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p:sldMasterIdLst>
    <p:sldMasterId id="2147483648" r:id="rId1"/>
    <p:sldMasterId id="2147483661" r:id="rId3"/>
    <p:sldMasterId id="2147483674" r:id="rId4"/>
    <p:sldMasterId id="2147483710" r:id="rId5"/>
  </p:sldMasterIdLst>
  <p:notesMasterIdLst>
    <p:notesMasterId r:id="rId10"/>
  </p:notesMasterIdLst>
  <p:sldIdLst>
    <p:sldId id="813" r:id="rId6"/>
    <p:sldId id="814" r:id="rId7"/>
    <p:sldId id="726" r:id="rId8"/>
    <p:sldId id="727" r:id="rId9"/>
    <p:sldId id="552" r:id="rId11"/>
    <p:sldId id="553" r:id="rId12"/>
    <p:sldId id="554" r:id="rId13"/>
    <p:sldId id="555" r:id="rId14"/>
    <p:sldId id="556" r:id="rId15"/>
    <p:sldId id="557" r:id="rId16"/>
    <p:sldId id="558" r:id="rId17"/>
    <p:sldId id="559" r:id="rId18"/>
    <p:sldId id="560" r:id="rId19"/>
    <p:sldId id="561" r:id="rId20"/>
    <p:sldId id="562" r:id="rId21"/>
    <p:sldId id="563" r:id="rId22"/>
    <p:sldId id="564" r:id="rId23"/>
    <p:sldId id="728" r:id="rId24"/>
    <p:sldId id="566" r:id="rId25"/>
    <p:sldId id="567" r:id="rId26"/>
    <p:sldId id="568" r:id="rId27"/>
    <p:sldId id="569" r:id="rId28"/>
    <p:sldId id="570" r:id="rId29"/>
    <p:sldId id="571" r:id="rId30"/>
    <p:sldId id="572" r:id="rId31"/>
    <p:sldId id="573" r:id="rId32"/>
    <p:sldId id="574" r:id="rId33"/>
    <p:sldId id="575" r:id="rId34"/>
    <p:sldId id="729" r:id="rId35"/>
    <p:sldId id="577" r:id="rId36"/>
    <p:sldId id="578" r:id="rId37"/>
    <p:sldId id="579" r:id="rId38"/>
    <p:sldId id="580" r:id="rId39"/>
    <p:sldId id="581" r:id="rId40"/>
    <p:sldId id="582" r:id="rId41"/>
    <p:sldId id="583" r:id="rId42"/>
    <p:sldId id="584" r:id="rId43"/>
    <p:sldId id="585" r:id="rId44"/>
    <p:sldId id="586" r:id="rId45"/>
    <p:sldId id="587" r:id="rId46"/>
    <p:sldId id="588" r:id="rId47"/>
    <p:sldId id="589" r:id="rId48"/>
    <p:sldId id="590" r:id="rId49"/>
    <p:sldId id="591" r:id="rId50"/>
    <p:sldId id="592" r:id="rId51"/>
    <p:sldId id="593" r:id="rId52"/>
    <p:sldId id="594" r:id="rId53"/>
    <p:sldId id="595" r:id="rId54"/>
    <p:sldId id="596" r:id="rId55"/>
    <p:sldId id="597" r:id="rId56"/>
    <p:sldId id="598" r:id="rId57"/>
    <p:sldId id="599" r:id="rId58"/>
    <p:sldId id="600" r:id="rId59"/>
    <p:sldId id="601" r:id="rId60"/>
    <p:sldId id="602" r:id="rId61"/>
    <p:sldId id="603" r:id="rId62"/>
    <p:sldId id="604" r:id="rId63"/>
    <p:sldId id="605" r:id="rId64"/>
    <p:sldId id="606" r:id="rId65"/>
    <p:sldId id="607" r:id="rId66"/>
    <p:sldId id="608" r:id="rId67"/>
    <p:sldId id="609" r:id="rId68"/>
    <p:sldId id="610" r:id="rId69"/>
    <p:sldId id="611" r:id="rId70"/>
    <p:sldId id="612" r:id="rId71"/>
    <p:sldId id="613" r:id="rId72"/>
    <p:sldId id="614" r:id="rId73"/>
    <p:sldId id="615" r:id="rId74"/>
    <p:sldId id="616" r:id="rId75"/>
    <p:sldId id="617" r:id="rId76"/>
    <p:sldId id="618" r:id="rId77"/>
    <p:sldId id="619" r:id="rId78"/>
    <p:sldId id="620" r:id="rId79"/>
    <p:sldId id="621" r:id="rId80"/>
    <p:sldId id="622" r:id="rId81"/>
    <p:sldId id="623" r:id="rId82"/>
    <p:sldId id="624" r:id="rId83"/>
    <p:sldId id="625" r:id="rId84"/>
    <p:sldId id="626" r:id="rId85"/>
    <p:sldId id="627" r:id="rId86"/>
    <p:sldId id="628" r:id="rId87"/>
    <p:sldId id="629" r:id="rId88"/>
    <p:sldId id="630" r:id="rId89"/>
    <p:sldId id="631" r:id="rId90"/>
    <p:sldId id="632" r:id="rId91"/>
    <p:sldId id="633" r:id="rId92"/>
    <p:sldId id="730" r:id="rId93"/>
    <p:sldId id="635" r:id="rId94"/>
    <p:sldId id="815" r:id="rId95"/>
  </p:sldIdLst>
  <p:sldSz cx="9144000" cy="5143500" type="screen16x9"/>
  <p:notesSz cx="6858000" cy="9144000"/>
  <p:custDataLst>
    <p:tags r:id="rId100"/>
  </p:custDataLst>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33" userDrawn="1">
          <p15:clr>
            <a:srgbClr val="A4A3A4"/>
          </p15:clr>
        </p15:guide>
        <p15:guide id="2" pos="415" userDrawn="1">
          <p15:clr>
            <a:srgbClr val="A4A3A4"/>
          </p15:clr>
        </p15:guide>
        <p15:guide id="3" pos="4929" userDrawn="1">
          <p15:clr>
            <a:srgbClr val="A4A3A4"/>
          </p15:clr>
        </p15:guide>
        <p15:guide id="4" pos="3840" userDrawn="1">
          <p15:clr>
            <a:srgbClr val="A4A3A4"/>
          </p15:clr>
        </p15:guide>
        <p15:guide id="5" orient="horz" pos="2455" userDrawn="1">
          <p15:clr>
            <a:srgbClr val="A4A3A4"/>
          </p15:clr>
        </p15:guide>
        <p15:guide id="6" pos="2978" userDrawn="1">
          <p15:clr>
            <a:srgbClr val="A4A3A4"/>
          </p15:clr>
        </p15:guide>
        <p15:guide id="7" orient="horz" pos="1230" userDrawn="1">
          <p15:clr>
            <a:srgbClr val="A4A3A4"/>
          </p15:clr>
        </p15:guide>
        <p15:guide id="8" orient="horz" pos="1828" userDrawn="1">
          <p15:clr>
            <a:srgbClr val="A4A3A4"/>
          </p15:clr>
        </p15:guide>
        <p15:guide id="9" pos="311" userDrawn="1">
          <p15:clr>
            <a:srgbClr val="A4A3A4"/>
          </p15:clr>
        </p15:guide>
        <p15:guide id="10" pos="3697" userDrawn="1">
          <p15:clr>
            <a:srgbClr val="A4A3A4"/>
          </p15:clr>
        </p15:guide>
        <p15:guide id="11" pos="2884" userDrawn="1">
          <p15:clr>
            <a:srgbClr val="A4A3A4"/>
          </p15:clr>
        </p15:guide>
        <p15:guide id="12" pos="221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0" clrIdx="0"/>
  <p:cmAuthor id="5" name="作者" initials="A" lastIdx="0" clrIdx="2"/>
  <p:cmAuthor id="0" name="微软用户" initials="微软用户" lastIdx="0" clrIdx="0"/>
  <p:cmAuthor id="3" name="Author" initials="A" lastIdx="0" clrIdx="2"/>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7ADD"/>
    <a:srgbClr val="0052D6"/>
    <a:srgbClr val="0099FF"/>
    <a:srgbClr val="1971FF"/>
    <a:srgbClr val="F5F5F5"/>
    <a:srgbClr val="0049C0"/>
    <a:srgbClr val="D26400"/>
    <a:srgbClr val="C7C7C7"/>
    <a:srgbClr val="E733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82" autoAdjust="0"/>
    <p:restoredTop sz="93186" autoAdjust="0"/>
  </p:normalViewPr>
  <p:slideViewPr>
    <p:cSldViewPr snapToGrid="0" showGuides="1">
      <p:cViewPr varScale="1">
        <p:scale>
          <a:sx n="105" d="100"/>
          <a:sy n="105" d="100"/>
        </p:scale>
        <p:origin x="1022" y="72"/>
      </p:cViewPr>
      <p:guideLst>
        <p:guide orient="horz" pos="1633"/>
        <p:guide pos="415"/>
        <p:guide pos="4929"/>
        <p:guide pos="3840"/>
        <p:guide orient="horz" pos="2455"/>
        <p:guide pos="2978"/>
        <p:guide orient="horz" pos="1230"/>
        <p:guide orient="horz" pos="1828"/>
        <p:guide pos="311"/>
        <p:guide pos="3697"/>
        <p:guide pos="2884"/>
        <p:guide pos="2218"/>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18318"/>
    </p:cViewPr>
  </p:sorter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commentAuthors" Target="commentAuthors.xml"/><Relationship Id="rId98" Type="http://schemas.openxmlformats.org/officeDocument/2006/relationships/tableStyles" Target="tableStyles.xml"/><Relationship Id="rId97" Type="http://schemas.openxmlformats.org/officeDocument/2006/relationships/viewProps" Target="viewProps.xml"/><Relationship Id="rId96" Type="http://schemas.openxmlformats.org/officeDocument/2006/relationships/presProps" Target="presProps.xml"/><Relationship Id="rId95" Type="http://schemas.openxmlformats.org/officeDocument/2006/relationships/slide" Target="slides/slide89.xml"/><Relationship Id="rId94" Type="http://schemas.openxmlformats.org/officeDocument/2006/relationships/slide" Target="slides/slide88.xml"/><Relationship Id="rId93" Type="http://schemas.openxmlformats.org/officeDocument/2006/relationships/slide" Target="slides/slide87.xml"/><Relationship Id="rId92" Type="http://schemas.openxmlformats.org/officeDocument/2006/relationships/slide" Target="slides/slide86.xml"/><Relationship Id="rId91" Type="http://schemas.openxmlformats.org/officeDocument/2006/relationships/slide" Target="slides/slide85.xml"/><Relationship Id="rId90" Type="http://schemas.openxmlformats.org/officeDocument/2006/relationships/slide" Target="slides/slide84.xml"/><Relationship Id="rId9" Type="http://schemas.openxmlformats.org/officeDocument/2006/relationships/slide" Target="slides/slide4.xml"/><Relationship Id="rId89" Type="http://schemas.openxmlformats.org/officeDocument/2006/relationships/slide" Target="slides/slide83.xml"/><Relationship Id="rId88" Type="http://schemas.openxmlformats.org/officeDocument/2006/relationships/slide" Target="slides/slide82.xml"/><Relationship Id="rId87" Type="http://schemas.openxmlformats.org/officeDocument/2006/relationships/slide" Target="slides/slide81.xml"/><Relationship Id="rId86" Type="http://schemas.openxmlformats.org/officeDocument/2006/relationships/slide" Target="slides/slide80.xml"/><Relationship Id="rId85" Type="http://schemas.openxmlformats.org/officeDocument/2006/relationships/slide" Target="slides/slide79.xml"/><Relationship Id="rId84" Type="http://schemas.openxmlformats.org/officeDocument/2006/relationships/slide" Target="slides/slide78.xml"/><Relationship Id="rId83" Type="http://schemas.openxmlformats.org/officeDocument/2006/relationships/slide" Target="slides/slide77.xml"/><Relationship Id="rId82" Type="http://schemas.openxmlformats.org/officeDocument/2006/relationships/slide" Target="slides/slide76.xml"/><Relationship Id="rId81" Type="http://schemas.openxmlformats.org/officeDocument/2006/relationships/slide" Target="slides/slide75.xml"/><Relationship Id="rId80" Type="http://schemas.openxmlformats.org/officeDocument/2006/relationships/slide" Target="slides/slide74.xml"/><Relationship Id="rId8" Type="http://schemas.openxmlformats.org/officeDocument/2006/relationships/slide" Target="slides/slide3.xml"/><Relationship Id="rId79" Type="http://schemas.openxmlformats.org/officeDocument/2006/relationships/slide" Target="slides/slide73.xml"/><Relationship Id="rId78" Type="http://schemas.openxmlformats.org/officeDocument/2006/relationships/slide" Target="slides/slide72.xml"/><Relationship Id="rId77" Type="http://schemas.openxmlformats.org/officeDocument/2006/relationships/slide" Target="slides/slide71.xml"/><Relationship Id="rId76" Type="http://schemas.openxmlformats.org/officeDocument/2006/relationships/slide" Target="slides/slide70.xml"/><Relationship Id="rId75" Type="http://schemas.openxmlformats.org/officeDocument/2006/relationships/slide" Target="slides/slide69.xml"/><Relationship Id="rId74" Type="http://schemas.openxmlformats.org/officeDocument/2006/relationships/slide" Target="slides/slide68.xml"/><Relationship Id="rId73" Type="http://schemas.openxmlformats.org/officeDocument/2006/relationships/slide" Target="slides/slide67.xml"/><Relationship Id="rId72" Type="http://schemas.openxmlformats.org/officeDocument/2006/relationships/slide" Target="slides/slide66.xml"/><Relationship Id="rId71" Type="http://schemas.openxmlformats.org/officeDocument/2006/relationships/slide" Target="slides/slide65.xml"/><Relationship Id="rId70" Type="http://schemas.openxmlformats.org/officeDocument/2006/relationships/slide" Target="slides/slide64.xml"/><Relationship Id="rId7" Type="http://schemas.openxmlformats.org/officeDocument/2006/relationships/slide" Target="slides/slide2.xml"/><Relationship Id="rId69" Type="http://schemas.openxmlformats.org/officeDocument/2006/relationships/slide" Target="slides/slide63.xml"/><Relationship Id="rId68" Type="http://schemas.openxmlformats.org/officeDocument/2006/relationships/slide" Target="slides/slide62.xml"/><Relationship Id="rId67" Type="http://schemas.openxmlformats.org/officeDocument/2006/relationships/slide" Target="slides/slide61.xml"/><Relationship Id="rId66" Type="http://schemas.openxmlformats.org/officeDocument/2006/relationships/slide" Target="slides/slide60.xml"/><Relationship Id="rId65" Type="http://schemas.openxmlformats.org/officeDocument/2006/relationships/slide" Target="slides/slide59.xml"/><Relationship Id="rId64" Type="http://schemas.openxmlformats.org/officeDocument/2006/relationships/slide" Target="slides/slide58.xml"/><Relationship Id="rId63" Type="http://schemas.openxmlformats.org/officeDocument/2006/relationships/slide" Target="slides/slide57.xml"/><Relationship Id="rId62" Type="http://schemas.openxmlformats.org/officeDocument/2006/relationships/slide" Target="slides/slide56.xml"/><Relationship Id="rId61" Type="http://schemas.openxmlformats.org/officeDocument/2006/relationships/slide" Target="slides/slide55.xml"/><Relationship Id="rId60" Type="http://schemas.openxmlformats.org/officeDocument/2006/relationships/slide" Target="slides/slide54.xml"/><Relationship Id="rId6" Type="http://schemas.openxmlformats.org/officeDocument/2006/relationships/slide" Target="slides/slide1.xml"/><Relationship Id="rId59" Type="http://schemas.openxmlformats.org/officeDocument/2006/relationships/slide" Target="slides/slide53.xml"/><Relationship Id="rId58" Type="http://schemas.openxmlformats.org/officeDocument/2006/relationships/slide" Target="slides/slide52.xml"/><Relationship Id="rId57" Type="http://schemas.openxmlformats.org/officeDocument/2006/relationships/slide" Target="slides/slide51.xml"/><Relationship Id="rId56" Type="http://schemas.openxmlformats.org/officeDocument/2006/relationships/slide" Target="slides/slide50.xml"/><Relationship Id="rId55" Type="http://schemas.openxmlformats.org/officeDocument/2006/relationships/slide" Target="slides/slide49.xml"/><Relationship Id="rId54" Type="http://schemas.openxmlformats.org/officeDocument/2006/relationships/slide" Target="slides/slide48.xml"/><Relationship Id="rId53" Type="http://schemas.openxmlformats.org/officeDocument/2006/relationships/slide" Target="slides/slide47.xml"/><Relationship Id="rId52" Type="http://schemas.openxmlformats.org/officeDocument/2006/relationships/slide" Target="slides/slide46.xml"/><Relationship Id="rId51" Type="http://schemas.openxmlformats.org/officeDocument/2006/relationships/slide" Target="slides/slide45.xml"/><Relationship Id="rId50" Type="http://schemas.openxmlformats.org/officeDocument/2006/relationships/slide" Target="slides/slide44.xml"/><Relationship Id="rId5" Type="http://schemas.openxmlformats.org/officeDocument/2006/relationships/slideMaster" Target="slideMasters/slideMaster4.xml"/><Relationship Id="rId49" Type="http://schemas.openxmlformats.org/officeDocument/2006/relationships/slide" Target="slides/slide43.xml"/><Relationship Id="rId48" Type="http://schemas.openxmlformats.org/officeDocument/2006/relationships/slide" Target="slides/slide42.xml"/><Relationship Id="rId47" Type="http://schemas.openxmlformats.org/officeDocument/2006/relationships/slide" Target="slides/slide41.xml"/><Relationship Id="rId46" Type="http://schemas.openxmlformats.org/officeDocument/2006/relationships/slide" Target="slides/slide40.xml"/><Relationship Id="rId45" Type="http://schemas.openxmlformats.org/officeDocument/2006/relationships/slide" Target="slides/slide39.xml"/><Relationship Id="rId44" Type="http://schemas.openxmlformats.org/officeDocument/2006/relationships/slide" Target="slides/slide38.xml"/><Relationship Id="rId43" Type="http://schemas.openxmlformats.org/officeDocument/2006/relationships/slide" Target="slides/slide37.xml"/><Relationship Id="rId42" Type="http://schemas.openxmlformats.org/officeDocument/2006/relationships/slide" Target="slides/slide36.xml"/><Relationship Id="rId41" Type="http://schemas.openxmlformats.org/officeDocument/2006/relationships/slide" Target="slides/slide35.xml"/><Relationship Id="rId40" Type="http://schemas.openxmlformats.org/officeDocument/2006/relationships/slide" Target="slides/slide34.xml"/><Relationship Id="rId4" Type="http://schemas.openxmlformats.org/officeDocument/2006/relationships/slideMaster" Target="slideMasters/slideMaster3.xml"/><Relationship Id="rId39" Type="http://schemas.openxmlformats.org/officeDocument/2006/relationships/slide" Target="slides/slide33.xml"/><Relationship Id="rId38" Type="http://schemas.openxmlformats.org/officeDocument/2006/relationships/slide" Target="slides/slide32.xml"/><Relationship Id="rId37" Type="http://schemas.openxmlformats.org/officeDocument/2006/relationships/slide" Target="slides/slide31.xml"/><Relationship Id="rId36" Type="http://schemas.openxmlformats.org/officeDocument/2006/relationships/slide" Target="slides/slide30.xml"/><Relationship Id="rId35" Type="http://schemas.openxmlformats.org/officeDocument/2006/relationships/slide" Target="slides/slide29.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0" Type="http://schemas.openxmlformats.org/officeDocument/2006/relationships/tags" Target="tags/tag896.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43B4FE-D1FB-4EB8-86E9-B3A3E176F95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C8F5AA-9C31-4ED1-824B-C860FDEFBFC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8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8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8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8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8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幻灯片图像占位符 1"/>
          <p:cNvSpPr>
            <a:spLocks noGrp="1" noRot="1" noChangeAspect="1"/>
          </p:cNvSpPr>
          <p:nvPr>
            <p:ph type="sldImg"/>
          </p:nvPr>
        </p:nvSpPr>
        <p:spPr/>
      </p:sp>
      <p:sp>
        <p:nvSpPr>
          <p:cNvPr id="29698" name="备注占位符 2"/>
          <p:cNvSpPr>
            <a:spLocks noGrp="1"/>
          </p:cNvSpPr>
          <p:nvPr>
            <p:ph type="body"/>
          </p:nvPr>
        </p:nvSpPr>
        <p:spPr/>
        <p:txBody>
          <a:bodyPr wrap="square" lIns="91440" tIns="45720" rIns="91440" bIns="45720" anchor="ctr" anchorCtr="0"/>
          <a:p>
            <a:pPr lvl="0"/>
            <a:r>
              <a:rPr lang="zh-CN" altLang="en-US">
                <a:sym typeface="宋体" panose="02010600030101010101" pitchFamily="2" charset="-122"/>
              </a:rPr>
              <a:t>公众号：安环健资料库</a:t>
            </a:r>
            <a:endParaRPr lang="zh-CN" altLang="en-US"/>
          </a:p>
        </p:txBody>
      </p:sp>
      <p:sp>
        <p:nvSpPr>
          <p:cNvPr id="29699"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fontAlgn="base" hangingPunct="1"/>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幻灯片图像占位符 1"/>
          <p:cNvSpPr>
            <a:spLocks noGrp="1" noRot="1" noChangeAspect="1"/>
          </p:cNvSpPr>
          <p:nvPr>
            <p:ph type="sldImg"/>
          </p:nvPr>
        </p:nvSpPr>
        <p:spPr/>
      </p:sp>
      <p:sp>
        <p:nvSpPr>
          <p:cNvPr id="29698" name="备注占位符 2"/>
          <p:cNvSpPr>
            <a:spLocks noGrp="1"/>
          </p:cNvSpPr>
          <p:nvPr>
            <p:ph type="body"/>
          </p:nvPr>
        </p:nvSpPr>
        <p:spPr/>
        <p:txBody>
          <a:bodyPr wrap="square" lIns="91440" tIns="45720" rIns="91440" bIns="45720" anchor="ctr" anchorCtr="0"/>
          <a:p>
            <a:pPr lvl="0"/>
            <a:r>
              <a:rPr lang="zh-CN" altLang="en-US">
                <a:sym typeface="宋体" panose="02010600030101010101" pitchFamily="2" charset="-122"/>
              </a:rPr>
              <a:t>公众号：安环健资料库</a:t>
            </a:r>
            <a:endParaRPr lang="zh-CN" altLang="en-US"/>
          </a:p>
        </p:txBody>
      </p:sp>
      <p:sp>
        <p:nvSpPr>
          <p:cNvPr id="29699"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fontAlgn="base" hangingPunct="1"/>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幻灯片图像占位符 1"/>
          <p:cNvSpPr>
            <a:spLocks noGrp="1" noRot="1" noChangeAspect="1"/>
          </p:cNvSpPr>
          <p:nvPr>
            <p:ph type="sldImg"/>
          </p:nvPr>
        </p:nvSpPr>
        <p:spPr/>
      </p:sp>
      <p:sp>
        <p:nvSpPr>
          <p:cNvPr id="29698" name="备注占位符 2"/>
          <p:cNvSpPr>
            <a:spLocks noGrp="1"/>
          </p:cNvSpPr>
          <p:nvPr>
            <p:ph type="body"/>
          </p:nvPr>
        </p:nvSpPr>
        <p:spPr/>
        <p:txBody>
          <a:bodyPr wrap="square" lIns="91440" tIns="45720" rIns="91440" bIns="45720" anchor="ctr" anchorCtr="0"/>
          <a:p>
            <a:pPr lvl="0"/>
            <a:r>
              <a:rPr lang="zh-CN" altLang="en-US">
                <a:sym typeface="宋体" panose="02010600030101010101" pitchFamily="2" charset="-122"/>
              </a:rPr>
              <a:t>公众号：安环健资料库</a:t>
            </a:r>
            <a:endParaRPr lang="zh-CN" altLang="en-US"/>
          </a:p>
        </p:txBody>
      </p:sp>
      <p:sp>
        <p:nvSpPr>
          <p:cNvPr id="29699"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fontAlgn="base" hangingPunct="1"/>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幻灯片图像占位符 1"/>
          <p:cNvSpPr>
            <a:spLocks noGrp="1" noRot="1" noChangeAspect="1"/>
          </p:cNvSpPr>
          <p:nvPr>
            <p:ph type="sldImg"/>
          </p:nvPr>
        </p:nvSpPr>
        <p:spPr/>
      </p:sp>
      <p:sp>
        <p:nvSpPr>
          <p:cNvPr id="29698" name="备注占位符 2"/>
          <p:cNvSpPr>
            <a:spLocks noGrp="1"/>
          </p:cNvSpPr>
          <p:nvPr>
            <p:ph type="body"/>
          </p:nvPr>
        </p:nvSpPr>
        <p:spPr/>
        <p:txBody>
          <a:bodyPr wrap="square" lIns="91440" tIns="45720" rIns="91440" bIns="45720" anchor="ctr" anchorCtr="0"/>
          <a:p>
            <a:pPr lvl="0"/>
            <a:r>
              <a:rPr lang="zh-CN" altLang="en-US">
                <a:sym typeface="宋体" panose="02010600030101010101" pitchFamily="2" charset="-122"/>
              </a:rPr>
              <a:t>公众号：安环健资料库</a:t>
            </a:r>
            <a:endParaRPr lang="zh-CN" altLang="en-US"/>
          </a:p>
        </p:txBody>
      </p:sp>
      <p:sp>
        <p:nvSpPr>
          <p:cNvPr id="29699"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fontAlgn="base" hangingPunct="1"/>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FCD9EC5B-60AA-4EEA-96FB-F1769984F1F0}" type="datetime1">
              <a:rPr lang="zh-CN" altLang="en-US" smtClean="0"/>
            </a:fld>
            <a:endParaRPr lang="zh-CN" altLang="en-US"/>
          </a:p>
        </p:txBody>
      </p:sp>
      <p:sp>
        <p:nvSpPr>
          <p:cNvPr id="5" name="页脚占位符 4"/>
          <p:cNvSpPr>
            <a:spLocks noGrp="1"/>
          </p:cNvSpPr>
          <p:nvPr>
            <p:ph type="ftr" sz="quarter" idx="11"/>
          </p:nvPr>
        </p:nvSpPr>
        <p:spPr/>
        <p:txBody>
          <a:bodyPr/>
          <a:lstStyle/>
          <a:p>
            <a:r>
              <a:rPr lang="en-US" altLang="zh-CN"/>
              <a:t>LN/TC 0023 </a:t>
            </a:r>
            <a:r>
              <a:rPr lang="zh-CN" altLang="en-US"/>
              <a:t>特种设备安全标准化技术委员会（辽宁）</a:t>
            </a:r>
            <a:endParaRPr lang="zh-CN" altLang="en-US" dirty="0"/>
          </a:p>
        </p:txBody>
      </p:sp>
      <p:sp>
        <p:nvSpPr>
          <p:cNvPr id="6" name="灯片编号占位符 5"/>
          <p:cNvSpPr>
            <a:spLocks noGrp="1"/>
          </p:cNvSpPr>
          <p:nvPr>
            <p:ph type="sldNum" sz="quarter" idx="12"/>
          </p:nvPr>
        </p:nvSpPr>
        <p:spPr/>
        <p:txBody>
          <a:bodyPr/>
          <a:lstStyle/>
          <a:p>
            <a:fld id="{4F8BEFBF-5B5F-4BD2-A74A-61A97BF1200E}"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2B3FB0E-69C5-4F86-9057-5BAD3A5A1BC0}" type="datetime1">
              <a:rPr lang="zh-CN" altLang="en-US" smtClean="0"/>
            </a:fld>
            <a:endParaRPr lang="zh-CN" altLang="en-US"/>
          </a:p>
        </p:txBody>
      </p:sp>
      <p:sp>
        <p:nvSpPr>
          <p:cNvPr id="4" name="页脚占位符 3"/>
          <p:cNvSpPr>
            <a:spLocks noGrp="1"/>
          </p:cNvSpPr>
          <p:nvPr>
            <p:ph type="ftr" sz="quarter" idx="11"/>
          </p:nvPr>
        </p:nvSpPr>
        <p:spPr/>
        <p:txBody>
          <a:bodyPr/>
          <a:lstStyle/>
          <a:p>
            <a:r>
              <a:rPr lang="en-US" altLang="zh-CN"/>
              <a:t>LN/TC 0023 </a:t>
            </a:r>
            <a:r>
              <a:rPr lang="zh-CN" altLang="en-US"/>
              <a:t>特种设备安全标准化技术委员会（辽宁）</a:t>
            </a:r>
            <a:endParaRPr lang="zh-CN" altLang="en-US"/>
          </a:p>
        </p:txBody>
      </p:sp>
      <p:sp>
        <p:nvSpPr>
          <p:cNvPr id="5" name="灯片编号占位符 4"/>
          <p:cNvSpPr>
            <a:spLocks noGrp="1"/>
          </p:cNvSpPr>
          <p:nvPr>
            <p:ph type="sldNum" sz="quarter" idx="12"/>
          </p:nvPr>
        </p:nvSpPr>
        <p:spPr/>
        <p:txBody>
          <a:bodyPr/>
          <a:lstStyle/>
          <a:p>
            <a:fld id="{4F8BEFBF-5B5F-4BD2-A74A-61A97BF1200E}" type="slidenum">
              <a:rPr lang="zh-CN" altLang="en-US" smtClean="0"/>
            </a:fld>
            <a:endParaRPr lang="zh-CN" altLang="en-US"/>
          </a:p>
        </p:txBody>
      </p:sp>
      <p:sp>
        <p:nvSpPr>
          <p:cNvPr id="7" name="矩形 6"/>
          <p:cNvSpPr/>
          <p:nvPr userDrawn="1"/>
        </p:nvSpPr>
        <p:spPr>
          <a:xfrm>
            <a:off x="5856348" y="4167985"/>
            <a:ext cx="775136" cy="246221"/>
          </a:xfrm>
          <a:prstGeom prst="rect">
            <a:avLst/>
          </a:prstGeom>
        </p:spPr>
        <p:txBody>
          <a:bodyPr wrap="square">
            <a:spAutoFit/>
          </a:bodyPr>
          <a:lstStyle/>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endParaRPr lang="en-US" altLang="zh-CN" sz="100" dirty="0">
              <a:solidFill>
                <a:prstClr val="white"/>
              </a:solidFill>
              <a:latin typeface="Calibri" panose="020F0502020204030204"/>
              <a:ea typeface="宋体" panose="02010600030101010101" pitchFamily="2" charset="-122"/>
            </a:endParaRPr>
          </a:p>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endParaRPr lang="en-US" altLang="zh-CN" sz="100" dirty="0">
              <a:solidFill>
                <a:prstClr val="white"/>
              </a:solidFill>
              <a:latin typeface="Calibri" panose="020F0502020204030204"/>
              <a:ea typeface="宋体" panose="02010600030101010101" pitchFamily="2" charset="-122"/>
            </a:endParaRPr>
          </a:p>
          <a:p>
            <a:pPr defTabSz="914400"/>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endParaRPr lang="en-US" altLang="zh-CN" sz="100" dirty="0">
              <a:solidFill>
                <a:prstClr val="white"/>
              </a:solidFill>
              <a:latin typeface="Calibri" panose="020F0502020204030204"/>
              <a:ea typeface="宋体" panose="02010600030101010101" pitchFamily="2" charset="-122"/>
            </a:endParaRPr>
          </a:p>
          <a:p>
            <a:pPr defTabSz="914400"/>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E04FB26-57EF-4394-BD9F-FE1CC3862CB5}" type="datetime1">
              <a:rPr lang="zh-CN" altLang="en-US" smtClean="0"/>
            </a:fld>
            <a:endParaRPr lang="zh-CN" altLang="en-US"/>
          </a:p>
        </p:txBody>
      </p:sp>
      <p:sp>
        <p:nvSpPr>
          <p:cNvPr id="5" name="页脚占位符 4"/>
          <p:cNvSpPr>
            <a:spLocks noGrp="1"/>
          </p:cNvSpPr>
          <p:nvPr>
            <p:ph type="ftr" sz="quarter" idx="11"/>
          </p:nvPr>
        </p:nvSpPr>
        <p:spPr/>
        <p:txBody>
          <a:bodyPr/>
          <a:lstStyle/>
          <a:p>
            <a:r>
              <a:rPr lang="en-US" altLang="zh-CN"/>
              <a:t>LN/TC 0023 </a:t>
            </a:r>
            <a:r>
              <a:rPr lang="zh-CN" altLang="en-US"/>
              <a:t>特种设备安全标准化技术委员会（辽宁）</a:t>
            </a:r>
            <a:endParaRPr lang="zh-CN" altLang="en-US"/>
          </a:p>
        </p:txBody>
      </p:sp>
      <p:sp>
        <p:nvSpPr>
          <p:cNvPr id="6" name="灯片编号占位符 5"/>
          <p:cNvSpPr>
            <a:spLocks noGrp="1"/>
          </p:cNvSpPr>
          <p:nvPr>
            <p:ph type="sldNum" sz="quarter" idx="12"/>
          </p:nvPr>
        </p:nvSpPr>
        <p:spPr/>
        <p:txBody>
          <a:bodyPr/>
          <a:lstStyle/>
          <a:p>
            <a:fld id="{4F8BEFBF-5B5F-4BD2-A74A-61A97BF1200E}"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410A676-11B7-4C6A-9B71-9EF7920735B3}" type="datetime1">
              <a:rPr lang="zh-CN" altLang="en-US" smtClean="0"/>
            </a:fld>
            <a:endParaRPr lang="zh-CN" altLang="en-US"/>
          </a:p>
        </p:txBody>
      </p:sp>
      <p:sp>
        <p:nvSpPr>
          <p:cNvPr id="5" name="页脚占位符 4"/>
          <p:cNvSpPr>
            <a:spLocks noGrp="1"/>
          </p:cNvSpPr>
          <p:nvPr>
            <p:ph type="ftr" sz="quarter" idx="11"/>
          </p:nvPr>
        </p:nvSpPr>
        <p:spPr/>
        <p:txBody>
          <a:bodyPr/>
          <a:lstStyle/>
          <a:p>
            <a:r>
              <a:rPr lang="en-US" altLang="zh-CN"/>
              <a:t>LN/TC 0023 </a:t>
            </a:r>
            <a:r>
              <a:rPr lang="zh-CN" altLang="en-US"/>
              <a:t>特种设备安全标准化技术委员会（辽宁）</a:t>
            </a:r>
            <a:endParaRPr lang="zh-CN" altLang="en-US"/>
          </a:p>
        </p:txBody>
      </p:sp>
      <p:sp>
        <p:nvSpPr>
          <p:cNvPr id="6" name="灯片编号占位符 5"/>
          <p:cNvSpPr>
            <a:spLocks noGrp="1"/>
          </p:cNvSpPr>
          <p:nvPr>
            <p:ph type="sldNum" sz="quarter" idx="12"/>
          </p:nvPr>
        </p:nvSpPr>
        <p:spPr/>
        <p:txBody>
          <a:bodyPr/>
          <a:lstStyle/>
          <a:p>
            <a:fld id="{4F8BEFBF-5B5F-4BD2-A74A-61A97BF1200E}"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FCD9EC5B-60AA-4EEA-96FB-F1769984F1F0}" type="datetime1">
              <a:rPr lang="zh-CN" altLang="en-US" smtClean="0"/>
            </a:fld>
            <a:endParaRPr lang="zh-CN" altLang="en-US"/>
          </a:p>
        </p:txBody>
      </p:sp>
      <p:sp>
        <p:nvSpPr>
          <p:cNvPr id="5" name="页脚占位符 4"/>
          <p:cNvSpPr>
            <a:spLocks noGrp="1"/>
          </p:cNvSpPr>
          <p:nvPr>
            <p:ph type="ftr" sz="quarter" idx="11"/>
          </p:nvPr>
        </p:nvSpPr>
        <p:spPr/>
        <p:txBody>
          <a:bodyPr/>
          <a:lstStyle/>
          <a:p>
            <a:r>
              <a:rPr lang="en-US" altLang="zh-CN"/>
              <a:t>LN/TC 0023 </a:t>
            </a:r>
            <a:r>
              <a:rPr lang="zh-CN" altLang="en-US"/>
              <a:t>特种设备安全标准化技术委员会（辽宁）</a:t>
            </a:r>
            <a:endParaRPr lang="zh-CN" altLang="en-US" dirty="0"/>
          </a:p>
        </p:txBody>
      </p:sp>
      <p:sp>
        <p:nvSpPr>
          <p:cNvPr id="6" name="灯片编号占位符 5"/>
          <p:cNvSpPr>
            <a:spLocks noGrp="1"/>
          </p:cNvSpPr>
          <p:nvPr>
            <p:ph type="sldNum" sz="quarter" idx="12"/>
          </p:nvPr>
        </p:nvSpPr>
        <p:spPr/>
        <p:txBody>
          <a:bodyPr/>
          <a:lstStyle/>
          <a:p>
            <a:fld id="{4F8BEFBF-5B5F-4BD2-A74A-61A97BF1200E}"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A54A7CE-89FC-4D1E-BFA0-2D5D38E5DF09}" type="datetime11">
              <a:rPr lang="zh-CN" altLang="en-US" smtClean="0"/>
            </a:fld>
            <a:endParaRPr lang="zh-CN" altLang="en-US"/>
          </a:p>
        </p:txBody>
      </p:sp>
      <p:sp>
        <p:nvSpPr>
          <p:cNvPr id="5" name="页脚占位符 4"/>
          <p:cNvSpPr>
            <a:spLocks noGrp="1"/>
          </p:cNvSpPr>
          <p:nvPr>
            <p:ph type="ftr" sz="quarter" idx="11"/>
          </p:nvPr>
        </p:nvSpPr>
        <p:spPr/>
        <p:txBody>
          <a:bodyPr/>
          <a:lstStyle/>
          <a:p>
            <a:r>
              <a:rPr lang="en-US" altLang="zh-CN"/>
              <a:t>LN/TC 0023 </a:t>
            </a:r>
            <a:r>
              <a:rPr lang="zh-CN" altLang="en-US"/>
              <a:t>特种设备安全标准化技术委员会（辽宁）</a:t>
            </a:r>
            <a:endParaRPr lang="zh-CN" altLang="en-US" dirty="0"/>
          </a:p>
        </p:txBody>
      </p:sp>
      <p:sp>
        <p:nvSpPr>
          <p:cNvPr id="6" name="灯片编号占位符 5"/>
          <p:cNvSpPr>
            <a:spLocks noGrp="1"/>
          </p:cNvSpPr>
          <p:nvPr>
            <p:ph type="sldNum" sz="quarter" idx="12"/>
          </p:nvPr>
        </p:nvSpPr>
        <p:spPr/>
        <p:txBody>
          <a:bodyPr/>
          <a:lstStyle/>
          <a:p>
            <a:fld id="{4F8BEFBF-5B5F-4BD2-A74A-61A97BF1200E}" type="slidenum">
              <a:rPr lang="zh-CN" altLang="en-US" smtClean="0"/>
            </a:fld>
            <a:endParaRPr lang="zh-CN" altLang="en-US"/>
          </a:p>
        </p:txBody>
      </p:sp>
    </p:spTree>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9B497E37-F079-4404-96D9-C945A52C3ADB}" type="datetime1">
              <a:rPr lang="zh-CN" altLang="en-US" smtClean="0"/>
            </a:fld>
            <a:endParaRPr lang="zh-CN" altLang="en-US"/>
          </a:p>
        </p:txBody>
      </p:sp>
      <p:sp>
        <p:nvSpPr>
          <p:cNvPr id="5" name="页脚占位符 4"/>
          <p:cNvSpPr>
            <a:spLocks noGrp="1"/>
          </p:cNvSpPr>
          <p:nvPr>
            <p:ph type="ftr" sz="quarter" idx="11"/>
          </p:nvPr>
        </p:nvSpPr>
        <p:spPr/>
        <p:txBody>
          <a:bodyPr/>
          <a:lstStyle/>
          <a:p>
            <a:r>
              <a:rPr lang="en-US" altLang="zh-CN"/>
              <a:t>LN/TC 0023 </a:t>
            </a:r>
            <a:r>
              <a:rPr lang="zh-CN" altLang="en-US"/>
              <a:t>特种设备安全标准化技术委员会（辽宁）</a:t>
            </a:r>
            <a:endParaRPr lang="zh-CN" altLang="en-US"/>
          </a:p>
        </p:txBody>
      </p:sp>
      <p:sp>
        <p:nvSpPr>
          <p:cNvPr id="6" name="灯片编号占位符 5"/>
          <p:cNvSpPr>
            <a:spLocks noGrp="1"/>
          </p:cNvSpPr>
          <p:nvPr>
            <p:ph type="sldNum" sz="quarter" idx="12"/>
          </p:nvPr>
        </p:nvSpPr>
        <p:spPr/>
        <p:txBody>
          <a:bodyPr/>
          <a:lstStyle/>
          <a:p>
            <a:fld id="{4F8BEFBF-5B5F-4BD2-A74A-61A97BF1200E}"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C62D317F-4EA1-4ACA-9ED8-D8C2A60D412C}" type="datetime1">
              <a:rPr lang="zh-CN" altLang="en-US" smtClean="0"/>
            </a:fld>
            <a:endParaRPr lang="zh-CN" altLang="en-US"/>
          </a:p>
        </p:txBody>
      </p:sp>
      <p:sp>
        <p:nvSpPr>
          <p:cNvPr id="6" name="页脚占位符 5"/>
          <p:cNvSpPr>
            <a:spLocks noGrp="1"/>
          </p:cNvSpPr>
          <p:nvPr>
            <p:ph type="ftr" sz="quarter" idx="11"/>
          </p:nvPr>
        </p:nvSpPr>
        <p:spPr/>
        <p:txBody>
          <a:bodyPr/>
          <a:lstStyle/>
          <a:p>
            <a:r>
              <a:rPr lang="en-US" altLang="zh-CN"/>
              <a:t>LN/TC 0023 </a:t>
            </a:r>
            <a:r>
              <a:rPr lang="zh-CN" altLang="en-US"/>
              <a:t>特种设备安全标准化技术委员会（辽宁）</a:t>
            </a:r>
            <a:endParaRPr lang="zh-CN" altLang="en-US"/>
          </a:p>
        </p:txBody>
      </p:sp>
      <p:sp>
        <p:nvSpPr>
          <p:cNvPr id="7" name="灯片编号占位符 6"/>
          <p:cNvSpPr>
            <a:spLocks noGrp="1"/>
          </p:cNvSpPr>
          <p:nvPr>
            <p:ph type="sldNum" sz="quarter" idx="12"/>
          </p:nvPr>
        </p:nvSpPr>
        <p:spPr/>
        <p:txBody>
          <a:bodyPr/>
          <a:lstStyle/>
          <a:p>
            <a:fld id="{4F8BEFBF-5B5F-4BD2-A74A-61A97BF1200E}"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29842" y="1878806"/>
            <a:ext cx="3868340" cy="2763441"/>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29150" y="1878806"/>
            <a:ext cx="3887391" cy="2763441"/>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BCDEE754-E145-44BA-A006-4C2E8F916761}" type="datetime1">
              <a:rPr lang="zh-CN" altLang="en-US" smtClean="0"/>
            </a:fld>
            <a:endParaRPr lang="zh-CN" altLang="en-US"/>
          </a:p>
        </p:txBody>
      </p:sp>
      <p:sp>
        <p:nvSpPr>
          <p:cNvPr id="8" name="页脚占位符 7"/>
          <p:cNvSpPr>
            <a:spLocks noGrp="1"/>
          </p:cNvSpPr>
          <p:nvPr>
            <p:ph type="ftr" sz="quarter" idx="11"/>
          </p:nvPr>
        </p:nvSpPr>
        <p:spPr/>
        <p:txBody>
          <a:bodyPr/>
          <a:lstStyle/>
          <a:p>
            <a:r>
              <a:rPr lang="en-US" altLang="zh-CN"/>
              <a:t>LN/TC 0023 </a:t>
            </a:r>
            <a:r>
              <a:rPr lang="zh-CN" altLang="en-US"/>
              <a:t>特种设备安全标准化技术委员会（辽宁）</a:t>
            </a:r>
            <a:endParaRPr lang="zh-CN" altLang="en-US"/>
          </a:p>
        </p:txBody>
      </p:sp>
      <p:sp>
        <p:nvSpPr>
          <p:cNvPr id="9" name="灯片编号占位符 8"/>
          <p:cNvSpPr>
            <a:spLocks noGrp="1"/>
          </p:cNvSpPr>
          <p:nvPr>
            <p:ph type="sldNum" sz="quarter" idx="12"/>
          </p:nvPr>
        </p:nvSpPr>
        <p:spPr/>
        <p:txBody>
          <a:bodyPr/>
          <a:lstStyle/>
          <a:p>
            <a:fld id="{4F8BEFBF-5B5F-4BD2-A74A-61A97BF1200E}"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A56780D-7447-44B3-8172-773FAD667310}" type="datetime1">
              <a:rPr lang="zh-CN" altLang="en-US" smtClean="0"/>
            </a:fld>
            <a:endParaRPr lang="zh-CN" altLang="en-US"/>
          </a:p>
        </p:txBody>
      </p:sp>
      <p:sp>
        <p:nvSpPr>
          <p:cNvPr id="4" name="页脚占位符 3"/>
          <p:cNvSpPr>
            <a:spLocks noGrp="1"/>
          </p:cNvSpPr>
          <p:nvPr>
            <p:ph type="ftr" sz="quarter" idx="11"/>
          </p:nvPr>
        </p:nvSpPr>
        <p:spPr/>
        <p:txBody>
          <a:bodyPr/>
          <a:lstStyle/>
          <a:p>
            <a:r>
              <a:rPr lang="en-US" altLang="zh-CN"/>
              <a:t>LN/TC 0023 </a:t>
            </a:r>
            <a:r>
              <a:rPr lang="zh-CN" altLang="en-US"/>
              <a:t>特种设备安全标准化技术委员会（辽宁）</a:t>
            </a:r>
            <a:endParaRPr lang="zh-CN" altLang="en-US"/>
          </a:p>
        </p:txBody>
      </p:sp>
      <p:sp>
        <p:nvSpPr>
          <p:cNvPr id="5" name="灯片编号占位符 4"/>
          <p:cNvSpPr>
            <a:spLocks noGrp="1"/>
          </p:cNvSpPr>
          <p:nvPr>
            <p:ph type="sldNum" sz="quarter" idx="12"/>
          </p:nvPr>
        </p:nvSpPr>
        <p:spPr/>
        <p:txBody>
          <a:bodyPr/>
          <a:lstStyle/>
          <a:p>
            <a:fld id="{4F8BEFBF-5B5F-4BD2-A74A-61A97BF1200E}"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62C0299-6AAE-452B-AF16-8854E887FDE1}" type="datetime1">
              <a:rPr lang="zh-CN" altLang="en-US" smtClean="0"/>
            </a:fld>
            <a:endParaRPr lang="zh-CN" altLang="en-US"/>
          </a:p>
        </p:txBody>
      </p:sp>
      <p:sp>
        <p:nvSpPr>
          <p:cNvPr id="3" name="页脚占位符 2"/>
          <p:cNvSpPr>
            <a:spLocks noGrp="1"/>
          </p:cNvSpPr>
          <p:nvPr>
            <p:ph type="ftr" sz="quarter" idx="11"/>
          </p:nvPr>
        </p:nvSpPr>
        <p:spPr/>
        <p:txBody>
          <a:bodyPr/>
          <a:lstStyle/>
          <a:p>
            <a:r>
              <a:rPr lang="en-US" altLang="zh-CN"/>
              <a:t>LN/TC 0023 </a:t>
            </a:r>
            <a:r>
              <a:rPr lang="zh-CN" altLang="en-US"/>
              <a:t>特种设备安全标准化技术委员会（辽宁）</a:t>
            </a:r>
            <a:endParaRPr lang="zh-CN" altLang="en-US"/>
          </a:p>
        </p:txBody>
      </p:sp>
      <p:sp>
        <p:nvSpPr>
          <p:cNvPr id="4" name="灯片编号占位符 3"/>
          <p:cNvSpPr>
            <a:spLocks noGrp="1"/>
          </p:cNvSpPr>
          <p:nvPr>
            <p:ph type="sldNum" sz="quarter" idx="12"/>
          </p:nvPr>
        </p:nvSpPr>
        <p:spPr/>
        <p:txBody>
          <a:bodyPr/>
          <a:lstStyle/>
          <a:p>
            <a:fld id="{4F8BEFBF-5B5F-4BD2-A74A-61A97BF1200E}"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A54A7CE-89FC-4D1E-BFA0-2D5D38E5DF09}" type="datetime11">
              <a:rPr lang="zh-CN" altLang="en-US" smtClean="0"/>
            </a:fld>
            <a:endParaRPr lang="zh-CN" altLang="en-US"/>
          </a:p>
        </p:txBody>
      </p:sp>
      <p:sp>
        <p:nvSpPr>
          <p:cNvPr id="5" name="页脚占位符 4"/>
          <p:cNvSpPr>
            <a:spLocks noGrp="1"/>
          </p:cNvSpPr>
          <p:nvPr>
            <p:ph type="ftr" sz="quarter" idx="11"/>
          </p:nvPr>
        </p:nvSpPr>
        <p:spPr/>
        <p:txBody>
          <a:bodyPr/>
          <a:lstStyle/>
          <a:p>
            <a:r>
              <a:rPr lang="en-US" altLang="zh-CN"/>
              <a:t>LN/TC 0023 </a:t>
            </a:r>
            <a:r>
              <a:rPr lang="zh-CN" altLang="en-US"/>
              <a:t>特种设备安全标准化技术委员会（辽宁）</a:t>
            </a:r>
            <a:endParaRPr lang="zh-CN" altLang="en-US" dirty="0"/>
          </a:p>
        </p:txBody>
      </p:sp>
      <p:sp>
        <p:nvSpPr>
          <p:cNvPr id="6" name="灯片编号占位符 5"/>
          <p:cNvSpPr>
            <a:spLocks noGrp="1"/>
          </p:cNvSpPr>
          <p:nvPr>
            <p:ph type="sldNum" sz="quarter" idx="12"/>
          </p:nvPr>
        </p:nvSpPr>
        <p:spPr/>
        <p:txBody>
          <a:bodyPr/>
          <a:lstStyle/>
          <a:p>
            <a:fld id="{4F8BEFBF-5B5F-4BD2-A74A-61A97BF1200E}" type="slidenum">
              <a:rPr lang="zh-CN" altLang="en-US" smtClean="0"/>
            </a:fld>
            <a:endParaRPr lang="zh-CN" altLang="en-US"/>
          </a:p>
        </p:txBody>
      </p:sp>
    </p:spTree>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BFDDEFD-FA2A-4EEF-9B59-23514814E2B2}" type="datetime1">
              <a:rPr lang="zh-CN" altLang="en-US" smtClean="0"/>
            </a:fld>
            <a:endParaRPr lang="zh-CN" altLang="en-US"/>
          </a:p>
        </p:txBody>
      </p:sp>
      <p:sp>
        <p:nvSpPr>
          <p:cNvPr id="6" name="页脚占位符 5"/>
          <p:cNvSpPr>
            <a:spLocks noGrp="1"/>
          </p:cNvSpPr>
          <p:nvPr>
            <p:ph type="ftr" sz="quarter" idx="11"/>
          </p:nvPr>
        </p:nvSpPr>
        <p:spPr/>
        <p:txBody>
          <a:bodyPr/>
          <a:lstStyle/>
          <a:p>
            <a:r>
              <a:rPr lang="en-US" altLang="zh-CN"/>
              <a:t>LN/TC 0023 </a:t>
            </a:r>
            <a:r>
              <a:rPr lang="zh-CN" altLang="en-US"/>
              <a:t>特种设备安全标准化技术委员会（辽宁）</a:t>
            </a:r>
            <a:endParaRPr lang="zh-CN" altLang="en-US"/>
          </a:p>
        </p:txBody>
      </p:sp>
      <p:sp>
        <p:nvSpPr>
          <p:cNvPr id="7" name="灯片编号占位符 6"/>
          <p:cNvSpPr>
            <a:spLocks noGrp="1"/>
          </p:cNvSpPr>
          <p:nvPr>
            <p:ph type="sldNum" sz="quarter" idx="12"/>
          </p:nvPr>
        </p:nvSpPr>
        <p:spPr/>
        <p:txBody>
          <a:bodyPr/>
          <a:lstStyle/>
          <a:p>
            <a:fld id="{4F8BEFBF-5B5F-4BD2-A74A-61A97BF1200E}"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B13E80E6-44A2-4235-A37D-A96E7B0FF155}" type="datetime1">
              <a:rPr lang="zh-CN" altLang="en-US" smtClean="0"/>
            </a:fld>
            <a:endParaRPr lang="zh-CN" altLang="en-US"/>
          </a:p>
        </p:txBody>
      </p:sp>
      <p:sp>
        <p:nvSpPr>
          <p:cNvPr id="6" name="页脚占位符 5"/>
          <p:cNvSpPr>
            <a:spLocks noGrp="1"/>
          </p:cNvSpPr>
          <p:nvPr>
            <p:ph type="ftr" sz="quarter" idx="11"/>
          </p:nvPr>
        </p:nvSpPr>
        <p:spPr/>
        <p:txBody>
          <a:bodyPr/>
          <a:lstStyle/>
          <a:p>
            <a:r>
              <a:rPr lang="en-US" altLang="zh-CN"/>
              <a:t>LN/TC 0023 </a:t>
            </a:r>
            <a:r>
              <a:rPr lang="zh-CN" altLang="en-US"/>
              <a:t>特种设备安全标准化技术委员会（辽宁）</a:t>
            </a:r>
            <a:endParaRPr lang="zh-CN" altLang="en-US"/>
          </a:p>
        </p:txBody>
      </p:sp>
      <p:sp>
        <p:nvSpPr>
          <p:cNvPr id="7" name="灯片编号占位符 6"/>
          <p:cNvSpPr>
            <a:spLocks noGrp="1"/>
          </p:cNvSpPr>
          <p:nvPr>
            <p:ph type="sldNum" sz="quarter" idx="12"/>
          </p:nvPr>
        </p:nvSpPr>
        <p:spPr/>
        <p:txBody>
          <a:bodyPr/>
          <a:lstStyle/>
          <a:p>
            <a:fld id="{4F8BEFBF-5B5F-4BD2-A74A-61A97BF1200E}"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2B3FB0E-69C5-4F86-9057-5BAD3A5A1BC0}" type="datetime1">
              <a:rPr lang="zh-CN" altLang="en-US" smtClean="0"/>
            </a:fld>
            <a:endParaRPr lang="zh-CN" altLang="en-US"/>
          </a:p>
        </p:txBody>
      </p:sp>
      <p:sp>
        <p:nvSpPr>
          <p:cNvPr id="4" name="页脚占位符 3"/>
          <p:cNvSpPr>
            <a:spLocks noGrp="1"/>
          </p:cNvSpPr>
          <p:nvPr>
            <p:ph type="ftr" sz="quarter" idx="11"/>
          </p:nvPr>
        </p:nvSpPr>
        <p:spPr/>
        <p:txBody>
          <a:bodyPr/>
          <a:lstStyle/>
          <a:p>
            <a:r>
              <a:rPr lang="en-US" altLang="zh-CN"/>
              <a:t>LN/TC 0023 </a:t>
            </a:r>
            <a:r>
              <a:rPr lang="zh-CN" altLang="en-US"/>
              <a:t>特种设备安全标准化技术委员会（辽宁）</a:t>
            </a:r>
            <a:endParaRPr lang="zh-CN" altLang="en-US"/>
          </a:p>
        </p:txBody>
      </p:sp>
      <p:sp>
        <p:nvSpPr>
          <p:cNvPr id="5" name="灯片编号占位符 4"/>
          <p:cNvSpPr>
            <a:spLocks noGrp="1"/>
          </p:cNvSpPr>
          <p:nvPr>
            <p:ph type="sldNum" sz="quarter" idx="12"/>
          </p:nvPr>
        </p:nvSpPr>
        <p:spPr/>
        <p:txBody>
          <a:bodyPr/>
          <a:lstStyle/>
          <a:p>
            <a:fld id="{4F8BEFBF-5B5F-4BD2-A74A-61A97BF1200E}" type="slidenum">
              <a:rPr lang="zh-CN" altLang="en-US" smtClean="0"/>
            </a:fld>
            <a:endParaRPr lang="zh-CN" altLang="en-US"/>
          </a:p>
        </p:txBody>
      </p:sp>
      <p:sp>
        <p:nvSpPr>
          <p:cNvPr id="7" name="矩形 6"/>
          <p:cNvSpPr/>
          <p:nvPr userDrawn="1"/>
        </p:nvSpPr>
        <p:spPr>
          <a:xfrm>
            <a:off x="5856348" y="4167985"/>
            <a:ext cx="775136" cy="246221"/>
          </a:xfrm>
          <a:prstGeom prst="rect">
            <a:avLst/>
          </a:prstGeom>
        </p:spPr>
        <p:txBody>
          <a:bodyPr wrap="square">
            <a:spAutoFit/>
          </a:bodyPr>
          <a:lstStyle/>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endParaRPr lang="en-US" altLang="zh-CN" sz="100" dirty="0">
              <a:solidFill>
                <a:prstClr val="white"/>
              </a:solidFill>
              <a:latin typeface="Calibri" panose="020F0502020204030204"/>
              <a:ea typeface="宋体" panose="02010600030101010101" pitchFamily="2" charset="-122"/>
            </a:endParaRPr>
          </a:p>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endParaRPr lang="en-US" altLang="zh-CN" sz="100" dirty="0">
              <a:solidFill>
                <a:prstClr val="white"/>
              </a:solidFill>
              <a:latin typeface="Calibri" panose="020F0502020204030204"/>
              <a:ea typeface="宋体" panose="02010600030101010101" pitchFamily="2" charset="-122"/>
            </a:endParaRPr>
          </a:p>
          <a:p>
            <a:pPr defTabSz="914400"/>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endParaRPr lang="en-US" altLang="zh-CN" sz="100" dirty="0">
              <a:solidFill>
                <a:prstClr val="white"/>
              </a:solidFill>
              <a:latin typeface="Calibri" panose="020F0502020204030204"/>
              <a:ea typeface="宋体" panose="02010600030101010101" pitchFamily="2" charset="-122"/>
            </a:endParaRPr>
          </a:p>
          <a:p>
            <a:pPr defTabSz="914400"/>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E04FB26-57EF-4394-BD9F-FE1CC3862CB5}" type="datetime1">
              <a:rPr lang="zh-CN" altLang="en-US" smtClean="0"/>
            </a:fld>
            <a:endParaRPr lang="zh-CN" altLang="en-US"/>
          </a:p>
        </p:txBody>
      </p:sp>
      <p:sp>
        <p:nvSpPr>
          <p:cNvPr id="5" name="页脚占位符 4"/>
          <p:cNvSpPr>
            <a:spLocks noGrp="1"/>
          </p:cNvSpPr>
          <p:nvPr>
            <p:ph type="ftr" sz="quarter" idx="11"/>
          </p:nvPr>
        </p:nvSpPr>
        <p:spPr/>
        <p:txBody>
          <a:bodyPr/>
          <a:lstStyle/>
          <a:p>
            <a:r>
              <a:rPr lang="en-US" altLang="zh-CN"/>
              <a:t>LN/TC 0023 </a:t>
            </a:r>
            <a:r>
              <a:rPr lang="zh-CN" altLang="en-US"/>
              <a:t>特种设备安全标准化技术委员会（辽宁）</a:t>
            </a:r>
            <a:endParaRPr lang="zh-CN" altLang="en-US"/>
          </a:p>
        </p:txBody>
      </p:sp>
      <p:sp>
        <p:nvSpPr>
          <p:cNvPr id="6" name="灯片编号占位符 5"/>
          <p:cNvSpPr>
            <a:spLocks noGrp="1"/>
          </p:cNvSpPr>
          <p:nvPr>
            <p:ph type="sldNum" sz="quarter" idx="12"/>
          </p:nvPr>
        </p:nvSpPr>
        <p:spPr/>
        <p:txBody>
          <a:bodyPr/>
          <a:lstStyle/>
          <a:p>
            <a:fld id="{4F8BEFBF-5B5F-4BD2-A74A-61A97BF1200E}"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410A676-11B7-4C6A-9B71-9EF7920735B3}" type="datetime1">
              <a:rPr lang="zh-CN" altLang="en-US" smtClean="0"/>
            </a:fld>
            <a:endParaRPr lang="zh-CN" altLang="en-US"/>
          </a:p>
        </p:txBody>
      </p:sp>
      <p:sp>
        <p:nvSpPr>
          <p:cNvPr id="5" name="页脚占位符 4"/>
          <p:cNvSpPr>
            <a:spLocks noGrp="1"/>
          </p:cNvSpPr>
          <p:nvPr>
            <p:ph type="ftr" sz="quarter" idx="11"/>
          </p:nvPr>
        </p:nvSpPr>
        <p:spPr/>
        <p:txBody>
          <a:bodyPr/>
          <a:lstStyle/>
          <a:p>
            <a:r>
              <a:rPr lang="en-US" altLang="zh-CN"/>
              <a:t>LN/TC 0023 </a:t>
            </a:r>
            <a:r>
              <a:rPr lang="zh-CN" altLang="en-US"/>
              <a:t>特种设备安全标准化技术委员会（辽宁）</a:t>
            </a:r>
            <a:endParaRPr lang="zh-CN" altLang="en-US"/>
          </a:p>
        </p:txBody>
      </p:sp>
      <p:sp>
        <p:nvSpPr>
          <p:cNvPr id="6" name="灯片编号占位符 5"/>
          <p:cNvSpPr>
            <a:spLocks noGrp="1"/>
          </p:cNvSpPr>
          <p:nvPr>
            <p:ph type="sldNum" sz="quarter" idx="12"/>
          </p:nvPr>
        </p:nvSpPr>
        <p:spPr/>
        <p:txBody>
          <a:bodyPr/>
          <a:lstStyle/>
          <a:p>
            <a:fld id="{4F8BEFBF-5B5F-4BD2-A74A-61A97BF1200E}"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advTm="4000"/>
    </mc:Choice>
    <mc:Fallback>
      <p:transition advTm="400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ORTFOLIO 1">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1341252" y="1188453"/>
            <a:ext cx="3230748" cy="3230748"/>
          </a:xfrm>
          <a:prstGeom prst="diamond">
            <a:avLst/>
          </a:prstGeom>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5" name="Picture Placeholder 2"/>
          <p:cNvSpPr>
            <a:spLocks noGrp="1"/>
          </p:cNvSpPr>
          <p:nvPr>
            <p:ph type="pic" sz="quarter" idx="13"/>
          </p:nvPr>
        </p:nvSpPr>
        <p:spPr>
          <a:xfrm>
            <a:off x="3759200" y="2799081"/>
            <a:ext cx="1618488" cy="1618488"/>
          </a:xfrm>
          <a:prstGeom prst="diamond">
            <a:avLst/>
          </a:prstGeom>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6" name="Picture Placeholder 2"/>
          <p:cNvSpPr>
            <a:spLocks noGrp="1"/>
          </p:cNvSpPr>
          <p:nvPr>
            <p:ph type="pic" sz="quarter" idx="14"/>
          </p:nvPr>
        </p:nvSpPr>
        <p:spPr>
          <a:xfrm>
            <a:off x="5377688" y="2799081"/>
            <a:ext cx="1618488" cy="1618488"/>
          </a:xfrm>
          <a:prstGeom prst="diamond">
            <a:avLst/>
          </a:prstGeom>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0" name="Title 3"/>
          <p:cNvSpPr>
            <a:spLocks noGrp="1"/>
          </p:cNvSpPr>
          <p:nvPr>
            <p:ph type="title"/>
          </p:nvPr>
        </p:nvSpPr>
        <p:spPr>
          <a:xfrm>
            <a:off x="628650" y="172388"/>
            <a:ext cx="7886700" cy="397896"/>
          </a:xfrm>
          <a:prstGeom prst="rect">
            <a:avLst/>
          </a:prstGeom>
        </p:spPr>
        <p:txBody>
          <a:bodyPr lIns="45720" tIns="22860" rIns="45720" bIns="22860"/>
          <a:lstStyle>
            <a:lvl1pPr algn="l">
              <a:defRPr sz="3195" b="1">
                <a:latin typeface="微软雅黑" panose="020B0503020204020204" pitchFamily="34" charset="-122"/>
                <a:ea typeface="微软雅黑" panose="020B0503020204020204" pitchFamily="34" charset="-122"/>
              </a:defRPr>
            </a:lvl1pPr>
          </a:lstStyle>
          <a:p>
            <a:pPr fontAlgn="auto"/>
            <a:r>
              <a:rPr lang="en-US" altLang="zh-CN" sz="4260" strike="noStrike" noProof="1" dirty="0"/>
              <a:t>Click to edit Master title style</a:t>
            </a:r>
            <a:endParaRPr lang="uk-UA" strike="noStrike" noProof="1" dirty="0"/>
          </a:p>
        </p:txBody>
      </p:sp>
    </p:spTree>
  </p:cSld>
  <p:clrMapOvr>
    <a:masterClrMapping/>
  </p:clrMapOvr>
  <mc:AlternateContent xmlns:mc="http://schemas.openxmlformats.org/markup-compatibility/2006">
    <mc:Choice xmlns:p14="http://schemas.microsoft.com/office/powerpoint/2010/main" Requires="p14">
      <p:transition p14:dur="0" advTm="4000"/>
    </mc:Choice>
    <mc:Fallback>
      <p:transition advTm="400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ORTFOLIO 3">
    <p:spTree>
      <p:nvGrpSpPr>
        <p:cNvPr id="1" name=""/>
        <p:cNvGrpSpPr/>
        <p:nvPr/>
      </p:nvGrpSpPr>
      <p:grpSpPr>
        <a:xfrm>
          <a:off x="0" y="0"/>
          <a:ext cx="0" cy="0"/>
          <a:chOff x="0" y="0"/>
          <a:chExt cx="0" cy="0"/>
        </a:xfrm>
      </p:grpSpPr>
      <p:sp>
        <p:nvSpPr>
          <p:cNvPr id="5" name="Picture Placeholder 3"/>
          <p:cNvSpPr>
            <a:spLocks noGrp="1"/>
          </p:cNvSpPr>
          <p:nvPr>
            <p:ph type="pic" sz="quarter" idx="12"/>
          </p:nvPr>
        </p:nvSpPr>
        <p:spPr>
          <a:xfrm>
            <a:off x="1143000" y="1005840"/>
            <a:ext cx="1714500" cy="1714500"/>
          </a:xfrm>
          <a:prstGeom prst="rect">
            <a:avLst/>
          </a:prstGeom>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3" name="Picture Placeholder 3"/>
          <p:cNvSpPr>
            <a:spLocks noGrp="1"/>
          </p:cNvSpPr>
          <p:nvPr>
            <p:ph type="pic" sz="quarter" idx="14"/>
          </p:nvPr>
        </p:nvSpPr>
        <p:spPr>
          <a:xfrm>
            <a:off x="4572000" y="1005840"/>
            <a:ext cx="1714500" cy="1714500"/>
          </a:xfrm>
          <a:prstGeom prst="rect">
            <a:avLst/>
          </a:prstGeom>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6" name="Picture Placeholder 3"/>
          <p:cNvSpPr>
            <a:spLocks noGrp="1"/>
          </p:cNvSpPr>
          <p:nvPr>
            <p:ph type="pic" sz="quarter" idx="17"/>
          </p:nvPr>
        </p:nvSpPr>
        <p:spPr>
          <a:xfrm>
            <a:off x="2857500" y="2720340"/>
            <a:ext cx="1714500" cy="1714500"/>
          </a:xfrm>
          <a:prstGeom prst="rect">
            <a:avLst/>
          </a:prstGeom>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8" name="Picture Placeholder 3"/>
          <p:cNvSpPr>
            <a:spLocks noGrp="1"/>
          </p:cNvSpPr>
          <p:nvPr>
            <p:ph type="pic" sz="quarter" idx="19"/>
          </p:nvPr>
        </p:nvSpPr>
        <p:spPr>
          <a:xfrm>
            <a:off x="6286500" y="2720340"/>
            <a:ext cx="1714500" cy="1714500"/>
          </a:xfrm>
          <a:prstGeom prst="rect">
            <a:avLst/>
          </a:prstGeom>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0" name="Title 3"/>
          <p:cNvSpPr>
            <a:spLocks noGrp="1"/>
          </p:cNvSpPr>
          <p:nvPr>
            <p:ph type="title"/>
          </p:nvPr>
        </p:nvSpPr>
        <p:spPr>
          <a:xfrm>
            <a:off x="628650" y="172388"/>
            <a:ext cx="7886700" cy="397896"/>
          </a:xfrm>
          <a:prstGeom prst="rect">
            <a:avLst/>
          </a:prstGeom>
        </p:spPr>
        <p:txBody>
          <a:bodyPr lIns="45720" tIns="22860" rIns="45720" bIns="22860"/>
          <a:lstStyle>
            <a:lvl1pPr algn="l">
              <a:defRPr sz="3195" b="1">
                <a:latin typeface="微软雅黑" panose="020B0503020204020204" pitchFamily="34" charset="-122"/>
                <a:ea typeface="微软雅黑" panose="020B0503020204020204" pitchFamily="34" charset="-122"/>
              </a:defRPr>
            </a:lvl1pPr>
          </a:lstStyle>
          <a:p>
            <a:pPr fontAlgn="auto"/>
            <a:r>
              <a:rPr lang="en-US" altLang="zh-CN" sz="4260" strike="noStrike" noProof="1" dirty="0"/>
              <a:t>Click to edit Master title style</a:t>
            </a:r>
            <a:endParaRPr lang="uk-UA" strike="noStrike" noProof="1" dirty="0"/>
          </a:p>
        </p:txBody>
      </p:sp>
    </p:spTree>
  </p:cSld>
  <p:clrMapOvr>
    <a:masterClrMapping/>
  </p:clrMapOvr>
  <mc:AlternateContent xmlns:mc="http://schemas.openxmlformats.org/markup-compatibility/2006">
    <mc:Choice xmlns:p14="http://schemas.microsoft.com/office/powerpoint/2010/main" Requires="p14">
      <p:transition p14:dur="0" advTm="4000"/>
    </mc:Choice>
    <mc:Fallback>
      <p:transition advTm="400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HOWXASE 1">
    <p:spTree>
      <p:nvGrpSpPr>
        <p:cNvPr id="1" name=""/>
        <p:cNvGrpSpPr/>
        <p:nvPr/>
      </p:nvGrpSpPr>
      <p:grpSpPr>
        <a:xfrm>
          <a:off x="0" y="0"/>
          <a:ext cx="0" cy="0"/>
          <a:chOff x="0" y="0"/>
          <a:chExt cx="0" cy="0"/>
        </a:xfrm>
      </p:grpSpPr>
      <p:sp>
        <p:nvSpPr>
          <p:cNvPr id="5" name="Picture Placeholder 3"/>
          <p:cNvSpPr>
            <a:spLocks noGrp="1"/>
          </p:cNvSpPr>
          <p:nvPr>
            <p:ph type="pic" sz="quarter" idx="12"/>
          </p:nvPr>
        </p:nvSpPr>
        <p:spPr>
          <a:xfrm>
            <a:off x="1828800" y="1005840"/>
            <a:ext cx="1828800" cy="1371600"/>
          </a:xfrm>
          <a:prstGeom prst="rect">
            <a:avLst/>
          </a:prstGeom>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8" name="Picture Placeholder 3"/>
          <p:cNvSpPr>
            <a:spLocks noGrp="1"/>
          </p:cNvSpPr>
          <p:nvPr>
            <p:ph type="pic" sz="quarter" idx="14"/>
          </p:nvPr>
        </p:nvSpPr>
        <p:spPr>
          <a:xfrm>
            <a:off x="5486400" y="1005840"/>
            <a:ext cx="1828800" cy="1371600"/>
          </a:xfrm>
          <a:prstGeom prst="rect">
            <a:avLst/>
          </a:prstGeom>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9" name="Picture Placeholder 3"/>
          <p:cNvSpPr>
            <a:spLocks noGrp="1"/>
          </p:cNvSpPr>
          <p:nvPr>
            <p:ph type="pic" sz="quarter" idx="16"/>
          </p:nvPr>
        </p:nvSpPr>
        <p:spPr>
          <a:xfrm>
            <a:off x="0" y="2377440"/>
            <a:ext cx="1828800" cy="1371600"/>
          </a:xfrm>
          <a:prstGeom prst="rect">
            <a:avLst/>
          </a:prstGeom>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0" name="Picture Placeholder 3"/>
          <p:cNvSpPr>
            <a:spLocks noGrp="1"/>
          </p:cNvSpPr>
          <p:nvPr>
            <p:ph type="pic" sz="quarter" idx="18"/>
          </p:nvPr>
        </p:nvSpPr>
        <p:spPr>
          <a:xfrm>
            <a:off x="3657600" y="2377440"/>
            <a:ext cx="1828800" cy="1371600"/>
          </a:xfrm>
          <a:prstGeom prst="rect">
            <a:avLst/>
          </a:prstGeom>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1" name="Picture Placeholder 3"/>
          <p:cNvSpPr>
            <a:spLocks noGrp="1"/>
          </p:cNvSpPr>
          <p:nvPr>
            <p:ph type="pic" sz="quarter" idx="20"/>
          </p:nvPr>
        </p:nvSpPr>
        <p:spPr>
          <a:xfrm>
            <a:off x="7315200" y="2377440"/>
            <a:ext cx="1828800" cy="1371600"/>
          </a:xfrm>
          <a:prstGeom prst="rect">
            <a:avLst/>
          </a:prstGeom>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4" name="Title 3"/>
          <p:cNvSpPr>
            <a:spLocks noGrp="1"/>
          </p:cNvSpPr>
          <p:nvPr>
            <p:ph type="title"/>
          </p:nvPr>
        </p:nvSpPr>
        <p:spPr>
          <a:xfrm>
            <a:off x="628650" y="172388"/>
            <a:ext cx="7886700" cy="397896"/>
          </a:xfrm>
          <a:prstGeom prst="rect">
            <a:avLst/>
          </a:prstGeom>
        </p:spPr>
        <p:txBody>
          <a:bodyPr lIns="45720" tIns="22860" rIns="45720" bIns="22860"/>
          <a:lstStyle>
            <a:lvl1pPr algn="l">
              <a:defRPr sz="3195" b="1">
                <a:latin typeface="微软雅黑" panose="020B0503020204020204" pitchFamily="34" charset="-122"/>
                <a:ea typeface="微软雅黑" panose="020B0503020204020204" pitchFamily="34" charset="-122"/>
              </a:defRPr>
            </a:lvl1pPr>
          </a:lstStyle>
          <a:p>
            <a:pPr fontAlgn="auto"/>
            <a:r>
              <a:rPr lang="en-US" altLang="zh-CN" sz="4260" strike="noStrike" noProof="1" dirty="0"/>
              <a:t>Click to edit Master title style</a:t>
            </a:r>
            <a:endParaRPr lang="uk-UA" strike="noStrike" noProof="1" dirty="0"/>
          </a:p>
        </p:txBody>
      </p:sp>
    </p:spTree>
  </p:cSld>
  <p:clrMapOvr>
    <a:masterClrMapping/>
  </p:clrMapOvr>
  <mc:AlternateContent xmlns:mc="http://schemas.openxmlformats.org/markup-compatibility/2006">
    <mc:Choice xmlns:p14="http://schemas.microsoft.com/office/powerpoint/2010/main" Requires="p14">
      <p:transition p14:dur="0" advTm="4000"/>
    </mc:Choice>
    <mc:Fallback>
      <p:transition advTm="400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HOWXASE 2">
    <p:bg>
      <p:bgPr>
        <a:solidFill>
          <a:schemeClr val="bg2"/>
        </a:solidFill>
        <a:effectLst/>
      </p:bgPr>
    </p:bg>
    <p:spTree>
      <p:nvGrpSpPr>
        <p:cNvPr id="1" name=""/>
        <p:cNvGrpSpPr/>
        <p:nvPr/>
      </p:nvGrpSpPr>
      <p:grpSpPr>
        <a:xfrm>
          <a:off x="0" y="0"/>
          <a:ext cx="0" cy="0"/>
          <a:chOff x="0" y="0"/>
          <a:chExt cx="0" cy="0"/>
        </a:xfrm>
      </p:grpSpPr>
      <p:sp>
        <p:nvSpPr>
          <p:cNvPr id="17" name="矩形 7"/>
          <p:cNvSpPr/>
          <p:nvPr userDrawn="1"/>
        </p:nvSpPr>
        <p:spPr>
          <a:xfrm>
            <a:off x="0" y="573088"/>
            <a:ext cx="9137650" cy="33338"/>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317" tIns="45657" rIns="91317" bIns="45657" anchor="ctr"/>
          <a:lstStyle/>
          <a:p>
            <a:pPr algn="ctr" fontAlgn="auto">
              <a:spcBef>
                <a:spcPts val="0"/>
              </a:spcBef>
              <a:spcAft>
                <a:spcPts val="0"/>
              </a:spcAft>
              <a:defRPr/>
            </a:pPr>
            <a:endParaRPr lang="zh-CN" altLang="en-US" sz="1800" strike="noStrike" noProof="1" dirty="0"/>
          </a:p>
        </p:txBody>
      </p:sp>
      <p:sp>
        <p:nvSpPr>
          <p:cNvPr id="5" name="Picture Placeholder 3"/>
          <p:cNvSpPr>
            <a:spLocks noGrp="1"/>
          </p:cNvSpPr>
          <p:nvPr>
            <p:ph type="pic" sz="quarter" idx="12"/>
          </p:nvPr>
        </p:nvSpPr>
        <p:spPr>
          <a:xfrm>
            <a:off x="0" y="1005840"/>
            <a:ext cx="1828800" cy="1371600"/>
          </a:xfrm>
          <a:prstGeom prst="rect">
            <a:avLst/>
          </a:prstGeom>
          <a:ln w="38100">
            <a:solidFill>
              <a:schemeClr val="bg1"/>
            </a:solidFill>
          </a:ln>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8" name="Picture Placeholder 3"/>
          <p:cNvSpPr>
            <a:spLocks noGrp="1"/>
          </p:cNvSpPr>
          <p:nvPr>
            <p:ph type="pic" sz="quarter" idx="13"/>
          </p:nvPr>
        </p:nvSpPr>
        <p:spPr>
          <a:xfrm>
            <a:off x="1828800" y="1005840"/>
            <a:ext cx="1828800" cy="1371600"/>
          </a:xfrm>
          <a:prstGeom prst="rect">
            <a:avLst/>
          </a:prstGeom>
          <a:ln w="38100">
            <a:solidFill>
              <a:schemeClr val="bg1"/>
            </a:solidFill>
          </a:ln>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9" name="Picture Placeholder 3"/>
          <p:cNvSpPr>
            <a:spLocks noGrp="1"/>
          </p:cNvSpPr>
          <p:nvPr>
            <p:ph type="pic" sz="quarter" idx="14"/>
          </p:nvPr>
        </p:nvSpPr>
        <p:spPr>
          <a:xfrm>
            <a:off x="3657600" y="1005840"/>
            <a:ext cx="1828800" cy="1371600"/>
          </a:xfrm>
          <a:prstGeom prst="rect">
            <a:avLst/>
          </a:prstGeom>
          <a:ln w="38100">
            <a:solidFill>
              <a:schemeClr val="bg1"/>
            </a:solidFill>
          </a:ln>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0" name="Picture Placeholder 3"/>
          <p:cNvSpPr>
            <a:spLocks noGrp="1"/>
          </p:cNvSpPr>
          <p:nvPr>
            <p:ph type="pic" sz="quarter" idx="15"/>
          </p:nvPr>
        </p:nvSpPr>
        <p:spPr>
          <a:xfrm>
            <a:off x="5486400" y="1005840"/>
            <a:ext cx="1828800" cy="1371600"/>
          </a:xfrm>
          <a:prstGeom prst="rect">
            <a:avLst/>
          </a:prstGeom>
          <a:ln w="38100">
            <a:solidFill>
              <a:schemeClr val="bg1"/>
            </a:solidFill>
          </a:ln>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1" name="Picture Placeholder 3"/>
          <p:cNvSpPr>
            <a:spLocks noGrp="1"/>
          </p:cNvSpPr>
          <p:nvPr>
            <p:ph type="pic" sz="quarter" idx="16"/>
          </p:nvPr>
        </p:nvSpPr>
        <p:spPr>
          <a:xfrm>
            <a:off x="7315200" y="1005840"/>
            <a:ext cx="1828800" cy="1371600"/>
          </a:xfrm>
          <a:prstGeom prst="rect">
            <a:avLst/>
          </a:prstGeom>
          <a:ln w="38100">
            <a:solidFill>
              <a:schemeClr val="bg1"/>
            </a:solidFill>
          </a:ln>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2" name="Picture Placeholder 3"/>
          <p:cNvSpPr>
            <a:spLocks noGrp="1"/>
          </p:cNvSpPr>
          <p:nvPr>
            <p:ph type="pic" sz="quarter" idx="17"/>
          </p:nvPr>
        </p:nvSpPr>
        <p:spPr>
          <a:xfrm>
            <a:off x="0" y="2377440"/>
            <a:ext cx="1828800" cy="1371600"/>
          </a:xfrm>
          <a:prstGeom prst="rect">
            <a:avLst/>
          </a:prstGeom>
          <a:ln w="38100">
            <a:solidFill>
              <a:schemeClr val="bg1"/>
            </a:solidFill>
          </a:ln>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3" name="Picture Placeholder 3"/>
          <p:cNvSpPr>
            <a:spLocks noGrp="1"/>
          </p:cNvSpPr>
          <p:nvPr>
            <p:ph type="pic" sz="quarter" idx="18"/>
          </p:nvPr>
        </p:nvSpPr>
        <p:spPr>
          <a:xfrm>
            <a:off x="1828800" y="2377440"/>
            <a:ext cx="1828800" cy="1371600"/>
          </a:xfrm>
          <a:prstGeom prst="rect">
            <a:avLst/>
          </a:prstGeom>
          <a:ln w="38100">
            <a:solidFill>
              <a:schemeClr val="bg1"/>
            </a:solidFill>
          </a:ln>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4" name="Picture Placeholder 3"/>
          <p:cNvSpPr>
            <a:spLocks noGrp="1"/>
          </p:cNvSpPr>
          <p:nvPr>
            <p:ph type="pic" sz="quarter" idx="19"/>
          </p:nvPr>
        </p:nvSpPr>
        <p:spPr>
          <a:xfrm>
            <a:off x="3657600" y="2377440"/>
            <a:ext cx="1828800" cy="1371600"/>
          </a:xfrm>
          <a:prstGeom prst="rect">
            <a:avLst/>
          </a:prstGeom>
          <a:ln w="38100">
            <a:solidFill>
              <a:schemeClr val="bg1"/>
            </a:solidFill>
          </a:ln>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5" name="Picture Placeholder 3"/>
          <p:cNvSpPr>
            <a:spLocks noGrp="1"/>
          </p:cNvSpPr>
          <p:nvPr>
            <p:ph type="pic" sz="quarter" idx="20"/>
          </p:nvPr>
        </p:nvSpPr>
        <p:spPr>
          <a:xfrm>
            <a:off x="5486400" y="2377440"/>
            <a:ext cx="1828800" cy="1371600"/>
          </a:xfrm>
          <a:prstGeom prst="rect">
            <a:avLst/>
          </a:prstGeom>
          <a:ln w="38100">
            <a:solidFill>
              <a:schemeClr val="bg1"/>
            </a:solidFill>
          </a:ln>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6" name="Picture Placeholder 3"/>
          <p:cNvSpPr>
            <a:spLocks noGrp="1"/>
          </p:cNvSpPr>
          <p:nvPr>
            <p:ph type="pic" sz="quarter" idx="21"/>
          </p:nvPr>
        </p:nvSpPr>
        <p:spPr>
          <a:xfrm>
            <a:off x="7315200" y="2377440"/>
            <a:ext cx="1828800" cy="1371600"/>
          </a:xfrm>
          <a:prstGeom prst="rect">
            <a:avLst/>
          </a:prstGeom>
          <a:ln w="38100">
            <a:solidFill>
              <a:schemeClr val="bg1"/>
            </a:solidFill>
          </a:ln>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9" name="Title 3"/>
          <p:cNvSpPr>
            <a:spLocks noGrp="1"/>
          </p:cNvSpPr>
          <p:nvPr>
            <p:ph type="title"/>
          </p:nvPr>
        </p:nvSpPr>
        <p:spPr>
          <a:xfrm>
            <a:off x="628650" y="172388"/>
            <a:ext cx="7886700" cy="397896"/>
          </a:xfrm>
          <a:prstGeom prst="rect">
            <a:avLst/>
          </a:prstGeom>
        </p:spPr>
        <p:txBody>
          <a:bodyPr lIns="45720" tIns="22860" rIns="45720" bIns="22860"/>
          <a:lstStyle>
            <a:lvl1pPr algn="l">
              <a:defRPr sz="3195" b="1">
                <a:latin typeface="微软雅黑" panose="020B0503020204020204" pitchFamily="34" charset="-122"/>
                <a:ea typeface="微软雅黑" panose="020B0503020204020204" pitchFamily="34" charset="-122"/>
              </a:defRPr>
            </a:lvl1pPr>
          </a:lstStyle>
          <a:p>
            <a:pPr fontAlgn="auto"/>
            <a:r>
              <a:rPr lang="en-US" altLang="zh-CN" sz="4260" strike="noStrike" noProof="1" dirty="0"/>
              <a:t>Click to edit Master title style</a:t>
            </a:r>
            <a:endParaRPr lang="uk-UA" strike="noStrike" noProof="1" dirty="0"/>
          </a:p>
        </p:txBody>
      </p:sp>
    </p:spTree>
  </p:cSld>
  <p:clrMapOvr>
    <a:masterClrMapping/>
  </p:clrMapOvr>
  <mc:AlternateContent xmlns:mc="http://schemas.openxmlformats.org/markup-compatibility/2006">
    <mc:Choice xmlns:p14="http://schemas.microsoft.com/office/powerpoint/2010/main" Requires="p14">
      <p:transition p14:dur="0" advTm="4000"/>
    </mc:Choice>
    <mc:Fallback>
      <p:transition advTm="4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9B497E37-F079-4404-96D9-C945A52C3ADB}" type="datetime1">
              <a:rPr lang="zh-CN" altLang="en-US" smtClean="0"/>
            </a:fld>
            <a:endParaRPr lang="zh-CN" altLang="en-US"/>
          </a:p>
        </p:txBody>
      </p:sp>
      <p:sp>
        <p:nvSpPr>
          <p:cNvPr id="5" name="页脚占位符 4"/>
          <p:cNvSpPr>
            <a:spLocks noGrp="1"/>
          </p:cNvSpPr>
          <p:nvPr>
            <p:ph type="ftr" sz="quarter" idx="11"/>
          </p:nvPr>
        </p:nvSpPr>
        <p:spPr/>
        <p:txBody>
          <a:bodyPr/>
          <a:lstStyle/>
          <a:p>
            <a:r>
              <a:rPr lang="en-US" altLang="zh-CN"/>
              <a:t>LN/TC 0023 </a:t>
            </a:r>
            <a:r>
              <a:rPr lang="zh-CN" altLang="en-US"/>
              <a:t>特种设备安全标准化技术委员会（辽宁）</a:t>
            </a:r>
            <a:endParaRPr lang="zh-CN" altLang="en-US"/>
          </a:p>
        </p:txBody>
      </p:sp>
      <p:sp>
        <p:nvSpPr>
          <p:cNvPr id="6" name="灯片编号占位符 5"/>
          <p:cNvSpPr>
            <a:spLocks noGrp="1"/>
          </p:cNvSpPr>
          <p:nvPr>
            <p:ph type="sldNum" sz="quarter" idx="12"/>
          </p:nvPr>
        </p:nvSpPr>
        <p:spPr/>
        <p:txBody>
          <a:bodyPr/>
          <a:lstStyle/>
          <a:p>
            <a:fld id="{4F8BEFBF-5B5F-4BD2-A74A-61A97BF1200E}"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HOWXASE 3">
    <p:spTree>
      <p:nvGrpSpPr>
        <p:cNvPr id="1" name=""/>
        <p:cNvGrpSpPr/>
        <p:nvPr/>
      </p:nvGrpSpPr>
      <p:grpSpPr>
        <a:xfrm>
          <a:off x="0" y="0"/>
          <a:ext cx="0" cy="0"/>
          <a:chOff x="0" y="0"/>
          <a:chExt cx="0" cy="0"/>
        </a:xfrm>
      </p:grpSpPr>
      <p:sp>
        <p:nvSpPr>
          <p:cNvPr id="6" name="Picture Placeholder 3"/>
          <p:cNvSpPr>
            <a:spLocks noGrp="1"/>
          </p:cNvSpPr>
          <p:nvPr>
            <p:ph type="pic" sz="quarter" idx="12"/>
          </p:nvPr>
        </p:nvSpPr>
        <p:spPr>
          <a:xfrm>
            <a:off x="1828800" y="1504950"/>
            <a:ext cx="1828800" cy="1371600"/>
          </a:xfrm>
          <a:prstGeom prst="rect">
            <a:avLst/>
          </a:prstGeom>
        </p:spPr>
        <p:txBody>
          <a:bodyPr lIns="45720" tIns="22860" rIns="45720" bIns="22860"/>
          <a:lstStyle>
            <a:lvl1pPr>
              <a:defRPr sz="1005"/>
            </a:lvl1pPr>
          </a:lstStyle>
          <a:p>
            <a:pPr fontAlgn="auto"/>
            <a:r>
              <a:rPr lang="en-US" sz="1340" strike="noStrike" noProof="1" dirty="0"/>
              <a:t>Click icon to add picture</a:t>
            </a:r>
            <a:endParaRPr lang="uk-UA" strike="noStrike" noProof="1" dirty="0"/>
          </a:p>
        </p:txBody>
      </p:sp>
      <p:sp>
        <p:nvSpPr>
          <p:cNvPr id="8" name="Picture Placeholder 3"/>
          <p:cNvSpPr>
            <a:spLocks noGrp="1"/>
          </p:cNvSpPr>
          <p:nvPr>
            <p:ph type="pic" sz="quarter" idx="14"/>
          </p:nvPr>
        </p:nvSpPr>
        <p:spPr>
          <a:xfrm>
            <a:off x="5486400" y="1504950"/>
            <a:ext cx="1828800" cy="1371600"/>
          </a:xfrm>
          <a:prstGeom prst="rect">
            <a:avLst/>
          </a:prstGeom>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0" name="Picture Placeholder 3"/>
          <p:cNvSpPr>
            <a:spLocks noGrp="1"/>
          </p:cNvSpPr>
          <p:nvPr>
            <p:ph type="pic" sz="quarter" idx="16"/>
          </p:nvPr>
        </p:nvSpPr>
        <p:spPr>
          <a:xfrm>
            <a:off x="0" y="2876550"/>
            <a:ext cx="1828800" cy="1371600"/>
          </a:xfrm>
          <a:prstGeom prst="rect">
            <a:avLst/>
          </a:prstGeom>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2" name="Picture Placeholder 3"/>
          <p:cNvSpPr>
            <a:spLocks noGrp="1"/>
          </p:cNvSpPr>
          <p:nvPr>
            <p:ph type="pic" sz="quarter" idx="18"/>
          </p:nvPr>
        </p:nvSpPr>
        <p:spPr>
          <a:xfrm>
            <a:off x="3657600" y="2876550"/>
            <a:ext cx="1828800" cy="1371600"/>
          </a:xfrm>
          <a:prstGeom prst="rect">
            <a:avLst/>
          </a:prstGeom>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4" name="Picture Placeholder 3"/>
          <p:cNvSpPr>
            <a:spLocks noGrp="1"/>
          </p:cNvSpPr>
          <p:nvPr>
            <p:ph type="pic" sz="quarter" idx="20"/>
          </p:nvPr>
        </p:nvSpPr>
        <p:spPr>
          <a:xfrm>
            <a:off x="7315200" y="2876550"/>
            <a:ext cx="1828800" cy="1371600"/>
          </a:xfrm>
          <a:prstGeom prst="rect">
            <a:avLst/>
          </a:prstGeom>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6" name="Title 3"/>
          <p:cNvSpPr>
            <a:spLocks noGrp="1"/>
          </p:cNvSpPr>
          <p:nvPr>
            <p:ph type="title"/>
          </p:nvPr>
        </p:nvSpPr>
        <p:spPr>
          <a:xfrm>
            <a:off x="628650" y="172388"/>
            <a:ext cx="7886700" cy="397896"/>
          </a:xfrm>
          <a:prstGeom prst="rect">
            <a:avLst/>
          </a:prstGeom>
        </p:spPr>
        <p:txBody>
          <a:bodyPr lIns="45720" tIns="22860" rIns="45720" bIns="22860"/>
          <a:lstStyle>
            <a:lvl1pPr algn="l">
              <a:defRPr sz="3195" b="1">
                <a:latin typeface="微软雅黑" panose="020B0503020204020204" pitchFamily="34" charset="-122"/>
                <a:ea typeface="微软雅黑" panose="020B0503020204020204" pitchFamily="34" charset="-122"/>
              </a:defRPr>
            </a:lvl1pPr>
          </a:lstStyle>
          <a:p>
            <a:pPr fontAlgn="auto"/>
            <a:r>
              <a:rPr lang="en-US" altLang="zh-CN" sz="4260" strike="noStrike" noProof="1" dirty="0"/>
              <a:t>Click to edit Master title style</a:t>
            </a:r>
            <a:endParaRPr lang="uk-UA" strike="noStrike" noProof="1" dirty="0"/>
          </a:p>
        </p:txBody>
      </p:sp>
    </p:spTree>
  </p:cSld>
  <p:clrMapOvr>
    <a:masterClrMapping/>
  </p:clrMapOvr>
  <mc:AlternateContent xmlns:mc="http://schemas.openxmlformats.org/markup-compatibility/2006">
    <mc:Choice xmlns:p14="http://schemas.microsoft.com/office/powerpoint/2010/main" Requires="p14">
      <p:transition p14:dur="0" advTm="4000"/>
    </mc:Choice>
    <mc:Fallback>
      <p:transition advTm="400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HOWXASE 4">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1428750"/>
            <a:ext cx="1828800" cy="1371600"/>
          </a:xfrm>
          <a:prstGeom prst="rect">
            <a:avLst/>
          </a:prstGeom>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6" name="Picture Placeholder 3"/>
          <p:cNvSpPr>
            <a:spLocks noGrp="1"/>
          </p:cNvSpPr>
          <p:nvPr>
            <p:ph type="pic" sz="quarter" idx="12"/>
          </p:nvPr>
        </p:nvSpPr>
        <p:spPr>
          <a:xfrm>
            <a:off x="1828800" y="1428750"/>
            <a:ext cx="1828800" cy="1371600"/>
          </a:xfrm>
          <a:prstGeom prst="rect">
            <a:avLst/>
          </a:prstGeom>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7" name="Picture Placeholder 3"/>
          <p:cNvSpPr>
            <a:spLocks noGrp="1"/>
          </p:cNvSpPr>
          <p:nvPr>
            <p:ph type="pic" sz="quarter" idx="13"/>
          </p:nvPr>
        </p:nvSpPr>
        <p:spPr>
          <a:xfrm>
            <a:off x="3657600" y="1428750"/>
            <a:ext cx="1828800" cy="1371600"/>
          </a:xfrm>
          <a:prstGeom prst="rect">
            <a:avLst/>
          </a:prstGeom>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8" name="Picture Placeholder 3"/>
          <p:cNvSpPr>
            <a:spLocks noGrp="1"/>
          </p:cNvSpPr>
          <p:nvPr>
            <p:ph type="pic" sz="quarter" idx="14"/>
          </p:nvPr>
        </p:nvSpPr>
        <p:spPr>
          <a:xfrm>
            <a:off x="5486400" y="1428750"/>
            <a:ext cx="1828800" cy="1371600"/>
          </a:xfrm>
          <a:prstGeom prst="rect">
            <a:avLst/>
          </a:prstGeom>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9" name="Picture Placeholder 3"/>
          <p:cNvSpPr>
            <a:spLocks noGrp="1"/>
          </p:cNvSpPr>
          <p:nvPr>
            <p:ph type="pic" sz="quarter" idx="15"/>
          </p:nvPr>
        </p:nvSpPr>
        <p:spPr>
          <a:xfrm>
            <a:off x="7315200" y="1428750"/>
            <a:ext cx="1828800" cy="1371600"/>
          </a:xfrm>
          <a:prstGeom prst="rect">
            <a:avLst/>
          </a:prstGeom>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0" name="Picture Placeholder 3"/>
          <p:cNvSpPr>
            <a:spLocks noGrp="1"/>
          </p:cNvSpPr>
          <p:nvPr>
            <p:ph type="pic" sz="quarter" idx="16"/>
          </p:nvPr>
        </p:nvSpPr>
        <p:spPr>
          <a:xfrm>
            <a:off x="0" y="2800350"/>
            <a:ext cx="1828800" cy="1371600"/>
          </a:xfrm>
          <a:prstGeom prst="rect">
            <a:avLst/>
          </a:prstGeom>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1" name="Picture Placeholder 3"/>
          <p:cNvSpPr>
            <a:spLocks noGrp="1"/>
          </p:cNvSpPr>
          <p:nvPr>
            <p:ph type="pic" sz="quarter" idx="17"/>
          </p:nvPr>
        </p:nvSpPr>
        <p:spPr>
          <a:xfrm>
            <a:off x="1828800" y="2800350"/>
            <a:ext cx="1828800" cy="1371600"/>
          </a:xfrm>
          <a:prstGeom prst="rect">
            <a:avLst/>
          </a:prstGeom>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2" name="Picture Placeholder 3"/>
          <p:cNvSpPr>
            <a:spLocks noGrp="1"/>
          </p:cNvSpPr>
          <p:nvPr>
            <p:ph type="pic" sz="quarter" idx="18"/>
          </p:nvPr>
        </p:nvSpPr>
        <p:spPr>
          <a:xfrm>
            <a:off x="3657600" y="2800350"/>
            <a:ext cx="1828800" cy="1371600"/>
          </a:xfrm>
          <a:prstGeom prst="rect">
            <a:avLst/>
          </a:prstGeom>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3" name="Picture Placeholder 3"/>
          <p:cNvSpPr>
            <a:spLocks noGrp="1"/>
          </p:cNvSpPr>
          <p:nvPr>
            <p:ph type="pic" sz="quarter" idx="19"/>
          </p:nvPr>
        </p:nvSpPr>
        <p:spPr>
          <a:xfrm>
            <a:off x="5486400" y="2800350"/>
            <a:ext cx="1828800" cy="1371600"/>
          </a:xfrm>
          <a:prstGeom prst="rect">
            <a:avLst/>
          </a:prstGeom>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4" name="Picture Placeholder 3"/>
          <p:cNvSpPr>
            <a:spLocks noGrp="1"/>
          </p:cNvSpPr>
          <p:nvPr>
            <p:ph type="pic" sz="quarter" idx="20"/>
          </p:nvPr>
        </p:nvSpPr>
        <p:spPr>
          <a:xfrm>
            <a:off x="7315200" y="2800350"/>
            <a:ext cx="1828800" cy="1371600"/>
          </a:xfrm>
          <a:prstGeom prst="rect">
            <a:avLst/>
          </a:prstGeom>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7" name="Title 3"/>
          <p:cNvSpPr>
            <a:spLocks noGrp="1"/>
          </p:cNvSpPr>
          <p:nvPr>
            <p:ph type="title"/>
          </p:nvPr>
        </p:nvSpPr>
        <p:spPr>
          <a:xfrm>
            <a:off x="628650" y="172388"/>
            <a:ext cx="7886700" cy="397896"/>
          </a:xfrm>
          <a:prstGeom prst="rect">
            <a:avLst/>
          </a:prstGeom>
        </p:spPr>
        <p:txBody>
          <a:bodyPr lIns="45720" tIns="22860" rIns="45720" bIns="22860"/>
          <a:lstStyle>
            <a:lvl1pPr algn="l">
              <a:defRPr sz="3195" b="1">
                <a:latin typeface="微软雅黑" panose="020B0503020204020204" pitchFamily="34" charset="-122"/>
                <a:ea typeface="微软雅黑" panose="020B0503020204020204" pitchFamily="34" charset="-122"/>
              </a:defRPr>
            </a:lvl1pPr>
          </a:lstStyle>
          <a:p>
            <a:pPr fontAlgn="auto"/>
            <a:r>
              <a:rPr lang="en-US" altLang="zh-CN" sz="4260" strike="noStrike" noProof="1" dirty="0"/>
              <a:t>Click to edit Master title style</a:t>
            </a:r>
            <a:endParaRPr lang="uk-UA" strike="noStrike" noProof="1" dirty="0"/>
          </a:p>
        </p:txBody>
      </p:sp>
    </p:spTree>
  </p:cSld>
  <p:clrMapOvr>
    <a:masterClrMapping/>
  </p:clrMapOvr>
  <mc:AlternateContent xmlns:mc="http://schemas.openxmlformats.org/markup-compatibility/2006">
    <mc:Choice xmlns:p14="http://schemas.microsoft.com/office/powerpoint/2010/main" Requires="p14">
      <p:transition p14:dur="0" advTm="4000"/>
    </mc:Choice>
    <mc:Fallback>
      <p:transition advTm="400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HOWXASE 5">
    <p:spTree>
      <p:nvGrpSpPr>
        <p:cNvPr id="1" name=""/>
        <p:cNvGrpSpPr/>
        <p:nvPr/>
      </p:nvGrpSpPr>
      <p:grpSpPr>
        <a:xfrm>
          <a:off x="0" y="0"/>
          <a:ext cx="0" cy="0"/>
          <a:chOff x="0" y="0"/>
          <a:chExt cx="0" cy="0"/>
        </a:xfrm>
      </p:grpSpPr>
      <p:sp>
        <p:nvSpPr>
          <p:cNvPr id="5" name="Picture Placeholder 3"/>
          <p:cNvSpPr>
            <a:spLocks noGrp="1"/>
          </p:cNvSpPr>
          <p:nvPr>
            <p:ph type="pic" sz="quarter" idx="12"/>
          </p:nvPr>
        </p:nvSpPr>
        <p:spPr>
          <a:xfrm>
            <a:off x="1143000" y="1005840"/>
            <a:ext cx="1714500" cy="1714500"/>
          </a:xfrm>
          <a:prstGeom prst="rect">
            <a:avLst/>
          </a:prstGeom>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2" name="Picture Placeholder 3"/>
          <p:cNvSpPr>
            <a:spLocks noGrp="1"/>
          </p:cNvSpPr>
          <p:nvPr>
            <p:ph type="pic" sz="quarter" idx="13"/>
          </p:nvPr>
        </p:nvSpPr>
        <p:spPr>
          <a:xfrm>
            <a:off x="2857500" y="1005840"/>
            <a:ext cx="1714500" cy="1714500"/>
          </a:xfrm>
          <a:prstGeom prst="rect">
            <a:avLst/>
          </a:prstGeom>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3" name="Picture Placeholder 3"/>
          <p:cNvSpPr>
            <a:spLocks noGrp="1"/>
          </p:cNvSpPr>
          <p:nvPr>
            <p:ph type="pic" sz="quarter" idx="14"/>
          </p:nvPr>
        </p:nvSpPr>
        <p:spPr>
          <a:xfrm>
            <a:off x="4572000" y="1005840"/>
            <a:ext cx="1714500" cy="1714500"/>
          </a:xfrm>
          <a:prstGeom prst="rect">
            <a:avLst/>
          </a:prstGeom>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4" name="Picture Placeholder 3"/>
          <p:cNvSpPr>
            <a:spLocks noGrp="1"/>
          </p:cNvSpPr>
          <p:nvPr>
            <p:ph type="pic" sz="quarter" idx="15"/>
          </p:nvPr>
        </p:nvSpPr>
        <p:spPr>
          <a:xfrm>
            <a:off x="6286500" y="1005840"/>
            <a:ext cx="1714500" cy="1714500"/>
          </a:xfrm>
          <a:prstGeom prst="rect">
            <a:avLst/>
          </a:prstGeom>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5" name="Picture Placeholder 3"/>
          <p:cNvSpPr>
            <a:spLocks noGrp="1"/>
          </p:cNvSpPr>
          <p:nvPr>
            <p:ph type="pic" sz="quarter" idx="16"/>
          </p:nvPr>
        </p:nvSpPr>
        <p:spPr>
          <a:xfrm>
            <a:off x="1143000" y="2720340"/>
            <a:ext cx="1714500" cy="1714500"/>
          </a:xfrm>
          <a:prstGeom prst="rect">
            <a:avLst/>
          </a:prstGeom>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6" name="Picture Placeholder 3"/>
          <p:cNvSpPr>
            <a:spLocks noGrp="1"/>
          </p:cNvSpPr>
          <p:nvPr>
            <p:ph type="pic" sz="quarter" idx="17"/>
          </p:nvPr>
        </p:nvSpPr>
        <p:spPr>
          <a:xfrm>
            <a:off x="2857500" y="2720340"/>
            <a:ext cx="1714500" cy="1714500"/>
          </a:xfrm>
          <a:prstGeom prst="rect">
            <a:avLst/>
          </a:prstGeom>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7" name="Picture Placeholder 3"/>
          <p:cNvSpPr>
            <a:spLocks noGrp="1"/>
          </p:cNvSpPr>
          <p:nvPr>
            <p:ph type="pic" sz="quarter" idx="18"/>
          </p:nvPr>
        </p:nvSpPr>
        <p:spPr>
          <a:xfrm>
            <a:off x="4572000" y="2720340"/>
            <a:ext cx="1714500" cy="1714500"/>
          </a:xfrm>
          <a:prstGeom prst="rect">
            <a:avLst/>
          </a:prstGeom>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8" name="Picture Placeholder 3"/>
          <p:cNvSpPr>
            <a:spLocks noGrp="1"/>
          </p:cNvSpPr>
          <p:nvPr>
            <p:ph type="pic" sz="quarter" idx="19"/>
          </p:nvPr>
        </p:nvSpPr>
        <p:spPr>
          <a:xfrm>
            <a:off x="6286500" y="2720340"/>
            <a:ext cx="1714500" cy="1714500"/>
          </a:xfrm>
          <a:prstGeom prst="rect">
            <a:avLst/>
          </a:prstGeom>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21" name="Title 3"/>
          <p:cNvSpPr>
            <a:spLocks noGrp="1"/>
          </p:cNvSpPr>
          <p:nvPr>
            <p:ph type="title"/>
          </p:nvPr>
        </p:nvSpPr>
        <p:spPr>
          <a:xfrm>
            <a:off x="628650" y="172388"/>
            <a:ext cx="7886700" cy="397896"/>
          </a:xfrm>
          <a:prstGeom prst="rect">
            <a:avLst/>
          </a:prstGeom>
        </p:spPr>
        <p:txBody>
          <a:bodyPr lIns="45720" tIns="22860" rIns="45720" bIns="22860"/>
          <a:lstStyle>
            <a:lvl1pPr algn="l">
              <a:defRPr sz="3195" b="1">
                <a:latin typeface="微软雅黑" panose="020B0503020204020204" pitchFamily="34" charset="-122"/>
                <a:ea typeface="微软雅黑" panose="020B0503020204020204" pitchFamily="34" charset="-122"/>
              </a:defRPr>
            </a:lvl1pPr>
          </a:lstStyle>
          <a:p>
            <a:pPr fontAlgn="auto"/>
            <a:r>
              <a:rPr lang="en-US" altLang="zh-CN" sz="4260" strike="noStrike" noProof="1" dirty="0"/>
              <a:t>Click to edit Master title style</a:t>
            </a:r>
            <a:endParaRPr lang="uk-UA" strike="noStrike" noProof="1" dirty="0"/>
          </a:p>
        </p:txBody>
      </p:sp>
    </p:spTree>
  </p:cSld>
  <p:clrMapOvr>
    <a:masterClrMapping/>
  </p:clrMapOvr>
  <mc:AlternateContent xmlns:mc="http://schemas.openxmlformats.org/markup-compatibility/2006">
    <mc:Choice xmlns:p14="http://schemas.microsoft.com/office/powerpoint/2010/main" Requires="p14">
      <p:transition p14:dur="0" advTm="4000"/>
    </mc:Choice>
    <mc:Fallback>
      <p:transition advTm="400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HOWECASE 6">
    <p:bg>
      <p:bgPr>
        <a:solidFill>
          <a:schemeClr val="bg2"/>
        </a:solidFill>
        <a:effectLst/>
      </p:bgPr>
    </p:bg>
    <p:spTree>
      <p:nvGrpSpPr>
        <p:cNvPr id="1" name=""/>
        <p:cNvGrpSpPr/>
        <p:nvPr/>
      </p:nvGrpSpPr>
      <p:grpSpPr>
        <a:xfrm>
          <a:off x="0" y="0"/>
          <a:ext cx="0" cy="0"/>
          <a:chOff x="0" y="0"/>
          <a:chExt cx="0" cy="0"/>
        </a:xfrm>
      </p:grpSpPr>
      <p:sp>
        <p:nvSpPr>
          <p:cNvPr id="5" name="Picture Placeholder 3"/>
          <p:cNvSpPr>
            <a:spLocks noGrp="1"/>
          </p:cNvSpPr>
          <p:nvPr>
            <p:ph type="pic" sz="quarter" idx="12"/>
          </p:nvPr>
        </p:nvSpPr>
        <p:spPr>
          <a:xfrm>
            <a:off x="1143000" y="1005840"/>
            <a:ext cx="1714500" cy="3429000"/>
          </a:xfrm>
          <a:prstGeom prst="rect">
            <a:avLst/>
          </a:prstGeom>
          <a:ln w="38100">
            <a:solidFill>
              <a:schemeClr val="bg1"/>
            </a:solidFill>
          </a:ln>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2" name="Picture Placeholder 3"/>
          <p:cNvSpPr>
            <a:spLocks noGrp="1"/>
          </p:cNvSpPr>
          <p:nvPr>
            <p:ph type="pic" sz="quarter" idx="13"/>
          </p:nvPr>
        </p:nvSpPr>
        <p:spPr>
          <a:xfrm>
            <a:off x="2857500" y="1005840"/>
            <a:ext cx="3429000" cy="1714500"/>
          </a:xfrm>
          <a:prstGeom prst="rect">
            <a:avLst/>
          </a:prstGeom>
          <a:ln w="38100">
            <a:solidFill>
              <a:schemeClr val="bg1"/>
            </a:solidFill>
          </a:ln>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4" name="Picture Placeholder 3"/>
          <p:cNvSpPr>
            <a:spLocks noGrp="1"/>
          </p:cNvSpPr>
          <p:nvPr>
            <p:ph type="pic" sz="quarter" idx="15"/>
          </p:nvPr>
        </p:nvSpPr>
        <p:spPr>
          <a:xfrm>
            <a:off x="6286500" y="1005840"/>
            <a:ext cx="1714500" cy="1714500"/>
          </a:xfrm>
          <a:prstGeom prst="rect">
            <a:avLst/>
          </a:prstGeom>
          <a:ln w="38100">
            <a:solidFill>
              <a:schemeClr val="bg1"/>
            </a:solidFill>
          </a:ln>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6" name="Picture Placeholder 3"/>
          <p:cNvSpPr>
            <a:spLocks noGrp="1"/>
          </p:cNvSpPr>
          <p:nvPr>
            <p:ph type="pic" sz="quarter" idx="17"/>
          </p:nvPr>
        </p:nvSpPr>
        <p:spPr>
          <a:xfrm>
            <a:off x="2857500" y="2720340"/>
            <a:ext cx="1714500" cy="1714500"/>
          </a:xfrm>
          <a:prstGeom prst="rect">
            <a:avLst/>
          </a:prstGeom>
          <a:ln w="38100">
            <a:solidFill>
              <a:schemeClr val="bg1"/>
            </a:solidFill>
          </a:ln>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7" name="Picture Placeholder 3"/>
          <p:cNvSpPr>
            <a:spLocks noGrp="1"/>
          </p:cNvSpPr>
          <p:nvPr>
            <p:ph type="pic" sz="quarter" idx="18"/>
          </p:nvPr>
        </p:nvSpPr>
        <p:spPr>
          <a:xfrm>
            <a:off x="4572000" y="2720340"/>
            <a:ext cx="3429000" cy="1714500"/>
          </a:xfrm>
          <a:prstGeom prst="rect">
            <a:avLst/>
          </a:prstGeom>
          <a:ln w="38100">
            <a:solidFill>
              <a:schemeClr val="bg1"/>
            </a:solidFill>
          </a:ln>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3" name="Title 3"/>
          <p:cNvSpPr>
            <a:spLocks noGrp="1"/>
          </p:cNvSpPr>
          <p:nvPr>
            <p:ph type="title"/>
          </p:nvPr>
        </p:nvSpPr>
        <p:spPr>
          <a:xfrm>
            <a:off x="628650" y="172388"/>
            <a:ext cx="7886700" cy="397896"/>
          </a:xfrm>
          <a:prstGeom prst="rect">
            <a:avLst/>
          </a:prstGeom>
        </p:spPr>
        <p:txBody>
          <a:bodyPr lIns="45720" tIns="22860" rIns="45720" bIns="22860"/>
          <a:lstStyle>
            <a:lvl1pPr algn="l">
              <a:defRPr sz="3195" b="1">
                <a:latin typeface="微软雅黑" panose="020B0503020204020204" pitchFamily="34" charset="-122"/>
                <a:ea typeface="微软雅黑" panose="020B0503020204020204" pitchFamily="34" charset="-122"/>
              </a:defRPr>
            </a:lvl1pPr>
          </a:lstStyle>
          <a:p>
            <a:pPr fontAlgn="auto"/>
            <a:r>
              <a:rPr lang="en-US" altLang="zh-CN" sz="4260" strike="noStrike" noProof="1" dirty="0"/>
              <a:t>Click to edit Master title style</a:t>
            </a:r>
            <a:endParaRPr lang="uk-UA" strike="noStrike" noProof="1" dirty="0"/>
          </a:p>
        </p:txBody>
      </p:sp>
      <p:sp>
        <p:nvSpPr>
          <p:cNvPr id="11" name="Slide Number Placeholder 4"/>
          <p:cNvSpPr>
            <a:spLocks noGrp="1"/>
          </p:cNvSpPr>
          <p:nvPr>
            <p:ph type="sldNum" sz="quarter" idx="4"/>
          </p:nvPr>
        </p:nvSpPr>
        <p:spPr>
          <a:xfrm>
            <a:off x="8497888" y="236538"/>
            <a:ext cx="417513" cy="354013"/>
          </a:xfrm>
          <a:prstGeom prst="rect">
            <a:avLst/>
          </a:prstGeom>
        </p:spPr>
        <p:txBody>
          <a:bodyPr/>
          <a:lstStyle>
            <a:lvl1pPr algn="ctr">
              <a:defRPr sz="1350">
                <a:solidFill>
                  <a:schemeClr val="bg1"/>
                </a:solidFill>
              </a:defRPr>
            </a:lvl1pPr>
          </a:lstStyle>
          <a:p>
            <a:pPr fontAlgn="base"/>
            <a:fld id="{5DE872C3-2ED1-43FB-B3C4-BA6F078D7CD3}" type="slidenum">
              <a:rPr lang="en-US" sz="1350" strike="noStrike" noProof="1" smtClean="0">
                <a:latin typeface="Arial" panose="020B0604020202020204" pitchFamily="34" charset="0"/>
                <a:ea typeface="宋体" panose="02010600030101010101" pitchFamily="2" charset="-122"/>
                <a:cs typeface="+mn-cs"/>
              </a:rPr>
            </a:fld>
            <a:endParaRPr lang="en-US" strike="noStrike" noProof="1" dirty="0"/>
          </a:p>
        </p:txBody>
      </p:sp>
    </p:spTree>
  </p:cSld>
  <p:clrMapOvr>
    <a:masterClrMapping/>
  </p:clrMapOvr>
  <mc:AlternateContent xmlns:mc="http://schemas.openxmlformats.org/markup-compatibility/2006">
    <mc:Choice xmlns:p14="http://schemas.microsoft.com/office/powerpoint/2010/main" Requires="p14">
      <p:transition p14:dur="0" advTm="4000"/>
    </mc:Choice>
    <mc:Fallback>
      <p:transition advTm="400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ORTFOLIO 2">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5418868" y="1195644"/>
            <a:ext cx="3230748" cy="3230748"/>
          </a:xfrm>
          <a:prstGeom prst="diamond">
            <a:avLst/>
          </a:prstGeom>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5" name="Picture Placeholder 2"/>
          <p:cNvSpPr>
            <a:spLocks noGrp="1"/>
          </p:cNvSpPr>
          <p:nvPr>
            <p:ph type="pic" sz="quarter" idx="13"/>
          </p:nvPr>
        </p:nvSpPr>
        <p:spPr>
          <a:xfrm>
            <a:off x="2173512" y="2001774"/>
            <a:ext cx="1618488" cy="1618488"/>
          </a:xfrm>
          <a:prstGeom prst="diamond">
            <a:avLst/>
          </a:prstGeom>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6" name="Picture Placeholder 2"/>
          <p:cNvSpPr>
            <a:spLocks noGrp="1"/>
          </p:cNvSpPr>
          <p:nvPr>
            <p:ph type="pic" sz="quarter" idx="14"/>
          </p:nvPr>
        </p:nvSpPr>
        <p:spPr>
          <a:xfrm>
            <a:off x="3796191" y="2001774"/>
            <a:ext cx="1618488" cy="1618488"/>
          </a:xfrm>
          <a:prstGeom prst="diamond">
            <a:avLst/>
          </a:prstGeom>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8" name="Picture Placeholder 2"/>
          <p:cNvSpPr>
            <a:spLocks noGrp="1"/>
          </p:cNvSpPr>
          <p:nvPr>
            <p:ph type="pic" sz="quarter" idx="15"/>
          </p:nvPr>
        </p:nvSpPr>
        <p:spPr>
          <a:xfrm>
            <a:off x="556641" y="2001774"/>
            <a:ext cx="1618488" cy="1618488"/>
          </a:xfrm>
          <a:prstGeom prst="diamond">
            <a:avLst/>
          </a:prstGeom>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9" name="Picture Placeholder 2"/>
          <p:cNvSpPr>
            <a:spLocks noGrp="1"/>
          </p:cNvSpPr>
          <p:nvPr>
            <p:ph type="pic" sz="quarter" idx="16"/>
          </p:nvPr>
        </p:nvSpPr>
        <p:spPr>
          <a:xfrm>
            <a:off x="2984373" y="2811018"/>
            <a:ext cx="1618488" cy="1618488"/>
          </a:xfrm>
          <a:prstGeom prst="diamond">
            <a:avLst/>
          </a:prstGeom>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2" name="Title 3"/>
          <p:cNvSpPr>
            <a:spLocks noGrp="1"/>
          </p:cNvSpPr>
          <p:nvPr>
            <p:ph type="title"/>
          </p:nvPr>
        </p:nvSpPr>
        <p:spPr>
          <a:xfrm>
            <a:off x="628650" y="172388"/>
            <a:ext cx="7886700" cy="397896"/>
          </a:xfrm>
          <a:prstGeom prst="rect">
            <a:avLst/>
          </a:prstGeom>
        </p:spPr>
        <p:txBody>
          <a:bodyPr lIns="45720" tIns="22860" rIns="45720" bIns="22860"/>
          <a:lstStyle>
            <a:lvl1pPr algn="l">
              <a:defRPr sz="3195" b="1">
                <a:latin typeface="微软雅黑" panose="020B0503020204020204" pitchFamily="34" charset="-122"/>
                <a:ea typeface="微软雅黑" panose="020B0503020204020204" pitchFamily="34" charset="-122"/>
              </a:defRPr>
            </a:lvl1pPr>
          </a:lstStyle>
          <a:p>
            <a:pPr fontAlgn="auto"/>
            <a:r>
              <a:rPr lang="en-US" altLang="zh-CN" sz="4260" strike="noStrike" noProof="1" dirty="0"/>
              <a:t>Click to edit Master title style</a:t>
            </a:r>
            <a:endParaRPr lang="uk-UA" strike="noStrike" noProof="1" dirty="0"/>
          </a:p>
        </p:txBody>
      </p:sp>
      <p:sp>
        <p:nvSpPr>
          <p:cNvPr id="11" name="Slide Number Placeholder 4"/>
          <p:cNvSpPr>
            <a:spLocks noGrp="1"/>
          </p:cNvSpPr>
          <p:nvPr>
            <p:ph type="sldNum" sz="quarter" idx="4"/>
          </p:nvPr>
        </p:nvSpPr>
        <p:spPr>
          <a:xfrm>
            <a:off x="8497888" y="236538"/>
            <a:ext cx="417513" cy="354013"/>
          </a:xfrm>
          <a:prstGeom prst="rect">
            <a:avLst/>
          </a:prstGeom>
        </p:spPr>
        <p:txBody>
          <a:bodyPr/>
          <a:lstStyle>
            <a:lvl1pPr algn="ctr">
              <a:defRPr sz="1350">
                <a:solidFill>
                  <a:schemeClr val="bg1"/>
                </a:solidFill>
              </a:defRPr>
            </a:lvl1pPr>
          </a:lstStyle>
          <a:p>
            <a:pPr fontAlgn="base"/>
            <a:fld id="{5DE872C3-2ED1-43FB-B3C4-BA6F078D7CD3}" type="slidenum">
              <a:rPr lang="en-US" sz="1350" strike="noStrike" noProof="1" smtClean="0">
                <a:latin typeface="Arial" panose="020B0604020202020204" pitchFamily="34" charset="0"/>
                <a:ea typeface="宋体" panose="02010600030101010101" pitchFamily="2" charset="-122"/>
                <a:cs typeface="+mn-cs"/>
              </a:rPr>
            </a:fld>
            <a:endParaRPr lang="en-US" strike="noStrike" noProof="1" dirty="0"/>
          </a:p>
        </p:txBody>
      </p:sp>
    </p:spTree>
  </p:cSld>
  <p:clrMapOvr>
    <a:masterClrMapping/>
  </p:clrMapOvr>
  <mc:AlternateContent xmlns:mc="http://schemas.openxmlformats.org/markup-compatibility/2006">
    <mc:Choice xmlns:p14="http://schemas.microsoft.com/office/powerpoint/2010/main" Requires="p14">
      <p:transition p14:dur="0" advTm="4000"/>
    </mc:Choice>
    <mc:Fallback>
      <p:transition advTm="400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ORTFOLIO 4">
    <p:bg>
      <p:bgPr>
        <a:solidFill>
          <a:schemeClr val="bg2"/>
        </a:solidFill>
        <a:effectLst/>
      </p:bgPr>
    </p:bg>
    <p:spTree>
      <p:nvGrpSpPr>
        <p:cNvPr id="1" name=""/>
        <p:cNvGrpSpPr/>
        <p:nvPr/>
      </p:nvGrpSpPr>
      <p:grpSpPr>
        <a:xfrm>
          <a:off x="0" y="0"/>
          <a:ext cx="0" cy="0"/>
          <a:chOff x="0" y="0"/>
          <a:chExt cx="0" cy="0"/>
        </a:xfrm>
      </p:grpSpPr>
      <p:sp>
        <p:nvSpPr>
          <p:cNvPr id="5" name="Picture Placeholder 3"/>
          <p:cNvSpPr>
            <a:spLocks noGrp="1"/>
          </p:cNvSpPr>
          <p:nvPr>
            <p:ph type="pic" sz="quarter" idx="12"/>
          </p:nvPr>
        </p:nvSpPr>
        <p:spPr>
          <a:xfrm>
            <a:off x="1143000" y="1005840"/>
            <a:ext cx="1714500" cy="1714500"/>
          </a:xfrm>
          <a:prstGeom prst="rect">
            <a:avLst/>
          </a:prstGeom>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3" name="Picture Placeholder 3"/>
          <p:cNvSpPr>
            <a:spLocks noGrp="1"/>
          </p:cNvSpPr>
          <p:nvPr>
            <p:ph type="pic" sz="quarter" idx="14"/>
          </p:nvPr>
        </p:nvSpPr>
        <p:spPr>
          <a:xfrm>
            <a:off x="4572000" y="1005840"/>
            <a:ext cx="1714500" cy="1714500"/>
          </a:xfrm>
          <a:prstGeom prst="rect">
            <a:avLst/>
          </a:prstGeom>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5" name="Picture Placeholder 3"/>
          <p:cNvSpPr>
            <a:spLocks noGrp="1"/>
          </p:cNvSpPr>
          <p:nvPr>
            <p:ph type="pic" sz="quarter" idx="16"/>
          </p:nvPr>
        </p:nvSpPr>
        <p:spPr>
          <a:xfrm>
            <a:off x="1143000" y="2720340"/>
            <a:ext cx="1714500" cy="1714500"/>
          </a:xfrm>
          <a:prstGeom prst="rect">
            <a:avLst/>
          </a:prstGeom>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7" name="Picture Placeholder 3"/>
          <p:cNvSpPr>
            <a:spLocks noGrp="1"/>
          </p:cNvSpPr>
          <p:nvPr>
            <p:ph type="pic" sz="quarter" idx="18"/>
          </p:nvPr>
        </p:nvSpPr>
        <p:spPr>
          <a:xfrm>
            <a:off x="4572000" y="2720340"/>
            <a:ext cx="1714500" cy="1714500"/>
          </a:xfrm>
          <a:prstGeom prst="rect">
            <a:avLst/>
          </a:prstGeom>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9" name="Title 3"/>
          <p:cNvSpPr>
            <a:spLocks noGrp="1"/>
          </p:cNvSpPr>
          <p:nvPr>
            <p:ph type="title"/>
          </p:nvPr>
        </p:nvSpPr>
        <p:spPr>
          <a:xfrm>
            <a:off x="628650" y="172388"/>
            <a:ext cx="7886700" cy="397896"/>
          </a:xfrm>
          <a:prstGeom prst="rect">
            <a:avLst/>
          </a:prstGeom>
        </p:spPr>
        <p:txBody>
          <a:bodyPr lIns="45720" tIns="22860" rIns="45720" bIns="22860"/>
          <a:lstStyle>
            <a:lvl1pPr algn="l">
              <a:defRPr sz="3195" b="1">
                <a:latin typeface="微软雅黑" panose="020B0503020204020204" pitchFamily="34" charset="-122"/>
                <a:ea typeface="微软雅黑" panose="020B0503020204020204" pitchFamily="34" charset="-122"/>
              </a:defRPr>
            </a:lvl1pPr>
          </a:lstStyle>
          <a:p>
            <a:pPr fontAlgn="auto"/>
            <a:r>
              <a:rPr lang="en-US" altLang="zh-CN" sz="4260" strike="noStrike" noProof="1" dirty="0"/>
              <a:t>Click to edit Master title style</a:t>
            </a:r>
            <a:endParaRPr lang="uk-UA" strike="noStrike" noProof="1" dirty="0"/>
          </a:p>
        </p:txBody>
      </p:sp>
      <p:sp>
        <p:nvSpPr>
          <p:cNvPr id="10" name="Slide Number Placeholder 4"/>
          <p:cNvSpPr>
            <a:spLocks noGrp="1"/>
          </p:cNvSpPr>
          <p:nvPr>
            <p:ph type="sldNum" sz="quarter" idx="4"/>
          </p:nvPr>
        </p:nvSpPr>
        <p:spPr>
          <a:xfrm>
            <a:off x="8497888" y="236538"/>
            <a:ext cx="417513" cy="354013"/>
          </a:xfrm>
          <a:prstGeom prst="rect">
            <a:avLst/>
          </a:prstGeom>
        </p:spPr>
        <p:txBody>
          <a:bodyPr/>
          <a:lstStyle>
            <a:lvl1pPr algn="ctr">
              <a:defRPr sz="1350">
                <a:solidFill>
                  <a:schemeClr val="bg1"/>
                </a:solidFill>
              </a:defRPr>
            </a:lvl1pPr>
          </a:lstStyle>
          <a:p>
            <a:pPr fontAlgn="base"/>
            <a:fld id="{5DE872C3-2ED1-43FB-B3C4-BA6F078D7CD3}" type="slidenum">
              <a:rPr lang="en-US" sz="1350" strike="noStrike" noProof="1" smtClean="0">
                <a:latin typeface="Arial" panose="020B0604020202020204" pitchFamily="34" charset="0"/>
                <a:ea typeface="宋体" panose="02010600030101010101" pitchFamily="2" charset="-122"/>
                <a:cs typeface="+mn-cs"/>
              </a:rPr>
            </a:fld>
            <a:endParaRPr lang="en-US" strike="noStrike" noProof="1" dirty="0"/>
          </a:p>
        </p:txBody>
      </p:sp>
    </p:spTree>
  </p:cSld>
  <p:clrMapOvr>
    <a:masterClrMapping/>
  </p:clrMapOvr>
  <mc:AlternateContent xmlns:mc="http://schemas.openxmlformats.org/markup-compatibility/2006">
    <mc:Choice xmlns:p14="http://schemas.microsoft.com/office/powerpoint/2010/main" Requires="p14">
      <p:transition p14:dur="0" advTm="4000"/>
    </mc:Choice>
    <mc:Fallback>
      <p:transition advTm="400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ORTFOLIO 5">
    <p:bg>
      <p:bgPr>
        <a:solidFill>
          <a:schemeClr val="bg2"/>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3"/>
          </p:nvPr>
        </p:nvSpPr>
        <p:spPr>
          <a:xfrm>
            <a:off x="2857500" y="1005840"/>
            <a:ext cx="1714500" cy="1714500"/>
          </a:xfrm>
          <a:prstGeom prst="rect">
            <a:avLst/>
          </a:prstGeom>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3" name="Picture Placeholder 3"/>
          <p:cNvSpPr>
            <a:spLocks noGrp="1"/>
          </p:cNvSpPr>
          <p:nvPr>
            <p:ph type="pic" sz="quarter" idx="14"/>
          </p:nvPr>
        </p:nvSpPr>
        <p:spPr>
          <a:xfrm>
            <a:off x="4572000" y="1005840"/>
            <a:ext cx="3429000" cy="3429000"/>
          </a:xfrm>
          <a:prstGeom prst="rect">
            <a:avLst/>
          </a:prstGeom>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5" name="Picture Placeholder 3"/>
          <p:cNvSpPr>
            <a:spLocks noGrp="1"/>
          </p:cNvSpPr>
          <p:nvPr>
            <p:ph type="pic" sz="quarter" idx="16"/>
          </p:nvPr>
        </p:nvSpPr>
        <p:spPr>
          <a:xfrm>
            <a:off x="1143000" y="2720340"/>
            <a:ext cx="1714500" cy="1714500"/>
          </a:xfrm>
          <a:prstGeom prst="rect">
            <a:avLst/>
          </a:prstGeom>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0" name="Title 3"/>
          <p:cNvSpPr>
            <a:spLocks noGrp="1"/>
          </p:cNvSpPr>
          <p:nvPr>
            <p:ph type="title"/>
          </p:nvPr>
        </p:nvSpPr>
        <p:spPr>
          <a:xfrm>
            <a:off x="628650" y="172388"/>
            <a:ext cx="7886700" cy="397896"/>
          </a:xfrm>
          <a:prstGeom prst="rect">
            <a:avLst/>
          </a:prstGeom>
        </p:spPr>
        <p:txBody>
          <a:bodyPr lIns="45720" tIns="22860" rIns="45720" bIns="22860"/>
          <a:lstStyle>
            <a:lvl1pPr algn="l">
              <a:defRPr sz="3195" b="1">
                <a:latin typeface="微软雅黑" panose="020B0503020204020204" pitchFamily="34" charset="-122"/>
                <a:ea typeface="微软雅黑" panose="020B0503020204020204" pitchFamily="34" charset="-122"/>
              </a:defRPr>
            </a:lvl1pPr>
          </a:lstStyle>
          <a:p>
            <a:pPr fontAlgn="auto"/>
            <a:r>
              <a:rPr lang="en-US" altLang="zh-CN" sz="4260" strike="noStrike" noProof="1" dirty="0"/>
              <a:t>Click to edit Master title style</a:t>
            </a:r>
            <a:endParaRPr lang="uk-UA" strike="noStrike" noProof="1" dirty="0"/>
          </a:p>
        </p:txBody>
      </p:sp>
      <p:sp>
        <p:nvSpPr>
          <p:cNvPr id="9" name="Slide Number Placeholder 4"/>
          <p:cNvSpPr>
            <a:spLocks noGrp="1"/>
          </p:cNvSpPr>
          <p:nvPr>
            <p:ph type="sldNum" sz="quarter" idx="4"/>
          </p:nvPr>
        </p:nvSpPr>
        <p:spPr>
          <a:xfrm>
            <a:off x="8497888" y="236538"/>
            <a:ext cx="417513" cy="354013"/>
          </a:xfrm>
          <a:prstGeom prst="rect">
            <a:avLst/>
          </a:prstGeom>
        </p:spPr>
        <p:txBody>
          <a:bodyPr/>
          <a:lstStyle>
            <a:lvl1pPr algn="ctr">
              <a:defRPr sz="1350">
                <a:solidFill>
                  <a:schemeClr val="bg1"/>
                </a:solidFill>
              </a:defRPr>
            </a:lvl1pPr>
          </a:lstStyle>
          <a:p>
            <a:pPr fontAlgn="base"/>
            <a:fld id="{5DE872C3-2ED1-43FB-B3C4-BA6F078D7CD3}" type="slidenum">
              <a:rPr lang="en-US" sz="1350" strike="noStrike" noProof="1" smtClean="0">
                <a:latin typeface="Arial" panose="020B0604020202020204" pitchFamily="34" charset="0"/>
                <a:ea typeface="宋体" panose="02010600030101010101" pitchFamily="2" charset="-122"/>
                <a:cs typeface="+mn-cs"/>
              </a:rPr>
            </a:fld>
            <a:endParaRPr lang="en-US" strike="noStrike" noProof="1" dirty="0"/>
          </a:p>
        </p:txBody>
      </p:sp>
    </p:spTree>
  </p:cSld>
  <p:clrMapOvr>
    <a:masterClrMapping/>
  </p:clrMapOvr>
  <mc:AlternateContent xmlns:mc="http://schemas.openxmlformats.org/markup-compatibility/2006">
    <mc:Choice xmlns:p14="http://schemas.microsoft.com/office/powerpoint/2010/main" Requires="p14">
      <p:transition p14:dur="0" advTm="4000"/>
    </mc:Choice>
    <mc:Fallback>
      <p:transition advTm="400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ORTFOLIO 6">
    <p:spTree>
      <p:nvGrpSpPr>
        <p:cNvPr id="1" name=""/>
        <p:cNvGrpSpPr/>
        <p:nvPr/>
      </p:nvGrpSpPr>
      <p:grpSpPr>
        <a:xfrm>
          <a:off x="0" y="0"/>
          <a:ext cx="0" cy="0"/>
          <a:chOff x="0" y="0"/>
          <a:chExt cx="0" cy="0"/>
        </a:xfrm>
      </p:grpSpPr>
      <p:sp>
        <p:nvSpPr>
          <p:cNvPr id="5" name="Picture Placeholder 3"/>
          <p:cNvSpPr>
            <a:spLocks noGrp="1"/>
          </p:cNvSpPr>
          <p:nvPr>
            <p:ph type="pic" sz="quarter" idx="13"/>
          </p:nvPr>
        </p:nvSpPr>
        <p:spPr>
          <a:xfrm>
            <a:off x="640080" y="1005840"/>
            <a:ext cx="1143000" cy="1143000"/>
          </a:xfrm>
          <a:prstGeom prst="rect">
            <a:avLst/>
          </a:prstGeom>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0" name="Picture Placeholder 3"/>
          <p:cNvSpPr>
            <a:spLocks noGrp="1"/>
          </p:cNvSpPr>
          <p:nvPr>
            <p:ph type="pic" sz="quarter" idx="14"/>
          </p:nvPr>
        </p:nvSpPr>
        <p:spPr>
          <a:xfrm>
            <a:off x="1783080" y="1005840"/>
            <a:ext cx="1143000" cy="1143000"/>
          </a:xfrm>
          <a:prstGeom prst="rect">
            <a:avLst/>
          </a:prstGeom>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1" name="Picture Placeholder 3"/>
          <p:cNvSpPr>
            <a:spLocks noGrp="1"/>
          </p:cNvSpPr>
          <p:nvPr>
            <p:ph type="pic" sz="quarter" idx="15"/>
          </p:nvPr>
        </p:nvSpPr>
        <p:spPr>
          <a:xfrm>
            <a:off x="2926080" y="1005840"/>
            <a:ext cx="1143000" cy="1143000"/>
          </a:xfrm>
          <a:prstGeom prst="rect">
            <a:avLst/>
          </a:prstGeom>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2" name="Picture Placeholder 3"/>
          <p:cNvSpPr>
            <a:spLocks noGrp="1"/>
          </p:cNvSpPr>
          <p:nvPr>
            <p:ph type="pic" sz="quarter" idx="16"/>
          </p:nvPr>
        </p:nvSpPr>
        <p:spPr>
          <a:xfrm>
            <a:off x="640080" y="2148840"/>
            <a:ext cx="1143000" cy="1143000"/>
          </a:xfrm>
          <a:prstGeom prst="rect">
            <a:avLst/>
          </a:prstGeom>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3" name="Picture Placeholder 3"/>
          <p:cNvSpPr>
            <a:spLocks noGrp="1"/>
          </p:cNvSpPr>
          <p:nvPr>
            <p:ph type="pic" sz="quarter" idx="17"/>
          </p:nvPr>
        </p:nvSpPr>
        <p:spPr>
          <a:xfrm>
            <a:off x="1783080" y="2148840"/>
            <a:ext cx="1143000" cy="1143000"/>
          </a:xfrm>
          <a:prstGeom prst="rect">
            <a:avLst/>
          </a:prstGeom>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4" name="Picture Placeholder 3"/>
          <p:cNvSpPr>
            <a:spLocks noGrp="1"/>
          </p:cNvSpPr>
          <p:nvPr>
            <p:ph type="pic" sz="quarter" idx="18"/>
          </p:nvPr>
        </p:nvSpPr>
        <p:spPr>
          <a:xfrm>
            <a:off x="2926080" y="2148840"/>
            <a:ext cx="1143000" cy="1143000"/>
          </a:xfrm>
          <a:prstGeom prst="rect">
            <a:avLst/>
          </a:prstGeom>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5" name="Picture Placeholder 3"/>
          <p:cNvSpPr>
            <a:spLocks noGrp="1"/>
          </p:cNvSpPr>
          <p:nvPr>
            <p:ph type="pic" sz="quarter" idx="19"/>
          </p:nvPr>
        </p:nvSpPr>
        <p:spPr>
          <a:xfrm>
            <a:off x="640080" y="3291840"/>
            <a:ext cx="1143000" cy="1143000"/>
          </a:xfrm>
          <a:prstGeom prst="rect">
            <a:avLst/>
          </a:prstGeom>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6" name="Picture Placeholder 3"/>
          <p:cNvSpPr>
            <a:spLocks noGrp="1"/>
          </p:cNvSpPr>
          <p:nvPr>
            <p:ph type="pic" sz="quarter" idx="20"/>
          </p:nvPr>
        </p:nvSpPr>
        <p:spPr>
          <a:xfrm>
            <a:off x="1783080" y="3291840"/>
            <a:ext cx="1143000" cy="1143000"/>
          </a:xfrm>
          <a:prstGeom prst="rect">
            <a:avLst/>
          </a:prstGeom>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7" name="Picture Placeholder 3"/>
          <p:cNvSpPr>
            <a:spLocks noGrp="1"/>
          </p:cNvSpPr>
          <p:nvPr>
            <p:ph type="pic" sz="quarter" idx="21"/>
          </p:nvPr>
        </p:nvSpPr>
        <p:spPr>
          <a:xfrm>
            <a:off x="2926080" y="3291840"/>
            <a:ext cx="1143000" cy="1143000"/>
          </a:xfrm>
          <a:prstGeom prst="rect">
            <a:avLst/>
          </a:prstGeom>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20" name="Title 3"/>
          <p:cNvSpPr>
            <a:spLocks noGrp="1"/>
          </p:cNvSpPr>
          <p:nvPr>
            <p:ph type="title"/>
          </p:nvPr>
        </p:nvSpPr>
        <p:spPr>
          <a:xfrm>
            <a:off x="628650" y="172388"/>
            <a:ext cx="7886700" cy="397896"/>
          </a:xfrm>
          <a:prstGeom prst="rect">
            <a:avLst/>
          </a:prstGeom>
        </p:spPr>
        <p:txBody>
          <a:bodyPr lIns="45720" tIns="22860" rIns="45720" bIns="22860"/>
          <a:lstStyle>
            <a:lvl1pPr algn="l">
              <a:defRPr sz="3195" b="1">
                <a:latin typeface="微软雅黑" panose="020B0503020204020204" pitchFamily="34" charset="-122"/>
                <a:ea typeface="微软雅黑" panose="020B0503020204020204" pitchFamily="34" charset="-122"/>
              </a:defRPr>
            </a:lvl1pPr>
          </a:lstStyle>
          <a:p>
            <a:pPr fontAlgn="auto"/>
            <a:r>
              <a:rPr lang="en-US" altLang="zh-CN" sz="4260" strike="noStrike" noProof="1" dirty="0"/>
              <a:t>Click to edit Master title style</a:t>
            </a:r>
            <a:endParaRPr lang="uk-UA" strike="noStrike" noProof="1" dirty="0"/>
          </a:p>
        </p:txBody>
      </p:sp>
    </p:spTree>
  </p:cSld>
  <p:clrMapOvr>
    <a:masterClrMapping/>
  </p:clrMapOvr>
  <mc:AlternateContent xmlns:mc="http://schemas.openxmlformats.org/markup-compatibility/2006">
    <mc:Choice xmlns:p14="http://schemas.microsoft.com/office/powerpoint/2010/main" Requires="p14">
      <p:transition p14:dur="0" advTm="4000"/>
    </mc:Choice>
    <mc:Fallback>
      <p:transition advTm="400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公众号：安环健资料库  出品">
    <p:spTree>
      <p:nvGrpSpPr>
        <p:cNvPr id="1" name=""/>
        <p:cNvGrpSpPr/>
        <p:nvPr/>
      </p:nvGrpSpPr>
      <p:grpSpPr>
        <a:xfrm>
          <a:off x="0" y="0"/>
          <a:ext cx="0" cy="0"/>
          <a:chOff x="0" y="0"/>
          <a:chExt cx="0" cy="0"/>
        </a:xfrm>
      </p:grpSpPr>
      <p:sp>
        <p:nvSpPr>
          <p:cNvPr id="5" name="Picture Placeholder 3"/>
          <p:cNvSpPr>
            <a:spLocks noGrp="1"/>
          </p:cNvSpPr>
          <p:nvPr>
            <p:ph type="pic" sz="quarter" idx="13"/>
          </p:nvPr>
        </p:nvSpPr>
        <p:spPr>
          <a:xfrm>
            <a:off x="1143000" y="2377440"/>
            <a:ext cx="1371600" cy="1371600"/>
          </a:xfrm>
          <a:prstGeom prst="rect">
            <a:avLst/>
          </a:prstGeom>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8" name="Picture Placeholder 3"/>
          <p:cNvSpPr>
            <a:spLocks noGrp="1"/>
          </p:cNvSpPr>
          <p:nvPr>
            <p:ph type="pic" sz="quarter" idx="14"/>
          </p:nvPr>
        </p:nvSpPr>
        <p:spPr>
          <a:xfrm>
            <a:off x="5257800" y="1005840"/>
            <a:ext cx="2743200" cy="2743200"/>
          </a:xfrm>
          <a:prstGeom prst="rect">
            <a:avLst/>
          </a:prstGeom>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9" name="Picture Placeholder 3"/>
          <p:cNvSpPr>
            <a:spLocks noGrp="1"/>
          </p:cNvSpPr>
          <p:nvPr>
            <p:ph type="pic" sz="quarter" idx="15"/>
          </p:nvPr>
        </p:nvSpPr>
        <p:spPr>
          <a:xfrm>
            <a:off x="2514600" y="2377440"/>
            <a:ext cx="1371600" cy="1371600"/>
          </a:xfrm>
          <a:prstGeom prst="rect">
            <a:avLst/>
          </a:prstGeom>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0" name="Picture Placeholder 3"/>
          <p:cNvSpPr>
            <a:spLocks noGrp="1"/>
          </p:cNvSpPr>
          <p:nvPr>
            <p:ph type="pic" sz="quarter" idx="16"/>
          </p:nvPr>
        </p:nvSpPr>
        <p:spPr>
          <a:xfrm>
            <a:off x="3886200" y="2377440"/>
            <a:ext cx="1371600" cy="1371600"/>
          </a:xfrm>
          <a:prstGeom prst="rect">
            <a:avLst/>
          </a:prstGeom>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3" name="Title 3"/>
          <p:cNvSpPr>
            <a:spLocks noGrp="1"/>
          </p:cNvSpPr>
          <p:nvPr>
            <p:ph type="title"/>
          </p:nvPr>
        </p:nvSpPr>
        <p:spPr>
          <a:xfrm>
            <a:off x="628650" y="172388"/>
            <a:ext cx="7886700" cy="397896"/>
          </a:xfrm>
          <a:prstGeom prst="rect">
            <a:avLst/>
          </a:prstGeom>
        </p:spPr>
        <p:txBody>
          <a:bodyPr lIns="45720" tIns="22860" rIns="45720" bIns="22860"/>
          <a:lstStyle>
            <a:lvl1pPr algn="l">
              <a:defRPr sz="3195" b="1">
                <a:latin typeface="微软雅黑" panose="020B0503020204020204" pitchFamily="34" charset="-122"/>
                <a:ea typeface="微软雅黑" panose="020B0503020204020204" pitchFamily="34" charset="-122"/>
              </a:defRPr>
            </a:lvl1pPr>
          </a:lstStyle>
          <a:p>
            <a:pPr fontAlgn="auto"/>
            <a:r>
              <a:rPr lang="en-US" altLang="zh-CN" sz="4260" strike="noStrike" noProof="1" dirty="0"/>
              <a:t>Click to edit Master title style</a:t>
            </a:r>
            <a:endParaRPr lang="uk-UA" strike="noStrike" noProof="1" dirty="0"/>
          </a:p>
        </p:txBody>
      </p:sp>
    </p:spTree>
  </p:cSld>
  <p:clrMapOvr>
    <a:masterClrMapping/>
  </p:clrMapOvr>
  <mc:AlternateContent xmlns:mc="http://schemas.openxmlformats.org/markup-compatibility/2006">
    <mc:Choice xmlns:p14="http://schemas.microsoft.com/office/powerpoint/2010/main" Requires="p14">
      <p:transition p14:dur="0" advTm="4000"/>
    </mc:Choice>
    <mc:Fallback>
      <p:transition advTm="400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ORTFOLIO 8">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3940762" y="1238250"/>
            <a:ext cx="4524375" cy="3000375"/>
          </a:xfrm>
          <a:prstGeom prst="rect">
            <a:avLst/>
          </a:prstGeom>
          <a:effectLst>
            <a:outerShdw blurRad="292100" dist="38100" dir="5400000" algn="t" rotWithShape="0">
              <a:prstClr val="black">
                <a:alpha val="67000"/>
              </a:prstClr>
            </a:outerShdw>
          </a:effectLst>
        </p:spPr>
        <p:txBody>
          <a:bodyPr lIns="45720" tIns="22860" rIns="45720" bIns="22860"/>
          <a:lstStyle/>
          <a:p>
            <a:pPr fontAlgn="auto"/>
            <a:r>
              <a:rPr lang="en-US" strike="noStrike" noProof="1" dirty="0"/>
              <a:t>Click icon to add picture</a:t>
            </a:r>
            <a:endParaRPr lang="uk-UA" strike="noStrike" noProof="1"/>
          </a:p>
        </p:txBody>
      </p:sp>
      <p:sp>
        <p:nvSpPr>
          <p:cNvPr id="10" name="Title 3"/>
          <p:cNvSpPr>
            <a:spLocks noGrp="1"/>
          </p:cNvSpPr>
          <p:nvPr>
            <p:ph type="title"/>
          </p:nvPr>
        </p:nvSpPr>
        <p:spPr>
          <a:xfrm>
            <a:off x="628650" y="172388"/>
            <a:ext cx="7886700" cy="397896"/>
          </a:xfrm>
          <a:prstGeom prst="rect">
            <a:avLst/>
          </a:prstGeom>
        </p:spPr>
        <p:txBody>
          <a:bodyPr lIns="45720" tIns="22860" rIns="45720" bIns="22860"/>
          <a:lstStyle>
            <a:lvl1pPr algn="l">
              <a:defRPr sz="3195" b="1">
                <a:latin typeface="微软雅黑" panose="020B0503020204020204" pitchFamily="34" charset="-122"/>
                <a:ea typeface="微软雅黑" panose="020B0503020204020204" pitchFamily="34" charset="-122"/>
              </a:defRPr>
            </a:lvl1pPr>
          </a:lstStyle>
          <a:p>
            <a:pPr fontAlgn="auto"/>
            <a:r>
              <a:rPr lang="en-US" altLang="zh-CN" sz="4260" strike="noStrike" noProof="1" dirty="0"/>
              <a:t>Click to edit Master title style</a:t>
            </a:r>
            <a:endParaRPr lang="uk-UA" strike="noStrike" noProof="1" dirty="0"/>
          </a:p>
        </p:txBody>
      </p:sp>
    </p:spTree>
  </p:cSld>
  <p:clrMapOvr>
    <a:masterClrMapping/>
  </p:clrMapOvr>
  <mc:AlternateContent xmlns:mc="http://schemas.openxmlformats.org/markup-compatibility/2006">
    <mc:Choice xmlns:p14="http://schemas.microsoft.com/office/powerpoint/2010/main" Requires="p14">
      <p:transition p14:dur="0" advTm="4000"/>
    </mc:Choice>
    <mc:Fallback>
      <p:transition advTm="4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C62D317F-4EA1-4ACA-9ED8-D8C2A60D412C}" type="datetime1">
              <a:rPr lang="zh-CN" altLang="en-US" smtClean="0"/>
            </a:fld>
            <a:endParaRPr lang="zh-CN" altLang="en-US"/>
          </a:p>
        </p:txBody>
      </p:sp>
      <p:sp>
        <p:nvSpPr>
          <p:cNvPr id="6" name="页脚占位符 5"/>
          <p:cNvSpPr>
            <a:spLocks noGrp="1"/>
          </p:cNvSpPr>
          <p:nvPr>
            <p:ph type="ftr" sz="quarter" idx="11"/>
          </p:nvPr>
        </p:nvSpPr>
        <p:spPr/>
        <p:txBody>
          <a:bodyPr/>
          <a:lstStyle/>
          <a:p>
            <a:r>
              <a:rPr lang="en-US" altLang="zh-CN"/>
              <a:t>LN/TC 0023 </a:t>
            </a:r>
            <a:r>
              <a:rPr lang="zh-CN" altLang="en-US"/>
              <a:t>特种设备安全标准化技术委员会（辽宁）</a:t>
            </a:r>
            <a:endParaRPr lang="zh-CN" altLang="en-US"/>
          </a:p>
        </p:txBody>
      </p:sp>
      <p:sp>
        <p:nvSpPr>
          <p:cNvPr id="7" name="灯片编号占位符 6"/>
          <p:cNvSpPr>
            <a:spLocks noGrp="1"/>
          </p:cNvSpPr>
          <p:nvPr>
            <p:ph type="sldNum" sz="quarter" idx="12"/>
          </p:nvPr>
        </p:nvSpPr>
        <p:spPr/>
        <p:txBody>
          <a:bodyPr/>
          <a:lstStyle/>
          <a:p>
            <a:fld id="{4F8BEFBF-5B5F-4BD2-A74A-61A97BF1200E}"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ORTFOLIO 9">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495305" y="1238250"/>
            <a:ext cx="4524375" cy="3000375"/>
          </a:xfrm>
          <a:prstGeom prst="rect">
            <a:avLst/>
          </a:prstGeom>
          <a:effectLst>
            <a:outerShdw blurRad="292100" dist="38100" dir="5400000" algn="t" rotWithShape="0">
              <a:prstClr val="black">
                <a:alpha val="67000"/>
              </a:prstClr>
            </a:outerShdw>
          </a:effectLst>
        </p:spPr>
        <p:txBody>
          <a:bodyPr lIns="45720" tIns="22860" rIns="45720" bIns="22860"/>
          <a:lstStyle/>
          <a:p>
            <a:pPr fontAlgn="auto"/>
            <a:r>
              <a:rPr lang="en-US" strike="noStrike" noProof="1" dirty="0"/>
              <a:t>Click icon to add picture</a:t>
            </a:r>
            <a:endParaRPr lang="uk-UA" strike="noStrike" noProof="1"/>
          </a:p>
        </p:txBody>
      </p:sp>
      <p:sp>
        <p:nvSpPr>
          <p:cNvPr id="10" name="Title 3"/>
          <p:cNvSpPr>
            <a:spLocks noGrp="1"/>
          </p:cNvSpPr>
          <p:nvPr>
            <p:ph type="title"/>
          </p:nvPr>
        </p:nvSpPr>
        <p:spPr>
          <a:xfrm>
            <a:off x="628650" y="172388"/>
            <a:ext cx="7886700" cy="397896"/>
          </a:xfrm>
          <a:prstGeom prst="rect">
            <a:avLst/>
          </a:prstGeom>
        </p:spPr>
        <p:txBody>
          <a:bodyPr lIns="45720" tIns="22860" rIns="45720" bIns="22860"/>
          <a:lstStyle>
            <a:lvl1pPr algn="l">
              <a:defRPr sz="3195" b="1">
                <a:latin typeface="微软雅黑" panose="020B0503020204020204" pitchFamily="34" charset="-122"/>
                <a:ea typeface="微软雅黑" panose="020B0503020204020204" pitchFamily="34" charset="-122"/>
              </a:defRPr>
            </a:lvl1pPr>
          </a:lstStyle>
          <a:p>
            <a:pPr fontAlgn="auto"/>
            <a:r>
              <a:rPr lang="en-US" altLang="zh-CN" sz="4260" strike="noStrike" noProof="1" dirty="0"/>
              <a:t>Click to edit Master title style</a:t>
            </a:r>
            <a:endParaRPr lang="uk-UA" strike="noStrike" noProof="1" dirty="0"/>
          </a:p>
        </p:txBody>
      </p:sp>
    </p:spTree>
  </p:cSld>
  <p:clrMapOvr>
    <a:masterClrMapping/>
  </p:clrMapOvr>
  <mc:AlternateContent xmlns:mc="http://schemas.openxmlformats.org/markup-compatibility/2006">
    <mc:Choice xmlns:p14="http://schemas.microsoft.com/office/powerpoint/2010/main" Requires="p14">
      <p:transition p14:dur="0" advTm="4000"/>
    </mc:Choice>
    <mc:Fallback>
      <p:transition advTm="400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ORTFOLIO 10">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685800" y="1005840"/>
            <a:ext cx="3657600" cy="2743200"/>
          </a:xfrm>
          <a:prstGeom prst="rect">
            <a:avLst/>
          </a:prstGeom>
          <a:effectLst>
            <a:outerShdw blurRad="292100" dist="38100" dir="5400000" algn="t" rotWithShape="0">
              <a:prstClr val="black">
                <a:alpha val="67000"/>
              </a:prstClr>
            </a:outerShdw>
          </a:effectLst>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8" name="Picture Placeholder 2"/>
          <p:cNvSpPr>
            <a:spLocks noGrp="1"/>
          </p:cNvSpPr>
          <p:nvPr>
            <p:ph type="pic" sz="quarter" idx="13"/>
          </p:nvPr>
        </p:nvSpPr>
        <p:spPr>
          <a:xfrm>
            <a:off x="4800600" y="1005840"/>
            <a:ext cx="3657600" cy="2743200"/>
          </a:xfrm>
          <a:prstGeom prst="rect">
            <a:avLst/>
          </a:prstGeom>
          <a:effectLst>
            <a:outerShdw blurRad="292100" dist="38100" dir="5400000" algn="t" rotWithShape="0">
              <a:prstClr val="black">
                <a:alpha val="67000"/>
              </a:prstClr>
            </a:outerShdw>
          </a:effectLst>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1" name="Title 3"/>
          <p:cNvSpPr>
            <a:spLocks noGrp="1"/>
          </p:cNvSpPr>
          <p:nvPr>
            <p:ph type="title"/>
          </p:nvPr>
        </p:nvSpPr>
        <p:spPr>
          <a:xfrm>
            <a:off x="628650" y="172388"/>
            <a:ext cx="7886700" cy="397896"/>
          </a:xfrm>
          <a:prstGeom prst="rect">
            <a:avLst/>
          </a:prstGeom>
        </p:spPr>
        <p:txBody>
          <a:bodyPr lIns="45720" tIns="22860" rIns="45720" bIns="22860"/>
          <a:lstStyle>
            <a:lvl1pPr algn="l">
              <a:defRPr sz="3195" b="1">
                <a:latin typeface="微软雅黑" panose="020B0503020204020204" pitchFamily="34" charset="-122"/>
                <a:ea typeface="微软雅黑" panose="020B0503020204020204" pitchFamily="34" charset="-122"/>
              </a:defRPr>
            </a:lvl1pPr>
          </a:lstStyle>
          <a:p>
            <a:pPr fontAlgn="auto"/>
            <a:r>
              <a:rPr lang="en-US" altLang="zh-CN" sz="4260" strike="noStrike" noProof="1" dirty="0"/>
              <a:t>Click to edit Master title style</a:t>
            </a:r>
            <a:endParaRPr lang="uk-UA" strike="noStrike" noProof="1" dirty="0"/>
          </a:p>
        </p:txBody>
      </p:sp>
      <p:sp>
        <p:nvSpPr>
          <p:cNvPr id="10" name="Slide Number Placeholder 4"/>
          <p:cNvSpPr>
            <a:spLocks noGrp="1"/>
          </p:cNvSpPr>
          <p:nvPr>
            <p:ph type="sldNum" sz="quarter" idx="4"/>
          </p:nvPr>
        </p:nvSpPr>
        <p:spPr>
          <a:xfrm>
            <a:off x="8497888" y="236538"/>
            <a:ext cx="417513" cy="354013"/>
          </a:xfrm>
          <a:prstGeom prst="rect">
            <a:avLst/>
          </a:prstGeom>
        </p:spPr>
        <p:txBody>
          <a:bodyPr/>
          <a:lstStyle>
            <a:lvl1pPr algn="ctr">
              <a:defRPr sz="1350">
                <a:solidFill>
                  <a:schemeClr val="bg1"/>
                </a:solidFill>
              </a:defRPr>
            </a:lvl1pPr>
          </a:lstStyle>
          <a:p>
            <a:pPr fontAlgn="base"/>
            <a:fld id="{5DE872C3-2ED1-43FB-B3C4-BA6F078D7CD3}" type="slidenum">
              <a:rPr lang="en-US" sz="1350" strike="noStrike" noProof="1" smtClean="0">
                <a:latin typeface="Arial" panose="020B0604020202020204" pitchFamily="34" charset="0"/>
                <a:ea typeface="宋体" panose="02010600030101010101" pitchFamily="2" charset="-122"/>
                <a:cs typeface="+mn-cs"/>
              </a:rPr>
            </a:fld>
            <a:endParaRPr lang="en-US" strike="noStrike" noProof="1" dirty="0"/>
          </a:p>
        </p:txBody>
      </p:sp>
    </p:spTree>
  </p:cSld>
  <p:clrMapOvr>
    <a:masterClrMapping/>
  </p:clrMapOvr>
  <mc:AlternateContent xmlns:mc="http://schemas.openxmlformats.org/markup-compatibility/2006">
    <mc:Choice xmlns:p14="http://schemas.microsoft.com/office/powerpoint/2010/main" Requires="p14">
      <p:transition p14:dur="0" advTm="4000"/>
    </mc:Choice>
    <mc:Fallback>
      <p:transition advTm="400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ORTFOLIO 11">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628650" y="1005840"/>
            <a:ext cx="2514600" cy="1371600"/>
          </a:xfrm>
          <a:prstGeom prst="rect">
            <a:avLst/>
          </a:prstGeom>
          <a:effectLst>
            <a:outerShdw blurRad="190500" dist="38100" dir="5400000" algn="t" rotWithShape="0">
              <a:prstClr val="black">
                <a:alpha val="67000"/>
              </a:prstClr>
            </a:outerShdw>
          </a:effectLst>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8" name="Picture Placeholder 2"/>
          <p:cNvSpPr>
            <a:spLocks noGrp="1"/>
          </p:cNvSpPr>
          <p:nvPr>
            <p:ph type="pic" sz="quarter" idx="13"/>
          </p:nvPr>
        </p:nvSpPr>
        <p:spPr>
          <a:xfrm>
            <a:off x="6000750" y="1005840"/>
            <a:ext cx="2514600" cy="1371600"/>
          </a:xfrm>
          <a:prstGeom prst="rect">
            <a:avLst/>
          </a:prstGeom>
          <a:effectLst>
            <a:outerShdw blurRad="190500" dist="38100" dir="5400000" algn="t" rotWithShape="0">
              <a:prstClr val="black">
                <a:alpha val="67000"/>
              </a:prstClr>
            </a:outerShdw>
          </a:effectLst>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9" name="Picture Placeholder 2"/>
          <p:cNvSpPr>
            <a:spLocks noGrp="1"/>
          </p:cNvSpPr>
          <p:nvPr>
            <p:ph type="pic" sz="quarter" idx="14"/>
          </p:nvPr>
        </p:nvSpPr>
        <p:spPr>
          <a:xfrm>
            <a:off x="3314700" y="1005840"/>
            <a:ext cx="2514600" cy="1371600"/>
          </a:xfrm>
          <a:prstGeom prst="rect">
            <a:avLst/>
          </a:prstGeom>
          <a:effectLst>
            <a:outerShdw blurRad="190500" dist="38100" dir="5400000" algn="t" rotWithShape="0">
              <a:prstClr val="black">
                <a:alpha val="67000"/>
              </a:prstClr>
            </a:outerShdw>
          </a:effectLst>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2" name="Title 3"/>
          <p:cNvSpPr>
            <a:spLocks noGrp="1"/>
          </p:cNvSpPr>
          <p:nvPr>
            <p:ph type="title"/>
          </p:nvPr>
        </p:nvSpPr>
        <p:spPr>
          <a:xfrm>
            <a:off x="628650" y="172388"/>
            <a:ext cx="7886700" cy="397896"/>
          </a:xfrm>
          <a:prstGeom prst="rect">
            <a:avLst/>
          </a:prstGeom>
        </p:spPr>
        <p:txBody>
          <a:bodyPr lIns="45720" tIns="22860" rIns="45720" bIns="22860"/>
          <a:lstStyle>
            <a:lvl1pPr algn="l">
              <a:defRPr sz="3195" b="1">
                <a:latin typeface="微软雅黑" panose="020B0503020204020204" pitchFamily="34" charset="-122"/>
                <a:ea typeface="微软雅黑" panose="020B0503020204020204" pitchFamily="34" charset="-122"/>
              </a:defRPr>
            </a:lvl1pPr>
          </a:lstStyle>
          <a:p>
            <a:pPr fontAlgn="auto"/>
            <a:r>
              <a:rPr lang="en-US" altLang="zh-CN" sz="4260" strike="noStrike" noProof="1" dirty="0"/>
              <a:t>Click to edit Master title style</a:t>
            </a:r>
            <a:endParaRPr lang="uk-UA" strike="noStrike" noProof="1" dirty="0"/>
          </a:p>
        </p:txBody>
      </p:sp>
      <p:sp>
        <p:nvSpPr>
          <p:cNvPr id="11" name="Slide Number Placeholder 4"/>
          <p:cNvSpPr>
            <a:spLocks noGrp="1"/>
          </p:cNvSpPr>
          <p:nvPr>
            <p:ph type="sldNum" sz="quarter" idx="4"/>
          </p:nvPr>
        </p:nvSpPr>
        <p:spPr>
          <a:xfrm>
            <a:off x="8497888" y="236538"/>
            <a:ext cx="417513" cy="354013"/>
          </a:xfrm>
          <a:prstGeom prst="rect">
            <a:avLst/>
          </a:prstGeom>
        </p:spPr>
        <p:txBody>
          <a:bodyPr/>
          <a:lstStyle>
            <a:lvl1pPr algn="ctr">
              <a:defRPr sz="1350">
                <a:solidFill>
                  <a:schemeClr val="bg1"/>
                </a:solidFill>
              </a:defRPr>
            </a:lvl1pPr>
          </a:lstStyle>
          <a:p>
            <a:pPr fontAlgn="base"/>
            <a:fld id="{5DE872C3-2ED1-43FB-B3C4-BA6F078D7CD3}" type="slidenum">
              <a:rPr lang="en-US" sz="1350" strike="noStrike" noProof="1" smtClean="0">
                <a:latin typeface="Arial" panose="020B0604020202020204" pitchFamily="34" charset="0"/>
                <a:ea typeface="宋体" panose="02010600030101010101" pitchFamily="2" charset="-122"/>
                <a:cs typeface="+mn-cs"/>
              </a:rPr>
            </a:fld>
            <a:endParaRPr lang="en-US" strike="noStrike" noProof="1" dirty="0"/>
          </a:p>
        </p:txBody>
      </p:sp>
    </p:spTree>
  </p:cSld>
  <p:clrMapOvr>
    <a:masterClrMapping/>
  </p:clrMapOvr>
  <mc:AlternateContent xmlns:mc="http://schemas.openxmlformats.org/markup-compatibility/2006">
    <mc:Choice xmlns:p14="http://schemas.microsoft.com/office/powerpoint/2010/main" Requires="p14">
      <p:transition p14:dur="0" advTm="4000"/>
    </mc:Choice>
    <mc:Fallback>
      <p:transition advTm="400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ORTFOLIO 12">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628650" y="1005840"/>
            <a:ext cx="2514600" cy="2514600"/>
          </a:xfrm>
          <a:prstGeom prst="rect">
            <a:avLst/>
          </a:prstGeom>
          <a:effectLst>
            <a:outerShdw blurRad="292100" dist="38100" dir="5400000" algn="t" rotWithShape="0">
              <a:prstClr val="black">
                <a:alpha val="67000"/>
              </a:prstClr>
            </a:outerShdw>
          </a:effectLst>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8" name="Picture Placeholder 2"/>
          <p:cNvSpPr>
            <a:spLocks noGrp="1"/>
          </p:cNvSpPr>
          <p:nvPr>
            <p:ph type="pic" sz="quarter" idx="13"/>
          </p:nvPr>
        </p:nvSpPr>
        <p:spPr>
          <a:xfrm>
            <a:off x="6000750" y="1005840"/>
            <a:ext cx="2514600" cy="2514600"/>
          </a:xfrm>
          <a:prstGeom prst="rect">
            <a:avLst/>
          </a:prstGeom>
          <a:effectLst>
            <a:outerShdw blurRad="292100" dist="38100" dir="5400000" algn="t" rotWithShape="0">
              <a:prstClr val="black">
                <a:alpha val="67000"/>
              </a:prstClr>
            </a:outerShdw>
          </a:effectLst>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9" name="Picture Placeholder 2"/>
          <p:cNvSpPr>
            <a:spLocks noGrp="1"/>
          </p:cNvSpPr>
          <p:nvPr>
            <p:ph type="pic" sz="quarter" idx="14"/>
          </p:nvPr>
        </p:nvSpPr>
        <p:spPr>
          <a:xfrm>
            <a:off x="3314700" y="1005840"/>
            <a:ext cx="2514600" cy="2514600"/>
          </a:xfrm>
          <a:prstGeom prst="rect">
            <a:avLst/>
          </a:prstGeom>
          <a:effectLst>
            <a:outerShdw blurRad="292100" dist="38100" dir="5400000" algn="t" rotWithShape="0">
              <a:prstClr val="black">
                <a:alpha val="67000"/>
              </a:prstClr>
            </a:outerShdw>
          </a:effectLst>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2" name="Title 3"/>
          <p:cNvSpPr>
            <a:spLocks noGrp="1"/>
          </p:cNvSpPr>
          <p:nvPr>
            <p:ph type="title"/>
          </p:nvPr>
        </p:nvSpPr>
        <p:spPr>
          <a:xfrm>
            <a:off x="628650" y="172388"/>
            <a:ext cx="7886700" cy="397896"/>
          </a:xfrm>
          <a:prstGeom prst="rect">
            <a:avLst/>
          </a:prstGeom>
        </p:spPr>
        <p:txBody>
          <a:bodyPr lIns="45720" tIns="22860" rIns="45720" bIns="22860"/>
          <a:lstStyle>
            <a:lvl1pPr algn="l">
              <a:defRPr sz="3195" b="1">
                <a:latin typeface="微软雅黑" panose="020B0503020204020204" pitchFamily="34" charset="-122"/>
                <a:ea typeface="微软雅黑" panose="020B0503020204020204" pitchFamily="34" charset="-122"/>
              </a:defRPr>
            </a:lvl1pPr>
          </a:lstStyle>
          <a:p>
            <a:pPr fontAlgn="auto"/>
            <a:r>
              <a:rPr lang="en-US" altLang="zh-CN" sz="4260" strike="noStrike" noProof="1" dirty="0"/>
              <a:t>Click to edit Master title style</a:t>
            </a:r>
            <a:endParaRPr lang="uk-UA" strike="noStrike" noProof="1" dirty="0"/>
          </a:p>
        </p:txBody>
      </p:sp>
      <p:sp>
        <p:nvSpPr>
          <p:cNvPr id="11" name="Slide Number Placeholder 4"/>
          <p:cNvSpPr>
            <a:spLocks noGrp="1"/>
          </p:cNvSpPr>
          <p:nvPr>
            <p:ph type="sldNum" sz="quarter" idx="4"/>
          </p:nvPr>
        </p:nvSpPr>
        <p:spPr>
          <a:xfrm>
            <a:off x="8497888" y="236538"/>
            <a:ext cx="417513" cy="354013"/>
          </a:xfrm>
          <a:prstGeom prst="rect">
            <a:avLst/>
          </a:prstGeom>
        </p:spPr>
        <p:txBody>
          <a:bodyPr/>
          <a:lstStyle>
            <a:lvl1pPr algn="ctr">
              <a:defRPr sz="1350">
                <a:solidFill>
                  <a:schemeClr val="bg1"/>
                </a:solidFill>
              </a:defRPr>
            </a:lvl1pPr>
          </a:lstStyle>
          <a:p>
            <a:pPr fontAlgn="base"/>
            <a:fld id="{5DE872C3-2ED1-43FB-B3C4-BA6F078D7CD3}" type="slidenum">
              <a:rPr lang="en-US" sz="1350" strike="noStrike" noProof="1" smtClean="0">
                <a:latin typeface="Arial" panose="020B0604020202020204" pitchFamily="34" charset="0"/>
                <a:ea typeface="宋体" panose="02010600030101010101" pitchFamily="2" charset="-122"/>
                <a:cs typeface="+mn-cs"/>
              </a:rPr>
            </a:fld>
            <a:endParaRPr lang="en-US" strike="noStrike" noProof="1" dirty="0"/>
          </a:p>
        </p:txBody>
      </p:sp>
    </p:spTree>
  </p:cSld>
  <p:clrMapOvr>
    <a:masterClrMapping/>
  </p:clrMapOvr>
  <mc:AlternateContent xmlns:mc="http://schemas.openxmlformats.org/markup-compatibility/2006">
    <mc:Choice xmlns:p14="http://schemas.microsoft.com/office/powerpoint/2010/main" Requires="p14">
      <p:transition p14:dur="0" advTm="4000"/>
    </mc:Choice>
    <mc:Fallback>
      <p:transition advTm="400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ORTFOLIO 13">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628650" y="1371600"/>
            <a:ext cx="2514600" cy="3200400"/>
          </a:xfrm>
          <a:prstGeom prst="rect">
            <a:avLst/>
          </a:prstGeom>
          <a:effectLst>
            <a:outerShdw blurRad="292100" dist="38100" dir="5400000" algn="t" rotWithShape="0">
              <a:prstClr val="black">
                <a:alpha val="67000"/>
              </a:prstClr>
            </a:outerShdw>
          </a:effectLst>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8" name="Picture Placeholder 2"/>
          <p:cNvSpPr>
            <a:spLocks noGrp="1"/>
          </p:cNvSpPr>
          <p:nvPr>
            <p:ph type="pic" sz="quarter" idx="13"/>
          </p:nvPr>
        </p:nvSpPr>
        <p:spPr>
          <a:xfrm>
            <a:off x="6000750" y="1371600"/>
            <a:ext cx="2514600" cy="3200400"/>
          </a:xfrm>
          <a:prstGeom prst="rect">
            <a:avLst/>
          </a:prstGeom>
          <a:effectLst>
            <a:outerShdw blurRad="292100" dist="38100" dir="5400000" algn="t" rotWithShape="0">
              <a:prstClr val="black">
                <a:alpha val="67000"/>
              </a:prstClr>
            </a:outerShdw>
          </a:effectLst>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9" name="Picture Placeholder 2"/>
          <p:cNvSpPr>
            <a:spLocks noGrp="1"/>
          </p:cNvSpPr>
          <p:nvPr>
            <p:ph type="pic" sz="quarter" idx="14"/>
          </p:nvPr>
        </p:nvSpPr>
        <p:spPr>
          <a:xfrm>
            <a:off x="3314700" y="1371600"/>
            <a:ext cx="2514600" cy="3200400"/>
          </a:xfrm>
          <a:prstGeom prst="rect">
            <a:avLst/>
          </a:prstGeom>
          <a:effectLst>
            <a:outerShdw blurRad="292100" dist="38100" dir="5400000" algn="t" rotWithShape="0">
              <a:prstClr val="black">
                <a:alpha val="67000"/>
              </a:prstClr>
            </a:outerShdw>
          </a:effectLst>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3" name="Title 3"/>
          <p:cNvSpPr>
            <a:spLocks noGrp="1"/>
          </p:cNvSpPr>
          <p:nvPr>
            <p:ph type="title"/>
          </p:nvPr>
        </p:nvSpPr>
        <p:spPr>
          <a:xfrm>
            <a:off x="628650" y="172388"/>
            <a:ext cx="7886700" cy="397896"/>
          </a:xfrm>
          <a:prstGeom prst="rect">
            <a:avLst/>
          </a:prstGeom>
        </p:spPr>
        <p:txBody>
          <a:bodyPr lIns="45720" tIns="22860" rIns="45720" bIns="22860"/>
          <a:lstStyle>
            <a:lvl1pPr algn="l">
              <a:defRPr sz="3195" b="1">
                <a:latin typeface="微软雅黑" panose="020B0503020204020204" pitchFamily="34" charset="-122"/>
                <a:ea typeface="微软雅黑" panose="020B0503020204020204" pitchFamily="34" charset="-122"/>
              </a:defRPr>
            </a:lvl1pPr>
          </a:lstStyle>
          <a:p>
            <a:pPr fontAlgn="auto"/>
            <a:r>
              <a:rPr lang="en-US" altLang="zh-CN" sz="4260" strike="noStrike" noProof="1" dirty="0"/>
              <a:t>Click to edit Master title style</a:t>
            </a:r>
            <a:endParaRPr lang="uk-UA" strike="noStrike" noProof="1" dirty="0"/>
          </a:p>
        </p:txBody>
      </p:sp>
      <p:sp>
        <p:nvSpPr>
          <p:cNvPr id="11" name="Slide Number Placeholder 4"/>
          <p:cNvSpPr>
            <a:spLocks noGrp="1"/>
          </p:cNvSpPr>
          <p:nvPr>
            <p:ph type="sldNum" sz="quarter" idx="4"/>
          </p:nvPr>
        </p:nvSpPr>
        <p:spPr>
          <a:xfrm>
            <a:off x="8497888" y="236538"/>
            <a:ext cx="417513" cy="354013"/>
          </a:xfrm>
          <a:prstGeom prst="rect">
            <a:avLst/>
          </a:prstGeom>
        </p:spPr>
        <p:txBody>
          <a:bodyPr/>
          <a:lstStyle>
            <a:lvl1pPr algn="ctr">
              <a:defRPr sz="1350">
                <a:solidFill>
                  <a:schemeClr val="bg1"/>
                </a:solidFill>
              </a:defRPr>
            </a:lvl1pPr>
          </a:lstStyle>
          <a:p>
            <a:pPr fontAlgn="base"/>
            <a:fld id="{5DE872C3-2ED1-43FB-B3C4-BA6F078D7CD3}" type="slidenum">
              <a:rPr lang="en-US" sz="1350" strike="noStrike" noProof="1" smtClean="0">
                <a:latin typeface="Arial" panose="020B0604020202020204" pitchFamily="34" charset="0"/>
                <a:ea typeface="宋体" panose="02010600030101010101" pitchFamily="2" charset="-122"/>
                <a:cs typeface="+mn-cs"/>
              </a:rPr>
            </a:fld>
            <a:endParaRPr lang="en-US" strike="noStrike" noProof="1" dirty="0"/>
          </a:p>
        </p:txBody>
      </p:sp>
    </p:spTree>
  </p:cSld>
  <p:clrMapOvr>
    <a:masterClrMapping/>
  </p:clrMapOvr>
  <mc:AlternateContent xmlns:mc="http://schemas.openxmlformats.org/markup-compatibility/2006">
    <mc:Choice xmlns:p14="http://schemas.microsoft.com/office/powerpoint/2010/main" Requires="p14">
      <p:transition p14:dur="0" advTm="4000"/>
    </mc:Choice>
    <mc:Fallback>
      <p:transition advTm="400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ORTFOLIO 14">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640080" y="1005840"/>
            <a:ext cx="1600200" cy="3429000"/>
          </a:xfrm>
          <a:prstGeom prst="rect">
            <a:avLst/>
          </a:prstGeom>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0" name="Picture Placeholder 2"/>
          <p:cNvSpPr>
            <a:spLocks noGrp="1"/>
          </p:cNvSpPr>
          <p:nvPr>
            <p:ph type="pic" sz="quarter" idx="13"/>
          </p:nvPr>
        </p:nvSpPr>
        <p:spPr>
          <a:xfrm>
            <a:off x="2286000" y="1005840"/>
            <a:ext cx="1600200" cy="3429000"/>
          </a:xfrm>
          <a:prstGeom prst="rect">
            <a:avLst/>
          </a:prstGeom>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1" name="Picture Placeholder 2"/>
          <p:cNvSpPr>
            <a:spLocks noGrp="1"/>
          </p:cNvSpPr>
          <p:nvPr>
            <p:ph type="pic" sz="quarter" idx="14"/>
          </p:nvPr>
        </p:nvSpPr>
        <p:spPr>
          <a:xfrm>
            <a:off x="3931920" y="1005840"/>
            <a:ext cx="1600200" cy="3429000"/>
          </a:xfrm>
          <a:prstGeom prst="rect">
            <a:avLst/>
          </a:prstGeom>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2" name="Title 3"/>
          <p:cNvSpPr>
            <a:spLocks noGrp="1"/>
          </p:cNvSpPr>
          <p:nvPr>
            <p:ph type="title"/>
          </p:nvPr>
        </p:nvSpPr>
        <p:spPr>
          <a:xfrm>
            <a:off x="628650" y="172388"/>
            <a:ext cx="7886700" cy="397896"/>
          </a:xfrm>
          <a:prstGeom prst="rect">
            <a:avLst/>
          </a:prstGeom>
        </p:spPr>
        <p:txBody>
          <a:bodyPr lIns="45720" tIns="22860" rIns="45720" bIns="22860"/>
          <a:lstStyle>
            <a:lvl1pPr algn="l">
              <a:defRPr sz="3195" b="1">
                <a:latin typeface="微软雅黑" panose="020B0503020204020204" pitchFamily="34" charset="-122"/>
                <a:ea typeface="微软雅黑" panose="020B0503020204020204" pitchFamily="34" charset="-122"/>
              </a:defRPr>
            </a:lvl1pPr>
          </a:lstStyle>
          <a:p>
            <a:pPr fontAlgn="auto"/>
            <a:r>
              <a:rPr lang="en-US" altLang="zh-CN" sz="4260" strike="noStrike" noProof="1" dirty="0"/>
              <a:t>Click to edit Master title style</a:t>
            </a:r>
            <a:endParaRPr lang="uk-UA" strike="noStrike" noProof="1" dirty="0"/>
          </a:p>
        </p:txBody>
      </p:sp>
      <p:sp>
        <p:nvSpPr>
          <p:cNvPr id="9" name="Slide Number Placeholder 4"/>
          <p:cNvSpPr>
            <a:spLocks noGrp="1"/>
          </p:cNvSpPr>
          <p:nvPr>
            <p:ph type="sldNum" sz="quarter" idx="4"/>
          </p:nvPr>
        </p:nvSpPr>
        <p:spPr>
          <a:xfrm>
            <a:off x="8497888" y="236538"/>
            <a:ext cx="417513" cy="354013"/>
          </a:xfrm>
          <a:prstGeom prst="rect">
            <a:avLst/>
          </a:prstGeom>
        </p:spPr>
        <p:txBody>
          <a:bodyPr/>
          <a:lstStyle>
            <a:lvl1pPr algn="ctr">
              <a:defRPr sz="1350">
                <a:solidFill>
                  <a:schemeClr val="bg1"/>
                </a:solidFill>
              </a:defRPr>
            </a:lvl1pPr>
          </a:lstStyle>
          <a:p>
            <a:pPr fontAlgn="base"/>
            <a:fld id="{5DE872C3-2ED1-43FB-B3C4-BA6F078D7CD3}" type="slidenum">
              <a:rPr lang="en-US" sz="1350" strike="noStrike" noProof="1" smtClean="0">
                <a:latin typeface="Arial" panose="020B0604020202020204" pitchFamily="34" charset="0"/>
                <a:ea typeface="宋体" panose="02010600030101010101" pitchFamily="2" charset="-122"/>
                <a:cs typeface="+mn-cs"/>
              </a:rPr>
            </a:fld>
            <a:endParaRPr lang="en-US" strike="noStrike" noProof="1" dirty="0"/>
          </a:p>
        </p:txBody>
      </p:sp>
    </p:spTree>
  </p:cSld>
  <p:clrMapOvr>
    <a:masterClrMapping/>
  </p:clrMapOvr>
  <mc:AlternateContent xmlns:mc="http://schemas.openxmlformats.org/markup-compatibility/2006">
    <mc:Choice xmlns:p14="http://schemas.microsoft.com/office/powerpoint/2010/main" Requires="p14">
      <p:transition p14:dur="0" advTm="4000"/>
    </mc:Choice>
    <mc:Fallback>
      <p:transition advTm="400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ORTFOLIO 15">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628650" y="1005840"/>
            <a:ext cx="1828800" cy="2514600"/>
          </a:xfrm>
          <a:prstGeom prst="rect">
            <a:avLst/>
          </a:prstGeom>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3" name="Picture Placeholder 2"/>
          <p:cNvSpPr>
            <a:spLocks noGrp="1"/>
          </p:cNvSpPr>
          <p:nvPr>
            <p:ph type="pic" sz="quarter" idx="13"/>
          </p:nvPr>
        </p:nvSpPr>
        <p:spPr>
          <a:xfrm>
            <a:off x="2647950" y="1005840"/>
            <a:ext cx="1828800" cy="2514600"/>
          </a:xfrm>
          <a:prstGeom prst="rect">
            <a:avLst/>
          </a:prstGeom>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4" name="Picture Placeholder 2"/>
          <p:cNvSpPr>
            <a:spLocks noGrp="1"/>
          </p:cNvSpPr>
          <p:nvPr>
            <p:ph type="pic" sz="quarter" idx="14"/>
          </p:nvPr>
        </p:nvSpPr>
        <p:spPr>
          <a:xfrm>
            <a:off x="4667250" y="1005840"/>
            <a:ext cx="1828800" cy="2514600"/>
          </a:xfrm>
          <a:prstGeom prst="rect">
            <a:avLst/>
          </a:prstGeom>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5" name="Picture Placeholder 2"/>
          <p:cNvSpPr>
            <a:spLocks noGrp="1"/>
          </p:cNvSpPr>
          <p:nvPr>
            <p:ph type="pic" sz="quarter" idx="15"/>
          </p:nvPr>
        </p:nvSpPr>
        <p:spPr>
          <a:xfrm>
            <a:off x="6686550" y="1005840"/>
            <a:ext cx="1828800" cy="2514600"/>
          </a:xfrm>
          <a:prstGeom prst="rect">
            <a:avLst/>
          </a:prstGeom>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1" name="Title 3"/>
          <p:cNvSpPr>
            <a:spLocks noGrp="1"/>
          </p:cNvSpPr>
          <p:nvPr>
            <p:ph type="title"/>
          </p:nvPr>
        </p:nvSpPr>
        <p:spPr>
          <a:xfrm>
            <a:off x="628650" y="172388"/>
            <a:ext cx="7886700" cy="397896"/>
          </a:xfrm>
          <a:prstGeom prst="rect">
            <a:avLst/>
          </a:prstGeom>
        </p:spPr>
        <p:txBody>
          <a:bodyPr lIns="45720" tIns="22860" rIns="45720" bIns="22860"/>
          <a:lstStyle>
            <a:lvl1pPr algn="l">
              <a:defRPr sz="3195" b="1">
                <a:latin typeface="微软雅黑" panose="020B0503020204020204" pitchFamily="34" charset="-122"/>
                <a:ea typeface="微软雅黑" panose="020B0503020204020204" pitchFamily="34" charset="-122"/>
              </a:defRPr>
            </a:lvl1pPr>
          </a:lstStyle>
          <a:p>
            <a:pPr fontAlgn="auto"/>
            <a:r>
              <a:rPr lang="en-US" altLang="zh-CN" sz="4260" strike="noStrike" noProof="1" dirty="0"/>
              <a:t>Click to edit Master title style</a:t>
            </a:r>
            <a:endParaRPr lang="uk-UA" strike="noStrike" noProof="1" dirty="0"/>
          </a:p>
        </p:txBody>
      </p:sp>
    </p:spTree>
  </p:cSld>
  <p:clrMapOvr>
    <a:masterClrMapping/>
  </p:clrMapOvr>
  <mc:AlternateContent xmlns:mc="http://schemas.openxmlformats.org/markup-compatibility/2006">
    <mc:Choice xmlns:p14="http://schemas.microsoft.com/office/powerpoint/2010/main" Requires="p14">
      <p:transition p14:dur="0" advTm="4000"/>
    </mc:Choice>
    <mc:Fallback>
      <p:transition advTm="400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ORTFOLIO 16">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628650" y="1276350"/>
            <a:ext cx="1828800" cy="1371600"/>
          </a:xfrm>
          <a:prstGeom prst="rect">
            <a:avLst/>
          </a:prstGeom>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3" name="Picture Placeholder 2"/>
          <p:cNvSpPr>
            <a:spLocks noGrp="1"/>
          </p:cNvSpPr>
          <p:nvPr>
            <p:ph type="pic" sz="quarter" idx="13"/>
          </p:nvPr>
        </p:nvSpPr>
        <p:spPr>
          <a:xfrm>
            <a:off x="2647950" y="1276350"/>
            <a:ext cx="1828800" cy="1371600"/>
          </a:xfrm>
          <a:prstGeom prst="rect">
            <a:avLst/>
          </a:prstGeom>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4" name="Picture Placeholder 2"/>
          <p:cNvSpPr>
            <a:spLocks noGrp="1"/>
          </p:cNvSpPr>
          <p:nvPr>
            <p:ph type="pic" sz="quarter" idx="14"/>
          </p:nvPr>
        </p:nvSpPr>
        <p:spPr>
          <a:xfrm>
            <a:off x="4667250" y="1276350"/>
            <a:ext cx="1828800" cy="1371600"/>
          </a:xfrm>
          <a:prstGeom prst="rect">
            <a:avLst/>
          </a:prstGeom>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5" name="Picture Placeholder 2"/>
          <p:cNvSpPr>
            <a:spLocks noGrp="1"/>
          </p:cNvSpPr>
          <p:nvPr>
            <p:ph type="pic" sz="quarter" idx="15"/>
          </p:nvPr>
        </p:nvSpPr>
        <p:spPr>
          <a:xfrm>
            <a:off x="6686550" y="1276350"/>
            <a:ext cx="1828800" cy="1371600"/>
          </a:xfrm>
          <a:prstGeom prst="rect">
            <a:avLst/>
          </a:prstGeom>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1" name="Title 3"/>
          <p:cNvSpPr>
            <a:spLocks noGrp="1"/>
          </p:cNvSpPr>
          <p:nvPr>
            <p:ph type="title"/>
          </p:nvPr>
        </p:nvSpPr>
        <p:spPr>
          <a:xfrm>
            <a:off x="628650" y="172388"/>
            <a:ext cx="7886700" cy="397896"/>
          </a:xfrm>
          <a:prstGeom prst="rect">
            <a:avLst/>
          </a:prstGeom>
        </p:spPr>
        <p:txBody>
          <a:bodyPr lIns="45720" tIns="22860" rIns="45720" bIns="22860"/>
          <a:lstStyle>
            <a:lvl1pPr algn="l">
              <a:defRPr sz="3195" b="1">
                <a:latin typeface="微软雅黑" panose="020B0503020204020204" pitchFamily="34" charset="-122"/>
                <a:ea typeface="微软雅黑" panose="020B0503020204020204" pitchFamily="34" charset="-122"/>
              </a:defRPr>
            </a:lvl1pPr>
          </a:lstStyle>
          <a:p>
            <a:pPr fontAlgn="auto"/>
            <a:r>
              <a:rPr lang="en-US" altLang="zh-CN" sz="4260" strike="noStrike" noProof="1" dirty="0"/>
              <a:t>Click to edit Master title style</a:t>
            </a:r>
            <a:endParaRPr lang="uk-UA" strike="noStrike" noProof="1" dirty="0"/>
          </a:p>
        </p:txBody>
      </p:sp>
    </p:spTree>
  </p:cSld>
  <p:clrMapOvr>
    <a:masterClrMapping/>
  </p:clrMapOvr>
  <mc:AlternateContent xmlns:mc="http://schemas.openxmlformats.org/markup-compatibility/2006">
    <mc:Choice xmlns:p14="http://schemas.microsoft.com/office/powerpoint/2010/main" Requires="p14">
      <p:transition p14:dur="0" advTm="4000"/>
    </mc:Choice>
    <mc:Fallback>
      <p:transition advTm="400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ORTFOLIO 17">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628650" y="1291590"/>
            <a:ext cx="1828800" cy="1371600"/>
          </a:xfrm>
          <a:prstGeom prst="rect">
            <a:avLst/>
          </a:prstGeom>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3" name="Picture Placeholder 2"/>
          <p:cNvSpPr>
            <a:spLocks noGrp="1"/>
          </p:cNvSpPr>
          <p:nvPr>
            <p:ph type="pic" sz="quarter" idx="13"/>
          </p:nvPr>
        </p:nvSpPr>
        <p:spPr>
          <a:xfrm>
            <a:off x="628650" y="3028950"/>
            <a:ext cx="1828800" cy="1371600"/>
          </a:xfrm>
          <a:prstGeom prst="rect">
            <a:avLst/>
          </a:prstGeom>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4" name="Picture Placeholder 2"/>
          <p:cNvSpPr>
            <a:spLocks noGrp="1"/>
          </p:cNvSpPr>
          <p:nvPr>
            <p:ph type="pic" sz="quarter" idx="14"/>
          </p:nvPr>
        </p:nvSpPr>
        <p:spPr>
          <a:xfrm>
            <a:off x="4667250" y="1291590"/>
            <a:ext cx="1828800" cy="1371600"/>
          </a:xfrm>
          <a:prstGeom prst="rect">
            <a:avLst/>
          </a:prstGeom>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5" name="Picture Placeholder 2"/>
          <p:cNvSpPr>
            <a:spLocks noGrp="1"/>
          </p:cNvSpPr>
          <p:nvPr>
            <p:ph type="pic" sz="quarter" idx="15"/>
          </p:nvPr>
        </p:nvSpPr>
        <p:spPr>
          <a:xfrm>
            <a:off x="4667250" y="3028950"/>
            <a:ext cx="1828800" cy="1371600"/>
          </a:xfrm>
          <a:prstGeom prst="rect">
            <a:avLst/>
          </a:prstGeom>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1" name="Title 3"/>
          <p:cNvSpPr>
            <a:spLocks noGrp="1"/>
          </p:cNvSpPr>
          <p:nvPr>
            <p:ph type="title"/>
          </p:nvPr>
        </p:nvSpPr>
        <p:spPr>
          <a:xfrm>
            <a:off x="628650" y="172388"/>
            <a:ext cx="7886700" cy="397896"/>
          </a:xfrm>
          <a:prstGeom prst="rect">
            <a:avLst/>
          </a:prstGeom>
        </p:spPr>
        <p:txBody>
          <a:bodyPr lIns="45720" tIns="22860" rIns="45720" bIns="22860"/>
          <a:lstStyle>
            <a:lvl1pPr algn="l">
              <a:defRPr sz="3195" b="1">
                <a:latin typeface="微软雅黑" panose="020B0503020204020204" pitchFamily="34" charset="-122"/>
                <a:ea typeface="微软雅黑" panose="020B0503020204020204" pitchFamily="34" charset="-122"/>
              </a:defRPr>
            </a:lvl1pPr>
          </a:lstStyle>
          <a:p>
            <a:pPr fontAlgn="auto"/>
            <a:r>
              <a:rPr lang="en-US" altLang="zh-CN" sz="4260" strike="noStrike" noProof="1" dirty="0"/>
              <a:t>Click to edit Master title style</a:t>
            </a:r>
            <a:endParaRPr lang="uk-UA" strike="noStrike" noProof="1" dirty="0"/>
          </a:p>
        </p:txBody>
      </p:sp>
      <p:sp>
        <p:nvSpPr>
          <p:cNvPr id="7" name="Slide Number Placeholder 6"/>
          <p:cNvSpPr>
            <a:spLocks noGrp="1"/>
          </p:cNvSpPr>
          <p:nvPr>
            <p:ph type="sldNum" sz="quarter" idx="11"/>
          </p:nvPr>
        </p:nvSpPr>
        <p:spPr>
          <a:xfrm>
            <a:off x="8497888" y="236538"/>
            <a:ext cx="417513" cy="354013"/>
          </a:xfrm>
          <a:prstGeom prst="rect">
            <a:avLst/>
          </a:prstGeom>
        </p:spPr>
        <p:txBody>
          <a:bodyPr/>
          <a:lstStyle/>
          <a:p>
            <a:pPr fontAlgn="base"/>
            <a:fld id="{EFAF4AA5-1B32-4B1D-9466-74C2062FAF79}" type="slidenum">
              <a:rPr lang="uk-UA" strike="noStrike" noProof="1" smtClean="0">
                <a:latin typeface="Arial" panose="020B0604020202020204" pitchFamily="34" charset="0"/>
                <a:ea typeface="宋体" panose="02010600030101010101" pitchFamily="2" charset="-122"/>
                <a:cs typeface="+mn-cs"/>
              </a:rPr>
            </a:fld>
            <a:endParaRPr lang="uk-UA" strike="noStrike" noProof="1" dirty="0"/>
          </a:p>
        </p:txBody>
      </p:sp>
    </p:spTree>
  </p:cSld>
  <p:clrMapOvr>
    <a:masterClrMapping/>
  </p:clrMapOvr>
  <mc:AlternateContent xmlns:mc="http://schemas.openxmlformats.org/markup-compatibility/2006">
    <mc:Choice xmlns:p14="http://schemas.microsoft.com/office/powerpoint/2010/main" Requires="p14">
      <p:transition p14:dur="0" advTm="4000"/>
    </mc:Choice>
    <mc:Fallback>
      <p:transition advTm="400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ORTFOLIO 18">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594360" y="1291590"/>
            <a:ext cx="1600200" cy="1600200"/>
          </a:xfrm>
          <a:prstGeom prst="rect">
            <a:avLst/>
          </a:prstGeom>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8" name="Picture Placeholder 2"/>
          <p:cNvSpPr>
            <a:spLocks noGrp="1"/>
          </p:cNvSpPr>
          <p:nvPr>
            <p:ph type="pic" sz="quarter" idx="13"/>
          </p:nvPr>
        </p:nvSpPr>
        <p:spPr>
          <a:xfrm>
            <a:off x="594360" y="3028950"/>
            <a:ext cx="1600200" cy="1600200"/>
          </a:xfrm>
          <a:prstGeom prst="rect">
            <a:avLst/>
          </a:prstGeom>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9" name="Picture Placeholder 2"/>
          <p:cNvSpPr>
            <a:spLocks noGrp="1"/>
          </p:cNvSpPr>
          <p:nvPr>
            <p:ph type="pic" sz="quarter" idx="14"/>
          </p:nvPr>
        </p:nvSpPr>
        <p:spPr>
          <a:xfrm>
            <a:off x="2331720" y="1291590"/>
            <a:ext cx="1600200" cy="1600200"/>
          </a:xfrm>
          <a:prstGeom prst="rect">
            <a:avLst/>
          </a:prstGeom>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0" name="Picture Placeholder 2"/>
          <p:cNvSpPr>
            <a:spLocks noGrp="1"/>
          </p:cNvSpPr>
          <p:nvPr>
            <p:ph type="pic" sz="quarter" idx="15"/>
          </p:nvPr>
        </p:nvSpPr>
        <p:spPr>
          <a:xfrm>
            <a:off x="2331720" y="3028950"/>
            <a:ext cx="1600200" cy="1600200"/>
          </a:xfrm>
          <a:prstGeom prst="rect">
            <a:avLst/>
          </a:prstGeom>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3" name="Title 3"/>
          <p:cNvSpPr>
            <a:spLocks noGrp="1"/>
          </p:cNvSpPr>
          <p:nvPr>
            <p:ph type="title"/>
          </p:nvPr>
        </p:nvSpPr>
        <p:spPr>
          <a:xfrm>
            <a:off x="628650" y="172388"/>
            <a:ext cx="7886700" cy="397896"/>
          </a:xfrm>
          <a:prstGeom prst="rect">
            <a:avLst/>
          </a:prstGeom>
        </p:spPr>
        <p:txBody>
          <a:bodyPr lIns="45720" tIns="22860" rIns="45720" bIns="22860"/>
          <a:lstStyle>
            <a:lvl1pPr algn="l">
              <a:defRPr sz="3195" b="1">
                <a:latin typeface="微软雅黑" panose="020B0503020204020204" pitchFamily="34" charset="-122"/>
                <a:ea typeface="微软雅黑" panose="020B0503020204020204" pitchFamily="34" charset="-122"/>
              </a:defRPr>
            </a:lvl1pPr>
          </a:lstStyle>
          <a:p>
            <a:pPr fontAlgn="auto"/>
            <a:r>
              <a:rPr lang="en-US" altLang="zh-CN" sz="4260" strike="noStrike" noProof="1" dirty="0"/>
              <a:t>Click to edit Master title style</a:t>
            </a:r>
            <a:endParaRPr lang="uk-UA" strike="noStrike" noProof="1" dirty="0"/>
          </a:p>
        </p:txBody>
      </p:sp>
      <p:sp>
        <p:nvSpPr>
          <p:cNvPr id="7" name="Slide Number Placeholder 6"/>
          <p:cNvSpPr>
            <a:spLocks noGrp="1"/>
          </p:cNvSpPr>
          <p:nvPr>
            <p:ph type="sldNum" sz="quarter" idx="11"/>
          </p:nvPr>
        </p:nvSpPr>
        <p:spPr>
          <a:xfrm>
            <a:off x="8497888" y="236538"/>
            <a:ext cx="417513" cy="354013"/>
          </a:xfrm>
          <a:prstGeom prst="rect">
            <a:avLst/>
          </a:prstGeom>
        </p:spPr>
        <p:txBody>
          <a:bodyPr/>
          <a:lstStyle/>
          <a:p>
            <a:pPr fontAlgn="base"/>
            <a:fld id="{EFAF4AA5-1B32-4B1D-9466-74C2062FAF79}" type="slidenum">
              <a:rPr lang="uk-UA" strike="noStrike" noProof="1" smtClean="0">
                <a:latin typeface="Arial" panose="020B0604020202020204" pitchFamily="34" charset="0"/>
                <a:ea typeface="宋体" panose="02010600030101010101" pitchFamily="2" charset="-122"/>
                <a:cs typeface="+mn-cs"/>
              </a:rPr>
            </a:fld>
            <a:endParaRPr lang="uk-UA" strike="noStrike" noProof="1"/>
          </a:p>
        </p:txBody>
      </p:sp>
    </p:spTree>
  </p:cSld>
  <p:clrMapOvr>
    <a:masterClrMapping/>
  </p:clrMapOvr>
  <mc:AlternateContent xmlns:mc="http://schemas.openxmlformats.org/markup-compatibility/2006">
    <mc:Choice xmlns:p14="http://schemas.microsoft.com/office/powerpoint/2010/main" Requires="p14">
      <p:transition p14:dur="0" advTm="4000"/>
    </mc:Choice>
    <mc:Fallback>
      <p:transition advTm="4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29842" y="1878806"/>
            <a:ext cx="3868340" cy="2763441"/>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29150" y="1878806"/>
            <a:ext cx="3887391" cy="2763441"/>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BCDEE754-E145-44BA-A006-4C2E8F916761}" type="datetime1">
              <a:rPr lang="zh-CN" altLang="en-US" smtClean="0"/>
            </a:fld>
            <a:endParaRPr lang="zh-CN" altLang="en-US"/>
          </a:p>
        </p:txBody>
      </p:sp>
      <p:sp>
        <p:nvSpPr>
          <p:cNvPr id="8" name="页脚占位符 7"/>
          <p:cNvSpPr>
            <a:spLocks noGrp="1"/>
          </p:cNvSpPr>
          <p:nvPr>
            <p:ph type="ftr" sz="quarter" idx="11"/>
          </p:nvPr>
        </p:nvSpPr>
        <p:spPr/>
        <p:txBody>
          <a:bodyPr/>
          <a:lstStyle/>
          <a:p>
            <a:r>
              <a:rPr lang="en-US" altLang="zh-CN"/>
              <a:t>LN/TC 0023 </a:t>
            </a:r>
            <a:r>
              <a:rPr lang="zh-CN" altLang="en-US"/>
              <a:t>特种设备安全标准化技术委员会（辽宁）</a:t>
            </a:r>
            <a:endParaRPr lang="zh-CN" altLang="en-US"/>
          </a:p>
        </p:txBody>
      </p:sp>
      <p:sp>
        <p:nvSpPr>
          <p:cNvPr id="9" name="灯片编号占位符 8"/>
          <p:cNvSpPr>
            <a:spLocks noGrp="1"/>
          </p:cNvSpPr>
          <p:nvPr>
            <p:ph type="sldNum" sz="quarter" idx="12"/>
          </p:nvPr>
        </p:nvSpPr>
        <p:spPr/>
        <p:txBody>
          <a:bodyPr/>
          <a:lstStyle/>
          <a:p>
            <a:fld id="{4F8BEFBF-5B5F-4BD2-A74A-61A97BF1200E}" type="slidenum">
              <a:rPr lang="zh-CN" altLang="en-US" smtClean="0"/>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ORTFOLIO 19">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628650" y="1230630"/>
            <a:ext cx="2514600" cy="1371600"/>
          </a:xfrm>
          <a:prstGeom prst="rect">
            <a:avLst/>
          </a:prstGeom>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8" name="Picture Placeholder 2"/>
          <p:cNvSpPr>
            <a:spLocks noGrp="1"/>
          </p:cNvSpPr>
          <p:nvPr>
            <p:ph type="pic" sz="quarter" idx="13"/>
          </p:nvPr>
        </p:nvSpPr>
        <p:spPr>
          <a:xfrm>
            <a:off x="6000750" y="1230630"/>
            <a:ext cx="2514600" cy="1371600"/>
          </a:xfrm>
          <a:prstGeom prst="rect">
            <a:avLst/>
          </a:prstGeom>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9" name="Picture Placeholder 2"/>
          <p:cNvSpPr>
            <a:spLocks noGrp="1"/>
          </p:cNvSpPr>
          <p:nvPr>
            <p:ph type="pic" sz="quarter" idx="14"/>
          </p:nvPr>
        </p:nvSpPr>
        <p:spPr>
          <a:xfrm>
            <a:off x="3314700" y="1230630"/>
            <a:ext cx="2514600" cy="1371600"/>
          </a:xfrm>
          <a:prstGeom prst="rect">
            <a:avLst/>
          </a:prstGeom>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0" name="Picture Placeholder 2"/>
          <p:cNvSpPr>
            <a:spLocks noGrp="1"/>
          </p:cNvSpPr>
          <p:nvPr>
            <p:ph type="pic" sz="quarter" idx="15"/>
          </p:nvPr>
        </p:nvSpPr>
        <p:spPr>
          <a:xfrm>
            <a:off x="628650" y="3105150"/>
            <a:ext cx="2514600" cy="1371600"/>
          </a:xfrm>
          <a:prstGeom prst="rect">
            <a:avLst/>
          </a:prstGeom>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1" name="Picture Placeholder 2"/>
          <p:cNvSpPr>
            <a:spLocks noGrp="1"/>
          </p:cNvSpPr>
          <p:nvPr>
            <p:ph type="pic" sz="quarter" idx="16"/>
          </p:nvPr>
        </p:nvSpPr>
        <p:spPr>
          <a:xfrm>
            <a:off x="6000750" y="3105150"/>
            <a:ext cx="2514600" cy="1371600"/>
          </a:xfrm>
          <a:prstGeom prst="rect">
            <a:avLst/>
          </a:prstGeom>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2" name="Picture Placeholder 2"/>
          <p:cNvSpPr>
            <a:spLocks noGrp="1"/>
          </p:cNvSpPr>
          <p:nvPr>
            <p:ph type="pic" sz="quarter" idx="17"/>
          </p:nvPr>
        </p:nvSpPr>
        <p:spPr>
          <a:xfrm>
            <a:off x="3314700" y="3105150"/>
            <a:ext cx="2514600" cy="1371600"/>
          </a:xfrm>
          <a:prstGeom prst="rect">
            <a:avLst/>
          </a:prstGeom>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5" name="Title 3"/>
          <p:cNvSpPr>
            <a:spLocks noGrp="1"/>
          </p:cNvSpPr>
          <p:nvPr>
            <p:ph type="title"/>
          </p:nvPr>
        </p:nvSpPr>
        <p:spPr>
          <a:xfrm>
            <a:off x="628650" y="172388"/>
            <a:ext cx="7886700" cy="397896"/>
          </a:xfrm>
          <a:prstGeom prst="rect">
            <a:avLst/>
          </a:prstGeom>
        </p:spPr>
        <p:txBody>
          <a:bodyPr lIns="45720" tIns="22860" rIns="45720" bIns="22860"/>
          <a:lstStyle>
            <a:lvl1pPr algn="l">
              <a:defRPr sz="3195" b="1">
                <a:latin typeface="微软雅黑" panose="020B0503020204020204" pitchFamily="34" charset="-122"/>
                <a:ea typeface="微软雅黑" panose="020B0503020204020204" pitchFamily="34" charset="-122"/>
              </a:defRPr>
            </a:lvl1pPr>
          </a:lstStyle>
          <a:p>
            <a:pPr fontAlgn="auto"/>
            <a:r>
              <a:rPr lang="en-US" altLang="zh-CN" sz="4260" strike="noStrike" noProof="1" dirty="0"/>
              <a:t>Click to edit Master title style</a:t>
            </a:r>
            <a:endParaRPr lang="uk-UA" strike="noStrike" noProof="1" dirty="0"/>
          </a:p>
        </p:txBody>
      </p:sp>
      <p:sp>
        <p:nvSpPr>
          <p:cNvPr id="14" name="Slide Number Placeholder 4"/>
          <p:cNvSpPr>
            <a:spLocks noGrp="1"/>
          </p:cNvSpPr>
          <p:nvPr>
            <p:ph type="sldNum" sz="quarter" idx="4"/>
          </p:nvPr>
        </p:nvSpPr>
        <p:spPr>
          <a:xfrm>
            <a:off x="8497888" y="236538"/>
            <a:ext cx="417513" cy="354013"/>
          </a:xfrm>
          <a:prstGeom prst="rect">
            <a:avLst/>
          </a:prstGeom>
        </p:spPr>
        <p:txBody>
          <a:bodyPr/>
          <a:lstStyle>
            <a:lvl1pPr algn="ctr">
              <a:defRPr sz="1350">
                <a:solidFill>
                  <a:schemeClr val="bg1"/>
                </a:solidFill>
              </a:defRPr>
            </a:lvl1pPr>
          </a:lstStyle>
          <a:p>
            <a:pPr fontAlgn="base"/>
            <a:fld id="{5DE872C3-2ED1-43FB-B3C4-BA6F078D7CD3}" type="slidenum">
              <a:rPr lang="en-US" sz="1350" strike="noStrike" noProof="1" smtClean="0">
                <a:latin typeface="Arial" panose="020B0604020202020204" pitchFamily="34" charset="0"/>
                <a:ea typeface="宋体" panose="02010600030101010101" pitchFamily="2" charset="-122"/>
                <a:cs typeface="+mn-cs"/>
              </a:rPr>
            </a:fld>
            <a:endParaRPr lang="en-US" strike="noStrike" noProof="1" dirty="0"/>
          </a:p>
        </p:txBody>
      </p:sp>
    </p:spTree>
  </p:cSld>
  <p:clrMapOvr>
    <a:masterClrMapping/>
  </p:clrMapOvr>
  <mc:AlternateContent xmlns:mc="http://schemas.openxmlformats.org/markup-compatibility/2006">
    <mc:Choice xmlns:p14="http://schemas.microsoft.com/office/powerpoint/2010/main" Requires="p14">
      <p:transition p14:dur="0" advTm="4000"/>
    </mc:Choice>
    <mc:Fallback>
      <p:transition advTm="400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ORTFOLIO 20">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647700" y="1288542"/>
            <a:ext cx="1828800" cy="1371600"/>
          </a:xfrm>
          <a:prstGeom prst="rect">
            <a:avLst/>
          </a:prstGeom>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3" name="Picture Placeholder 2"/>
          <p:cNvSpPr>
            <a:spLocks noGrp="1"/>
          </p:cNvSpPr>
          <p:nvPr>
            <p:ph type="pic" sz="quarter" idx="13"/>
          </p:nvPr>
        </p:nvSpPr>
        <p:spPr>
          <a:xfrm>
            <a:off x="2667000" y="1288542"/>
            <a:ext cx="1828800" cy="1371600"/>
          </a:xfrm>
          <a:prstGeom prst="rect">
            <a:avLst/>
          </a:prstGeom>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4" name="Picture Placeholder 2"/>
          <p:cNvSpPr>
            <a:spLocks noGrp="1"/>
          </p:cNvSpPr>
          <p:nvPr>
            <p:ph type="pic" sz="quarter" idx="14"/>
          </p:nvPr>
        </p:nvSpPr>
        <p:spPr>
          <a:xfrm>
            <a:off x="4686300" y="1288542"/>
            <a:ext cx="1828800" cy="1371600"/>
          </a:xfrm>
          <a:prstGeom prst="rect">
            <a:avLst/>
          </a:prstGeom>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5" name="Picture Placeholder 2"/>
          <p:cNvSpPr>
            <a:spLocks noGrp="1"/>
          </p:cNvSpPr>
          <p:nvPr>
            <p:ph type="pic" sz="quarter" idx="15"/>
          </p:nvPr>
        </p:nvSpPr>
        <p:spPr>
          <a:xfrm>
            <a:off x="6705600" y="1288542"/>
            <a:ext cx="1828800" cy="1371600"/>
          </a:xfrm>
          <a:prstGeom prst="rect">
            <a:avLst/>
          </a:prstGeom>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9" name="Picture Placeholder 2"/>
          <p:cNvSpPr>
            <a:spLocks noGrp="1"/>
          </p:cNvSpPr>
          <p:nvPr>
            <p:ph type="pic" sz="quarter" idx="16"/>
          </p:nvPr>
        </p:nvSpPr>
        <p:spPr>
          <a:xfrm>
            <a:off x="647700" y="3181350"/>
            <a:ext cx="1828800" cy="1371600"/>
          </a:xfrm>
          <a:prstGeom prst="rect">
            <a:avLst/>
          </a:prstGeom>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0" name="Picture Placeholder 2"/>
          <p:cNvSpPr>
            <a:spLocks noGrp="1"/>
          </p:cNvSpPr>
          <p:nvPr>
            <p:ph type="pic" sz="quarter" idx="17"/>
          </p:nvPr>
        </p:nvSpPr>
        <p:spPr>
          <a:xfrm>
            <a:off x="2667000" y="3181350"/>
            <a:ext cx="1828800" cy="1371600"/>
          </a:xfrm>
          <a:prstGeom prst="rect">
            <a:avLst/>
          </a:prstGeom>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1" name="Picture Placeholder 2"/>
          <p:cNvSpPr>
            <a:spLocks noGrp="1"/>
          </p:cNvSpPr>
          <p:nvPr>
            <p:ph type="pic" sz="quarter" idx="18"/>
          </p:nvPr>
        </p:nvSpPr>
        <p:spPr>
          <a:xfrm>
            <a:off x="4686300" y="3181350"/>
            <a:ext cx="1828800" cy="1371600"/>
          </a:xfrm>
          <a:prstGeom prst="rect">
            <a:avLst/>
          </a:prstGeom>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2" name="Picture Placeholder 2"/>
          <p:cNvSpPr>
            <a:spLocks noGrp="1"/>
          </p:cNvSpPr>
          <p:nvPr>
            <p:ph type="pic" sz="quarter" idx="19"/>
          </p:nvPr>
        </p:nvSpPr>
        <p:spPr>
          <a:xfrm>
            <a:off x="6705600" y="3181350"/>
            <a:ext cx="1828800" cy="1371600"/>
          </a:xfrm>
          <a:prstGeom prst="rect">
            <a:avLst/>
          </a:prstGeom>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8" name="Title 3"/>
          <p:cNvSpPr>
            <a:spLocks noGrp="1"/>
          </p:cNvSpPr>
          <p:nvPr>
            <p:ph type="title"/>
          </p:nvPr>
        </p:nvSpPr>
        <p:spPr>
          <a:xfrm>
            <a:off x="628650" y="172388"/>
            <a:ext cx="7886700" cy="397896"/>
          </a:xfrm>
          <a:prstGeom prst="rect">
            <a:avLst/>
          </a:prstGeom>
        </p:spPr>
        <p:txBody>
          <a:bodyPr lIns="45720" tIns="22860" rIns="45720" bIns="22860"/>
          <a:lstStyle>
            <a:lvl1pPr algn="l">
              <a:defRPr sz="3195" b="1">
                <a:latin typeface="微软雅黑" panose="020B0503020204020204" pitchFamily="34" charset="-122"/>
                <a:ea typeface="微软雅黑" panose="020B0503020204020204" pitchFamily="34" charset="-122"/>
              </a:defRPr>
            </a:lvl1pPr>
          </a:lstStyle>
          <a:p>
            <a:pPr fontAlgn="auto"/>
            <a:r>
              <a:rPr lang="en-US" altLang="zh-CN" sz="4260" strike="noStrike" noProof="1" dirty="0"/>
              <a:t>Click to edit Master title style</a:t>
            </a:r>
            <a:endParaRPr lang="uk-UA" strike="noStrike" noProof="1" dirty="0"/>
          </a:p>
        </p:txBody>
      </p:sp>
      <p:sp>
        <p:nvSpPr>
          <p:cNvPr id="17" name="Slide Number Placeholder 4"/>
          <p:cNvSpPr>
            <a:spLocks noGrp="1"/>
          </p:cNvSpPr>
          <p:nvPr>
            <p:ph type="sldNum" sz="quarter" idx="4"/>
          </p:nvPr>
        </p:nvSpPr>
        <p:spPr>
          <a:xfrm>
            <a:off x="8497888" y="236538"/>
            <a:ext cx="417513" cy="354013"/>
          </a:xfrm>
          <a:prstGeom prst="rect">
            <a:avLst/>
          </a:prstGeom>
        </p:spPr>
        <p:txBody>
          <a:bodyPr/>
          <a:lstStyle>
            <a:lvl1pPr algn="ctr">
              <a:defRPr sz="1350">
                <a:solidFill>
                  <a:schemeClr val="bg1"/>
                </a:solidFill>
              </a:defRPr>
            </a:lvl1pPr>
          </a:lstStyle>
          <a:p>
            <a:pPr fontAlgn="base"/>
            <a:fld id="{5DE872C3-2ED1-43FB-B3C4-BA6F078D7CD3}" type="slidenum">
              <a:rPr lang="en-US" sz="1350" strike="noStrike" noProof="1" smtClean="0">
                <a:latin typeface="Arial" panose="020B0604020202020204" pitchFamily="34" charset="0"/>
                <a:ea typeface="宋体" panose="02010600030101010101" pitchFamily="2" charset="-122"/>
                <a:cs typeface="+mn-cs"/>
              </a:rPr>
            </a:fld>
            <a:endParaRPr lang="en-US" strike="noStrike" noProof="1" dirty="0"/>
          </a:p>
        </p:txBody>
      </p:sp>
    </p:spTree>
  </p:cSld>
  <p:clrMapOvr>
    <a:masterClrMapping/>
  </p:clrMapOvr>
  <mc:AlternateContent xmlns:mc="http://schemas.openxmlformats.org/markup-compatibility/2006">
    <mc:Choice xmlns:p14="http://schemas.microsoft.com/office/powerpoint/2010/main" Requires="p14">
      <p:transition p14:dur="0" advTm="4000"/>
    </mc:Choice>
    <mc:Fallback>
      <p:transition advTm="400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ORTFOLIO 21">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685800" y="1352550"/>
            <a:ext cx="7772400" cy="1371600"/>
          </a:xfrm>
          <a:prstGeom prst="rect">
            <a:avLst/>
          </a:prstGeom>
          <a:effectLst>
            <a:outerShdw blurRad="292100" dist="38100" dir="5400000" algn="t" rotWithShape="0">
              <a:prstClr val="black">
                <a:alpha val="67000"/>
              </a:prstClr>
            </a:outerShdw>
          </a:effectLst>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8" name="Picture Placeholder 2"/>
          <p:cNvSpPr>
            <a:spLocks noGrp="1"/>
          </p:cNvSpPr>
          <p:nvPr>
            <p:ph type="pic" sz="quarter" idx="13"/>
          </p:nvPr>
        </p:nvSpPr>
        <p:spPr>
          <a:xfrm>
            <a:off x="685800" y="2952750"/>
            <a:ext cx="1371600" cy="1371600"/>
          </a:xfrm>
          <a:prstGeom prst="rect">
            <a:avLst/>
          </a:prstGeom>
          <a:effectLst>
            <a:outerShdw blurRad="190500" dist="38100" dir="5400000" algn="t" rotWithShape="0">
              <a:prstClr val="black">
                <a:alpha val="67000"/>
              </a:prstClr>
            </a:outerShdw>
          </a:effectLst>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9" name="Picture Placeholder 2"/>
          <p:cNvSpPr>
            <a:spLocks noGrp="1"/>
          </p:cNvSpPr>
          <p:nvPr>
            <p:ph type="pic" sz="quarter" idx="14"/>
          </p:nvPr>
        </p:nvSpPr>
        <p:spPr>
          <a:xfrm>
            <a:off x="7086600" y="2952750"/>
            <a:ext cx="1371600" cy="1371600"/>
          </a:xfrm>
          <a:prstGeom prst="rect">
            <a:avLst/>
          </a:prstGeom>
          <a:effectLst>
            <a:outerShdw blurRad="190500" dist="38100" dir="5400000" algn="t" rotWithShape="0">
              <a:prstClr val="black">
                <a:alpha val="67000"/>
              </a:prstClr>
            </a:outerShdw>
          </a:effectLst>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0" name="Picture Placeholder 2"/>
          <p:cNvSpPr>
            <a:spLocks noGrp="1"/>
          </p:cNvSpPr>
          <p:nvPr>
            <p:ph type="pic" sz="quarter" idx="15"/>
          </p:nvPr>
        </p:nvSpPr>
        <p:spPr>
          <a:xfrm>
            <a:off x="5486400" y="2952750"/>
            <a:ext cx="1371600" cy="1371600"/>
          </a:xfrm>
          <a:prstGeom prst="rect">
            <a:avLst/>
          </a:prstGeom>
          <a:effectLst>
            <a:outerShdw blurRad="190500" dist="38100" dir="5400000" algn="t" rotWithShape="0">
              <a:prstClr val="black">
                <a:alpha val="67000"/>
              </a:prstClr>
            </a:outerShdw>
          </a:effectLst>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1" name="Picture Placeholder 2"/>
          <p:cNvSpPr>
            <a:spLocks noGrp="1"/>
          </p:cNvSpPr>
          <p:nvPr>
            <p:ph type="pic" sz="quarter" idx="16"/>
          </p:nvPr>
        </p:nvSpPr>
        <p:spPr>
          <a:xfrm>
            <a:off x="3886200" y="2952750"/>
            <a:ext cx="1371600" cy="1371600"/>
          </a:xfrm>
          <a:prstGeom prst="rect">
            <a:avLst/>
          </a:prstGeom>
          <a:effectLst>
            <a:outerShdw blurRad="190500" dist="38100" dir="5400000" algn="t" rotWithShape="0">
              <a:prstClr val="black">
                <a:alpha val="67000"/>
              </a:prstClr>
            </a:outerShdw>
          </a:effectLst>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2" name="Picture Placeholder 2"/>
          <p:cNvSpPr>
            <a:spLocks noGrp="1"/>
          </p:cNvSpPr>
          <p:nvPr>
            <p:ph type="pic" sz="quarter" idx="17"/>
          </p:nvPr>
        </p:nvSpPr>
        <p:spPr>
          <a:xfrm>
            <a:off x="2286000" y="2952750"/>
            <a:ext cx="1371600" cy="1371600"/>
          </a:xfrm>
          <a:prstGeom prst="rect">
            <a:avLst/>
          </a:prstGeom>
          <a:effectLst>
            <a:outerShdw blurRad="190500" dist="38100" dir="5400000" algn="t" rotWithShape="0">
              <a:prstClr val="black">
                <a:alpha val="67000"/>
              </a:prstClr>
            </a:outerShdw>
          </a:effectLst>
        </p:spPr>
        <p:txBody>
          <a:bodyPr lIns="45720" tIns="22860" rIns="45720" bIns="22860"/>
          <a:lstStyle>
            <a:lvl1pPr>
              <a:defRPr sz="1005"/>
            </a:lvl1pPr>
          </a:lstStyle>
          <a:p>
            <a:pPr fontAlgn="auto"/>
            <a:r>
              <a:rPr lang="en-US" sz="1340" strike="noStrike" noProof="1" dirty="0"/>
              <a:t>Click icon to add picture</a:t>
            </a:r>
            <a:endParaRPr lang="uk-UA" strike="noStrike" noProof="1"/>
          </a:p>
        </p:txBody>
      </p:sp>
      <p:sp>
        <p:nvSpPr>
          <p:cNvPr id="15" name="Title 3"/>
          <p:cNvSpPr>
            <a:spLocks noGrp="1"/>
          </p:cNvSpPr>
          <p:nvPr>
            <p:ph type="title"/>
          </p:nvPr>
        </p:nvSpPr>
        <p:spPr>
          <a:xfrm>
            <a:off x="628650" y="172388"/>
            <a:ext cx="7886700" cy="397896"/>
          </a:xfrm>
          <a:prstGeom prst="rect">
            <a:avLst/>
          </a:prstGeom>
        </p:spPr>
        <p:txBody>
          <a:bodyPr lIns="45720" tIns="22860" rIns="45720" bIns="22860"/>
          <a:lstStyle>
            <a:lvl1pPr algn="l">
              <a:defRPr sz="3195" b="1">
                <a:latin typeface="微软雅黑" panose="020B0503020204020204" pitchFamily="34" charset="-122"/>
                <a:ea typeface="微软雅黑" panose="020B0503020204020204" pitchFamily="34" charset="-122"/>
              </a:defRPr>
            </a:lvl1pPr>
          </a:lstStyle>
          <a:p>
            <a:pPr fontAlgn="auto"/>
            <a:r>
              <a:rPr lang="en-US" altLang="zh-CN" sz="4260" strike="noStrike" noProof="1" dirty="0"/>
              <a:t>Click to edit Master title style</a:t>
            </a:r>
            <a:endParaRPr lang="uk-UA" strike="noStrike" noProof="1" dirty="0"/>
          </a:p>
        </p:txBody>
      </p:sp>
      <p:sp>
        <p:nvSpPr>
          <p:cNvPr id="14" name="Slide Number Placeholder 4"/>
          <p:cNvSpPr>
            <a:spLocks noGrp="1"/>
          </p:cNvSpPr>
          <p:nvPr>
            <p:ph type="sldNum" sz="quarter" idx="4"/>
          </p:nvPr>
        </p:nvSpPr>
        <p:spPr>
          <a:xfrm>
            <a:off x="8497888" y="236538"/>
            <a:ext cx="417513" cy="354013"/>
          </a:xfrm>
          <a:prstGeom prst="rect">
            <a:avLst/>
          </a:prstGeom>
        </p:spPr>
        <p:txBody>
          <a:bodyPr/>
          <a:lstStyle>
            <a:lvl1pPr algn="ctr">
              <a:defRPr sz="1350">
                <a:solidFill>
                  <a:schemeClr val="bg1"/>
                </a:solidFill>
              </a:defRPr>
            </a:lvl1pPr>
          </a:lstStyle>
          <a:p>
            <a:pPr fontAlgn="base"/>
            <a:fld id="{5DE872C3-2ED1-43FB-B3C4-BA6F078D7CD3}" type="slidenum">
              <a:rPr lang="en-US" sz="1350" strike="noStrike" noProof="1" smtClean="0">
                <a:latin typeface="Arial" panose="020B0604020202020204" pitchFamily="34" charset="0"/>
                <a:ea typeface="宋体" panose="02010600030101010101" pitchFamily="2" charset="-122"/>
                <a:cs typeface="+mn-cs"/>
              </a:rPr>
            </a:fld>
            <a:endParaRPr lang="en-US" strike="noStrike" noProof="1" dirty="0"/>
          </a:p>
        </p:txBody>
      </p:sp>
    </p:spTree>
  </p:cSld>
  <p:clrMapOvr>
    <a:masterClrMapping/>
  </p:clrMapOvr>
  <mc:AlternateContent xmlns:mc="http://schemas.openxmlformats.org/markup-compatibility/2006">
    <mc:Choice xmlns:p14="http://schemas.microsoft.com/office/powerpoint/2010/main" Requires="p14">
      <p:transition p14:dur="0" advTm="4000"/>
    </mc:Choice>
    <mc:Fallback>
      <p:transition advTm="400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VIDEO-MEDIA OPTION">
    <p:spTree>
      <p:nvGrpSpPr>
        <p:cNvPr id="1" name=""/>
        <p:cNvGrpSpPr/>
        <p:nvPr/>
      </p:nvGrpSpPr>
      <p:grpSpPr>
        <a:xfrm>
          <a:off x="0" y="0"/>
          <a:ext cx="0" cy="0"/>
          <a:chOff x="0" y="0"/>
          <a:chExt cx="0" cy="0"/>
        </a:xfrm>
      </p:grpSpPr>
      <p:sp>
        <p:nvSpPr>
          <p:cNvPr id="3" name="Media Placeholder 2"/>
          <p:cNvSpPr>
            <a:spLocks noGrp="1"/>
          </p:cNvSpPr>
          <p:nvPr>
            <p:ph type="media" sz="quarter" idx="12" hasCustomPrompt="1"/>
          </p:nvPr>
        </p:nvSpPr>
        <p:spPr>
          <a:xfrm>
            <a:off x="628650" y="1169098"/>
            <a:ext cx="5495206" cy="3091054"/>
          </a:xfrm>
          <a:prstGeom prst="rect">
            <a:avLst/>
          </a:prstGeom>
        </p:spPr>
        <p:txBody>
          <a:bodyPr lIns="45720" tIns="22860" rIns="45720" bIns="22860"/>
          <a:lstStyle/>
          <a:p>
            <a:pPr fontAlgn="auto"/>
            <a:r>
              <a:rPr lang="en-US" strike="noStrike" noProof="1" dirty="0"/>
              <a:t>Click icon to add media</a:t>
            </a:r>
            <a:endParaRPr lang="uk-UA" strike="noStrike" noProof="1"/>
          </a:p>
        </p:txBody>
      </p:sp>
      <p:sp>
        <p:nvSpPr>
          <p:cNvPr id="10" name="Title 3"/>
          <p:cNvSpPr>
            <a:spLocks noGrp="1"/>
          </p:cNvSpPr>
          <p:nvPr>
            <p:ph type="title"/>
          </p:nvPr>
        </p:nvSpPr>
        <p:spPr>
          <a:xfrm>
            <a:off x="628650" y="172388"/>
            <a:ext cx="7886700" cy="397896"/>
          </a:xfrm>
          <a:prstGeom prst="rect">
            <a:avLst/>
          </a:prstGeom>
        </p:spPr>
        <p:txBody>
          <a:bodyPr lIns="45720" tIns="22860" rIns="45720" bIns="22860"/>
          <a:lstStyle>
            <a:lvl1pPr algn="l">
              <a:defRPr sz="3195" b="1">
                <a:latin typeface="微软雅黑" panose="020B0503020204020204" pitchFamily="34" charset="-122"/>
                <a:ea typeface="微软雅黑" panose="020B0503020204020204" pitchFamily="34" charset="-122"/>
              </a:defRPr>
            </a:lvl1pPr>
          </a:lstStyle>
          <a:p>
            <a:pPr fontAlgn="auto"/>
            <a:r>
              <a:rPr lang="en-US" altLang="zh-CN" sz="4260" strike="noStrike" noProof="1" dirty="0"/>
              <a:t>Click to edit Master title style</a:t>
            </a:r>
            <a:endParaRPr lang="uk-UA" strike="noStrike" noProof="1" dirty="0"/>
          </a:p>
        </p:txBody>
      </p:sp>
    </p:spTree>
  </p:cSld>
  <p:clrMapOvr>
    <a:masterClrMapping/>
  </p:clrMapOvr>
  <mc:AlternateContent xmlns:mc="http://schemas.openxmlformats.org/markup-compatibility/2006">
    <mc:Choice xmlns:p14="http://schemas.microsoft.com/office/powerpoint/2010/main" Requires="p14">
      <p:transition p14:dur="0" advTm="4000"/>
    </mc:Choice>
    <mc:Fallback>
      <p:transition advTm="400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itle 3"/>
          <p:cNvSpPr>
            <a:spLocks noGrp="1"/>
          </p:cNvSpPr>
          <p:nvPr>
            <p:ph type="title"/>
          </p:nvPr>
        </p:nvSpPr>
        <p:spPr>
          <a:xfrm>
            <a:off x="628650" y="172388"/>
            <a:ext cx="7886700" cy="397896"/>
          </a:xfrm>
          <a:prstGeom prst="rect">
            <a:avLst/>
          </a:prstGeom>
        </p:spPr>
        <p:txBody>
          <a:bodyPr lIns="45720" tIns="22860" rIns="45720" bIns="22860"/>
          <a:lstStyle>
            <a:lvl1pPr algn="l">
              <a:defRPr sz="3195" b="1">
                <a:latin typeface="微软雅黑" panose="020B0503020204020204" pitchFamily="34" charset="-122"/>
                <a:ea typeface="微软雅黑" panose="020B0503020204020204" pitchFamily="34" charset="-122"/>
              </a:defRPr>
            </a:lvl1pPr>
          </a:lstStyle>
          <a:p>
            <a:pPr fontAlgn="auto"/>
            <a:r>
              <a:rPr lang="en-US" altLang="zh-CN" sz="4260" strike="noStrike" noProof="1" dirty="0"/>
              <a:t>Click to edit Master title style</a:t>
            </a:r>
            <a:endParaRPr lang="uk-UA" strike="noStrike" noProof="1" dirty="0"/>
          </a:p>
        </p:txBody>
      </p:sp>
    </p:spTree>
  </p:cSld>
  <p:clrMapOvr>
    <a:masterClrMapping/>
  </p:clrMapOvr>
  <mc:AlternateContent xmlns:mc="http://schemas.openxmlformats.org/markup-compatibility/2006">
    <mc:Choice xmlns:p14="http://schemas.microsoft.com/office/powerpoint/2010/main" Requires="p14">
      <p:transition p14:dur="0" advTm="4000"/>
    </mc:Choice>
    <mc:Fallback>
      <p:transition advTm="400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advTm="4000"/>
    </mc:Choice>
    <mc:Fallback>
      <p:transition advTm="400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_仅标题">
    <p:bg>
      <p:bgPr>
        <a:solidFill>
          <a:schemeClr val="bg2"/>
        </a:solidFill>
        <a:effectLst/>
      </p:bgPr>
    </p:bg>
    <p:spTree>
      <p:nvGrpSpPr>
        <p:cNvPr id="1" name=""/>
        <p:cNvGrpSpPr/>
        <p:nvPr/>
      </p:nvGrpSpPr>
      <p:grpSpPr>
        <a:xfrm>
          <a:off x="0" y="0"/>
          <a:ext cx="0" cy="0"/>
          <a:chOff x="0" y="0"/>
          <a:chExt cx="0" cy="0"/>
        </a:xfrm>
      </p:grpSpPr>
      <p:sp>
        <p:nvSpPr>
          <p:cNvPr id="34" name="矩形 14"/>
          <p:cNvSpPr/>
          <p:nvPr userDrawn="1"/>
        </p:nvSpPr>
        <p:spPr>
          <a:xfrm>
            <a:off x="7451725" y="415925"/>
            <a:ext cx="1687513" cy="428625"/>
          </a:xfrm>
          <a:custGeom>
            <a:avLst/>
            <a:gdLst>
              <a:gd name="connsiteX0" fmla="*/ 0 w 1686407"/>
              <a:gd name="connsiteY0" fmla="*/ 0 h 426825"/>
              <a:gd name="connsiteX1" fmla="*/ 1686407 w 1686407"/>
              <a:gd name="connsiteY1" fmla="*/ 0 h 426825"/>
              <a:gd name="connsiteX2" fmla="*/ 1686407 w 1686407"/>
              <a:gd name="connsiteY2" fmla="*/ 426825 h 426825"/>
              <a:gd name="connsiteX3" fmla="*/ 0 w 1686407"/>
              <a:gd name="connsiteY3" fmla="*/ 426825 h 426825"/>
              <a:gd name="connsiteX4" fmla="*/ 0 w 1686407"/>
              <a:gd name="connsiteY4" fmla="*/ 0 h 426825"/>
              <a:gd name="connsiteX0-1" fmla="*/ 0 w 1686407"/>
              <a:gd name="connsiteY0-2" fmla="*/ 0 h 428364"/>
              <a:gd name="connsiteX1-3" fmla="*/ 1686407 w 1686407"/>
              <a:gd name="connsiteY1-4" fmla="*/ 0 h 428364"/>
              <a:gd name="connsiteX2-5" fmla="*/ 1686407 w 1686407"/>
              <a:gd name="connsiteY2-6" fmla="*/ 426825 h 428364"/>
              <a:gd name="connsiteX3-7" fmla="*/ 144234 w 1686407"/>
              <a:gd name="connsiteY3-8" fmla="*/ 428364 h 428364"/>
              <a:gd name="connsiteX4-9" fmla="*/ 0 w 1686407"/>
              <a:gd name="connsiteY4-10" fmla="*/ 426825 h 428364"/>
              <a:gd name="connsiteX5" fmla="*/ 0 w 1686407"/>
              <a:gd name="connsiteY5" fmla="*/ 0 h 428364"/>
              <a:gd name="connsiteX0-11" fmla="*/ 0 w 1686407"/>
              <a:gd name="connsiteY0-12" fmla="*/ 0 h 428364"/>
              <a:gd name="connsiteX1-13" fmla="*/ 1686407 w 1686407"/>
              <a:gd name="connsiteY1-14" fmla="*/ 0 h 428364"/>
              <a:gd name="connsiteX2-15" fmla="*/ 1686407 w 1686407"/>
              <a:gd name="connsiteY2-16" fmla="*/ 426825 h 428364"/>
              <a:gd name="connsiteX3-17" fmla="*/ 144234 w 1686407"/>
              <a:gd name="connsiteY3-18" fmla="*/ 428364 h 428364"/>
              <a:gd name="connsiteX4-19" fmla="*/ 0 w 1686407"/>
              <a:gd name="connsiteY4-20" fmla="*/ 0 h 42836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86407" h="428364">
                <a:moveTo>
                  <a:pt x="0" y="0"/>
                </a:moveTo>
                <a:lnTo>
                  <a:pt x="1686407" y="0"/>
                </a:lnTo>
                <a:lnTo>
                  <a:pt x="1686407" y="426825"/>
                </a:lnTo>
                <a:lnTo>
                  <a:pt x="144234" y="428364"/>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solidFill>
                <a:schemeClr val="l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矩形 2"/>
          <p:cNvSpPr/>
          <p:nvPr userDrawn="1"/>
        </p:nvSpPr>
        <p:spPr>
          <a:xfrm>
            <a:off x="0" y="385763"/>
            <a:ext cx="7683500" cy="428625"/>
          </a:xfrm>
          <a:custGeom>
            <a:avLst/>
            <a:gdLst>
              <a:gd name="connsiteX0" fmla="*/ 0 w 7683879"/>
              <a:gd name="connsiteY0" fmla="*/ 0 h 426825"/>
              <a:gd name="connsiteX1" fmla="*/ 7683879 w 7683879"/>
              <a:gd name="connsiteY1" fmla="*/ 0 h 426825"/>
              <a:gd name="connsiteX2" fmla="*/ 7683879 w 7683879"/>
              <a:gd name="connsiteY2" fmla="*/ 426825 h 426825"/>
              <a:gd name="connsiteX3" fmla="*/ 0 w 7683879"/>
              <a:gd name="connsiteY3" fmla="*/ 426825 h 426825"/>
              <a:gd name="connsiteX4" fmla="*/ 0 w 7683879"/>
              <a:gd name="connsiteY4" fmla="*/ 0 h 426825"/>
              <a:gd name="connsiteX0-1" fmla="*/ 0 w 7683879"/>
              <a:gd name="connsiteY0-2" fmla="*/ 848 h 427673"/>
              <a:gd name="connsiteX1-3" fmla="*/ 7526215 w 7683879"/>
              <a:gd name="connsiteY1-4" fmla="*/ 0 h 427673"/>
              <a:gd name="connsiteX2-5" fmla="*/ 7683879 w 7683879"/>
              <a:gd name="connsiteY2-6" fmla="*/ 848 h 427673"/>
              <a:gd name="connsiteX3-7" fmla="*/ 7683879 w 7683879"/>
              <a:gd name="connsiteY3-8" fmla="*/ 427673 h 427673"/>
              <a:gd name="connsiteX4-9" fmla="*/ 0 w 7683879"/>
              <a:gd name="connsiteY4-10" fmla="*/ 427673 h 427673"/>
              <a:gd name="connsiteX5" fmla="*/ 0 w 7683879"/>
              <a:gd name="connsiteY5" fmla="*/ 848 h 427673"/>
              <a:gd name="connsiteX0-11" fmla="*/ 0 w 7683879"/>
              <a:gd name="connsiteY0-12" fmla="*/ 848 h 427673"/>
              <a:gd name="connsiteX1-13" fmla="*/ 7526215 w 7683879"/>
              <a:gd name="connsiteY1-14" fmla="*/ 0 h 427673"/>
              <a:gd name="connsiteX2-15" fmla="*/ 7683879 w 7683879"/>
              <a:gd name="connsiteY2-16" fmla="*/ 427673 h 427673"/>
              <a:gd name="connsiteX3-17" fmla="*/ 0 w 7683879"/>
              <a:gd name="connsiteY3-18" fmla="*/ 427673 h 427673"/>
              <a:gd name="connsiteX4-19" fmla="*/ 0 w 7683879"/>
              <a:gd name="connsiteY4-20" fmla="*/ 848 h 4276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683879" h="427673">
                <a:moveTo>
                  <a:pt x="0" y="848"/>
                </a:moveTo>
                <a:lnTo>
                  <a:pt x="7526215" y="0"/>
                </a:lnTo>
                <a:lnTo>
                  <a:pt x="7683879" y="427673"/>
                </a:lnTo>
                <a:lnTo>
                  <a:pt x="0" y="427673"/>
                </a:lnTo>
                <a:lnTo>
                  <a:pt x="0" y="848"/>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solidFill>
                <a:schemeClr val="l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菱形 36"/>
          <p:cNvSpPr/>
          <p:nvPr userDrawn="1"/>
        </p:nvSpPr>
        <p:spPr>
          <a:xfrm>
            <a:off x="325438" y="501650"/>
            <a:ext cx="228600" cy="222250"/>
          </a:xfrm>
          <a:prstGeom prst="diamond">
            <a:avLst/>
          </a:prstGeom>
          <a:gradFill flip="none" rotWithShape="1">
            <a:gsLst>
              <a:gs pos="0">
                <a:schemeClr val="bg1"/>
              </a:gs>
              <a:gs pos="100000">
                <a:schemeClr val="bg1">
                  <a:lumMod val="80000"/>
                </a:schemeClr>
              </a:gs>
            </a:gsLst>
            <a:lin ang="13500000" scaled="1"/>
            <a:tileRect/>
          </a:gradFill>
          <a:ln>
            <a:noFill/>
          </a:ln>
          <a:effectLst>
            <a:outerShdw blurRad="76200" dist="50800" dir="462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solidFill>
                <a:schemeClr val="lt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8" name="菱形 37"/>
          <p:cNvSpPr/>
          <p:nvPr userDrawn="1"/>
        </p:nvSpPr>
        <p:spPr>
          <a:xfrm>
            <a:off x="250825" y="484188"/>
            <a:ext cx="177800" cy="173038"/>
          </a:xfrm>
          <a:prstGeom prst="diamond">
            <a:avLst/>
          </a:prstGeom>
          <a:gradFill flip="none" rotWithShape="1">
            <a:gsLst>
              <a:gs pos="0">
                <a:schemeClr val="bg1"/>
              </a:gs>
              <a:gs pos="100000">
                <a:schemeClr val="bg1">
                  <a:lumMod val="80000"/>
                </a:schemeClr>
              </a:gs>
            </a:gsLst>
            <a:lin ang="13500000" scaled="1"/>
            <a:tileRect/>
          </a:gradFill>
          <a:ln>
            <a:noFill/>
          </a:ln>
          <a:effectLst>
            <a:outerShdw blurRad="76200" dist="50800" dir="462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solidFill>
                <a:schemeClr val="lt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 name="日期占位符 2"/>
          <p:cNvSpPr>
            <a:spLocks noGrp="1"/>
          </p:cNvSpPr>
          <p:nvPr>
            <p:ph type="dt" sz="half" idx="10"/>
          </p:nvPr>
        </p:nvSpPr>
        <p:spPr>
          <a:xfrm>
            <a:off x="457200" y="4767263"/>
            <a:ext cx="2133600" cy="274638"/>
          </a:xfrm>
          <a:prstGeom prst="rect">
            <a:avLst/>
          </a:prstGeom>
        </p:spPr>
        <p:txBody>
          <a:bodyPr/>
          <a:lstStyle/>
          <a:p>
            <a:pPr fontAlgn="base"/>
            <a:fld id="{530820CF-B880-4189-942D-D702A7CBA730}"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3124200" y="4791075"/>
            <a:ext cx="2895600" cy="274638"/>
          </a:xfrm>
          <a:prstGeom prst="rect">
            <a:avLst/>
          </a:prstGeom>
        </p:spPr>
        <p:txBody>
          <a:bodyPr/>
          <a:lstStyle>
            <a:lvl1pPr>
              <a:defRPr sz="1050"/>
            </a:lvl1pPr>
          </a:lstStyle>
          <a:p>
            <a:pPr fontAlgn="base"/>
            <a:endParaRPr lang="zh-CN" altLang="en-US" strike="noStrike" noProof="1"/>
          </a:p>
        </p:txBody>
      </p:sp>
      <p:sp>
        <p:nvSpPr>
          <p:cNvPr id="5" name="灯片编号占位符 4"/>
          <p:cNvSpPr>
            <a:spLocks noGrp="1"/>
          </p:cNvSpPr>
          <p:nvPr>
            <p:ph type="sldNum" sz="quarter" idx="12"/>
          </p:nvPr>
        </p:nvSpPr>
        <p:spPr>
          <a:xfrm>
            <a:off x="7451725" y="4787900"/>
            <a:ext cx="1223963" cy="304800"/>
          </a:xfrm>
          <a:prstGeom prst="rect">
            <a:avLst/>
          </a:prstGeom>
        </p:spPr>
        <p:txBody>
          <a:bodyPr/>
          <a:lstStyle>
            <a:lvl1pPr algn="ctr">
              <a:defRPr sz="1395">
                <a:latin typeface="Impact" panose="020B0806030902050204" pitchFamily="34" charset="0"/>
              </a:defRPr>
            </a:lvl1pPr>
          </a:lstStyle>
          <a:p>
            <a:pPr fontAlgn="base"/>
            <a:fld id="{0C913308-F349-4B6D-A68A-DD1791B4A57B}" type="slidenum">
              <a:rPr lang="zh-CN" altLang="en-US" sz="1860" strike="noStrike" noProof="1" smtClean="0">
                <a:latin typeface="Impact" panose="020B0806030902050204" pitchFamily="34" charset="0"/>
                <a:ea typeface="宋体" panose="02010600030101010101" pitchFamily="2" charset="-122"/>
                <a:cs typeface="+mn-cs"/>
              </a:rPr>
            </a:fld>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p14:dur="0" advTm="4000"/>
    </mc:Choice>
    <mc:Fallback>
      <p:transition advTm="400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0" y="0"/>
            <a:ext cx="9144000" cy="3786188"/>
          </a:xfrm>
          <a:custGeom>
            <a:avLst/>
            <a:gdLst>
              <a:gd name="connsiteX0" fmla="*/ 0 w 12192000"/>
              <a:gd name="connsiteY0" fmla="*/ 0 h 5048250"/>
              <a:gd name="connsiteX1" fmla="*/ 12192000 w 12192000"/>
              <a:gd name="connsiteY1" fmla="*/ 0 h 5048250"/>
              <a:gd name="connsiteX2" fmla="*/ 12192000 w 12192000"/>
              <a:gd name="connsiteY2" fmla="*/ 5048250 h 5048250"/>
              <a:gd name="connsiteX3" fmla="*/ 0 w 12192000"/>
              <a:gd name="connsiteY3" fmla="*/ 5048250 h 5048250"/>
            </a:gdLst>
            <a:ahLst/>
            <a:cxnLst>
              <a:cxn ang="0">
                <a:pos x="connsiteX0" y="connsiteY0"/>
              </a:cxn>
              <a:cxn ang="0">
                <a:pos x="connsiteX1" y="connsiteY1"/>
              </a:cxn>
              <a:cxn ang="0">
                <a:pos x="connsiteX2" y="connsiteY2"/>
              </a:cxn>
              <a:cxn ang="0">
                <a:pos x="connsiteX3" y="connsiteY3"/>
              </a:cxn>
            </a:cxnLst>
            <a:rect l="l" t="t" r="r" b="b"/>
            <a:pathLst>
              <a:path w="12192000" h="5048250">
                <a:moveTo>
                  <a:pt x="0" y="0"/>
                </a:moveTo>
                <a:lnTo>
                  <a:pt x="12192000" y="0"/>
                </a:lnTo>
                <a:lnTo>
                  <a:pt x="12192000" y="5048250"/>
                </a:lnTo>
                <a:lnTo>
                  <a:pt x="0" y="5048250"/>
                </a:lnTo>
                <a:close/>
              </a:path>
            </a:pathLst>
          </a:custGeom>
        </p:spPr>
        <p:txBody>
          <a:bodyPr wrap="square">
            <a:noAutofit/>
          </a:bodyPr>
          <a:lstStyle/>
          <a:p>
            <a:pPr fontAlgn="auto"/>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p14:dur="0" advTm="4000"/>
    </mc:Choice>
    <mc:Fallback>
      <p:transition advTm="400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528637" y="284219"/>
            <a:ext cx="4607719" cy="4607719"/>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50">
              <a:solidFill>
                <a:schemeClr val="lt1"/>
              </a:solidFill>
            </a:endParaRPr>
          </a:p>
        </p:txBody>
      </p:sp>
      <p:sp>
        <p:nvSpPr>
          <p:cNvPr id="2" name="标题 1"/>
          <p:cNvSpPr>
            <a:spLocks noGrp="1"/>
          </p:cNvSpPr>
          <p:nvPr>
            <p:ph type="ctrTitle" hasCustomPrompt="1"/>
            <p:custDataLst>
              <p:tags r:id="rId3"/>
            </p:custDataLst>
          </p:nvPr>
        </p:nvSpPr>
        <p:spPr>
          <a:xfrm>
            <a:off x="860620" y="1567113"/>
            <a:ext cx="4022522" cy="785873"/>
          </a:xfrm>
        </p:spPr>
        <p:txBody>
          <a:bodyPr lIns="90000" tIns="46800" rIns="90000" bIns="0" anchor="b" anchorCtr="0">
            <a:normAutofit/>
          </a:bodyPr>
          <a:lstStyle>
            <a:lvl1pPr algn="ctr">
              <a:defRPr sz="3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859720" y="2406890"/>
            <a:ext cx="4022522" cy="392011"/>
          </a:xfrm>
        </p:spPr>
        <p:txBody>
          <a:bodyPr lIns="90000" tIns="0" rIns="90000" bIns="46800">
            <a:normAutofit/>
          </a:bodyPr>
          <a:lstStyle>
            <a:lvl1pPr marL="0" indent="0" algn="ctr" eaLnBrk="1" fontAlgn="auto" latinLnBrk="0" hangingPunct="1">
              <a:lnSpc>
                <a:spcPct val="100000"/>
              </a:lnSpc>
              <a:buNone/>
              <a:defRPr sz="1800" u="none" strike="noStrike" kern="1200" cap="none" spc="200" normalizeH="0" baseline="0">
                <a:solidFill>
                  <a:schemeClr val="tx1">
                    <a:lumMod val="85000"/>
                    <a:lumOff val="1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a:xfrm>
            <a:off x="574840" y="4762375"/>
            <a:ext cx="2025000" cy="237600"/>
          </a:xfrm>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a:xfrm>
            <a:off x="6457950" y="4762375"/>
            <a:ext cx="2025000" cy="237600"/>
          </a:xfrm>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860310" y="2856797"/>
            <a:ext cx="4021931" cy="615893"/>
          </a:xfrm>
        </p:spPr>
        <p:txBody>
          <a:bodyPr lIns="90000" tIns="46800" rIns="90000" bIns="46800">
            <a:normAutofit/>
          </a:bodyPr>
          <a:lstStyle>
            <a:lvl1pPr marL="0" indent="0" algn="ctr">
              <a:buNone/>
              <a:defRPr sz="105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p:transition advTm="400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603050"/>
            <a:ext cx="4051700" cy="4051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tx1"/>
              </a:solidFill>
            </a:endParaRPr>
          </a:p>
        </p:txBody>
      </p:sp>
      <p:sp>
        <p:nvSpPr>
          <p:cNvPr id="10" name="弧形 9"/>
          <p:cNvSpPr/>
          <p:nvPr userDrawn="1">
            <p:custDataLst>
              <p:tags r:id="rId3"/>
            </p:custDataLst>
          </p:nvPr>
        </p:nvSpPr>
        <p:spPr>
          <a:xfrm>
            <a:off x="3150455" y="1350277"/>
            <a:ext cx="2683069" cy="2683069"/>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50"/>
          </a:p>
        </p:txBody>
      </p:sp>
      <p:sp>
        <p:nvSpPr>
          <p:cNvPr id="2" name="标题 1"/>
          <p:cNvSpPr>
            <a:spLocks noGrp="1"/>
          </p:cNvSpPr>
          <p:nvPr>
            <p:ph type="title" hasCustomPrompt="1"/>
            <p:custDataLst>
              <p:tags r:id="rId4"/>
            </p:custDataLst>
          </p:nvPr>
        </p:nvSpPr>
        <p:spPr>
          <a:xfrm>
            <a:off x="803366" y="1996994"/>
            <a:ext cx="3963299" cy="884705"/>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574840" y="4762375"/>
            <a:ext cx="2025000" cy="2376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4762375"/>
            <a:ext cx="2970000" cy="2376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6457950" y="4762375"/>
            <a:ext cx="2025000" cy="2376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2962780"/>
            <a:ext cx="3963299" cy="614363"/>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transition advTm="4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A56780D-7447-44B3-8172-773FAD667310}" type="datetime1">
              <a:rPr lang="zh-CN" altLang="en-US" smtClean="0"/>
            </a:fld>
            <a:endParaRPr lang="zh-CN" altLang="en-US"/>
          </a:p>
        </p:txBody>
      </p:sp>
      <p:sp>
        <p:nvSpPr>
          <p:cNvPr id="4" name="页脚占位符 3"/>
          <p:cNvSpPr>
            <a:spLocks noGrp="1"/>
          </p:cNvSpPr>
          <p:nvPr>
            <p:ph type="ftr" sz="quarter" idx="11"/>
          </p:nvPr>
        </p:nvSpPr>
        <p:spPr/>
        <p:txBody>
          <a:bodyPr/>
          <a:lstStyle/>
          <a:p>
            <a:r>
              <a:rPr lang="en-US" altLang="zh-CN"/>
              <a:t>LN/TC 0023 </a:t>
            </a:r>
            <a:r>
              <a:rPr lang="zh-CN" altLang="en-US"/>
              <a:t>特种设备安全标准化技术委员会（辽宁）</a:t>
            </a:r>
            <a:endParaRPr lang="zh-CN" altLang="en-US"/>
          </a:p>
        </p:txBody>
      </p:sp>
      <p:sp>
        <p:nvSpPr>
          <p:cNvPr id="5" name="灯片编号占位符 4"/>
          <p:cNvSpPr>
            <a:spLocks noGrp="1"/>
          </p:cNvSpPr>
          <p:nvPr>
            <p:ph type="sldNum" sz="quarter" idx="12"/>
          </p:nvPr>
        </p:nvSpPr>
        <p:spPr/>
        <p:txBody>
          <a:bodyPr/>
          <a:lstStyle/>
          <a:p>
            <a:fld id="{4F8BEFBF-5B5F-4BD2-A74A-61A97BF1200E}" type="slidenum">
              <a:rPr lang="zh-CN" altLang="en-US" smtClean="0"/>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fontAlgn="base"/>
            <a:fld id="{F6306B9B-03D0-4AE8-B9D4-8DEAC2CEAADA}"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3" name="页脚占位符 2"/>
          <p:cNvSpPr>
            <a:spLocks noGrp="1"/>
          </p:cNvSpPr>
          <p:nvPr>
            <p:ph type="ftr" sz="quarter" idx="11"/>
          </p:nvPr>
        </p:nvSpPr>
        <p:spPr/>
        <p:txBody>
          <a:bodyPr/>
          <a:p>
            <a:pPr fontAlgn="base"/>
            <a:endParaRPr lang="zh-CN" altLang="en-US" strike="noStrike" noProof="1"/>
          </a:p>
        </p:txBody>
      </p:sp>
      <p:sp>
        <p:nvSpPr>
          <p:cNvPr id="4" name="灯片编号占位符 3"/>
          <p:cNvSpPr>
            <a:spLocks noGrp="1"/>
          </p:cNvSpPr>
          <p:nvPr>
            <p:ph type="sldNum" sz="quarter" idx="12"/>
          </p:nvPr>
        </p:nvSpPr>
        <p:spPr/>
        <p:txBody>
          <a:bodyPr/>
          <a:p>
            <a:pPr fontAlgn="base"/>
            <a:fld id="{D74488D5-4939-436C-BEEF-08FCD01B2418}"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pPr fontAlgn="auto"/>
            <a:r>
              <a:rPr lang="en-US" strike="noStrike" noProof="1"/>
              <a:t>Click to edit Master title style</a:t>
            </a:r>
            <a:endParaRPr lang="en-AU" strike="noStrike" noProof="1"/>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165" indent="0" algn="ctr">
              <a:buNone/>
              <a:defRPr sz="1350"/>
            </a:lvl3pPr>
            <a:lvl4pPr marL="1028065" indent="0" algn="ctr">
              <a:buNone/>
              <a:defRPr sz="1200"/>
            </a:lvl4pPr>
            <a:lvl5pPr marL="1370965" indent="0" algn="ctr">
              <a:buNone/>
              <a:defRPr sz="1200"/>
            </a:lvl5pPr>
            <a:lvl6pPr marL="1713865" indent="0" algn="ctr">
              <a:buNone/>
              <a:defRPr sz="1200"/>
            </a:lvl6pPr>
            <a:lvl7pPr marL="2054860" indent="0" algn="ctr">
              <a:buNone/>
              <a:defRPr sz="1200"/>
            </a:lvl7pPr>
            <a:lvl8pPr marL="2397760" indent="0" algn="ctr">
              <a:buNone/>
              <a:defRPr sz="1200"/>
            </a:lvl8pPr>
            <a:lvl9pPr marL="2740660" indent="0" algn="ctr">
              <a:buNone/>
              <a:defRPr sz="1200"/>
            </a:lvl9pPr>
          </a:lstStyle>
          <a:p>
            <a:pPr fontAlgn="auto"/>
            <a:r>
              <a:rPr lang="en-US" strike="noStrike" noProof="1"/>
              <a:t>Click to edit Master subtitle style</a:t>
            </a:r>
            <a:endParaRPr lang="en-AU" strike="noStrike" noProof="1"/>
          </a:p>
        </p:txBody>
      </p:sp>
      <p:sp>
        <p:nvSpPr>
          <p:cNvPr id="4" name="日期占位符 3"/>
          <p:cNvSpPr>
            <a:spLocks noGrp="1"/>
          </p:cNvSpPr>
          <p:nvPr>
            <p:ph type="dt" sz="half" idx="10"/>
          </p:nvPr>
        </p:nvSpPr>
        <p:spPr/>
        <p:txBody>
          <a:bodyPr/>
          <a:p>
            <a:pPr fontAlgn="base"/>
            <a:fld id="{F6306B9B-03D0-4AE8-B9D4-8DEAC2CEAADA}"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nvPr>
        </p:nvSpPr>
        <p:spPr/>
        <p:txBody>
          <a:bodyPr/>
          <a:p>
            <a:pPr fontAlgn="base"/>
            <a:endParaRPr lang="zh-CN" altLang="en-US" strike="noStrike" noProof="1"/>
          </a:p>
        </p:txBody>
      </p:sp>
      <p:sp>
        <p:nvSpPr>
          <p:cNvPr id="6" name="灯片编号占位符 5"/>
          <p:cNvSpPr>
            <a:spLocks noGrp="1"/>
          </p:cNvSpPr>
          <p:nvPr>
            <p:ph type="sldNum" sz="quarter" idx="12"/>
          </p:nvPr>
        </p:nvSpPr>
        <p:spPr/>
        <p:txBody>
          <a:bodyPr/>
          <a:p>
            <a:pPr fontAlgn="base"/>
            <a:fld id="{D74488D5-4939-436C-BEEF-08FCD01B2418}"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fontAlgn="base"/>
            <a:fld id="{F6306B9B-03D0-4AE8-B9D4-8DEAC2CEAADA}"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3" name="页脚占位符 2"/>
          <p:cNvSpPr>
            <a:spLocks noGrp="1"/>
          </p:cNvSpPr>
          <p:nvPr>
            <p:ph type="ftr" sz="quarter" idx="11"/>
          </p:nvPr>
        </p:nvSpPr>
        <p:spPr/>
        <p:txBody>
          <a:bodyPr/>
          <a:p>
            <a:pPr fontAlgn="base"/>
            <a:endParaRPr lang="zh-CN" altLang="en-US" strike="noStrike" noProof="1"/>
          </a:p>
        </p:txBody>
      </p:sp>
      <p:sp>
        <p:nvSpPr>
          <p:cNvPr id="4" name="灯片编号占位符 3"/>
          <p:cNvSpPr>
            <a:spLocks noGrp="1"/>
          </p:cNvSpPr>
          <p:nvPr>
            <p:ph type="sldNum" sz="quarter" idx="12"/>
          </p:nvPr>
        </p:nvSpPr>
        <p:spPr/>
        <p:txBody>
          <a:bodyPr/>
          <a:p>
            <a:pPr fontAlgn="base"/>
            <a:fld id="{D74488D5-4939-436C-BEEF-08FCD01B2418}"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transition spd="slow" advClick="0" advTm="3000">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fontAlgn="base"/>
            <a:fld id="{F6306B9B-03D0-4AE8-B9D4-8DEAC2CEAADA}"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3" name="页脚占位符 2"/>
          <p:cNvSpPr>
            <a:spLocks noGrp="1"/>
          </p:cNvSpPr>
          <p:nvPr>
            <p:ph type="ftr" sz="quarter" idx="11"/>
          </p:nvPr>
        </p:nvSpPr>
        <p:spPr/>
        <p:txBody>
          <a:bodyPr/>
          <a:p>
            <a:pPr fontAlgn="base"/>
            <a:endParaRPr lang="zh-CN" altLang="en-US" strike="noStrike" noProof="1"/>
          </a:p>
        </p:txBody>
      </p:sp>
      <p:sp>
        <p:nvSpPr>
          <p:cNvPr id="4" name="灯片编号占位符 3"/>
          <p:cNvSpPr>
            <a:spLocks noGrp="1"/>
          </p:cNvSpPr>
          <p:nvPr>
            <p:ph type="sldNum" sz="quarter" idx="12"/>
          </p:nvPr>
        </p:nvSpPr>
        <p:spPr/>
        <p:txBody>
          <a:bodyPr/>
          <a:p>
            <a:pPr fontAlgn="base"/>
            <a:fld id="{D74488D5-4939-436C-BEEF-08FCD01B2418}"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0_自定义版式">
    <p:spTree>
      <p:nvGrpSpPr>
        <p:cNvPr id="1" name=""/>
        <p:cNvGrpSpPr/>
        <p:nvPr/>
      </p:nvGrpSpPr>
      <p:grpSpPr>
        <a:xfrm>
          <a:off x="0" y="0"/>
          <a:ext cx="0" cy="0"/>
          <a:chOff x="0" y="0"/>
          <a:chExt cx="0" cy="0"/>
        </a:xfrm>
      </p:grpSpPr>
      <p:sp>
        <p:nvSpPr>
          <p:cNvPr id="14" name="图片占位符 13"/>
          <p:cNvSpPr>
            <a:spLocks noGrp="1"/>
          </p:cNvSpPr>
          <p:nvPr>
            <p:ph type="pic" sz="quarter" idx="10"/>
          </p:nvPr>
        </p:nvSpPr>
        <p:spPr>
          <a:xfrm>
            <a:off x="1011696" y="1431920"/>
            <a:ext cx="1265710" cy="1265709"/>
          </a:xfrm>
          <a:custGeom>
            <a:avLst/>
            <a:gdLst>
              <a:gd name="connsiteX0" fmla="*/ 281274 w 1687613"/>
              <a:gd name="connsiteY0" fmla="*/ 0 h 1687612"/>
              <a:gd name="connsiteX1" fmla="*/ 1406339 w 1687613"/>
              <a:gd name="connsiteY1" fmla="*/ 0 h 1687612"/>
              <a:gd name="connsiteX2" fmla="*/ 1687613 w 1687613"/>
              <a:gd name="connsiteY2" fmla="*/ 281274 h 1687612"/>
              <a:gd name="connsiteX3" fmla="*/ 1687613 w 1687613"/>
              <a:gd name="connsiteY3" fmla="*/ 1406338 h 1687612"/>
              <a:gd name="connsiteX4" fmla="*/ 1406339 w 1687613"/>
              <a:gd name="connsiteY4" fmla="*/ 1687612 h 1687612"/>
              <a:gd name="connsiteX5" fmla="*/ 281274 w 1687613"/>
              <a:gd name="connsiteY5" fmla="*/ 1687612 h 1687612"/>
              <a:gd name="connsiteX6" fmla="*/ 0 w 1687613"/>
              <a:gd name="connsiteY6" fmla="*/ 1406338 h 1687612"/>
              <a:gd name="connsiteX7" fmla="*/ 0 w 1687613"/>
              <a:gd name="connsiteY7" fmla="*/ 281274 h 1687612"/>
              <a:gd name="connsiteX8" fmla="*/ 281274 w 1687613"/>
              <a:gd name="connsiteY8" fmla="*/ 0 h 168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613" h="1687612">
                <a:moveTo>
                  <a:pt x="281274" y="0"/>
                </a:moveTo>
                <a:lnTo>
                  <a:pt x="1406339" y="0"/>
                </a:lnTo>
                <a:cubicBezTo>
                  <a:pt x="1561682" y="0"/>
                  <a:pt x="1687613" y="125931"/>
                  <a:pt x="1687613" y="281274"/>
                </a:cubicBezTo>
                <a:lnTo>
                  <a:pt x="1687613" y="1406338"/>
                </a:lnTo>
                <a:cubicBezTo>
                  <a:pt x="1687613" y="1561681"/>
                  <a:pt x="1561682" y="1687612"/>
                  <a:pt x="1406339" y="1687612"/>
                </a:cubicBezTo>
                <a:lnTo>
                  <a:pt x="281274" y="1687612"/>
                </a:lnTo>
                <a:cubicBezTo>
                  <a:pt x="125931" y="1687612"/>
                  <a:pt x="0" y="1561681"/>
                  <a:pt x="0" y="1406338"/>
                </a:cubicBezTo>
                <a:lnTo>
                  <a:pt x="0" y="281274"/>
                </a:lnTo>
                <a:cubicBezTo>
                  <a:pt x="0" y="125931"/>
                  <a:pt x="125931" y="0"/>
                  <a:pt x="281274" y="0"/>
                </a:cubicBezTo>
                <a:close/>
              </a:path>
            </a:pathLst>
          </a:custGeom>
          <a:solidFill>
            <a:schemeClr val="tx2">
              <a:lumMod val="50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350">
                <a:solidFill>
                  <a:srgbClr val="FFFFFF"/>
                </a:solidFill>
                <a:latin typeface="Arial" panose="020B0604020202020204"/>
                <a:ea typeface="微软雅黑" panose="020B0503020204020204" pitchFamily="34" charset="-122"/>
              </a:defRPr>
            </a:lvl1pPr>
          </a:lstStyle>
          <a:p>
            <a:pPr marL="0" lvl="0" algn="ctr" fontAlgn="auto"/>
            <a:endParaRPr lang="zh-CN" altLang="en-US" strike="noStrike" noProof="1"/>
          </a:p>
        </p:txBody>
      </p:sp>
      <p:sp>
        <p:nvSpPr>
          <p:cNvPr id="17" name="图片占位符 16"/>
          <p:cNvSpPr>
            <a:spLocks noGrp="1"/>
          </p:cNvSpPr>
          <p:nvPr>
            <p:ph type="pic" sz="quarter" idx="11"/>
          </p:nvPr>
        </p:nvSpPr>
        <p:spPr>
          <a:xfrm>
            <a:off x="2475421" y="2890913"/>
            <a:ext cx="1265710" cy="1265709"/>
          </a:xfrm>
          <a:custGeom>
            <a:avLst/>
            <a:gdLst>
              <a:gd name="connsiteX0" fmla="*/ 281274 w 1687613"/>
              <a:gd name="connsiteY0" fmla="*/ 0 h 1687612"/>
              <a:gd name="connsiteX1" fmla="*/ 1406339 w 1687613"/>
              <a:gd name="connsiteY1" fmla="*/ 0 h 1687612"/>
              <a:gd name="connsiteX2" fmla="*/ 1687613 w 1687613"/>
              <a:gd name="connsiteY2" fmla="*/ 281274 h 1687612"/>
              <a:gd name="connsiteX3" fmla="*/ 1687613 w 1687613"/>
              <a:gd name="connsiteY3" fmla="*/ 1406338 h 1687612"/>
              <a:gd name="connsiteX4" fmla="*/ 1406339 w 1687613"/>
              <a:gd name="connsiteY4" fmla="*/ 1687612 h 1687612"/>
              <a:gd name="connsiteX5" fmla="*/ 281274 w 1687613"/>
              <a:gd name="connsiteY5" fmla="*/ 1687612 h 1687612"/>
              <a:gd name="connsiteX6" fmla="*/ 0 w 1687613"/>
              <a:gd name="connsiteY6" fmla="*/ 1406338 h 1687612"/>
              <a:gd name="connsiteX7" fmla="*/ 0 w 1687613"/>
              <a:gd name="connsiteY7" fmla="*/ 281274 h 1687612"/>
              <a:gd name="connsiteX8" fmla="*/ 281274 w 1687613"/>
              <a:gd name="connsiteY8" fmla="*/ 0 h 168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613" h="1687612">
                <a:moveTo>
                  <a:pt x="281274" y="0"/>
                </a:moveTo>
                <a:lnTo>
                  <a:pt x="1406339" y="0"/>
                </a:lnTo>
                <a:cubicBezTo>
                  <a:pt x="1561682" y="0"/>
                  <a:pt x="1687613" y="125931"/>
                  <a:pt x="1687613" y="281274"/>
                </a:cubicBezTo>
                <a:lnTo>
                  <a:pt x="1687613" y="1406338"/>
                </a:lnTo>
                <a:cubicBezTo>
                  <a:pt x="1687613" y="1561681"/>
                  <a:pt x="1561682" y="1687612"/>
                  <a:pt x="1406339" y="1687612"/>
                </a:cubicBezTo>
                <a:lnTo>
                  <a:pt x="281274" y="1687612"/>
                </a:lnTo>
                <a:cubicBezTo>
                  <a:pt x="125931" y="1687612"/>
                  <a:pt x="0" y="1561681"/>
                  <a:pt x="0" y="1406338"/>
                </a:cubicBezTo>
                <a:lnTo>
                  <a:pt x="0" y="281274"/>
                </a:lnTo>
                <a:cubicBezTo>
                  <a:pt x="0" y="125931"/>
                  <a:pt x="125931" y="0"/>
                  <a:pt x="281274" y="0"/>
                </a:cubicBezTo>
                <a:close/>
              </a:path>
            </a:pathLst>
          </a:custGeom>
          <a:solidFill>
            <a:schemeClr val="tx2">
              <a:lumMod val="50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350">
                <a:solidFill>
                  <a:srgbClr val="FFFFFF"/>
                </a:solidFill>
                <a:latin typeface="Arial" panose="020B0604020202020204"/>
                <a:ea typeface="微软雅黑" panose="020B0503020204020204" pitchFamily="34" charset="-122"/>
              </a:defRPr>
            </a:lvl1pPr>
          </a:lstStyle>
          <a:p>
            <a:pPr marL="0" lvl="0" algn="ctr" fontAlgn="auto"/>
            <a:endParaRPr lang="zh-CN" altLang="en-US" strike="noStrike" noProof="1"/>
          </a:p>
        </p:txBody>
      </p:sp>
      <p:sp>
        <p:nvSpPr>
          <p:cNvPr id="15" name="图片占位符 14"/>
          <p:cNvSpPr>
            <a:spLocks noGrp="1"/>
          </p:cNvSpPr>
          <p:nvPr>
            <p:ph type="pic" sz="quarter" idx="12"/>
          </p:nvPr>
        </p:nvSpPr>
        <p:spPr>
          <a:xfrm>
            <a:off x="3939146" y="1431920"/>
            <a:ext cx="1265710" cy="1265709"/>
          </a:xfrm>
          <a:custGeom>
            <a:avLst/>
            <a:gdLst>
              <a:gd name="connsiteX0" fmla="*/ 281274 w 1687613"/>
              <a:gd name="connsiteY0" fmla="*/ 0 h 1687612"/>
              <a:gd name="connsiteX1" fmla="*/ 1406339 w 1687613"/>
              <a:gd name="connsiteY1" fmla="*/ 0 h 1687612"/>
              <a:gd name="connsiteX2" fmla="*/ 1687613 w 1687613"/>
              <a:gd name="connsiteY2" fmla="*/ 281274 h 1687612"/>
              <a:gd name="connsiteX3" fmla="*/ 1687613 w 1687613"/>
              <a:gd name="connsiteY3" fmla="*/ 1406338 h 1687612"/>
              <a:gd name="connsiteX4" fmla="*/ 1406339 w 1687613"/>
              <a:gd name="connsiteY4" fmla="*/ 1687612 h 1687612"/>
              <a:gd name="connsiteX5" fmla="*/ 281274 w 1687613"/>
              <a:gd name="connsiteY5" fmla="*/ 1687612 h 1687612"/>
              <a:gd name="connsiteX6" fmla="*/ 0 w 1687613"/>
              <a:gd name="connsiteY6" fmla="*/ 1406338 h 1687612"/>
              <a:gd name="connsiteX7" fmla="*/ 0 w 1687613"/>
              <a:gd name="connsiteY7" fmla="*/ 281274 h 1687612"/>
              <a:gd name="connsiteX8" fmla="*/ 281274 w 1687613"/>
              <a:gd name="connsiteY8" fmla="*/ 0 h 168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613" h="1687612">
                <a:moveTo>
                  <a:pt x="281274" y="0"/>
                </a:moveTo>
                <a:lnTo>
                  <a:pt x="1406339" y="0"/>
                </a:lnTo>
                <a:cubicBezTo>
                  <a:pt x="1561682" y="0"/>
                  <a:pt x="1687613" y="125931"/>
                  <a:pt x="1687613" y="281274"/>
                </a:cubicBezTo>
                <a:lnTo>
                  <a:pt x="1687613" y="1406338"/>
                </a:lnTo>
                <a:cubicBezTo>
                  <a:pt x="1687613" y="1561681"/>
                  <a:pt x="1561682" y="1687612"/>
                  <a:pt x="1406339" y="1687612"/>
                </a:cubicBezTo>
                <a:lnTo>
                  <a:pt x="281274" y="1687612"/>
                </a:lnTo>
                <a:cubicBezTo>
                  <a:pt x="125931" y="1687612"/>
                  <a:pt x="0" y="1561681"/>
                  <a:pt x="0" y="1406338"/>
                </a:cubicBezTo>
                <a:lnTo>
                  <a:pt x="0" y="281274"/>
                </a:lnTo>
                <a:cubicBezTo>
                  <a:pt x="0" y="125931"/>
                  <a:pt x="125931" y="0"/>
                  <a:pt x="281274" y="0"/>
                </a:cubicBezTo>
                <a:close/>
              </a:path>
            </a:pathLst>
          </a:custGeom>
          <a:solidFill>
            <a:schemeClr val="tx2">
              <a:lumMod val="50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350">
                <a:solidFill>
                  <a:srgbClr val="FFFFFF"/>
                </a:solidFill>
                <a:latin typeface="Arial" panose="020B0604020202020204"/>
                <a:ea typeface="微软雅黑" panose="020B0503020204020204" pitchFamily="34" charset="-122"/>
              </a:defRPr>
            </a:lvl1pPr>
          </a:lstStyle>
          <a:p>
            <a:pPr marL="0" lvl="0" algn="ctr" fontAlgn="auto"/>
            <a:endParaRPr lang="zh-CN" altLang="en-US" strike="noStrike" noProof="1"/>
          </a:p>
        </p:txBody>
      </p:sp>
      <p:sp>
        <p:nvSpPr>
          <p:cNvPr id="18" name="图片占位符 17"/>
          <p:cNvSpPr>
            <a:spLocks noGrp="1"/>
          </p:cNvSpPr>
          <p:nvPr>
            <p:ph type="pic" sz="quarter" idx="13"/>
          </p:nvPr>
        </p:nvSpPr>
        <p:spPr>
          <a:xfrm>
            <a:off x="5402870" y="2890913"/>
            <a:ext cx="1265710" cy="1265709"/>
          </a:xfrm>
          <a:custGeom>
            <a:avLst/>
            <a:gdLst>
              <a:gd name="connsiteX0" fmla="*/ 281274 w 1687613"/>
              <a:gd name="connsiteY0" fmla="*/ 0 h 1687612"/>
              <a:gd name="connsiteX1" fmla="*/ 1406339 w 1687613"/>
              <a:gd name="connsiteY1" fmla="*/ 0 h 1687612"/>
              <a:gd name="connsiteX2" fmla="*/ 1687613 w 1687613"/>
              <a:gd name="connsiteY2" fmla="*/ 281274 h 1687612"/>
              <a:gd name="connsiteX3" fmla="*/ 1687613 w 1687613"/>
              <a:gd name="connsiteY3" fmla="*/ 1406338 h 1687612"/>
              <a:gd name="connsiteX4" fmla="*/ 1406339 w 1687613"/>
              <a:gd name="connsiteY4" fmla="*/ 1687612 h 1687612"/>
              <a:gd name="connsiteX5" fmla="*/ 281274 w 1687613"/>
              <a:gd name="connsiteY5" fmla="*/ 1687612 h 1687612"/>
              <a:gd name="connsiteX6" fmla="*/ 0 w 1687613"/>
              <a:gd name="connsiteY6" fmla="*/ 1406338 h 1687612"/>
              <a:gd name="connsiteX7" fmla="*/ 0 w 1687613"/>
              <a:gd name="connsiteY7" fmla="*/ 281274 h 1687612"/>
              <a:gd name="connsiteX8" fmla="*/ 281274 w 1687613"/>
              <a:gd name="connsiteY8" fmla="*/ 0 h 168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613" h="1687612">
                <a:moveTo>
                  <a:pt x="281274" y="0"/>
                </a:moveTo>
                <a:lnTo>
                  <a:pt x="1406339" y="0"/>
                </a:lnTo>
                <a:cubicBezTo>
                  <a:pt x="1561682" y="0"/>
                  <a:pt x="1687613" y="125931"/>
                  <a:pt x="1687613" y="281274"/>
                </a:cubicBezTo>
                <a:lnTo>
                  <a:pt x="1687613" y="1406338"/>
                </a:lnTo>
                <a:cubicBezTo>
                  <a:pt x="1687613" y="1561681"/>
                  <a:pt x="1561682" y="1687612"/>
                  <a:pt x="1406339" y="1687612"/>
                </a:cubicBezTo>
                <a:lnTo>
                  <a:pt x="281274" y="1687612"/>
                </a:lnTo>
                <a:cubicBezTo>
                  <a:pt x="125931" y="1687612"/>
                  <a:pt x="0" y="1561681"/>
                  <a:pt x="0" y="1406338"/>
                </a:cubicBezTo>
                <a:lnTo>
                  <a:pt x="0" y="281274"/>
                </a:lnTo>
                <a:cubicBezTo>
                  <a:pt x="0" y="125931"/>
                  <a:pt x="125931" y="0"/>
                  <a:pt x="281274" y="0"/>
                </a:cubicBezTo>
                <a:close/>
              </a:path>
            </a:pathLst>
          </a:custGeom>
          <a:solidFill>
            <a:schemeClr val="tx2">
              <a:lumMod val="50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350">
                <a:solidFill>
                  <a:srgbClr val="FFFFFF"/>
                </a:solidFill>
                <a:latin typeface="Arial" panose="020B0604020202020204"/>
                <a:ea typeface="微软雅黑" panose="020B0503020204020204" pitchFamily="34" charset="-122"/>
              </a:defRPr>
            </a:lvl1pPr>
          </a:lstStyle>
          <a:p>
            <a:pPr marL="0" lvl="0" algn="ctr" fontAlgn="auto"/>
            <a:endParaRPr lang="zh-CN" altLang="en-US" strike="noStrike" noProof="1"/>
          </a:p>
        </p:txBody>
      </p:sp>
      <p:sp>
        <p:nvSpPr>
          <p:cNvPr id="16" name="图片占位符 15"/>
          <p:cNvSpPr>
            <a:spLocks noGrp="1"/>
          </p:cNvSpPr>
          <p:nvPr>
            <p:ph type="pic" sz="quarter" idx="14"/>
          </p:nvPr>
        </p:nvSpPr>
        <p:spPr>
          <a:xfrm>
            <a:off x="6866595" y="1431920"/>
            <a:ext cx="1265710" cy="1265709"/>
          </a:xfrm>
          <a:custGeom>
            <a:avLst/>
            <a:gdLst>
              <a:gd name="connsiteX0" fmla="*/ 281274 w 1687613"/>
              <a:gd name="connsiteY0" fmla="*/ 0 h 1687612"/>
              <a:gd name="connsiteX1" fmla="*/ 1406339 w 1687613"/>
              <a:gd name="connsiteY1" fmla="*/ 0 h 1687612"/>
              <a:gd name="connsiteX2" fmla="*/ 1687613 w 1687613"/>
              <a:gd name="connsiteY2" fmla="*/ 281274 h 1687612"/>
              <a:gd name="connsiteX3" fmla="*/ 1687613 w 1687613"/>
              <a:gd name="connsiteY3" fmla="*/ 1406338 h 1687612"/>
              <a:gd name="connsiteX4" fmla="*/ 1406339 w 1687613"/>
              <a:gd name="connsiteY4" fmla="*/ 1687612 h 1687612"/>
              <a:gd name="connsiteX5" fmla="*/ 281274 w 1687613"/>
              <a:gd name="connsiteY5" fmla="*/ 1687612 h 1687612"/>
              <a:gd name="connsiteX6" fmla="*/ 0 w 1687613"/>
              <a:gd name="connsiteY6" fmla="*/ 1406338 h 1687612"/>
              <a:gd name="connsiteX7" fmla="*/ 0 w 1687613"/>
              <a:gd name="connsiteY7" fmla="*/ 281274 h 1687612"/>
              <a:gd name="connsiteX8" fmla="*/ 281274 w 1687613"/>
              <a:gd name="connsiteY8" fmla="*/ 0 h 168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613" h="1687612">
                <a:moveTo>
                  <a:pt x="281274" y="0"/>
                </a:moveTo>
                <a:lnTo>
                  <a:pt x="1406339" y="0"/>
                </a:lnTo>
                <a:cubicBezTo>
                  <a:pt x="1561682" y="0"/>
                  <a:pt x="1687613" y="125931"/>
                  <a:pt x="1687613" y="281274"/>
                </a:cubicBezTo>
                <a:lnTo>
                  <a:pt x="1687613" y="1406338"/>
                </a:lnTo>
                <a:cubicBezTo>
                  <a:pt x="1687613" y="1561681"/>
                  <a:pt x="1561682" y="1687612"/>
                  <a:pt x="1406339" y="1687612"/>
                </a:cubicBezTo>
                <a:lnTo>
                  <a:pt x="281274" y="1687612"/>
                </a:lnTo>
                <a:cubicBezTo>
                  <a:pt x="125931" y="1687612"/>
                  <a:pt x="0" y="1561681"/>
                  <a:pt x="0" y="1406338"/>
                </a:cubicBezTo>
                <a:lnTo>
                  <a:pt x="0" y="281274"/>
                </a:lnTo>
                <a:cubicBezTo>
                  <a:pt x="0" y="125931"/>
                  <a:pt x="125931" y="0"/>
                  <a:pt x="281274" y="0"/>
                </a:cubicBezTo>
                <a:close/>
              </a:path>
            </a:pathLst>
          </a:custGeom>
          <a:solidFill>
            <a:schemeClr val="tx2">
              <a:lumMod val="50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350">
                <a:solidFill>
                  <a:srgbClr val="FFFFFF"/>
                </a:solidFill>
                <a:latin typeface="Arial" panose="020B0604020202020204"/>
                <a:ea typeface="微软雅黑" panose="020B0503020204020204" pitchFamily="34" charset="-122"/>
              </a:defRPr>
            </a:lvl1pPr>
          </a:lstStyle>
          <a:p>
            <a:pPr marL="0" lvl="0" algn="ctr" fontAlgn="auto"/>
            <a:endParaRPr lang="zh-CN" altLang="en-US" strike="noStrike" noProof="1"/>
          </a:p>
        </p:txBody>
      </p:sp>
      <p:sp>
        <p:nvSpPr>
          <p:cNvPr id="2" name="日期占位符 1"/>
          <p:cNvSpPr>
            <a:spLocks noGrp="1"/>
          </p:cNvSpPr>
          <p:nvPr>
            <p:ph type="dt" sz="half" idx="15"/>
          </p:nvPr>
        </p:nvSpPr>
        <p:spPr/>
        <p:txBody>
          <a:bodyPr/>
          <a:p>
            <a:pPr fontAlgn="base"/>
            <a:fld id="{F6306B9B-03D0-4AE8-B9D4-8DEAC2CEAADA}"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3" name="页脚占位符 2"/>
          <p:cNvSpPr>
            <a:spLocks noGrp="1"/>
          </p:cNvSpPr>
          <p:nvPr>
            <p:ph type="ftr" sz="quarter" idx="16"/>
          </p:nvPr>
        </p:nvSpPr>
        <p:spPr/>
        <p:txBody>
          <a:bodyPr/>
          <a:p>
            <a:pPr fontAlgn="base"/>
            <a:endParaRPr lang="zh-CN" altLang="en-US" strike="noStrike" noProof="1"/>
          </a:p>
        </p:txBody>
      </p:sp>
      <p:sp>
        <p:nvSpPr>
          <p:cNvPr id="4" name="灯片编号占位符 3"/>
          <p:cNvSpPr>
            <a:spLocks noGrp="1"/>
          </p:cNvSpPr>
          <p:nvPr>
            <p:ph type="sldNum" sz="quarter" idx="17"/>
          </p:nvPr>
        </p:nvSpPr>
        <p:spPr/>
        <p:txBody>
          <a:bodyPr/>
          <a:p>
            <a:pPr fontAlgn="base"/>
            <a:fld id="{D74488D5-4939-436C-BEEF-08FCD01B2418}"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38760" y="1328059"/>
            <a:ext cx="1833162" cy="2884714"/>
          </a:xfrm>
          <a:custGeom>
            <a:avLst/>
            <a:gdLst>
              <a:gd name="connsiteX0" fmla="*/ 0 w 2444216"/>
              <a:gd name="connsiteY0" fmla="*/ 0 h 3846285"/>
              <a:gd name="connsiteX1" fmla="*/ 2444216 w 2444216"/>
              <a:gd name="connsiteY1" fmla="*/ 0 h 3846285"/>
              <a:gd name="connsiteX2" fmla="*/ 2444216 w 2444216"/>
              <a:gd name="connsiteY2" fmla="*/ 3846285 h 3846285"/>
              <a:gd name="connsiteX3" fmla="*/ 0 w 2444216"/>
              <a:gd name="connsiteY3" fmla="*/ 3846285 h 3846285"/>
            </a:gdLst>
            <a:ahLst/>
            <a:cxnLst>
              <a:cxn ang="0">
                <a:pos x="connsiteX0" y="connsiteY0"/>
              </a:cxn>
              <a:cxn ang="0">
                <a:pos x="connsiteX1" y="connsiteY1"/>
              </a:cxn>
              <a:cxn ang="0">
                <a:pos x="connsiteX2" y="connsiteY2"/>
              </a:cxn>
              <a:cxn ang="0">
                <a:pos x="connsiteX3" y="connsiteY3"/>
              </a:cxn>
            </a:cxnLst>
            <a:rect l="l" t="t" r="r" b="b"/>
            <a:pathLst>
              <a:path w="2444216" h="3846285">
                <a:moveTo>
                  <a:pt x="0" y="0"/>
                </a:moveTo>
                <a:lnTo>
                  <a:pt x="2444216" y="0"/>
                </a:lnTo>
                <a:lnTo>
                  <a:pt x="2444216" y="3846285"/>
                </a:lnTo>
                <a:lnTo>
                  <a:pt x="0" y="3846285"/>
                </a:lnTo>
                <a:close/>
              </a:path>
            </a:pathLst>
          </a:custGeom>
        </p:spPr>
        <p:txBody>
          <a:bodyPr wrap="square">
            <a:noAutofit/>
          </a:bodyPr>
          <a:lstStyle/>
          <a:p>
            <a:pPr fontAlgn="auto"/>
            <a:endParaRPr lang="zh-CN" altLang="en-US" strike="noStrike" noProof="1"/>
          </a:p>
        </p:txBody>
      </p:sp>
      <p:sp>
        <p:nvSpPr>
          <p:cNvPr id="13" name="图片占位符 12"/>
          <p:cNvSpPr>
            <a:spLocks noGrp="1"/>
          </p:cNvSpPr>
          <p:nvPr>
            <p:ph type="pic" sz="quarter" idx="11"/>
          </p:nvPr>
        </p:nvSpPr>
        <p:spPr>
          <a:xfrm>
            <a:off x="2622288" y="1328059"/>
            <a:ext cx="1833162" cy="2884714"/>
          </a:xfrm>
          <a:custGeom>
            <a:avLst/>
            <a:gdLst>
              <a:gd name="connsiteX0" fmla="*/ 0 w 2444216"/>
              <a:gd name="connsiteY0" fmla="*/ 0 h 3846285"/>
              <a:gd name="connsiteX1" fmla="*/ 2444216 w 2444216"/>
              <a:gd name="connsiteY1" fmla="*/ 0 h 3846285"/>
              <a:gd name="connsiteX2" fmla="*/ 2444216 w 2444216"/>
              <a:gd name="connsiteY2" fmla="*/ 3846285 h 3846285"/>
              <a:gd name="connsiteX3" fmla="*/ 0 w 2444216"/>
              <a:gd name="connsiteY3" fmla="*/ 3846285 h 3846285"/>
            </a:gdLst>
            <a:ahLst/>
            <a:cxnLst>
              <a:cxn ang="0">
                <a:pos x="connsiteX0" y="connsiteY0"/>
              </a:cxn>
              <a:cxn ang="0">
                <a:pos x="connsiteX1" y="connsiteY1"/>
              </a:cxn>
              <a:cxn ang="0">
                <a:pos x="connsiteX2" y="connsiteY2"/>
              </a:cxn>
              <a:cxn ang="0">
                <a:pos x="connsiteX3" y="connsiteY3"/>
              </a:cxn>
            </a:cxnLst>
            <a:rect l="l" t="t" r="r" b="b"/>
            <a:pathLst>
              <a:path w="2444216" h="3846285">
                <a:moveTo>
                  <a:pt x="0" y="0"/>
                </a:moveTo>
                <a:lnTo>
                  <a:pt x="2444216" y="0"/>
                </a:lnTo>
                <a:lnTo>
                  <a:pt x="2444216" y="3846285"/>
                </a:lnTo>
                <a:lnTo>
                  <a:pt x="0" y="3846285"/>
                </a:lnTo>
                <a:close/>
              </a:path>
            </a:pathLst>
          </a:custGeom>
        </p:spPr>
        <p:txBody>
          <a:bodyPr wrap="square">
            <a:noAutofit/>
          </a:bodyPr>
          <a:lstStyle/>
          <a:p>
            <a:pPr fontAlgn="auto"/>
            <a:endParaRPr lang="zh-CN" altLang="en-US" strike="noStrike" noProof="1"/>
          </a:p>
        </p:txBody>
      </p:sp>
      <p:sp>
        <p:nvSpPr>
          <p:cNvPr id="14" name="图片占位符 13"/>
          <p:cNvSpPr>
            <a:spLocks noGrp="1"/>
          </p:cNvSpPr>
          <p:nvPr>
            <p:ph type="pic" sz="quarter" idx="12"/>
          </p:nvPr>
        </p:nvSpPr>
        <p:spPr>
          <a:xfrm>
            <a:off x="4705817" y="1328059"/>
            <a:ext cx="1833162" cy="2884714"/>
          </a:xfrm>
          <a:custGeom>
            <a:avLst/>
            <a:gdLst>
              <a:gd name="connsiteX0" fmla="*/ 0 w 2444216"/>
              <a:gd name="connsiteY0" fmla="*/ 0 h 3846285"/>
              <a:gd name="connsiteX1" fmla="*/ 2444216 w 2444216"/>
              <a:gd name="connsiteY1" fmla="*/ 0 h 3846285"/>
              <a:gd name="connsiteX2" fmla="*/ 2444216 w 2444216"/>
              <a:gd name="connsiteY2" fmla="*/ 3846285 h 3846285"/>
              <a:gd name="connsiteX3" fmla="*/ 0 w 2444216"/>
              <a:gd name="connsiteY3" fmla="*/ 3846285 h 3846285"/>
            </a:gdLst>
            <a:ahLst/>
            <a:cxnLst>
              <a:cxn ang="0">
                <a:pos x="connsiteX0" y="connsiteY0"/>
              </a:cxn>
              <a:cxn ang="0">
                <a:pos x="connsiteX1" y="connsiteY1"/>
              </a:cxn>
              <a:cxn ang="0">
                <a:pos x="connsiteX2" y="connsiteY2"/>
              </a:cxn>
              <a:cxn ang="0">
                <a:pos x="connsiteX3" y="connsiteY3"/>
              </a:cxn>
            </a:cxnLst>
            <a:rect l="l" t="t" r="r" b="b"/>
            <a:pathLst>
              <a:path w="2444216" h="3846285">
                <a:moveTo>
                  <a:pt x="0" y="0"/>
                </a:moveTo>
                <a:lnTo>
                  <a:pt x="2444216" y="0"/>
                </a:lnTo>
                <a:lnTo>
                  <a:pt x="2444216" y="3846285"/>
                </a:lnTo>
                <a:lnTo>
                  <a:pt x="0" y="3846285"/>
                </a:lnTo>
                <a:close/>
              </a:path>
            </a:pathLst>
          </a:custGeom>
        </p:spPr>
        <p:txBody>
          <a:bodyPr wrap="square">
            <a:noAutofit/>
          </a:bodyPr>
          <a:lstStyle/>
          <a:p>
            <a:pPr fontAlgn="auto"/>
            <a:endParaRPr lang="zh-CN" altLang="en-US" strike="noStrike" noProof="1"/>
          </a:p>
        </p:txBody>
      </p:sp>
      <p:sp>
        <p:nvSpPr>
          <p:cNvPr id="15" name="图片占位符 14"/>
          <p:cNvSpPr>
            <a:spLocks noGrp="1"/>
          </p:cNvSpPr>
          <p:nvPr>
            <p:ph type="pic" sz="quarter" idx="13"/>
          </p:nvPr>
        </p:nvSpPr>
        <p:spPr>
          <a:xfrm>
            <a:off x="6789344" y="1328059"/>
            <a:ext cx="1833162" cy="2884714"/>
          </a:xfrm>
          <a:custGeom>
            <a:avLst/>
            <a:gdLst>
              <a:gd name="connsiteX0" fmla="*/ 0 w 2444216"/>
              <a:gd name="connsiteY0" fmla="*/ 0 h 3846285"/>
              <a:gd name="connsiteX1" fmla="*/ 2444216 w 2444216"/>
              <a:gd name="connsiteY1" fmla="*/ 0 h 3846285"/>
              <a:gd name="connsiteX2" fmla="*/ 2444216 w 2444216"/>
              <a:gd name="connsiteY2" fmla="*/ 3846285 h 3846285"/>
              <a:gd name="connsiteX3" fmla="*/ 0 w 2444216"/>
              <a:gd name="connsiteY3" fmla="*/ 3846285 h 3846285"/>
            </a:gdLst>
            <a:ahLst/>
            <a:cxnLst>
              <a:cxn ang="0">
                <a:pos x="connsiteX0" y="connsiteY0"/>
              </a:cxn>
              <a:cxn ang="0">
                <a:pos x="connsiteX1" y="connsiteY1"/>
              </a:cxn>
              <a:cxn ang="0">
                <a:pos x="connsiteX2" y="connsiteY2"/>
              </a:cxn>
              <a:cxn ang="0">
                <a:pos x="connsiteX3" y="connsiteY3"/>
              </a:cxn>
            </a:cxnLst>
            <a:rect l="l" t="t" r="r" b="b"/>
            <a:pathLst>
              <a:path w="2444216" h="3846285">
                <a:moveTo>
                  <a:pt x="0" y="0"/>
                </a:moveTo>
                <a:lnTo>
                  <a:pt x="2444216" y="0"/>
                </a:lnTo>
                <a:lnTo>
                  <a:pt x="2444216" y="3846285"/>
                </a:lnTo>
                <a:lnTo>
                  <a:pt x="0" y="3846285"/>
                </a:lnTo>
                <a:close/>
              </a:path>
            </a:pathLst>
          </a:custGeom>
        </p:spPr>
        <p:txBody>
          <a:bodyPr wrap="square">
            <a:noAutofit/>
          </a:bodyPr>
          <a:lstStyle/>
          <a:p>
            <a:pPr fontAlgn="auto"/>
            <a:endParaRPr lang="zh-CN" altLang="en-US" strike="noStrike" noProof="1"/>
          </a:p>
        </p:txBody>
      </p:sp>
      <p:sp>
        <p:nvSpPr>
          <p:cNvPr id="2" name="日期占位符 1"/>
          <p:cNvSpPr>
            <a:spLocks noGrp="1"/>
          </p:cNvSpPr>
          <p:nvPr>
            <p:ph type="dt" sz="half" idx="14"/>
          </p:nvPr>
        </p:nvSpPr>
        <p:spPr/>
        <p:txBody>
          <a:bodyPr/>
          <a:p>
            <a:pPr fontAlgn="base"/>
            <a:fld id="{F6306B9B-03D0-4AE8-B9D4-8DEAC2CEAADA}"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3" name="页脚占位符 2"/>
          <p:cNvSpPr>
            <a:spLocks noGrp="1"/>
          </p:cNvSpPr>
          <p:nvPr>
            <p:ph type="ftr" sz="quarter" idx="15"/>
          </p:nvPr>
        </p:nvSpPr>
        <p:spPr/>
        <p:txBody>
          <a:bodyPr/>
          <a:p>
            <a:pPr fontAlgn="base"/>
            <a:endParaRPr lang="zh-CN" altLang="en-US" strike="noStrike" noProof="1"/>
          </a:p>
        </p:txBody>
      </p:sp>
      <p:sp>
        <p:nvSpPr>
          <p:cNvPr id="4" name="灯片编号占位符 3"/>
          <p:cNvSpPr>
            <a:spLocks noGrp="1"/>
          </p:cNvSpPr>
          <p:nvPr>
            <p:ph type="sldNum" sz="quarter" idx="16"/>
          </p:nvPr>
        </p:nvSpPr>
        <p:spPr/>
        <p:txBody>
          <a:bodyPr/>
          <a:p>
            <a:pPr fontAlgn="base"/>
            <a:fld id="{D74488D5-4939-436C-BEEF-08FCD01B2418}"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3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362466" y="1485900"/>
            <a:ext cx="2063238" cy="1289524"/>
          </a:xfrm>
          <a:custGeom>
            <a:avLst/>
            <a:gdLst>
              <a:gd name="connsiteX0" fmla="*/ 106515 w 2750984"/>
              <a:gd name="connsiteY0" fmla="*/ 0 h 1719365"/>
              <a:gd name="connsiteX1" fmla="*/ 2644469 w 2750984"/>
              <a:gd name="connsiteY1" fmla="*/ 0 h 1719365"/>
              <a:gd name="connsiteX2" fmla="*/ 2750984 w 2750984"/>
              <a:gd name="connsiteY2" fmla="*/ 106515 h 1719365"/>
              <a:gd name="connsiteX3" fmla="*/ 2750984 w 2750984"/>
              <a:gd name="connsiteY3" fmla="*/ 1612850 h 1719365"/>
              <a:gd name="connsiteX4" fmla="*/ 2644469 w 2750984"/>
              <a:gd name="connsiteY4" fmla="*/ 1719365 h 1719365"/>
              <a:gd name="connsiteX5" fmla="*/ 106515 w 2750984"/>
              <a:gd name="connsiteY5" fmla="*/ 1719365 h 1719365"/>
              <a:gd name="connsiteX6" fmla="*/ 0 w 2750984"/>
              <a:gd name="connsiteY6" fmla="*/ 1612850 h 1719365"/>
              <a:gd name="connsiteX7" fmla="*/ 0 w 2750984"/>
              <a:gd name="connsiteY7" fmla="*/ 106515 h 1719365"/>
              <a:gd name="connsiteX8" fmla="*/ 106515 w 2750984"/>
              <a:gd name="connsiteY8" fmla="*/ 0 h 171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0984" h="1719365">
                <a:moveTo>
                  <a:pt x="106515" y="0"/>
                </a:moveTo>
                <a:lnTo>
                  <a:pt x="2644469" y="0"/>
                </a:lnTo>
                <a:cubicBezTo>
                  <a:pt x="2703296" y="0"/>
                  <a:pt x="2750984" y="47688"/>
                  <a:pt x="2750984" y="106515"/>
                </a:cubicBezTo>
                <a:lnTo>
                  <a:pt x="2750984" y="1612850"/>
                </a:lnTo>
                <a:cubicBezTo>
                  <a:pt x="2750984" y="1671677"/>
                  <a:pt x="2703296" y="1719365"/>
                  <a:pt x="2644469" y="1719365"/>
                </a:cubicBezTo>
                <a:lnTo>
                  <a:pt x="106515" y="1719365"/>
                </a:lnTo>
                <a:cubicBezTo>
                  <a:pt x="47688" y="1719365"/>
                  <a:pt x="0" y="1671677"/>
                  <a:pt x="0" y="1612850"/>
                </a:cubicBezTo>
                <a:lnTo>
                  <a:pt x="0" y="106515"/>
                </a:lnTo>
                <a:cubicBezTo>
                  <a:pt x="0" y="47688"/>
                  <a:pt x="47688" y="0"/>
                  <a:pt x="106515" y="0"/>
                </a:cubicBezTo>
                <a:close/>
              </a:path>
            </a:pathLst>
          </a:custGeom>
        </p:spPr>
        <p:txBody>
          <a:bodyPr wrap="square">
            <a:noAutofit/>
          </a:bodyPr>
          <a:lstStyle/>
          <a:p>
            <a:pPr fontAlgn="auto"/>
            <a:endParaRPr lang="zh-CN" altLang="en-US" strike="noStrike" noProof="1"/>
          </a:p>
        </p:txBody>
      </p:sp>
      <p:sp>
        <p:nvSpPr>
          <p:cNvPr id="12" name="图片占位符 11"/>
          <p:cNvSpPr>
            <a:spLocks noGrp="1"/>
          </p:cNvSpPr>
          <p:nvPr>
            <p:ph type="pic" sz="quarter" idx="11"/>
          </p:nvPr>
        </p:nvSpPr>
        <p:spPr>
          <a:xfrm>
            <a:off x="5729540" y="1485900"/>
            <a:ext cx="2063238" cy="1289524"/>
          </a:xfrm>
          <a:custGeom>
            <a:avLst/>
            <a:gdLst>
              <a:gd name="connsiteX0" fmla="*/ 106515 w 2750984"/>
              <a:gd name="connsiteY0" fmla="*/ 0 h 1719365"/>
              <a:gd name="connsiteX1" fmla="*/ 2644469 w 2750984"/>
              <a:gd name="connsiteY1" fmla="*/ 0 h 1719365"/>
              <a:gd name="connsiteX2" fmla="*/ 2750984 w 2750984"/>
              <a:gd name="connsiteY2" fmla="*/ 106515 h 1719365"/>
              <a:gd name="connsiteX3" fmla="*/ 2750984 w 2750984"/>
              <a:gd name="connsiteY3" fmla="*/ 1612850 h 1719365"/>
              <a:gd name="connsiteX4" fmla="*/ 2644469 w 2750984"/>
              <a:gd name="connsiteY4" fmla="*/ 1719365 h 1719365"/>
              <a:gd name="connsiteX5" fmla="*/ 106515 w 2750984"/>
              <a:gd name="connsiteY5" fmla="*/ 1719365 h 1719365"/>
              <a:gd name="connsiteX6" fmla="*/ 0 w 2750984"/>
              <a:gd name="connsiteY6" fmla="*/ 1612850 h 1719365"/>
              <a:gd name="connsiteX7" fmla="*/ 0 w 2750984"/>
              <a:gd name="connsiteY7" fmla="*/ 106515 h 1719365"/>
              <a:gd name="connsiteX8" fmla="*/ 106515 w 2750984"/>
              <a:gd name="connsiteY8" fmla="*/ 0 h 171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0984" h="1719365">
                <a:moveTo>
                  <a:pt x="106515" y="0"/>
                </a:moveTo>
                <a:lnTo>
                  <a:pt x="2644469" y="0"/>
                </a:lnTo>
                <a:cubicBezTo>
                  <a:pt x="2703296" y="0"/>
                  <a:pt x="2750984" y="47688"/>
                  <a:pt x="2750984" y="106515"/>
                </a:cubicBezTo>
                <a:lnTo>
                  <a:pt x="2750984" y="1612850"/>
                </a:lnTo>
                <a:cubicBezTo>
                  <a:pt x="2750984" y="1671677"/>
                  <a:pt x="2703296" y="1719365"/>
                  <a:pt x="2644469" y="1719365"/>
                </a:cubicBezTo>
                <a:lnTo>
                  <a:pt x="106515" y="1719365"/>
                </a:lnTo>
                <a:cubicBezTo>
                  <a:pt x="47688" y="1719365"/>
                  <a:pt x="0" y="1671677"/>
                  <a:pt x="0" y="1612850"/>
                </a:cubicBezTo>
                <a:lnTo>
                  <a:pt x="0" y="106515"/>
                </a:lnTo>
                <a:cubicBezTo>
                  <a:pt x="0" y="47688"/>
                  <a:pt x="47688" y="0"/>
                  <a:pt x="106515" y="0"/>
                </a:cubicBezTo>
                <a:close/>
              </a:path>
            </a:pathLst>
          </a:custGeom>
        </p:spPr>
        <p:txBody>
          <a:bodyPr wrap="square">
            <a:noAutofit/>
          </a:bodyPr>
          <a:lstStyle/>
          <a:p>
            <a:pPr fontAlgn="auto"/>
            <a:endParaRPr lang="zh-CN" altLang="en-US" strike="noStrike" noProof="1"/>
          </a:p>
        </p:txBody>
      </p:sp>
      <p:sp>
        <p:nvSpPr>
          <p:cNvPr id="11" name="图片占位符 10"/>
          <p:cNvSpPr>
            <a:spLocks noGrp="1"/>
          </p:cNvSpPr>
          <p:nvPr>
            <p:ph type="pic" sz="quarter" idx="12"/>
          </p:nvPr>
        </p:nvSpPr>
        <p:spPr>
          <a:xfrm>
            <a:off x="3554656" y="2908621"/>
            <a:ext cx="2063238" cy="1289524"/>
          </a:xfrm>
          <a:custGeom>
            <a:avLst/>
            <a:gdLst>
              <a:gd name="connsiteX0" fmla="*/ 106515 w 2750984"/>
              <a:gd name="connsiteY0" fmla="*/ 0 h 1719365"/>
              <a:gd name="connsiteX1" fmla="*/ 2644469 w 2750984"/>
              <a:gd name="connsiteY1" fmla="*/ 0 h 1719365"/>
              <a:gd name="connsiteX2" fmla="*/ 2750984 w 2750984"/>
              <a:gd name="connsiteY2" fmla="*/ 106515 h 1719365"/>
              <a:gd name="connsiteX3" fmla="*/ 2750984 w 2750984"/>
              <a:gd name="connsiteY3" fmla="*/ 1612850 h 1719365"/>
              <a:gd name="connsiteX4" fmla="*/ 2644469 w 2750984"/>
              <a:gd name="connsiteY4" fmla="*/ 1719365 h 1719365"/>
              <a:gd name="connsiteX5" fmla="*/ 106515 w 2750984"/>
              <a:gd name="connsiteY5" fmla="*/ 1719365 h 1719365"/>
              <a:gd name="connsiteX6" fmla="*/ 0 w 2750984"/>
              <a:gd name="connsiteY6" fmla="*/ 1612850 h 1719365"/>
              <a:gd name="connsiteX7" fmla="*/ 0 w 2750984"/>
              <a:gd name="connsiteY7" fmla="*/ 106515 h 1719365"/>
              <a:gd name="connsiteX8" fmla="*/ 106515 w 2750984"/>
              <a:gd name="connsiteY8" fmla="*/ 0 h 171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0984" h="1719365">
                <a:moveTo>
                  <a:pt x="106515" y="0"/>
                </a:moveTo>
                <a:lnTo>
                  <a:pt x="2644469" y="0"/>
                </a:lnTo>
                <a:cubicBezTo>
                  <a:pt x="2703296" y="0"/>
                  <a:pt x="2750984" y="47688"/>
                  <a:pt x="2750984" y="106515"/>
                </a:cubicBezTo>
                <a:lnTo>
                  <a:pt x="2750984" y="1612850"/>
                </a:lnTo>
                <a:cubicBezTo>
                  <a:pt x="2750984" y="1671677"/>
                  <a:pt x="2703296" y="1719365"/>
                  <a:pt x="2644469" y="1719365"/>
                </a:cubicBezTo>
                <a:lnTo>
                  <a:pt x="106515" y="1719365"/>
                </a:lnTo>
                <a:cubicBezTo>
                  <a:pt x="47688" y="1719365"/>
                  <a:pt x="0" y="1671677"/>
                  <a:pt x="0" y="1612850"/>
                </a:cubicBezTo>
                <a:lnTo>
                  <a:pt x="0" y="106515"/>
                </a:lnTo>
                <a:cubicBezTo>
                  <a:pt x="0" y="47688"/>
                  <a:pt x="47688" y="0"/>
                  <a:pt x="106515" y="0"/>
                </a:cubicBezTo>
                <a:close/>
              </a:path>
            </a:pathLst>
          </a:custGeom>
        </p:spPr>
        <p:txBody>
          <a:bodyPr wrap="square">
            <a:noAutofit/>
          </a:bodyPr>
          <a:lstStyle/>
          <a:p>
            <a:pPr fontAlgn="auto"/>
            <a:endParaRPr lang="zh-CN" altLang="en-US" strike="noStrike" noProof="1"/>
          </a:p>
        </p:txBody>
      </p:sp>
      <p:sp>
        <p:nvSpPr>
          <p:cNvPr id="2" name="日期占位符 1"/>
          <p:cNvSpPr>
            <a:spLocks noGrp="1"/>
          </p:cNvSpPr>
          <p:nvPr>
            <p:ph type="dt" sz="half" idx="13"/>
          </p:nvPr>
        </p:nvSpPr>
        <p:spPr/>
        <p:txBody>
          <a:bodyPr/>
          <a:p>
            <a:pPr fontAlgn="base"/>
            <a:fld id="{F6306B9B-03D0-4AE8-B9D4-8DEAC2CEAADA}"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3" name="页脚占位符 2"/>
          <p:cNvSpPr>
            <a:spLocks noGrp="1"/>
          </p:cNvSpPr>
          <p:nvPr>
            <p:ph type="ftr" sz="quarter" idx="14"/>
          </p:nvPr>
        </p:nvSpPr>
        <p:spPr/>
        <p:txBody>
          <a:bodyPr/>
          <a:p>
            <a:pPr fontAlgn="base"/>
            <a:endParaRPr lang="zh-CN" altLang="en-US" strike="noStrike" noProof="1"/>
          </a:p>
        </p:txBody>
      </p:sp>
      <p:sp>
        <p:nvSpPr>
          <p:cNvPr id="4" name="灯片编号占位符 3"/>
          <p:cNvSpPr>
            <a:spLocks noGrp="1"/>
          </p:cNvSpPr>
          <p:nvPr>
            <p:ph type="sldNum" sz="quarter" idx="15"/>
          </p:nvPr>
        </p:nvSpPr>
        <p:spPr/>
        <p:txBody>
          <a:bodyPr/>
          <a:p>
            <a:pPr fontAlgn="base"/>
            <a:fld id="{D74488D5-4939-436C-BEEF-08FCD01B2418}"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8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007604" y="1575981"/>
            <a:ext cx="1782198" cy="1278867"/>
          </a:xfrm>
          <a:custGeom>
            <a:avLst/>
            <a:gdLst>
              <a:gd name="connsiteX0" fmla="*/ 0 w 2376264"/>
              <a:gd name="connsiteY0" fmla="*/ 0 h 1705156"/>
              <a:gd name="connsiteX1" fmla="*/ 2376264 w 2376264"/>
              <a:gd name="connsiteY1" fmla="*/ 0 h 1705156"/>
              <a:gd name="connsiteX2" fmla="*/ 2376264 w 2376264"/>
              <a:gd name="connsiteY2" fmla="*/ 1705156 h 1705156"/>
              <a:gd name="connsiteX3" fmla="*/ 0 w 2376264"/>
              <a:gd name="connsiteY3" fmla="*/ 1705156 h 1705156"/>
            </a:gdLst>
            <a:ahLst/>
            <a:cxnLst>
              <a:cxn ang="0">
                <a:pos x="connsiteX0" y="connsiteY0"/>
              </a:cxn>
              <a:cxn ang="0">
                <a:pos x="connsiteX1" y="connsiteY1"/>
              </a:cxn>
              <a:cxn ang="0">
                <a:pos x="connsiteX2" y="connsiteY2"/>
              </a:cxn>
              <a:cxn ang="0">
                <a:pos x="connsiteX3" y="connsiteY3"/>
              </a:cxn>
            </a:cxnLst>
            <a:rect l="l" t="t" r="r" b="b"/>
            <a:pathLst>
              <a:path w="2376264" h="1705156">
                <a:moveTo>
                  <a:pt x="0" y="0"/>
                </a:moveTo>
                <a:lnTo>
                  <a:pt x="2376264" y="0"/>
                </a:lnTo>
                <a:lnTo>
                  <a:pt x="2376264" y="1705156"/>
                </a:lnTo>
                <a:lnTo>
                  <a:pt x="0" y="1705156"/>
                </a:lnTo>
                <a:close/>
              </a:path>
            </a:pathLst>
          </a:custGeom>
          <a:ln w="12700">
            <a:solidFill>
              <a:schemeClr val="bg1"/>
            </a:solidFill>
          </a:ln>
        </p:spPr>
        <p:txBody>
          <a:bodyPr wrap="square">
            <a:noAutofit/>
          </a:bodyPr>
          <a:lstStyle/>
          <a:p>
            <a:pPr fontAlgn="auto"/>
            <a:endParaRPr lang="zh-CN" altLang="en-US" strike="noStrike" noProof="1"/>
          </a:p>
        </p:txBody>
      </p:sp>
      <p:sp>
        <p:nvSpPr>
          <p:cNvPr id="14" name="图片占位符 13"/>
          <p:cNvSpPr>
            <a:spLocks noGrp="1"/>
          </p:cNvSpPr>
          <p:nvPr>
            <p:ph type="pic" sz="quarter" idx="11"/>
          </p:nvPr>
        </p:nvSpPr>
        <p:spPr>
          <a:xfrm>
            <a:off x="2789802" y="2854848"/>
            <a:ext cx="1782198" cy="1278869"/>
          </a:xfrm>
          <a:custGeom>
            <a:avLst/>
            <a:gdLst>
              <a:gd name="connsiteX0" fmla="*/ 0 w 2376264"/>
              <a:gd name="connsiteY0" fmla="*/ 0 h 1705158"/>
              <a:gd name="connsiteX1" fmla="*/ 2376264 w 2376264"/>
              <a:gd name="connsiteY1" fmla="*/ 0 h 1705158"/>
              <a:gd name="connsiteX2" fmla="*/ 2376264 w 2376264"/>
              <a:gd name="connsiteY2" fmla="*/ 1705158 h 1705158"/>
              <a:gd name="connsiteX3" fmla="*/ 0 w 2376264"/>
              <a:gd name="connsiteY3" fmla="*/ 1705158 h 1705158"/>
            </a:gdLst>
            <a:ahLst/>
            <a:cxnLst>
              <a:cxn ang="0">
                <a:pos x="connsiteX0" y="connsiteY0"/>
              </a:cxn>
              <a:cxn ang="0">
                <a:pos x="connsiteX1" y="connsiteY1"/>
              </a:cxn>
              <a:cxn ang="0">
                <a:pos x="connsiteX2" y="connsiteY2"/>
              </a:cxn>
              <a:cxn ang="0">
                <a:pos x="connsiteX3" y="connsiteY3"/>
              </a:cxn>
            </a:cxnLst>
            <a:rect l="l" t="t" r="r" b="b"/>
            <a:pathLst>
              <a:path w="2376264" h="1705158">
                <a:moveTo>
                  <a:pt x="0" y="0"/>
                </a:moveTo>
                <a:lnTo>
                  <a:pt x="2376264" y="0"/>
                </a:lnTo>
                <a:lnTo>
                  <a:pt x="2376264" y="1705158"/>
                </a:lnTo>
                <a:lnTo>
                  <a:pt x="0" y="1705158"/>
                </a:lnTo>
                <a:close/>
              </a:path>
            </a:pathLst>
          </a:custGeom>
          <a:ln w="12700">
            <a:solidFill>
              <a:schemeClr val="bg1"/>
            </a:solidFill>
          </a:ln>
        </p:spPr>
        <p:txBody>
          <a:bodyPr wrap="square">
            <a:noAutofit/>
          </a:bodyPr>
          <a:lstStyle/>
          <a:p>
            <a:pPr fontAlgn="auto"/>
            <a:endParaRPr lang="zh-CN" altLang="en-US" strike="noStrike" noProof="1"/>
          </a:p>
        </p:txBody>
      </p:sp>
      <p:sp>
        <p:nvSpPr>
          <p:cNvPr id="13" name="图片占位符 12"/>
          <p:cNvSpPr>
            <a:spLocks noGrp="1"/>
          </p:cNvSpPr>
          <p:nvPr>
            <p:ph type="pic" sz="quarter" idx="12"/>
          </p:nvPr>
        </p:nvSpPr>
        <p:spPr>
          <a:xfrm>
            <a:off x="4572000" y="1575981"/>
            <a:ext cx="1782198" cy="1278867"/>
          </a:xfrm>
          <a:custGeom>
            <a:avLst/>
            <a:gdLst>
              <a:gd name="connsiteX0" fmla="*/ 0 w 2376264"/>
              <a:gd name="connsiteY0" fmla="*/ 0 h 1705156"/>
              <a:gd name="connsiteX1" fmla="*/ 2376264 w 2376264"/>
              <a:gd name="connsiteY1" fmla="*/ 0 h 1705156"/>
              <a:gd name="connsiteX2" fmla="*/ 2376264 w 2376264"/>
              <a:gd name="connsiteY2" fmla="*/ 1705156 h 1705156"/>
              <a:gd name="connsiteX3" fmla="*/ 0 w 2376264"/>
              <a:gd name="connsiteY3" fmla="*/ 1705156 h 1705156"/>
            </a:gdLst>
            <a:ahLst/>
            <a:cxnLst>
              <a:cxn ang="0">
                <a:pos x="connsiteX0" y="connsiteY0"/>
              </a:cxn>
              <a:cxn ang="0">
                <a:pos x="connsiteX1" y="connsiteY1"/>
              </a:cxn>
              <a:cxn ang="0">
                <a:pos x="connsiteX2" y="connsiteY2"/>
              </a:cxn>
              <a:cxn ang="0">
                <a:pos x="connsiteX3" y="connsiteY3"/>
              </a:cxn>
            </a:cxnLst>
            <a:rect l="l" t="t" r="r" b="b"/>
            <a:pathLst>
              <a:path w="2376264" h="1705156">
                <a:moveTo>
                  <a:pt x="0" y="0"/>
                </a:moveTo>
                <a:lnTo>
                  <a:pt x="2376264" y="0"/>
                </a:lnTo>
                <a:lnTo>
                  <a:pt x="2376264" y="1705156"/>
                </a:lnTo>
                <a:lnTo>
                  <a:pt x="0" y="1705156"/>
                </a:lnTo>
                <a:close/>
              </a:path>
            </a:pathLst>
          </a:custGeom>
          <a:ln w="12700">
            <a:solidFill>
              <a:schemeClr val="bg1"/>
            </a:solidFill>
          </a:ln>
        </p:spPr>
        <p:txBody>
          <a:bodyPr wrap="square">
            <a:noAutofit/>
          </a:bodyPr>
          <a:lstStyle/>
          <a:p>
            <a:pPr fontAlgn="auto"/>
            <a:endParaRPr lang="zh-CN" altLang="en-US" strike="noStrike" noProof="1"/>
          </a:p>
        </p:txBody>
      </p:sp>
      <p:sp>
        <p:nvSpPr>
          <p:cNvPr id="15" name="图片占位符 14"/>
          <p:cNvSpPr>
            <a:spLocks noGrp="1"/>
          </p:cNvSpPr>
          <p:nvPr>
            <p:ph type="pic" sz="quarter" idx="13"/>
          </p:nvPr>
        </p:nvSpPr>
        <p:spPr>
          <a:xfrm>
            <a:off x="6354198" y="2854848"/>
            <a:ext cx="1782198" cy="1278869"/>
          </a:xfrm>
          <a:custGeom>
            <a:avLst/>
            <a:gdLst>
              <a:gd name="connsiteX0" fmla="*/ 0 w 2376264"/>
              <a:gd name="connsiteY0" fmla="*/ 0 h 1705158"/>
              <a:gd name="connsiteX1" fmla="*/ 2376264 w 2376264"/>
              <a:gd name="connsiteY1" fmla="*/ 0 h 1705158"/>
              <a:gd name="connsiteX2" fmla="*/ 2376264 w 2376264"/>
              <a:gd name="connsiteY2" fmla="*/ 1705158 h 1705158"/>
              <a:gd name="connsiteX3" fmla="*/ 0 w 2376264"/>
              <a:gd name="connsiteY3" fmla="*/ 1705158 h 1705158"/>
            </a:gdLst>
            <a:ahLst/>
            <a:cxnLst>
              <a:cxn ang="0">
                <a:pos x="connsiteX0" y="connsiteY0"/>
              </a:cxn>
              <a:cxn ang="0">
                <a:pos x="connsiteX1" y="connsiteY1"/>
              </a:cxn>
              <a:cxn ang="0">
                <a:pos x="connsiteX2" y="connsiteY2"/>
              </a:cxn>
              <a:cxn ang="0">
                <a:pos x="connsiteX3" y="connsiteY3"/>
              </a:cxn>
            </a:cxnLst>
            <a:rect l="l" t="t" r="r" b="b"/>
            <a:pathLst>
              <a:path w="2376264" h="1705158">
                <a:moveTo>
                  <a:pt x="0" y="0"/>
                </a:moveTo>
                <a:lnTo>
                  <a:pt x="2376264" y="0"/>
                </a:lnTo>
                <a:lnTo>
                  <a:pt x="2376264" y="1705158"/>
                </a:lnTo>
                <a:lnTo>
                  <a:pt x="0" y="1705158"/>
                </a:lnTo>
                <a:close/>
              </a:path>
            </a:pathLst>
          </a:custGeom>
          <a:ln w="12700">
            <a:solidFill>
              <a:schemeClr val="bg1"/>
            </a:solidFill>
          </a:ln>
        </p:spPr>
        <p:txBody>
          <a:bodyPr wrap="square">
            <a:noAutofit/>
          </a:bodyPr>
          <a:lstStyle/>
          <a:p>
            <a:pPr fontAlgn="auto"/>
            <a:endParaRPr lang="zh-CN" altLang="en-US" strike="noStrike" noProof="1"/>
          </a:p>
        </p:txBody>
      </p:sp>
      <p:sp>
        <p:nvSpPr>
          <p:cNvPr id="2" name="日期占位符 1"/>
          <p:cNvSpPr>
            <a:spLocks noGrp="1"/>
          </p:cNvSpPr>
          <p:nvPr>
            <p:ph type="dt" sz="half" idx="14"/>
          </p:nvPr>
        </p:nvSpPr>
        <p:spPr/>
        <p:txBody>
          <a:bodyPr/>
          <a:p>
            <a:pPr fontAlgn="base"/>
            <a:fld id="{F6306B9B-03D0-4AE8-B9D4-8DEAC2CEAADA}"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3" name="页脚占位符 2"/>
          <p:cNvSpPr>
            <a:spLocks noGrp="1"/>
          </p:cNvSpPr>
          <p:nvPr>
            <p:ph type="ftr" sz="quarter" idx="15"/>
          </p:nvPr>
        </p:nvSpPr>
        <p:spPr/>
        <p:txBody>
          <a:bodyPr/>
          <a:p>
            <a:pPr fontAlgn="base"/>
            <a:endParaRPr lang="zh-CN" altLang="en-US" strike="noStrike" noProof="1"/>
          </a:p>
        </p:txBody>
      </p:sp>
      <p:sp>
        <p:nvSpPr>
          <p:cNvPr id="4" name="灯片编号占位符 3"/>
          <p:cNvSpPr>
            <a:spLocks noGrp="1"/>
          </p:cNvSpPr>
          <p:nvPr>
            <p:ph type="sldNum" sz="quarter" idx="16"/>
          </p:nvPr>
        </p:nvSpPr>
        <p:spPr/>
        <p:txBody>
          <a:bodyPr/>
          <a:p>
            <a:pPr fontAlgn="base"/>
            <a:fld id="{D74488D5-4939-436C-BEEF-08FCD01B2418}"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25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155092" y="1604072"/>
            <a:ext cx="1596507" cy="1596507"/>
          </a:xfrm>
          <a:custGeom>
            <a:avLst/>
            <a:gdLst>
              <a:gd name="connsiteX0" fmla="*/ 1064506 w 2128676"/>
              <a:gd name="connsiteY0" fmla="*/ 0 h 2128676"/>
              <a:gd name="connsiteX1" fmla="*/ 1261062 w 2128676"/>
              <a:gd name="connsiteY1" fmla="*/ 81417 h 2128676"/>
              <a:gd name="connsiteX2" fmla="*/ 2047260 w 2128676"/>
              <a:gd name="connsiteY2" fmla="*/ 867615 h 2128676"/>
              <a:gd name="connsiteX3" fmla="*/ 2047260 w 2128676"/>
              <a:gd name="connsiteY3" fmla="*/ 1260726 h 2128676"/>
              <a:gd name="connsiteX4" fmla="*/ 1260726 w 2128676"/>
              <a:gd name="connsiteY4" fmla="*/ 2047260 h 2128676"/>
              <a:gd name="connsiteX5" fmla="*/ 867615 w 2128676"/>
              <a:gd name="connsiteY5" fmla="*/ 2047260 h 2128676"/>
              <a:gd name="connsiteX6" fmla="*/ 81417 w 2128676"/>
              <a:gd name="connsiteY6" fmla="*/ 1261062 h 2128676"/>
              <a:gd name="connsiteX7" fmla="*/ 81417 w 2128676"/>
              <a:gd name="connsiteY7" fmla="*/ 867950 h 2128676"/>
              <a:gd name="connsiteX8" fmla="*/ 867950 w 2128676"/>
              <a:gd name="connsiteY8" fmla="*/ 81417 h 2128676"/>
              <a:gd name="connsiteX9" fmla="*/ 1064506 w 2128676"/>
              <a:gd name="connsiteY9" fmla="*/ 0 h 212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8676" h="2128676">
                <a:moveTo>
                  <a:pt x="1064506" y="0"/>
                </a:moveTo>
                <a:cubicBezTo>
                  <a:pt x="1135645" y="0"/>
                  <a:pt x="1206784" y="27139"/>
                  <a:pt x="1261062" y="81417"/>
                </a:cubicBezTo>
                <a:lnTo>
                  <a:pt x="2047260" y="867615"/>
                </a:lnTo>
                <a:cubicBezTo>
                  <a:pt x="2155815" y="976170"/>
                  <a:pt x="2155815" y="1152171"/>
                  <a:pt x="2047260" y="1260726"/>
                </a:cubicBezTo>
                <a:lnTo>
                  <a:pt x="1260726" y="2047260"/>
                </a:lnTo>
                <a:cubicBezTo>
                  <a:pt x="1152171" y="2155815"/>
                  <a:pt x="976170" y="2155815"/>
                  <a:pt x="867615" y="2047260"/>
                </a:cubicBezTo>
                <a:lnTo>
                  <a:pt x="81417" y="1261062"/>
                </a:lnTo>
                <a:cubicBezTo>
                  <a:pt x="-27138" y="1152507"/>
                  <a:pt x="-27138" y="976505"/>
                  <a:pt x="81417" y="867950"/>
                </a:cubicBezTo>
                <a:lnTo>
                  <a:pt x="867950" y="81417"/>
                </a:lnTo>
                <a:cubicBezTo>
                  <a:pt x="922227" y="27139"/>
                  <a:pt x="993367" y="0"/>
                  <a:pt x="1064506" y="0"/>
                </a:cubicBezTo>
                <a:close/>
              </a:path>
            </a:pathLst>
          </a:custGeom>
        </p:spPr>
        <p:txBody>
          <a:bodyPr wrap="square">
            <a:noAutofit/>
          </a:bodyPr>
          <a:lstStyle/>
          <a:p>
            <a:pPr fontAlgn="auto"/>
            <a:endParaRPr lang="zh-CN" altLang="en-US" strike="noStrike" noProof="1"/>
          </a:p>
        </p:txBody>
      </p:sp>
      <p:sp>
        <p:nvSpPr>
          <p:cNvPr id="13" name="图片占位符 12"/>
          <p:cNvSpPr>
            <a:spLocks noGrp="1"/>
          </p:cNvSpPr>
          <p:nvPr>
            <p:ph type="pic" sz="quarter" idx="11"/>
          </p:nvPr>
        </p:nvSpPr>
        <p:spPr>
          <a:xfrm>
            <a:off x="2900861" y="1604072"/>
            <a:ext cx="1596507" cy="1596507"/>
          </a:xfrm>
          <a:custGeom>
            <a:avLst/>
            <a:gdLst>
              <a:gd name="connsiteX0" fmla="*/ 1064506 w 2128676"/>
              <a:gd name="connsiteY0" fmla="*/ 0 h 2128676"/>
              <a:gd name="connsiteX1" fmla="*/ 1261062 w 2128676"/>
              <a:gd name="connsiteY1" fmla="*/ 81417 h 2128676"/>
              <a:gd name="connsiteX2" fmla="*/ 2047260 w 2128676"/>
              <a:gd name="connsiteY2" fmla="*/ 867615 h 2128676"/>
              <a:gd name="connsiteX3" fmla="*/ 2047260 w 2128676"/>
              <a:gd name="connsiteY3" fmla="*/ 1260726 h 2128676"/>
              <a:gd name="connsiteX4" fmla="*/ 1260727 w 2128676"/>
              <a:gd name="connsiteY4" fmla="*/ 2047260 h 2128676"/>
              <a:gd name="connsiteX5" fmla="*/ 867615 w 2128676"/>
              <a:gd name="connsiteY5" fmla="*/ 2047260 h 2128676"/>
              <a:gd name="connsiteX6" fmla="*/ 81417 w 2128676"/>
              <a:gd name="connsiteY6" fmla="*/ 1261062 h 2128676"/>
              <a:gd name="connsiteX7" fmla="*/ 81417 w 2128676"/>
              <a:gd name="connsiteY7" fmla="*/ 867950 h 2128676"/>
              <a:gd name="connsiteX8" fmla="*/ 867950 w 2128676"/>
              <a:gd name="connsiteY8" fmla="*/ 81417 h 2128676"/>
              <a:gd name="connsiteX9" fmla="*/ 1064506 w 2128676"/>
              <a:gd name="connsiteY9" fmla="*/ 0 h 212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8676" h="2128676">
                <a:moveTo>
                  <a:pt x="1064506" y="0"/>
                </a:moveTo>
                <a:cubicBezTo>
                  <a:pt x="1135645" y="0"/>
                  <a:pt x="1206784" y="27139"/>
                  <a:pt x="1261062" y="81417"/>
                </a:cubicBezTo>
                <a:lnTo>
                  <a:pt x="2047260" y="867615"/>
                </a:lnTo>
                <a:cubicBezTo>
                  <a:pt x="2155815" y="976170"/>
                  <a:pt x="2155815" y="1152171"/>
                  <a:pt x="2047260" y="1260726"/>
                </a:cubicBezTo>
                <a:lnTo>
                  <a:pt x="1260727" y="2047260"/>
                </a:lnTo>
                <a:cubicBezTo>
                  <a:pt x="1152172" y="2155815"/>
                  <a:pt x="976170" y="2155815"/>
                  <a:pt x="867615" y="2047260"/>
                </a:cubicBezTo>
                <a:lnTo>
                  <a:pt x="81417" y="1261062"/>
                </a:lnTo>
                <a:cubicBezTo>
                  <a:pt x="-27138" y="1152507"/>
                  <a:pt x="-27138" y="976505"/>
                  <a:pt x="81417" y="867950"/>
                </a:cubicBezTo>
                <a:lnTo>
                  <a:pt x="867950" y="81417"/>
                </a:lnTo>
                <a:cubicBezTo>
                  <a:pt x="922227" y="27139"/>
                  <a:pt x="993366" y="0"/>
                  <a:pt x="1064506" y="0"/>
                </a:cubicBezTo>
                <a:close/>
              </a:path>
            </a:pathLst>
          </a:custGeom>
        </p:spPr>
        <p:txBody>
          <a:bodyPr wrap="square">
            <a:noAutofit/>
          </a:bodyPr>
          <a:lstStyle/>
          <a:p>
            <a:pPr fontAlgn="auto"/>
            <a:endParaRPr lang="zh-CN" altLang="en-US" strike="noStrike" noProof="1"/>
          </a:p>
        </p:txBody>
      </p:sp>
      <p:sp>
        <p:nvSpPr>
          <p:cNvPr id="14" name="图片占位符 13"/>
          <p:cNvSpPr>
            <a:spLocks noGrp="1"/>
          </p:cNvSpPr>
          <p:nvPr>
            <p:ph type="pic" sz="quarter" idx="12"/>
          </p:nvPr>
        </p:nvSpPr>
        <p:spPr>
          <a:xfrm>
            <a:off x="4646632" y="1604072"/>
            <a:ext cx="1596507" cy="1596507"/>
          </a:xfrm>
          <a:custGeom>
            <a:avLst/>
            <a:gdLst>
              <a:gd name="connsiteX0" fmla="*/ 1064506 w 2128676"/>
              <a:gd name="connsiteY0" fmla="*/ 0 h 2128676"/>
              <a:gd name="connsiteX1" fmla="*/ 1261062 w 2128676"/>
              <a:gd name="connsiteY1" fmla="*/ 81417 h 2128676"/>
              <a:gd name="connsiteX2" fmla="*/ 2047260 w 2128676"/>
              <a:gd name="connsiteY2" fmla="*/ 867615 h 2128676"/>
              <a:gd name="connsiteX3" fmla="*/ 2047260 w 2128676"/>
              <a:gd name="connsiteY3" fmla="*/ 1260726 h 2128676"/>
              <a:gd name="connsiteX4" fmla="*/ 1260727 w 2128676"/>
              <a:gd name="connsiteY4" fmla="*/ 2047260 h 2128676"/>
              <a:gd name="connsiteX5" fmla="*/ 867615 w 2128676"/>
              <a:gd name="connsiteY5" fmla="*/ 2047260 h 2128676"/>
              <a:gd name="connsiteX6" fmla="*/ 81417 w 2128676"/>
              <a:gd name="connsiteY6" fmla="*/ 1261062 h 2128676"/>
              <a:gd name="connsiteX7" fmla="*/ 81417 w 2128676"/>
              <a:gd name="connsiteY7" fmla="*/ 867950 h 2128676"/>
              <a:gd name="connsiteX8" fmla="*/ 867950 w 2128676"/>
              <a:gd name="connsiteY8" fmla="*/ 81417 h 2128676"/>
              <a:gd name="connsiteX9" fmla="*/ 1064506 w 2128676"/>
              <a:gd name="connsiteY9" fmla="*/ 0 h 212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8676" h="2128676">
                <a:moveTo>
                  <a:pt x="1064506" y="0"/>
                </a:moveTo>
                <a:cubicBezTo>
                  <a:pt x="1135645" y="0"/>
                  <a:pt x="1206784" y="27139"/>
                  <a:pt x="1261062" y="81417"/>
                </a:cubicBezTo>
                <a:lnTo>
                  <a:pt x="2047260" y="867615"/>
                </a:lnTo>
                <a:cubicBezTo>
                  <a:pt x="2155815" y="976170"/>
                  <a:pt x="2155815" y="1152171"/>
                  <a:pt x="2047260" y="1260726"/>
                </a:cubicBezTo>
                <a:lnTo>
                  <a:pt x="1260727" y="2047260"/>
                </a:lnTo>
                <a:cubicBezTo>
                  <a:pt x="1152172" y="2155815"/>
                  <a:pt x="976170" y="2155815"/>
                  <a:pt x="867615" y="2047260"/>
                </a:cubicBezTo>
                <a:lnTo>
                  <a:pt x="81417" y="1261062"/>
                </a:lnTo>
                <a:cubicBezTo>
                  <a:pt x="-27138" y="1152507"/>
                  <a:pt x="-27138" y="976505"/>
                  <a:pt x="81417" y="867950"/>
                </a:cubicBezTo>
                <a:lnTo>
                  <a:pt x="867950" y="81417"/>
                </a:lnTo>
                <a:cubicBezTo>
                  <a:pt x="922227" y="27139"/>
                  <a:pt x="993367" y="0"/>
                  <a:pt x="1064506" y="0"/>
                </a:cubicBezTo>
                <a:close/>
              </a:path>
            </a:pathLst>
          </a:custGeom>
        </p:spPr>
        <p:txBody>
          <a:bodyPr wrap="square">
            <a:noAutofit/>
          </a:bodyPr>
          <a:lstStyle/>
          <a:p>
            <a:pPr fontAlgn="auto"/>
            <a:endParaRPr lang="zh-CN" altLang="en-US" strike="noStrike" noProof="1"/>
          </a:p>
        </p:txBody>
      </p:sp>
      <p:sp>
        <p:nvSpPr>
          <p:cNvPr id="15" name="图片占位符 14"/>
          <p:cNvSpPr>
            <a:spLocks noGrp="1"/>
          </p:cNvSpPr>
          <p:nvPr>
            <p:ph type="pic" sz="quarter" idx="13"/>
          </p:nvPr>
        </p:nvSpPr>
        <p:spPr>
          <a:xfrm>
            <a:off x="6392401" y="1604072"/>
            <a:ext cx="1596508" cy="1596507"/>
          </a:xfrm>
          <a:custGeom>
            <a:avLst/>
            <a:gdLst>
              <a:gd name="connsiteX0" fmla="*/ 1064507 w 2128677"/>
              <a:gd name="connsiteY0" fmla="*/ 0 h 2128676"/>
              <a:gd name="connsiteX1" fmla="*/ 1261062 w 2128677"/>
              <a:gd name="connsiteY1" fmla="*/ 81417 h 2128676"/>
              <a:gd name="connsiteX2" fmla="*/ 2047261 w 2128677"/>
              <a:gd name="connsiteY2" fmla="*/ 867615 h 2128676"/>
              <a:gd name="connsiteX3" fmla="*/ 2047261 w 2128677"/>
              <a:gd name="connsiteY3" fmla="*/ 1260726 h 2128676"/>
              <a:gd name="connsiteX4" fmla="*/ 1260727 w 2128677"/>
              <a:gd name="connsiteY4" fmla="*/ 2047260 h 2128676"/>
              <a:gd name="connsiteX5" fmla="*/ 867616 w 2128677"/>
              <a:gd name="connsiteY5" fmla="*/ 2047260 h 2128676"/>
              <a:gd name="connsiteX6" fmla="*/ 81417 w 2128677"/>
              <a:gd name="connsiteY6" fmla="*/ 1261062 h 2128676"/>
              <a:gd name="connsiteX7" fmla="*/ 81417 w 2128677"/>
              <a:gd name="connsiteY7" fmla="*/ 867950 h 2128676"/>
              <a:gd name="connsiteX8" fmla="*/ 867951 w 2128677"/>
              <a:gd name="connsiteY8" fmla="*/ 81417 h 2128676"/>
              <a:gd name="connsiteX9" fmla="*/ 1064507 w 2128677"/>
              <a:gd name="connsiteY9" fmla="*/ 0 h 212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8677" h="2128676">
                <a:moveTo>
                  <a:pt x="1064507" y="0"/>
                </a:moveTo>
                <a:cubicBezTo>
                  <a:pt x="1135645" y="0"/>
                  <a:pt x="1206784" y="27139"/>
                  <a:pt x="1261062" y="81417"/>
                </a:cubicBezTo>
                <a:lnTo>
                  <a:pt x="2047261" y="867615"/>
                </a:lnTo>
                <a:cubicBezTo>
                  <a:pt x="2155816" y="976170"/>
                  <a:pt x="2155816" y="1152171"/>
                  <a:pt x="2047261" y="1260726"/>
                </a:cubicBezTo>
                <a:lnTo>
                  <a:pt x="1260727" y="2047260"/>
                </a:lnTo>
                <a:cubicBezTo>
                  <a:pt x="1152172" y="2155815"/>
                  <a:pt x="976171" y="2155815"/>
                  <a:pt x="867616" y="2047260"/>
                </a:cubicBezTo>
                <a:lnTo>
                  <a:pt x="81417" y="1261062"/>
                </a:lnTo>
                <a:cubicBezTo>
                  <a:pt x="-27138" y="1152507"/>
                  <a:pt x="-27138" y="976505"/>
                  <a:pt x="81417" y="867950"/>
                </a:cubicBezTo>
                <a:lnTo>
                  <a:pt x="867951" y="81417"/>
                </a:lnTo>
                <a:cubicBezTo>
                  <a:pt x="922229" y="27139"/>
                  <a:pt x="993368" y="0"/>
                  <a:pt x="1064507" y="0"/>
                </a:cubicBezTo>
                <a:close/>
              </a:path>
            </a:pathLst>
          </a:custGeom>
        </p:spPr>
        <p:txBody>
          <a:bodyPr wrap="square">
            <a:noAutofit/>
          </a:bodyPr>
          <a:lstStyle/>
          <a:p>
            <a:pPr fontAlgn="auto"/>
            <a:endParaRPr lang="zh-CN" altLang="en-US" strike="noStrike" noProof="1"/>
          </a:p>
        </p:txBody>
      </p:sp>
      <p:sp>
        <p:nvSpPr>
          <p:cNvPr id="2" name="日期占位符 1"/>
          <p:cNvSpPr>
            <a:spLocks noGrp="1"/>
          </p:cNvSpPr>
          <p:nvPr>
            <p:ph type="dt" sz="half" idx="14"/>
          </p:nvPr>
        </p:nvSpPr>
        <p:spPr/>
        <p:txBody>
          <a:bodyPr/>
          <a:p>
            <a:pPr fontAlgn="base"/>
            <a:fld id="{F6306B9B-03D0-4AE8-B9D4-8DEAC2CEAADA}"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3" name="页脚占位符 2"/>
          <p:cNvSpPr>
            <a:spLocks noGrp="1"/>
          </p:cNvSpPr>
          <p:nvPr>
            <p:ph type="ftr" sz="quarter" idx="15"/>
          </p:nvPr>
        </p:nvSpPr>
        <p:spPr/>
        <p:txBody>
          <a:bodyPr/>
          <a:p>
            <a:pPr fontAlgn="base"/>
            <a:endParaRPr lang="zh-CN" altLang="en-US" strike="noStrike" noProof="1"/>
          </a:p>
        </p:txBody>
      </p:sp>
      <p:sp>
        <p:nvSpPr>
          <p:cNvPr id="4" name="灯片编号占位符 3"/>
          <p:cNvSpPr>
            <a:spLocks noGrp="1"/>
          </p:cNvSpPr>
          <p:nvPr>
            <p:ph type="sldNum" sz="quarter" idx="16"/>
          </p:nvPr>
        </p:nvSpPr>
        <p:spPr/>
        <p:txBody>
          <a:bodyPr/>
          <a:p>
            <a:pPr fontAlgn="base"/>
            <a:fld id="{D74488D5-4939-436C-BEEF-08FCD01B2418}"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31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012376" y="1507756"/>
            <a:ext cx="2229192" cy="1834860"/>
          </a:xfrm>
          <a:custGeom>
            <a:avLst/>
            <a:gdLst>
              <a:gd name="connsiteX0" fmla="*/ 0 w 2972256"/>
              <a:gd name="connsiteY0" fmla="*/ 0 h 2446480"/>
              <a:gd name="connsiteX1" fmla="*/ 2972256 w 2972256"/>
              <a:gd name="connsiteY1" fmla="*/ 0 h 2446480"/>
              <a:gd name="connsiteX2" fmla="*/ 2972256 w 2972256"/>
              <a:gd name="connsiteY2" fmla="*/ 2446480 h 2446480"/>
              <a:gd name="connsiteX3" fmla="*/ 0 w 2972256"/>
              <a:gd name="connsiteY3" fmla="*/ 2446480 h 2446480"/>
            </a:gdLst>
            <a:ahLst/>
            <a:cxnLst>
              <a:cxn ang="0">
                <a:pos x="connsiteX0" y="connsiteY0"/>
              </a:cxn>
              <a:cxn ang="0">
                <a:pos x="connsiteX1" y="connsiteY1"/>
              </a:cxn>
              <a:cxn ang="0">
                <a:pos x="connsiteX2" y="connsiteY2"/>
              </a:cxn>
              <a:cxn ang="0">
                <a:pos x="connsiteX3" y="connsiteY3"/>
              </a:cxn>
            </a:cxnLst>
            <a:rect l="l" t="t" r="r" b="b"/>
            <a:pathLst>
              <a:path w="2972256" h="2446480">
                <a:moveTo>
                  <a:pt x="0" y="0"/>
                </a:moveTo>
                <a:lnTo>
                  <a:pt x="2972256" y="0"/>
                </a:lnTo>
                <a:lnTo>
                  <a:pt x="2972256" y="2446480"/>
                </a:lnTo>
                <a:lnTo>
                  <a:pt x="0" y="2446480"/>
                </a:lnTo>
                <a:close/>
              </a:path>
            </a:pathLst>
          </a:custGeom>
        </p:spPr>
        <p:txBody>
          <a:bodyPr wrap="square">
            <a:noAutofit/>
          </a:bodyPr>
          <a:lstStyle/>
          <a:p>
            <a:pPr fontAlgn="auto"/>
            <a:endParaRPr lang="zh-CN" altLang="en-US" strike="noStrike" noProof="1"/>
          </a:p>
        </p:txBody>
      </p:sp>
      <p:sp>
        <p:nvSpPr>
          <p:cNvPr id="11" name="图片占位符 10"/>
          <p:cNvSpPr>
            <a:spLocks noGrp="1"/>
          </p:cNvSpPr>
          <p:nvPr>
            <p:ph type="pic" sz="quarter" idx="11"/>
          </p:nvPr>
        </p:nvSpPr>
        <p:spPr>
          <a:xfrm>
            <a:off x="3457406" y="1507759"/>
            <a:ext cx="2229192" cy="1834860"/>
          </a:xfrm>
          <a:custGeom>
            <a:avLst/>
            <a:gdLst>
              <a:gd name="connsiteX0" fmla="*/ 0 w 2972256"/>
              <a:gd name="connsiteY0" fmla="*/ 0 h 2446480"/>
              <a:gd name="connsiteX1" fmla="*/ 2972256 w 2972256"/>
              <a:gd name="connsiteY1" fmla="*/ 0 h 2446480"/>
              <a:gd name="connsiteX2" fmla="*/ 2972256 w 2972256"/>
              <a:gd name="connsiteY2" fmla="*/ 2446480 h 2446480"/>
              <a:gd name="connsiteX3" fmla="*/ 0 w 2972256"/>
              <a:gd name="connsiteY3" fmla="*/ 2446480 h 2446480"/>
            </a:gdLst>
            <a:ahLst/>
            <a:cxnLst>
              <a:cxn ang="0">
                <a:pos x="connsiteX0" y="connsiteY0"/>
              </a:cxn>
              <a:cxn ang="0">
                <a:pos x="connsiteX1" y="connsiteY1"/>
              </a:cxn>
              <a:cxn ang="0">
                <a:pos x="connsiteX2" y="connsiteY2"/>
              </a:cxn>
              <a:cxn ang="0">
                <a:pos x="connsiteX3" y="connsiteY3"/>
              </a:cxn>
            </a:cxnLst>
            <a:rect l="l" t="t" r="r" b="b"/>
            <a:pathLst>
              <a:path w="2972256" h="2446480">
                <a:moveTo>
                  <a:pt x="0" y="0"/>
                </a:moveTo>
                <a:lnTo>
                  <a:pt x="2972256" y="0"/>
                </a:lnTo>
                <a:lnTo>
                  <a:pt x="2972256" y="2446480"/>
                </a:lnTo>
                <a:lnTo>
                  <a:pt x="0" y="2446480"/>
                </a:lnTo>
                <a:close/>
              </a:path>
            </a:pathLst>
          </a:custGeom>
        </p:spPr>
        <p:txBody>
          <a:bodyPr wrap="square">
            <a:noAutofit/>
          </a:bodyPr>
          <a:lstStyle/>
          <a:p>
            <a:pPr fontAlgn="auto"/>
            <a:endParaRPr lang="zh-CN" altLang="en-US" strike="noStrike" noProof="1"/>
          </a:p>
        </p:txBody>
      </p:sp>
      <p:sp>
        <p:nvSpPr>
          <p:cNvPr id="12" name="图片占位符 11"/>
          <p:cNvSpPr>
            <a:spLocks noGrp="1"/>
          </p:cNvSpPr>
          <p:nvPr>
            <p:ph type="pic" sz="quarter" idx="12"/>
          </p:nvPr>
        </p:nvSpPr>
        <p:spPr>
          <a:xfrm>
            <a:off x="5902433" y="1507759"/>
            <a:ext cx="2229192" cy="1834860"/>
          </a:xfrm>
          <a:custGeom>
            <a:avLst/>
            <a:gdLst>
              <a:gd name="connsiteX0" fmla="*/ 0 w 2972256"/>
              <a:gd name="connsiteY0" fmla="*/ 0 h 2446480"/>
              <a:gd name="connsiteX1" fmla="*/ 2972256 w 2972256"/>
              <a:gd name="connsiteY1" fmla="*/ 0 h 2446480"/>
              <a:gd name="connsiteX2" fmla="*/ 2972256 w 2972256"/>
              <a:gd name="connsiteY2" fmla="*/ 2446480 h 2446480"/>
              <a:gd name="connsiteX3" fmla="*/ 0 w 2972256"/>
              <a:gd name="connsiteY3" fmla="*/ 2446480 h 2446480"/>
            </a:gdLst>
            <a:ahLst/>
            <a:cxnLst>
              <a:cxn ang="0">
                <a:pos x="connsiteX0" y="connsiteY0"/>
              </a:cxn>
              <a:cxn ang="0">
                <a:pos x="connsiteX1" y="connsiteY1"/>
              </a:cxn>
              <a:cxn ang="0">
                <a:pos x="connsiteX2" y="connsiteY2"/>
              </a:cxn>
              <a:cxn ang="0">
                <a:pos x="connsiteX3" y="connsiteY3"/>
              </a:cxn>
            </a:cxnLst>
            <a:rect l="l" t="t" r="r" b="b"/>
            <a:pathLst>
              <a:path w="2972256" h="2446480">
                <a:moveTo>
                  <a:pt x="0" y="0"/>
                </a:moveTo>
                <a:lnTo>
                  <a:pt x="2972256" y="0"/>
                </a:lnTo>
                <a:lnTo>
                  <a:pt x="2972256" y="2446480"/>
                </a:lnTo>
                <a:lnTo>
                  <a:pt x="0" y="2446480"/>
                </a:lnTo>
                <a:close/>
              </a:path>
            </a:pathLst>
          </a:custGeom>
        </p:spPr>
        <p:txBody>
          <a:bodyPr wrap="square">
            <a:noAutofit/>
          </a:bodyPr>
          <a:lstStyle/>
          <a:p>
            <a:pPr fontAlgn="auto"/>
            <a:endParaRPr lang="zh-CN" altLang="en-US" strike="noStrike" noProof="1"/>
          </a:p>
        </p:txBody>
      </p:sp>
      <p:sp>
        <p:nvSpPr>
          <p:cNvPr id="2" name="日期占位符 1"/>
          <p:cNvSpPr>
            <a:spLocks noGrp="1"/>
          </p:cNvSpPr>
          <p:nvPr>
            <p:ph type="dt" sz="half" idx="13"/>
          </p:nvPr>
        </p:nvSpPr>
        <p:spPr/>
        <p:txBody>
          <a:bodyPr/>
          <a:p>
            <a:pPr fontAlgn="base"/>
            <a:fld id="{F6306B9B-03D0-4AE8-B9D4-8DEAC2CEAADA}"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3" name="页脚占位符 2"/>
          <p:cNvSpPr>
            <a:spLocks noGrp="1"/>
          </p:cNvSpPr>
          <p:nvPr>
            <p:ph type="ftr" sz="quarter" idx="14"/>
          </p:nvPr>
        </p:nvSpPr>
        <p:spPr/>
        <p:txBody>
          <a:bodyPr/>
          <a:p>
            <a:pPr fontAlgn="base"/>
            <a:endParaRPr lang="zh-CN" altLang="en-US" strike="noStrike" noProof="1"/>
          </a:p>
        </p:txBody>
      </p:sp>
      <p:sp>
        <p:nvSpPr>
          <p:cNvPr id="4" name="灯片编号占位符 3"/>
          <p:cNvSpPr>
            <a:spLocks noGrp="1"/>
          </p:cNvSpPr>
          <p:nvPr>
            <p:ph type="sldNum" sz="quarter" idx="15"/>
          </p:nvPr>
        </p:nvSpPr>
        <p:spPr/>
        <p:txBody>
          <a:bodyPr/>
          <a:p>
            <a:pPr fontAlgn="base"/>
            <a:fld id="{D74488D5-4939-436C-BEEF-08FCD01B2418}"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62C0299-6AAE-452B-AF16-8854E887FDE1}" type="datetime1">
              <a:rPr lang="zh-CN" altLang="en-US" smtClean="0"/>
            </a:fld>
            <a:endParaRPr lang="zh-CN" altLang="en-US"/>
          </a:p>
        </p:txBody>
      </p:sp>
      <p:sp>
        <p:nvSpPr>
          <p:cNvPr id="3" name="页脚占位符 2"/>
          <p:cNvSpPr>
            <a:spLocks noGrp="1"/>
          </p:cNvSpPr>
          <p:nvPr>
            <p:ph type="ftr" sz="quarter" idx="11"/>
          </p:nvPr>
        </p:nvSpPr>
        <p:spPr/>
        <p:txBody>
          <a:bodyPr/>
          <a:lstStyle/>
          <a:p>
            <a:r>
              <a:rPr lang="en-US" altLang="zh-CN"/>
              <a:t>LN/TC 0023 </a:t>
            </a:r>
            <a:r>
              <a:rPr lang="zh-CN" altLang="en-US"/>
              <a:t>特种设备安全标准化技术委员会（辽宁）</a:t>
            </a:r>
            <a:endParaRPr lang="zh-CN" altLang="en-US"/>
          </a:p>
        </p:txBody>
      </p:sp>
      <p:sp>
        <p:nvSpPr>
          <p:cNvPr id="4" name="灯片编号占位符 3"/>
          <p:cNvSpPr>
            <a:spLocks noGrp="1"/>
          </p:cNvSpPr>
          <p:nvPr>
            <p:ph type="sldNum" sz="quarter" idx="12"/>
          </p:nvPr>
        </p:nvSpPr>
        <p:spPr/>
        <p:txBody>
          <a:bodyPr/>
          <a:lstStyle/>
          <a:p>
            <a:fld id="{4F8BEFBF-5B5F-4BD2-A74A-61A97BF1200E}" type="slidenum">
              <a:rPr lang="zh-CN" altLang="en-US" smtClean="0"/>
            </a:fld>
            <a:endParaRPr lang="zh-CN"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36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266420" y="1958675"/>
            <a:ext cx="1130682" cy="1886086"/>
          </a:xfrm>
          <a:custGeom>
            <a:avLst/>
            <a:gdLst>
              <a:gd name="connsiteX0" fmla="*/ 0 w 1507576"/>
              <a:gd name="connsiteY0" fmla="*/ 0 h 2514781"/>
              <a:gd name="connsiteX1" fmla="*/ 1507576 w 1507576"/>
              <a:gd name="connsiteY1" fmla="*/ 0 h 2514781"/>
              <a:gd name="connsiteX2" fmla="*/ 1507576 w 1507576"/>
              <a:gd name="connsiteY2" fmla="*/ 2514781 h 2514781"/>
              <a:gd name="connsiteX3" fmla="*/ 0 w 1507576"/>
              <a:gd name="connsiteY3" fmla="*/ 2514781 h 2514781"/>
            </a:gdLst>
            <a:ahLst/>
            <a:cxnLst>
              <a:cxn ang="0">
                <a:pos x="connsiteX0" y="connsiteY0"/>
              </a:cxn>
              <a:cxn ang="0">
                <a:pos x="connsiteX1" y="connsiteY1"/>
              </a:cxn>
              <a:cxn ang="0">
                <a:pos x="connsiteX2" y="connsiteY2"/>
              </a:cxn>
              <a:cxn ang="0">
                <a:pos x="connsiteX3" y="connsiteY3"/>
              </a:cxn>
            </a:cxnLst>
            <a:rect l="l" t="t" r="r" b="b"/>
            <a:pathLst>
              <a:path w="1507576" h="2514781">
                <a:moveTo>
                  <a:pt x="0" y="0"/>
                </a:moveTo>
                <a:lnTo>
                  <a:pt x="1507576" y="0"/>
                </a:lnTo>
                <a:lnTo>
                  <a:pt x="1507576" y="2514781"/>
                </a:lnTo>
                <a:lnTo>
                  <a:pt x="0" y="2514781"/>
                </a:lnTo>
                <a:close/>
              </a:path>
            </a:pathLst>
          </a:custGeom>
        </p:spPr>
        <p:txBody>
          <a:bodyPr wrap="square">
            <a:noAutofit/>
          </a:bodyPr>
          <a:lstStyle/>
          <a:p>
            <a:pPr fontAlgn="auto"/>
            <a:endParaRPr lang="zh-CN" altLang="en-US" strike="noStrike" noProof="1"/>
          </a:p>
        </p:txBody>
      </p:sp>
      <p:sp>
        <p:nvSpPr>
          <p:cNvPr id="11" name="图片占位符 10"/>
          <p:cNvSpPr>
            <a:spLocks noGrp="1"/>
          </p:cNvSpPr>
          <p:nvPr>
            <p:ph type="pic" sz="quarter" idx="11"/>
          </p:nvPr>
        </p:nvSpPr>
        <p:spPr>
          <a:xfrm>
            <a:off x="2104417" y="1813161"/>
            <a:ext cx="1305298" cy="2177361"/>
          </a:xfrm>
          <a:custGeom>
            <a:avLst/>
            <a:gdLst>
              <a:gd name="connsiteX0" fmla="*/ 0 w 1740397"/>
              <a:gd name="connsiteY0" fmla="*/ 0 h 2903148"/>
              <a:gd name="connsiteX1" fmla="*/ 1740397 w 1740397"/>
              <a:gd name="connsiteY1" fmla="*/ 0 h 2903148"/>
              <a:gd name="connsiteX2" fmla="*/ 1740397 w 1740397"/>
              <a:gd name="connsiteY2" fmla="*/ 2903148 h 2903148"/>
              <a:gd name="connsiteX3" fmla="*/ 0 w 1740397"/>
              <a:gd name="connsiteY3" fmla="*/ 2903148 h 2903148"/>
            </a:gdLst>
            <a:ahLst/>
            <a:cxnLst>
              <a:cxn ang="0">
                <a:pos x="connsiteX0" y="connsiteY0"/>
              </a:cxn>
              <a:cxn ang="0">
                <a:pos x="connsiteX1" y="connsiteY1"/>
              </a:cxn>
              <a:cxn ang="0">
                <a:pos x="connsiteX2" y="connsiteY2"/>
              </a:cxn>
              <a:cxn ang="0">
                <a:pos x="connsiteX3" y="connsiteY3"/>
              </a:cxn>
            </a:cxnLst>
            <a:rect l="l" t="t" r="r" b="b"/>
            <a:pathLst>
              <a:path w="1740397" h="2903148">
                <a:moveTo>
                  <a:pt x="0" y="0"/>
                </a:moveTo>
                <a:lnTo>
                  <a:pt x="1740397" y="0"/>
                </a:lnTo>
                <a:lnTo>
                  <a:pt x="1740397" y="2903148"/>
                </a:lnTo>
                <a:lnTo>
                  <a:pt x="0" y="2903148"/>
                </a:lnTo>
                <a:close/>
              </a:path>
            </a:pathLst>
          </a:custGeom>
        </p:spPr>
        <p:txBody>
          <a:bodyPr wrap="square">
            <a:noAutofit/>
          </a:bodyPr>
          <a:lstStyle/>
          <a:p>
            <a:pPr fontAlgn="auto"/>
            <a:endParaRPr lang="zh-CN" altLang="en-US" strike="noStrike" noProof="1"/>
          </a:p>
        </p:txBody>
      </p:sp>
      <p:sp>
        <p:nvSpPr>
          <p:cNvPr id="10" name="图片占位符 9"/>
          <p:cNvSpPr>
            <a:spLocks noGrp="1"/>
          </p:cNvSpPr>
          <p:nvPr>
            <p:ph type="pic" sz="quarter" idx="12"/>
          </p:nvPr>
        </p:nvSpPr>
        <p:spPr>
          <a:xfrm>
            <a:off x="3115404" y="1958675"/>
            <a:ext cx="1130682" cy="1886086"/>
          </a:xfrm>
          <a:custGeom>
            <a:avLst/>
            <a:gdLst>
              <a:gd name="connsiteX0" fmla="*/ 0 w 1507576"/>
              <a:gd name="connsiteY0" fmla="*/ 0 h 2514781"/>
              <a:gd name="connsiteX1" fmla="*/ 1507576 w 1507576"/>
              <a:gd name="connsiteY1" fmla="*/ 0 h 2514781"/>
              <a:gd name="connsiteX2" fmla="*/ 1507576 w 1507576"/>
              <a:gd name="connsiteY2" fmla="*/ 2514781 h 2514781"/>
              <a:gd name="connsiteX3" fmla="*/ 0 w 1507576"/>
              <a:gd name="connsiteY3" fmla="*/ 2514781 h 2514781"/>
            </a:gdLst>
            <a:ahLst/>
            <a:cxnLst>
              <a:cxn ang="0">
                <a:pos x="connsiteX0" y="connsiteY0"/>
              </a:cxn>
              <a:cxn ang="0">
                <a:pos x="connsiteX1" y="connsiteY1"/>
              </a:cxn>
              <a:cxn ang="0">
                <a:pos x="connsiteX2" y="connsiteY2"/>
              </a:cxn>
              <a:cxn ang="0">
                <a:pos x="connsiteX3" y="connsiteY3"/>
              </a:cxn>
            </a:cxnLst>
            <a:rect l="l" t="t" r="r" b="b"/>
            <a:pathLst>
              <a:path w="1507576" h="2514781">
                <a:moveTo>
                  <a:pt x="0" y="0"/>
                </a:moveTo>
                <a:lnTo>
                  <a:pt x="1507576" y="0"/>
                </a:lnTo>
                <a:lnTo>
                  <a:pt x="1507576" y="2514781"/>
                </a:lnTo>
                <a:lnTo>
                  <a:pt x="0" y="2514781"/>
                </a:lnTo>
                <a:close/>
              </a:path>
            </a:pathLst>
          </a:custGeom>
        </p:spPr>
        <p:txBody>
          <a:bodyPr wrap="square">
            <a:noAutofit/>
          </a:bodyPr>
          <a:lstStyle/>
          <a:p>
            <a:pPr fontAlgn="auto"/>
            <a:endParaRPr lang="zh-CN" altLang="en-US" strike="noStrike" noProof="1"/>
          </a:p>
        </p:txBody>
      </p:sp>
      <p:sp>
        <p:nvSpPr>
          <p:cNvPr id="2" name="日期占位符 1"/>
          <p:cNvSpPr>
            <a:spLocks noGrp="1"/>
          </p:cNvSpPr>
          <p:nvPr>
            <p:ph type="dt" sz="half" idx="13"/>
          </p:nvPr>
        </p:nvSpPr>
        <p:spPr/>
        <p:txBody>
          <a:bodyPr/>
          <a:p>
            <a:pPr fontAlgn="base"/>
            <a:fld id="{F6306B9B-03D0-4AE8-B9D4-8DEAC2CEAADA}"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3" name="页脚占位符 2"/>
          <p:cNvSpPr>
            <a:spLocks noGrp="1"/>
          </p:cNvSpPr>
          <p:nvPr>
            <p:ph type="ftr" sz="quarter" idx="14"/>
          </p:nvPr>
        </p:nvSpPr>
        <p:spPr/>
        <p:txBody>
          <a:bodyPr/>
          <a:p>
            <a:pPr fontAlgn="base"/>
            <a:endParaRPr lang="zh-CN" altLang="en-US" strike="noStrike" noProof="1"/>
          </a:p>
        </p:txBody>
      </p:sp>
      <p:sp>
        <p:nvSpPr>
          <p:cNvPr id="4" name="灯片编号占位符 3"/>
          <p:cNvSpPr>
            <a:spLocks noGrp="1"/>
          </p:cNvSpPr>
          <p:nvPr>
            <p:ph type="sldNum" sz="quarter" idx="15"/>
          </p:nvPr>
        </p:nvSpPr>
        <p:spPr/>
        <p:txBody>
          <a:bodyPr/>
          <a:p>
            <a:pPr fontAlgn="base"/>
            <a:fld id="{D74488D5-4939-436C-BEEF-08FCD01B2418}"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3048000" y="331471"/>
            <a:ext cx="3276600" cy="2312673"/>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pPr fontAlgn="auto"/>
            <a:endParaRPr lang="en-US" strike="noStrike" noProof="1" dirty="0"/>
          </a:p>
        </p:txBody>
      </p:sp>
      <p:sp>
        <p:nvSpPr>
          <p:cNvPr id="8" name="Text Placeholder 7"/>
          <p:cNvSpPr>
            <a:spLocks noGrp="1"/>
          </p:cNvSpPr>
          <p:nvPr>
            <p:ph type="body" sz="quarter" idx="10" hasCustomPrompt="1"/>
          </p:nvPr>
        </p:nvSpPr>
        <p:spPr>
          <a:xfrm>
            <a:off x="2966030" y="2851089"/>
            <a:ext cx="3383973" cy="323835"/>
          </a:xfrm>
          <a:prstGeom prst="rect">
            <a:avLst/>
          </a:prstGeom>
        </p:spPr>
        <p:txBody>
          <a:bodyPr vert="horz" lIns="0" tIns="40504" rIns="0" bIns="40504" anchor="ctr"/>
          <a:lstStyle>
            <a:lvl1pPr marL="0" indent="0" algn="ctr">
              <a:lnSpc>
                <a:spcPct val="100000"/>
              </a:lnSpc>
              <a:spcBef>
                <a:spcPct val="0"/>
              </a:spcBef>
              <a:buNone/>
              <a:defRPr sz="3150" b="1">
                <a:solidFill>
                  <a:schemeClr val="bg1"/>
                </a:solidFill>
                <a:latin typeface="Lato Hairline"/>
                <a:cs typeface="Lato Hairline"/>
              </a:defRPr>
            </a:lvl1pPr>
          </a:lstStyle>
          <a:p>
            <a:pPr lvl="0" fontAlgn="auto"/>
            <a:r>
              <a:rPr lang="es-ES_tradnl" sz="3150" strike="noStrike" noProof="1" dirty="0"/>
              <a:t>TITLE HERE</a:t>
            </a:r>
            <a:endParaRPr lang="es-ES_tradnl" strike="noStrike" noProof="1" dirty="0"/>
          </a:p>
        </p:txBody>
      </p:sp>
      <p:sp>
        <p:nvSpPr>
          <p:cNvPr id="9" name="Text Placeholder 7"/>
          <p:cNvSpPr>
            <a:spLocks noGrp="1"/>
          </p:cNvSpPr>
          <p:nvPr>
            <p:ph type="body" sz="quarter" idx="11" hasCustomPrompt="1"/>
          </p:nvPr>
        </p:nvSpPr>
        <p:spPr>
          <a:xfrm>
            <a:off x="2966030" y="3288938"/>
            <a:ext cx="3383973" cy="171338"/>
          </a:xfrm>
          <a:prstGeom prst="rect">
            <a:avLst/>
          </a:prstGeom>
        </p:spPr>
        <p:txBody>
          <a:bodyPr vert="horz" lIns="0" tIns="40504" rIns="0" bIns="40504" anchor="ctr"/>
          <a:lstStyle>
            <a:lvl1pPr marL="0" indent="0" algn="ctr">
              <a:lnSpc>
                <a:spcPct val="100000"/>
              </a:lnSpc>
              <a:spcBef>
                <a:spcPct val="0"/>
              </a:spcBef>
              <a:spcAft>
                <a:spcPts val="0"/>
              </a:spcAft>
              <a:buNone/>
              <a:defRPr sz="1350" b="0">
                <a:solidFill>
                  <a:schemeClr val="accent3"/>
                </a:solidFill>
                <a:latin typeface="Lato Light"/>
                <a:cs typeface="Lato Light"/>
              </a:defRPr>
            </a:lvl1pPr>
          </a:lstStyle>
          <a:p>
            <a:pPr lvl="0" fontAlgn="auto"/>
            <a:r>
              <a:rPr lang="es-ES_tradnl" sz="1350" strike="noStrike" noProof="1" dirty="0" err="1"/>
              <a:t>Ultimate</a:t>
            </a:r>
            <a:r>
              <a:rPr lang="es-ES_tradnl" sz="1350" strike="noStrike" noProof="1" dirty="0"/>
              <a:t> </a:t>
            </a:r>
            <a:r>
              <a:rPr lang="es-ES_tradnl" sz="1350" strike="noStrike" noProof="1" dirty="0" err="1"/>
              <a:t>Powerpoint</a:t>
            </a:r>
            <a:r>
              <a:rPr lang="es-ES_tradnl" sz="1350" strike="noStrike" noProof="1" dirty="0"/>
              <a:t> </a:t>
            </a:r>
            <a:r>
              <a:rPr lang="es-ES_tradnl" sz="1350" strike="noStrike" noProof="1" dirty="0" err="1"/>
              <a:t>Template</a:t>
            </a:r>
            <a:endParaRPr lang="es-ES_tradnl" strike="noStrike" noProof="1" dirty="0"/>
          </a:p>
        </p:txBody>
      </p:sp>
      <p:sp>
        <p:nvSpPr>
          <p:cNvPr id="10" name="Text Placeholder 2"/>
          <p:cNvSpPr>
            <a:spLocks noGrp="1"/>
          </p:cNvSpPr>
          <p:nvPr>
            <p:ph type="body" sz="quarter" idx="16" hasCustomPrompt="1"/>
          </p:nvPr>
        </p:nvSpPr>
        <p:spPr>
          <a:xfrm>
            <a:off x="2981375" y="3613369"/>
            <a:ext cx="3366029" cy="1152651"/>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fontAlgn="auto"/>
            <a:r>
              <a:rPr lang="en-US" sz="1440" strike="noStrike" noProof="1" dirty="0" err="1"/>
              <a:t>Lorem</a:t>
            </a:r>
            <a:r>
              <a:rPr lang="en-US" sz="1440" strike="noStrike" noProof="1" dirty="0"/>
              <a:t> </a:t>
            </a:r>
            <a:r>
              <a:rPr lang="en-US" sz="1440" strike="noStrike" noProof="1" dirty="0" err="1"/>
              <a:t>ipsum</a:t>
            </a:r>
            <a:r>
              <a:rPr lang="en-US" sz="1440" strike="noStrike" noProof="1" dirty="0"/>
              <a:t> dolor sit </a:t>
            </a:r>
            <a:r>
              <a:rPr lang="en-US" sz="1440" strike="noStrike" noProof="1" dirty="0" err="1"/>
              <a:t>amet</a:t>
            </a:r>
            <a:r>
              <a:rPr lang="en-US" sz="1440" strike="noStrike" noProof="1" dirty="0"/>
              <a:t>, </a:t>
            </a:r>
            <a:r>
              <a:rPr lang="en-US" sz="1440" strike="noStrike" noProof="1" dirty="0" err="1"/>
              <a:t>consectetur</a:t>
            </a:r>
            <a:r>
              <a:rPr lang="en-US" sz="1440" strike="noStrike" noProof="1" dirty="0"/>
              <a:t> </a:t>
            </a:r>
            <a:r>
              <a:rPr lang="en-US" sz="1440" strike="noStrike" noProof="1" dirty="0" err="1"/>
              <a:t>adipiscing</a:t>
            </a:r>
            <a:r>
              <a:rPr lang="en-US" sz="1440" strike="noStrike" noProof="1" dirty="0"/>
              <a:t> </a:t>
            </a:r>
            <a:r>
              <a:rPr lang="en-US" sz="1440" strike="noStrike" noProof="1" dirty="0" err="1"/>
              <a:t>elit</a:t>
            </a:r>
            <a:r>
              <a:rPr lang="en-US" sz="1440" strike="noStrike" noProof="1" dirty="0"/>
              <a:t>. </a:t>
            </a:r>
            <a:r>
              <a:rPr lang="en-US" sz="1440" strike="noStrike" noProof="1" dirty="0" err="1"/>
              <a:t>Fusce</a:t>
            </a:r>
            <a:r>
              <a:rPr lang="en-US" sz="1440" strike="noStrike" noProof="1" dirty="0"/>
              <a:t> </a:t>
            </a:r>
            <a:r>
              <a:rPr lang="en-US" sz="1440" strike="noStrike" noProof="1" dirty="0" err="1"/>
              <a:t>diam</a:t>
            </a:r>
            <a:r>
              <a:rPr lang="en-US" sz="1440" strike="noStrike" noProof="1" dirty="0"/>
              <a:t> </a:t>
            </a:r>
            <a:r>
              <a:rPr lang="en-US" sz="1440" strike="noStrike" noProof="1" dirty="0" err="1"/>
              <a:t>tortor</a:t>
            </a:r>
            <a:r>
              <a:rPr lang="en-US" sz="1440" strike="noStrike" noProof="1" dirty="0"/>
              <a:t>, </a:t>
            </a:r>
            <a:r>
              <a:rPr lang="en-US" sz="1440" strike="noStrike" noProof="1" dirty="0" err="1"/>
              <a:t>mattis</a:t>
            </a:r>
            <a:r>
              <a:rPr lang="en-US" sz="1440" strike="noStrike" noProof="1" dirty="0"/>
              <a:t> </a:t>
            </a:r>
            <a:r>
              <a:rPr lang="en-US" sz="1440" strike="noStrike" noProof="1" dirty="0" err="1"/>
              <a:t>quis</a:t>
            </a:r>
            <a:r>
              <a:rPr lang="en-US" sz="1440" strike="noStrike" noProof="1" dirty="0"/>
              <a:t> </a:t>
            </a:r>
            <a:r>
              <a:rPr lang="en-US" sz="1440" strike="noStrike" noProof="1" dirty="0" err="1"/>
              <a:t>dapibus</a:t>
            </a:r>
            <a:r>
              <a:rPr lang="en-US" sz="1440" strike="noStrike" noProof="1" dirty="0"/>
              <a:t> vitae, </a:t>
            </a:r>
            <a:r>
              <a:rPr lang="en-US" sz="1440" strike="noStrike" noProof="1" dirty="0" err="1"/>
              <a:t>euismod</a:t>
            </a:r>
            <a:r>
              <a:rPr lang="en-US" sz="1440" strike="noStrike" noProof="1" dirty="0"/>
              <a:t> non </a:t>
            </a:r>
            <a:r>
              <a:rPr lang="en-US" sz="1440" strike="noStrike" noProof="1" dirty="0" err="1"/>
              <a:t>purus</a:t>
            </a:r>
            <a:r>
              <a:rPr lang="en-US" sz="1440" strike="noStrike" noProof="1" dirty="0"/>
              <a:t>. Maecenas </a:t>
            </a:r>
            <a:r>
              <a:rPr lang="en-US" sz="1440" strike="noStrike" noProof="1" dirty="0" err="1"/>
              <a:t>ut</a:t>
            </a:r>
            <a:r>
              <a:rPr lang="en-US" sz="1440" strike="noStrike" noProof="1" dirty="0"/>
              <a:t> lacus </a:t>
            </a:r>
            <a:r>
              <a:rPr lang="en-US" sz="1440" strike="noStrike" noProof="1" dirty="0" err="1"/>
              <a:t>nec</a:t>
            </a:r>
            <a:r>
              <a:rPr lang="en-US" sz="1440" strike="noStrike" noProof="1" dirty="0"/>
              <a:t> </a:t>
            </a:r>
            <a:r>
              <a:rPr lang="en-US" sz="1440" strike="noStrike" noProof="1" dirty="0" err="1"/>
              <a:t>mauris</a:t>
            </a:r>
            <a:r>
              <a:rPr lang="en-US" sz="1440" strike="noStrike" noProof="1" dirty="0"/>
              <a:t> </a:t>
            </a:r>
            <a:r>
              <a:rPr lang="en-US" sz="1440" strike="noStrike" noProof="1" dirty="0" err="1"/>
              <a:t>feugiat</a:t>
            </a:r>
            <a:r>
              <a:rPr lang="en-US" sz="1440" strike="noStrike" noProof="1" dirty="0"/>
              <a:t> </a:t>
            </a:r>
            <a:r>
              <a:rPr lang="en-US" sz="1440" strike="noStrike" noProof="1" dirty="0" err="1"/>
              <a:t>tristique</a:t>
            </a:r>
            <a:r>
              <a:rPr lang="en-US" sz="1440" strike="noStrike" noProof="1" dirty="0"/>
              <a:t>.</a:t>
            </a:r>
            <a:endParaRPr lang="en-US" strike="noStrike" noProof="1" dirty="0"/>
          </a:p>
        </p:txBody>
      </p:sp>
      <p:sp>
        <p:nvSpPr>
          <p:cNvPr id="2" name="日期占位符 1"/>
          <p:cNvSpPr>
            <a:spLocks noGrp="1"/>
          </p:cNvSpPr>
          <p:nvPr>
            <p:ph type="dt" sz="half" idx="18"/>
          </p:nvPr>
        </p:nvSpPr>
        <p:spPr/>
        <p:txBody>
          <a:bodyPr/>
          <a:p>
            <a:pPr fontAlgn="base"/>
            <a:fld id="{F6306B9B-03D0-4AE8-B9D4-8DEAC2CEAADA}"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3" name="页脚占位符 2"/>
          <p:cNvSpPr>
            <a:spLocks noGrp="1"/>
          </p:cNvSpPr>
          <p:nvPr>
            <p:ph type="ftr" sz="quarter" idx="19"/>
          </p:nvPr>
        </p:nvSpPr>
        <p:spPr/>
        <p:txBody>
          <a:bodyPr/>
          <a:p>
            <a:pPr fontAlgn="base"/>
            <a:endParaRPr lang="zh-CN" altLang="en-US" strike="noStrike" noProof="1"/>
          </a:p>
        </p:txBody>
      </p:sp>
      <p:sp>
        <p:nvSpPr>
          <p:cNvPr id="4" name="灯片编号占位符 3"/>
          <p:cNvSpPr>
            <a:spLocks noGrp="1"/>
          </p:cNvSpPr>
          <p:nvPr>
            <p:ph type="sldNum" sz="quarter" idx="20"/>
          </p:nvPr>
        </p:nvSpPr>
        <p:spPr/>
        <p:txBody>
          <a:bodyPr/>
          <a:p>
            <a:pPr fontAlgn="base"/>
            <a:fld id="{D74488D5-4939-436C-BEEF-08FCD01B2418}"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fontAlgn="base"/>
            <a:fld id="{F6306B9B-03D0-4AE8-B9D4-8DEAC2CEAADA}"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3" name="页脚占位符 2"/>
          <p:cNvSpPr>
            <a:spLocks noGrp="1"/>
          </p:cNvSpPr>
          <p:nvPr>
            <p:ph type="ftr" sz="quarter" idx="11"/>
          </p:nvPr>
        </p:nvSpPr>
        <p:spPr/>
        <p:txBody>
          <a:bodyPr/>
          <a:p>
            <a:pPr fontAlgn="base"/>
            <a:endParaRPr lang="zh-CN" altLang="en-US" strike="noStrike" noProof="1"/>
          </a:p>
        </p:txBody>
      </p:sp>
      <p:sp>
        <p:nvSpPr>
          <p:cNvPr id="4" name="灯片编号占位符 3"/>
          <p:cNvSpPr>
            <a:spLocks noGrp="1"/>
          </p:cNvSpPr>
          <p:nvPr>
            <p:ph type="sldNum" sz="quarter" idx="12"/>
          </p:nvPr>
        </p:nvSpPr>
        <p:spPr/>
        <p:txBody>
          <a:bodyPr/>
          <a:p>
            <a:pPr fontAlgn="base"/>
            <a:fld id="{D74488D5-4939-436C-BEEF-08FCD01B2418}"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transition spd="slow" advClick="0" advTm="3000">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fontAlgn="base"/>
            <a:fld id="{F6306B9B-03D0-4AE8-B9D4-8DEAC2CEAADA}"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3" name="页脚占位符 2"/>
          <p:cNvSpPr>
            <a:spLocks noGrp="1"/>
          </p:cNvSpPr>
          <p:nvPr>
            <p:ph type="ftr" sz="quarter" idx="11"/>
          </p:nvPr>
        </p:nvSpPr>
        <p:spPr/>
        <p:txBody>
          <a:bodyPr/>
          <a:p>
            <a:pPr fontAlgn="base"/>
            <a:endParaRPr lang="zh-CN" altLang="en-US" strike="noStrike" noProof="1"/>
          </a:p>
        </p:txBody>
      </p:sp>
      <p:sp>
        <p:nvSpPr>
          <p:cNvPr id="4" name="灯片编号占位符 3"/>
          <p:cNvSpPr>
            <a:spLocks noGrp="1"/>
          </p:cNvSpPr>
          <p:nvPr>
            <p:ph type="sldNum" sz="quarter" idx="12"/>
          </p:nvPr>
        </p:nvSpPr>
        <p:spPr/>
        <p:txBody>
          <a:bodyPr/>
          <a:p>
            <a:pPr fontAlgn="base"/>
            <a:fld id="{D74488D5-4939-436C-BEEF-08FCD01B2418}"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2_自定义版式">
    <p:spTree>
      <p:nvGrpSpPr>
        <p:cNvPr id="1" name=""/>
        <p:cNvGrpSpPr/>
        <p:nvPr/>
      </p:nvGrpSpPr>
      <p:grpSpPr>
        <a:xfrm>
          <a:off x="0" y="0"/>
          <a:ext cx="0" cy="0"/>
          <a:chOff x="0" y="0"/>
          <a:chExt cx="0" cy="0"/>
        </a:xfrm>
      </p:grpSpPr>
      <p:sp>
        <p:nvSpPr>
          <p:cNvPr id="14" name="图片占位符 13"/>
          <p:cNvSpPr>
            <a:spLocks noGrp="1"/>
          </p:cNvSpPr>
          <p:nvPr>
            <p:ph type="pic" sz="quarter" idx="10"/>
          </p:nvPr>
        </p:nvSpPr>
        <p:spPr>
          <a:xfrm>
            <a:off x="1011696" y="1431920"/>
            <a:ext cx="1265710" cy="1265709"/>
          </a:xfrm>
          <a:custGeom>
            <a:avLst/>
            <a:gdLst>
              <a:gd name="connsiteX0" fmla="*/ 281274 w 1687613"/>
              <a:gd name="connsiteY0" fmla="*/ 0 h 1687612"/>
              <a:gd name="connsiteX1" fmla="*/ 1406339 w 1687613"/>
              <a:gd name="connsiteY1" fmla="*/ 0 h 1687612"/>
              <a:gd name="connsiteX2" fmla="*/ 1687613 w 1687613"/>
              <a:gd name="connsiteY2" fmla="*/ 281274 h 1687612"/>
              <a:gd name="connsiteX3" fmla="*/ 1687613 w 1687613"/>
              <a:gd name="connsiteY3" fmla="*/ 1406338 h 1687612"/>
              <a:gd name="connsiteX4" fmla="*/ 1406339 w 1687613"/>
              <a:gd name="connsiteY4" fmla="*/ 1687612 h 1687612"/>
              <a:gd name="connsiteX5" fmla="*/ 281274 w 1687613"/>
              <a:gd name="connsiteY5" fmla="*/ 1687612 h 1687612"/>
              <a:gd name="connsiteX6" fmla="*/ 0 w 1687613"/>
              <a:gd name="connsiteY6" fmla="*/ 1406338 h 1687612"/>
              <a:gd name="connsiteX7" fmla="*/ 0 w 1687613"/>
              <a:gd name="connsiteY7" fmla="*/ 281274 h 1687612"/>
              <a:gd name="connsiteX8" fmla="*/ 281274 w 1687613"/>
              <a:gd name="connsiteY8" fmla="*/ 0 h 168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613" h="1687612">
                <a:moveTo>
                  <a:pt x="281274" y="0"/>
                </a:moveTo>
                <a:lnTo>
                  <a:pt x="1406339" y="0"/>
                </a:lnTo>
                <a:cubicBezTo>
                  <a:pt x="1561682" y="0"/>
                  <a:pt x="1687613" y="125931"/>
                  <a:pt x="1687613" y="281274"/>
                </a:cubicBezTo>
                <a:lnTo>
                  <a:pt x="1687613" y="1406338"/>
                </a:lnTo>
                <a:cubicBezTo>
                  <a:pt x="1687613" y="1561681"/>
                  <a:pt x="1561682" y="1687612"/>
                  <a:pt x="1406339" y="1687612"/>
                </a:cubicBezTo>
                <a:lnTo>
                  <a:pt x="281274" y="1687612"/>
                </a:lnTo>
                <a:cubicBezTo>
                  <a:pt x="125931" y="1687612"/>
                  <a:pt x="0" y="1561681"/>
                  <a:pt x="0" y="1406338"/>
                </a:cubicBezTo>
                <a:lnTo>
                  <a:pt x="0" y="281274"/>
                </a:lnTo>
                <a:cubicBezTo>
                  <a:pt x="0" y="125931"/>
                  <a:pt x="125931" y="0"/>
                  <a:pt x="281274" y="0"/>
                </a:cubicBezTo>
                <a:close/>
              </a:path>
            </a:pathLst>
          </a:custGeom>
          <a:solidFill>
            <a:schemeClr val="tx2">
              <a:lumMod val="50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350">
                <a:solidFill>
                  <a:srgbClr val="FFFFFF"/>
                </a:solidFill>
                <a:latin typeface="Arial" panose="020B0604020202020204"/>
                <a:ea typeface="微软雅黑" panose="020B0503020204020204" pitchFamily="34" charset="-122"/>
              </a:defRPr>
            </a:lvl1pPr>
          </a:lstStyle>
          <a:p>
            <a:pPr marL="0" lvl="0" algn="ctr" fontAlgn="auto"/>
            <a:endParaRPr lang="zh-CN" altLang="en-US" strike="noStrike" noProof="1"/>
          </a:p>
        </p:txBody>
      </p:sp>
      <p:sp>
        <p:nvSpPr>
          <p:cNvPr id="17" name="图片占位符 16"/>
          <p:cNvSpPr>
            <a:spLocks noGrp="1"/>
          </p:cNvSpPr>
          <p:nvPr>
            <p:ph type="pic" sz="quarter" idx="11"/>
          </p:nvPr>
        </p:nvSpPr>
        <p:spPr>
          <a:xfrm>
            <a:off x="2475421" y="2890913"/>
            <a:ext cx="1265710" cy="1265709"/>
          </a:xfrm>
          <a:custGeom>
            <a:avLst/>
            <a:gdLst>
              <a:gd name="connsiteX0" fmla="*/ 281274 w 1687613"/>
              <a:gd name="connsiteY0" fmla="*/ 0 h 1687612"/>
              <a:gd name="connsiteX1" fmla="*/ 1406339 w 1687613"/>
              <a:gd name="connsiteY1" fmla="*/ 0 h 1687612"/>
              <a:gd name="connsiteX2" fmla="*/ 1687613 w 1687613"/>
              <a:gd name="connsiteY2" fmla="*/ 281274 h 1687612"/>
              <a:gd name="connsiteX3" fmla="*/ 1687613 w 1687613"/>
              <a:gd name="connsiteY3" fmla="*/ 1406338 h 1687612"/>
              <a:gd name="connsiteX4" fmla="*/ 1406339 w 1687613"/>
              <a:gd name="connsiteY4" fmla="*/ 1687612 h 1687612"/>
              <a:gd name="connsiteX5" fmla="*/ 281274 w 1687613"/>
              <a:gd name="connsiteY5" fmla="*/ 1687612 h 1687612"/>
              <a:gd name="connsiteX6" fmla="*/ 0 w 1687613"/>
              <a:gd name="connsiteY6" fmla="*/ 1406338 h 1687612"/>
              <a:gd name="connsiteX7" fmla="*/ 0 w 1687613"/>
              <a:gd name="connsiteY7" fmla="*/ 281274 h 1687612"/>
              <a:gd name="connsiteX8" fmla="*/ 281274 w 1687613"/>
              <a:gd name="connsiteY8" fmla="*/ 0 h 168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613" h="1687612">
                <a:moveTo>
                  <a:pt x="281274" y="0"/>
                </a:moveTo>
                <a:lnTo>
                  <a:pt x="1406339" y="0"/>
                </a:lnTo>
                <a:cubicBezTo>
                  <a:pt x="1561682" y="0"/>
                  <a:pt x="1687613" y="125931"/>
                  <a:pt x="1687613" y="281274"/>
                </a:cubicBezTo>
                <a:lnTo>
                  <a:pt x="1687613" y="1406338"/>
                </a:lnTo>
                <a:cubicBezTo>
                  <a:pt x="1687613" y="1561681"/>
                  <a:pt x="1561682" y="1687612"/>
                  <a:pt x="1406339" y="1687612"/>
                </a:cubicBezTo>
                <a:lnTo>
                  <a:pt x="281274" y="1687612"/>
                </a:lnTo>
                <a:cubicBezTo>
                  <a:pt x="125931" y="1687612"/>
                  <a:pt x="0" y="1561681"/>
                  <a:pt x="0" y="1406338"/>
                </a:cubicBezTo>
                <a:lnTo>
                  <a:pt x="0" y="281274"/>
                </a:lnTo>
                <a:cubicBezTo>
                  <a:pt x="0" y="125931"/>
                  <a:pt x="125931" y="0"/>
                  <a:pt x="281274" y="0"/>
                </a:cubicBezTo>
                <a:close/>
              </a:path>
            </a:pathLst>
          </a:custGeom>
          <a:solidFill>
            <a:schemeClr val="tx2">
              <a:lumMod val="50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350">
                <a:solidFill>
                  <a:srgbClr val="FFFFFF"/>
                </a:solidFill>
                <a:latin typeface="Arial" panose="020B0604020202020204"/>
                <a:ea typeface="微软雅黑" panose="020B0503020204020204" pitchFamily="34" charset="-122"/>
              </a:defRPr>
            </a:lvl1pPr>
          </a:lstStyle>
          <a:p>
            <a:pPr marL="0" lvl="0" algn="ctr" fontAlgn="auto"/>
            <a:endParaRPr lang="zh-CN" altLang="en-US" strike="noStrike" noProof="1"/>
          </a:p>
        </p:txBody>
      </p:sp>
      <p:sp>
        <p:nvSpPr>
          <p:cNvPr id="15" name="图片占位符 14"/>
          <p:cNvSpPr>
            <a:spLocks noGrp="1"/>
          </p:cNvSpPr>
          <p:nvPr>
            <p:ph type="pic" sz="quarter" idx="12"/>
          </p:nvPr>
        </p:nvSpPr>
        <p:spPr>
          <a:xfrm>
            <a:off x="3939146" y="1431920"/>
            <a:ext cx="1265710" cy="1265709"/>
          </a:xfrm>
          <a:custGeom>
            <a:avLst/>
            <a:gdLst>
              <a:gd name="connsiteX0" fmla="*/ 281274 w 1687613"/>
              <a:gd name="connsiteY0" fmla="*/ 0 h 1687612"/>
              <a:gd name="connsiteX1" fmla="*/ 1406339 w 1687613"/>
              <a:gd name="connsiteY1" fmla="*/ 0 h 1687612"/>
              <a:gd name="connsiteX2" fmla="*/ 1687613 w 1687613"/>
              <a:gd name="connsiteY2" fmla="*/ 281274 h 1687612"/>
              <a:gd name="connsiteX3" fmla="*/ 1687613 w 1687613"/>
              <a:gd name="connsiteY3" fmla="*/ 1406338 h 1687612"/>
              <a:gd name="connsiteX4" fmla="*/ 1406339 w 1687613"/>
              <a:gd name="connsiteY4" fmla="*/ 1687612 h 1687612"/>
              <a:gd name="connsiteX5" fmla="*/ 281274 w 1687613"/>
              <a:gd name="connsiteY5" fmla="*/ 1687612 h 1687612"/>
              <a:gd name="connsiteX6" fmla="*/ 0 w 1687613"/>
              <a:gd name="connsiteY6" fmla="*/ 1406338 h 1687612"/>
              <a:gd name="connsiteX7" fmla="*/ 0 w 1687613"/>
              <a:gd name="connsiteY7" fmla="*/ 281274 h 1687612"/>
              <a:gd name="connsiteX8" fmla="*/ 281274 w 1687613"/>
              <a:gd name="connsiteY8" fmla="*/ 0 h 168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613" h="1687612">
                <a:moveTo>
                  <a:pt x="281274" y="0"/>
                </a:moveTo>
                <a:lnTo>
                  <a:pt x="1406339" y="0"/>
                </a:lnTo>
                <a:cubicBezTo>
                  <a:pt x="1561682" y="0"/>
                  <a:pt x="1687613" y="125931"/>
                  <a:pt x="1687613" y="281274"/>
                </a:cubicBezTo>
                <a:lnTo>
                  <a:pt x="1687613" y="1406338"/>
                </a:lnTo>
                <a:cubicBezTo>
                  <a:pt x="1687613" y="1561681"/>
                  <a:pt x="1561682" y="1687612"/>
                  <a:pt x="1406339" y="1687612"/>
                </a:cubicBezTo>
                <a:lnTo>
                  <a:pt x="281274" y="1687612"/>
                </a:lnTo>
                <a:cubicBezTo>
                  <a:pt x="125931" y="1687612"/>
                  <a:pt x="0" y="1561681"/>
                  <a:pt x="0" y="1406338"/>
                </a:cubicBezTo>
                <a:lnTo>
                  <a:pt x="0" y="281274"/>
                </a:lnTo>
                <a:cubicBezTo>
                  <a:pt x="0" y="125931"/>
                  <a:pt x="125931" y="0"/>
                  <a:pt x="281274" y="0"/>
                </a:cubicBezTo>
                <a:close/>
              </a:path>
            </a:pathLst>
          </a:custGeom>
          <a:solidFill>
            <a:schemeClr val="tx2">
              <a:lumMod val="50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350">
                <a:solidFill>
                  <a:srgbClr val="FFFFFF"/>
                </a:solidFill>
                <a:latin typeface="Arial" panose="020B0604020202020204"/>
                <a:ea typeface="微软雅黑" panose="020B0503020204020204" pitchFamily="34" charset="-122"/>
              </a:defRPr>
            </a:lvl1pPr>
          </a:lstStyle>
          <a:p>
            <a:pPr marL="0" lvl="0" algn="ctr" fontAlgn="auto"/>
            <a:endParaRPr lang="zh-CN" altLang="en-US" strike="noStrike" noProof="1"/>
          </a:p>
        </p:txBody>
      </p:sp>
      <p:sp>
        <p:nvSpPr>
          <p:cNvPr id="18" name="图片占位符 17"/>
          <p:cNvSpPr>
            <a:spLocks noGrp="1"/>
          </p:cNvSpPr>
          <p:nvPr>
            <p:ph type="pic" sz="quarter" idx="13"/>
          </p:nvPr>
        </p:nvSpPr>
        <p:spPr>
          <a:xfrm>
            <a:off x="5402870" y="2890913"/>
            <a:ext cx="1265710" cy="1265709"/>
          </a:xfrm>
          <a:custGeom>
            <a:avLst/>
            <a:gdLst>
              <a:gd name="connsiteX0" fmla="*/ 281274 w 1687613"/>
              <a:gd name="connsiteY0" fmla="*/ 0 h 1687612"/>
              <a:gd name="connsiteX1" fmla="*/ 1406339 w 1687613"/>
              <a:gd name="connsiteY1" fmla="*/ 0 h 1687612"/>
              <a:gd name="connsiteX2" fmla="*/ 1687613 w 1687613"/>
              <a:gd name="connsiteY2" fmla="*/ 281274 h 1687612"/>
              <a:gd name="connsiteX3" fmla="*/ 1687613 w 1687613"/>
              <a:gd name="connsiteY3" fmla="*/ 1406338 h 1687612"/>
              <a:gd name="connsiteX4" fmla="*/ 1406339 w 1687613"/>
              <a:gd name="connsiteY4" fmla="*/ 1687612 h 1687612"/>
              <a:gd name="connsiteX5" fmla="*/ 281274 w 1687613"/>
              <a:gd name="connsiteY5" fmla="*/ 1687612 h 1687612"/>
              <a:gd name="connsiteX6" fmla="*/ 0 w 1687613"/>
              <a:gd name="connsiteY6" fmla="*/ 1406338 h 1687612"/>
              <a:gd name="connsiteX7" fmla="*/ 0 w 1687613"/>
              <a:gd name="connsiteY7" fmla="*/ 281274 h 1687612"/>
              <a:gd name="connsiteX8" fmla="*/ 281274 w 1687613"/>
              <a:gd name="connsiteY8" fmla="*/ 0 h 168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613" h="1687612">
                <a:moveTo>
                  <a:pt x="281274" y="0"/>
                </a:moveTo>
                <a:lnTo>
                  <a:pt x="1406339" y="0"/>
                </a:lnTo>
                <a:cubicBezTo>
                  <a:pt x="1561682" y="0"/>
                  <a:pt x="1687613" y="125931"/>
                  <a:pt x="1687613" y="281274"/>
                </a:cubicBezTo>
                <a:lnTo>
                  <a:pt x="1687613" y="1406338"/>
                </a:lnTo>
                <a:cubicBezTo>
                  <a:pt x="1687613" y="1561681"/>
                  <a:pt x="1561682" y="1687612"/>
                  <a:pt x="1406339" y="1687612"/>
                </a:cubicBezTo>
                <a:lnTo>
                  <a:pt x="281274" y="1687612"/>
                </a:lnTo>
                <a:cubicBezTo>
                  <a:pt x="125931" y="1687612"/>
                  <a:pt x="0" y="1561681"/>
                  <a:pt x="0" y="1406338"/>
                </a:cubicBezTo>
                <a:lnTo>
                  <a:pt x="0" y="281274"/>
                </a:lnTo>
                <a:cubicBezTo>
                  <a:pt x="0" y="125931"/>
                  <a:pt x="125931" y="0"/>
                  <a:pt x="281274" y="0"/>
                </a:cubicBezTo>
                <a:close/>
              </a:path>
            </a:pathLst>
          </a:custGeom>
          <a:solidFill>
            <a:schemeClr val="tx2">
              <a:lumMod val="50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350">
                <a:solidFill>
                  <a:srgbClr val="FFFFFF"/>
                </a:solidFill>
                <a:latin typeface="Arial" panose="020B0604020202020204"/>
                <a:ea typeface="微软雅黑" panose="020B0503020204020204" pitchFamily="34" charset="-122"/>
              </a:defRPr>
            </a:lvl1pPr>
          </a:lstStyle>
          <a:p>
            <a:pPr marL="0" lvl="0" algn="ctr" fontAlgn="auto"/>
            <a:endParaRPr lang="zh-CN" altLang="en-US" strike="noStrike" noProof="1"/>
          </a:p>
        </p:txBody>
      </p:sp>
      <p:sp>
        <p:nvSpPr>
          <p:cNvPr id="16" name="图片占位符 15"/>
          <p:cNvSpPr>
            <a:spLocks noGrp="1"/>
          </p:cNvSpPr>
          <p:nvPr>
            <p:ph type="pic" sz="quarter" idx="14"/>
          </p:nvPr>
        </p:nvSpPr>
        <p:spPr>
          <a:xfrm>
            <a:off x="6866595" y="1431920"/>
            <a:ext cx="1265710" cy="1265709"/>
          </a:xfrm>
          <a:custGeom>
            <a:avLst/>
            <a:gdLst>
              <a:gd name="connsiteX0" fmla="*/ 281274 w 1687613"/>
              <a:gd name="connsiteY0" fmla="*/ 0 h 1687612"/>
              <a:gd name="connsiteX1" fmla="*/ 1406339 w 1687613"/>
              <a:gd name="connsiteY1" fmla="*/ 0 h 1687612"/>
              <a:gd name="connsiteX2" fmla="*/ 1687613 w 1687613"/>
              <a:gd name="connsiteY2" fmla="*/ 281274 h 1687612"/>
              <a:gd name="connsiteX3" fmla="*/ 1687613 w 1687613"/>
              <a:gd name="connsiteY3" fmla="*/ 1406338 h 1687612"/>
              <a:gd name="connsiteX4" fmla="*/ 1406339 w 1687613"/>
              <a:gd name="connsiteY4" fmla="*/ 1687612 h 1687612"/>
              <a:gd name="connsiteX5" fmla="*/ 281274 w 1687613"/>
              <a:gd name="connsiteY5" fmla="*/ 1687612 h 1687612"/>
              <a:gd name="connsiteX6" fmla="*/ 0 w 1687613"/>
              <a:gd name="connsiteY6" fmla="*/ 1406338 h 1687612"/>
              <a:gd name="connsiteX7" fmla="*/ 0 w 1687613"/>
              <a:gd name="connsiteY7" fmla="*/ 281274 h 1687612"/>
              <a:gd name="connsiteX8" fmla="*/ 281274 w 1687613"/>
              <a:gd name="connsiteY8" fmla="*/ 0 h 168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613" h="1687612">
                <a:moveTo>
                  <a:pt x="281274" y="0"/>
                </a:moveTo>
                <a:lnTo>
                  <a:pt x="1406339" y="0"/>
                </a:lnTo>
                <a:cubicBezTo>
                  <a:pt x="1561682" y="0"/>
                  <a:pt x="1687613" y="125931"/>
                  <a:pt x="1687613" y="281274"/>
                </a:cubicBezTo>
                <a:lnTo>
                  <a:pt x="1687613" y="1406338"/>
                </a:lnTo>
                <a:cubicBezTo>
                  <a:pt x="1687613" y="1561681"/>
                  <a:pt x="1561682" y="1687612"/>
                  <a:pt x="1406339" y="1687612"/>
                </a:cubicBezTo>
                <a:lnTo>
                  <a:pt x="281274" y="1687612"/>
                </a:lnTo>
                <a:cubicBezTo>
                  <a:pt x="125931" y="1687612"/>
                  <a:pt x="0" y="1561681"/>
                  <a:pt x="0" y="1406338"/>
                </a:cubicBezTo>
                <a:lnTo>
                  <a:pt x="0" y="281274"/>
                </a:lnTo>
                <a:cubicBezTo>
                  <a:pt x="0" y="125931"/>
                  <a:pt x="125931" y="0"/>
                  <a:pt x="281274" y="0"/>
                </a:cubicBezTo>
                <a:close/>
              </a:path>
            </a:pathLst>
          </a:custGeom>
          <a:solidFill>
            <a:schemeClr val="tx2">
              <a:lumMod val="50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350">
                <a:solidFill>
                  <a:srgbClr val="FFFFFF"/>
                </a:solidFill>
                <a:latin typeface="Arial" panose="020B0604020202020204"/>
                <a:ea typeface="微软雅黑" panose="020B0503020204020204" pitchFamily="34" charset="-122"/>
              </a:defRPr>
            </a:lvl1pPr>
          </a:lstStyle>
          <a:p>
            <a:pPr marL="0" lvl="0" algn="ctr" fontAlgn="auto"/>
            <a:endParaRPr lang="zh-CN" altLang="en-US" strike="noStrike" noProof="1"/>
          </a:p>
        </p:txBody>
      </p:sp>
      <p:sp>
        <p:nvSpPr>
          <p:cNvPr id="2" name="日期占位符 1"/>
          <p:cNvSpPr>
            <a:spLocks noGrp="1"/>
          </p:cNvSpPr>
          <p:nvPr>
            <p:ph type="dt" sz="half" idx="15"/>
          </p:nvPr>
        </p:nvSpPr>
        <p:spPr/>
        <p:txBody>
          <a:bodyPr/>
          <a:p>
            <a:pPr fontAlgn="base"/>
            <a:fld id="{F6306B9B-03D0-4AE8-B9D4-8DEAC2CEAADA}"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3" name="页脚占位符 2"/>
          <p:cNvSpPr>
            <a:spLocks noGrp="1"/>
          </p:cNvSpPr>
          <p:nvPr>
            <p:ph type="ftr" sz="quarter" idx="16"/>
          </p:nvPr>
        </p:nvSpPr>
        <p:spPr/>
        <p:txBody>
          <a:bodyPr/>
          <a:p>
            <a:pPr fontAlgn="base"/>
            <a:endParaRPr lang="zh-CN" altLang="en-US" strike="noStrike" noProof="1"/>
          </a:p>
        </p:txBody>
      </p:sp>
      <p:sp>
        <p:nvSpPr>
          <p:cNvPr id="4" name="灯片编号占位符 3"/>
          <p:cNvSpPr>
            <a:spLocks noGrp="1"/>
          </p:cNvSpPr>
          <p:nvPr>
            <p:ph type="sldNum" sz="quarter" idx="17"/>
          </p:nvPr>
        </p:nvSpPr>
        <p:spPr/>
        <p:txBody>
          <a:bodyPr/>
          <a:p>
            <a:pPr fontAlgn="base"/>
            <a:fld id="{D74488D5-4939-436C-BEEF-08FCD01B2418}"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4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38760" y="1328059"/>
            <a:ext cx="1833162" cy="2884714"/>
          </a:xfrm>
          <a:custGeom>
            <a:avLst/>
            <a:gdLst>
              <a:gd name="connsiteX0" fmla="*/ 0 w 2444216"/>
              <a:gd name="connsiteY0" fmla="*/ 0 h 3846285"/>
              <a:gd name="connsiteX1" fmla="*/ 2444216 w 2444216"/>
              <a:gd name="connsiteY1" fmla="*/ 0 h 3846285"/>
              <a:gd name="connsiteX2" fmla="*/ 2444216 w 2444216"/>
              <a:gd name="connsiteY2" fmla="*/ 3846285 h 3846285"/>
              <a:gd name="connsiteX3" fmla="*/ 0 w 2444216"/>
              <a:gd name="connsiteY3" fmla="*/ 3846285 h 3846285"/>
            </a:gdLst>
            <a:ahLst/>
            <a:cxnLst>
              <a:cxn ang="0">
                <a:pos x="connsiteX0" y="connsiteY0"/>
              </a:cxn>
              <a:cxn ang="0">
                <a:pos x="connsiteX1" y="connsiteY1"/>
              </a:cxn>
              <a:cxn ang="0">
                <a:pos x="connsiteX2" y="connsiteY2"/>
              </a:cxn>
              <a:cxn ang="0">
                <a:pos x="connsiteX3" y="connsiteY3"/>
              </a:cxn>
            </a:cxnLst>
            <a:rect l="l" t="t" r="r" b="b"/>
            <a:pathLst>
              <a:path w="2444216" h="3846285">
                <a:moveTo>
                  <a:pt x="0" y="0"/>
                </a:moveTo>
                <a:lnTo>
                  <a:pt x="2444216" y="0"/>
                </a:lnTo>
                <a:lnTo>
                  <a:pt x="2444216" y="3846285"/>
                </a:lnTo>
                <a:lnTo>
                  <a:pt x="0" y="3846285"/>
                </a:lnTo>
                <a:close/>
              </a:path>
            </a:pathLst>
          </a:custGeom>
        </p:spPr>
        <p:txBody>
          <a:bodyPr wrap="square">
            <a:noAutofit/>
          </a:bodyPr>
          <a:lstStyle/>
          <a:p>
            <a:pPr fontAlgn="auto"/>
            <a:endParaRPr lang="zh-CN" altLang="en-US" strike="noStrike" noProof="1"/>
          </a:p>
        </p:txBody>
      </p:sp>
      <p:sp>
        <p:nvSpPr>
          <p:cNvPr id="13" name="图片占位符 12"/>
          <p:cNvSpPr>
            <a:spLocks noGrp="1"/>
          </p:cNvSpPr>
          <p:nvPr>
            <p:ph type="pic" sz="quarter" idx="11"/>
          </p:nvPr>
        </p:nvSpPr>
        <p:spPr>
          <a:xfrm>
            <a:off x="2622288" y="1328059"/>
            <a:ext cx="1833162" cy="2884714"/>
          </a:xfrm>
          <a:custGeom>
            <a:avLst/>
            <a:gdLst>
              <a:gd name="connsiteX0" fmla="*/ 0 w 2444216"/>
              <a:gd name="connsiteY0" fmla="*/ 0 h 3846285"/>
              <a:gd name="connsiteX1" fmla="*/ 2444216 w 2444216"/>
              <a:gd name="connsiteY1" fmla="*/ 0 h 3846285"/>
              <a:gd name="connsiteX2" fmla="*/ 2444216 w 2444216"/>
              <a:gd name="connsiteY2" fmla="*/ 3846285 h 3846285"/>
              <a:gd name="connsiteX3" fmla="*/ 0 w 2444216"/>
              <a:gd name="connsiteY3" fmla="*/ 3846285 h 3846285"/>
            </a:gdLst>
            <a:ahLst/>
            <a:cxnLst>
              <a:cxn ang="0">
                <a:pos x="connsiteX0" y="connsiteY0"/>
              </a:cxn>
              <a:cxn ang="0">
                <a:pos x="connsiteX1" y="connsiteY1"/>
              </a:cxn>
              <a:cxn ang="0">
                <a:pos x="connsiteX2" y="connsiteY2"/>
              </a:cxn>
              <a:cxn ang="0">
                <a:pos x="connsiteX3" y="connsiteY3"/>
              </a:cxn>
            </a:cxnLst>
            <a:rect l="l" t="t" r="r" b="b"/>
            <a:pathLst>
              <a:path w="2444216" h="3846285">
                <a:moveTo>
                  <a:pt x="0" y="0"/>
                </a:moveTo>
                <a:lnTo>
                  <a:pt x="2444216" y="0"/>
                </a:lnTo>
                <a:lnTo>
                  <a:pt x="2444216" y="3846285"/>
                </a:lnTo>
                <a:lnTo>
                  <a:pt x="0" y="3846285"/>
                </a:lnTo>
                <a:close/>
              </a:path>
            </a:pathLst>
          </a:custGeom>
        </p:spPr>
        <p:txBody>
          <a:bodyPr wrap="square">
            <a:noAutofit/>
          </a:bodyPr>
          <a:lstStyle/>
          <a:p>
            <a:pPr fontAlgn="auto"/>
            <a:endParaRPr lang="zh-CN" altLang="en-US" strike="noStrike" noProof="1"/>
          </a:p>
        </p:txBody>
      </p:sp>
      <p:sp>
        <p:nvSpPr>
          <p:cNvPr id="14" name="图片占位符 13"/>
          <p:cNvSpPr>
            <a:spLocks noGrp="1"/>
          </p:cNvSpPr>
          <p:nvPr>
            <p:ph type="pic" sz="quarter" idx="12"/>
          </p:nvPr>
        </p:nvSpPr>
        <p:spPr>
          <a:xfrm>
            <a:off x="4705817" y="1328059"/>
            <a:ext cx="1833162" cy="2884714"/>
          </a:xfrm>
          <a:custGeom>
            <a:avLst/>
            <a:gdLst>
              <a:gd name="connsiteX0" fmla="*/ 0 w 2444216"/>
              <a:gd name="connsiteY0" fmla="*/ 0 h 3846285"/>
              <a:gd name="connsiteX1" fmla="*/ 2444216 w 2444216"/>
              <a:gd name="connsiteY1" fmla="*/ 0 h 3846285"/>
              <a:gd name="connsiteX2" fmla="*/ 2444216 w 2444216"/>
              <a:gd name="connsiteY2" fmla="*/ 3846285 h 3846285"/>
              <a:gd name="connsiteX3" fmla="*/ 0 w 2444216"/>
              <a:gd name="connsiteY3" fmla="*/ 3846285 h 3846285"/>
            </a:gdLst>
            <a:ahLst/>
            <a:cxnLst>
              <a:cxn ang="0">
                <a:pos x="connsiteX0" y="connsiteY0"/>
              </a:cxn>
              <a:cxn ang="0">
                <a:pos x="connsiteX1" y="connsiteY1"/>
              </a:cxn>
              <a:cxn ang="0">
                <a:pos x="connsiteX2" y="connsiteY2"/>
              </a:cxn>
              <a:cxn ang="0">
                <a:pos x="connsiteX3" y="connsiteY3"/>
              </a:cxn>
            </a:cxnLst>
            <a:rect l="l" t="t" r="r" b="b"/>
            <a:pathLst>
              <a:path w="2444216" h="3846285">
                <a:moveTo>
                  <a:pt x="0" y="0"/>
                </a:moveTo>
                <a:lnTo>
                  <a:pt x="2444216" y="0"/>
                </a:lnTo>
                <a:lnTo>
                  <a:pt x="2444216" y="3846285"/>
                </a:lnTo>
                <a:lnTo>
                  <a:pt x="0" y="3846285"/>
                </a:lnTo>
                <a:close/>
              </a:path>
            </a:pathLst>
          </a:custGeom>
        </p:spPr>
        <p:txBody>
          <a:bodyPr wrap="square">
            <a:noAutofit/>
          </a:bodyPr>
          <a:lstStyle/>
          <a:p>
            <a:pPr fontAlgn="auto"/>
            <a:endParaRPr lang="zh-CN" altLang="en-US" strike="noStrike" noProof="1"/>
          </a:p>
        </p:txBody>
      </p:sp>
      <p:sp>
        <p:nvSpPr>
          <p:cNvPr id="15" name="图片占位符 14"/>
          <p:cNvSpPr>
            <a:spLocks noGrp="1"/>
          </p:cNvSpPr>
          <p:nvPr>
            <p:ph type="pic" sz="quarter" idx="13"/>
          </p:nvPr>
        </p:nvSpPr>
        <p:spPr>
          <a:xfrm>
            <a:off x="6789344" y="1328059"/>
            <a:ext cx="1833162" cy="2884714"/>
          </a:xfrm>
          <a:custGeom>
            <a:avLst/>
            <a:gdLst>
              <a:gd name="connsiteX0" fmla="*/ 0 w 2444216"/>
              <a:gd name="connsiteY0" fmla="*/ 0 h 3846285"/>
              <a:gd name="connsiteX1" fmla="*/ 2444216 w 2444216"/>
              <a:gd name="connsiteY1" fmla="*/ 0 h 3846285"/>
              <a:gd name="connsiteX2" fmla="*/ 2444216 w 2444216"/>
              <a:gd name="connsiteY2" fmla="*/ 3846285 h 3846285"/>
              <a:gd name="connsiteX3" fmla="*/ 0 w 2444216"/>
              <a:gd name="connsiteY3" fmla="*/ 3846285 h 3846285"/>
            </a:gdLst>
            <a:ahLst/>
            <a:cxnLst>
              <a:cxn ang="0">
                <a:pos x="connsiteX0" y="connsiteY0"/>
              </a:cxn>
              <a:cxn ang="0">
                <a:pos x="connsiteX1" y="connsiteY1"/>
              </a:cxn>
              <a:cxn ang="0">
                <a:pos x="connsiteX2" y="connsiteY2"/>
              </a:cxn>
              <a:cxn ang="0">
                <a:pos x="connsiteX3" y="connsiteY3"/>
              </a:cxn>
            </a:cxnLst>
            <a:rect l="l" t="t" r="r" b="b"/>
            <a:pathLst>
              <a:path w="2444216" h="3846285">
                <a:moveTo>
                  <a:pt x="0" y="0"/>
                </a:moveTo>
                <a:lnTo>
                  <a:pt x="2444216" y="0"/>
                </a:lnTo>
                <a:lnTo>
                  <a:pt x="2444216" y="3846285"/>
                </a:lnTo>
                <a:lnTo>
                  <a:pt x="0" y="3846285"/>
                </a:lnTo>
                <a:close/>
              </a:path>
            </a:pathLst>
          </a:custGeom>
        </p:spPr>
        <p:txBody>
          <a:bodyPr wrap="square">
            <a:noAutofit/>
          </a:bodyPr>
          <a:lstStyle/>
          <a:p>
            <a:pPr fontAlgn="auto"/>
            <a:endParaRPr lang="zh-CN" altLang="en-US" strike="noStrike" noProof="1"/>
          </a:p>
        </p:txBody>
      </p:sp>
      <p:sp>
        <p:nvSpPr>
          <p:cNvPr id="2" name="日期占位符 1"/>
          <p:cNvSpPr>
            <a:spLocks noGrp="1"/>
          </p:cNvSpPr>
          <p:nvPr>
            <p:ph type="dt" sz="half" idx="14"/>
          </p:nvPr>
        </p:nvSpPr>
        <p:spPr/>
        <p:txBody>
          <a:bodyPr/>
          <a:p>
            <a:pPr fontAlgn="base"/>
            <a:fld id="{F6306B9B-03D0-4AE8-B9D4-8DEAC2CEAADA}"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3" name="页脚占位符 2"/>
          <p:cNvSpPr>
            <a:spLocks noGrp="1"/>
          </p:cNvSpPr>
          <p:nvPr>
            <p:ph type="ftr" sz="quarter" idx="15"/>
          </p:nvPr>
        </p:nvSpPr>
        <p:spPr/>
        <p:txBody>
          <a:bodyPr/>
          <a:p>
            <a:pPr fontAlgn="base"/>
            <a:endParaRPr lang="zh-CN" altLang="en-US" strike="noStrike" noProof="1"/>
          </a:p>
        </p:txBody>
      </p:sp>
      <p:sp>
        <p:nvSpPr>
          <p:cNvPr id="4" name="灯片编号占位符 3"/>
          <p:cNvSpPr>
            <a:spLocks noGrp="1"/>
          </p:cNvSpPr>
          <p:nvPr>
            <p:ph type="sldNum" sz="quarter" idx="16"/>
          </p:nvPr>
        </p:nvSpPr>
        <p:spPr/>
        <p:txBody>
          <a:bodyPr/>
          <a:p>
            <a:pPr fontAlgn="base"/>
            <a:fld id="{D74488D5-4939-436C-BEEF-08FCD01B2418}"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5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362466" y="1485900"/>
            <a:ext cx="2063238" cy="1289524"/>
          </a:xfrm>
          <a:custGeom>
            <a:avLst/>
            <a:gdLst>
              <a:gd name="connsiteX0" fmla="*/ 106515 w 2750984"/>
              <a:gd name="connsiteY0" fmla="*/ 0 h 1719365"/>
              <a:gd name="connsiteX1" fmla="*/ 2644469 w 2750984"/>
              <a:gd name="connsiteY1" fmla="*/ 0 h 1719365"/>
              <a:gd name="connsiteX2" fmla="*/ 2750984 w 2750984"/>
              <a:gd name="connsiteY2" fmla="*/ 106515 h 1719365"/>
              <a:gd name="connsiteX3" fmla="*/ 2750984 w 2750984"/>
              <a:gd name="connsiteY3" fmla="*/ 1612850 h 1719365"/>
              <a:gd name="connsiteX4" fmla="*/ 2644469 w 2750984"/>
              <a:gd name="connsiteY4" fmla="*/ 1719365 h 1719365"/>
              <a:gd name="connsiteX5" fmla="*/ 106515 w 2750984"/>
              <a:gd name="connsiteY5" fmla="*/ 1719365 h 1719365"/>
              <a:gd name="connsiteX6" fmla="*/ 0 w 2750984"/>
              <a:gd name="connsiteY6" fmla="*/ 1612850 h 1719365"/>
              <a:gd name="connsiteX7" fmla="*/ 0 w 2750984"/>
              <a:gd name="connsiteY7" fmla="*/ 106515 h 1719365"/>
              <a:gd name="connsiteX8" fmla="*/ 106515 w 2750984"/>
              <a:gd name="connsiteY8" fmla="*/ 0 h 171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0984" h="1719365">
                <a:moveTo>
                  <a:pt x="106515" y="0"/>
                </a:moveTo>
                <a:lnTo>
                  <a:pt x="2644469" y="0"/>
                </a:lnTo>
                <a:cubicBezTo>
                  <a:pt x="2703296" y="0"/>
                  <a:pt x="2750984" y="47688"/>
                  <a:pt x="2750984" y="106515"/>
                </a:cubicBezTo>
                <a:lnTo>
                  <a:pt x="2750984" y="1612850"/>
                </a:lnTo>
                <a:cubicBezTo>
                  <a:pt x="2750984" y="1671677"/>
                  <a:pt x="2703296" y="1719365"/>
                  <a:pt x="2644469" y="1719365"/>
                </a:cubicBezTo>
                <a:lnTo>
                  <a:pt x="106515" y="1719365"/>
                </a:lnTo>
                <a:cubicBezTo>
                  <a:pt x="47688" y="1719365"/>
                  <a:pt x="0" y="1671677"/>
                  <a:pt x="0" y="1612850"/>
                </a:cubicBezTo>
                <a:lnTo>
                  <a:pt x="0" y="106515"/>
                </a:lnTo>
                <a:cubicBezTo>
                  <a:pt x="0" y="47688"/>
                  <a:pt x="47688" y="0"/>
                  <a:pt x="106515" y="0"/>
                </a:cubicBezTo>
                <a:close/>
              </a:path>
            </a:pathLst>
          </a:custGeom>
        </p:spPr>
        <p:txBody>
          <a:bodyPr wrap="square">
            <a:noAutofit/>
          </a:bodyPr>
          <a:lstStyle/>
          <a:p>
            <a:pPr fontAlgn="auto"/>
            <a:endParaRPr lang="zh-CN" altLang="en-US" strike="noStrike" noProof="1"/>
          </a:p>
        </p:txBody>
      </p:sp>
      <p:sp>
        <p:nvSpPr>
          <p:cNvPr id="12" name="图片占位符 11"/>
          <p:cNvSpPr>
            <a:spLocks noGrp="1"/>
          </p:cNvSpPr>
          <p:nvPr>
            <p:ph type="pic" sz="quarter" idx="11"/>
          </p:nvPr>
        </p:nvSpPr>
        <p:spPr>
          <a:xfrm>
            <a:off x="5729540" y="1485900"/>
            <a:ext cx="2063238" cy="1289524"/>
          </a:xfrm>
          <a:custGeom>
            <a:avLst/>
            <a:gdLst>
              <a:gd name="connsiteX0" fmla="*/ 106515 w 2750984"/>
              <a:gd name="connsiteY0" fmla="*/ 0 h 1719365"/>
              <a:gd name="connsiteX1" fmla="*/ 2644469 w 2750984"/>
              <a:gd name="connsiteY1" fmla="*/ 0 h 1719365"/>
              <a:gd name="connsiteX2" fmla="*/ 2750984 w 2750984"/>
              <a:gd name="connsiteY2" fmla="*/ 106515 h 1719365"/>
              <a:gd name="connsiteX3" fmla="*/ 2750984 w 2750984"/>
              <a:gd name="connsiteY3" fmla="*/ 1612850 h 1719365"/>
              <a:gd name="connsiteX4" fmla="*/ 2644469 w 2750984"/>
              <a:gd name="connsiteY4" fmla="*/ 1719365 h 1719365"/>
              <a:gd name="connsiteX5" fmla="*/ 106515 w 2750984"/>
              <a:gd name="connsiteY5" fmla="*/ 1719365 h 1719365"/>
              <a:gd name="connsiteX6" fmla="*/ 0 w 2750984"/>
              <a:gd name="connsiteY6" fmla="*/ 1612850 h 1719365"/>
              <a:gd name="connsiteX7" fmla="*/ 0 w 2750984"/>
              <a:gd name="connsiteY7" fmla="*/ 106515 h 1719365"/>
              <a:gd name="connsiteX8" fmla="*/ 106515 w 2750984"/>
              <a:gd name="connsiteY8" fmla="*/ 0 h 171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0984" h="1719365">
                <a:moveTo>
                  <a:pt x="106515" y="0"/>
                </a:moveTo>
                <a:lnTo>
                  <a:pt x="2644469" y="0"/>
                </a:lnTo>
                <a:cubicBezTo>
                  <a:pt x="2703296" y="0"/>
                  <a:pt x="2750984" y="47688"/>
                  <a:pt x="2750984" y="106515"/>
                </a:cubicBezTo>
                <a:lnTo>
                  <a:pt x="2750984" y="1612850"/>
                </a:lnTo>
                <a:cubicBezTo>
                  <a:pt x="2750984" y="1671677"/>
                  <a:pt x="2703296" y="1719365"/>
                  <a:pt x="2644469" y="1719365"/>
                </a:cubicBezTo>
                <a:lnTo>
                  <a:pt x="106515" y="1719365"/>
                </a:lnTo>
                <a:cubicBezTo>
                  <a:pt x="47688" y="1719365"/>
                  <a:pt x="0" y="1671677"/>
                  <a:pt x="0" y="1612850"/>
                </a:cubicBezTo>
                <a:lnTo>
                  <a:pt x="0" y="106515"/>
                </a:lnTo>
                <a:cubicBezTo>
                  <a:pt x="0" y="47688"/>
                  <a:pt x="47688" y="0"/>
                  <a:pt x="106515" y="0"/>
                </a:cubicBezTo>
                <a:close/>
              </a:path>
            </a:pathLst>
          </a:custGeom>
        </p:spPr>
        <p:txBody>
          <a:bodyPr wrap="square">
            <a:noAutofit/>
          </a:bodyPr>
          <a:lstStyle/>
          <a:p>
            <a:pPr fontAlgn="auto"/>
            <a:endParaRPr lang="zh-CN" altLang="en-US" strike="noStrike" noProof="1"/>
          </a:p>
        </p:txBody>
      </p:sp>
      <p:sp>
        <p:nvSpPr>
          <p:cNvPr id="11" name="图片占位符 10"/>
          <p:cNvSpPr>
            <a:spLocks noGrp="1"/>
          </p:cNvSpPr>
          <p:nvPr>
            <p:ph type="pic" sz="quarter" idx="12"/>
          </p:nvPr>
        </p:nvSpPr>
        <p:spPr>
          <a:xfrm>
            <a:off x="3554656" y="2908621"/>
            <a:ext cx="2063238" cy="1289524"/>
          </a:xfrm>
          <a:custGeom>
            <a:avLst/>
            <a:gdLst>
              <a:gd name="connsiteX0" fmla="*/ 106515 w 2750984"/>
              <a:gd name="connsiteY0" fmla="*/ 0 h 1719365"/>
              <a:gd name="connsiteX1" fmla="*/ 2644469 w 2750984"/>
              <a:gd name="connsiteY1" fmla="*/ 0 h 1719365"/>
              <a:gd name="connsiteX2" fmla="*/ 2750984 w 2750984"/>
              <a:gd name="connsiteY2" fmla="*/ 106515 h 1719365"/>
              <a:gd name="connsiteX3" fmla="*/ 2750984 w 2750984"/>
              <a:gd name="connsiteY3" fmla="*/ 1612850 h 1719365"/>
              <a:gd name="connsiteX4" fmla="*/ 2644469 w 2750984"/>
              <a:gd name="connsiteY4" fmla="*/ 1719365 h 1719365"/>
              <a:gd name="connsiteX5" fmla="*/ 106515 w 2750984"/>
              <a:gd name="connsiteY5" fmla="*/ 1719365 h 1719365"/>
              <a:gd name="connsiteX6" fmla="*/ 0 w 2750984"/>
              <a:gd name="connsiteY6" fmla="*/ 1612850 h 1719365"/>
              <a:gd name="connsiteX7" fmla="*/ 0 w 2750984"/>
              <a:gd name="connsiteY7" fmla="*/ 106515 h 1719365"/>
              <a:gd name="connsiteX8" fmla="*/ 106515 w 2750984"/>
              <a:gd name="connsiteY8" fmla="*/ 0 h 171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0984" h="1719365">
                <a:moveTo>
                  <a:pt x="106515" y="0"/>
                </a:moveTo>
                <a:lnTo>
                  <a:pt x="2644469" y="0"/>
                </a:lnTo>
                <a:cubicBezTo>
                  <a:pt x="2703296" y="0"/>
                  <a:pt x="2750984" y="47688"/>
                  <a:pt x="2750984" y="106515"/>
                </a:cubicBezTo>
                <a:lnTo>
                  <a:pt x="2750984" y="1612850"/>
                </a:lnTo>
                <a:cubicBezTo>
                  <a:pt x="2750984" y="1671677"/>
                  <a:pt x="2703296" y="1719365"/>
                  <a:pt x="2644469" y="1719365"/>
                </a:cubicBezTo>
                <a:lnTo>
                  <a:pt x="106515" y="1719365"/>
                </a:lnTo>
                <a:cubicBezTo>
                  <a:pt x="47688" y="1719365"/>
                  <a:pt x="0" y="1671677"/>
                  <a:pt x="0" y="1612850"/>
                </a:cubicBezTo>
                <a:lnTo>
                  <a:pt x="0" y="106515"/>
                </a:lnTo>
                <a:cubicBezTo>
                  <a:pt x="0" y="47688"/>
                  <a:pt x="47688" y="0"/>
                  <a:pt x="106515" y="0"/>
                </a:cubicBezTo>
                <a:close/>
              </a:path>
            </a:pathLst>
          </a:custGeom>
        </p:spPr>
        <p:txBody>
          <a:bodyPr wrap="square">
            <a:noAutofit/>
          </a:bodyPr>
          <a:lstStyle/>
          <a:p>
            <a:pPr fontAlgn="auto"/>
            <a:endParaRPr lang="zh-CN" altLang="en-US" strike="noStrike" noProof="1"/>
          </a:p>
        </p:txBody>
      </p:sp>
      <p:sp>
        <p:nvSpPr>
          <p:cNvPr id="2" name="日期占位符 1"/>
          <p:cNvSpPr>
            <a:spLocks noGrp="1"/>
          </p:cNvSpPr>
          <p:nvPr>
            <p:ph type="dt" sz="half" idx="13"/>
          </p:nvPr>
        </p:nvSpPr>
        <p:spPr/>
        <p:txBody>
          <a:bodyPr/>
          <a:p>
            <a:pPr fontAlgn="base"/>
            <a:fld id="{F6306B9B-03D0-4AE8-B9D4-8DEAC2CEAADA}"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3" name="页脚占位符 2"/>
          <p:cNvSpPr>
            <a:spLocks noGrp="1"/>
          </p:cNvSpPr>
          <p:nvPr>
            <p:ph type="ftr" sz="quarter" idx="14"/>
          </p:nvPr>
        </p:nvSpPr>
        <p:spPr/>
        <p:txBody>
          <a:bodyPr/>
          <a:p>
            <a:pPr fontAlgn="base"/>
            <a:endParaRPr lang="zh-CN" altLang="en-US" strike="noStrike" noProof="1"/>
          </a:p>
        </p:txBody>
      </p:sp>
      <p:sp>
        <p:nvSpPr>
          <p:cNvPr id="4" name="灯片编号占位符 3"/>
          <p:cNvSpPr>
            <a:spLocks noGrp="1"/>
          </p:cNvSpPr>
          <p:nvPr>
            <p:ph type="sldNum" sz="quarter" idx="15"/>
          </p:nvPr>
        </p:nvSpPr>
        <p:spPr/>
        <p:txBody>
          <a:bodyPr/>
          <a:p>
            <a:pPr fontAlgn="base"/>
            <a:fld id="{D74488D5-4939-436C-BEEF-08FCD01B2418}"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9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007604" y="1575981"/>
            <a:ext cx="1782198" cy="1278867"/>
          </a:xfrm>
          <a:custGeom>
            <a:avLst/>
            <a:gdLst>
              <a:gd name="connsiteX0" fmla="*/ 0 w 2376264"/>
              <a:gd name="connsiteY0" fmla="*/ 0 h 1705156"/>
              <a:gd name="connsiteX1" fmla="*/ 2376264 w 2376264"/>
              <a:gd name="connsiteY1" fmla="*/ 0 h 1705156"/>
              <a:gd name="connsiteX2" fmla="*/ 2376264 w 2376264"/>
              <a:gd name="connsiteY2" fmla="*/ 1705156 h 1705156"/>
              <a:gd name="connsiteX3" fmla="*/ 0 w 2376264"/>
              <a:gd name="connsiteY3" fmla="*/ 1705156 h 1705156"/>
            </a:gdLst>
            <a:ahLst/>
            <a:cxnLst>
              <a:cxn ang="0">
                <a:pos x="connsiteX0" y="connsiteY0"/>
              </a:cxn>
              <a:cxn ang="0">
                <a:pos x="connsiteX1" y="connsiteY1"/>
              </a:cxn>
              <a:cxn ang="0">
                <a:pos x="connsiteX2" y="connsiteY2"/>
              </a:cxn>
              <a:cxn ang="0">
                <a:pos x="connsiteX3" y="connsiteY3"/>
              </a:cxn>
            </a:cxnLst>
            <a:rect l="l" t="t" r="r" b="b"/>
            <a:pathLst>
              <a:path w="2376264" h="1705156">
                <a:moveTo>
                  <a:pt x="0" y="0"/>
                </a:moveTo>
                <a:lnTo>
                  <a:pt x="2376264" y="0"/>
                </a:lnTo>
                <a:lnTo>
                  <a:pt x="2376264" y="1705156"/>
                </a:lnTo>
                <a:lnTo>
                  <a:pt x="0" y="1705156"/>
                </a:lnTo>
                <a:close/>
              </a:path>
            </a:pathLst>
          </a:custGeom>
          <a:ln w="12700">
            <a:solidFill>
              <a:schemeClr val="bg1"/>
            </a:solidFill>
          </a:ln>
        </p:spPr>
        <p:txBody>
          <a:bodyPr wrap="square">
            <a:noAutofit/>
          </a:bodyPr>
          <a:lstStyle/>
          <a:p>
            <a:pPr fontAlgn="auto"/>
            <a:endParaRPr lang="zh-CN" altLang="en-US" strike="noStrike" noProof="1"/>
          </a:p>
        </p:txBody>
      </p:sp>
      <p:sp>
        <p:nvSpPr>
          <p:cNvPr id="14" name="图片占位符 13"/>
          <p:cNvSpPr>
            <a:spLocks noGrp="1"/>
          </p:cNvSpPr>
          <p:nvPr>
            <p:ph type="pic" sz="quarter" idx="11"/>
          </p:nvPr>
        </p:nvSpPr>
        <p:spPr>
          <a:xfrm>
            <a:off x="2789802" y="2854848"/>
            <a:ext cx="1782198" cy="1278869"/>
          </a:xfrm>
          <a:custGeom>
            <a:avLst/>
            <a:gdLst>
              <a:gd name="connsiteX0" fmla="*/ 0 w 2376264"/>
              <a:gd name="connsiteY0" fmla="*/ 0 h 1705158"/>
              <a:gd name="connsiteX1" fmla="*/ 2376264 w 2376264"/>
              <a:gd name="connsiteY1" fmla="*/ 0 h 1705158"/>
              <a:gd name="connsiteX2" fmla="*/ 2376264 w 2376264"/>
              <a:gd name="connsiteY2" fmla="*/ 1705158 h 1705158"/>
              <a:gd name="connsiteX3" fmla="*/ 0 w 2376264"/>
              <a:gd name="connsiteY3" fmla="*/ 1705158 h 1705158"/>
            </a:gdLst>
            <a:ahLst/>
            <a:cxnLst>
              <a:cxn ang="0">
                <a:pos x="connsiteX0" y="connsiteY0"/>
              </a:cxn>
              <a:cxn ang="0">
                <a:pos x="connsiteX1" y="connsiteY1"/>
              </a:cxn>
              <a:cxn ang="0">
                <a:pos x="connsiteX2" y="connsiteY2"/>
              </a:cxn>
              <a:cxn ang="0">
                <a:pos x="connsiteX3" y="connsiteY3"/>
              </a:cxn>
            </a:cxnLst>
            <a:rect l="l" t="t" r="r" b="b"/>
            <a:pathLst>
              <a:path w="2376264" h="1705158">
                <a:moveTo>
                  <a:pt x="0" y="0"/>
                </a:moveTo>
                <a:lnTo>
                  <a:pt x="2376264" y="0"/>
                </a:lnTo>
                <a:lnTo>
                  <a:pt x="2376264" y="1705158"/>
                </a:lnTo>
                <a:lnTo>
                  <a:pt x="0" y="1705158"/>
                </a:lnTo>
                <a:close/>
              </a:path>
            </a:pathLst>
          </a:custGeom>
          <a:ln w="12700">
            <a:solidFill>
              <a:schemeClr val="bg1"/>
            </a:solidFill>
          </a:ln>
        </p:spPr>
        <p:txBody>
          <a:bodyPr wrap="square">
            <a:noAutofit/>
          </a:bodyPr>
          <a:lstStyle/>
          <a:p>
            <a:pPr fontAlgn="auto"/>
            <a:endParaRPr lang="zh-CN" altLang="en-US" strike="noStrike" noProof="1"/>
          </a:p>
        </p:txBody>
      </p:sp>
      <p:sp>
        <p:nvSpPr>
          <p:cNvPr id="13" name="图片占位符 12"/>
          <p:cNvSpPr>
            <a:spLocks noGrp="1"/>
          </p:cNvSpPr>
          <p:nvPr>
            <p:ph type="pic" sz="quarter" idx="12"/>
          </p:nvPr>
        </p:nvSpPr>
        <p:spPr>
          <a:xfrm>
            <a:off x="4572000" y="1575981"/>
            <a:ext cx="1782198" cy="1278867"/>
          </a:xfrm>
          <a:custGeom>
            <a:avLst/>
            <a:gdLst>
              <a:gd name="connsiteX0" fmla="*/ 0 w 2376264"/>
              <a:gd name="connsiteY0" fmla="*/ 0 h 1705156"/>
              <a:gd name="connsiteX1" fmla="*/ 2376264 w 2376264"/>
              <a:gd name="connsiteY1" fmla="*/ 0 h 1705156"/>
              <a:gd name="connsiteX2" fmla="*/ 2376264 w 2376264"/>
              <a:gd name="connsiteY2" fmla="*/ 1705156 h 1705156"/>
              <a:gd name="connsiteX3" fmla="*/ 0 w 2376264"/>
              <a:gd name="connsiteY3" fmla="*/ 1705156 h 1705156"/>
            </a:gdLst>
            <a:ahLst/>
            <a:cxnLst>
              <a:cxn ang="0">
                <a:pos x="connsiteX0" y="connsiteY0"/>
              </a:cxn>
              <a:cxn ang="0">
                <a:pos x="connsiteX1" y="connsiteY1"/>
              </a:cxn>
              <a:cxn ang="0">
                <a:pos x="connsiteX2" y="connsiteY2"/>
              </a:cxn>
              <a:cxn ang="0">
                <a:pos x="connsiteX3" y="connsiteY3"/>
              </a:cxn>
            </a:cxnLst>
            <a:rect l="l" t="t" r="r" b="b"/>
            <a:pathLst>
              <a:path w="2376264" h="1705156">
                <a:moveTo>
                  <a:pt x="0" y="0"/>
                </a:moveTo>
                <a:lnTo>
                  <a:pt x="2376264" y="0"/>
                </a:lnTo>
                <a:lnTo>
                  <a:pt x="2376264" y="1705156"/>
                </a:lnTo>
                <a:lnTo>
                  <a:pt x="0" y="1705156"/>
                </a:lnTo>
                <a:close/>
              </a:path>
            </a:pathLst>
          </a:custGeom>
          <a:ln w="12700">
            <a:solidFill>
              <a:schemeClr val="bg1"/>
            </a:solidFill>
          </a:ln>
        </p:spPr>
        <p:txBody>
          <a:bodyPr wrap="square">
            <a:noAutofit/>
          </a:bodyPr>
          <a:lstStyle/>
          <a:p>
            <a:pPr fontAlgn="auto"/>
            <a:endParaRPr lang="zh-CN" altLang="en-US" strike="noStrike" noProof="1"/>
          </a:p>
        </p:txBody>
      </p:sp>
      <p:sp>
        <p:nvSpPr>
          <p:cNvPr id="15" name="图片占位符 14"/>
          <p:cNvSpPr>
            <a:spLocks noGrp="1"/>
          </p:cNvSpPr>
          <p:nvPr>
            <p:ph type="pic" sz="quarter" idx="13"/>
          </p:nvPr>
        </p:nvSpPr>
        <p:spPr>
          <a:xfrm>
            <a:off x="6354198" y="2854848"/>
            <a:ext cx="1782198" cy="1278869"/>
          </a:xfrm>
          <a:custGeom>
            <a:avLst/>
            <a:gdLst>
              <a:gd name="connsiteX0" fmla="*/ 0 w 2376264"/>
              <a:gd name="connsiteY0" fmla="*/ 0 h 1705158"/>
              <a:gd name="connsiteX1" fmla="*/ 2376264 w 2376264"/>
              <a:gd name="connsiteY1" fmla="*/ 0 h 1705158"/>
              <a:gd name="connsiteX2" fmla="*/ 2376264 w 2376264"/>
              <a:gd name="connsiteY2" fmla="*/ 1705158 h 1705158"/>
              <a:gd name="connsiteX3" fmla="*/ 0 w 2376264"/>
              <a:gd name="connsiteY3" fmla="*/ 1705158 h 1705158"/>
            </a:gdLst>
            <a:ahLst/>
            <a:cxnLst>
              <a:cxn ang="0">
                <a:pos x="connsiteX0" y="connsiteY0"/>
              </a:cxn>
              <a:cxn ang="0">
                <a:pos x="connsiteX1" y="connsiteY1"/>
              </a:cxn>
              <a:cxn ang="0">
                <a:pos x="connsiteX2" y="connsiteY2"/>
              </a:cxn>
              <a:cxn ang="0">
                <a:pos x="connsiteX3" y="connsiteY3"/>
              </a:cxn>
            </a:cxnLst>
            <a:rect l="l" t="t" r="r" b="b"/>
            <a:pathLst>
              <a:path w="2376264" h="1705158">
                <a:moveTo>
                  <a:pt x="0" y="0"/>
                </a:moveTo>
                <a:lnTo>
                  <a:pt x="2376264" y="0"/>
                </a:lnTo>
                <a:lnTo>
                  <a:pt x="2376264" y="1705158"/>
                </a:lnTo>
                <a:lnTo>
                  <a:pt x="0" y="1705158"/>
                </a:lnTo>
                <a:close/>
              </a:path>
            </a:pathLst>
          </a:custGeom>
          <a:ln w="12700">
            <a:solidFill>
              <a:schemeClr val="bg1"/>
            </a:solidFill>
          </a:ln>
        </p:spPr>
        <p:txBody>
          <a:bodyPr wrap="square">
            <a:noAutofit/>
          </a:bodyPr>
          <a:lstStyle/>
          <a:p>
            <a:pPr fontAlgn="auto"/>
            <a:endParaRPr lang="zh-CN" altLang="en-US" strike="noStrike" noProof="1"/>
          </a:p>
        </p:txBody>
      </p:sp>
      <p:sp>
        <p:nvSpPr>
          <p:cNvPr id="2" name="日期占位符 1"/>
          <p:cNvSpPr>
            <a:spLocks noGrp="1"/>
          </p:cNvSpPr>
          <p:nvPr>
            <p:ph type="dt" sz="half" idx="14"/>
          </p:nvPr>
        </p:nvSpPr>
        <p:spPr/>
        <p:txBody>
          <a:bodyPr/>
          <a:p>
            <a:pPr fontAlgn="base"/>
            <a:fld id="{F6306B9B-03D0-4AE8-B9D4-8DEAC2CEAADA}"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3" name="页脚占位符 2"/>
          <p:cNvSpPr>
            <a:spLocks noGrp="1"/>
          </p:cNvSpPr>
          <p:nvPr>
            <p:ph type="ftr" sz="quarter" idx="15"/>
          </p:nvPr>
        </p:nvSpPr>
        <p:spPr/>
        <p:txBody>
          <a:bodyPr/>
          <a:p>
            <a:pPr fontAlgn="base"/>
            <a:endParaRPr lang="zh-CN" altLang="en-US" strike="noStrike" noProof="1"/>
          </a:p>
        </p:txBody>
      </p:sp>
      <p:sp>
        <p:nvSpPr>
          <p:cNvPr id="4" name="灯片编号占位符 3"/>
          <p:cNvSpPr>
            <a:spLocks noGrp="1"/>
          </p:cNvSpPr>
          <p:nvPr>
            <p:ph type="sldNum" sz="quarter" idx="16"/>
          </p:nvPr>
        </p:nvSpPr>
        <p:spPr/>
        <p:txBody>
          <a:bodyPr/>
          <a:p>
            <a:pPr fontAlgn="base"/>
            <a:fld id="{D74488D5-4939-436C-BEEF-08FCD01B2418}"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26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155092" y="1604072"/>
            <a:ext cx="1596507" cy="1596507"/>
          </a:xfrm>
          <a:custGeom>
            <a:avLst/>
            <a:gdLst>
              <a:gd name="connsiteX0" fmla="*/ 1064506 w 2128676"/>
              <a:gd name="connsiteY0" fmla="*/ 0 h 2128676"/>
              <a:gd name="connsiteX1" fmla="*/ 1261062 w 2128676"/>
              <a:gd name="connsiteY1" fmla="*/ 81417 h 2128676"/>
              <a:gd name="connsiteX2" fmla="*/ 2047260 w 2128676"/>
              <a:gd name="connsiteY2" fmla="*/ 867615 h 2128676"/>
              <a:gd name="connsiteX3" fmla="*/ 2047260 w 2128676"/>
              <a:gd name="connsiteY3" fmla="*/ 1260726 h 2128676"/>
              <a:gd name="connsiteX4" fmla="*/ 1260726 w 2128676"/>
              <a:gd name="connsiteY4" fmla="*/ 2047260 h 2128676"/>
              <a:gd name="connsiteX5" fmla="*/ 867615 w 2128676"/>
              <a:gd name="connsiteY5" fmla="*/ 2047260 h 2128676"/>
              <a:gd name="connsiteX6" fmla="*/ 81417 w 2128676"/>
              <a:gd name="connsiteY6" fmla="*/ 1261062 h 2128676"/>
              <a:gd name="connsiteX7" fmla="*/ 81417 w 2128676"/>
              <a:gd name="connsiteY7" fmla="*/ 867950 h 2128676"/>
              <a:gd name="connsiteX8" fmla="*/ 867950 w 2128676"/>
              <a:gd name="connsiteY8" fmla="*/ 81417 h 2128676"/>
              <a:gd name="connsiteX9" fmla="*/ 1064506 w 2128676"/>
              <a:gd name="connsiteY9" fmla="*/ 0 h 212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8676" h="2128676">
                <a:moveTo>
                  <a:pt x="1064506" y="0"/>
                </a:moveTo>
                <a:cubicBezTo>
                  <a:pt x="1135645" y="0"/>
                  <a:pt x="1206784" y="27139"/>
                  <a:pt x="1261062" y="81417"/>
                </a:cubicBezTo>
                <a:lnTo>
                  <a:pt x="2047260" y="867615"/>
                </a:lnTo>
                <a:cubicBezTo>
                  <a:pt x="2155815" y="976170"/>
                  <a:pt x="2155815" y="1152171"/>
                  <a:pt x="2047260" y="1260726"/>
                </a:cubicBezTo>
                <a:lnTo>
                  <a:pt x="1260726" y="2047260"/>
                </a:lnTo>
                <a:cubicBezTo>
                  <a:pt x="1152171" y="2155815"/>
                  <a:pt x="976170" y="2155815"/>
                  <a:pt x="867615" y="2047260"/>
                </a:cubicBezTo>
                <a:lnTo>
                  <a:pt x="81417" y="1261062"/>
                </a:lnTo>
                <a:cubicBezTo>
                  <a:pt x="-27138" y="1152507"/>
                  <a:pt x="-27138" y="976505"/>
                  <a:pt x="81417" y="867950"/>
                </a:cubicBezTo>
                <a:lnTo>
                  <a:pt x="867950" y="81417"/>
                </a:lnTo>
                <a:cubicBezTo>
                  <a:pt x="922227" y="27139"/>
                  <a:pt x="993367" y="0"/>
                  <a:pt x="1064506" y="0"/>
                </a:cubicBezTo>
                <a:close/>
              </a:path>
            </a:pathLst>
          </a:custGeom>
        </p:spPr>
        <p:txBody>
          <a:bodyPr wrap="square">
            <a:noAutofit/>
          </a:bodyPr>
          <a:lstStyle/>
          <a:p>
            <a:pPr fontAlgn="auto"/>
            <a:endParaRPr lang="zh-CN" altLang="en-US" strike="noStrike" noProof="1"/>
          </a:p>
        </p:txBody>
      </p:sp>
      <p:sp>
        <p:nvSpPr>
          <p:cNvPr id="13" name="图片占位符 12"/>
          <p:cNvSpPr>
            <a:spLocks noGrp="1"/>
          </p:cNvSpPr>
          <p:nvPr>
            <p:ph type="pic" sz="quarter" idx="11"/>
          </p:nvPr>
        </p:nvSpPr>
        <p:spPr>
          <a:xfrm>
            <a:off x="2900861" y="1604072"/>
            <a:ext cx="1596507" cy="1596507"/>
          </a:xfrm>
          <a:custGeom>
            <a:avLst/>
            <a:gdLst>
              <a:gd name="connsiteX0" fmla="*/ 1064506 w 2128676"/>
              <a:gd name="connsiteY0" fmla="*/ 0 h 2128676"/>
              <a:gd name="connsiteX1" fmla="*/ 1261062 w 2128676"/>
              <a:gd name="connsiteY1" fmla="*/ 81417 h 2128676"/>
              <a:gd name="connsiteX2" fmla="*/ 2047260 w 2128676"/>
              <a:gd name="connsiteY2" fmla="*/ 867615 h 2128676"/>
              <a:gd name="connsiteX3" fmla="*/ 2047260 w 2128676"/>
              <a:gd name="connsiteY3" fmla="*/ 1260726 h 2128676"/>
              <a:gd name="connsiteX4" fmla="*/ 1260727 w 2128676"/>
              <a:gd name="connsiteY4" fmla="*/ 2047260 h 2128676"/>
              <a:gd name="connsiteX5" fmla="*/ 867615 w 2128676"/>
              <a:gd name="connsiteY5" fmla="*/ 2047260 h 2128676"/>
              <a:gd name="connsiteX6" fmla="*/ 81417 w 2128676"/>
              <a:gd name="connsiteY6" fmla="*/ 1261062 h 2128676"/>
              <a:gd name="connsiteX7" fmla="*/ 81417 w 2128676"/>
              <a:gd name="connsiteY7" fmla="*/ 867950 h 2128676"/>
              <a:gd name="connsiteX8" fmla="*/ 867950 w 2128676"/>
              <a:gd name="connsiteY8" fmla="*/ 81417 h 2128676"/>
              <a:gd name="connsiteX9" fmla="*/ 1064506 w 2128676"/>
              <a:gd name="connsiteY9" fmla="*/ 0 h 212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8676" h="2128676">
                <a:moveTo>
                  <a:pt x="1064506" y="0"/>
                </a:moveTo>
                <a:cubicBezTo>
                  <a:pt x="1135645" y="0"/>
                  <a:pt x="1206784" y="27139"/>
                  <a:pt x="1261062" y="81417"/>
                </a:cubicBezTo>
                <a:lnTo>
                  <a:pt x="2047260" y="867615"/>
                </a:lnTo>
                <a:cubicBezTo>
                  <a:pt x="2155815" y="976170"/>
                  <a:pt x="2155815" y="1152171"/>
                  <a:pt x="2047260" y="1260726"/>
                </a:cubicBezTo>
                <a:lnTo>
                  <a:pt x="1260727" y="2047260"/>
                </a:lnTo>
                <a:cubicBezTo>
                  <a:pt x="1152172" y="2155815"/>
                  <a:pt x="976170" y="2155815"/>
                  <a:pt x="867615" y="2047260"/>
                </a:cubicBezTo>
                <a:lnTo>
                  <a:pt x="81417" y="1261062"/>
                </a:lnTo>
                <a:cubicBezTo>
                  <a:pt x="-27138" y="1152507"/>
                  <a:pt x="-27138" y="976505"/>
                  <a:pt x="81417" y="867950"/>
                </a:cubicBezTo>
                <a:lnTo>
                  <a:pt x="867950" y="81417"/>
                </a:lnTo>
                <a:cubicBezTo>
                  <a:pt x="922227" y="27139"/>
                  <a:pt x="993366" y="0"/>
                  <a:pt x="1064506" y="0"/>
                </a:cubicBezTo>
                <a:close/>
              </a:path>
            </a:pathLst>
          </a:custGeom>
        </p:spPr>
        <p:txBody>
          <a:bodyPr wrap="square">
            <a:noAutofit/>
          </a:bodyPr>
          <a:lstStyle/>
          <a:p>
            <a:pPr fontAlgn="auto"/>
            <a:endParaRPr lang="zh-CN" altLang="en-US" strike="noStrike" noProof="1"/>
          </a:p>
        </p:txBody>
      </p:sp>
      <p:sp>
        <p:nvSpPr>
          <p:cNvPr id="14" name="图片占位符 13"/>
          <p:cNvSpPr>
            <a:spLocks noGrp="1"/>
          </p:cNvSpPr>
          <p:nvPr>
            <p:ph type="pic" sz="quarter" idx="12"/>
          </p:nvPr>
        </p:nvSpPr>
        <p:spPr>
          <a:xfrm>
            <a:off x="4646632" y="1604072"/>
            <a:ext cx="1596507" cy="1596507"/>
          </a:xfrm>
          <a:custGeom>
            <a:avLst/>
            <a:gdLst>
              <a:gd name="connsiteX0" fmla="*/ 1064506 w 2128676"/>
              <a:gd name="connsiteY0" fmla="*/ 0 h 2128676"/>
              <a:gd name="connsiteX1" fmla="*/ 1261062 w 2128676"/>
              <a:gd name="connsiteY1" fmla="*/ 81417 h 2128676"/>
              <a:gd name="connsiteX2" fmla="*/ 2047260 w 2128676"/>
              <a:gd name="connsiteY2" fmla="*/ 867615 h 2128676"/>
              <a:gd name="connsiteX3" fmla="*/ 2047260 w 2128676"/>
              <a:gd name="connsiteY3" fmla="*/ 1260726 h 2128676"/>
              <a:gd name="connsiteX4" fmla="*/ 1260727 w 2128676"/>
              <a:gd name="connsiteY4" fmla="*/ 2047260 h 2128676"/>
              <a:gd name="connsiteX5" fmla="*/ 867615 w 2128676"/>
              <a:gd name="connsiteY5" fmla="*/ 2047260 h 2128676"/>
              <a:gd name="connsiteX6" fmla="*/ 81417 w 2128676"/>
              <a:gd name="connsiteY6" fmla="*/ 1261062 h 2128676"/>
              <a:gd name="connsiteX7" fmla="*/ 81417 w 2128676"/>
              <a:gd name="connsiteY7" fmla="*/ 867950 h 2128676"/>
              <a:gd name="connsiteX8" fmla="*/ 867950 w 2128676"/>
              <a:gd name="connsiteY8" fmla="*/ 81417 h 2128676"/>
              <a:gd name="connsiteX9" fmla="*/ 1064506 w 2128676"/>
              <a:gd name="connsiteY9" fmla="*/ 0 h 212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8676" h="2128676">
                <a:moveTo>
                  <a:pt x="1064506" y="0"/>
                </a:moveTo>
                <a:cubicBezTo>
                  <a:pt x="1135645" y="0"/>
                  <a:pt x="1206784" y="27139"/>
                  <a:pt x="1261062" y="81417"/>
                </a:cubicBezTo>
                <a:lnTo>
                  <a:pt x="2047260" y="867615"/>
                </a:lnTo>
                <a:cubicBezTo>
                  <a:pt x="2155815" y="976170"/>
                  <a:pt x="2155815" y="1152171"/>
                  <a:pt x="2047260" y="1260726"/>
                </a:cubicBezTo>
                <a:lnTo>
                  <a:pt x="1260727" y="2047260"/>
                </a:lnTo>
                <a:cubicBezTo>
                  <a:pt x="1152172" y="2155815"/>
                  <a:pt x="976170" y="2155815"/>
                  <a:pt x="867615" y="2047260"/>
                </a:cubicBezTo>
                <a:lnTo>
                  <a:pt x="81417" y="1261062"/>
                </a:lnTo>
                <a:cubicBezTo>
                  <a:pt x="-27138" y="1152507"/>
                  <a:pt x="-27138" y="976505"/>
                  <a:pt x="81417" y="867950"/>
                </a:cubicBezTo>
                <a:lnTo>
                  <a:pt x="867950" y="81417"/>
                </a:lnTo>
                <a:cubicBezTo>
                  <a:pt x="922227" y="27139"/>
                  <a:pt x="993367" y="0"/>
                  <a:pt x="1064506" y="0"/>
                </a:cubicBezTo>
                <a:close/>
              </a:path>
            </a:pathLst>
          </a:custGeom>
        </p:spPr>
        <p:txBody>
          <a:bodyPr wrap="square">
            <a:noAutofit/>
          </a:bodyPr>
          <a:lstStyle/>
          <a:p>
            <a:pPr fontAlgn="auto"/>
            <a:endParaRPr lang="zh-CN" altLang="en-US" strike="noStrike" noProof="1"/>
          </a:p>
        </p:txBody>
      </p:sp>
      <p:sp>
        <p:nvSpPr>
          <p:cNvPr id="15" name="图片占位符 14"/>
          <p:cNvSpPr>
            <a:spLocks noGrp="1"/>
          </p:cNvSpPr>
          <p:nvPr>
            <p:ph type="pic" sz="quarter" idx="13"/>
          </p:nvPr>
        </p:nvSpPr>
        <p:spPr>
          <a:xfrm>
            <a:off x="6392401" y="1604072"/>
            <a:ext cx="1596508" cy="1596507"/>
          </a:xfrm>
          <a:custGeom>
            <a:avLst/>
            <a:gdLst>
              <a:gd name="connsiteX0" fmla="*/ 1064507 w 2128677"/>
              <a:gd name="connsiteY0" fmla="*/ 0 h 2128676"/>
              <a:gd name="connsiteX1" fmla="*/ 1261062 w 2128677"/>
              <a:gd name="connsiteY1" fmla="*/ 81417 h 2128676"/>
              <a:gd name="connsiteX2" fmla="*/ 2047261 w 2128677"/>
              <a:gd name="connsiteY2" fmla="*/ 867615 h 2128676"/>
              <a:gd name="connsiteX3" fmla="*/ 2047261 w 2128677"/>
              <a:gd name="connsiteY3" fmla="*/ 1260726 h 2128676"/>
              <a:gd name="connsiteX4" fmla="*/ 1260727 w 2128677"/>
              <a:gd name="connsiteY4" fmla="*/ 2047260 h 2128676"/>
              <a:gd name="connsiteX5" fmla="*/ 867616 w 2128677"/>
              <a:gd name="connsiteY5" fmla="*/ 2047260 h 2128676"/>
              <a:gd name="connsiteX6" fmla="*/ 81417 w 2128677"/>
              <a:gd name="connsiteY6" fmla="*/ 1261062 h 2128676"/>
              <a:gd name="connsiteX7" fmla="*/ 81417 w 2128677"/>
              <a:gd name="connsiteY7" fmla="*/ 867950 h 2128676"/>
              <a:gd name="connsiteX8" fmla="*/ 867951 w 2128677"/>
              <a:gd name="connsiteY8" fmla="*/ 81417 h 2128676"/>
              <a:gd name="connsiteX9" fmla="*/ 1064507 w 2128677"/>
              <a:gd name="connsiteY9" fmla="*/ 0 h 212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8677" h="2128676">
                <a:moveTo>
                  <a:pt x="1064507" y="0"/>
                </a:moveTo>
                <a:cubicBezTo>
                  <a:pt x="1135645" y="0"/>
                  <a:pt x="1206784" y="27139"/>
                  <a:pt x="1261062" y="81417"/>
                </a:cubicBezTo>
                <a:lnTo>
                  <a:pt x="2047261" y="867615"/>
                </a:lnTo>
                <a:cubicBezTo>
                  <a:pt x="2155816" y="976170"/>
                  <a:pt x="2155816" y="1152171"/>
                  <a:pt x="2047261" y="1260726"/>
                </a:cubicBezTo>
                <a:lnTo>
                  <a:pt x="1260727" y="2047260"/>
                </a:lnTo>
                <a:cubicBezTo>
                  <a:pt x="1152172" y="2155815"/>
                  <a:pt x="976171" y="2155815"/>
                  <a:pt x="867616" y="2047260"/>
                </a:cubicBezTo>
                <a:lnTo>
                  <a:pt x="81417" y="1261062"/>
                </a:lnTo>
                <a:cubicBezTo>
                  <a:pt x="-27138" y="1152507"/>
                  <a:pt x="-27138" y="976505"/>
                  <a:pt x="81417" y="867950"/>
                </a:cubicBezTo>
                <a:lnTo>
                  <a:pt x="867951" y="81417"/>
                </a:lnTo>
                <a:cubicBezTo>
                  <a:pt x="922229" y="27139"/>
                  <a:pt x="993368" y="0"/>
                  <a:pt x="1064507" y="0"/>
                </a:cubicBezTo>
                <a:close/>
              </a:path>
            </a:pathLst>
          </a:custGeom>
        </p:spPr>
        <p:txBody>
          <a:bodyPr wrap="square">
            <a:noAutofit/>
          </a:bodyPr>
          <a:lstStyle/>
          <a:p>
            <a:pPr fontAlgn="auto"/>
            <a:endParaRPr lang="zh-CN" altLang="en-US" strike="noStrike" noProof="1"/>
          </a:p>
        </p:txBody>
      </p:sp>
      <p:sp>
        <p:nvSpPr>
          <p:cNvPr id="2" name="日期占位符 1"/>
          <p:cNvSpPr>
            <a:spLocks noGrp="1"/>
          </p:cNvSpPr>
          <p:nvPr>
            <p:ph type="dt" sz="half" idx="14"/>
          </p:nvPr>
        </p:nvSpPr>
        <p:spPr/>
        <p:txBody>
          <a:bodyPr/>
          <a:p>
            <a:pPr fontAlgn="base"/>
            <a:fld id="{F6306B9B-03D0-4AE8-B9D4-8DEAC2CEAADA}"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3" name="页脚占位符 2"/>
          <p:cNvSpPr>
            <a:spLocks noGrp="1"/>
          </p:cNvSpPr>
          <p:nvPr>
            <p:ph type="ftr" sz="quarter" idx="15"/>
          </p:nvPr>
        </p:nvSpPr>
        <p:spPr/>
        <p:txBody>
          <a:bodyPr/>
          <a:p>
            <a:pPr fontAlgn="base"/>
            <a:endParaRPr lang="zh-CN" altLang="en-US" strike="noStrike" noProof="1"/>
          </a:p>
        </p:txBody>
      </p:sp>
      <p:sp>
        <p:nvSpPr>
          <p:cNvPr id="4" name="灯片编号占位符 3"/>
          <p:cNvSpPr>
            <a:spLocks noGrp="1"/>
          </p:cNvSpPr>
          <p:nvPr>
            <p:ph type="sldNum" sz="quarter" idx="16"/>
          </p:nvPr>
        </p:nvSpPr>
        <p:spPr/>
        <p:txBody>
          <a:bodyPr/>
          <a:p>
            <a:pPr fontAlgn="base"/>
            <a:fld id="{D74488D5-4939-436C-BEEF-08FCD01B2418}"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32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012376" y="1507756"/>
            <a:ext cx="2229192" cy="1834860"/>
          </a:xfrm>
          <a:custGeom>
            <a:avLst/>
            <a:gdLst>
              <a:gd name="connsiteX0" fmla="*/ 0 w 2972256"/>
              <a:gd name="connsiteY0" fmla="*/ 0 h 2446480"/>
              <a:gd name="connsiteX1" fmla="*/ 2972256 w 2972256"/>
              <a:gd name="connsiteY1" fmla="*/ 0 h 2446480"/>
              <a:gd name="connsiteX2" fmla="*/ 2972256 w 2972256"/>
              <a:gd name="connsiteY2" fmla="*/ 2446480 h 2446480"/>
              <a:gd name="connsiteX3" fmla="*/ 0 w 2972256"/>
              <a:gd name="connsiteY3" fmla="*/ 2446480 h 2446480"/>
            </a:gdLst>
            <a:ahLst/>
            <a:cxnLst>
              <a:cxn ang="0">
                <a:pos x="connsiteX0" y="connsiteY0"/>
              </a:cxn>
              <a:cxn ang="0">
                <a:pos x="connsiteX1" y="connsiteY1"/>
              </a:cxn>
              <a:cxn ang="0">
                <a:pos x="connsiteX2" y="connsiteY2"/>
              </a:cxn>
              <a:cxn ang="0">
                <a:pos x="connsiteX3" y="connsiteY3"/>
              </a:cxn>
            </a:cxnLst>
            <a:rect l="l" t="t" r="r" b="b"/>
            <a:pathLst>
              <a:path w="2972256" h="2446480">
                <a:moveTo>
                  <a:pt x="0" y="0"/>
                </a:moveTo>
                <a:lnTo>
                  <a:pt x="2972256" y="0"/>
                </a:lnTo>
                <a:lnTo>
                  <a:pt x="2972256" y="2446480"/>
                </a:lnTo>
                <a:lnTo>
                  <a:pt x="0" y="2446480"/>
                </a:lnTo>
                <a:close/>
              </a:path>
            </a:pathLst>
          </a:custGeom>
        </p:spPr>
        <p:txBody>
          <a:bodyPr wrap="square">
            <a:noAutofit/>
          </a:bodyPr>
          <a:lstStyle/>
          <a:p>
            <a:pPr fontAlgn="auto"/>
            <a:endParaRPr lang="zh-CN" altLang="en-US" strike="noStrike" noProof="1"/>
          </a:p>
        </p:txBody>
      </p:sp>
      <p:sp>
        <p:nvSpPr>
          <p:cNvPr id="11" name="图片占位符 10"/>
          <p:cNvSpPr>
            <a:spLocks noGrp="1"/>
          </p:cNvSpPr>
          <p:nvPr>
            <p:ph type="pic" sz="quarter" idx="11"/>
          </p:nvPr>
        </p:nvSpPr>
        <p:spPr>
          <a:xfrm>
            <a:off x="3457406" y="1507759"/>
            <a:ext cx="2229192" cy="1834860"/>
          </a:xfrm>
          <a:custGeom>
            <a:avLst/>
            <a:gdLst>
              <a:gd name="connsiteX0" fmla="*/ 0 w 2972256"/>
              <a:gd name="connsiteY0" fmla="*/ 0 h 2446480"/>
              <a:gd name="connsiteX1" fmla="*/ 2972256 w 2972256"/>
              <a:gd name="connsiteY1" fmla="*/ 0 h 2446480"/>
              <a:gd name="connsiteX2" fmla="*/ 2972256 w 2972256"/>
              <a:gd name="connsiteY2" fmla="*/ 2446480 h 2446480"/>
              <a:gd name="connsiteX3" fmla="*/ 0 w 2972256"/>
              <a:gd name="connsiteY3" fmla="*/ 2446480 h 2446480"/>
            </a:gdLst>
            <a:ahLst/>
            <a:cxnLst>
              <a:cxn ang="0">
                <a:pos x="connsiteX0" y="connsiteY0"/>
              </a:cxn>
              <a:cxn ang="0">
                <a:pos x="connsiteX1" y="connsiteY1"/>
              </a:cxn>
              <a:cxn ang="0">
                <a:pos x="connsiteX2" y="connsiteY2"/>
              </a:cxn>
              <a:cxn ang="0">
                <a:pos x="connsiteX3" y="connsiteY3"/>
              </a:cxn>
            </a:cxnLst>
            <a:rect l="l" t="t" r="r" b="b"/>
            <a:pathLst>
              <a:path w="2972256" h="2446480">
                <a:moveTo>
                  <a:pt x="0" y="0"/>
                </a:moveTo>
                <a:lnTo>
                  <a:pt x="2972256" y="0"/>
                </a:lnTo>
                <a:lnTo>
                  <a:pt x="2972256" y="2446480"/>
                </a:lnTo>
                <a:lnTo>
                  <a:pt x="0" y="2446480"/>
                </a:lnTo>
                <a:close/>
              </a:path>
            </a:pathLst>
          </a:custGeom>
        </p:spPr>
        <p:txBody>
          <a:bodyPr wrap="square">
            <a:noAutofit/>
          </a:bodyPr>
          <a:lstStyle/>
          <a:p>
            <a:pPr fontAlgn="auto"/>
            <a:endParaRPr lang="zh-CN" altLang="en-US" strike="noStrike" noProof="1"/>
          </a:p>
        </p:txBody>
      </p:sp>
      <p:sp>
        <p:nvSpPr>
          <p:cNvPr id="12" name="图片占位符 11"/>
          <p:cNvSpPr>
            <a:spLocks noGrp="1"/>
          </p:cNvSpPr>
          <p:nvPr>
            <p:ph type="pic" sz="quarter" idx="12"/>
          </p:nvPr>
        </p:nvSpPr>
        <p:spPr>
          <a:xfrm>
            <a:off x="5902433" y="1507759"/>
            <a:ext cx="2229192" cy="1834860"/>
          </a:xfrm>
          <a:custGeom>
            <a:avLst/>
            <a:gdLst>
              <a:gd name="connsiteX0" fmla="*/ 0 w 2972256"/>
              <a:gd name="connsiteY0" fmla="*/ 0 h 2446480"/>
              <a:gd name="connsiteX1" fmla="*/ 2972256 w 2972256"/>
              <a:gd name="connsiteY1" fmla="*/ 0 h 2446480"/>
              <a:gd name="connsiteX2" fmla="*/ 2972256 w 2972256"/>
              <a:gd name="connsiteY2" fmla="*/ 2446480 h 2446480"/>
              <a:gd name="connsiteX3" fmla="*/ 0 w 2972256"/>
              <a:gd name="connsiteY3" fmla="*/ 2446480 h 2446480"/>
            </a:gdLst>
            <a:ahLst/>
            <a:cxnLst>
              <a:cxn ang="0">
                <a:pos x="connsiteX0" y="connsiteY0"/>
              </a:cxn>
              <a:cxn ang="0">
                <a:pos x="connsiteX1" y="connsiteY1"/>
              </a:cxn>
              <a:cxn ang="0">
                <a:pos x="connsiteX2" y="connsiteY2"/>
              </a:cxn>
              <a:cxn ang="0">
                <a:pos x="connsiteX3" y="connsiteY3"/>
              </a:cxn>
            </a:cxnLst>
            <a:rect l="l" t="t" r="r" b="b"/>
            <a:pathLst>
              <a:path w="2972256" h="2446480">
                <a:moveTo>
                  <a:pt x="0" y="0"/>
                </a:moveTo>
                <a:lnTo>
                  <a:pt x="2972256" y="0"/>
                </a:lnTo>
                <a:lnTo>
                  <a:pt x="2972256" y="2446480"/>
                </a:lnTo>
                <a:lnTo>
                  <a:pt x="0" y="2446480"/>
                </a:lnTo>
                <a:close/>
              </a:path>
            </a:pathLst>
          </a:custGeom>
        </p:spPr>
        <p:txBody>
          <a:bodyPr wrap="square">
            <a:noAutofit/>
          </a:bodyPr>
          <a:lstStyle/>
          <a:p>
            <a:pPr fontAlgn="auto"/>
            <a:endParaRPr lang="zh-CN" altLang="en-US" strike="noStrike" noProof="1"/>
          </a:p>
        </p:txBody>
      </p:sp>
      <p:sp>
        <p:nvSpPr>
          <p:cNvPr id="2" name="日期占位符 1"/>
          <p:cNvSpPr>
            <a:spLocks noGrp="1"/>
          </p:cNvSpPr>
          <p:nvPr>
            <p:ph type="dt" sz="half" idx="13"/>
          </p:nvPr>
        </p:nvSpPr>
        <p:spPr/>
        <p:txBody>
          <a:bodyPr/>
          <a:p>
            <a:pPr fontAlgn="base"/>
            <a:fld id="{F6306B9B-03D0-4AE8-B9D4-8DEAC2CEAADA}"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3" name="页脚占位符 2"/>
          <p:cNvSpPr>
            <a:spLocks noGrp="1"/>
          </p:cNvSpPr>
          <p:nvPr>
            <p:ph type="ftr" sz="quarter" idx="14"/>
          </p:nvPr>
        </p:nvSpPr>
        <p:spPr/>
        <p:txBody>
          <a:bodyPr/>
          <a:p>
            <a:pPr fontAlgn="base"/>
            <a:endParaRPr lang="zh-CN" altLang="en-US" strike="noStrike" noProof="1"/>
          </a:p>
        </p:txBody>
      </p:sp>
      <p:sp>
        <p:nvSpPr>
          <p:cNvPr id="4" name="灯片编号占位符 3"/>
          <p:cNvSpPr>
            <a:spLocks noGrp="1"/>
          </p:cNvSpPr>
          <p:nvPr>
            <p:ph type="sldNum" sz="quarter" idx="15"/>
          </p:nvPr>
        </p:nvSpPr>
        <p:spPr/>
        <p:txBody>
          <a:bodyPr/>
          <a:p>
            <a:pPr fontAlgn="base"/>
            <a:fld id="{D74488D5-4939-436C-BEEF-08FCD01B2418}"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BFDDEFD-FA2A-4EEF-9B59-23514814E2B2}" type="datetime1">
              <a:rPr lang="zh-CN" altLang="en-US" smtClean="0"/>
            </a:fld>
            <a:endParaRPr lang="zh-CN" altLang="en-US"/>
          </a:p>
        </p:txBody>
      </p:sp>
      <p:sp>
        <p:nvSpPr>
          <p:cNvPr id="6" name="页脚占位符 5"/>
          <p:cNvSpPr>
            <a:spLocks noGrp="1"/>
          </p:cNvSpPr>
          <p:nvPr>
            <p:ph type="ftr" sz="quarter" idx="11"/>
          </p:nvPr>
        </p:nvSpPr>
        <p:spPr/>
        <p:txBody>
          <a:bodyPr/>
          <a:lstStyle/>
          <a:p>
            <a:r>
              <a:rPr lang="en-US" altLang="zh-CN"/>
              <a:t>LN/TC 0023 </a:t>
            </a:r>
            <a:r>
              <a:rPr lang="zh-CN" altLang="en-US"/>
              <a:t>特种设备安全标准化技术委员会（辽宁）</a:t>
            </a:r>
            <a:endParaRPr lang="zh-CN" altLang="en-US"/>
          </a:p>
        </p:txBody>
      </p:sp>
      <p:sp>
        <p:nvSpPr>
          <p:cNvPr id="7" name="灯片编号占位符 6"/>
          <p:cNvSpPr>
            <a:spLocks noGrp="1"/>
          </p:cNvSpPr>
          <p:nvPr>
            <p:ph type="sldNum" sz="quarter" idx="12"/>
          </p:nvPr>
        </p:nvSpPr>
        <p:spPr/>
        <p:txBody>
          <a:bodyPr/>
          <a:lstStyle/>
          <a:p>
            <a:fld id="{4F8BEFBF-5B5F-4BD2-A74A-61A97BF1200E}" type="slidenum">
              <a:rPr lang="zh-CN" altLang="en-US" smtClean="0"/>
            </a:fld>
            <a:endParaRPr lang="zh-CN"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37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266420" y="1958675"/>
            <a:ext cx="1130682" cy="1886086"/>
          </a:xfrm>
          <a:custGeom>
            <a:avLst/>
            <a:gdLst>
              <a:gd name="connsiteX0" fmla="*/ 0 w 1507576"/>
              <a:gd name="connsiteY0" fmla="*/ 0 h 2514781"/>
              <a:gd name="connsiteX1" fmla="*/ 1507576 w 1507576"/>
              <a:gd name="connsiteY1" fmla="*/ 0 h 2514781"/>
              <a:gd name="connsiteX2" fmla="*/ 1507576 w 1507576"/>
              <a:gd name="connsiteY2" fmla="*/ 2514781 h 2514781"/>
              <a:gd name="connsiteX3" fmla="*/ 0 w 1507576"/>
              <a:gd name="connsiteY3" fmla="*/ 2514781 h 2514781"/>
            </a:gdLst>
            <a:ahLst/>
            <a:cxnLst>
              <a:cxn ang="0">
                <a:pos x="connsiteX0" y="connsiteY0"/>
              </a:cxn>
              <a:cxn ang="0">
                <a:pos x="connsiteX1" y="connsiteY1"/>
              </a:cxn>
              <a:cxn ang="0">
                <a:pos x="connsiteX2" y="connsiteY2"/>
              </a:cxn>
              <a:cxn ang="0">
                <a:pos x="connsiteX3" y="connsiteY3"/>
              </a:cxn>
            </a:cxnLst>
            <a:rect l="l" t="t" r="r" b="b"/>
            <a:pathLst>
              <a:path w="1507576" h="2514781">
                <a:moveTo>
                  <a:pt x="0" y="0"/>
                </a:moveTo>
                <a:lnTo>
                  <a:pt x="1507576" y="0"/>
                </a:lnTo>
                <a:lnTo>
                  <a:pt x="1507576" y="2514781"/>
                </a:lnTo>
                <a:lnTo>
                  <a:pt x="0" y="2514781"/>
                </a:lnTo>
                <a:close/>
              </a:path>
            </a:pathLst>
          </a:custGeom>
        </p:spPr>
        <p:txBody>
          <a:bodyPr wrap="square">
            <a:noAutofit/>
          </a:bodyPr>
          <a:lstStyle/>
          <a:p>
            <a:pPr fontAlgn="auto"/>
            <a:endParaRPr lang="zh-CN" altLang="en-US" strike="noStrike" noProof="1"/>
          </a:p>
        </p:txBody>
      </p:sp>
      <p:sp>
        <p:nvSpPr>
          <p:cNvPr id="11" name="图片占位符 10"/>
          <p:cNvSpPr>
            <a:spLocks noGrp="1"/>
          </p:cNvSpPr>
          <p:nvPr>
            <p:ph type="pic" sz="quarter" idx="11"/>
          </p:nvPr>
        </p:nvSpPr>
        <p:spPr>
          <a:xfrm>
            <a:off x="2104417" y="1813161"/>
            <a:ext cx="1305298" cy="2177361"/>
          </a:xfrm>
          <a:custGeom>
            <a:avLst/>
            <a:gdLst>
              <a:gd name="connsiteX0" fmla="*/ 0 w 1740397"/>
              <a:gd name="connsiteY0" fmla="*/ 0 h 2903148"/>
              <a:gd name="connsiteX1" fmla="*/ 1740397 w 1740397"/>
              <a:gd name="connsiteY1" fmla="*/ 0 h 2903148"/>
              <a:gd name="connsiteX2" fmla="*/ 1740397 w 1740397"/>
              <a:gd name="connsiteY2" fmla="*/ 2903148 h 2903148"/>
              <a:gd name="connsiteX3" fmla="*/ 0 w 1740397"/>
              <a:gd name="connsiteY3" fmla="*/ 2903148 h 2903148"/>
            </a:gdLst>
            <a:ahLst/>
            <a:cxnLst>
              <a:cxn ang="0">
                <a:pos x="connsiteX0" y="connsiteY0"/>
              </a:cxn>
              <a:cxn ang="0">
                <a:pos x="connsiteX1" y="connsiteY1"/>
              </a:cxn>
              <a:cxn ang="0">
                <a:pos x="connsiteX2" y="connsiteY2"/>
              </a:cxn>
              <a:cxn ang="0">
                <a:pos x="connsiteX3" y="connsiteY3"/>
              </a:cxn>
            </a:cxnLst>
            <a:rect l="l" t="t" r="r" b="b"/>
            <a:pathLst>
              <a:path w="1740397" h="2903148">
                <a:moveTo>
                  <a:pt x="0" y="0"/>
                </a:moveTo>
                <a:lnTo>
                  <a:pt x="1740397" y="0"/>
                </a:lnTo>
                <a:lnTo>
                  <a:pt x="1740397" y="2903148"/>
                </a:lnTo>
                <a:lnTo>
                  <a:pt x="0" y="2903148"/>
                </a:lnTo>
                <a:close/>
              </a:path>
            </a:pathLst>
          </a:custGeom>
        </p:spPr>
        <p:txBody>
          <a:bodyPr wrap="square">
            <a:noAutofit/>
          </a:bodyPr>
          <a:lstStyle/>
          <a:p>
            <a:pPr fontAlgn="auto"/>
            <a:endParaRPr lang="zh-CN" altLang="en-US" strike="noStrike" noProof="1"/>
          </a:p>
        </p:txBody>
      </p:sp>
      <p:sp>
        <p:nvSpPr>
          <p:cNvPr id="10" name="图片占位符 9"/>
          <p:cNvSpPr>
            <a:spLocks noGrp="1"/>
          </p:cNvSpPr>
          <p:nvPr>
            <p:ph type="pic" sz="quarter" idx="12"/>
          </p:nvPr>
        </p:nvSpPr>
        <p:spPr>
          <a:xfrm>
            <a:off x="3115404" y="1958675"/>
            <a:ext cx="1130682" cy="1886086"/>
          </a:xfrm>
          <a:custGeom>
            <a:avLst/>
            <a:gdLst>
              <a:gd name="connsiteX0" fmla="*/ 0 w 1507576"/>
              <a:gd name="connsiteY0" fmla="*/ 0 h 2514781"/>
              <a:gd name="connsiteX1" fmla="*/ 1507576 w 1507576"/>
              <a:gd name="connsiteY1" fmla="*/ 0 h 2514781"/>
              <a:gd name="connsiteX2" fmla="*/ 1507576 w 1507576"/>
              <a:gd name="connsiteY2" fmla="*/ 2514781 h 2514781"/>
              <a:gd name="connsiteX3" fmla="*/ 0 w 1507576"/>
              <a:gd name="connsiteY3" fmla="*/ 2514781 h 2514781"/>
            </a:gdLst>
            <a:ahLst/>
            <a:cxnLst>
              <a:cxn ang="0">
                <a:pos x="connsiteX0" y="connsiteY0"/>
              </a:cxn>
              <a:cxn ang="0">
                <a:pos x="connsiteX1" y="connsiteY1"/>
              </a:cxn>
              <a:cxn ang="0">
                <a:pos x="connsiteX2" y="connsiteY2"/>
              </a:cxn>
              <a:cxn ang="0">
                <a:pos x="connsiteX3" y="connsiteY3"/>
              </a:cxn>
            </a:cxnLst>
            <a:rect l="l" t="t" r="r" b="b"/>
            <a:pathLst>
              <a:path w="1507576" h="2514781">
                <a:moveTo>
                  <a:pt x="0" y="0"/>
                </a:moveTo>
                <a:lnTo>
                  <a:pt x="1507576" y="0"/>
                </a:lnTo>
                <a:lnTo>
                  <a:pt x="1507576" y="2514781"/>
                </a:lnTo>
                <a:lnTo>
                  <a:pt x="0" y="2514781"/>
                </a:lnTo>
                <a:close/>
              </a:path>
            </a:pathLst>
          </a:custGeom>
        </p:spPr>
        <p:txBody>
          <a:bodyPr wrap="square">
            <a:noAutofit/>
          </a:bodyPr>
          <a:lstStyle/>
          <a:p>
            <a:pPr fontAlgn="auto"/>
            <a:endParaRPr lang="zh-CN" altLang="en-US" strike="noStrike" noProof="1"/>
          </a:p>
        </p:txBody>
      </p:sp>
      <p:sp>
        <p:nvSpPr>
          <p:cNvPr id="2" name="日期占位符 1"/>
          <p:cNvSpPr>
            <a:spLocks noGrp="1"/>
          </p:cNvSpPr>
          <p:nvPr>
            <p:ph type="dt" sz="half" idx="13"/>
          </p:nvPr>
        </p:nvSpPr>
        <p:spPr/>
        <p:txBody>
          <a:bodyPr/>
          <a:p>
            <a:pPr fontAlgn="base"/>
            <a:fld id="{F6306B9B-03D0-4AE8-B9D4-8DEAC2CEAADA}"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3" name="页脚占位符 2"/>
          <p:cNvSpPr>
            <a:spLocks noGrp="1"/>
          </p:cNvSpPr>
          <p:nvPr>
            <p:ph type="ftr" sz="quarter" idx="14"/>
          </p:nvPr>
        </p:nvSpPr>
        <p:spPr/>
        <p:txBody>
          <a:bodyPr/>
          <a:p>
            <a:pPr fontAlgn="base"/>
            <a:endParaRPr lang="zh-CN" altLang="en-US" strike="noStrike" noProof="1"/>
          </a:p>
        </p:txBody>
      </p:sp>
      <p:sp>
        <p:nvSpPr>
          <p:cNvPr id="4" name="灯片编号占位符 3"/>
          <p:cNvSpPr>
            <a:spLocks noGrp="1"/>
          </p:cNvSpPr>
          <p:nvPr>
            <p:ph type="sldNum" sz="quarter" idx="15"/>
          </p:nvPr>
        </p:nvSpPr>
        <p:spPr/>
        <p:txBody>
          <a:bodyPr/>
          <a:p>
            <a:pPr fontAlgn="base"/>
            <a:fld id="{D74488D5-4939-436C-BEEF-08FCD01B2418}"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_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3048000" y="331471"/>
            <a:ext cx="3276600" cy="2312673"/>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pPr fontAlgn="auto"/>
            <a:endParaRPr lang="en-US" strike="noStrike" noProof="1" dirty="0"/>
          </a:p>
        </p:txBody>
      </p:sp>
      <p:sp>
        <p:nvSpPr>
          <p:cNvPr id="8" name="Text Placeholder 7"/>
          <p:cNvSpPr>
            <a:spLocks noGrp="1"/>
          </p:cNvSpPr>
          <p:nvPr>
            <p:ph type="body" sz="quarter" idx="10" hasCustomPrompt="1"/>
          </p:nvPr>
        </p:nvSpPr>
        <p:spPr>
          <a:xfrm>
            <a:off x="2966030" y="2851089"/>
            <a:ext cx="3383973" cy="323835"/>
          </a:xfrm>
          <a:prstGeom prst="rect">
            <a:avLst/>
          </a:prstGeom>
        </p:spPr>
        <p:txBody>
          <a:bodyPr vert="horz" lIns="0" tIns="40504" rIns="0" bIns="40504" anchor="ctr"/>
          <a:lstStyle>
            <a:lvl1pPr marL="0" indent="0" algn="ctr">
              <a:lnSpc>
                <a:spcPct val="100000"/>
              </a:lnSpc>
              <a:spcBef>
                <a:spcPct val="0"/>
              </a:spcBef>
              <a:buNone/>
              <a:defRPr sz="3150" b="1">
                <a:solidFill>
                  <a:schemeClr val="bg1"/>
                </a:solidFill>
                <a:latin typeface="Lato Hairline"/>
                <a:cs typeface="Lato Hairline"/>
              </a:defRPr>
            </a:lvl1pPr>
          </a:lstStyle>
          <a:p>
            <a:pPr lvl="0" fontAlgn="auto"/>
            <a:r>
              <a:rPr lang="es-ES_tradnl" sz="3150" strike="noStrike" noProof="1" dirty="0"/>
              <a:t>TITLE HERE</a:t>
            </a:r>
            <a:endParaRPr lang="es-ES_tradnl" strike="noStrike" noProof="1" dirty="0"/>
          </a:p>
        </p:txBody>
      </p:sp>
      <p:sp>
        <p:nvSpPr>
          <p:cNvPr id="9" name="Text Placeholder 7"/>
          <p:cNvSpPr>
            <a:spLocks noGrp="1"/>
          </p:cNvSpPr>
          <p:nvPr>
            <p:ph type="body" sz="quarter" idx="11" hasCustomPrompt="1"/>
          </p:nvPr>
        </p:nvSpPr>
        <p:spPr>
          <a:xfrm>
            <a:off x="2966030" y="3288938"/>
            <a:ext cx="3383973" cy="171338"/>
          </a:xfrm>
          <a:prstGeom prst="rect">
            <a:avLst/>
          </a:prstGeom>
        </p:spPr>
        <p:txBody>
          <a:bodyPr vert="horz" lIns="0" tIns="40504" rIns="0" bIns="40504" anchor="ctr"/>
          <a:lstStyle>
            <a:lvl1pPr marL="0" indent="0" algn="ctr">
              <a:lnSpc>
                <a:spcPct val="100000"/>
              </a:lnSpc>
              <a:spcBef>
                <a:spcPct val="0"/>
              </a:spcBef>
              <a:spcAft>
                <a:spcPts val="0"/>
              </a:spcAft>
              <a:buNone/>
              <a:defRPr sz="1350" b="0">
                <a:solidFill>
                  <a:schemeClr val="accent3"/>
                </a:solidFill>
                <a:latin typeface="Lato Light"/>
                <a:cs typeface="Lato Light"/>
              </a:defRPr>
            </a:lvl1pPr>
          </a:lstStyle>
          <a:p>
            <a:pPr lvl="0" fontAlgn="auto"/>
            <a:r>
              <a:rPr lang="es-ES_tradnl" sz="1350" strike="noStrike" noProof="1" dirty="0" err="1"/>
              <a:t>Ultimate</a:t>
            </a:r>
            <a:r>
              <a:rPr lang="es-ES_tradnl" sz="1350" strike="noStrike" noProof="1" dirty="0"/>
              <a:t> </a:t>
            </a:r>
            <a:r>
              <a:rPr lang="es-ES_tradnl" sz="1350" strike="noStrike" noProof="1" dirty="0" err="1"/>
              <a:t>Powerpoint</a:t>
            </a:r>
            <a:r>
              <a:rPr lang="es-ES_tradnl" sz="1350" strike="noStrike" noProof="1" dirty="0"/>
              <a:t> </a:t>
            </a:r>
            <a:r>
              <a:rPr lang="es-ES_tradnl" sz="1350" strike="noStrike" noProof="1" dirty="0" err="1"/>
              <a:t>Template</a:t>
            </a:r>
            <a:endParaRPr lang="es-ES_tradnl" strike="noStrike" noProof="1" dirty="0"/>
          </a:p>
        </p:txBody>
      </p:sp>
      <p:sp>
        <p:nvSpPr>
          <p:cNvPr id="10" name="Text Placeholder 2"/>
          <p:cNvSpPr>
            <a:spLocks noGrp="1"/>
          </p:cNvSpPr>
          <p:nvPr>
            <p:ph type="body" sz="quarter" idx="16" hasCustomPrompt="1"/>
          </p:nvPr>
        </p:nvSpPr>
        <p:spPr>
          <a:xfrm>
            <a:off x="2981375" y="3613369"/>
            <a:ext cx="3366029" cy="1152651"/>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fontAlgn="auto"/>
            <a:r>
              <a:rPr lang="en-US" sz="1440" strike="noStrike" noProof="1" dirty="0" err="1"/>
              <a:t>Lorem</a:t>
            </a:r>
            <a:r>
              <a:rPr lang="en-US" sz="1440" strike="noStrike" noProof="1" dirty="0"/>
              <a:t> </a:t>
            </a:r>
            <a:r>
              <a:rPr lang="en-US" sz="1440" strike="noStrike" noProof="1" dirty="0" err="1"/>
              <a:t>ipsum</a:t>
            </a:r>
            <a:r>
              <a:rPr lang="en-US" sz="1440" strike="noStrike" noProof="1" dirty="0"/>
              <a:t> dolor sit </a:t>
            </a:r>
            <a:r>
              <a:rPr lang="en-US" sz="1440" strike="noStrike" noProof="1" dirty="0" err="1"/>
              <a:t>amet</a:t>
            </a:r>
            <a:r>
              <a:rPr lang="en-US" sz="1440" strike="noStrike" noProof="1" dirty="0"/>
              <a:t>, </a:t>
            </a:r>
            <a:r>
              <a:rPr lang="en-US" sz="1440" strike="noStrike" noProof="1" dirty="0" err="1"/>
              <a:t>consectetur</a:t>
            </a:r>
            <a:r>
              <a:rPr lang="en-US" sz="1440" strike="noStrike" noProof="1" dirty="0"/>
              <a:t> </a:t>
            </a:r>
            <a:r>
              <a:rPr lang="en-US" sz="1440" strike="noStrike" noProof="1" dirty="0" err="1"/>
              <a:t>adipiscing</a:t>
            </a:r>
            <a:r>
              <a:rPr lang="en-US" sz="1440" strike="noStrike" noProof="1" dirty="0"/>
              <a:t> </a:t>
            </a:r>
            <a:r>
              <a:rPr lang="en-US" sz="1440" strike="noStrike" noProof="1" dirty="0" err="1"/>
              <a:t>elit</a:t>
            </a:r>
            <a:r>
              <a:rPr lang="en-US" sz="1440" strike="noStrike" noProof="1" dirty="0"/>
              <a:t>. </a:t>
            </a:r>
            <a:r>
              <a:rPr lang="en-US" sz="1440" strike="noStrike" noProof="1" dirty="0" err="1"/>
              <a:t>Fusce</a:t>
            </a:r>
            <a:r>
              <a:rPr lang="en-US" sz="1440" strike="noStrike" noProof="1" dirty="0"/>
              <a:t> </a:t>
            </a:r>
            <a:r>
              <a:rPr lang="en-US" sz="1440" strike="noStrike" noProof="1" dirty="0" err="1"/>
              <a:t>diam</a:t>
            </a:r>
            <a:r>
              <a:rPr lang="en-US" sz="1440" strike="noStrike" noProof="1" dirty="0"/>
              <a:t> </a:t>
            </a:r>
            <a:r>
              <a:rPr lang="en-US" sz="1440" strike="noStrike" noProof="1" dirty="0" err="1"/>
              <a:t>tortor</a:t>
            </a:r>
            <a:r>
              <a:rPr lang="en-US" sz="1440" strike="noStrike" noProof="1" dirty="0"/>
              <a:t>, </a:t>
            </a:r>
            <a:r>
              <a:rPr lang="en-US" sz="1440" strike="noStrike" noProof="1" dirty="0" err="1"/>
              <a:t>mattis</a:t>
            </a:r>
            <a:r>
              <a:rPr lang="en-US" sz="1440" strike="noStrike" noProof="1" dirty="0"/>
              <a:t> </a:t>
            </a:r>
            <a:r>
              <a:rPr lang="en-US" sz="1440" strike="noStrike" noProof="1" dirty="0" err="1"/>
              <a:t>quis</a:t>
            </a:r>
            <a:r>
              <a:rPr lang="en-US" sz="1440" strike="noStrike" noProof="1" dirty="0"/>
              <a:t> </a:t>
            </a:r>
            <a:r>
              <a:rPr lang="en-US" sz="1440" strike="noStrike" noProof="1" dirty="0" err="1"/>
              <a:t>dapibus</a:t>
            </a:r>
            <a:r>
              <a:rPr lang="en-US" sz="1440" strike="noStrike" noProof="1" dirty="0"/>
              <a:t> vitae, </a:t>
            </a:r>
            <a:r>
              <a:rPr lang="en-US" sz="1440" strike="noStrike" noProof="1" dirty="0" err="1"/>
              <a:t>euismod</a:t>
            </a:r>
            <a:r>
              <a:rPr lang="en-US" sz="1440" strike="noStrike" noProof="1" dirty="0"/>
              <a:t> non </a:t>
            </a:r>
            <a:r>
              <a:rPr lang="en-US" sz="1440" strike="noStrike" noProof="1" dirty="0" err="1"/>
              <a:t>purus</a:t>
            </a:r>
            <a:r>
              <a:rPr lang="en-US" sz="1440" strike="noStrike" noProof="1" dirty="0"/>
              <a:t>. Maecenas </a:t>
            </a:r>
            <a:r>
              <a:rPr lang="en-US" sz="1440" strike="noStrike" noProof="1" dirty="0" err="1"/>
              <a:t>ut</a:t>
            </a:r>
            <a:r>
              <a:rPr lang="en-US" sz="1440" strike="noStrike" noProof="1" dirty="0"/>
              <a:t> lacus </a:t>
            </a:r>
            <a:r>
              <a:rPr lang="en-US" sz="1440" strike="noStrike" noProof="1" dirty="0" err="1"/>
              <a:t>nec</a:t>
            </a:r>
            <a:r>
              <a:rPr lang="en-US" sz="1440" strike="noStrike" noProof="1" dirty="0"/>
              <a:t> </a:t>
            </a:r>
            <a:r>
              <a:rPr lang="en-US" sz="1440" strike="noStrike" noProof="1" dirty="0" err="1"/>
              <a:t>mauris</a:t>
            </a:r>
            <a:r>
              <a:rPr lang="en-US" sz="1440" strike="noStrike" noProof="1" dirty="0"/>
              <a:t> </a:t>
            </a:r>
            <a:r>
              <a:rPr lang="en-US" sz="1440" strike="noStrike" noProof="1" dirty="0" err="1"/>
              <a:t>feugiat</a:t>
            </a:r>
            <a:r>
              <a:rPr lang="en-US" sz="1440" strike="noStrike" noProof="1" dirty="0"/>
              <a:t> </a:t>
            </a:r>
            <a:r>
              <a:rPr lang="en-US" sz="1440" strike="noStrike" noProof="1" dirty="0" err="1"/>
              <a:t>tristique</a:t>
            </a:r>
            <a:r>
              <a:rPr lang="en-US" sz="1440" strike="noStrike" noProof="1" dirty="0"/>
              <a:t>.</a:t>
            </a:r>
            <a:endParaRPr lang="en-US" strike="noStrike" noProof="1" dirty="0"/>
          </a:p>
        </p:txBody>
      </p:sp>
      <p:sp>
        <p:nvSpPr>
          <p:cNvPr id="2" name="日期占位符 1"/>
          <p:cNvSpPr>
            <a:spLocks noGrp="1"/>
          </p:cNvSpPr>
          <p:nvPr>
            <p:ph type="dt" sz="half" idx="18"/>
          </p:nvPr>
        </p:nvSpPr>
        <p:spPr/>
        <p:txBody>
          <a:bodyPr/>
          <a:p>
            <a:pPr fontAlgn="base"/>
            <a:fld id="{F6306B9B-03D0-4AE8-B9D4-8DEAC2CEAADA}"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3" name="页脚占位符 2"/>
          <p:cNvSpPr>
            <a:spLocks noGrp="1"/>
          </p:cNvSpPr>
          <p:nvPr>
            <p:ph type="ftr" sz="quarter" idx="19"/>
          </p:nvPr>
        </p:nvSpPr>
        <p:spPr/>
        <p:txBody>
          <a:bodyPr/>
          <a:p>
            <a:pPr fontAlgn="base"/>
            <a:endParaRPr lang="zh-CN" altLang="en-US" strike="noStrike" noProof="1"/>
          </a:p>
        </p:txBody>
      </p:sp>
      <p:sp>
        <p:nvSpPr>
          <p:cNvPr id="4" name="灯片编号占位符 3"/>
          <p:cNvSpPr>
            <a:spLocks noGrp="1"/>
          </p:cNvSpPr>
          <p:nvPr>
            <p:ph type="sldNum" sz="quarter" idx="20"/>
          </p:nvPr>
        </p:nvSpPr>
        <p:spPr/>
        <p:txBody>
          <a:bodyPr/>
          <a:p>
            <a:pPr fontAlgn="base"/>
            <a:fld id="{D74488D5-4939-436C-BEEF-08FCD01B2418}"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fontAlgn="base"/>
            <a:fld id="{F6306B9B-03D0-4AE8-B9D4-8DEAC2CEAADA}"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3" name="页脚占位符 2"/>
          <p:cNvSpPr>
            <a:spLocks noGrp="1"/>
          </p:cNvSpPr>
          <p:nvPr>
            <p:ph type="ftr" sz="quarter" idx="11"/>
          </p:nvPr>
        </p:nvSpPr>
        <p:spPr/>
        <p:txBody>
          <a:bodyPr/>
          <a:p>
            <a:pPr fontAlgn="base"/>
            <a:endParaRPr lang="zh-CN" altLang="en-US" strike="noStrike" noProof="1"/>
          </a:p>
        </p:txBody>
      </p:sp>
      <p:sp>
        <p:nvSpPr>
          <p:cNvPr id="4" name="灯片编号占位符 3"/>
          <p:cNvSpPr>
            <a:spLocks noGrp="1"/>
          </p:cNvSpPr>
          <p:nvPr>
            <p:ph type="sldNum" sz="quarter" idx="12"/>
          </p:nvPr>
        </p:nvSpPr>
        <p:spPr/>
        <p:txBody>
          <a:bodyPr/>
          <a:p>
            <a:pPr fontAlgn="base"/>
            <a:fld id="{D74488D5-4939-436C-BEEF-08FCD01B2418}"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0" y="0"/>
            <a:ext cx="9144000" cy="3786188"/>
          </a:xfrm>
          <a:custGeom>
            <a:avLst/>
            <a:gdLst>
              <a:gd name="connsiteX0" fmla="*/ 0 w 12192000"/>
              <a:gd name="connsiteY0" fmla="*/ 0 h 5048250"/>
              <a:gd name="connsiteX1" fmla="*/ 12192000 w 12192000"/>
              <a:gd name="connsiteY1" fmla="*/ 0 h 5048250"/>
              <a:gd name="connsiteX2" fmla="*/ 12192000 w 12192000"/>
              <a:gd name="connsiteY2" fmla="*/ 5048250 h 5048250"/>
              <a:gd name="connsiteX3" fmla="*/ 0 w 12192000"/>
              <a:gd name="connsiteY3" fmla="*/ 5048250 h 5048250"/>
            </a:gdLst>
            <a:ahLst/>
            <a:cxnLst>
              <a:cxn ang="0">
                <a:pos x="connsiteX0" y="connsiteY0"/>
              </a:cxn>
              <a:cxn ang="0">
                <a:pos x="connsiteX1" y="connsiteY1"/>
              </a:cxn>
              <a:cxn ang="0">
                <a:pos x="connsiteX2" y="connsiteY2"/>
              </a:cxn>
              <a:cxn ang="0">
                <a:pos x="connsiteX3" y="connsiteY3"/>
              </a:cxn>
            </a:cxnLst>
            <a:rect l="l" t="t" r="r" b="b"/>
            <a:pathLst>
              <a:path w="12192000" h="5048250">
                <a:moveTo>
                  <a:pt x="0" y="0"/>
                </a:moveTo>
                <a:lnTo>
                  <a:pt x="12192000" y="0"/>
                </a:lnTo>
                <a:lnTo>
                  <a:pt x="12192000" y="5048250"/>
                </a:lnTo>
                <a:lnTo>
                  <a:pt x="0" y="5048250"/>
                </a:lnTo>
                <a:close/>
              </a:path>
            </a:pathLst>
          </a:custGeom>
        </p:spPr>
        <p:txBody>
          <a:bodyPr wrap="square">
            <a:noAutofit/>
          </a:bodyPr>
          <a:lstStyle/>
          <a:p>
            <a:pPr fontAlgn="auto"/>
            <a:endParaRPr lang="zh-CN" altLang="en-US" strike="noStrike" noProof="1"/>
          </a:p>
        </p:txBody>
      </p:sp>
      <p:sp>
        <p:nvSpPr>
          <p:cNvPr id="2" name="日期占位符 1"/>
          <p:cNvSpPr>
            <a:spLocks noGrp="1"/>
          </p:cNvSpPr>
          <p:nvPr>
            <p:ph type="dt" sz="half" idx="11"/>
          </p:nvPr>
        </p:nvSpPr>
        <p:spPr/>
        <p:txBody>
          <a:bodyPr/>
          <a:p>
            <a:pPr fontAlgn="base"/>
            <a:fld id="{F6306B9B-03D0-4AE8-B9D4-8DEAC2CEAADA}"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3" name="页脚占位符 2"/>
          <p:cNvSpPr>
            <a:spLocks noGrp="1"/>
          </p:cNvSpPr>
          <p:nvPr>
            <p:ph type="ftr" sz="quarter" idx="12"/>
          </p:nvPr>
        </p:nvSpPr>
        <p:spPr/>
        <p:txBody>
          <a:bodyPr/>
          <a:p>
            <a:pPr fontAlgn="base"/>
            <a:endParaRPr lang="zh-CN" altLang="en-US" strike="noStrike" noProof="1"/>
          </a:p>
        </p:txBody>
      </p:sp>
      <p:sp>
        <p:nvSpPr>
          <p:cNvPr id="4" name="灯片编号占位符 3"/>
          <p:cNvSpPr>
            <a:spLocks noGrp="1"/>
          </p:cNvSpPr>
          <p:nvPr>
            <p:ph type="sldNum" sz="quarter" idx="13"/>
          </p:nvPr>
        </p:nvSpPr>
        <p:spPr/>
        <p:txBody>
          <a:bodyPr/>
          <a:p>
            <a:pPr fontAlgn="base"/>
            <a:fld id="{D74488D5-4939-436C-BEEF-08FCD01B2418}"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p14:dur="0" advTm="4000"/>
    </mc:Choice>
    <mc:Fallback>
      <p:transition advTm="4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B13E80E6-44A2-4235-A37D-A96E7B0FF155}" type="datetime1">
              <a:rPr lang="zh-CN" altLang="en-US" smtClean="0"/>
            </a:fld>
            <a:endParaRPr lang="zh-CN" altLang="en-US"/>
          </a:p>
        </p:txBody>
      </p:sp>
      <p:sp>
        <p:nvSpPr>
          <p:cNvPr id="6" name="页脚占位符 5"/>
          <p:cNvSpPr>
            <a:spLocks noGrp="1"/>
          </p:cNvSpPr>
          <p:nvPr>
            <p:ph type="ftr" sz="quarter" idx="11"/>
          </p:nvPr>
        </p:nvSpPr>
        <p:spPr/>
        <p:txBody>
          <a:bodyPr/>
          <a:lstStyle/>
          <a:p>
            <a:r>
              <a:rPr lang="en-US" altLang="zh-CN"/>
              <a:t>LN/TC 0023 </a:t>
            </a:r>
            <a:r>
              <a:rPr lang="zh-CN" altLang="en-US"/>
              <a:t>特种设备安全标准化技术委员会（辽宁）</a:t>
            </a:r>
            <a:endParaRPr lang="zh-CN" altLang="en-US"/>
          </a:p>
        </p:txBody>
      </p:sp>
      <p:sp>
        <p:nvSpPr>
          <p:cNvPr id="7" name="灯片编号占位符 6"/>
          <p:cNvSpPr>
            <a:spLocks noGrp="1"/>
          </p:cNvSpPr>
          <p:nvPr>
            <p:ph type="sldNum" sz="quarter" idx="12"/>
          </p:nvPr>
        </p:nvSpPr>
        <p:spPr/>
        <p:txBody>
          <a:bodyPr/>
          <a:lstStyle/>
          <a:p>
            <a:fld id="{4F8BEFBF-5B5F-4BD2-A74A-61A97BF1200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4" Type="http://schemas.openxmlformats.org/officeDocument/2006/relationships/theme" Target="../theme/theme2.xml"/><Relationship Id="rId13" Type="http://schemas.openxmlformats.org/officeDocument/2006/relationships/image" Target="../media/image1.png"/><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3.xml"/><Relationship Id="rId8" Type="http://schemas.openxmlformats.org/officeDocument/2006/relationships/slideLayout" Target="../slideLayouts/slideLayout32.xml"/><Relationship Id="rId7" Type="http://schemas.openxmlformats.org/officeDocument/2006/relationships/slideLayout" Target="../slideLayouts/slideLayout31.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37" Type="http://schemas.openxmlformats.org/officeDocument/2006/relationships/theme" Target="../theme/theme3.xml"/><Relationship Id="rId36" Type="http://schemas.openxmlformats.org/officeDocument/2006/relationships/image" Target="../media/image1.png"/><Relationship Id="rId35" Type="http://schemas.openxmlformats.org/officeDocument/2006/relationships/slideLayout" Target="../slideLayouts/slideLayout59.xml"/><Relationship Id="rId34" Type="http://schemas.openxmlformats.org/officeDocument/2006/relationships/slideLayout" Target="../slideLayouts/slideLayout58.xml"/><Relationship Id="rId33" Type="http://schemas.openxmlformats.org/officeDocument/2006/relationships/slideLayout" Target="../slideLayouts/slideLayout57.xml"/><Relationship Id="rId32" Type="http://schemas.openxmlformats.org/officeDocument/2006/relationships/slideLayout" Target="../slideLayouts/slideLayout56.xml"/><Relationship Id="rId31" Type="http://schemas.openxmlformats.org/officeDocument/2006/relationships/slideLayout" Target="../slideLayouts/slideLayout55.xml"/><Relationship Id="rId30" Type="http://schemas.openxmlformats.org/officeDocument/2006/relationships/slideLayout" Target="../slideLayouts/slideLayout54.xml"/><Relationship Id="rId3" Type="http://schemas.openxmlformats.org/officeDocument/2006/relationships/slideLayout" Target="../slideLayouts/slideLayout27.xml"/><Relationship Id="rId29" Type="http://schemas.openxmlformats.org/officeDocument/2006/relationships/slideLayout" Target="../slideLayouts/slideLayout53.xml"/><Relationship Id="rId28" Type="http://schemas.openxmlformats.org/officeDocument/2006/relationships/slideLayout" Target="../slideLayouts/slideLayout52.xml"/><Relationship Id="rId27" Type="http://schemas.openxmlformats.org/officeDocument/2006/relationships/slideLayout" Target="../slideLayouts/slideLayout51.xml"/><Relationship Id="rId26" Type="http://schemas.openxmlformats.org/officeDocument/2006/relationships/slideLayout" Target="../slideLayouts/slideLayout50.xml"/><Relationship Id="rId25" Type="http://schemas.openxmlformats.org/officeDocument/2006/relationships/slideLayout" Target="../slideLayouts/slideLayout49.xml"/><Relationship Id="rId24" Type="http://schemas.openxmlformats.org/officeDocument/2006/relationships/slideLayout" Target="../slideLayouts/slideLayout48.xml"/><Relationship Id="rId23" Type="http://schemas.openxmlformats.org/officeDocument/2006/relationships/slideLayout" Target="../slideLayouts/slideLayout47.xml"/><Relationship Id="rId22" Type="http://schemas.openxmlformats.org/officeDocument/2006/relationships/slideLayout" Target="../slideLayouts/slideLayout46.xml"/><Relationship Id="rId21" Type="http://schemas.openxmlformats.org/officeDocument/2006/relationships/slideLayout" Target="../slideLayouts/slideLayout45.xml"/><Relationship Id="rId20" Type="http://schemas.openxmlformats.org/officeDocument/2006/relationships/slideLayout" Target="../slideLayouts/slideLayout44.xml"/><Relationship Id="rId2" Type="http://schemas.openxmlformats.org/officeDocument/2006/relationships/slideLayout" Target="../slideLayouts/slideLayout26.xml"/><Relationship Id="rId19" Type="http://schemas.openxmlformats.org/officeDocument/2006/relationships/slideLayout" Target="../slideLayouts/slideLayout43.xml"/><Relationship Id="rId18" Type="http://schemas.openxmlformats.org/officeDocument/2006/relationships/slideLayout" Target="../slideLayouts/slideLayout42.xml"/><Relationship Id="rId17" Type="http://schemas.openxmlformats.org/officeDocument/2006/relationships/slideLayout" Target="../slideLayouts/slideLayout41.xml"/><Relationship Id="rId16" Type="http://schemas.openxmlformats.org/officeDocument/2006/relationships/slideLayout" Target="../slideLayouts/slideLayout40.xml"/><Relationship Id="rId15" Type="http://schemas.openxmlformats.org/officeDocument/2006/relationships/slideLayout" Target="../slideLayouts/slideLayout39.xml"/><Relationship Id="rId14" Type="http://schemas.openxmlformats.org/officeDocument/2006/relationships/slideLayout" Target="../slideLayouts/slideLayout38.xml"/><Relationship Id="rId13" Type="http://schemas.openxmlformats.org/officeDocument/2006/relationships/slideLayout" Target="../slideLayouts/slideLayout37.xml"/><Relationship Id="rId12" Type="http://schemas.openxmlformats.org/officeDocument/2006/relationships/slideLayout" Target="../slideLayouts/slideLayout36.xml"/><Relationship Id="rId11" Type="http://schemas.openxmlformats.org/officeDocument/2006/relationships/slideLayout" Target="../slideLayouts/slideLayout35.xml"/><Relationship Id="rId10" Type="http://schemas.openxmlformats.org/officeDocument/2006/relationships/slideLayout" Target="../slideLayouts/slideLayout34.xml"/><Relationship Id="rId1"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68.xml"/><Relationship Id="rId8" Type="http://schemas.openxmlformats.org/officeDocument/2006/relationships/slideLayout" Target="../slideLayouts/slideLayout67.xml"/><Relationship Id="rId7" Type="http://schemas.openxmlformats.org/officeDocument/2006/relationships/slideLayout" Target="../slideLayouts/slideLayout66.xml"/><Relationship Id="rId6" Type="http://schemas.openxmlformats.org/officeDocument/2006/relationships/slideLayout" Target="../slideLayouts/slideLayout65.xml"/><Relationship Id="rId5" Type="http://schemas.openxmlformats.org/officeDocument/2006/relationships/slideLayout" Target="../slideLayouts/slideLayout64.xml"/><Relationship Id="rId4" Type="http://schemas.openxmlformats.org/officeDocument/2006/relationships/slideLayout" Target="../slideLayouts/slideLayout63.xml"/><Relationship Id="rId3" Type="http://schemas.openxmlformats.org/officeDocument/2006/relationships/slideLayout" Target="../slideLayouts/slideLayout62.xml"/><Relationship Id="rId26" Type="http://schemas.openxmlformats.org/officeDocument/2006/relationships/theme" Target="../theme/theme4.xml"/><Relationship Id="rId25" Type="http://schemas.openxmlformats.org/officeDocument/2006/relationships/image" Target="../media/image1.png"/><Relationship Id="rId24" Type="http://schemas.openxmlformats.org/officeDocument/2006/relationships/slideLayout" Target="../slideLayouts/slideLayout83.xml"/><Relationship Id="rId23" Type="http://schemas.openxmlformats.org/officeDocument/2006/relationships/slideLayout" Target="../slideLayouts/slideLayout82.xml"/><Relationship Id="rId22" Type="http://schemas.openxmlformats.org/officeDocument/2006/relationships/slideLayout" Target="../slideLayouts/slideLayout81.xml"/><Relationship Id="rId21" Type="http://schemas.openxmlformats.org/officeDocument/2006/relationships/slideLayout" Target="../slideLayouts/slideLayout80.xml"/><Relationship Id="rId20" Type="http://schemas.openxmlformats.org/officeDocument/2006/relationships/slideLayout" Target="../slideLayouts/slideLayout79.xml"/><Relationship Id="rId2" Type="http://schemas.openxmlformats.org/officeDocument/2006/relationships/slideLayout" Target="../slideLayouts/slideLayout61.xml"/><Relationship Id="rId19" Type="http://schemas.openxmlformats.org/officeDocument/2006/relationships/slideLayout" Target="../slideLayouts/slideLayout78.xml"/><Relationship Id="rId18" Type="http://schemas.openxmlformats.org/officeDocument/2006/relationships/slideLayout" Target="../slideLayouts/slideLayout77.xml"/><Relationship Id="rId17" Type="http://schemas.openxmlformats.org/officeDocument/2006/relationships/slideLayout" Target="../slideLayouts/slideLayout76.xml"/><Relationship Id="rId16" Type="http://schemas.openxmlformats.org/officeDocument/2006/relationships/slideLayout" Target="../slideLayouts/slideLayout75.xml"/><Relationship Id="rId15" Type="http://schemas.openxmlformats.org/officeDocument/2006/relationships/slideLayout" Target="../slideLayouts/slideLayout74.xml"/><Relationship Id="rId14" Type="http://schemas.openxmlformats.org/officeDocument/2006/relationships/slideLayout" Target="../slideLayouts/slideLayout73.xml"/><Relationship Id="rId13" Type="http://schemas.openxmlformats.org/officeDocument/2006/relationships/slideLayout" Target="../slideLayouts/slideLayout72.xml"/><Relationship Id="rId12" Type="http://schemas.openxmlformats.org/officeDocument/2006/relationships/slideLayout" Target="../slideLayouts/slideLayout71.xml"/><Relationship Id="rId11" Type="http://schemas.openxmlformats.org/officeDocument/2006/relationships/slideLayout" Target="../slideLayouts/slideLayout70.xml"/><Relationship Id="rId10" Type="http://schemas.openxmlformats.org/officeDocument/2006/relationships/slideLayout" Target="../slideLayouts/slideLayout69.xml"/><Relationship Id="rId1"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94720A73-2636-467D-852E-398601D0F029}" type="datetime1">
              <a:rPr lang="zh-CN" altLang="en-US" smtClean="0"/>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r>
              <a:rPr lang="en-US" altLang="zh-CN"/>
              <a:t>LN/TC 0023 </a:t>
            </a:r>
            <a:r>
              <a:rPr lang="zh-CN" altLang="en-US"/>
              <a:t>特种设备安全标准化技术委员会（辽宁）</a:t>
            </a:r>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4F8BEFBF-5B5F-4BD2-A74A-61A97BF1200E}" type="slidenum">
              <a:rPr lang="zh-CN" altLang="en-US" smtClean="0"/>
            </a:fld>
            <a:endParaRPr lang="zh-CN" altLang="en-US"/>
          </a:p>
        </p:txBody>
      </p:sp>
      <p:pic>
        <p:nvPicPr>
          <p:cNvPr id="8" name="图片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94720A73-2636-467D-852E-398601D0F029}" type="datetime1">
              <a:rPr lang="zh-CN" altLang="en-US" smtClean="0"/>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r>
              <a:rPr lang="en-US" altLang="zh-CN"/>
              <a:t>LN/TC 0023 </a:t>
            </a:r>
            <a:r>
              <a:rPr lang="zh-CN" altLang="en-US"/>
              <a:t>特种设备安全标准化技术委员会（辽宁）</a:t>
            </a:r>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4F8BEFBF-5B5F-4BD2-A74A-61A97BF1200E}" type="slidenum">
              <a:rPr lang="zh-CN" altLang="en-US" smtClean="0"/>
            </a:fld>
            <a:endParaRPr lang="zh-CN" altLang="en-US"/>
          </a:p>
        </p:txBody>
      </p:sp>
      <p:pic>
        <p:nvPicPr>
          <p:cNvPr id="8" name="图片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8" name="图片 7"/>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 id="2147483700" r:id="rId26"/>
    <p:sldLayoutId id="2147483701" r:id="rId27"/>
    <p:sldLayoutId id="2147483702" r:id="rId28"/>
    <p:sldLayoutId id="2147483703" r:id="rId29"/>
    <p:sldLayoutId id="2147483704" r:id="rId30"/>
    <p:sldLayoutId id="2147483705" r:id="rId31"/>
    <p:sldLayoutId id="2147483706" r:id="rId32"/>
    <p:sldLayoutId id="2147483707" r:id="rId33"/>
    <p:sldLayoutId id="2147483708" r:id="rId34"/>
    <p:sldLayoutId id="2147483709" r:id="rId35"/>
  </p:sldLayoutIdLst>
  <p:transition advTm="4000"/>
  <p:hf sldNum="0" hdr="0" ftr="0" dt="0"/>
  <p:txStyles>
    <p:titleStyle>
      <a:lvl1pPr algn="l" defTabSz="685165"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165" rtl="0" eaLnBrk="1" latinLnBrk="0" hangingPunct="1">
        <a:lnSpc>
          <a:spcPct val="90000"/>
        </a:lnSpc>
        <a:spcBef>
          <a:spcPct val="15000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165" rtl="0" eaLnBrk="1" latinLnBrk="0" hangingPunct="1">
        <a:lnSpc>
          <a:spcPct val="90000"/>
        </a:lnSpc>
        <a:spcBef>
          <a:spcPct val="75000"/>
        </a:spcBef>
        <a:buFont typeface="Arial" panose="020B0604020202020204" pitchFamily="34" charset="0"/>
        <a:buChar char="•"/>
        <a:defRPr sz="1800" kern="1200">
          <a:solidFill>
            <a:schemeClr val="tx1"/>
          </a:solidFill>
          <a:latin typeface="+mn-lt"/>
          <a:ea typeface="+mn-ea"/>
          <a:cs typeface="+mn-cs"/>
        </a:defRPr>
      </a:lvl2pPr>
      <a:lvl3pPr marL="856615" indent="-171450" algn="l" defTabSz="685165" rtl="0" eaLnBrk="1" latinLnBrk="0" hangingPunct="1">
        <a:lnSpc>
          <a:spcPct val="90000"/>
        </a:lnSpc>
        <a:spcBef>
          <a:spcPct val="75000"/>
        </a:spcBef>
        <a:buFont typeface="Arial" panose="020B0604020202020204" pitchFamily="34" charset="0"/>
        <a:buChar char="•"/>
        <a:defRPr sz="1500" kern="1200">
          <a:solidFill>
            <a:schemeClr val="tx1"/>
          </a:solidFill>
          <a:latin typeface="+mn-lt"/>
          <a:ea typeface="+mn-ea"/>
          <a:cs typeface="+mn-cs"/>
        </a:defRPr>
      </a:lvl3pPr>
      <a:lvl4pPr marL="1199515" indent="-171450" algn="l" defTabSz="685165" rtl="0" eaLnBrk="1" latinLnBrk="0" hangingPunct="1">
        <a:lnSpc>
          <a:spcPct val="90000"/>
        </a:lnSpc>
        <a:spcBef>
          <a:spcPct val="75000"/>
        </a:spcBef>
        <a:buFont typeface="Arial" panose="020B0604020202020204" pitchFamily="34" charset="0"/>
        <a:buChar char="•"/>
        <a:defRPr sz="1395" kern="1200">
          <a:solidFill>
            <a:schemeClr val="tx1"/>
          </a:solidFill>
          <a:latin typeface="+mn-lt"/>
          <a:ea typeface="+mn-ea"/>
          <a:cs typeface="+mn-cs"/>
        </a:defRPr>
      </a:lvl4pPr>
      <a:lvl5pPr marL="1542415" indent="-171450" algn="l" defTabSz="685165" rtl="0" eaLnBrk="1" latinLnBrk="0" hangingPunct="1">
        <a:lnSpc>
          <a:spcPct val="90000"/>
        </a:lnSpc>
        <a:spcBef>
          <a:spcPct val="75000"/>
        </a:spcBef>
        <a:buFont typeface="Arial" panose="020B0604020202020204" pitchFamily="34" charset="0"/>
        <a:buChar char="•"/>
        <a:defRPr sz="1395" kern="1200">
          <a:solidFill>
            <a:schemeClr val="tx1"/>
          </a:solidFill>
          <a:latin typeface="+mn-lt"/>
          <a:ea typeface="+mn-ea"/>
          <a:cs typeface="+mn-cs"/>
        </a:defRPr>
      </a:lvl5pPr>
      <a:lvl6pPr marL="1883410" indent="-171450" algn="l" defTabSz="685165" rtl="0" eaLnBrk="1" latinLnBrk="0" hangingPunct="1">
        <a:lnSpc>
          <a:spcPct val="90000"/>
        </a:lnSpc>
        <a:spcBef>
          <a:spcPct val="75000"/>
        </a:spcBef>
        <a:buFont typeface="Arial" panose="020B0604020202020204" pitchFamily="34" charset="0"/>
        <a:buChar char="•"/>
        <a:defRPr sz="1395" kern="1200">
          <a:solidFill>
            <a:schemeClr val="tx1"/>
          </a:solidFill>
          <a:latin typeface="+mn-lt"/>
          <a:ea typeface="+mn-ea"/>
          <a:cs typeface="+mn-cs"/>
        </a:defRPr>
      </a:lvl6pPr>
      <a:lvl7pPr marL="2226310" indent="-171450" algn="l" defTabSz="685165" rtl="0" eaLnBrk="1" latinLnBrk="0" hangingPunct="1">
        <a:lnSpc>
          <a:spcPct val="90000"/>
        </a:lnSpc>
        <a:spcBef>
          <a:spcPct val="75000"/>
        </a:spcBef>
        <a:buFont typeface="Arial" panose="020B0604020202020204" pitchFamily="34" charset="0"/>
        <a:buChar char="•"/>
        <a:defRPr sz="1395" kern="1200">
          <a:solidFill>
            <a:schemeClr val="tx1"/>
          </a:solidFill>
          <a:latin typeface="+mn-lt"/>
          <a:ea typeface="+mn-ea"/>
          <a:cs typeface="+mn-cs"/>
        </a:defRPr>
      </a:lvl7pPr>
      <a:lvl8pPr marL="2569210" indent="-171450" algn="l" defTabSz="685165" rtl="0" eaLnBrk="1" latinLnBrk="0" hangingPunct="1">
        <a:lnSpc>
          <a:spcPct val="90000"/>
        </a:lnSpc>
        <a:spcBef>
          <a:spcPct val="75000"/>
        </a:spcBef>
        <a:buFont typeface="Arial" panose="020B0604020202020204" pitchFamily="34" charset="0"/>
        <a:buChar char="•"/>
        <a:defRPr sz="1395" kern="1200">
          <a:solidFill>
            <a:schemeClr val="tx1"/>
          </a:solidFill>
          <a:latin typeface="+mn-lt"/>
          <a:ea typeface="+mn-ea"/>
          <a:cs typeface="+mn-cs"/>
        </a:defRPr>
      </a:lvl8pPr>
      <a:lvl9pPr marL="2912110" indent="-171450" algn="l" defTabSz="685165" rtl="0" eaLnBrk="1" latinLnBrk="0" hangingPunct="1">
        <a:lnSpc>
          <a:spcPct val="90000"/>
        </a:lnSpc>
        <a:spcBef>
          <a:spcPct val="75000"/>
        </a:spcBef>
        <a:buFont typeface="Arial" panose="020B0604020202020204" pitchFamily="34" charset="0"/>
        <a:buChar char="•"/>
        <a:defRPr sz="1395" kern="1200">
          <a:solidFill>
            <a:schemeClr val="tx1"/>
          </a:solidFill>
          <a:latin typeface="+mn-lt"/>
          <a:ea typeface="+mn-ea"/>
          <a:cs typeface="+mn-cs"/>
        </a:defRPr>
      </a:lvl9pPr>
    </p:bodyStyle>
    <p:otherStyle>
      <a:defPPr>
        <a:defRPr lang="en-US"/>
      </a:defPPr>
      <a:lvl1pPr marL="0" algn="l" defTabSz="685165" rtl="0" eaLnBrk="1" latinLnBrk="0" hangingPunct="1">
        <a:defRPr sz="1395" kern="1200">
          <a:solidFill>
            <a:schemeClr val="tx1"/>
          </a:solidFill>
          <a:latin typeface="+mn-lt"/>
          <a:ea typeface="+mn-ea"/>
          <a:cs typeface="+mn-cs"/>
        </a:defRPr>
      </a:lvl1pPr>
      <a:lvl2pPr marL="342900" algn="l" defTabSz="685165" rtl="0" eaLnBrk="1" latinLnBrk="0" hangingPunct="1">
        <a:defRPr sz="1395" kern="1200">
          <a:solidFill>
            <a:schemeClr val="tx1"/>
          </a:solidFill>
          <a:latin typeface="+mn-lt"/>
          <a:ea typeface="+mn-ea"/>
          <a:cs typeface="+mn-cs"/>
        </a:defRPr>
      </a:lvl2pPr>
      <a:lvl3pPr marL="685165" algn="l" defTabSz="685165" rtl="0" eaLnBrk="1" latinLnBrk="0" hangingPunct="1">
        <a:defRPr sz="1395" kern="1200">
          <a:solidFill>
            <a:schemeClr val="tx1"/>
          </a:solidFill>
          <a:latin typeface="+mn-lt"/>
          <a:ea typeface="+mn-ea"/>
          <a:cs typeface="+mn-cs"/>
        </a:defRPr>
      </a:lvl3pPr>
      <a:lvl4pPr marL="1028065" algn="l" defTabSz="685165" rtl="0" eaLnBrk="1" latinLnBrk="0" hangingPunct="1">
        <a:defRPr sz="1395" kern="1200">
          <a:solidFill>
            <a:schemeClr val="tx1"/>
          </a:solidFill>
          <a:latin typeface="+mn-lt"/>
          <a:ea typeface="+mn-ea"/>
          <a:cs typeface="+mn-cs"/>
        </a:defRPr>
      </a:lvl4pPr>
      <a:lvl5pPr marL="1370965" algn="l" defTabSz="685165" rtl="0" eaLnBrk="1" latinLnBrk="0" hangingPunct="1">
        <a:defRPr sz="1395" kern="1200">
          <a:solidFill>
            <a:schemeClr val="tx1"/>
          </a:solidFill>
          <a:latin typeface="+mn-lt"/>
          <a:ea typeface="+mn-ea"/>
          <a:cs typeface="+mn-cs"/>
        </a:defRPr>
      </a:lvl5pPr>
      <a:lvl6pPr marL="1713865" algn="l" defTabSz="685165" rtl="0" eaLnBrk="1" latinLnBrk="0" hangingPunct="1">
        <a:defRPr sz="1395" kern="1200">
          <a:solidFill>
            <a:schemeClr val="tx1"/>
          </a:solidFill>
          <a:latin typeface="+mn-lt"/>
          <a:ea typeface="+mn-ea"/>
          <a:cs typeface="+mn-cs"/>
        </a:defRPr>
      </a:lvl6pPr>
      <a:lvl7pPr marL="2054860" algn="l" defTabSz="685165" rtl="0" eaLnBrk="1" latinLnBrk="0" hangingPunct="1">
        <a:defRPr sz="1395" kern="1200">
          <a:solidFill>
            <a:schemeClr val="tx1"/>
          </a:solidFill>
          <a:latin typeface="+mn-lt"/>
          <a:ea typeface="+mn-ea"/>
          <a:cs typeface="+mn-cs"/>
        </a:defRPr>
      </a:lvl7pPr>
      <a:lvl8pPr marL="2397760" algn="l" defTabSz="685165" rtl="0" eaLnBrk="1" latinLnBrk="0" hangingPunct="1">
        <a:defRPr sz="1395" kern="1200">
          <a:solidFill>
            <a:schemeClr val="tx1"/>
          </a:solidFill>
          <a:latin typeface="+mn-lt"/>
          <a:ea typeface="+mn-ea"/>
          <a:cs typeface="+mn-cs"/>
        </a:defRPr>
      </a:lvl8pPr>
      <a:lvl9pPr marL="2740660" algn="l" defTabSz="685165" rtl="0" eaLnBrk="1" latinLnBrk="0" hangingPunct="1">
        <a:defRPr sz="139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2" name="标题占位符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pPr fontAlgn="auto"/>
            <a:r>
              <a:rPr lang="zh-CN" altLang="en-US" sz="5860" strike="noStrike" noProof="1"/>
              <a:t>单击此处编辑母版标题样式</a:t>
            </a:r>
            <a:endParaRPr lang="zh-CN" altLang="en-US" strike="noStrike" noProof="1"/>
          </a:p>
        </p:txBody>
      </p:sp>
      <p:sp>
        <p:nvSpPr>
          <p:cNvPr id="3" name="文本占位符 2"/>
          <p:cNvSpPr>
            <a:spLocks noGrp="1"/>
          </p:cNvSpPr>
          <p:nvPr>
            <p:ph type="body" idx="1"/>
          </p:nvPr>
        </p:nvSpPr>
        <p:spPr>
          <a:xfrm>
            <a:off x="628650" y="1370013"/>
            <a:ext cx="7886700" cy="3262313"/>
          </a:xfrm>
          <a:prstGeom prst="rect">
            <a:avLst/>
          </a:prstGeom>
        </p:spPr>
        <p:txBody>
          <a:bodyPr vert="horz" lIns="91440" tIns="45720" rIns="91440" bIns="45720" rtlCol="0">
            <a:normAutofit/>
          </a:bodyPr>
          <a:lstStyle/>
          <a:p>
            <a:pPr lvl="0" fontAlgn="auto"/>
            <a:r>
              <a:rPr lang="zh-CN" altLang="en-US" sz="3735" strike="noStrike" noProof="1"/>
              <a:t>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z="2665"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4" name="日期占位符 3"/>
          <p:cNvSpPr>
            <a:spLocks noGrp="1"/>
          </p:cNvSpPr>
          <p:nvPr>
            <p:ph type="dt" sz="half" idx="2"/>
          </p:nvPr>
        </p:nvSpPr>
        <p:spPr>
          <a:xfrm>
            <a:off x="628650" y="4767263"/>
            <a:ext cx="2057400" cy="274638"/>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fld id="{F6306B9B-03D0-4AE8-B9D4-8DEAC2CEAADA}"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3"/>
          </p:nvPr>
        </p:nvSpPr>
        <p:spPr>
          <a:xfrm>
            <a:off x="3028950" y="4767263"/>
            <a:ext cx="3086100" cy="274638"/>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endParaRPr lang="zh-CN" altLang="en-US" strike="noStrike" noProof="1"/>
          </a:p>
        </p:txBody>
      </p:sp>
      <p:sp>
        <p:nvSpPr>
          <p:cNvPr id="6" name="灯片编号占位符 5"/>
          <p:cNvSpPr>
            <a:spLocks noGrp="1"/>
          </p:cNvSpPr>
          <p:nvPr>
            <p:ph type="sldNum" sz="quarter" idx="4"/>
          </p:nvPr>
        </p:nvSpPr>
        <p:spPr>
          <a:xfrm>
            <a:off x="6457950" y="4767263"/>
            <a:ext cx="2057400" cy="274638"/>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fld id="{D74488D5-4939-436C-BEEF-08FCD01B2418}"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pic>
        <p:nvPicPr>
          <p:cNvPr id="8" name="图片 7"/>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 id="2147483734" r:id="rId24"/>
  </p:sldLayoutIdLst>
  <p:hf sldNum="0" hdr="0" ftr="0" dt="0"/>
  <p:txStyles>
    <p:titleStyle>
      <a:lvl1pPr algn="l" defTabSz="913765" rtl="0" eaLnBrk="1" latinLnBrk="0" hangingPunct="1">
        <a:lnSpc>
          <a:spcPct val="90000"/>
        </a:lnSpc>
        <a:spcBef>
          <a:spcPct val="0"/>
        </a:spcBef>
        <a:buNone/>
        <a:defRPr sz="4395" kern="1200">
          <a:solidFill>
            <a:schemeClr val="tx1"/>
          </a:solidFill>
          <a:latin typeface="+mj-lt"/>
          <a:ea typeface="+mj-ea"/>
          <a:cs typeface="+mj-cs"/>
        </a:defRPr>
      </a:lvl1pPr>
    </p:titleStyle>
    <p:bodyStyle>
      <a:lvl1pPr marL="228600" indent="-228600" algn="l" defTabSz="913765" rtl="0" eaLnBrk="1" latinLnBrk="0" hangingPunct="1">
        <a:lnSpc>
          <a:spcPct val="90000"/>
        </a:lnSpc>
        <a:spcBef>
          <a:spcPct val="200000"/>
        </a:spcBef>
        <a:buFont typeface="Arial" panose="020B0604020202020204" pitchFamily="34" charset="0"/>
        <a:buChar char="•"/>
        <a:defRPr sz="2800" kern="1200">
          <a:solidFill>
            <a:schemeClr val="tx1"/>
          </a:solidFill>
          <a:latin typeface="+mn-lt"/>
          <a:ea typeface="+mn-ea"/>
          <a:cs typeface="+mn-cs"/>
        </a:defRPr>
      </a:lvl1pPr>
      <a:lvl2pPr marL="685165" indent="-228600" algn="l" defTabSz="91376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365" indent="-228600" algn="l" defTabSz="91376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565"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486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206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926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5825"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3025"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3765"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7530" algn="l" defTabSz="913765" rtl="0" eaLnBrk="1" latinLnBrk="0" hangingPunct="1">
        <a:defRPr sz="1800" kern="1200">
          <a:solidFill>
            <a:schemeClr val="tx1"/>
          </a:solidFill>
          <a:latin typeface="+mn-lt"/>
          <a:ea typeface="+mn-ea"/>
          <a:cs typeface="+mn-cs"/>
        </a:defRPr>
      </a:lvl5pPr>
      <a:lvl6pPr marL="2283460" algn="l" defTabSz="913765" rtl="0" eaLnBrk="1" latinLnBrk="0" hangingPunct="1">
        <a:defRPr sz="1800" kern="1200">
          <a:solidFill>
            <a:schemeClr val="tx1"/>
          </a:solidFill>
          <a:latin typeface="+mn-lt"/>
          <a:ea typeface="+mn-ea"/>
          <a:cs typeface="+mn-cs"/>
        </a:defRPr>
      </a:lvl6pPr>
      <a:lvl7pPr marL="2740660" algn="l" defTabSz="913765" rtl="0" eaLnBrk="1" latinLnBrk="0" hangingPunct="1">
        <a:defRPr sz="1800" kern="1200">
          <a:solidFill>
            <a:schemeClr val="tx1"/>
          </a:solidFill>
          <a:latin typeface="+mn-lt"/>
          <a:ea typeface="+mn-ea"/>
          <a:cs typeface="+mn-cs"/>
        </a:defRPr>
      </a:lvl7pPr>
      <a:lvl8pPr marL="3197225" algn="l" defTabSz="913765" rtl="0" eaLnBrk="1" latinLnBrk="0" hangingPunct="1">
        <a:defRPr sz="1800" kern="1200">
          <a:solidFill>
            <a:schemeClr val="tx1"/>
          </a:solidFill>
          <a:latin typeface="+mn-lt"/>
          <a:ea typeface="+mn-ea"/>
          <a:cs typeface="+mn-cs"/>
        </a:defRPr>
      </a:lvl8pPr>
      <a:lvl9pPr marL="3654425"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58.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14.xml"/><Relationship Id="rId8" Type="http://schemas.openxmlformats.org/officeDocument/2006/relationships/image" Target="../media/image6.png"/><Relationship Id="rId7" Type="http://schemas.openxmlformats.org/officeDocument/2006/relationships/tags" Target="../tags/tag81.xml"/><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 Id="rId3" Type="http://schemas.openxmlformats.org/officeDocument/2006/relationships/tags" Target="../tags/tag77.xml"/><Relationship Id="rId2" Type="http://schemas.openxmlformats.org/officeDocument/2006/relationships/tags" Target="../tags/tag76.xml"/><Relationship Id="rId10" Type="http://schemas.openxmlformats.org/officeDocument/2006/relationships/notesSlide" Target="../notesSlides/notesSlide7.xml"/><Relationship Id="rId1" Type="http://schemas.openxmlformats.org/officeDocument/2006/relationships/tags" Target="../tags/tag75.xml"/></Relationships>
</file>

<file path=ppt/slides/_rels/slide11.xml.rels><?xml version="1.0" encoding="UTF-8" standalone="yes"?>
<Relationships xmlns="http://schemas.openxmlformats.org/package/2006/relationships"><Relationship Id="rId9" Type="http://schemas.openxmlformats.org/officeDocument/2006/relationships/tags" Target="../tags/tag90.xml"/><Relationship Id="rId8" Type="http://schemas.openxmlformats.org/officeDocument/2006/relationships/tags" Target="../tags/tag89.xml"/><Relationship Id="rId7" Type="http://schemas.openxmlformats.org/officeDocument/2006/relationships/tags" Target="../tags/tag88.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 Id="rId3" Type="http://schemas.openxmlformats.org/officeDocument/2006/relationships/tags" Target="../tags/tag84.xml"/><Relationship Id="rId2" Type="http://schemas.openxmlformats.org/officeDocument/2006/relationships/tags" Target="../tags/tag83.xml"/><Relationship Id="rId15" Type="http://schemas.openxmlformats.org/officeDocument/2006/relationships/notesSlide" Target="../notesSlides/notesSlide8.xml"/><Relationship Id="rId14" Type="http://schemas.openxmlformats.org/officeDocument/2006/relationships/slideLayout" Target="../slideLayouts/slideLayout14.xml"/><Relationship Id="rId13" Type="http://schemas.openxmlformats.org/officeDocument/2006/relationships/tags" Target="../tags/tag94.xml"/><Relationship Id="rId12" Type="http://schemas.openxmlformats.org/officeDocument/2006/relationships/tags" Target="../tags/tag93.xml"/><Relationship Id="rId11" Type="http://schemas.openxmlformats.org/officeDocument/2006/relationships/tags" Target="../tags/tag92.xml"/><Relationship Id="rId10" Type="http://schemas.openxmlformats.org/officeDocument/2006/relationships/tags" Target="../tags/tag91.xml"/><Relationship Id="rId1" Type="http://schemas.openxmlformats.org/officeDocument/2006/relationships/tags" Target="../tags/tag82.xml"/></Relationships>
</file>

<file path=ppt/slides/_rels/slide12.xml.rels><?xml version="1.0" encoding="UTF-8" standalone="yes"?>
<Relationships xmlns="http://schemas.openxmlformats.org/package/2006/relationships"><Relationship Id="rId9" Type="http://schemas.openxmlformats.org/officeDocument/2006/relationships/tags" Target="../tags/tag103.xml"/><Relationship Id="rId8" Type="http://schemas.openxmlformats.org/officeDocument/2006/relationships/tags" Target="../tags/tag102.xml"/><Relationship Id="rId7" Type="http://schemas.openxmlformats.org/officeDocument/2006/relationships/tags" Target="../tags/tag101.xml"/><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tags" Target="../tags/tag98.xml"/><Relationship Id="rId3" Type="http://schemas.openxmlformats.org/officeDocument/2006/relationships/tags" Target="../tags/tag97.xml"/><Relationship Id="rId2" Type="http://schemas.openxmlformats.org/officeDocument/2006/relationships/tags" Target="../tags/tag96.xml"/><Relationship Id="rId15" Type="http://schemas.openxmlformats.org/officeDocument/2006/relationships/notesSlide" Target="../notesSlides/notesSlide9.xml"/><Relationship Id="rId14" Type="http://schemas.openxmlformats.org/officeDocument/2006/relationships/slideLayout" Target="../slideLayouts/slideLayout14.xml"/><Relationship Id="rId13" Type="http://schemas.openxmlformats.org/officeDocument/2006/relationships/tags" Target="../tags/tag107.xml"/><Relationship Id="rId12" Type="http://schemas.openxmlformats.org/officeDocument/2006/relationships/tags" Target="../tags/tag106.xml"/><Relationship Id="rId11" Type="http://schemas.openxmlformats.org/officeDocument/2006/relationships/tags" Target="../tags/tag105.xml"/><Relationship Id="rId10" Type="http://schemas.openxmlformats.org/officeDocument/2006/relationships/tags" Target="../tags/tag104.xml"/><Relationship Id="rId1" Type="http://schemas.openxmlformats.org/officeDocument/2006/relationships/tags" Target="../tags/tag95.xml"/></Relationships>
</file>

<file path=ppt/slides/_rels/slide13.xml.rels><?xml version="1.0" encoding="UTF-8" standalone="yes"?>
<Relationships xmlns="http://schemas.openxmlformats.org/package/2006/relationships"><Relationship Id="rId9" Type="http://schemas.openxmlformats.org/officeDocument/2006/relationships/tags" Target="../tags/tag116.xml"/><Relationship Id="rId8" Type="http://schemas.openxmlformats.org/officeDocument/2006/relationships/tags" Target="../tags/tag115.xml"/><Relationship Id="rId7" Type="http://schemas.openxmlformats.org/officeDocument/2006/relationships/tags" Target="../tags/tag114.xml"/><Relationship Id="rId6" Type="http://schemas.openxmlformats.org/officeDocument/2006/relationships/tags" Target="../tags/tag113.xml"/><Relationship Id="rId5" Type="http://schemas.openxmlformats.org/officeDocument/2006/relationships/tags" Target="../tags/tag112.xml"/><Relationship Id="rId4" Type="http://schemas.openxmlformats.org/officeDocument/2006/relationships/tags" Target="../tags/tag111.xml"/><Relationship Id="rId3" Type="http://schemas.openxmlformats.org/officeDocument/2006/relationships/tags" Target="../tags/tag110.xml"/><Relationship Id="rId2" Type="http://schemas.openxmlformats.org/officeDocument/2006/relationships/tags" Target="../tags/tag109.xml"/><Relationship Id="rId15" Type="http://schemas.openxmlformats.org/officeDocument/2006/relationships/notesSlide" Target="../notesSlides/notesSlide10.xml"/><Relationship Id="rId14" Type="http://schemas.openxmlformats.org/officeDocument/2006/relationships/slideLayout" Target="../slideLayouts/slideLayout14.xml"/><Relationship Id="rId13" Type="http://schemas.openxmlformats.org/officeDocument/2006/relationships/tags" Target="../tags/tag120.xml"/><Relationship Id="rId12" Type="http://schemas.openxmlformats.org/officeDocument/2006/relationships/tags" Target="../tags/tag119.xml"/><Relationship Id="rId11" Type="http://schemas.openxmlformats.org/officeDocument/2006/relationships/tags" Target="../tags/tag118.xml"/><Relationship Id="rId10" Type="http://schemas.openxmlformats.org/officeDocument/2006/relationships/tags" Target="../tags/tag117.xml"/><Relationship Id="rId1" Type="http://schemas.openxmlformats.org/officeDocument/2006/relationships/tags" Target="../tags/tag108.xml"/></Relationships>
</file>

<file path=ppt/slides/_rels/slide14.xml.rels><?xml version="1.0" encoding="UTF-8" standalone="yes"?>
<Relationships xmlns="http://schemas.openxmlformats.org/package/2006/relationships"><Relationship Id="rId9" Type="http://schemas.openxmlformats.org/officeDocument/2006/relationships/tags" Target="../tags/tag129.xml"/><Relationship Id="rId8" Type="http://schemas.openxmlformats.org/officeDocument/2006/relationships/tags" Target="../tags/tag128.xml"/><Relationship Id="rId7" Type="http://schemas.openxmlformats.org/officeDocument/2006/relationships/tags" Target="../tags/tag127.xml"/><Relationship Id="rId6" Type="http://schemas.openxmlformats.org/officeDocument/2006/relationships/tags" Target="../tags/tag126.xml"/><Relationship Id="rId5" Type="http://schemas.openxmlformats.org/officeDocument/2006/relationships/tags" Target="../tags/tag125.xml"/><Relationship Id="rId4" Type="http://schemas.openxmlformats.org/officeDocument/2006/relationships/tags" Target="../tags/tag124.xml"/><Relationship Id="rId3" Type="http://schemas.openxmlformats.org/officeDocument/2006/relationships/tags" Target="../tags/tag123.xml"/><Relationship Id="rId2" Type="http://schemas.openxmlformats.org/officeDocument/2006/relationships/tags" Target="../tags/tag122.xml"/><Relationship Id="rId13" Type="http://schemas.openxmlformats.org/officeDocument/2006/relationships/notesSlide" Target="../notesSlides/notesSlide11.xml"/><Relationship Id="rId12" Type="http://schemas.openxmlformats.org/officeDocument/2006/relationships/slideLayout" Target="../slideLayouts/slideLayout14.xml"/><Relationship Id="rId11" Type="http://schemas.openxmlformats.org/officeDocument/2006/relationships/tags" Target="../tags/tag131.xml"/><Relationship Id="rId10" Type="http://schemas.openxmlformats.org/officeDocument/2006/relationships/tags" Target="../tags/tag130.xml"/><Relationship Id="rId1" Type="http://schemas.openxmlformats.org/officeDocument/2006/relationships/tags" Target="../tags/tag121.xml"/></Relationships>
</file>

<file path=ppt/slides/_rels/slide15.xml.rels><?xml version="1.0" encoding="UTF-8" standalone="yes"?>
<Relationships xmlns="http://schemas.openxmlformats.org/package/2006/relationships"><Relationship Id="rId9" Type="http://schemas.openxmlformats.org/officeDocument/2006/relationships/tags" Target="../tags/tag140.xml"/><Relationship Id="rId8" Type="http://schemas.openxmlformats.org/officeDocument/2006/relationships/tags" Target="../tags/tag139.xml"/><Relationship Id="rId7" Type="http://schemas.openxmlformats.org/officeDocument/2006/relationships/tags" Target="../tags/tag138.xml"/><Relationship Id="rId6" Type="http://schemas.openxmlformats.org/officeDocument/2006/relationships/tags" Target="../tags/tag137.xml"/><Relationship Id="rId5" Type="http://schemas.openxmlformats.org/officeDocument/2006/relationships/tags" Target="../tags/tag136.xml"/><Relationship Id="rId4" Type="http://schemas.openxmlformats.org/officeDocument/2006/relationships/tags" Target="../tags/tag135.xml"/><Relationship Id="rId3" Type="http://schemas.openxmlformats.org/officeDocument/2006/relationships/tags" Target="../tags/tag134.xml"/><Relationship Id="rId2" Type="http://schemas.openxmlformats.org/officeDocument/2006/relationships/tags" Target="../tags/tag133.xml"/><Relationship Id="rId14" Type="http://schemas.openxmlformats.org/officeDocument/2006/relationships/notesSlide" Target="../notesSlides/notesSlide12.xml"/><Relationship Id="rId13" Type="http://schemas.openxmlformats.org/officeDocument/2006/relationships/slideLayout" Target="../slideLayouts/slideLayout14.xml"/><Relationship Id="rId12" Type="http://schemas.openxmlformats.org/officeDocument/2006/relationships/tags" Target="../tags/tag143.xml"/><Relationship Id="rId11" Type="http://schemas.openxmlformats.org/officeDocument/2006/relationships/tags" Target="../tags/tag142.xml"/><Relationship Id="rId10" Type="http://schemas.openxmlformats.org/officeDocument/2006/relationships/tags" Target="../tags/tag141.xml"/><Relationship Id="rId1" Type="http://schemas.openxmlformats.org/officeDocument/2006/relationships/tags" Target="../tags/tag132.xml"/></Relationships>
</file>

<file path=ppt/slides/_rels/slide16.xml.rels><?xml version="1.0" encoding="UTF-8" standalone="yes"?>
<Relationships xmlns="http://schemas.openxmlformats.org/package/2006/relationships"><Relationship Id="rId9" Type="http://schemas.openxmlformats.org/officeDocument/2006/relationships/tags" Target="../tags/tag152.xml"/><Relationship Id="rId8" Type="http://schemas.openxmlformats.org/officeDocument/2006/relationships/tags" Target="../tags/tag151.xml"/><Relationship Id="rId7" Type="http://schemas.openxmlformats.org/officeDocument/2006/relationships/tags" Target="../tags/tag150.xml"/><Relationship Id="rId6" Type="http://schemas.openxmlformats.org/officeDocument/2006/relationships/tags" Target="../tags/tag149.xml"/><Relationship Id="rId5" Type="http://schemas.openxmlformats.org/officeDocument/2006/relationships/tags" Target="../tags/tag148.xml"/><Relationship Id="rId4" Type="http://schemas.openxmlformats.org/officeDocument/2006/relationships/tags" Target="../tags/tag147.xml"/><Relationship Id="rId3" Type="http://schemas.openxmlformats.org/officeDocument/2006/relationships/tags" Target="../tags/tag146.xml"/><Relationship Id="rId2" Type="http://schemas.openxmlformats.org/officeDocument/2006/relationships/tags" Target="../tags/tag145.xml"/><Relationship Id="rId12" Type="http://schemas.openxmlformats.org/officeDocument/2006/relationships/notesSlide" Target="../notesSlides/notesSlide13.xml"/><Relationship Id="rId11" Type="http://schemas.openxmlformats.org/officeDocument/2006/relationships/slideLayout" Target="../slideLayouts/slideLayout14.xml"/><Relationship Id="rId10" Type="http://schemas.openxmlformats.org/officeDocument/2006/relationships/tags" Target="../tags/tag153.xml"/><Relationship Id="rId1" Type="http://schemas.openxmlformats.org/officeDocument/2006/relationships/tags" Target="../tags/tag144.xml"/></Relationships>
</file>

<file path=ppt/slides/_rels/slide17.xml.rels><?xml version="1.0" encoding="UTF-8" standalone="yes"?>
<Relationships xmlns="http://schemas.openxmlformats.org/package/2006/relationships"><Relationship Id="rId9" Type="http://schemas.openxmlformats.org/officeDocument/2006/relationships/notesSlide" Target="../notesSlides/notesSlide14.xml"/><Relationship Id="rId8" Type="http://schemas.openxmlformats.org/officeDocument/2006/relationships/slideLayout" Target="../slideLayouts/slideLayout14.xml"/><Relationship Id="rId7" Type="http://schemas.openxmlformats.org/officeDocument/2006/relationships/tags" Target="../tags/tag160.xml"/><Relationship Id="rId6" Type="http://schemas.openxmlformats.org/officeDocument/2006/relationships/tags" Target="../tags/tag159.xml"/><Relationship Id="rId5" Type="http://schemas.openxmlformats.org/officeDocument/2006/relationships/tags" Target="../tags/tag158.xml"/><Relationship Id="rId4" Type="http://schemas.openxmlformats.org/officeDocument/2006/relationships/tags" Target="../tags/tag157.xml"/><Relationship Id="rId3" Type="http://schemas.openxmlformats.org/officeDocument/2006/relationships/tags" Target="../tags/tag156.xml"/><Relationship Id="rId2" Type="http://schemas.openxmlformats.org/officeDocument/2006/relationships/tags" Target="../tags/tag155.xml"/><Relationship Id="rId1" Type="http://schemas.openxmlformats.org/officeDocument/2006/relationships/tags" Target="../tags/tag154.xml"/></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83.xml"/><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image" Target="../media/image4.jpeg"/></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14.xml"/><Relationship Id="rId8" Type="http://schemas.openxmlformats.org/officeDocument/2006/relationships/tags" Target="../tags/tag170.xml"/><Relationship Id="rId7" Type="http://schemas.openxmlformats.org/officeDocument/2006/relationships/tags" Target="../tags/tag169.xml"/><Relationship Id="rId6" Type="http://schemas.openxmlformats.org/officeDocument/2006/relationships/tags" Target="../tags/tag168.xml"/><Relationship Id="rId5" Type="http://schemas.openxmlformats.org/officeDocument/2006/relationships/tags" Target="../tags/tag167.xml"/><Relationship Id="rId4" Type="http://schemas.openxmlformats.org/officeDocument/2006/relationships/tags" Target="../tags/tag166.xml"/><Relationship Id="rId3" Type="http://schemas.openxmlformats.org/officeDocument/2006/relationships/tags" Target="../tags/tag165.xml"/><Relationship Id="rId2" Type="http://schemas.openxmlformats.org/officeDocument/2006/relationships/tags" Target="../tags/tag164.xml"/><Relationship Id="rId10" Type="http://schemas.openxmlformats.org/officeDocument/2006/relationships/notesSlide" Target="../notesSlides/notesSlide16.xml"/><Relationship Id="rId1" Type="http://schemas.openxmlformats.org/officeDocument/2006/relationships/tags" Target="../tags/tag163.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25.xml"/><Relationship Id="rId4" Type="http://schemas.openxmlformats.org/officeDocument/2006/relationships/tags" Target="../tags/tag21.xml"/><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tags" Target="../tags/tag20.xml"/></Relationships>
</file>

<file path=ppt/slides/_rels/slide20.xml.rels><?xml version="1.0" encoding="UTF-8" standalone="yes"?>
<Relationships xmlns="http://schemas.openxmlformats.org/package/2006/relationships"><Relationship Id="rId9" Type="http://schemas.openxmlformats.org/officeDocument/2006/relationships/tags" Target="../tags/tag179.xml"/><Relationship Id="rId8" Type="http://schemas.openxmlformats.org/officeDocument/2006/relationships/tags" Target="../tags/tag178.xml"/><Relationship Id="rId7" Type="http://schemas.openxmlformats.org/officeDocument/2006/relationships/tags" Target="../tags/tag177.xml"/><Relationship Id="rId6" Type="http://schemas.openxmlformats.org/officeDocument/2006/relationships/tags" Target="../tags/tag176.xml"/><Relationship Id="rId5" Type="http://schemas.openxmlformats.org/officeDocument/2006/relationships/tags" Target="../tags/tag175.xml"/><Relationship Id="rId4" Type="http://schemas.openxmlformats.org/officeDocument/2006/relationships/tags" Target="../tags/tag174.xml"/><Relationship Id="rId3" Type="http://schemas.openxmlformats.org/officeDocument/2006/relationships/tags" Target="../tags/tag173.xml"/><Relationship Id="rId24" Type="http://schemas.openxmlformats.org/officeDocument/2006/relationships/notesSlide" Target="../notesSlides/notesSlide17.xml"/><Relationship Id="rId23" Type="http://schemas.openxmlformats.org/officeDocument/2006/relationships/slideLayout" Target="../slideLayouts/slideLayout14.xml"/><Relationship Id="rId22" Type="http://schemas.openxmlformats.org/officeDocument/2006/relationships/tags" Target="../tags/tag192.xml"/><Relationship Id="rId21" Type="http://schemas.openxmlformats.org/officeDocument/2006/relationships/tags" Target="../tags/tag191.xml"/><Relationship Id="rId20" Type="http://schemas.openxmlformats.org/officeDocument/2006/relationships/tags" Target="../tags/tag190.xml"/><Relationship Id="rId2" Type="http://schemas.openxmlformats.org/officeDocument/2006/relationships/tags" Target="../tags/tag172.xml"/><Relationship Id="rId19" Type="http://schemas.openxmlformats.org/officeDocument/2006/relationships/tags" Target="../tags/tag189.xml"/><Relationship Id="rId18" Type="http://schemas.openxmlformats.org/officeDocument/2006/relationships/tags" Target="../tags/tag188.xml"/><Relationship Id="rId17" Type="http://schemas.openxmlformats.org/officeDocument/2006/relationships/tags" Target="../tags/tag187.xml"/><Relationship Id="rId16" Type="http://schemas.openxmlformats.org/officeDocument/2006/relationships/tags" Target="../tags/tag186.xml"/><Relationship Id="rId15" Type="http://schemas.openxmlformats.org/officeDocument/2006/relationships/tags" Target="../tags/tag185.xml"/><Relationship Id="rId14" Type="http://schemas.openxmlformats.org/officeDocument/2006/relationships/tags" Target="../tags/tag184.xml"/><Relationship Id="rId13" Type="http://schemas.openxmlformats.org/officeDocument/2006/relationships/tags" Target="../tags/tag183.xml"/><Relationship Id="rId12" Type="http://schemas.openxmlformats.org/officeDocument/2006/relationships/tags" Target="../tags/tag182.xml"/><Relationship Id="rId11" Type="http://schemas.openxmlformats.org/officeDocument/2006/relationships/tags" Target="../tags/tag181.xml"/><Relationship Id="rId10" Type="http://schemas.openxmlformats.org/officeDocument/2006/relationships/tags" Target="../tags/tag180.xml"/><Relationship Id="rId1" Type="http://schemas.openxmlformats.org/officeDocument/2006/relationships/tags" Target="../tags/tag171.xml"/></Relationships>
</file>

<file path=ppt/slides/_rels/slide21.xml.rels><?xml version="1.0" encoding="UTF-8" standalone="yes"?>
<Relationships xmlns="http://schemas.openxmlformats.org/package/2006/relationships"><Relationship Id="rId9" Type="http://schemas.openxmlformats.org/officeDocument/2006/relationships/tags" Target="../tags/tag201.xml"/><Relationship Id="rId8" Type="http://schemas.openxmlformats.org/officeDocument/2006/relationships/tags" Target="../tags/tag200.xml"/><Relationship Id="rId7" Type="http://schemas.openxmlformats.org/officeDocument/2006/relationships/tags" Target="../tags/tag199.xml"/><Relationship Id="rId6" Type="http://schemas.openxmlformats.org/officeDocument/2006/relationships/tags" Target="../tags/tag198.xml"/><Relationship Id="rId5" Type="http://schemas.openxmlformats.org/officeDocument/2006/relationships/tags" Target="../tags/tag197.xml"/><Relationship Id="rId4" Type="http://schemas.openxmlformats.org/officeDocument/2006/relationships/tags" Target="../tags/tag196.xml"/><Relationship Id="rId3" Type="http://schemas.openxmlformats.org/officeDocument/2006/relationships/tags" Target="../tags/tag195.xml"/><Relationship Id="rId2" Type="http://schemas.openxmlformats.org/officeDocument/2006/relationships/tags" Target="../tags/tag194.xml"/><Relationship Id="rId15" Type="http://schemas.openxmlformats.org/officeDocument/2006/relationships/notesSlide" Target="../notesSlides/notesSlide18.xml"/><Relationship Id="rId14" Type="http://schemas.openxmlformats.org/officeDocument/2006/relationships/slideLayout" Target="../slideLayouts/slideLayout14.xml"/><Relationship Id="rId13" Type="http://schemas.openxmlformats.org/officeDocument/2006/relationships/tags" Target="../tags/tag205.xml"/><Relationship Id="rId12" Type="http://schemas.openxmlformats.org/officeDocument/2006/relationships/tags" Target="../tags/tag204.xml"/><Relationship Id="rId11" Type="http://schemas.openxmlformats.org/officeDocument/2006/relationships/tags" Target="../tags/tag203.xml"/><Relationship Id="rId10" Type="http://schemas.openxmlformats.org/officeDocument/2006/relationships/tags" Target="../tags/tag202.xml"/><Relationship Id="rId1" Type="http://schemas.openxmlformats.org/officeDocument/2006/relationships/tags" Target="../tags/tag193.xml"/></Relationships>
</file>

<file path=ppt/slides/_rels/slide22.xml.rels><?xml version="1.0" encoding="UTF-8" standalone="yes"?>
<Relationships xmlns="http://schemas.openxmlformats.org/package/2006/relationships"><Relationship Id="rId9" Type="http://schemas.openxmlformats.org/officeDocument/2006/relationships/tags" Target="../tags/tag214.xml"/><Relationship Id="rId8" Type="http://schemas.openxmlformats.org/officeDocument/2006/relationships/tags" Target="../tags/tag213.xml"/><Relationship Id="rId7" Type="http://schemas.openxmlformats.org/officeDocument/2006/relationships/tags" Target="../tags/tag212.xml"/><Relationship Id="rId6" Type="http://schemas.openxmlformats.org/officeDocument/2006/relationships/tags" Target="../tags/tag211.xml"/><Relationship Id="rId5" Type="http://schemas.openxmlformats.org/officeDocument/2006/relationships/tags" Target="../tags/tag210.xml"/><Relationship Id="rId4" Type="http://schemas.openxmlformats.org/officeDocument/2006/relationships/tags" Target="../tags/tag209.xml"/><Relationship Id="rId3" Type="http://schemas.openxmlformats.org/officeDocument/2006/relationships/tags" Target="../tags/tag208.xml"/><Relationship Id="rId2" Type="http://schemas.openxmlformats.org/officeDocument/2006/relationships/tags" Target="../tags/tag207.xml"/><Relationship Id="rId11" Type="http://schemas.openxmlformats.org/officeDocument/2006/relationships/notesSlide" Target="../notesSlides/notesSlide19.xml"/><Relationship Id="rId10" Type="http://schemas.openxmlformats.org/officeDocument/2006/relationships/slideLayout" Target="../slideLayouts/slideLayout14.xml"/><Relationship Id="rId1" Type="http://schemas.openxmlformats.org/officeDocument/2006/relationships/tags" Target="../tags/tag206.xml"/></Relationships>
</file>

<file path=ppt/slides/_rels/slide23.xml.rels><?xml version="1.0" encoding="UTF-8" standalone="yes"?>
<Relationships xmlns="http://schemas.openxmlformats.org/package/2006/relationships"><Relationship Id="rId9" Type="http://schemas.openxmlformats.org/officeDocument/2006/relationships/tags" Target="../tags/tag223.xml"/><Relationship Id="rId8" Type="http://schemas.openxmlformats.org/officeDocument/2006/relationships/tags" Target="../tags/tag222.xml"/><Relationship Id="rId7" Type="http://schemas.openxmlformats.org/officeDocument/2006/relationships/tags" Target="../tags/tag221.xml"/><Relationship Id="rId6" Type="http://schemas.openxmlformats.org/officeDocument/2006/relationships/tags" Target="../tags/tag220.xml"/><Relationship Id="rId5" Type="http://schemas.openxmlformats.org/officeDocument/2006/relationships/tags" Target="../tags/tag219.xml"/><Relationship Id="rId4" Type="http://schemas.openxmlformats.org/officeDocument/2006/relationships/tags" Target="../tags/tag218.xml"/><Relationship Id="rId3" Type="http://schemas.openxmlformats.org/officeDocument/2006/relationships/tags" Target="../tags/tag217.xml"/><Relationship Id="rId2" Type="http://schemas.openxmlformats.org/officeDocument/2006/relationships/tags" Target="../tags/tag216.xml"/><Relationship Id="rId12" Type="http://schemas.openxmlformats.org/officeDocument/2006/relationships/notesSlide" Target="../notesSlides/notesSlide20.xml"/><Relationship Id="rId11" Type="http://schemas.openxmlformats.org/officeDocument/2006/relationships/slideLayout" Target="../slideLayouts/slideLayout14.xml"/><Relationship Id="rId10" Type="http://schemas.openxmlformats.org/officeDocument/2006/relationships/tags" Target="../tags/tag224.xml"/><Relationship Id="rId1" Type="http://schemas.openxmlformats.org/officeDocument/2006/relationships/tags" Target="../tags/tag215.xml"/></Relationships>
</file>

<file path=ppt/slides/_rels/slide24.xml.rels><?xml version="1.0" encoding="UTF-8" standalone="yes"?>
<Relationships xmlns="http://schemas.openxmlformats.org/package/2006/relationships"><Relationship Id="rId9" Type="http://schemas.openxmlformats.org/officeDocument/2006/relationships/tags" Target="../tags/tag233.xml"/><Relationship Id="rId8" Type="http://schemas.openxmlformats.org/officeDocument/2006/relationships/tags" Target="../tags/tag232.xml"/><Relationship Id="rId7" Type="http://schemas.openxmlformats.org/officeDocument/2006/relationships/tags" Target="../tags/tag231.xml"/><Relationship Id="rId6" Type="http://schemas.openxmlformats.org/officeDocument/2006/relationships/tags" Target="../tags/tag230.xml"/><Relationship Id="rId5" Type="http://schemas.openxmlformats.org/officeDocument/2006/relationships/tags" Target="../tags/tag229.xml"/><Relationship Id="rId4" Type="http://schemas.openxmlformats.org/officeDocument/2006/relationships/tags" Target="../tags/tag228.xml"/><Relationship Id="rId3" Type="http://schemas.openxmlformats.org/officeDocument/2006/relationships/tags" Target="../tags/tag227.xml"/><Relationship Id="rId2" Type="http://schemas.openxmlformats.org/officeDocument/2006/relationships/tags" Target="../tags/tag226.xml"/><Relationship Id="rId12" Type="http://schemas.openxmlformats.org/officeDocument/2006/relationships/notesSlide" Target="../notesSlides/notesSlide21.xml"/><Relationship Id="rId11" Type="http://schemas.openxmlformats.org/officeDocument/2006/relationships/slideLayout" Target="../slideLayouts/slideLayout14.xml"/><Relationship Id="rId10" Type="http://schemas.openxmlformats.org/officeDocument/2006/relationships/tags" Target="../tags/tag234.xml"/><Relationship Id="rId1" Type="http://schemas.openxmlformats.org/officeDocument/2006/relationships/tags" Target="../tags/tag225.xml"/></Relationships>
</file>

<file path=ppt/slides/_rels/slide25.xml.rels><?xml version="1.0" encoding="UTF-8" standalone="yes"?>
<Relationships xmlns="http://schemas.openxmlformats.org/package/2006/relationships"><Relationship Id="rId9" Type="http://schemas.openxmlformats.org/officeDocument/2006/relationships/tags" Target="../tags/tag240.xml"/><Relationship Id="rId8" Type="http://schemas.openxmlformats.org/officeDocument/2006/relationships/tags" Target="../tags/tag239.xml"/><Relationship Id="rId7" Type="http://schemas.openxmlformats.org/officeDocument/2006/relationships/image" Target="../media/image9.jpeg"/><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tags" Target="../tags/tag238.xml"/><Relationship Id="rId3" Type="http://schemas.openxmlformats.org/officeDocument/2006/relationships/tags" Target="../tags/tag237.xml"/><Relationship Id="rId2" Type="http://schemas.openxmlformats.org/officeDocument/2006/relationships/tags" Target="../tags/tag236.xml"/><Relationship Id="rId18" Type="http://schemas.openxmlformats.org/officeDocument/2006/relationships/notesSlide" Target="../notesSlides/notesSlide22.xml"/><Relationship Id="rId17" Type="http://schemas.openxmlformats.org/officeDocument/2006/relationships/slideLayout" Target="../slideLayouts/slideLayout14.xml"/><Relationship Id="rId16" Type="http://schemas.openxmlformats.org/officeDocument/2006/relationships/tags" Target="../tags/tag247.xml"/><Relationship Id="rId15" Type="http://schemas.openxmlformats.org/officeDocument/2006/relationships/tags" Target="../tags/tag246.xml"/><Relationship Id="rId14" Type="http://schemas.openxmlformats.org/officeDocument/2006/relationships/tags" Target="../tags/tag245.xml"/><Relationship Id="rId13" Type="http://schemas.openxmlformats.org/officeDocument/2006/relationships/tags" Target="../tags/tag244.xml"/><Relationship Id="rId12" Type="http://schemas.openxmlformats.org/officeDocument/2006/relationships/tags" Target="../tags/tag243.xml"/><Relationship Id="rId11" Type="http://schemas.openxmlformats.org/officeDocument/2006/relationships/tags" Target="../tags/tag242.xml"/><Relationship Id="rId10" Type="http://schemas.openxmlformats.org/officeDocument/2006/relationships/tags" Target="../tags/tag241.xml"/><Relationship Id="rId1" Type="http://schemas.openxmlformats.org/officeDocument/2006/relationships/tags" Target="../tags/tag235.xml"/></Relationships>
</file>

<file path=ppt/slides/_rels/slide26.xml.rels><?xml version="1.0" encoding="UTF-8" standalone="yes"?>
<Relationships xmlns="http://schemas.openxmlformats.org/package/2006/relationships"><Relationship Id="rId9" Type="http://schemas.openxmlformats.org/officeDocument/2006/relationships/tags" Target="../tags/tag256.xml"/><Relationship Id="rId8" Type="http://schemas.openxmlformats.org/officeDocument/2006/relationships/tags" Target="../tags/tag255.xml"/><Relationship Id="rId7" Type="http://schemas.openxmlformats.org/officeDocument/2006/relationships/tags" Target="../tags/tag254.xml"/><Relationship Id="rId6" Type="http://schemas.openxmlformats.org/officeDocument/2006/relationships/tags" Target="../tags/tag253.xml"/><Relationship Id="rId5" Type="http://schemas.openxmlformats.org/officeDocument/2006/relationships/tags" Target="../tags/tag252.xml"/><Relationship Id="rId4" Type="http://schemas.openxmlformats.org/officeDocument/2006/relationships/tags" Target="../tags/tag251.xml"/><Relationship Id="rId3" Type="http://schemas.openxmlformats.org/officeDocument/2006/relationships/tags" Target="../tags/tag250.xml"/><Relationship Id="rId2" Type="http://schemas.openxmlformats.org/officeDocument/2006/relationships/tags" Target="../tags/tag249.xml"/><Relationship Id="rId12" Type="http://schemas.openxmlformats.org/officeDocument/2006/relationships/notesSlide" Target="../notesSlides/notesSlide23.xml"/><Relationship Id="rId11" Type="http://schemas.openxmlformats.org/officeDocument/2006/relationships/slideLayout" Target="../slideLayouts/slideLayout14.xml"/><Relationship Id="rId10" Type="http://schemas.openxmlformats.org/officeDocument/2006/relationships/tags" Target="../tags/tag257.xml"/><Relationship Id="rId1" Type="http://schemas.openxmlformats.org/officeDocument/2006/relationships/tags" Target="../tags/tag248.xml"/></Relationships>
</file>

<file path=ppt/slides/_rels/slide27.xml.rels><?xml version="1.0" encoding="UTF-8" standalone="yes"?>
<Relationships xmlns="http://schemas.openxmlformats.org/package/2006/relationships"><Relationship Id="rId9" Type="http://schemas.openxmlformats.org/officeDocument/2006/relationships/tags" Target="../tags/tag266.xml"/><Relationship Id="rId8" Type="http://schemas.openxmlformats.org/officeDocument/2006/relationships/tags" Target="../tags/tag265.xml"/><Relationship Id="rId7" Type="http://schemas.openxmlformats.org/officeDocument/2006/relationships/tags" Target="../tags/tag264.xml"/><Relationship Id="rId6" Type="http://schemas.openxmlformats.org/officeDocument/2006/relationships/tags" Target="../tags/tag263.xml"/><Relationship Id="rId5" Type="http://schemas.openxmlformats.org/officeDocument/2006/relationships/tags" Target="../tags/tag262.xml"/><Relationship Id="rId4" Type="http://schemas.openxmlformats.org/officeDocument/2006/relationships/tags" Target="../tags/tag261.xml"/><Relationship Id="rId3" Type="http://schemas.openxmlformats.org/officeDocument/2006/relationships/tags" Target="../tags/tag260.xml"/><Relationship Id="rId2" Type="http://schemas.openxmlformats.org/officeDocument/2006/relationships/tags" Target="../tags/tag259.xml"/><Relationship Id="rId13" Type="http://schemas.openxmlformats.org/officeDocument/2006/relationships/notesSlide" Target="../notesSlides/notesSlide24.xml"/><Relationship Id="rId12" Type="http://schemas.openxmlformats.org/officeDocument/2006/relationships/slideLayout" Target="../slideLayouts/slideLayout14.xml"/><Relationship Id="rId11" Type="http://schemas.openxmlformats.org/officeDocument/2006/relationships/tags" Target="../tags/tag268.xml"/><Relationship Id="rId10" Type="http://schemas.openxmlformats.org/officeDocument/2006/relationships/tags" Target="../tags/tag267.xml"/><Relationship Id="rId1" Type="http://schemas.openxmlformats.org/officeDocument/2006/relationships/tags" Target="../tags/tag258.xml"/></Relationships>
</file>

<file path=ppt/slides/_rels/slide28.xml.rels><?xml version="1.0" encoding="UTF-8" standalone="yes"?>
<Relationships xmlns="http://schemas.openxmlformats.org/package/2006/relationships"><Relationship Id="rId9" Type="http://schemas.openxmlformats.org/officeDocument/2006/relationships/tags" Target="../tags/tag277.xml"/><Relationship Id="rId8" Type="http://schemas.openxmlformats.org/officeDocument/2006/relationships/tags" Target="../tags/tag276.xml"/><Relationship Id="rId7" Type="http://schemas.openxmlformats.org/officeDocument/2006/relationships/tags" Target="../tags/tag275.xml"/><Relationship Id="rId6" Type="http://schemas.openxmlformats.org/officeDocument/2006/relationships/tags" Target="../tags/tag274.xml"/><Relationship Id="rId5" Type="http://schemas.openxmlformats.org/officeDocument/2006/relationships/tags" Target="../tags/tag273.xml"/><Relationship Id="rId4" Type="http://schemas.openxmlformats.org/officeDocument/2006/relationships/tags" Target="../tags/tag272.xml"/><Relationship Id="rId3" Type="http://schemas.openxmlformats.org/officeDocument/2006/relationships/tags" Target="../tags/tag271.xml"/><Relationship Id="rId2" Type="http://schemas.openxmlformats.org/officeDocument/2006/relationships/tags" Target="../tags/tag270.xml"/><Relationship Id="rId12" Type="http://schemas.openxmlformats.org/officeDocument/2006/relationships/notesSlide" Target="../notesSlides/notesSlide25.xml"/><Relationship Id="rId11" Type="http://schemas.openxmlformats.org/officeDocument/2006/relationships/slideLayout" Target="../slideLayouts/slideLayout14.xml"/><Relationship Id="rId10" Type="http://schemas.openxmlformats.org/officeDocument/2006/relationships/tags" Target="../tags/tag278.xml"/><Relationship Id="rId1" Type="http://schemas.openxmlformats.org/officeDocument/2006/relationships/tags" Target="../tags/tag269.xml"/></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83.xml"/><Relationship Id="rId3" Type="http://schemas.openxmlformats.org/officeDocument/2006/relationships/tags" Target="../tags/tag280.xml"/><Relationship Id="rId2" Type="http://schemas.openxmlformats.org/officeDocument/2006/relationships/tags" Target="../tags/tag279.xml"/><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72.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image" Target="../media/image4.jpeg"/></Relationships>
</file>

<file path=ppt/slides/_rels/slide30.xml.rels><?xml version="1.0" encoding="UTF-8" standalone="yes"?>
<Relationships xmlns="http://schemas.openxmlformats.org/package/2006/relationships"><Relationship Id="rId9" Type="http://schemas.openxmlformats.org/officeDocument/2006/relationships/tags" Target="../tags/tag289.xml"/><Relationship Id="rId8" Type="http://schemas.openxmlformats.org/officeDocument/2006/relationships/tags" Target="../tags/tag288.xml"/><Relationship Id="rId7" Type="http://schemas.openxmlformats.org/officeDocument/2006/relationships/tags" Target="../tags/tag287.xml"/><Relationship Id="rId6" Type="http://schemas.openxmlformats.org/officeDocument/2006/relationships/tags" Target="../tags/tag286.xml"/><Relationship Id="rId5" Type="http://schemas.openxmlformats.org/officeDocument/2006/relationships/tags" Target="../tags/tag285.xml"/><Relationship Id="rId4" Type="http://schemas.openxmlformats.org/officeDocument/2006/relationships/tags" Target="../tags/tag284.xml"/><Relationship Id="rId37" Type="http://schemas.openxmlformats.org/officeDocument/2006/relationships/notesSlide" Target="../notesSlides/notesSlide27.xml"/><Relationship Id="rId36" Type="http://schemas.openxmlformats.org/officeDocument/2006/relationships/slideLayout" Target="../slideLayouts/slideLayout14.xml"/><Relationship Id="rId35" Type="http://schemas.openxmlformats.org/officeDocument/2006/relationships/tags" Target="../tags/tag315.xml"/><Relationship Id="rId34" Type="http://schemas.openxmlformats.org/officeDocument/2006/relationships/tags" Target="../tags/tag314.xml"/><Relationship Id="rId33" Type="http://schemas.openxmlformats.org/officeDocument/2006/relationships/tags" Target="../tags/tag313.xml"/><Relationship Id="rId32" Type="http://schemas.openxmlformats.org/officeDocument/2006/relationships/tags" Target="../tags/tag312.xml"/><Relationship Id="rId31" Type="http://schemas.openxmlformats.org/officeDocument/2006/relationships/tags" Target="../tags/tag311.xml"/><Relationship Id="rId30" Type="http://schemas.openxmlformats.org/officeDocument/2006/relationships/tags" Target="../tags/tag310.xml"/><Relationship Id="rId3" Type="http://schemas.openxmlformats.org/officeDocument/2006/relationships/tags" Target="../tags/tag283.xml"/><Relationship Id="rId29" Type="http://schemas.openxmlformats.org/officeDocument/2006/relationships/tags" Target="../tags/tag309.xml"/><Relationship Id="rId28" Type="http://schemas.openxmlformats.org/officeDocument/2006/relationships/tags" Target="../tags/tag308.xml"/><Relationship Id="rId27" Type="http://schemas.openxmlformats.org/officeDocument/2006/relationships/tags" Target="../tags/tag307.xml"/><Relationship Id="rId26" Type="http://schemas.openxmlformats.org/officeDocument/2006/relationships/tags" Target="../tags/tag306.xml"/><Relationship Id="rId25" Type="http://schemas.openxmlformats.org/officeDocument/2006/relationships/tags" Target="../tags/tag305.xml"/><Relationship Id="rId24" Type="http://schemas.openxmlformats.org/officeDocument/2006/relationships/tags" Target="../tags/tag304.xml"/><Relationship Id="rId23" Type="http://schemas.openxmlformats.org/officeDocument/2006/relationships/tags" Target="../tags/tag303.xml"/><Relationship Id="rId22" Type="http://schemas.openxmlformats.org/officeDocument/2006/relationships/tags" Target="../tags/tag302.xml"/><Relationship Id="rId21" Type="http://schemas.openxmlformats.org/officeDocument/2006/relationships/tags" Target="../tags/tag301.xml"/><Relationship Id="rId20" Type="http://schemas.openxmlformats.org/officeDocument/2006/relationships/tags" Target="../tags/tag300.xml"/><Relationship Id="rId2" Type="http://schemas.openxmlformats.org/officeDocument/2006/relationships/tags" Target="../tags/tag282.xml"/><Relationship Id="rId19" Type="http://schemas.openxmlformats.org/officeDocument/2006/relationships/tags" Target="../tags/tag299.xml"/><Relationship Id="rId18" Type="http://schemas.openxmlformats.org/officeDocument/2006/relationships/tags" Target="../tags/tag298.xml"/><Relationship Id="rId17" Type="http://schemas.openxmlformats.org/officeDocument/2006/relationships/tags" Target="../tags/tag297.xml"/><Relationship Id="rId16" Type="http://schemas.openxmlformats.org/officeDocument/2006/relationships/tags" Target="../tags/tag296.xml"/><Relationship Id="rId15" Type="http://schemas.openxmlformats.org/officeDocument/2006/relationships/tags" Target="../tags/tag295.xml"/><Relationship Id="rId14" Type="http://schemas.openxmlformats.org/officeDocument/2006/relationships/tags" Target="../tags/tag294.xml"/><Relationship Id="rId13" Type="http://schemas.openxmlformats.org/officeDocument/2006/relationships/tags" Target="../tags/tag293.xml"/><Relationship Id="rId12" Type="http://schemas.openxmlformats.org/officeDocument/2006/relationships/tags" Target="../tags/tag292.xml"/><Relationship Id="rId11" Type="http://schemas.openxmlformats.org/officeDocument/2006/relationships/tags" Target="../tags/tag291.xml"/><Relationship Id="rId10" Type="http://schemas.openxmlformats.org/officeDocument/2006/relationships/tags" Target="../tags/tag290.xml"/><Relationship Id="rId1" Type="http://schemas.openxmlformats.org/officeDocument/2006/relationships/tags" Target="../tags/tag281.xml"/></Relationships>
</file>

<file path=ppt/slides/_rels/slide31.xml.rels><?xml version="1.0" encoding="UTF-8" standalone="yes"?>
<Relationships xmlns="http://schemas.openxmlformats.org/package/2006/relationships"><Relationship Id="rId9" Type="http://schemas.openxmlformats.org/officeDocument/2006/relationships/tags" Target="../tags/tag324.xml"/><Relationship Id="rId8" Type="http://schemas.openxmlformats.org/officeDocument/2006/relationships/tags" Target="../tags/tag323.xml"/><Relationship Id="rId7" Type="http://schemas.openxmlformats.org/officeDocument/2006/relationships/tags" Target="../tags/tag322.xml"/><Relationship Id="rId6" Type="http://schemas.openxmlformats.org/officeDocument/2006/relationships/tags" Target="../tags/tag321.xml"/><Relationship Id="rId5" Type="http://schemas.openxmlformats.org/officeDocument/2006/relationships/tags" Target="../tags/tag320.xml"/><Relationship Id="rId4" Type="http://schemas.openxmlformats.org/officeDocument/2006/relationships/tags" Target="../tags/tag319.xml"/><Relationship Id="rId38" Type="http://schemas.openxmlformats.org/officeDocument/2006/relationships/notesSlide" Target="../notesSlides/notesSlide28.xml"/><Relationship Id="rId37" Type="http://schemas.openxmlformats.org/officeDocument/2006/relationships/slideLayout" Target="../slideLayouts/slideLayout14.xml"/><Relationship Id="rId36" Type="http://schemas.openxmlformats.org/officeDocument/2006/relationships/tags" Target="../tags/tag351.xml"/><Relationship Id="rId35" Type="http://schemas.openxmlformats.org/officeDocument/2006/relationships/tags" Target="../tags/tag350.xml"/><Relationship Id="rId34" Type="http://schemas.openxmlformats.org/officeDocument/2006/relationships/tags" Target="../tags/tag349.xml"/><Relationship Id="rId33" Type="http://schemas.openxmlformats.org/officeDocument/2006/relationships/tags" Target="../tags/tag348.xml"/><Relationship Id="rId32" Type="http://schemas.openxmlformats.org/officeDocument/2006/relationships/tags" Target="../tags/tag347.xml"/><Relationship Id="rId31" Type="http://schemas.openxmlformats.org/officeDocument/2006/relationships/tags" Target="../tags/tag346.xml"/><Relationship Id="rId30" Type="http://schemas.openxmlformats.org/officeDocument/2006/relationships/tags" Target="../tags/tag345.xml"/><Relationship Id="rId3" Type="http://schemas.openxmlformats.org/officeDocument/2006/relationships/tags" Target="../tags/tag318.xml"/><Relationship Id="rId29" Type="http://schemas.openxmlformats.org/officeDocument/2006/relationships/tags" Target="../tags/tag344.xml"/><Relationship Id="rId28" Type="http://schemas.openxmlformats.org/officeDocument/2006/relationships/tags" Target="../tags/tag343.xml"/><Relationship Id="rId27" Type="http://schemas.openxmlformats.org/officeDocument/2006/relationships/tags" Target="../tags/tag342.xml"/><Relationship Id="rId26" Type="http://schemas.openxmlformats.org/officeDocument/2006/relationships/tags" Target="../tags/tag341.xml"/><Relationship Id="rId25" Type="http://schemas.openxmlformats.org/officeDocument/2006/relationships/tags" Target="../tags/tag340.xml"/><Relationship Id="rId24" Type="http://schemas.openxmlformats.org/officeDocument/2006/relationships/tags" Target="../tags/tag339.xml"/><Relationship Id="rId23" Type="http://schemas.openxmlformats.org/officeDocument/2006/relationships/tags" Target="../tags/tag338.xml"/><Relationship Id="rId22" Type="http://schemas.openxmlformats.org/officeDocument/2006/relationships/tags" Target="../tags/tag337.xml"/><Relationship Id="rId21" Type="http://schemas.openxmlformats.org/officeDocument/2006/relationships/tags" Target="../tags/tag336.xml"/><Relationship Id="rId20" Type="http://schemas.openxmlformats.org/officeDocument/2006/relationships/tags" Target="../tags/tag335.xml"/><Relationship Id="rId2" Type="http://schemas.openxmlformats.org/officeDocument/2006/relationships/tags" Target="../tags/tag317.xml"/><Relationship Id="rId19" Type="http://schemas.openxmlformats.org/officeDocument/2006/relationships/tags" Target="../tags/tag334.xml"/><Relationship Id="rId18" Type="http://schemas.openxmlformats.org/officeDocument/2006/relationships/tags" Target="../tags/tag333.xml"/><Relationship Id="rId17" Type="http://schemas.openxmlformats.org/officeDocument/2006/relationships/tags" Target="../tags/tag332.xml"/><Relationship Id="rId16" Type="http://schemas.openxmlformats.org/officeDocument/2006/relationships/tags" Target="../tags/tag331.xml"/><Relationship Id="rId15" Type="http://schemas.openxmlformats.org/officeDocument/2006/relationships/tags" Target="../tags/tag330.xml"/><Relationship Id="rId14" Type="http://schemas.openxmlformats.org/officeDocument/2006/relationships/tags" Target="../tags/tag329.xml"/><Relationship Id="rId13" Type="http://schemas.openxmlformats.org/officeDocument/2006/relationships/tags" Target="../tags/tag328.xml"/><Relationship Id="rId12" Type="http://schemas.openxmlformats.org/officeDocument/2006/relationships/tags" Target="../tags/tag327.xml"/><Relationship Id="rId11" Type="http://schemas.openxmlformats.org/officeDocument/2006/relationships/tags" Target="../tags/tag326.xml"/><Relationship Id="rId10" Type="http://schemas.openxmlformats.org/officeDocument/2006/relationships/tags" Target="../tags/tag325.xml"/><Relationship Id="rId1" Type="http://schemas.openxmlformats.org/officeDocument/2006/relationships/tags" Target="../tags/tag316.xml"/></Relationships>
</file>

<file path=ppt/slides/_rels/slide32.xml.rels><?xml version="1.0" encoding="UTF-8" standalone="yes"?>
<Relationships xmlns="http://schemas.openxmlformats.org/package/2006/relationships"><Relationship Id="rId9" Type="http://schemas.openxmlformats.org/officeDocument/2006/relationships/tags" Target="../tags/tag360.xml"/><Relationship Id="rId8" Type="http://schemas.openxmlformats.org/officeDocument/2006/relationships/tags" Target="../tags/tag359.xml"/><Relationship Id="rId7" Type="http://schemas.openxmlformats.org/officeDocument/2006/relationships/tags" Target="../tags/tag358.xml"/><Relationship Id="rId6" Type="http://schemas.openxmlformats.org/officeDocument/2006/relationships/tags" Target="../tags/tag357.xml"/><Relationship Id="rId5" Type="http://schemas.openxmlformats.org/officeDocument/2006/relationships/tags" Target="../tags/tag356.xml"/><Relationship Id="rId4" Type="http://schemas.openxmlformats.org/officeDocument/2006/relationships/tags" Target="../tags/tag355.xml"/><Relationship Id="rId3" Type="http://schemas.openxmlformats.org/officeDocument/2006/relationships/tags" Target="../tags/tag354.xml"/><Relationship Id="rId2" Type="http://schemas.openxmlformats.org/officeDocument/2006/relationships/tags" Target="../tags/tag353.xml"/><Relationship Id="rId13" Type="http://schemas.openxmlformats.org/officeDocument/2006/relationships/notesSlide" Target="../notesSlides/notesSlide29.xml"/><Relationship Id="rId12" Type="http://schemas.openxmlformats.org/officeDocument/2006/relationships/slideLayout" Target="../slideLayouts/slideLayout14.xml"/><Relationship Id="rId11" Type="http://schemas.openxmlformats.org/officeDocument/2006/relationships/tags" Target="../tags/tag362.xml"/><Relationship Id="rId10" Type="http://schemas.openxmlformats.org/officeDocument/2006/relationships/tags" Target="../tags/tag361.xml"/><Relationship Id="rId1" Type="http://schemas.openxmlformats.org/officeDocument/2006/relationships/tags" Target="../tags/tag352.xml"/></Relationships>
</file>

<file path=ppt/slides/_rels/slide33.xml.rels><?xml version="1.0" encoding="UTF-8" standalone="yes"?>
<Relationships xmlns="http://schemas.openxmlformats.org/package/2006/relationships"><Relationship Id="rId9" Type="http://schemas.openxmlformats.org/officeDocument/2006/relationships/tags" Target="../tags/tag371.xml"/><Relationship Id="rId8" Type="http://schemas.openxmlformats.org/officeDocument/2006/relationships/tags" Target="../tags/tag370.xml"/><Relationship Id="rId7" Type="http://schemas.openxmlformats.org/officeDocument/2006/relationships/tags" Target="../tags/tag369.xml"/><Relationship Id="rId6" Type="http://schemas.openxmlformats.org/officeDocument/2006/relationships/tags" Target="../tags/tag368.xml"/><Relationship Id="rId5" Type="http://schemas.openxmlformats.org/officeDocument/2006/relationships/tags" Target="../tags/tag367.xml"/><Relationship Id="rId4" Type="http://schemas.openxmlformats.org/officeDocument/2006/relationships/tags" Target="../tags/tag366.xml"/><Relationship Id="rId3" Type="http://schemas.openxmlformats.org/officeDocument/2006/relationships/tags" Target="../tags/tag365.xml"/><Relationship Id="rId2" Type="http://schemas.openxmlformats.org/officeDocument/2006/relationships/tags" Target="../tags/tag364.xml"/><Relationship Id="rId14" Type="http://schemas.openxmlformats.org/officeDocument/2006/relationships/notesSlide" Target="../notesSlides/notesSlide30.xml"/><Relationship Id="rId13" Type="http://schemas.openxmlformats.org/officeDocument/2006/relationships/slideLayout" Target="../slideLayouts/slideLayout14.xml"/><Relationship Id="rId12" Type="http://schemas.openxmlformats.org/officeDocument/2006/relationships/tags" Target="../tags/tag374.xml"/><Relationship Id="rId11" Type="http://schemas.openxmlformats.org/officeDocument/2006/relationships/tags" Target="../tags/tag373.xml"/><Relationship Id="rId10" Type="http://schemas.openxmlformats.org/officeDocument/2006/relationships/tags" Target="../tags/tag372.xml"/><Relationship Id="rId1" Type="http://schemas.openxmlformats.org/officeDocument/2006/relationships/tags" Target="../tags/tag363.xml"/></Relationships>
</file>

<file path=ppt/slides/_rels/slide34.xml.rels><?xml version="1.0" encoding="UTF-8" standalone="yes"?>
<Relationships xmlns="http://schemas.openxmlformats.org/package/2006/relationships"><Relationship Id="rId9" Type="http://schemas.openxmlformats.org/officeDocument/2006/relationships/tags" Target="../tags/tag383.xml"/><Relationship Id="rId8" Type="http://schemas.openxmlformats.org/officeDocument/2006/relationships/tags" Target="../tags/tag382.xml"/><Relationship Id="rId7" Type="http://schemas.openxmlformats.org/officeDocument/2006/relationships/tags" Target="../tags/tag381.xml"/><Relationship Id="rId6" Type="http://schemas.openxmlformats.org/officeDocument/2006/relationships/tags" Target="../tags/tag380.xml"/><Relationship Id="rId5" Type="http://schemas.openxmlformats.org/officeDocument/2006/relationships/tags" Target="../tags/tag379.xml"/><Relationship Id="rId4" Type="http://schemas.openxmlformats.org/officeDocument/2006/relationships/tags" Target="../tags/tag378.xml"/><Relationship Id="rId3" Type="http://schemas.openxmlformats.org/officeDocument/2006/relationships/tags" Target="../tags/tag377.xml"/><Relationship Id="rId2" Type="http://schemas.openxmlformats.org/officeDocument/2006/relationships/tags" Target="../tags/tag376.xml"/><Relationship Id="rId14" Type="http://schemas.openxmlformats.org/officeDocument/2006/relationships/notesSlide" Target="../notesSlides/notesSlide31.xml"/><Relationship Id="rId13" Type="http://schemas.openxmlformats.org/officeDocument/2006/relationships/slideLayout" Target="../slideLayouts/slideLayout14.xml"/><Relationship Id="rId12" Type="http://schemas.openxmlformats.org/officeDocument/2006/relationships/tags" Target="../tags/tag386.xml"/><Relationship Id="rId11" Type="http://schemas.openxmlformats.org/officeDocument/2006/relationships/tags" Target="../tags/tag385.xml"/><Relationship Id="rId10" Type="http://schemas.openxmlformats.org/officeDocument/2006/relationships/tags" Target="../tags/tag384.xml"/><Relationship Id="rId1" Type="http://schemas.openxmlformats.org/officeDocument/2006/relationships/tags" Target="../tags/tag375.xml"/></Relationships>
</file>

<file path=ppt/slides/_rels/slide35.xml.rels><?xml version="1.0" encoding="UTF-8" standalone="yes"?>
<Relationships xmlns="http://schemas.openxmlformats.org/package/2006/relationships"><Relationship Id="rId9" Type="http://schemas.openxmlformats.org/officeDocument/2006/relationships/tags" Target="../tags/tag395.xml"/><Relationship Id="rId8" Type="http://schemas.openxmlformats.org/officeDocument/2006/relationships/tags" Target="../tags/tag394.xml"/><Relationship Id="rId7" Type="http://schemas.openxmlformats.org/officeDocument/2006/relationships/tags" Target="../tags/tag393.xml"/><Relationship Id="rId6" Type="http://schemas.openxmlformats.org/officeDocument/2006/relationships/tags" Target="../tags/tag392.xml"/><Relationship Id="rId5" Type="http://schemas.openxmlformats.org/officeDocument/2006/relationships/tags" Target="../tags/tag391.xml"/><Relationship Id="rId4" Type="http://schemas.openxmlformats.org/officeDocument/2006/relationships/tags" Target="../tags/tag390.xml"/><Relationship Id="rId3" Type="http://schemas.openxmlformats.org/officeDocument/2006/relationships/tags" Target="../tags/tag389.xml"/><Relationship Id="rId2" Type="http://schemas.openxmlformats.org/officeDocument/2006/relationships/tags" Target="../tags/tag388.xml"/><Relationship Id="rId12" Type="http://schemas.openxmlformats.org/officeDocument/2006/relationships/notesSlide" Target="../notesSlides/notesSlide32.xml"/><Relationship Id="rId11" Type="http://schemas.openxmlformats.org/officeDocument/2006/relationships/slideLayout" Target="../slideLayouts/slideLayout14.xml"/><Relationship Id="rId10" Type="http://schemas.openxmlformats.org/officeDocument/2006/relationships/tags" Target="../tags/tag396.xml"/><Relationship Id="rId1" Type="http://schemas.openxmlformats.org/officeDocument/2006/relationships/tags" Target="../tags/tag387.xml"/></Relationships>
</file>

<file path=ppt/slides/_rels/slide36.xml.rels><?xml version="1.0" encoding="UTF-8" standalone="yes"?>
<Relationships xmlns="http://schemas.openxmlformats.org/package/2006/relationships"><Relationship Id="rId9" Type="http://schemas.openxmlformats.org/officeDocument/2006/relationships/tags" Target="../tags/tag405.xml"/><Relationship Id="rId8" Type="http://schemas.openxmlformats.org/officeDocument/2006/relationships/tags" Target="../tags/tag404.xml"/><Relationship Id="rId7" Type="http://schemas.openxmlformats.org/officeDocument/2006/relationships/tags" Target="../tags/tag403.xml"/><Relationship Id="rId6" Type="http://schemas.openxmlformats.org/officeDocument/2006/relationships/tags" Target="../tags/tag402.xml"/><Relationship Id="rId5" Type="http://schemas.openxmlformats.org/officeDocument/2006/relationships/tags" Target="../tags/tag401.xml"/><Relationship Id="rId4" Type="http://schemas.openxmlformats.org/officeDocument/2006/relationships/tags" Target="../tags/tag400.xml"/><Relationship Id="rId3" Type="http://schemas.openxmlformats.org/officeDocument/2006/relationships/tags" Target="../tags/tag399.xml"/><Relationship Id="rId2" Type="http://schemas.openxmlformats.org/officeDocument/2006/relationships/tags" Target="../tags/tag398.xml"/><Relationship Id="rId11" Type="http://schemas.openxmlformats.org/officeDocument/2006/relationships/notesSlide" Target="../notesSlides/notesSlide33.xml"/><Relationship Id="rId10" Type="http://schemas.openxmlformats.org/officeDocument/2006/relationships/slideLayout" Target="../slideLayouts/slideLayout14.xml"/><Relationship Id="rId1" Type="http://schemas.openxmlformats.org/officeDocument/2006/relationships/tags" Target="../tags/tag397.xml"/></Relationships>
</file>

<file path=ppt/slides/_rels/slide37.xml.rels><?xml version="1.0" encoding="UTF-8" standalone="yes"?>
<Relationships xmlns="http://schemas.openxmlformats.org/package/2006/relationships"><Relationship Id="rId9" Type="http://schemas.openxmlformats.org/officeDocument/2006/relationships/tags" Target="../tags/tag414.xml"/><Relationship Id="rId8" Type="http://schemas.openxmlformats.org/officeDocument/2006/relationships/tags" Target="../tags/tag413.xml"/><Relationship Id="rId7" Type="http://schemas.openxmlformats.org/officeDocument/2006/relationships/tags" Target="../tags/tag412.xml"/><Relationship Id="rId6" Type="http://schemas.openxmlformats.org/officeDocument/2006/relationships/tags" Target="../tags/tag411.xml"/><Relationship Id="rId5" Type="http://schemas.openxmlformats.org/officeDocument/2006/relationships/tags" Target="../tags/tag410.xml"/><Relationship Id="rId4" Type="http://schemas.openxmlformats.org/officeDocument/2006/relationships/tags" Target="../tags/tag409.xml"/><Relationship Id="rId3" Type="http://schemas.openxmlformats.org/officeDocument/2006/relationships/tags" Target="../tags/tag408.xml"/><Relationship Id="rId2" Type="http://schemas.openxmlformats.org/officeDocument/2006/relationships/tags" Target="../tags/tag407.xml"/><Relationship Id="rId13" Type="http://schemas.openxmlformats.org/officeDocument/2006/relationships/notesSlide" Target="../notesSlides/notesSlide34.xml"/><Relationship Id="rId12" Type="http://schemas.openxmlformats.org/officeDocument/2006/relationships/slideLayout" Target="../slideLayouts/slideLayout14.xml"/><Relationship Id="rId11" Type="http://schemas.openxmlformats.org/officeDocument/2006/relationships/tags" Target="../tags/tag416.xml"/><Relationship Id="rId10" Type="http://schemas.openxmlformats.org/officeDocument/2006/relationships/tags" Target="../tags/tag415.xml"/><Relationship Id="rId1" Type="http://schemas.openxmlformats.org/officeDocument/2006/relationships/tags" Target="../tags/tag406.xml"/></Relationships>
</file>

<file path=ppt/slides/_rels/slide38.xml.rels><?xml version="1.0" encoding="UTF-8" standalone="yes"?>
<Relationships xmlns="http://schemas.openxmlformats.org/package/2006/relationships"><Relationship Id="rId9" Type="http://schemas.openxmlformats.org/officeDocument/2006/relationships/tags" Target="../tags/tag425.xml"/><Relationship Id="rId8" Type="http://schemas.openxmlformats.org/officeDocument/2006/relationships/tags" Target="../tags/tag424.xml"/><Relationship Id="rId7" Type="http://schemas.openxmlformats.org/officeDocument/2006/relationships/tags" Target="../tags/tag423.xml"/><Relationship Id="rId6" Type="http://schemas.openxmlformats.org/officeDocument/2006/relationships/tags" Target="../tags/tag422.xml"/><Relationship Id="rId5" Type="http://schemas.openxmlformats.org/officeDocument/2006/relationships/tags" Target="../tags/tag421.xml"/><Relationship Id="rId4" Type="http://schemas.openxmlformats.org/officeDocument/2006/relationships/tags" Target="../tags/tag420.xml"/><Relationship Id="rId3" Type="http://schemas.openxmlformats.org/officeDocument/2006/relationships/tags" Target="../tags/tag419.xml"/><Relationship Id="rId2" Type="http://schemas.openxmlformats.org/officeDocument/2006/relationships/tags" Target="../tags/tag418.xml"/><Relationship Id="rId13" Type="http://schemas.openxmlformats.org/officeDocument/2006/relationships/notesSlide" Target="../notesSlides/notesSlide35.xml"/><Relationship Id="rId12" Type="http://schemas.openxmlformats.org/officeDocument/2006/relationships/slideLayout" Target="../slideLayouts/slideLayout14.xml"/><Relationship Id="rId11" Type="http://schemas.openxmlformats.org/officeDocument/2006/relationships/tags" Target="../tags/tag427.xml"/><Relationship Id="rId10" Type="http://schemas.openxmlformats.org/officeDocument/2006/relationships/tags" Target="../tags/tag426.xml"/><Relationship Id="rId1" Type="http://schemas.openxmlformats.org/officeDocument/2006/relationships/tags" Target="../tags/tag417.xml"/></Relationships>
</file>

<file path=ppt/slides/_rels/slide39.xml.rels><?xml version="1.0" encoding="UTF-8" standalone="yes"?>
<Relationships xmlns="http://schemas.openxmlformats.org/package/2006/relationships"><Relationship Id="rId9" Type="http://schemas.openxmlformats.org/officeDocument/2006/relationships/notesSlide" Target="../notesSlides/notesSlide36.xml"/><Relationship Id="rId8" Type="http://schemas.openxmlformats.org/officeDocument/2006/relationships/slideLayout" Target="../slideLayouts/slideLayout14.xml"/><Relationship Id="rId7" Type="http://schemas.openxmlformats.org/officeDocument/2006/relationships/tags" Target="../tags/tag434.xml"/><Relationship Id="rId6" Type="http://schemas.openxmlformats.org/officeDocument/2006/relationships/tags" Target="../tags/tag433.xml"/><Relationship Id="rId5" Type="http://schemas.openxmlformats.org/officeDocument/2006/relationships/tags" Target="../tags/tag432.xml"/><Relationship Id="rId4" Type="http://schemas.openxmlformats.org/officeDocument/2006/relationships/tags" Target="../tags/tag431.xml"/><Relationship Id="rId3" Type="http://schemas.openxmlformats.org/officeDocument/2006/relationships/tags" Target="../tags/tag430.xml"/><Relationship Id="rId2" Type="http://schemas.openxmlformats.org/officeDocument/2006/relationships/tags" Target="../tags/tag429.xml"/><Relationship Id="rId1" Type="http://schemas.openxmlformats.org/officeDocument/2006/relationships/tags" Target="../tags/tag428.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83.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image" Target="../media/image4.jpeg"/></Relationships>
</file>

<file path=ppt/slides/_rels/slide40.xml.rels><?xml version="1.0" encoding="UTF-8" standalone="yes"?>
<Relationships xmlns="http://schemas.openxmlformats.org/package/2006/relationships"><Relationship Id="rId9" Type="http://schemas.openxmlformats.org/officeDocument/2006/relationships/tags" Target="../tags/tag443.xml"/><Relationship Id="rId8" Type="http://schemas.openxmlformats.org/officeDocument/2006/relationships/tags" Target="../tags/tag442.xml"/><Relationship Id="rId7" Type="http://schemas.openxmlformats.org/officeDocument/2006/relationships/tags" Target="../tags/tag441.xml"/><Relationship Id="rId6" Type="http://schemas.openxmlformats.org/officeDocument/2006/relationships/tags" Target="../tags/tag440.xml"/><Relationship Id="rId5" Type="http://schemas.openxmlformats.org/officeDocument/2006/relationships/tags" Target="../tags/tag439.xml"/><Relationship Id="rId4" Type="http://schemas.openxmlformats.org/officeDocument/2006/relationships/tags" Target="../tags/tag438.xml"/><Relationship Id="rId3" Type="http://schemas.openxmlformats.org/officeDocument/2006/relationships/tags" Target="../tags/tag437.xml"/><Relationship Id="rId2" Type="http://schemas.openxmlformats.org/officeDocument/2006/relationships/tags" Target="../tags/tag436.xml"/><Relationship Id="rId12" Type="http://schemas.openxmlformats.org/officeDocument/2006/relationships/notesSlide" Target="../notesSlides/notesSlide37.xml"/><Relationship Id="rId11" Type="http://schemas.openxmlformats.org/officeDocument/2006/relationships/slideLayout" Target="../slideLayouts/slideLayout14.xml"/><Relationship Id="rId10" Type="http://schemas.openxmlformats.org/officeDocument/2006/relationships/tags" Target="../tags/tag444.xml"/><Relationship Id="rId1" Type="http://schemas.openxmlformats.org/officeDocument/2006/relationships/tags" Target="../tags/tag435.xml"/></Relationships>
</file>

<file path=ppt/slides/_rels/slide41.xml.rels><?xml version="1.0" encoding="UTF-8" standalone="yes"?>
<Relationships xmlns="http://schemas.openxmlformats.org/package/2006/relationships"><Relationship Id="rId9" Type="http://schemas.openxmlformats.org/officeDocument/2006/relationships/tags" Target="../tags/tag453.xml"/><Relationship Id="rId8" Type="http://schemas.openxmlformats.org/officeDocument/2006/relationships/tags" Target="../tags/tag452.xml"/><Relationship Id="rId7" Type="http://schemas.openxmlformats.org/officeDocument/2006/relationships/tags" Target="../tags/tag451.xml"/><Relationship Id="rId6" Type="http://schemas.openxmlformats.org/officeDocument/2006/relationships/tags" Target="../tags/tag450.xml"/><Relationship Id="rId5" Type="http://schemas.openxmlformats.org/officeDocument/2006/relationships/tags" Target="../tags/tag449.xml"/><Relationship Id="rId4" Type="http://schemas.openxmlformats.org/officeDocument/2006/relationships/tags" Target="../tags/tag448.xml"/><Relationship Id="rId3" Type="http://schemas.openxmlformats.org/officeDocument/2006/relationships/tags" Target="../tags/tag447.xml"/><Relationship Id="rId2" Type="http://schemas.openxmlformats.org/officeDocument/2006/relationships/tags" Target="../tags/tag446.xml"/><Relationship Id="rId13" Type="http://schemas.openxmlformats.org/officeDocument/2006/relationships/notesSlide" Target="../notesSlides/notesSlide38.xml"/><Relationship Id="rId12" Type="http://schemas.openxmlformats.org/officeDocument/2006/relationships/slideLayout" Target="../slideLayouts/slideLayout14.xml"/><Relationship Id="rId11" Type="http://schemas.openxmlformats.org/officeDocument/2006/relationships/tags" Target="../tags/tag455.xml"/><Relationship Id="rId10" Type="http://schemas.openxmlformats.org/officeDocument/2006/relationships/tags" Target="../tags/tag454.xml"/><Relationship Id="rId1" Type="http://schemas.openxmlformats.org/officeDocument/2006/relationships/tags" Target="../tags/tag445.xml"/></Relationships>
</file>

<file path=ppt/slides/_rels/slide42.xml.rels><?xml version="1.0" encoding="UTF-8" standalone="yes"?>
<Relationships xmlns="http://schemas.openxmlformats.org/package/2006/relationships"><Relationship Id="rId9" Type="http://schemas.openxmlformats.org/officeDocument/2006/relationships/tags" Target="../tags/tag464.xml"/><Relationship Id="rId8" Type="http://schemas.openxmlformats.org/officeDocument/2006/relationships/tags" Target="../tags/tag463.xml"/><Relationship Id="rId7" Type="http://schemas.openxmlformats.org/officeDocument/2006/relationships/tags" Target="../tags/tag462.xml"/><Relationship Id="rId6" Type="http://schemas.openxmlformats.org/officeDocument/2006/relationships/tags" Target="../tags/tag461.xml"/><Relationship Id="rId5" Type="http://schemas.openxmlformats.org/officeDocument/2006/relationships/tags" Target="../tags/tag460.xml"/><Relationship Id="rId4" Type="http://schemas.openxmlformats.org/officeDocument/2006/relationships/tags" Target="../tags/tag459.xml"/><Relationship Id="rId3" Type="http://schemas.openxmlformats.org/officeDocument/2006/relationships/tags" Target="../tags/tag458.xml"/><Relationship Id="rId2" Type="http://schemas.openxmlformats.org/officeDocument/2006/relationships/tags" Target="../tags/tag457.xml"/><Relationship Id="rId14" Type="http://schemas.openxmlformats.org/officeDocument/2006/relationships/notesSlide" Target="../notesSlides/notesSlide39.xml"/><Relationship Id="rId13" Type="http://schemas.openxmlformats.org/officeDocument/2006/relationships/slideLayout" Target="../slideLayouts/slideLayout14.xml"/><Relationship Id="rId12" Type="http://schemas.openxmlformats.org/officeDocument/2006/relationships/tags" Target="../tags/tag467.xml"/><Relationship Id="rId11" Type="http://schemas.openxmlformats.org/officeDocument/2006/relationships/tags" Target="../tags/tag466.xml"/><Relationship Id="rId10" Type="http://schemas.openxmlformats.org/officeDocument/2006/relationships/tags" Target="../tags/tag465.xml"/><Relationship Id="rId1" Type="http://schemas.openxmlformats.org/officeDocument/2006/relationships/tags" Target="../tags/tag456.xml"/></Relationships>
</file>

<file path=ppt/slides/_rels/slide43.xml.rels><?xml version="1.0" encoding="UTF-8" standalone="yes"?>
<Relationships xmlns="http://schemas.openxmlformats.org/package/2006/relationships"><Relationship Id="rId9" Type="http://schemas.openxmlformats.org/officeDocument/2006/relationships/slideLayout" Target="../slideLayouts/slideLayout14.xml"/><Relationship Id="rId8" Type="http://schemas.openxmlformats.org/officeDocument/2006/relationships/tags" Target="../tags/tag475.xml"/><Relationship Id="rId7" Type="http://schemas.openxmlformats.org/officeDocument/2006/relationships/tags" Target="../tags/tag474.xml"/><Relationship Id="rId6" Type="http://schemas.openxmlformats.org/officeDocument/2006/relationships/tags" Target="../tags/tag473.xml"/><Relationship Id="rId5" Type="http://schemas.openxmlformats.org/officeDocument/2006/relationships/tags" Target="../tags/tag472.xml"/><Relationship Id="rId4" Type="http://schemas.openxmlformats.org/officeDocument/2006/relationships/tags" Target="../tags/tag471.xml"/><Relationship Id="rId3" Type="http://schemas.openxmlformats.org/officeDocument/2006/relationships/tags" Target="../tags/tag470.xml"/><Relationship Id="rId2" Type="http://schemas.openxmlformats.org/officeDocument/2006/relationships/tags" Target="../tags/tag469.xml"/><Relationship Id="rId10" Type="http://schemas.openxmlformats.org/officeDocument/2006/relationships/notesSlide" Target="../notesSlides/notesSlide40.xml"/><Relationship Id="rId1" Type="http://schemas.openxmlformats.org/officeDocument/2006/relationships/tags" Target="../tags/tag468.xml"/></Relationships>
</file>

<file path=ppt/slides/_rels/slide44.xml.rels><?xml version="1.0" encoding="UTF-8" standalone="yes"?>
<Relationships xmlns="http://schemas.openxmlformats.org/package/2006/relationships"><Relationship Id="rId9" Type="http://schemas.openxmlformats.org/officeDocument/2006/relationships/notesSlide" Target="../notesSlides/notesSlide41.xml"/><Relationship Id="rId8" Type="http://schemas.openxmlformats.org/officeDocument/2006/relationships/slideLayout" Target="../slideLayouts/slideLayout14.xml"/><Relationship Id="rId7" Type="http://schemas.openxmlformats.org/officeDocument/2006/relationships/tags" Target="../tags/tag482.xml"/><Relationship Id="rId6" Type="http://schemas.openxmlformats.org/officeDocument/2006/relationships/tags" Target="../tags/tag481.xml"/><Relationship Id="rId5" Type="http://schemas.openxmlformats.org/officeDocument/2006/relationships/tags" Target="../tags/tag480.xml"/><Relationship Id="rId4" Type="http://schemas.openxmlformats.org/officeDocument/2006/relationships/tags" Target="../tags/tag479.xml"/><Relationship Id="rId3" Type="http://schemas.openxmlformats.org/officeDocument/2006/relationships/tags" Target="../tags/tag478.xml"/><Relationship Id="rId2" Type="http://schemas.openxmlformats.org/officeDocument/2006/relationships/tags" Target="../tags/tag477.xml"/><Relationship Id="rId1" Type="http://schemas.openxmlformats.org/officeDocument/2006/relationships/tags" Target="../tags/tag476.xml"/></Relationships>
</file>

<file path=ppt/slides/_rels/slide45.xml.rels><?xml version="1.0" encoding="UTF-8" standalone="yes"?>
<Relationships xmlns="http://schemas.openxmlformats.org/package/2006/relationships"><Relationship Id="rId9" Type="http://schemas.openxmlformats.org/officeDocument/2006/relationships/notesSlide" Target="../notesSlides/notesSlide42.xml"/><Relationship Id="rId8" Type="http://schemas.openxmlformats.org/officeDocument/2006/relationships/slideLayout" Target="../slideLayouts/slideLayout14.xml"/><Relationship Id="rId7" Type="http://schemas.openxmlformats.org/officeDocument/2006/relationships/tags" Target="../tags/tag489.xml"/><Relationship Id="rId6" Type="http://schemas.openxmlformats.org/officeDocument/2006/relationships/tags" Target="../tags/tag488.xml"/><Relationship Id="rId5" Type="http://schemas.openxmlformats.org/officeDocument/2006/relationships/tags" Target="../tags/tag487.xml"/><Relationship Id="rId4" Type="http://schemas.openxmlformats.org/officeDocument/2006/relationships/tags" Target="../tags/tag486.xml"/><Relationship Id="rId3" Type="http://schemas.openxmlformats.org/officeDocument/2006/relationships/tags" Target="../tags/tag485.xml"/><Relationship Id="rId2" Type="http://schemas.openxmlformats.org/officeDocument/2006/relationships/tags" Target="../tags/tag484.xml"/><Relationship Id="rId1" Type="http://schemas.openxmlformats.org/officeDocument/2006/relationships/tags" Target="../tags/tag483.xml"/></Relationships>
</file>

<file path=ppt/slides/_rels/slide46.xml.rels><?xml version="1.0" encoding="UTF-8" standalone="yes"?>
<Relationships xmlns="http://schemas.openxmlformats.org/package/2006/relationships"><Relationship Id="rId9" Type="http://schemas.openxmlformats.org/officeDocument/2006/relationships/notesSlide" Target="../notesSlides/notesSlide43.xml"/><Relationship Id="rId8" Type="http://schemas.openxmlformats.org/officeDocument/2006/relationships/slideLayout" Target="../slideLayouts/slideLayout14.xml"/><Relationship Id="rId7" Type="http://schemas.openxmlformats.org/officeDocument/2006/relationships/tags" Target="../tags/tag496.xml"/><Relationship Id="rId6" Type="http://schemas.openxmlformats.org/officeDocument/2006/relationships/tags" Target="../tags/tag495.xml"/><Relationship Id="rId5" Type="http://schemas.openxmlformats.org/officeDocument/2006/relationships/tags" Target="../tags/tag494.xml"/><Relationship Id="rId4" Type="http://schemas.openxmlformats.org/officeDocument/2006/relationships/tags" Target="../tags/tag493.xml"/><Relationship Id="rId3" Type="http://schemas.openxmlformats.org/officeDocument/2006/relationships/tags" Target="../tags/tag492.xml"/><Relationship Id="rId2" Type="http://schemas.openxmlformats.org/officeDocument/2006/relationships/tags" Target="../tags/tag491.xml"/><Relationship Id="rId1" Type="http://schemas.openxmlformats.org/officeDocument/2006/relationships/tags" Target="../tags/tag490.xml"/></Relationships>
</file>

<file path=ppt/slides/_rels/slide47.xml.rels><?xml version="1.0" encoding="UTF-8" standalone="yes"?>
<Relationships xmlns="http://schemas.openxmlformats.org/package/2006/relationships"><Relationship Id="rId9" Type="http://schemas.openxmlformats.org/officeDocument/2006/relationships/tags" Target="../tags/tag505.xml"/><Relationship Id="rId8" Type="http://schemas.openxmlformats.org/officeDocument/2006/relationships/tags" Target="../tags/tag504.xml"/><Relationship Id="rId7" Type="http://schemas.openxmlformats.org/officeDocument/2006/relationships/tags" Target="../tags/tag503.xml"/><Relationship Id="rId6" Type="http://schemas.openxmlformats.org/officeDocument/2006/relationships/tags" Target="../tags/tag502.xml"/><Relationship Id="rId5" Type="http://schemas.openxmlformats.org/officeDocument/2006/relationships/tags" Target="../tags/tag501.xml"/><Relationship Id="rId4" Type="http://schemas.openxmlformats.org/officeDocument/2006/relationships/tags" Target="../tags/tag500.xml"/><Relationship Id="rId3" Type="http://schemas.openxmlformats.org/officeDocument/2006/relationships/tags" Target="../tags/tag499.xml"/><Relationship Id="rId2" Type="http://schemas.openxmlformats.org/officeDocument/2006/relationships/tags" Target="../tags/tag498.xml"/><Relationship Id="rId11" Type="http://schemas.openxmlformats.org/officeDocument/2006/relationships/notesSlide" Target="../notesSlides/notesSlide44.xml"/><Relationship Id="rId10" Type="http://schemas.openxmlformats.org/officeDocument/2006/relationships/slideLayout" Target="../slideLayouts/slideLayout14.xml"/><Relationship Id="rId1" Type="http://schemas.openxmlformats.org/officeDocument/2006/relationships/tags" Target="../tags/tag497.xml"/></Relationships>
</file>

<file path=ppt/slides/_rels/slide48.xml.rels><?xml version="1.0" encoding="UTF-8" standalone="yes"?>
<Relationships xmlns="http://schemas.openxmlformats.org/package/2006/relationships"><Relationship Id="rId9" Type="http://schemas.openxmlformats.org/officeDocument/2006/relationships/slideLayout" Target="../slideLayouts/slideLayout14.xml"/><Relationship Id="rId8" Type="http://schemas.openxmlformats.org/officeDocument/2006/relationships/image" Target="../media/image10.png"/><Relationship Id="rId7" Type="http://schemas.openxmlformats.org/officeDocument/2006/relationships/tags" Target="../tags/tag512.xml"/><Relationship Id="rId6" Type="http://schemas.openxmlformats.org/officeDocument/2006/relationships/tags" Target="../tags/tag511.xml"/><Relationship Id="rId5" Type="http://schemas.openxmlformats.org/officeDocument/2006/relationships/tags" Target="../tags/tag510.xml"/><Relationship Id="rId4" Type="http://schemas.openxmlformats.org/officeDocument/2006/relationships/tags" Target="../tags/tag509.xml"/><Relationship Id="rId3" Type="http://schemas.openxmlformats.org/officeDocument/2006/relationships/tags" Target="../tags/tag508.xml"/><Relationship Id="rId2" Type="http://schemas.openxmlformats.org/officeDocument/2006/relationships/tags" Target="../tags/tag507.xml"/><Relationship Id="rId10" Type="http://schemas.openxmlformats.org/officeDocument/2006/relationships/notesSlide" Target="../notesSlides/notesSlide45.xml"/><Relationship Id="rId1" Type="http://schemas.openxmlformats.org/officeDocument/2006/relationships/tags" Target="../tags/tag506.xml"/></Relationships>
</file>

<file path=ppt/slides/_rels/slide49.xml.rels><?xml version="1.0" encoding="UTF-8" standalone="yes"?>
<Relationships xmlns="http://schemas.openxmlformats.org/package/2006/relationships"><Relationship Id="rId9" Type="http://schemas.openxmlformats.org/officeDocument/2006/relationships/tags" Target="../tags/tag521.xml"/><Relationship Id="rId8" Type="http://schemas.openxmlformats.org/officeDocument/2006/relationships/tags" Target="../tags/tag520.xml"/><Relationship Id="rId7" Type="http://schemas.openxmlformats.org/officeDocument/2006/relationships/tags" Target="../tags/tag519.xml"/><Relationship Id="rId6" Type="http://schemas.openxmlformats.org/officeDocument/2006/relationships/tags" Target="../tags/tag518.xml"/><Relationship Id="rId5" Type="http://schemas.openxmlformats.org/officeDocument/2006/relationships/tags" Target="../tags/tag517.xml"/><Relationship Id="rId4" Type="http://schemas.openxmlformats.org/officeDocument/2006/relationships/tags" Target="../tags/tag516.xml"/><Relationship Id="rId3" Type="http://schemas.openxmlformats.org/officeDocument/2006/relationships/tags" Target="../tags/tag515.xml"/><Relationship Id="rId2" Type="http://schemas.openxmlformats.org/officeDocument/2006/relationships/tags" Target="../tags/tag514.xml"/><Relationship Id="rId11" Type="http://schemas.openxmlformats.org/officeDocument/2006/relationships/notesSlide" Target="../notesSlides/notesSlide46.xml"/><Relationship Id="rId10" Type="http://schemas.openxmlformats.org/officeDocument/2006/relationships/slideLayout" Target="../slideLayouts/slideLayout14.xml"/><Relationship Id="rId1" Type="http://schemas.openxmlformats.org/officeDocument/2006/relationships/tags" Target="../tags/tag513.xml"/></Relationships>
</file>

<file path=ppt/slides/_rels/slide5.xml.rels><?xml version="1.0" encoding="UTF-8" standalone="yes"?>
<Relationships xmlns="http://schemas.openxmlformats.org/package/2006/relationships"><Relationship Id="rId9" Type="http://schemas.openxmlformats.org/officeDocument/2006/relationships/tags" Target="../tags/tag35.xml"/><Relationship Id="rId8" Type="http://schemas.openxmlformats.org/officeDocument/2006/relationships/tags" Target="../tags/tag34.xml"/><Relationship Id="rId7" Type="http://schemas.openxmlformats.org/officeDocument/2006/relationships/image" Target="../media/image5.jpeg"/><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3" Type="http://schemas.openxmlformats.org/officeDocument/2006/relationships/notesSlide" Target="../notesSlides/notesSlide2.xml"/><Relationship Id="rId12" Type="http://schemas.openxmlformats.org/officeDocument/2006/relationships/slideLayout" Target="../slideLayouts/slideLayout14.xml"/><Relationship Id="rId11" Type="http://schemas.openxmlformats.org/officeDocument/2006/relationships/tags" Target="../tags/tag37.xml"/><Relationship Id="rId10" Type="http://schemas.openxmlformats.org/officeDocument/2006/relationships/tags" Target="../tags/tag36.xml"/><Relationship Id="rId1" Type="http://schemas.openxmlformats.org/officeDocument/2006/relationships/tags" Target="../tags/tag28.xml"/></Relationships>
</file>

<file path=ppt/slides/_rels/slide50.xml.rels><?xml version="1.0" encoding="UTF-8" standalone="yes"?>
<Relationships xmlns="http://schemas.openxmlformats.org/package/2006/relationships"><Relationship Id="rId9" Type="http://schemas.openxmlformats.org/officeDocument/2006/relationships/tags" Target="../tags/tag530.xml"/><Relationship Id="rId8" Type="http://schemas.openxmlformats.org/officeDocument/2006/relationships/tags" Target="../tags/tag529.xml"/><Relationship Id="rId7" Type="http://schemas.openxmlformats.org/officeDocument/2006/relationships/tags" Target="../tags/tag528.xml"/><Relationship Id="rId6" Type="http://schemas.openxmlformats.org/officeDocument/2006/relationships/tags" Target="../tags/tag527.xml"/><Relationship Id="rId5" Type="http://schemas.openxmlformats.org/officeDocument/2006/relationships/tags" Target="../tags/tag526.xml"/><Relationship Id="rId4" Type="http://schemas.openxmlformats.org/officeDocument/2006/relationships/tags" Target="../tags/tag525.xml"/><Relationship Id="rId3" Type="http://schemas.openxmlformats.org/officeDocument/2006/relationships/tags" Target="../tags/tag524.xml"/><Relationship Id="rId2" Type="http://schemas.openxmlformats.org/officeDocument/2006/relationships/tags" Target="../tags/tag523.xml"/><Relationship Id="rId11" Type="http://schemas.openxmlformats.org/officeDocument/2006/relationships/notesSlide" Target="../notesSlides/notesSlide47.xml"/><Relationship Id="rId10" Type="http://schemas.openxmlformats.org/officeDocument/2006/relationships/slideLayout" Target="../slideLayouts/slideLayout14.xml"/><Relationship Id="rId1" Type="http://schemas.openxmlformats.org/officeDocument/2006/relationships/tags" Target="../tags/tag522.xml"/></Relationships>
</file>

<file path=ppt/slides/_rels/slide51.xml.rels><?xml version="1.0" encoding="UTF-8" standalone="yes"?>
<Relationships xmlns="http://schemas.openxmlformats.org/package/2006/relationships"><Relationship Id="rId9" Type="http://schemas.openxmlformats.org/officeDocument/2006/relationships/tags" Target="../tags/tag539.xml"/><Relationship Id="rId8" Type="http://schemas.openxmlformats.org/officeDocument/2006/relationships/tags" Target="../tags/tag538.xml"/><Relationship Id="rId7" Type="http://schemas.openxmlformats.org/officeDocument/2006/relationships/tags" Target="../tags/tag537.xml"/><Relationship Id="rId6" Type="http://schemas.openxmlformats.org/officeDocument/2006/relationships/tags" Target="../tags/tag536.xml"/><Relationship Id="rId5" Type="http://schemas.openxmlformats.org/officeDocument/2006/relationships/tags" Target="../tags/tag535.xml"/><Relationship Id="rId4" Type="http://schemas.openxmlformats.org/officeDocument/2006/relationships/tags" Target="../tags/tag534.xml"/><Relationship Id="rId3" Type="http://schemas.openxmlformats.org/officeDocument/2006/relationships/tags" Target="../tags/tag533.xml"/><Relationship Id="rId2" Type="http://schemas.openxmlformats.org/officeDocument/2006/relationships/tags" Target="../tags/tag532.xml"/><Relationship Id="rId11" Type="http://schemas.openxmlformats.org/officeDocument/2006/relationships/notesSlide" Target="../notesSlides/notesSlide48.xml"/><Relationship Id="rId10" Type="http://schemas.openxmlformats.org/officeDocument/2006/relationships/slideLayout" Target="../slideLayouts/slideLayout14.xml"/><Relationship Id="rId1" Type="http://schemas.openxmlformats.org/officeDocument/2006/relationships/tags" Target="../tags/tag531.xml"/></Relationships>
</file>

<file path=ppt/slides/_rels/slide52.xml.rels><?xml version="1.0" encoding="UTF-8" standalone="yes"?>
<Relationships xmlns="http://schemas.openxmlformats.org/package/2006/relationships"><Relationship Id="rId9" Type="http://schemas.openxmlformats.org/officeDocument/2006/relationships/tags" Target="../tags/tag548.xml"/><Relationship Id="rId8" Type="http://schemas.openxmlformats.org/officeDocument/2006/relationships/tags" Target="../tags/tag547.xml"/><Relationship Id="rId7" Type="http://schemas.openxmlformats.org/officeDocument/2006/relationships/tags" Target="../tags/tag546.xml"/><Relationship Id="rId6" Type="http://schemas.openxmlformats.org/officeDocument/2006/relationships/tags" Target="../tags/tag545.xml"/><Relationship Id="rId5" Type="http://schemas.openxmlformats.org/officeDocument/2006/relationships/tags" Target="../tags/tag544.xml"/><Relationship Id="rId4" Type="http://schemas.openxmlformats.org/officeDocument/2006/relationships/tags" Target="../tags/tag543.xml"/><Relationship Id="rId3" Type="http://schemas.openxmlformats.org/officeDocument/2006/relationships/tags" Target="../tags/tag542.xml"/><Relationship Id="rId2" Type="http://schemas.openxmlformats.org/officeDocument/2006/relationships/tags" Target="../tags/tag541.xml"/><Relationship Id="rId11" Type="http://schemas.openxmlformats.org/officeDocument/2006/relationships/notesSlide" Target="../notesSlides/notesSlide49.xml"/><Relationship Id="rId10" Type="http://schemas.openxmlformats.org/officeDocument/2006/relationships/slideLayout" Target="../slideLayouts/slideLayout14.xml"/><Relationship Id="rId1" Type="http://schemas.openxmlformats.org/officeDocument/2006/relationships/tags" Target="../tags/tag540.xml"/></Relationships>
</file>

<file path=ppt/slides/_rels/slide53.xml.rels><?xml version="1.0" encoding="UTF-8" standalone="yes"?>
<Relationships xmlns="http://schemas.openxmlformats.org/package/2006/relationships"><Relationship Id="rId9" Type="http://schemas.openxmlformats.org/officeDocument/2006/relationships/tags" Target="../tags/tag557.xml"/><Relationship Id="rId8" Type="http://schemas.openxmlformats.org/officeDocument/2006/relationships/tags" Target="../tags/tag556.xml"/><Relationship Id="rId7" Type="http://schemas.openxmlformats.org/officeDocument/2006/relationships/tags" Target="../tags/tag555.xml"/><Relationship Id="rId6" Type="http://schemas.openxmlformats.org/officeDocument/2006/relationships/tags" Target="../tags/tag554.xml"/><Relationship Id="rId5" Type="http://schemas.openxmlformats.org/officeDocument/2006/relationships/tags" Target="../tags/tag553.xml"/><Relationship Id="rId4" Type="http://schemas.openxmlformats.org/officeDocument/2006/relationships/tags" Target="../tags/tag552.xml"/><Relationship Id="rId3" Type="http://schemas.openxmlformats.org/officeDocument/2006/relationships/tags" Target="../tags/tag551.xml"/><Relationship Id="rId2" Type="http://schemas.openxmlformats.org/officeDocument/2006/relationships/tags" Target="../tags/tag550.xml"/><Relationship Id="rId12" Type="http://schemas.openxmlformats.org/officeDocument/2006/relationships/notesSlide" Target="../notesSlides/notesSlide50.xml"/><Relationship Id="rId11" Type="http://schemas.openxmlformats.org/officeDocument/2006/relationships/slideLayout" Target="../slideLayouts/slideLayout14.xml"/><Relationship Id="rId10" Type="http://schemas.openxmlformats.org/officeDocument/2006/relationships/tags" Target="../tags/tag558.xml"/><Relationship Id="rId1" Type="http://schemas.openxmlformats.org/officeDocument/2006/relationships/tags" Target="../tags/tag549.xml"/></Relationships>
</file>

<file path=ppt/slides/_rels/slide54.xml.rels><?xml version="1.0" encoding="UTF-8" standalone="yes"?>
<Relationships xmlns="http://schemas.openxmlformats.org/package/2006/relationships"><Relationship Id="rId9" Type="http://schemas.openxmlformats.org/officeDocument/2006/relationships/tags" Target="../tags/tag567.xml"/><Relationship Id="rId8" Type="http://schemas.openxmlformats.org/officeDocument/2006/relationships/tags" Target="../tags/tag566.xml"/><Relationship Id="rId7" Type="http://schemas.openxmlformats.org/officeDocument/2006/relationships/tags" Target="../tags/tag565.xml"/><Relationship Id="rId6" Type="http://schemas.openxmlformats.org/officeDocument/2006/relationships/tags" Target="../tags/tag564.xml"/><Relationship Id="rId5" Type="http://schemas.openxmlformats.org/officeDocument/2006/relationships/tags" Target="../tags/tag563.xml"/><Relationship Id="rId4" Type="http://schemas.openxmlformats.org/officeDocument/2006/relationships/tags" Target="../tags/tag562.xml"/><Relationship Id="rId3" Type="http://schemas.openxmlformats.org/officeDocument/2006/relationships/tags" Target="../tags/tag561.xml"/><Relationship Id="rId2" Type="http://schemas.openxmlformats.org/officeDocument/2006/relationships/tags" Target="../tags/tag560.xml"/><Relationship Id="rId11" Type="http://schemas.openxmlformats.org/officeDocument/2006/relationships/notesSlide" Target="../notesSlides/notesSlide51.xml"/><Relationship Id="rId10" Type="http://schemas.openxmlformats.org/officeDocument/2006/relationships/slideLayout" Target="../slideLayouts/slideLayout14.xml"/><Relationship Id="rId1" Type="http://schemas.openxmlformats.org/officeDocument/2006/relationships/tags" Target="../tags/tag559.xml"/></Relationships>
</file>

<file path=ppt/slides/_rels/slide55.xml.rels><?xml version="1.0" encoding="UTF-8" standalone="yes"?>
<Relationships xmlns="http://schemas.openxmlformats.org/package/2006/relationships"><Relationship Id="rId9" Type="http://schemas.openxmlformats.org/officeDocument/2006/relationships/tags" Target="../tags/tag576.xml"/><Relationship Id="rId8" Type="http://schemas.openxmlformats.org/officeDocument/2006/relationships/tags" Target="../tags/tag575.xml"/><Relationship Id="rId7" Type="http://schemas.openxmlformats.org/officeDocument/2006/relationships/tags" Target="../tags/tag574.xml"/><Relationship Id="rId6" Type="http://schemas.openxmlformats.org/officeDocument/2006/relationships/tags" Target="../tags/tag573.xml"/><Relationship Id="rId5" Type="http://schemas.openxmlformats.org/officeDocument/2006/relationships/tags" Target="../tags/tag572.xml"/><Relationship Id="rId4" Type="http://schemas.openxmlformats.org/officeDocument/2006/relationships/tags" Target="../tags/tag571.xml"/><Relationship Id="rId3" Type="http://schemas.openxmlformats.org/officeDocument/2006/relationships/tags" Target="../tags/tag570.xml"/><Relationship Id="rId2" Type="http://schemas.openxmlformats.org/officeDocument/2006/relationships/tags" Target="../tags/tag569.xml"/><Relationship Id="rId14" Type="http://schemas.openxmlformats.org/officeDocument/2006/relationships/notesSlide" Target="../notesSlides/notesSlide52.xml"/><Relationship Id="rId13" Type="http://schemas.openxmlformats.org/officeDocument/2006/relationships/slideLayout" Target="../slideLayouts/slideLayout14.xml"/><Relationship Id="rId12" Type="http://schemas.openxmlformats.org/officeDocument/2006/relationships/tags" Target="../tags/tag579.xml"/><Relationship Id="rId11" Type="http://schemas.openxmlformats.org/officeDocument/2006/relationships/tags" Target="../tags/tag578.xml"/><Relationship Id="rId10" Type="http://schemas.openxmlformats.org/officeDocument/2006/relationships/tags" Target="../tags/tag577.xml"/><Relationship Id="rId1" Type="http://schemas.openxmlformats.org/officeDocument/2006/relationships/tags" Target="../tags/tag568.xml"/></Relationships>
</file>

<file path=ppt/slides/_rels/slide56.xml.rels><?xml version="1.0" encoding="UTF-8" standalone="yes"?>
<Relationships xmlns="http://schemas.openxmlformats.org/package/2006/relationships"><Relationship Id="rId9" Type="http://schemas.openxmlformats.org/officeDocument/2006/relationships/tags" Target="../tags/tag588.xml"/><Relationship Id="rId8" Type="http://schemas.openxmlformats.org/officeDocument/2006/relationships/tags" Target="../tags/tag587.xml"/><Relationship Id="rId7" Type="http://schemas.openxmlformats.org/officeDocument/2006/relationships/tags" Target="../tags/tag586.xml"/><Relationship Id="rId6" Type="http://schemas.openxmlformats.org/officeDocument/2006/relationships/tags" Target="../tags/tag585.xml"/><Relationship Id="rId5" Type="http://schemas.openxmlformats.org/officeDocument/2006/relationships/tags" Target="../tags/tag584.xml"/><Relationship Id="rId4" Type="http://schemas.openxmlformats.org/officeDocument/2006/relationships/tags" Target="../tags/tag583.xml"/><Relationship Id="rId3" Type="http://schemas.openxmlformats.org/officeDocument/2006/relationships/tags" Target="../tags/tag582.xml"/><Relationship Id="rId2" Type="http://schemas.openxmlformats.org/officeDocument/2006/relationships/tags" Target="../tags/tag581.xml"/><Relationship Id="rId17" Type="http://schemas.openxmlformats.org/officeDocument/2006/relationships/notesSlide" Target="../notesSlides/notesSlide53.xml"/><Relationship Id="rId16" Type="http://schemas.openxmlformats.org/officeDocument/2006/relationships/slideLayout" Target="../slideLayouts/slideLayout14.xml"/><Relationship Id="rId15" Type="http://schemas.openxmlformats.org/officeDocument/2006/relationships/tags" Target="../tags/tag594.xml"/><Relationship Id="rId14" Type="http://schemas.openxmlformats.org/officeDocument/2006/relationships/tags" Target="../tags/tag593.xml"/><Relationship Id="rId13" Type="http://schemas.openxmlformats.org/officeDocument/2006/relationships/tags" Target="../tags/tag592.xml"/><Relationship Id="rId12" Type="http://schemas.openxmlformats.org/officeDocument/2006/relationships/tags" Target="../tags/tag591.xml"/><Relationship Id="rId11" Type="http://schemas.openxmlformats.org/officeDocument/2006/relationships/tags" Target="../tags/tag590.xml"/><Relationship Id="rId10" Type="http://schemas.openxmlformats.org/officeDocument/2006/relationships/tags" Target="../tags/tag589.xml"/><Relationship Id="rId1" Type="http://schemas.openxmlformats.org/officeDocument/2006/relationships/tags" Target="../tags/tag580.xml"/></Relationships>
</file>

<file path=ppt/slides/_rels/slide57.xml.rels><?xml version="1.0" encoding="UTF-8" standalone="yes"?>
<Relationships xmlns="http://schemas.openxmlformats.org/package/2006/relationships"><Relationship Id="rId9" Type="http://schemas.openxmlformats.org/officeDocument/2006/relationships/tags" Target="../tags/tag603.xml"/><Relationship Id="rId8" Type="http://schemas.openxmlformats.org/officeDocument/2006/relationships/tags" Target="../tags/tag602.xml"/><Relationship Id="rId7" Type="http://schemas.openxmlformats.org/officeDocument/2006/relationships/tags" Target="../tags/tag601.xml"/><Relationship Id="rId6" Type="http://schemas.openxmlformats.org/officeDocument/2006/relationships/tags" Target="../tags/tag600.xml"/><Relationship Id="rId5" Type="http://schemas.openxmlformats.org/officeDocument/2006/relationships/tags" Target="../tags/tag599.xml"/><Relationship Id="rId4" Type="http://schemas.openxmlformats.org/officeDocument/2006/relationships/tags" Target="../tags/tag598.xml"/><Relationship Id="rId3" Type="http://schemas.openxmlformats.org/officeDocument/2006/relationships/tags" Target="../tags/tag597.xml"/><Relationship Id="rId2" Type="http://schemas.openxmlformats.org/officeDocument/2006/relationships/tags" Target="../tags/tag596.xml"/><Relationship Id="rId13" Type="http://schemas.openxmlformats.org/officeDocument/2006/relationships/notesSlide" Target="../notesSlides/notesSlide54.xml"/><Relationship Id="rId12" Type="http://schemas.openxmlformats.org/officeDocument/2006/relationships/slideLayout" Target="../slideLayouts/slideLayout14.xml"/><Relationship Id="rId11" Type="http://schemas.openxmlformats.org/officeDocument/2006/relationships/tags" Target="../tags/tag605.xml"/><Relationship Id="rId10" Type="http://schemas.openxmlformats.org/officeDocument/2006/relationships/tags" Target="../tags/tag604.xml"/><Relationship Id="rId1" Type="http://schemas.openxmlformats.org/officeDocument/2006/relationships/tags" Target="../tags/tag595.xml"/></Relationships>
</file>

<file path=ppt/slides/_rels/slide58.xml.rels><?xml version="1.0" encoding="UTF-8" standalone="yes"?>
<Relationships xmlns="http://schemas.openxmlformats.org/package/2006/relationships"><Relationship Id="rId9" Type="http://schemas.openxmlformats.org/officeDocument/2006/relationships/tags" Target="../tags/tag614.xml"/><Relationship Id="rId8" Type="http://schemas.openxmlformats.org/officeDocument/2006/relationships/tags" Target="../tags/tag613.xml"/><Relationship Id="rId7" Type="http://schemas.openxmlformats.org/officeDocument/2006/relationships/tags" Target="../tags/tag612.xml"/><Relationship Id="rId6" Type="http://schemas.openxmlformats.org/officeDocument/2006/relationships/tags" Target="../tags/tag611.xml"/><Relationship Id="rId5" Type="http://schemas.openxmlformats.org/officeDocument/2006/relationships/tags" Target="../tags/tag610.xml"/><Relationship Id="rId4" Type="http://schemas.openxmlformats.org/officeDocument/2006/relationships/tags" Target="../tags/tag609.xml"/><Relationship Id="rId3" Type="http://schemas.openxmlformats.org/officeDocument/2006/relationships/tags" Target="../tags/tag608.xml"/><Relationship Id="rId2" Type="http://schemas.openxmlformats.org/officeDocument/2006/relationships/tags" Target="../tags/tag607.xml"/><Relationship Id="rId12" Type="http://schemas.openxmlformats.org/officeDocument/2006/relationships/notesSlide" Target="../notesSlides/notesSlide55.xml"/><Relationship Id="rId11" Type="http://schemas.openxmlformats.org/officeDocument/2006/relationships/slideLayout" Target="../slideLayouts/slideLayout14.xml"/><Relationship Id="rId10" Type="http://schemas.openxmlformats.org/officeDocument/2006/relationships/tags" Target="../tags/tag615.xml"/><Relationship Id="rId1" Type="http://schemas.openxmlformats.org/officeDocument/2006/relationships/tags" Target="../tags/tag606.xml"/></Relationships>
</file>

<file path=ppt/slides/_rels/slide59.xml.rels><?xml version="1.0" encoding="UTF-8" standalone="yes"?>
<Relationships xmlns="http://schemas.openxmlformats.org/package/2006/relationships"><Relationship Id="rId9" Type="http://schemas.openxmlformats.org/officeDocument/2006/relationships/tags" Target="../tags/tag624.xml"/><Relationship Id="rId8" Type="http://schemas.openxmlformats.org/officeDocument/2006/relationships/tags" Target="../tags/tag623.xml"/><Relationship Id="rId7" Type="http://schemas.openxmlformats.org/officeDocument/2006/relationships/tags" Target="../tags/tag622.xml"/><Relationship Id="rId6" Type="http://schemas.openxmlformats.org/officeDocument/2006/relationships/tags" Target="../tags/tag621.xml"/><Relationship Id="rId5" Type="http://schemas.openxmlformats.org/officeDocument/2006/relationships/tags" Target="../tags/tag620.xml"/><Relationship Id="rId4" Type="http://schemas.openxmlformats.org/officeDocument/2006/relationships/tags" Target="../tags/tag619.xml"/><Relationship Id="rId3" Type="http://schemas.openxmlformats.org/officeDocument/2006/relationships/tags" Target="../tags/tag618.xml"/><Relationship Id="rId2" Type="http://schemas.openxmlformats.org/officeDocument/2006/relationships/tags" Target="../tags/tag617.xml"/><Relationship Id="rId12" Type="http://schemas.openxmlformats.org/officeDocument/2006/relationships/notesSlide" Target="../notesSlides/notesSlide56.xml"/><Relationship Id="rId11" Type="http://schemas.openxmlformats.org/officeDocument/2006/relationships/slideLayout" Target="../slideLayouts/slideLayout14.xml"/><Relationship Id="rId10" Type="http://schemas.openxmlformats.org/officeDocument/2006/relationships/tags" Target="../tags/tag625.xml"/><Relationship Id="rId1" Type="http://schemas.openxmlformats.org/officeDocument/2006/relationships/tags" Target="../tags/tag616.xml"/></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14.xml"/><Relationship Id="rId8" Type="http://schemas.openxmlformats.org/officeDocument/2006/relationships/tags" Target="../tags/tag45.xml"/><Relationship Id="rId7" Type="http://schemas.openxmlformats.org/officeDocument/2006/relationships/tags" Target="../tags/tag44.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0" Type="http://schemas.openxmlformats.org/officeDocument/2006/relationships/notesSlide" Target="../notesSlides/notesSlide3.xml"/><Relationship Id="rId1" Type="http://schemas.openxmlformats.org/officeDocument/2006/relationships/tags" Target="../tags/tag38.xml"/></Relationships>
</file>

<file path=ppt/slides/_rels/slide60.xml.rels><?xml version="1.0" encoding="UTF-8" standalone="yes"?>
<Relationships xmlns="http://schemas.openxmlformats.org/package/2006/relationships"><Relationship Id="rId9" Type="http://schemas.openxmlformats.org/officeDocument/2006/relationships/tags" Target="../tags/tag634.xml"/><Relationship Id="rId8" Type="http://schemas.openxmlformats.org/officeDocument/2006/relationships/tags" Target="../tags/tag633.xml"/><Relationship Id="rId7" Type="http://schemas.openxmlformats.org/officeDocument/2006/relationships/tags" Target="../tags/tag632.xml"/><Relationship Id="rId6" Type="http://schemas.openxmlformats.org/officeDocument/2006/relationships/tags" Target="../tags/tag631.xml"/><Relationship Id="rId5" Type="http://schemas.openxmlformats.org/officeDocument/2006/relationships/tags" Target="../tags/tag630.xml"/><Relationship Id="rId4" Type="http://schemas.openxmlformats.org/officeDocument/2006/relationships/tags" Target="../tags/tag629.xml"/><Relationship Id="rId3" Type="http://schemas.openxmlformats.org/officeDocument/2006/relationships/tags" Target="../tags/tag628.xml"/><Relationship Id="rId2" Type="http://schemas.openxmlformats.org/officeDocument/2006/relationships/tags" Target="../tags/tag627.xml"/><Relationship Id="rId12" Type="http://schemas.openxmlformats.org/officeDocument/2006/relationships/notesSlide" Target="../notesSlides/notesSlide57.xml"/><Relationship Id="rId11" Type="http://schemas.openxmlformats.org/officeDocument/2006/relationships/slideLayout" Target="../slideLayouts/slideLayout14.xml"/><Relationship Id="rId10" Type="http://schemas.openxmlformats.org/officeDocument/2006/relationships/tags" Target="../tags/tag635.xml"/><Relationship Id="rId1" Type="http://schemas.openxmlformats.org/officeDocument/2006/relationships/tags" Target="../tags/tag626.xml"/></Relationships>
</file>

<file path=ppt/slides/_rels/slide61.xml.rels><?xml version="1.0" encoding="UTF-8" standalone="yes"?>
<Relationships xmlns="http://schemas.openxmlformats.org/package/2006/relationships"><Relationship Id="rId9" Type="http://schemas.openxmlformats.org/officeDocument/2006/relationships/tags" Target="../tags/tag644.xml"/><Relationship Id="rId8" Type="http://schemas.openxmlformats.org/officeDocument/2006/relationships/tags" Target="../tags/tag643.xml"/><Relationship Id="rId7" Type="http://schemas.openxmlformats.org/officeDocument/2006/relationships/tags" Target="../tags/tag642.xml"/><Relationship Id="rId6" Type="http://schemas.openxmlformats.org/officeDocument/2006/relationships/tags" Target="../tags/tag641.xml"/><Relationship Id="rId5" Type="http://schemas.openxmlformats.org/officeDocument/2006/relationships/tags" Target="../tags/tag640.xml"/><Relationship Id="rId4" Type="http://schemas.openxmlformats.org/officeDocument/2006/relationships/tags" Target="../tags/tag639.xml"/><Relationship Id="rId3" Type="http://schemas.openxmlformats.org/officeDocument/2006/relationships/tags" Target="../tags/tag638.xml"/><Relationship Id="rId2" Type="http://schemas.openxmlformats.org/officeDocument/2006/relationships/tags" Target="../tags/tag637.xml"/><Relationship Id="rId12" Type="http://schemas.openxmlformats.org/officeDocument/2006/relationships/notesSlide" Target="../notesSlides/notesSlide58.xml"/><Relationship Id="rId11" Type="http://schemas.openxmlformats.org/officeDocument/2006/relationships/slideLayout" Target="../slideLayouts/slideLayout14.xml"/><Relationship Id="rId10" Type="http://schemas.openxmlformats.org/officeDocument/2006/relationships/tags" Target="../tags/tag645.xml"/><Relationship Id="rId1" Type="http://schemas.openxmlformats.org/officeDocument/2006/relationships/tags" Target="../tags/tag636.xml"/></Relationships>
</file>

<file path=ppt/slides/_rels/slide62.xml.rels><?xml version="1.0" encoding="UTF-8" standalone="yes"?>
<Relationships xmlns="http://schemas.openxmlformats.org/package/2006/relationships"><Relationship Id="rId9" Type="http://schemas.openxmlformats.org/officeDocument/2006/relationships/tags" Target="../tags/tag654.xml"/><Relationship Id="rId8" Type="http://schemas.openxmlformats.org/officeDocument/2006/relationships/tags" Target="../tags/tag653.xml"/><Relationship Id="rId7" Type="http://schemas.openxmlformats.org/officeDocument/2006/relationships/tags" Target="../tags/tag652.xml"/><Relationship Id="rId6" Type="http://schemas.openxmlformats.org/officeDocument/2006/relationships/tags" Target="../tags/tag651.xml"/><Relationship Id="rId5" Type="http://schemas.openxmlformats.org/officeDocument/2006/relationships/tags" Target="../tags/tag650.xml"/><Relationship Id="rId4" Type="http://schemas.openxmlformats.org/officeDocument/2006/relationships/tags" Target="../tags/tag649.xml"/><Relationship Id="rId3" Type="http://schemas.openxmlformats.org/officeDocument/2006/relationships/tags" Target="../tags/tag648.xml"/><Relationship Id="rId2" Type="http://schemas.openxmlformats.org/officeDocument/2006/relationships/tags" Target="../tags/tag647.xml"/><Relationship Id="rId12" Type="http://schemas.openxmlformats.org/officeDocument/2006/relationships/notesSlide" Target="../notesSlides/notesSlide59.xml"/><Relationship Id="rId11" Type="http://schemas.openxmlformats.org/officeDocument/2006/relationships/slideLayout" Target="../slideLayouts/slideLayout14.xml"/><Relationship Id="rId10" Type="http://schemas.openxmlformats.org/officeDocument/2006/relationships/tags" Target="../tags/tag655.xml"/><Relationship Id="rId1" Type="http://schemas.openxmlformats.org/officeDocument/2006/relationships/tags" Target="../tags/tag646.xml"/></Relationships>
</file>

<file path=ppt/slides/_rels/slide63.xml.rels><?xml version="1.0" encoding="UTF-8" standalone="yes"?>
<Relationships xmlns="http://schemas.openxmlformats.org/package/2006/relationships"><Relationship Id="rId9" Type="http://schemas.openxmlformats.org/officeDocument/2006/relationships/tags" Target="../tags/tag664.xml"/><Relationship Id="rId8" Type="http://schemas.openxmlformats.org/officeDocument/2006/relationships/tags" Target="../tags/tag663.xml"/><Relationship Id="rId7" Type="http://schemas.openxmlformats.org/officeDocument/2006/relationships/tags" Target="../tags/tag662.xml"/><Relationship Id="rId6" Type="http://schemas.openxmlformats.org/officeDocument/2006/relationships/tags" Target="../tags/tag661.xml"/><Relationship Id="rId5" Type="http://schemas.openxmlformats.org/officeDocument/2006/relationships/tags" Target="../tags/tag660.xml"/><Relationship Id="rId4" Type="http://schemas.openxmlformats.org/officeDocument/2006/relationships/tags" Target="../tags/tag659.xml"/><Relationship Id="rId3" Type="http://schemas.openxmlformats.org/officeDocument/2006/relationships/tags" Target="../tags/tag658.xml"/><Relationship Id="rId2" Type="http://schemas.openxmlformats.org/officeDocument/2006/relationships/tags" Target="../tags/tag657.xml"/><Relationship Id="rId13" Type="http://schemas.openxmlformats.org/officeDocument/2006/relationships/notesSlide" Target="../notesSlides/notesSlide60.xml"/><Relationship Id="rId12" Type="http://schemas.openxmlformats.org/officeDocument/2006/relationships/slideLayout" Target="../slideLayouts/slideLayout14.xml"/><Relationship Id="rId11" Type="http://schemas.openxmlformats.org/officeDocument/2006/relationships/tags" Target="../tags/tag666.xml"/><Relationship Id="rId10" Type="http://schemas.openxmlformats.org/officeDocument/2006/relationships/tags" Target="../tags/tag665.xml"/><Relationship Id="rId1" Type="http://schemas.openxmlformats.org/officeDocument/2006/relationships/tags" Target="../tags/tag656.xml"/></Relationships>
</file>

<file path=ppt/slides/_rels/slide64.xml.rels><?xml version="1.0" encoding="UTF-8" standalone="yes"?>
<Relationships xmlns="http://schemas.openxmlformats.org/package/2006/relationships"><Relationship Id="rId9" Type="http://schemas.openxmlformats.org/officeDocument/2006/relationships/tags" Target="../tags/tag675.xml"/><Relationship Id="rId8" Type="http://schemas.openxmlformats.org/officeDocument/2006/relationships/tags" Target="../tags/tag674.xml"/><Relationship Id="rId7" Type="http://schemas.openxmlformats.org/officeDocument/2006/relationships/tags" Target="../tags/tag673.xml"/><Relationship Id="rId6" Type="http://schemas.openxmlformats.org/officeDocument/2006/relationships/tags" Target="../tags/tag672.xml"/><Relationship Id="rId5" Type="http://schemas.openxmlformats.org/officeDocument/2006/relationships/tags" Target="../tags/tag671.xml"/><Relationship Id="rId4" Type="http://schemas.openxmlformats.org/officeDocument/2006/relationships/tags" Target="../tags/tag670.xml"/><Relationship Id="rId3" Type="http://schemas.openxmlformats.org/officeDocument/2006/relationships/tags" Target="../tags/tag669.xml"/><Relationship Id="rId2" Type="http://schemas.openxmlformats.org/officeDocument/2006/relationships/tags" Target="../tags/tag668.xml"/><Relationship Id="rId13" Type="http://schemas.openxmlformats.org/officeDocument/2006/relationships/notesSlide" Target="../notesSlides/notesSlide61.xml"/><Relationship Id="rId12" Type="http://schemas.openxmlformats.org/officeDocument/2006/relationships/slideLayout" Target="../slideLayouts/slideLayout14.xml"/><Relationship Id="rId11" Type="http://schemas.openxmlformats.org/officeDocument/2006/relationships/tags" Target="../tags/tag677.xml"/><Relationship Id="rId10" Type="http://schemas.openxmlformats.org/officeDocument/2006/relationships/tags" Target="../tags/tag676.xml"/><Relationship Id="rId1" Type="http://schemas.openxmlformats.org/officeDocument/2006/relationships/tags" Target="../tags/tag667.xml"/></Relationships>
</file>

<file path=ppt/slides/_rels/slide65.xml.rels><?xml version="1.0" encoding="UTF-8" standalone="yes"?>
<Relationships xmlns="http://schemas.openxmlformats.org/package/2006/relationships"><Relationship Id="rId9" Type="http://schemas.openxmlformats.org/officeDocument/2006/relationships/tags" Target="../tags/tag686.xml"/><Relationship Id="rId8" Type="http://schemas.openxmlformats.org/officeDocument/2006/relationships/tags" Target="../tags/tag685.xml"/><Relationship Id="rId7" Type="http://schemas.openxmlformats.org/officeDocument/2006/relationships/tags" Target="../tags/tag684.xml"/><Relationship Id="rId6" Type="http://schemas.openxmlformats.org/officeDocument/2006/relationships/tags" Target="../tags/tag683.xml"/><Relationship Id="rId5" Type="http://schemas.openxmlformats.org/officeDocument/2006/relationships/tags" Target="../tags/tag682.xml"/><Relationship Id="rId4" Type="http://schemas.openxmlformats.org/officeDocument/2006/relationships/tags" Target="../tags/tag681.xml"/><Relationship Id="rId3" Type="http://schemas.openxmlformats.org/officeDocument/2006/relationships/tags" Target="../tags/tag680.xml"/><Relationship Id="rId2" Type="http://schemas.openxmlformats.org/officeDocument/2006/relationships/tags" Target="../tags/tag679.xml"/><Relationship Id="rId11" Type="http://schemas.openxmlformats.org/officeDocument/2006/relationships/notesSlide" Target="../notesSlides/notesSlide62.xml"/><Relationship Id="rId10" Type="http://schemas.openxmlformats.org/officeDocument/2006/relationships/slideLayout" Target="../slideLayouts/slideLayout14.xml"/><Relationship Id="rId1" Type="http://schemas.openxmlformats.org/officeDocument/2006/relationships/tags" Target="../tags/tag678.xml"/></Relationships>
</file>

<file path=ppt/slides/_rels/slide66.xml.rels><?xml version="1.0" encoding="UTF-8" standalone="yes"?>
<Relationships xmlns="http://schemas.openxmlformats.org/package/2006/relationships"><Relationship Id="rId9" Type="http://schemas.openxmlformats.org/officeDocument/2006/relationships/tags" Target="../tags/tag695.xml"/><Relationship Id="rId8" Type="http://schemas.openxmlformats.org/officeDocument/2006/relationships/tags" Target="../tags/tag694.xml"/><Relationship Id="rId7" Type="http://schemas.openxmlformats.org/officeDocument/2006/relationships/tags" Target="../tags/tag693.xml"/><Relationship Id="rId6" Type="http://schemas.openxmlformats.org/officeDocument/2006/relationships/tags" Target="../tags/tag692.xml"/><Relationship Id="rId5" Type="http://schemas.openxmlformats.org/officeDocument/2006/relationships/tags" Target="../tags/tag691.xml"/><Relationship Id="rId4" Type="http://schemas.openxmlformats.org/officeDocument/2006/relationships/tags" Target="../tags/tag690.xml"/><Relationship Id="rId3" Type="http://schemas.openxmlformats.org/officeDocument/2006/relationships/tags" Target="../tags/tag689.xml"/><Relationship Id="rId2" Type="http://schemas.openxmlformats.org/officeDocument/2006/relationships/tags" Target="../tags/tag688.xml"/><Relationship Id="rId12" Type="http://schemas.openxmlformats.org/officeDocument/2006/relationships/notesSlide" Target="../notesSlides/notesSlide63.xml"/><Relationship Id="rId11" Type="http://schemas.openxmlformats.org/officeDocument/2006/relationships/slideLayout" Target="../slideLayouts/slideLayout14.xml"/><Relationship Id="rId10" Type="http://schemas.openxmlformats.org/officeDocument/2006/relationships/tags" Target="../tags/tag696.xml"/><Relationship Id="rId1" Type="http://schemas.openxmlformats.org/officeDocument/2006/relationships/tags" Target="../tags/tag687.xml"/></Relationships>
</file>

<file path=ppt/slides/_rels/slide67.xml.rels><?xml version="1.0" encoding="UTF-8" standalone="yes"?>
<Relationships xmlns="http://schemas.openxmlformats.org/package/2006/relationships"><Relationship Id="rId9" Type="http://schemas.openxmlformats.org/officeDocument/2006/relationships/tags" Target="../tags/tag705.xml"/><Relationship Id="rId8" Type="http://schemas.openxmlformats.org/officeDocument/2006/relationships/tags" Target="../tags/tag704.xml"/><Relationship Id="rId7" Type="http://schemas.openxmlformats.org/officeDocument/2006/relationships/tags" Target="../tags/tag703.xml"/><Relationship Id="rId6" Type="http://schemas.openxmlformats.org/officeDocument/2006/relationships/tags" Target="../tags/tag702.xml"/><Relationship Id="rId5" Type="http://schemas.openxmlformats.org/officeDocument/2006/relationships/tags" Target="../tags/tag701.xml"/><Relationship Id="rId4" Type="http://schemas.openxmlformats.org/officeDocument/2006/relationships/tags" Target="../tags/tag700.xml"/><Relationship Id="rId3" Type="http://schemas.openxmlformats.org/officeDocument/2006/relationships/tags" Target="../tags/tag699.xml"/><Relationship Id="rId2" Type="http://schemas.openxmlformats.org/officeDocument/2006/relationships/tags" Target="../tags/tag698.xml"/><Relationship Id="rId12" Type="http://schemas.openxmlformats.org/officeDocument/2006/relationships/notesSlide" Target="../notesSlides/notesSlide64.xml"/><Relationship Id="rId11" Type="http://schemas.openxmlformats.org/officeDocument/2006/relationships/slideLayout" Target="../slideLayouts/slideLayout14.xml"/><Relationship Id="rId10" Type="http://schemas.openxmlformats.org/officeDocument/2006/relationships/tags" Target="../tags/tag706.xml"/><Relationship Id="rId1" Type="http://schemas.openxmlformats.org/officeDocument/2006/relationships/tags" Target="../tags/tag697.xml"/></Relationships>
</file>

<file path=ppt/slides/_rels/slide68.xml.rels><?xml version="1.0" encoding="UTF-8" standalone="yes"?>
<Relationships xmlns="http://schemas.openxmlformats.org/package/2006/relationships"><Relationship Id="rId9" Type="http://schemas.openxmlformats.org/officeDocument/2006/relationships/slideLayout" Target="../slideLayouts/slideLayout14.xml"/><Relationship Id="rId8" Type="http://schemas.openxmlformats.org/officeDocument/2006/relationships/tags" Target="../tags/tag714.xml"/><Relationship Id="rId7" Type="http://schemas.openxmlformats.org/officeDocument/2006/relationships/tags" Target="../tags/tag713.xml"/><Relationship Id="rId6" Type="http://schemas.openxmlformats.org/officeDocument/2006/relationships/tags" Target="../tags/tag712.xml"/><Relationship Id="rId5" Type="http://schemas.openxmlformats.org/officeDocument/2006/relationships/tags" Target="../tags/tag711.xml"/><Relationship Id="rId4" Type="http://schemas.openxmlformats.org/officeDocument/2006/relationships/tags" Target="../tags/tag710.xml"/><Relationship Id="rId3" Type="http://schemas.openxmlformats.org/officeDocument/2006/relationships/tags" Target="../tags/tag709.xml"/><Relationship Id="rId2" Type="http://schemas.openxmlformats.org/officeDocument/2006/relationships/tags" Target="../tags/tag708.xml"/><Relationship Id="rId10" Type="http://schemas.openxmlformats.org/officeDocument/2006/relationships/notesSlide" Target="../notesSlides/notesSlide65.xml"/><Relationship Id="rId1" Type="http://schemas.openxmlformats.org/officeDocument/2006/relationships/tags" Target="../tags/tag707.xml"/></Relationships>
</file>

<file path=ppt/slides/_rels/slide69.xml.rels><?xml version="1.0" encoding="UTF-8" standalone="yes"?>
<Relationships xmlns="http://schemas.openxmlformats.org/package/2006/relationships"><Relationship Id="rId9" Type="http://schemas.openxmlformats.org/officeDocument/2006/relationships/tags" Target="../tags/tag723.xml"/><Relationship Id="rId8" Type="http://schemas.openxmlformats.org/officeDocument/2006/relationships/tags" Target="../tags/tag722.xml"/><Relationship Id="rId7" Type="http://schemas.openxmlformats.org/officeDocument/2006/relationships/tags" Target="../tags/tag721.xml"/><Relationship Id="rId6" Type="http://schemas.openxmlformats.org/officeDocument/2006/relationships/tags" Target="../tags/tag720.xml"/><Relationship Id="rId5" Type="http://schemas.openxmlformats.org/officeDocument/2006/relationships/tags" Target="../tags/tag719.xml"/><Relationship Id="rId4" Type="http://schemas.openxmlformats.org/officeDocument/2006/relationships/tags" Target="../tags/tag718.xml"/><Relationship Id="rId3" Type="http://schemas.openxmlformats.org/officeDocument/2006/relationships/tags" Target="../tags/tag717.xml"/><Relationship Id="rId2" Type="http://schemas.openxmlformats.org/officeDocument/2006/relationships/tags" Target="../tags/tag716.xml"/><Relationship Id="rId11" Type="http://schemas.openxmlformats.org/officeDocument/2006/relationships/notesSlide" Target="../notesSlides/notesSlide66.xml"/><Relationship Id="rId10" Type="http://schemas.openxmlformats.org/officeDocument/2006/relationships/slideLayout" Target="../slideLayouts/slideLayout14.xml"/><Relationship Id="rId1" Type="http://schemas.openxmlformats.org/officeDocument/2006/relationships/tags" Target="../tags/tag715.xml"/></Relationships>
</file>

<file path=ppt/slides/_rels/slide7.xml.rels><?xml version="1.0" encoding="UTF-8" standalone="yes"?>
<Relationships xmlns="http://schemas.openxmlformats.org/package/2006/relationships"><Relationship Id="rId9" Type="http://schemas.openxmlformats.org/officeDocument/2006/relationships/tags" Target="../tags/tag54.xml"/><Relationship Id="rId8" Type="http://schemas.openxmlformats.org/officeDocument/2006/relationships/tags" Target="../tags/tag53.xml"/><Relationship Id="rId7" Type="http://schemas.openxmlformats.org/officeDocument/2006/relationships/tags" Target="../tags/tag52.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1" Type="http://schemas.openxmlformats.org/officeDocument/2006/relationships/notesSlide" Target="../notesSlides/notesSlide4.xml"/><Relationship Id="rId10" Type="http://schemas.openxmlformats.org/officeDocument/2006/relationships/slideLayout" Target="../slideLayouts/slideLayout14.xml"/><Relationship Id="rId1" Type="http://schemas.openxmlformats.org/officeDocument/2006/relationships/tags" Target="../tags/tag46.xml"/></Relationships>
</file>

<file path=ppt/slides/_rels/slide70.xml.rels><?xml version="1.0" encoding="UTF-8" standalone="yes"?>
<Relationships xmlns="http://schemas.openxmlformats.org/package/2006/relationships"><Relationship Id="rId9" Type="http://schemas.openxmlformats.org/officeDocument/2006/relationships/tags" Target="../tags/tag732.xml"/><Relationship Id="rId8" Type="http://schemas.openxmlformats.org/officeDocument/2006/relationships/tags" Target="../tags/tag731.xml"/><Relationship Id="rId7" Type="http://schemas.openxmlformats.org/officeDocument/2006/relationships/tags" Target="../tags/tag730.xml"/><Relationship Id="rId6" Type="http://schemas.openxmlformats.org/officeDocument/2006/relationships/tags" Target="../tags/tag729.xml"/><Relationship Id="rId5" Type="http://schemas.openxmlformats.org/officeDocument/2006/relationships/tags" Target="../tags/tag728.xml"/><Relationship Id="rId4" Type="http://schemas.openxmlformats.org/officeDocument/2006/relationships/tags" Target="../tags/tag727.xml"/><Relationship Id="rId3" Type="http://schemas.openxmlformats.org/officeDocument/2006/relationships/tags" Target="../tags/tag726.xml"/><Relationship Id="rId2" Type="http://schemas.openxmlformats.org/officeDocument/2006/relationships/tags" Target="../tags/tag725.xml"/><Relationship Id="rId11" Type="http://schemas.openxmlformats.org/officeDocument/2006/relationships/notesSlide" Target="../notesSlides/notesSlide67.xml"/><Relationship Id="rId10" Type="http://schemas.openxmlformats.org/officeDocument/2006/relationships/slideLayout" Target="../slideLayouts/slideLayout14.xml"/><Relationship Id="rId1" Type="http://schemas.openxmlformats.org/officeDocument/2006/relationships/tags" Target="../tags/tag724.xml"/></Relationships>
</file>

<file path=ppt/slides/_rels/slide71.xml.rels><?xml version="1.0" encoding="UTF-8" standalone="yes"?>
<Relationships xmlns="http://schemas.openxmlformats.org/package/2006/relationships"><Relationship Id="rId9" Type="http://schemas.openxmlformats.org/officeDocument/2006/relationships/tags" Target="../tags/tag741.xml"/><Relationship Id="rId8" Type="http://schemas.openxmlformats.org/officeDocument/2006/relationships/tags" Target="../tags/tag740.xml"/><Relationship Id="rId7" Type="http://schemas.openxmlformats.org/officeDocument/2006/relationships/tags" Target="../tags/tag739.xml"/><Relationship Id="rId6" Type="http://schemas.openxmlformats.org/officeDocument/2006/relationships/tags" Target="../tags/tag738.xml"/><Relationship Id="rId5" Type="http://schemas.openxmlformats.org/officeDocument/2006/relationships/tags" Target="../tags/tag737.xml"/><Relationship Id="rId4" Type="http://schemas.openxmlformats.org/officeDocument/2006/relationships/tags" Target="../tags/tag736.xml"/><Relationship Id="rId3" Type="http://schemas.openxmlformats.org/officeDocument/2006/relationships/tags" Target="../tags/tag735.xml"/><Relationship Id="rId2" Type="http://schemas.openxmlformats.org/officeDocument/2006/relationships/tags" Target="../tags/tag734.xml"/><Relationship Id="rId12" Type="http://schemas.openxmlformats.org/officeDocument/2006/relationships/notesSlide" Target="../notesSlides/notesSlide68.xml"/><Relationship Id="rId11" Type="http://schemas.openxmlformats.org/officeDocument/2006/relationships/slideLayout" Target="../slideLayouts/slideLayout14.xml"/><Relationship Id="rId10" Type="http://schemas.openxmlformats.org/officeDocument/2006/relationships/tags" Target="../tags/tag742.xml"/><Relationship Id="rId1" Type="http://schemas.openxmlformats.org/officeDocument/2006/relationships/tags" Target="../tags/tag733.xml"/></Relationships>
</file>

<file path=ppt/slides/_rels/slide72.xml.rels><?xml version="1.0" encoding="UTF-8" standalone="yes"?>
<Relationships xmlns="http://schemas.openxmlformats.org/package/2006/relationships"><Relationship Id="rId9" Type="http://schemas.openxmlformats.org/officeDocument/2006/relationships/tags" Target="../tags/tag751.xml"/><Relationship Id="rId8" Type="http://schemas.openxmlformats.org/officeDocument/2006/relationships/tags" Target="../tags/tag750.xml"/><Relationship Id="rId7" Type="http://schemas.openxmlformats.org/officeDocument/2006/relationships/tags" Target="../tags/tag749.xml"/><Relationship Id="rId6" Type="http://schemas.openxmlformats.org/officeDocument/2006/relationships/tags" Target="../tags/tag748.xml"/><Relationship Id="rId5" Type="http://schemas.openxmlformats.org/officeDocument/2006/relationships/tags" Target="../tags/tag747.xml"/><Relationship Id="rId4" Type="http://schemas.openxmlformats.org/officeDocument/2006/relationships/tags" Target="../tags/tag746.xml"/><Relationship Id="rId3" Type="http://schemas.openxmlformats.org/officeDocument/2006/relationships/tags" Target="../tags/tag745.xml"/><Relationship Id="rId2" Type="http://schemas.openxmlformats.org/officeDocument/2006/relationships/tags" Target="../tags/tag744.xml"/><Relationship Id="rId11" Type="http://schemas.openxmlformats.org/officeDocument/2006/relationships/notesSlide" Target="../notesSlides/notesSlide69.xml"/><Relationship Id="rId10" Type="http://schemas.openxmlformats.org/officeDocument/2006/relationships/slideLayout" Target="../slideLayouts/slideLayout14.xml"/><Relationship Id="rId1" Type="http://schemas.openxmlformats.org/officeDocument/2006/relationships/tags" Target="../tags/tag743.xml"/></Relationships>
</file>

<file path=ppt/slides/_rels/slide73.xml.rels><?xml version="1.0" encoding="UTF-8" standalone="yes"?>
<Relationships xmlns="http://schemas.openxmlformats.org/package/2006/relationships"><Relationship Id="rId9" Type="http://schemas.openxmlformats.org/officeDocument/2006/relationships/notesSlide" Target="../notesSlides/notesSlide70.xml"/><Relationship Id="rId8" Type="http://schemas.openxmlformats.org/officeDocument/2006/relationships/slideLayout" Target="../slideLayouts/slideLayout14.xml"/><Relationship Id="rId7" Type="http://schemas.openxmlformats.org/officeDocument/2006/relationships/tags" Target="../tags/tag758.xml"/><Relationship Id="rId6" Type="http://schemas.openxmlformats.org/officeDocument/2006/relationships/tags" Target="../tags/tag757.xml"/><Relationship Id="rId5" Type="http://schemas.openxmlformats.org/officeDocument/2006/relationships/tags" Target="../tags/tag756.xml"/><Relationship Id="rId4" Type="http://schemas.openxmlformats.org/officeDocument/2006/relationships/tags" Target="../tags/tag755.xml"/><Relationship Id="rId3" Type="http://schemas.openxmlformats.org/officeDocument/2006/relationships/tags" Target="../tags/tag754.xml"/><Relationship Id="rId2" Type="http://schemas.openxmlformats.org/officeDocument/2006/relationships/tags" Target="../tags/tag753.xml"/><Relationship Id="rId1" Type="http://schemas.openxmlformats.org/officeDocument/2006/relationships/tags" Target="../tags/tag752.xml"/></Relationships>
</file>

<file path=ppt/slides/_rels/slide74.xml.rels><?xml version="1.0" encoding="UTF-8" standalone="yes"?>
<Relationships xmlns="http://schemas.openxmlformats.org/package/2006/relationships"><Relationship Id="rId9" Type="http://schemas.openxmlformats.org/officeDocument/2006/relationships/tags" Target="../tags/tag767.xml"/><Relationship Id="rId8" Type="http://schemas.openxmlformats.org/officeDocument/2006/relationships/tags" Target="../tags/tag766.xml"/><Relationship Id="rId7" Type="http://schemas.openxmlformats.org/officeDocument/2006/relationships/tags" Target="../tags/tag765.xml"/><Relationship Id="rId6" Type="http://schemas.openxmlformats.org/officeDocument/2006/relationships/tags" Target="../tags/tag764.xml"/><Relationship Id="rId5" Type="http://schemas.openxmlformats.org/officeDocument/2006/relationships/tags" Target="../tags/tag763.xml"/><Relationship Id="rId4" Type="http://schemas.openxmlformats.org/officeDocument/2006/relationships/tags" Target="../tags/tag762.xml"/><Relationship Id="rId3" Type="http://schemas.openxmlformats.org/officeDocument/2006/relationships/tags" Target="../tags/tag761.xml"/><Relationship Id="rId2" Type="http://schemas.openxmlformats.org/officeDocument/2006/relationships/tags" Target="../tags/tag760.xml"/><Relationship Id="rId13" Type="http://schemas.openxmlformats.org/officeDocument/2006/relationships/notesSlide" Target="../notesSlides/notesSlide71.xml"/><Relationship Id="rId12" Type="http://schemas.openxmlformats.org/officeDocument/2006/relationships/slideLayout" Target="../slideLayouts/slideLayout14.xml"/><Relationship Id="rId11" Type="http://schemas.openxmlformats.org/officeDocument/2006/relationships/tags" Target="../tags/tag769.xml"/><Relationship Id="rId10" Type="http://schemas.openxmlformats.org/officeDocument/2006/relationships/tags" Target="../tags/tag768.xml"/><Relationship Id="rId1" Type="http://schemas.openxmlformats.org/officeDocument/2006/relationships/tags" Target="../tags/tag759.xml"/></Relationships>
</file>

<file path=ppt/slides/_rels/slide75.xml.rels><?xml version="1.0" encoding="UTF-8" standalone="yes"?>
<Relationships xmlns="http://schemas.openxmlformats.org/package/2006/relationships"><Relationship Id="rId9" Type="http://schemas.openxmlformats.org/officeDocument/2006/relationships/tags" Target="../tags/tag778.xml"/><Relationship Id="rId8" Type="http://schemas.openxmlformats.org/officeDocument/2006/relationships/tags" Target="../tags/tag777.xml"/><Relationship Id="rId7" Type="http://schemas.openxmlformats.org/officeDocument/2006/relationships/tags" Target="../tags/tag776.xml"/><Relationship Id="rId6" Type="http://schemas.openxmlformats.org/officeDocument/2006/relationships/tags" Target="../tags/tag775.xml"/><Relationship Id="rId5" Type="http://schemas.openxmlformats.org/officeDocument/2006/relationships/tags" Target="../tags/tag774.xml"/><Relationship Id="rId4" Type="http://schemas.openxmlformats.org/officeDocument/2006/relationships/tags" Target="../tags/tag773.xml"/><Relationship Id="rId3" Type="http://schemas.openxmlformats.org/officeDocument/2006/relationships/tags" Target="../tags/tag772.xml"/><Relationship Id="rId2" Type="http://schemas.openxmlformats.org/officeDocument/2006/relationships/tags" Target="../tags/tag771.xml"/><Relationship Id="rId11" Type="http://schemas.openxmlformats.org/officeDocument/2006/relationships/notesSlide" Target="../notesSlides/notesSlide72.xml"/><Relationship Id="rId10" Type="http://schemas.openxmlformats.org/officeDocument/2006/relationships/slideLayout" Target="../slideLayouts/slideLayout14.xml"/><Relationship Id="rId1" Type="http://schemas.openxmlformats.org/officeDocument/2006/relationships/tags" Target="../tags/tag770.xml"/></Relationships>
</file>

<file path=ppt/slides/_rels/slide76.xml.rels><?xml version="1.0" encoding="UTF-8" standalone="yes"?>
<Relationships xmlns="http://schemas.openxmlformats.org/package/2006/relationships"><Relationship Id="rId9" Type="http://schemas.openxmlformats.org/officeDocument/2006/relationships/tags" Target="../tags/tag787.xml"/><Relationship Id="rId8" Type="http://schemas.openxmlformats.org/officeDocument/2006/relationships/tags" Target="../tags/tag786.xml"/><Relationship Id="rId7" Type="http://schemas.openxmlformats.org/officeDocument/2006/relationships/tags" Target="../tags/tag785.xml"/><Relationship Id="rId6" Type="http://schemas.openxmlformats.org/officeDocument/2006/relationships/tags" Target="../tags/tag784.xml"/><Relationship Id="rId5" Type="http://schemas.openxmlformats.org/officeDocument/2006/relationships/tags" Target="../tags/tag783.xml"/><Relationship Id="rId4" Type="http://schemas.openxmlformats.org/officeDocument/2006/relationships/tags" Target="../tags/tag782.xml"/><Relationship Id="rId3" Type="http://schemas.openxmlformats.org/officeDocument/2006/relationships/tags" Target="../tags/tag781.xml"/><Relationship Id="rId2" Type="http://schemas.openxmlformats.org/officeDocument/2006/relationships/tags" Target="../tags/tag780.xml"/><Relationship Id="rId11" Type="http://schemas.openxmlformats.org/officeDocument/2006/relationships/notesSlide" Target="../notesSlides/notesSlide73.xml"/><Relationship Id="rId10" Type="http://schemas.openxmlformats.org/officeDocument/2006/relationships/slideLayout" Target="../slideLayouts/slideLayout14.xml"/><Relationship Id="rId1" Type="http://schemas.openxmlformats.org/officeDocument/2006/relationships/tags" Target="../tags/tag779.xml"/></Relationships>
</file>

<file path=ppt/slides/_rels/slide77.xml.rels><?xml version="1.0" encoding="UTF-8" standalone="yes"?>
<Relationships xmlns="http://schemas.openxmlformats.org/package/2006/relationships"><Relationship Id="rId9" Type="http://schemas.openxmlformats.org/officeDocument/2006/relationships/tags" Target="../tags/tag796.xml"/><Relationship Id="rId8" Type="http://schemas.openxmlformats.org/officeDocument/2006/relationships/tags" Target="../tags/tag795.xml"/><Relationship Id="rId7" Type="http://schemas.openxmlformats.org/officeDocument/2006/relationships/tags" Target="../tags/tag794.xml"/><Relationship Id="rId6" Type="http://schemas.openxmlformats.org/officeDocument/2006/relationships/tags" Target="../tags/tag793.xml"/><Relationship Id="rId5" Type="http://schemas.openxmlformats.org/officeDocument/2006/relationships/tags" Target="../tags/tag792.xml"/><Relationship Id="rId4" Type="http://schemas.openxmlformats.org/officeDocument/2006/relationships/tags" Target="../tags/tag791.xml"/><Relationship Id="rId3" Type="http://schemas.openxmlformats.org/officeDocument/2006/relationships/tags" Target="../tags/tag790.xml"/><Relationship Id="rId2" Type="http://schemas.openxmlformats.org/officeDocument/2006/relationships/tags" Target="../tags/tag789.xml"/><Relationship Id="rId11" Type="http://schemas.openxmlformats.org/officeDocument/2006/relationships/notesSlide" Target="../notesSlides/notesSlide74.xml"/><Relationship Id="rId10" Type="http://schemas.openxmlformats.org/officeDocument/2006/relationships/slideLayout" Target="../slideLayouts/slideLayout14.xml"/><Relationship Id="rId1" Type="http://schemas.openxmlformats.org/officeDocument/2006/relationships/tags" Target="../tags/tag788.xml"/></Relationships>
</file>

<file path=ppt/slides/_rels/slide78.xml.rels><?xml version="1.0" encoding="UTF-8" standalone="yes"?>
<Relationships xmlns="http://schemas.openxmlformats.org/package/2006/relationships"><Relationship Id="rId9" Type="http://schemas.openxmlformats.org/officeDocument/2006/relationships/tags" Target="../tags/tag805.xml"/><Relationship Id="rId8" Type="http://schemas.openxmlformats.org/officeDocument/2006/relationships/tags" Target="../tags/tag804.xml"/><Relationship Id="rId7" Type="http://schemas.openxmlformats.org/officeDocument/2006/relationships/tags" Target="../tags/tag803.xml"/><Relationship Id="rId6" Type="http://schemas.openxmlformats.org/officeDocument/2006/relationships/tags" Target="../tags/tag802.xml"/><Relationship Id="rId5" Type="http://schemas.openxmlformats.org/officeDocument/2006/relationships/tags" Target="../tags/tag801.xml"/><Relationship Id="rId4" Type="http://schemas.openxmlformats.org/officeDocument/2006/relationships/tags" Target="../tags/tag800.xml"/><Relationship Id="rId3" Type="http://schemas.openxmlformats.org/officeDocument/2006/relationships/tags" Target="../tags/tag799.xml"/><Relationship Id="rId2" Type="http://schemas.openxmlformats.org/officeDocument/2006/relationships/tags" Target="../tags/tag798.xml"/><Relationship Id="rId12" Type="http://schemas.openxmlformats.org/officeDocument/2006/relationships/notesSlide" Target="../notesSlides/notesSlide75.xml"/><Relationship Id="rId11" Type="http://schemas.openxmlformats.org/officeDocument/2006/relationships/slideLayout" Target="../slideLayouts/slideLayout14.xml"/><Relationship Id="rId10" Type="http://schemas.openxmlformats.org/officeDocument/2006/relationships/tags" Target="../tags/tag806.xml"/><Relationship Id="rId1" Type="http://schemas.openxmlformats.org/officeDocument/2006/relationships/tags" Target="../tags/tag797.xml"/></Relationships>
</file>

<file path=ppt/slides/_rels/slide79.xml.rels><?xml version="1.0" encoding="UTF-8" standalone="yes"?>
<Relationships xmlns="http://schemas.openxmlformats.org/package/2006/relationships"><Relationship Id="rId9" Type="http://schemas.openxmlformats.org/officeDocument/2006/relationships/tags" Target="../tags/tag815.xml"/><Relationship Id="rId8" Type="http://schemas.openxmlformats.org/officeDocument/2006/relationships/tags" Target="../tags/tag814.xml"/><Relationship Id="rId7" Type="http://schemas.openxmlformats.org/officeDocument/2006/relationships/tags" Target="../tags/tag813.xml"/><Relationship Id="rId6" Type="http://schemas.openxmlformats.org/officeDocument/2006/relationships/tags" Target="../tags/tag812.xml"/><Relationship Id="rId5" Type="http://schemas.openxmlformats.org/officeDocument/2006/relationships/tags" Target="../tags/tag811.xml"/><Relationship Id="rId4" Type="http://schemas.openxmlformats.org/officeDocument/2006/relationships/tags" Target="../tags/tag810.xml"/><Relationship Id="rId3" Type="http://schemas.openxmlformats.org/officeDocument/2006/relationships/tags" Target="../tags/tag809.xml"/><Relationship Id="rId2" Type="http://schemas.openxmlformats.org/officeDocument/2006/relationships/tags" Target="../tags/tag808.xml"/><Relationship Id="rId11" Type="http://schemas.openxmlformats.org/officeDocument/2006/relationships/notesSlide" Target="../notesSlides/notesSlide76.xml"/><Relationship Id="rId10" Type="http://schemas.openxmlformats.org/officeDocument/2006/relationships/slideLayout" Target="../slideLayouts/slideLayout14.xml"/><Relationship Id="rId1" Type="http://schemas.openxmlformats.org/officeDocument/2006/relationships/tags" Target="../tags/tag807.xml"/></Relationships>
</file>

<file path=ppt/slides/_rels/slide8.xml.rels><?xml version="1.0" encoding="UTF-8" standalone="yes"?>
<Relationships xmlns="http://schemas.openxmlformats.org/package/2006/relationships"><Relationship Id="rId9" Type="http://schemas.openxmlformats.org/officeDocument/2006/relationships/tags" Target="../tags/tag63.xml"/><Relationship Id="rId8" Type="http://schemas.openxmlformats.org/officeDocument/2006/relationships/tags" Target="../tags/tag62.xml"/><Relationship Id="rId7" Type="http://schemas.openxmlformats.org/officeDocument/2006/relationships/tags" Target="../tags/tag61.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1" Type="http://schemas.openxmlformats.org/officeDocument/2006/relationships/notesSlide" Target="../notesSlides/notesSlide5.xml"/><Relationship Id="rId10" Type="http://schemas.openxmlformats.org/officeDocument/2006/relationships/slideLayout" Target="../slideLayouts/slideLayout14.xml"/><Relationship Id="rId1" Type="http://schemas.openxmlformats.org/officeDocument/2006/relationships/tags" Target="../tags/tag55.xml"/></Relationships>
</file>

<file path=ppt/slides/_rels/slide80.xml.rels><?xml version="1.0" encoding="UTF-8" standalone="yes"?>
<Relationships xmlns="http://schemas.openxmlformats.org/package/2006/relationships"><Relationship Id="rId9" Type="http://schemas.openxmlformats.org/officeDocument/2006/relationships/tags" Target="../tags/tag824.xml"/><Relationship Id="rId8" Type="http://schemas.openxmlformats.org/officeDocument/2006/relationships/tags" Target="../tags/tag823.xml"/><Relationship Id="rId7" Type="http://schemas.openxmlformats.org/officeDocument/2006/relationships/tags" Target="../tags/tag822.xml"/><Relationship Id="rId6" Type="http://schemas.openxmlformats.org/officeDocument/2006/relationships/tags" Target="../tags/tag821.xml"/><Relationship Id="rId5" Type="http://schemas.openxmlformats.org/officeDocument/2006/relationships/tags" Target="../tags/tag820.xml"/><Relationship Id="rId4" Type="http://schemas.openxmlformats.org/officeDocument/2006/relationships/tags" Target="../tags/tag819.xml"/><Relationship Id="rId3" Type="http://schemas.openxmlformats.org/officeDocument/2006/relationships/tags" Target="../tags/tag818.xml"/><Relationship Id="rId2" Type="http://schemas.openxmlformats.org/officeDocument/2006/relationships/tags" Target="../tags/tag817.xml"/><Relationship Id="rId12" Type="http://schemas.openxmlformats.org/officeDocument/2006/relationships/notesSlide" Target="../notesSlides/notesSlide77.xml"/><Relationship Id="rId11" Type="http://schemas.openxmlformats.org/officeDocument/2006/relationships/slideLayout" Target="../slideLayouts/slideLayout14.xml"/><Relationship Id="rId10" Type="http://schemas.openxmlformats.org/officeDocument/2006/relationships/tags" Target="../tags/tag825.xml"/><Relationship Id="rId1" Type="http://schemas.openxmlformats.org/officeDocument/2006/relationships/tags" Target="../tags/tag816.xml"/></Relationships>
</file>

<file path=ppt/slides/_rels/slide81.xml.rels><?xml version="1.0" encoding="UTF-8" standalone="yes"?>
<Relationships xmlns="http://schemas.openxmlformats.org/package/2006/relationships"><Relationship Id="rId9" Type="http://schemas.openxmlformats.org/officeDocument/2006/relationships/notesSlide" Target="../notesSlides/notesSlide78.xml"/><Relationship Id="rId8" Type="http://schemas.openxmlformats.org/officeDocument/2006/relationships/slideLayout" Target="../slideLayouts/slideLayout14.xml"/><Relationship Id="rId7" Type="http://schemas.openxmlformats.org/officeDocument/2006/relationships/tags" Target="../tags/tag832.xml"/><Relationship Id="rId6" Type="http://schemas.openxmlformats.org/officeDocument/2006/relationships/tags" Target="../tags/tag831.xml"/><Relationship Id="rId5" Type="http://schemas.openxmlformats.org/officeDocument/2006/relationships/tags" Target="../tags/tag830.xml"/><Relationship Id="rId4" Type="http://schemas.openxmlformats.org/officeDocument/2006/relationships/tags" Target="../tags/tag829.xml"/><Relationship Id="rId3" Type="http://schemas.openxmlformats.org/officeDocument/2006/relationships/tags" Target="../tags/tag828.xml"/><Relationship Id="rId2" Type="http://schemas.openxmlformats.org/officeDocument/2006/relationships/tags" Target="../tags/tag827.xml"/><Relationship Id="rId1" Type="http://schemas.openxmlformats.org/officeDocument/2006/relationships/tags" Target="../tags/tag826.xml"/></Relationships>
</file>

<file path=ppt/slides/_rels/slide82.xml.rels><?xml version="1.0" encoding="UTF-8" standalone="yes"?>
<Relationships xmlns="http://schemas.openxmlformats.org/package/2006/relationships"><Relationship Id="rId9" Type="http://schemas.openxmlformats.org/officeDocument/2006/relationships/tags" Target="../tags/tag841.xml"/><Relationship Id="rId8" Type="http://schemas.openxmlformats.org/officeDocument/2006/relationships/tags" Target="../tags/tag840.xml"/><Relationship Id="rId7" Type="http://schemas.openxmlformats.org/officeDocument/2006/relationships/tags" Target="../tags/tag839.xml"/><Relationship Id="rId6" Type="http://schemas.openxmlformats.org/officeDocument/2006/relationships/tags" Target="../tags/tag838.xml"/><Relationship Id="rId5" Type="http://schemas.openxmlformats.org/officeDocument/2006/relationships/tags" Target="../tags/tag837.xml"/><Relationship Id="rId4" Type="http://schemas.openxmlformats.org/officeDocument/2006/relationships/tags" Target="../tags/tag836.xml"/><Relationship Id="rId3" Type="http://schemas.openxmlformats.org/officeDocument/2006/relationships/tags" Target="../tags/tag835.xml"/><Relationship Id="rId2" Type="http://schemas.openxmlformats.org/officeDocument/2006/relationships/tags" Target="../tags/tag834.xml"/><Relationship Id="rId11" Type="http://schemas.openxmlformats.org/officeDocument/2006/relationships/notesSlide" Target="../notesSlides/notesSlide79.xml"/><Relationship Id="rId10" Type="http://schemas.openxmlformats.org/officeDocument/2006/relationships/slideLayout" Target="../slideLayouts/slideLayout14.xml"/><Relationship Id="rId1" Type="http://schemas.openxmlformats.org/officeDocument/2006/relationships/tags" Target="../tags/tag833.xml"/></Relationships>
</file>

<file path=ppt/slides/_rels/slide83.xml.rels><?xml version="1.0" encoding="UTF-8" standalone="yes"?>
<Relationships xmlns="http://schemas.openxmlformats.org/package/2006/relationships"><Relationship Id="rId9" Type="http://schemas.openxmlformats.org/officeDocument/2006/relationships/tags" Target="../tags/tag850.xml"/><Relationship Id="rId8" Type="http://schemas.openxmlformats.org/officeDocument/2006/relationships/tags" Target="../tags/tag849.xml"/><Relationship Id="rId7" Type="http://schemas.openxmlformats.org/officeDocument/2006/relationships/tags" Target="../tags/tag848.xml"/><Relationship Id="rId6" Type="http://schemas.openxmlformats.org/officeDocument/2006/relationships/tags" Target="../tags/tag847.xml"/><Relationship Id="rId5" Type="http://schemas.openxmlformats.org/officeDocument/2006/relationships/tags" Target="../tags/tag846.xml"/><Relationship Id="rId4" Type="http://schemas.openxmlformats.org/officeDocument/2006/relationships/tags" Target="../tags/tag845.xml"/><Relationship Id="rId3" Type="http://schemas.openxmlformats.org/officeDocument/2006/relationships/tags" Target="../tags/tag844.xml"/><Relationship Id="rId2" Type="http://schemas.openxmlformats.org/officeDocument/2006/relationships/tags" Target="../tags/tag843.xml"/><Relationship Id="rId11" Type="http://schemas.openxmlformats.org/officeDocument/2006/relationships/notesSlide" Target="../notesSlides/notesSlide80.xml"/><Relationship Id="rId10" Type="http://schemas.openxmlformats.org/officeDocument/2006/relationships/slideLayout" Target="../slideLayouts/slideLayout14.xml"/><Relationship Id="rId1" Type="http://schemas.openxmlformats.org/officeDocument/2006/relationships/tags" Target="../tags/tag842.xml"/></Relationships>
</file>

<file path=ppt/slides/_rels/slide84.xml.rels><?xml version="1.0" encoding="UTF-8" standalone="yes"?>
<Relationships xmlns="http://schemas.openxmlformats.org/package/2006/relationships"><Relationship Id="rId9" Type="http://schemas.openxmlformats.org/officeDocument/2006/relationships/tags" Target="../tags/tag859.xml"/><Relationship Id="rId8" Type="http://schemas.openxmlformats.org/officeDocument/2006/relationships/tags" Target="../tags/tag858.xml"/><Relationship Id="rId7" Type="http://schemas.openxmlformats.org/officeDocument/2006/relationships/tags" Target="../tags/tag857.xml"/><Relationship Id="rId6" Type="http://schemas.openxmlformats.org/officeDocument/2006/relationships/tags" Target="../tags/tag856.xml"/><Relationship Id="rId5" Type="http://schemas.openxmlformats.org/officeDocument/2006/relationships/tags" Target="../tags/tag855.xml"/><Relationship Id="rId4" Type="http://schemas.openxmlformats.org/officeDocument/2006/relationships/tags" Target="../tags/tag854.xml"/><Relationship Id="rId3" Type="http://schemas.openxmlformats.org/officeDocument/2006/relationships/tags" Target="../tags/tag853.xml"/><Relationship Id="rId2" Type="http://schemas.openxmlformats.org/officeDocument/2006/relationships/tags" Target="../tags/tag852.xml"/><Relationship Id="rId12" Type="http://schemas.openxmlformats.org/officeDocument/2006/relationships/notesSlide" Target="../notesSlides/notesSlide81.xml"/><Relationship Id="rId11" Type="http://schemas.openxmlformats.org/officeDocument/2006/relationships/slideLayout" Target="../slideLayouts/slideLayout14.xml"/><Relationship Id="rId10" Type="http://schemas.openxmlformats.org/officeDocument/2006/relationships/tags" Target="../tags/tag860.xml"/><Relationship Id="rId1" Type="http://schemas.openxmlformats.org/officeDocument/2006/relationships/tags" Target="../tags/tag851.xml"/></Relationships>
</file>

<file path=ppt/slides/_rels/slide85.xml.rels><?xml version="1.0" encoding="UTF-8" standalone="yes"?>
<Relationships xmlns="http://schemas.openxmlformats.org/package/2006/relationships"><Relationship Id="rId9" Type="http://schemas.openxmlformats.org/officeDocument/2006/relationships/tags" Target="../tags/tag867.xml"/><Relationship Id="rId8" Type="http://schemas.openxmlformats.org/officeDocument/2006/relationships/tags" Target="../tags/tag866.xml"/><Relationship Id="rId7" Type="http://schemas.openxmlformats.org/officeDocument/2006/relationships/image" Target="../media/image12.jpeg"/><Relationship Id="rId6" Type="http://schemas.openxmlformats.org/officeDocument/2006/relationships/image" Target="../media/image11.jpeg"/><Relationship Id="rId5" Type="http://schemas.openxmlformats.org/officeDocument/2006/relationships/tags" Target="../tags/tag865.xml"/><Relationship Id="rId4" Type="http://schemas.openxmlformats.org/officeDocument/2006/relationships/tags" Target="../tags/tag864.xml"/><Relationship Id="rId3" Type="http://schemas.openxmlformats.org/officeDocument/2006/relationships/tags" Target="../tags/tag863.xml"/><Relationship Id="rId2" Type="http://schemas.openxmlformats.org/officeDocument/2006/relationships/tags" Target="../tags/tag862.xml"/><Relationship Id="rId13" Type="http://schemas.openxmlformats.org/officeDocument/2006/relationships/notesSlide" Target="../notesSlides/notesSlide82.xml"/><Relationship Id="rId12" Type="http://schemas.openxmlformats.org/officeDocument/2006/relationships/slideLayout" Target="../slideLayouts/slideLayout14.xml"/><Relationship Id="rId11" Type="http://schemas.openxmlformats.org/officeDocument/2006/relationships/tags" Target="../tags/tag869.xml"/><Relationship Id="rId10" Type="http://schemas.openxmlformats.org/officeDocument/2006/relationships/tags" Target="../tags/tag868.xml"/><Relationship Id="rId1" Type="http://schemas.openxmlformats.org/officeDocument/2006/relationships/tags" Target="../tags/tag861.xml"/></Relationships>
</file>

<file path=ppt/slides/_rels/slide86.xml.rels><?xml version="1.0" encoding="UTF-8" standalone="yes"?>
<Relationships xmlns="http://schemas.openxmlformats.org/package/2006/relationships"><Relationship Id="rId9" Type="http://schemas.openxmlformats.org/officeDocument/2006/relationships/image" Target="../media/image11.jpeg"/><Relationship Id="rId8" Type="http://schemas.openxmlformats.org/officeDocument/2006/relationships/tags" Target="../tags/tag877.xml"/><Relationship Id="rId7" Type="http://schemas.openxmlformats.org/officeDocument/2006/relationships/tags" Target="../tags/tag876.xml"/><Relationship Id="rId6" Type="http://schemas.openxmlformats.org/officeDocument/2006/relationships/tags" Target="../tags/tag875.xml"/><Relationship Id="rId5" Type="http://schemas.openxmlformats.org/officeDocument/2006/relationships/tags" Target="../tags/tag874.xml"/><Relationship Id="rId4" Type="http://schemas.openxmlformats.org/officeDocument/2006/relationships/tags" Target="../tags/tag873.xml"/><Relationship Id="rId3" Type="http://schemas.openxmlformats.org/officeDocument/2006/relationships/tags" Target="../tags/tag872.xml"/><Relationship Id="rId2" Type="http://schemas.openxmlformats.org/officeDocument/2006/relationships/tags" Target="../tags/tag871.xml"/><Relationship Id="rId16" Type="http://schemas.openxmlformats.org/officeDocument/2006/relationships/notesSlide" Target="../notesSlides/notesSlide83.xml"/><Relationship Id="rId15" Type="http://schemas.openxmlformats.org/officeDocument/2006/relationships/slideLayout" Target="../slideLayouts/slideLayout14.xml"/><Relationship Id="rId14" Type="http://schemas.openxmlformats.org/officeDocument/2006/relationships/tags" Target="../tags/tag881.xml"/><Relationship Id="rId13" Type="http://schemas.openxmlformats.org/officeDocument/2006/relationships/tags" Target="../tags/tag880.xml"/><Relationship Id="rId12" Type="http://schemas.openxmlformats.org/officeDocument/2006/relationships/tags" Target="../tags/tag879.xml"/><Relationship Id="rId11" Type="http://schemas.openxmlformats.org/officeDocument/2006/relationships/tags" Target="../tags/tag878.xml"/><Relationship Id="rId10" Type="http://schemas.openxmlformats.org/officeDocument/2006/relationships/image" Target="../media/image12.jpeg"/><Relationship Id="rId1" Type="http://schemas.openxmlformats.org/officeDocument/2006/relationships/tags" Target="../tags/tag870.xml"/></Relationships>
</file>

<file path=ppt/slides/_rels/slide87.xml.rels><?xml version="1.0" encoding="UTF-8" standalone="yes"?>
<Relationships xmlns="http://schemas.openxmlformats.org/package/2006/relationships"><Relationship Id="rId5" Type="http://schemas.openxmlformats.org/officeDocument/2006/relationships/notesSlide" Target="../notesSlides/notesSlide84.xml"/><Relationship Id="rId4" Type="http://schemas.openxmlformats.org/officeDocument/2006/relationships/slideLayout" Target="../slideLayouts/slideLayout83.xml"/><Relationship Id="rId3" Type="http://schemas.openxmlformats.org/officeDocument/2006/relationships/tags" Target="../tags/tag883.xml"/><Relationship Id="rId2" Type="http://schemas.openxmlformats.org/officeDocument/2006/relationships/tags" Target="../tags/tag882.xml"/><Relationship Id="rId1" Type="http://schemas.openxmlformats.org/officeDocument/2006/relationships/image" Target="../media/image4.jpeg"/></Relationships>
</file>

<file path=ppt/slides/_rels/slide88.xml.rels><?xml version="1.0" encoding="UTF-8" standalone="yes"?>
<Relationships xmlns="http://schemas.openxmlformats.org/package/2006/relationships"><Relationship Id="rId9" Type="http://schemas.openxmlformats.org/officeDocument/2006/relationships/notesSlide" Target="../notesSlides/notesSlide85.xml"/><Relationship Id="rId8" Type="http://schemas.openxmlformats.org/officeDocument/2006/relationships/slideLayout" Target="../slideLayouts/slideLayout14.xml"/><Relationship Id="rId7" Type="http://schemas.openxmlformats.org/officeDocument/2006/relationships/tags" Target="../tags/tag890.xml"/><Relationship Id="rId6" Type="http://schemas.openxmlformats.org/officeDocument/2006/relationships/tags" Target="../tags/tag889.xml"/><Relationship Id="rId5" Type="http://schemas.openxmlformats.org/officeDocument/2006/relationships/tags" Target="../tags/tag888.xml"/><Relationship Id="rId4" Type="http://schemas.openxmlformats.org/officeDocument/2006/relationships/tags" Target="../tags/tag887.xml"/><Relationship Id="rId3" Type="http://schemas.openxmlformats.org/officeDocument/2006/relationships/tags" Target="../tags/tag886.xml"/><Relationship Id="rId2" Type="http://schemas.openxmlformats.org/officeDocument/2006/relationships/tags" Target="../tags/tag885.xml"/><Relationship Id="rId1" Type="http://schemas.openxmlformats.org/officeDocument/2006/relationships/tags" Target="../tags/tag884.xml"/></Relationships>
</file>

<file path=ppt/slides/_rels/slide89.xml.rels><?xml version="1.0" encoding="UTF-8" standalone="yes"?>
<Relationships xmlns="http://schemas.openxmlformats.org/package/2006/relationships"><Relationship Id="rId9" Type="http://schemas.openxmlformats.org/officeDocument/2006/relationships/slideLayout" Target="../slideLayouts/slideLayout59.xml"/><Relationship Id="rId8" Type="http://schemas.openxmlformats.org/officeDocument/2006/relationships/tags" Target="../tags/tag895.xml"/><Relationship Id="rId7" Type="http://schemas.openxmlformats.org/officeDocument/2006/relationships/hyperlink" Target="http://www.bofety.com/" TargetMode="External"/><Relationship Id="rId6" Type="http://schemas.openxmlformats.org/officeDocument/2006/relationships/tags" Target="../tags/tag894.xml"/><Relationship Id="rId5" Type="http://schemas.openxmlformats.org/officeDocument/2006/relationships/image" Target="../media/image14.jpeg"/><Relationship Id="rId4" Type="http://schemas.openxmlformats.org/officeDocument/2006/relationships/tags" Target="../tags/tag893.xml"/><Relationship Id="rId3" Type="http://schemas.openxmlformats.org/officeDocument/2006/relationships/image" Target="../media/image13.jpeg"/><Relationship Id="rId2" Type="http://schemas.openxmlformats.org/officeDocument/2006/relationships/tags" Target="../tags/tag892.xml"/><Relationship Id="rId1" Type="http://schemas.openxmlformats.org/officeDocument/2006/relationships/tags" Target="../tags/tag891.xml"/></Relationships>
</file>

<file path=ppt/slides/_rels/slide9.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tags" Target="../tags/tag65.xml"/><Relationship Id="rId13" Type="http://schemas.openxmlformats.org/officeDocument/2006/relationships/notesSlide" Target="../notesSlides/notesSlide6.xml"/><Relationship Id="rId12" Type="http://schemas.openxmlformats.org/officeDocument/2006/relationships/slideLayout" Target="../slideLayouts/slideLayout14.xml"/><Relationship Id="rId11" Type="http://schemas.openxmlformats.org/officeDocument/2006/relationships/tags" Target="../tags/tag74.xml"/><Relationship Id="rId10" Type="http://schemas.openxmlformats.org/officeDocument/2006/relationships/tags" Target="../tags/tag73.xml"/><Relationship Id="rId1" Type="http://schemas.openxmlformats.org/officeDocument/2006/relationships/tags" Target="../tags/tag6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489744" y="1309529"/>
            <a:ext cx="4501515" cy="1319213"/>
          </a:xfrm>
        </p:spPr>
        <p:txBody>
          <a:bodyPr>
            <a:noAutofit/>
          </a:bodyPr>
          <a:lstStyle/>
          <a:p>
            <a:pPr marL="0" indent="0" algn="ctr">
              <a:lnSpc>
                <a:spcPct val="110000"/>
              </a:lnSpc>
              <a:spcBef>
                <a:spcPts val="0"/>
              </a:spcBef>
              <a:spcAft>
                <a:spcPts val="0"/>
              </a:spcAft>
              <a:buSzPct val="100000"/>
              <a:buNone/>
            </a:pPr>
            <a:r>
              <a:rPr sz="3840" b="1" spc="-15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cs typeface="+mn-cs"/>
                <a:sym typeface="+mn-ea"/>
              </a:rPr>
              <a:t>特种设备双重预防机制构建</a:t>
            </a:r>
            <a:endParaRPr lang="zh-CN" altLang="en-US" sz="3840" b="1" spc="-15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cs typeface="+mn-cs"/>
              <a:sym typeface="+mn-ea"/>
            </a:endParaRPr>
          </a:p>
        </p:txBody>
      </p:sp>
      <p:sp>
        <p:nvSpPr>
          <p:cNvPr id="3" name="文本框 2" descr="7b0a2020202022776f7264617274223a20227b5c2269645c223a32353030343531362c5c227469645c223a31333439377d220a7d0a"/>
          <p:cNvSpPr txBox="1"/>
          <p:nvPr>
            <p:custDataLst>
              <p:tags r:id="rId2"/>
            </p:custDataLst>
          </p:nvPr>
        </p:nvSpPr>
        <p:spPr>
          <a:xfrm>
            <a:off x="1808004" y="2908041"/>
            <a:ext cx="1773555" cy="358140"/>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18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1800" b="1" dirty="0">
                <a:solidFill>
                  <a:schemeClr val="lt1"/>
                </a:solidFill>
                <a:effectLst/>
                <a:latin typeface="微软雅黑" panose="020B0503020204020204" pitchFamily="34" charset="-122"/>
                <a:ea typeface="微软雅黑" panose="020B0503020204020204" pitchFamily="34" charset="-122"/>
              </a:rPr>
              <a:t> </a:t>
            </a:r>
            <a:endParaRPr lang="en-US" altLang="zh-CN" sz="18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3"/>
            </p:custDataLst>
          </p:nvPr>
        </p:nvSpPr>
        <p:spPr>
          <a:xfrm>
            <a:off x="1470504" y="3666824"/>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050" b="1">
                <a:solidFill>
                  <a:srgbClr val="FFFFFF"/>
                </a:solidFill>
              </a:rPr>
              <a:t>全面</a:t>
            </a:r>
            <a:endParaRPr lang="zh-CN" altLang="en-US" sz="1050" b="1">
              <a:solidFill>
                <a:srgbClr val="FFFFFF"/>
              </a:solidFill>
            </a:endParaRPr>
          </a:p>
        </p:txBody>
      </p:sp>
      <p:sp>
        <p:nvSpPr>
          <p:cNvPr id="9" name="椭圆 8"/>
          <p:cNvSpPr/>
          <p:nvPr>
            <p:custDataLst>
              <p:tags r:id="rId4"/>
            </p:custDataLst>
          </p:nvPr>
        </p:nvSpPr>
        <p:spPr>
          <a:xfrm>
            <a:off x="2402840" y="366728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050" b="1">
                <a:solidFill>
                  <a:srgbClr val="FFFFFF"/>
                </a:solidFill>
              </a:rPr>
              <a:t>专业</a:t>
            </a:r>
            <a:endParaRPr lang="zh-CN" altLang="en-US" sz="1050" b="1">
              <a:solidFill>
                <a:srgbClr val="FFFFFF"/>
              </a:solidFill>
            </a:endParaRPr>
          </a:p>
        </p:txBody>
      </p:sp>
      <p:sp>
        <p:nvSpPr>
          <p:cNvPr id="10" name="椭圆 9"/>
          <p:cNvSpPr/>
          <p:nvPr>
            <p:custDataLst>
              <p:tags r:id="rId5"/>
            </p:custDataLst>
          </p:nvPr>
        </p:nvSpPr>
        <p:spPr>
          <a:xfrm>
            <a:off x="3335176" y="366682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050" b="1">
                <a:solidFill>
                  <a:srgbClr val="FFFFFF"/>
                </a:solidFill>
              </a:rPr>
              <a:t>实用</a:t>
            </a:r>
            <a:endParaRPr lang="zh-CN" altLang="en-US" sz="1050" b="1">
              <a:solidFill>
                <a:srgbClr val="FFFFFF"/>
              </a:solidFill>
            </a:endParaRPr>
          </a:p>
        </p:txBody>
      </p:sp>
    </p:spTree>
    <p:custDataLst>
      <p:tags r:id="rId6"/>
    </p:custDataLst>
  </p:cSld>
  <p:clrMapOvr>
    <a:masterClrMapping/>
  </p:clrMapOvr>
  <p:transition advTm="4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8"/>
          <p:cNvSpPr/>
          <p:nvPr>
            <p:custDataLst>
              <p:tags r:id="rId1"/>
            </p:custDataLst>
          </p:nvPr>
        </p:nvSpPr>
        <p:spPr bwMode="auto">
          <a:xfrm>
            <a:off x="580955" y="407020"/>
            <a:ext cx="2656231"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4" name="TextBox 44"/>
          <p:cNvSpPr txBox="1"/>
          <p:nvPr/>
        </p:nvSpPr>
        <p:spPr>
          <a:xfrm>
            <a:off x="784614" y="407020"/>
            <a:ext cx="2452572"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双重预防机制概述</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15" name="Freeform 7"/>
          <p:cNvSpPr/>
          <p:nvPr>
            <p:custDataLst>
              <p:tags r:id="rId2"/>
            </p:custDataLst>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endParaRPr>
          </a:p>
        </p:txBody>
      </p:sp>
      <p:sp>
        <p:nvSpPr>
          <p:cNvPr id="20" name="TextBox 19"/>
          <p:cNvSpPr txBox="1"/>
          <p:nvPr>
            <p:custDataLst>
              <p:tags r:id="rId3"/>
            </p:custDataLst>
          </p:nvPr>
        </p:nvSpPr>
        <p:spPr>
          <a:xfrm>
            <a:off x="88490" y="401156"/>
            <a:ext cx="200578" cy="307777"/>
          </a:xfrm>
          <a:prstGeom prst="rect">
            <a:avLst/>
          </a:prstGeom>
          <a:noFill/>
        </p:spPr>
        <p:txBody>
          <a:bodyPr wrap="square" rtlCol="0">
            <a:spAutoFit/>
          </a:bodyPr>
          <a:lstStyle/>
          <a:p>
            <a:r>
              <a:rPr lang="zh-CN" altLang="en-US" sz="1400" b="1" dirty="0">
                <a:solidFill>
                  <a:schemeClr val="lt1"/>
                </a:solidFill>
              </a:rPr>
              <a:t>一</a:t>
            </a:r>
            <a:endParaRPr lang="zh-CN" altLang="en-US" sz="1400" b="1" dirty="0">
              <a:solidFill>
                <a:schemeClr val="lt1"/>
              </a:solidFill>
            </a:endParaRPr>
          </a:p>
        </p:txBody>
      </p:sp>
      <p:sp>
        <p:nvSpPr>
          <p:cNvPr id="3" name="日期占位符 2"/>
          <p:cNvSpPr>
            <a:spLocks noGrp="1"/>
          </p:cNvSpPr>
          <p:nvPr>
            <p:ph type="dt" sz="half" idx="10"/>
            <p:custDataLst>
              <p:tags r:id="rId4"/>
            </p:custDataLst>
          </p:nvPr>
        </p:nvSpPr>
        <p:spPr/>
        <p:txBody>
          <a:bodyPr/>
          <a:lstStyle/>
          <a:p>
            <a:fld id="{0F62C8EE-F783-4449-86C9-B4971690E0AE}" type="datetime11">
              <a:rPr lang="zh-CN" altLang="en-US" smtClean="0">
                <a:solidFill>
                  <a:schemeClr val="dk1">
                    <a:tint val="75000"/>
                  </a:schemeClr>
                </a:solidFill>
              </a:rPr>
            </a:fld>
            <a:endParaRPr lang="zh-CN" altLang="en-US" smtClean="0">
              <a:solidFill>
                <a:schemeClr val="dk1">
                  <a:tint val="75000"/>
                </a:schemeClr>
              </a:solidFill>
            </a:endParaRPr>
          </a:p>
        </p:txBody>
      </p:sp>
      <p:sp>
        <p:nvSpPr>
          <p:cNvPr id="4" name="灯片编号占位符 3"/>
          <p:cNvSpPr>
            <a:spLocks noGrp="1"/>
          </p:cNvSpPr>
          <p:nvPr>
            <p:ph type="sldNum" sz="quarter" idx="12"/>
            <p:custDataLst>
              <p:tags r:id="rId5"/>
            </p:custDataLst>
          </p:nvPr>
        </p:nvSpPr>
        <p:spPr/>
        <p:txBody>
          <a:bodyPr/>
          <a:lstStyle/>
          <a:p>
            <a:fld id="{4F8BEFBF-5B5F-4BD2-A74A-61A97BF1200E}" type="slidenum">
              <a:rPr lang="zh-CN" altLang="en-US" smtClean="0">
                <a:solidFill>
                  <a:schemeClr val="dk1">
                    <a:tint val="75000"/>
                  </a:schemeClr>
                </a:solidFill>
              </a:rPr>
            </a:fld>
            <a:endParaRPr lang="zh-CN" altLang="en-US" smtClean="0">
              <a:solidFill>
                <a:schemeClr val="dk1">
                  <a:tint val="75000"/>
                </a:schemeClr>
              </a:solidFill>
            </a:endParaRPr>
          </a:p>
        </p:txBody>
      </p:sp>
      <p:sp>
        <p:nvSpPr>
          <p:cNvPr id="18" name="Freeform 8"/>
          <p:cNvSpPr/>
          <p:nvPr>
            <p:custDataLst>
              <p:tags r:id="rId6"/>
            </p:custDataLst>
          </p:nvPr>
        </p:nvSpPr>
        <p:spPr bwMode="auto">
          <a:xfrm>
            <a:off x="3534362" y="407020"/>
            <a:ext cx="41745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9" name="TextBox 44"/>
          <p:cNvSpPr txBox="1"/>
          <p:nvPr>
            <p:custDataLst>
              <p:tags r:id="rId7"/>
            </p:custDataLst>
          </p:nvPr>
        </p:nvSpPr>
        <p:spPr>
          <a:xfrm>
            <a:off x="3738020" y="407020"/>
            <a:ext cx="3780380"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a:solidFill>
                  <a:schemeClr val="lt1"/>
                </a:solidFill>
                <a:latin typeface="微软雅黑" panose="020B0503020204020204" pitchFamily="34" charset="-122"/>
                <a:ea typeface="微软雅黑" panose="020B0503020204020204" pitchFamily="34" charset="-122"/>
              </a:rPr>
              <a:t>3.</a:t>
            </a:r>
            <a:r>
              <a:rPr lang="zh-CN" altLang="en-US" sz="2000" spc="70" dirty="0">
                <a:solidFill>
                  <a:schemeClr val="lt1"/>
                </a:solidFill>
                <a:latin typeface="微软雅黑" panose="020B0503020204020204" pitchFamily="34" charset="-122"/>
                <a:ea typeface="微软雅黑" panose="020B0503020204020204" pitchFamily="34" charset="-122"/>
              </a:rPr>
              <a:t>“双重预防机制”建设意义</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pic>
        <p:nvPicPr>
          <p:cNvPr id="16" name="图片 10"/>
          <p:cNvPicPr>
            <a:picLocks noChangeAspect="1"/>
          </p:cNvPicPr>
          <p:nvPr/>
        </p:nvPicPr>
        <p:blipFill>
          <a:blip r:embed="rId8"/>
          <a:stretch>
            <a:fillRect/>
          </a:stretch>
        </p:blipFill>
        <p:spPr>
          <a:xfrm>
            <a:off x="1204913" y="922339"/>
            <a:ext cx="6732587" cy="3868154"/>
          </a:xfrm>
          <a:prstGeom prst="rect">
            <a:avLst/>
          </a:prstGeom>
          <a:noFill/>
          <a:ln w="9525">
            <a:noFill/>
          </a:ln>
        </p:spPr>
      </p:pic>
    </p:spTree>
  </p:cSld>
  <p:clrMapOvr>
    <a:masterClrMapping/>
  </p:clrMapOvr>
  <p:transition spd="slow" advTm="23592">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8"/>
          <p:cNvSpPr/>
          <p:nvPr>
            <p:custDataLst>
              <p:tags r:id="rId1"/>
            </p:custDataLst>
          </p:nvPr>
        </p:nvSpPr>
        <p:spPr bwMode="auto">
          <a:xfrm>
            <a:off x="580955" y="407020"/>
            <a:ext cx="2656231"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4" name="TextBox 44"/>
          <p:cNvSpPr txBox="1"/>
          <p:nvPr>
            <p:custDataLst>
              <p:tags r:id="rId2"/>
            </p:custDataLst>
          </p:nvPr>
        </p:nvSpPr>
        <p:spPr>
          <a:xfrm>
            <a:off x="784614" y="407020"/>
            <a:ext cx="2452572"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双重预防机制概述</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15" name="Freeform 7"/>
          <p:cNvSpPr/>
          <p:nvPr>
            <p:custDataLst>
              <p:tags r:id="rId3"/>
            </p:custDataLst>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endParaRPr>
          </a:p>
        </p:txBody>
      </p:sp>
      <p:sp>
        <p:nvSpPr>
          <p:cNvPr id="20" name="TextBox 19"/>
          <p:cNvSpPr txBox="1"/>
          <p:nvPr>
            <p:custDataLst>
              <p:tags r:id="rId4"/>
            </p:custDataLst>
          </p:nvPr>
        </p:nvSpPr>
        <p:spPr>
          <a:xfrm>
            <a:off x="88490" y="401156"/>
            <a:ext cx="200578" cy="307777"/>
          </a:xfrm>
          <a:prstGeom prst="rect">
            <a:avLst/>
          </a:prstGeom>
          <a:noFill/>
        </p:spPr>
        <p:txBody>
          <a:bodyPr wrap="square" rtlCol="0">
            <a:spAutoFit/>
          </a:bodyPr>
          <a:lstStyle/>
          <a:p>
            <a:r>
              <a:rPr lang="zh-CN" altLang="en-US" sz="1400" b="1" dirty="0">
                <a:solidFill>
                  <a:schemeClr val="lt1"/>
                </a:solidFill>
              </a:rPr>
              <a:t>一</a:t>
            </a:r>
            <a:endParaRPr lang="zh-CN" altLang="en-US" sz="1400" b="1" dirty="0">
              <a:solidFill>
                <a:schemeClr val="lt1"/>
              </a:solidFill>
            </a:endParaRPr>
          </a:p>
        </p:txBody>
      </p:sp>
      <p:sp>
        <p:nvSpPr>
          <p:cNvPr id="23" name="TextBox 22"/>
          <p:cNvSpPr txBox="1"/>
          <p:nvPr/>
        </p:nvSpPr>
        <p:spPr>
          <a:xfrm>
            <a:off x="1215267" y="2106440"/>
            <a:ext cx="6909230" cy="2666365"/>
          </a:xfrm>
          <a:prstGeom prst="rect">
            <a:avLst/>
          </a:prstGeom>
          <a:noFill/>
        </p:spPr>
        <p:txBody>
          <a:bodyPr wrap="square" rtlCol="0">
            <a:spAutoFit/>
          </a:bodyPr>
          <a:lstStyle/>
          <a:p>
            <a:endParaRPr lang="en-US" altLang="zh-CN" sz="400" spc="70" dirty="0">
              <a:solidFill>
                <a:srgbClr val="000000"/>
              </a:solidFill>
              <a:latin typeface="微软雅黑" panose="020B0503020204020204" pitchFamily="34" charset="-122"/>
              <a:ea typeface="微软雅黑" panose="020B0503020204020204" pitchFamily="34" charset="-122"/>
            </a:endParaRPr>
          </a:p>
          <a:p>
            <a:pPr>
              <a:lnSpc>
                <a:spcPts val="2800"/>
              </a:lnSpc>
              <a:tabLst>
                <a:tab pos="215900" algn="l"/>
              </a:tabLst>
            </a:pPr>
            <a:r>
              <a:rPr lang="en-US" altLang="zh-CN" sz="20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要求坚持风险预控、关口前移</a:t>
            </a:r>
            <a:r>
              <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全面推行安全风险分级管控，进一步强化隐患排查治理</a:t>
            </a:r>
            <a:r>
              <a:rPr lang="en-US" altLang="zh-CN"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尽快建立健全相关工作制度和规范，完善技术工程支撑、智能化管控、第三方专业化服务的保障措施，实现企业安全风险自辨自控、隐患自查自治，形成政府领导有力、部门监管有效、企业责任落实、社会参与有序的工作格局，提升安全生产整体预控能力，夯实遏制重特大事故的坚强基础</a:t>
            </a:r>
            <a:endParaRPr lang="en-US" altLang="zh-CN"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0" name="组合 9"/>
          <p:cNvGrpSpPr/>
          <p:nvPr/>
        </p:nvGrpSpPr>
        <p:grpSpPr>
          <a:xfrm>
            <a:off x="398979" y="1171778"/>
            <a:ext cx="595835" cy="2466994"/>
            <a:chOff x="5305214" y="2177521"/>
            <a:chExt cx="2376264" cy="316547"/>
          </a:xfrm>
        </p:grpSpPr>
        <p:sp>
          <p:nvSpPr>
            <p:cNvPr id="11" name="圆角矩形 10"/>
            <p:cNvSpPr/>
            <p:nvPr>
              <p:custDataLst>
                <p:tags r:id="rId5"/>
              </p:custDataLst>
            </p:nvPr>
          </p:nvSpPr>
          <p:spPr>
            <a:xfrm>
              <a:off x="5305214" y="2177521"/>
              <a:ext cx="2376264" cy="312048"/>
            </a:xfrm>
            <a:prstGeom prst="roundRect">
              <a:avLst/>
            </a:prstGeom>
            <a:gradFill>
              <a:gsLst>
                <a:gs pos="100000">
                  <a:srgbClr val="1971FF"/>
                </a:gs>
                <a:gs pos="31000">
                  <a:schemeClr val="accent1"/>
                </a:gs>
              </a:gsLst>
              <a:lin ang="2700000" scaled="1"/>
            </a:gradFill>
            <a:ln w="12700">
              <a:solidFill>
                <a:schemeClr val="lt1"/>
              </a:solidFill>
            </a:ln>
            <a:effectLst>
              <a:outerShdw blurRad="419100" dist="190500" dir="2700000" sx="90000" sy="90000" algn="tl" rotWithShape="0">
                <a:schemeClr val="dk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2" name="TextBox 19"/>
            <p:cNvSpPr txBox="1"/>
            <p:nvPr>
              <p:custDataLst>
                <p:tags r:id="rId6"/>
              </p:custDataLst>
            </p:nvPr>
          </p:nvSpPr>
          <p:spPr>
            <a:xfrm>
              <a:off x="5352154" y="2198056"/>
              <a:ext cx="2303477" cy="29601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spc="100" dirty="0">
                  <a:solidFill>
                    <a:schemeClr val="lt1"/>
                  </a:solidFill>
                  <a:latin typeface="微软雅黑" panose="020B0503020204020204" pitchFamily="34" charset="-122"/>
                  <a:ea typeface="微软雅黑" panose="020B0503020204020204" pitchFamily="34" charset="-122"/>
                </a:rPr>
                <a:t>国务院安委办</a:t>
              </a:r>
              <a:endParaRPr lang="zh-CN" altLang="en-US" sz="2400" b="1" spc="100" dirty="0">
                <a:solidFill>
                  <a:schemeClr val="lt1"/>
                </a:solidFill>
                <a:latin typeface="微软雅黑" panose="020B0503020204020204" pitchFamily="34" charset="-122"/>
                <a:ea typeface="微软雅黑" panose="020B0503020204020204" pitchFamily="34" charset="-122"/>
              </a:endParaRPr>
            </a:p>
          </p:txBody>
        </p:sp>
      </p:grpSp>
      <p:sp>
        <p:nvSpPr>
          <p:cNvPr id="16" name="Freeform 8"/>
          <p:cNvSpPr/>
          <p:nvPr>
            <p:custDataLst>
              <p:tags r:id="rId7"/>
            </p:custDataLst>
          </p:nvPr>
        </p:nvSpPr>
        <p:spPr bwMode="auto">
          <a:xfrm>
            <a:off x="3534361" y="407020"/>
            <a:ext cx="459013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7" name="TextBox 44"/>
          <p:cNvSpPr txBox="1"/>
          <p:nvPr>
            <p:custDataLst>
              <p:tags r:id="rId8"/>
            </p:custDataLst>
          </p:nvPr>
        </p:nvSpPr>
        <p:spPr>
          <a:xfrm>
            <a:off x="3738019" y="407020"/>
            <a:ext cx="4460050"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a:solidFill>
                  <a:schemeClr val="lt1"/>
                </a:solidFill>
                <a:latin typeface="微软雅黑" panose="020B0503020204020204" pitchFamily="34" charset="-122"/>
                <a:ea typeface="微软雅黑" panose="020B0503020204020204" pitchFamily="34" charset="-122"/>
              </a:rPr>
              <a:t>4.</a:t>
            </a:r>
            <a:r>
              <a:rPr lang="zh-CN" altLang="en-US" sz="2000" spc="70" dirty="0">
                <a:solidFill>
                  <a:schemeClr val="lt1"/>
                </a:solidFill>
                <a:latin typeface="微软雅黑" panose="020B0503020204020204" pitchFamily="34" charset="-122"/>
                <a:ea typeface="微软雅黑" panose="020B0503020204020204" pitchFamily="34" charset="-122"/>
              </a:rPr>
              <a:t> “双重预防机制”构建工作部署</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18" name="五边形 17"/>
          <p:cNvSpPr/>
          <p:nvPr>
            <p:custDataLst>
              <p:tags r:id="rId9"/>
            </p:custDataLst>
          </p:nvPr>
        </p:nvSpPr>
        <p:spPr bwMode="auto">
          <a:xfrm>
            <a:off x="1120877" y="1463040"/>
            <a:ext cx="1401606" cy="449843"/>
          </a:xfrm>
          <a:prstGeom prst="homePlate">
            <a:avLst/>
          </a:prstGeom>
          <a:solidFill>
            <a:schemeClr val="accent1"/>
          </a:soli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altLang="zh-CN" sz="1400" dirty="0">
                <a:solidFill>
                  <a:schemeClr val="lt1"/>
                </a:solidFill>
                <a:latin typeface="微软雅黑" panose="020B0503020204020204" pitchFamily="34" charset="-122"/>
                <a:ea typeface="微软雅黑" panose="020B0503020204020204" pitchFamily="34" charset="-122"/>
              </a:rPr>
              <a:t>2016.10.9</a:t>
            </a:r>
            <a:endParaRPr lang="en-US" altLang="zh-CN" sz="1400" dirty="0">
              <a:solidFill>
                <a:schemeClr val="lt1"/>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2522483" y="1338950"/>
            <a:ext cx="5357985" cy="860079"/>
            <a:chOff x="5305214" y="2177521"/>
            <a:chExt cx="2376264" cy="345701"/>
          </a:xfrm>
        </p:grpSpPr>
        <p:sp>
          <p:nvSpPr>
            <p:cNvPr id="21" name="圆角矩形 20"/>
            <p:cNvSpPr/>
            <p:nvPr>
              <p:custDataLst>
                <p:tags r:id="rId10"/>
              </p:custDataLst>
            </p:nvPr>
          </p:nvSpPr>
          <p:spPr>
            <a:xfrm>
              <a:off x="5305214" y="2177521"/>
              <a:ext cx="2376264" cy="312048"/>
            </a:xfrm>
            <a:prstGeom prst="roundRect">
              <a:avLst/>
            </a:prstGeom>
            <a:gradFill>
              <a:gsLst>
                <a:gs pos="100000">
                  <a:srgbClr val="1971FF"/>
                </a:gs>
                <a:gs pos="31000">
                  <a:schemeClr val="accent1"/>
                </a:gs>
              </a:gsLst>
              <a:lin ang="2700000" scaled="1"/>
            </a:gradFill>
            <a:ln w="12700">
              <a:solidFill>
                <a:schemeClr val="lt1"/>
              </a:solidFill>
            </a:ln>
            <a:effectLst>
              <a:outerShdw blurRad="419100" dist="190500" dir="2700000" sx="90000" sy="90000" algn="tl" rotWithShape="0">
                <a:schemeClr val="dk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22" name="TextBox 19"/>
            <p:cNvSpPr txBox="1"/>
            <p:nvPr>
              <p:custDataLst>
                <p:tags r:id="rId11"/>
              </p:custDataLst>
            </p:nvPr>
          </p:nvSpPr>
          <p:spPr>
            <a:xfrm>
              <a:off x="5352154" y="2198056"/>
              <a:ext cx="2303477" cy="32516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800"/>
                </a:lnSpc>
                <a:tabLst>
                  <a:tab pos="215900" algn="l"/>
                </a:tabLst>
              </a:pPr>
              <a:r>
                <a:rPr lang="en-US" altLang="zh-CN"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dirty="0" err="1">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关于实施遏制重特大事故工作指南构建安全风险分级管控和隐患排查治理双重预防机制的意见</a:t>
              </a:r>
              <a:r>
                <a:rPr lang="en-US" altLang="zh-CN"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3" name="日期占位符 2"/>
          <p:cNvSpPr>
            <a:spLocks noGrp="1"/>
          </p:cNvSpPr>
          <p:nvPr>
            <p:ph type="dt" sz="half" idx="10"/>
            <p:custDataLst>
              <p:tags r:id="rId12"/>
            </p:custDataLst>
          </p:nvPr>
        </p:nvSpPr>
        <p:spPr/>
        <p:txBody>
          <a:bodyPr/>
          <a:lstStyle/>
          <a:p>
            <a:fld id="{3116C1F3-D1EC-45A3-9BCB-4EEB50591AFE}" type="datetime11">
              <a:rPr lang="zh-CN" altLang="en-US" smtClean="0">
                <a:solidFill>
                  <a:schemeClr val="dk1">
                    <a:tint val="75000"/>
                  </a:schemeClr>
                </a:solidFill>
              </a:rPr>
            </a:fld>
            <a:endParaRPr lang="zh-CN" altLang="en-US" smtClean="0">
              <a:solidFill>
                <a:schemeClr val="dk1">
                  <a:tint val="75000"/>
                </a:schemeClr>
              </a:solidFill>
            </a:endParaRPr>
          </a:p>
        </p:txBody>
      </p:sp>
      <p:sp>
        <p:nvSpPr>
          <p:cNvPr id="4" name="灯片编号占位符 3"/>
          <p:cNvSpPr>
            <a:spLocks noGrp="1"/>
          </p:cNvSpPr>
          <p:nvPr>
            <p:ph type="sldNum" sz="quarter" idx="12"/>
            <p:custDataLst>
              <p:tags r:id="rId13"/>
            </p:custDataLst>
          </p:nvPr>
        </p:nvSpPr>
        <p:spPr/>
        <p:txBody>
          <a:bodyPr/>
          <a:lstStyle/>
          <a:p>
            <a:fld id="{4F8BEFBF-5B5F-4BD2-A74A-61A97BF1200E}" type="slidenum">
              <a:rPr lang="zh-CN" altLang="en-US" smtClean="0">
                <a:solidFill>
                  <a:schemeClr val="dk1">
                    <a:tint val="75000"/>
                  </a:schemeClr>
                </a:solidFill>
              </a:rPr>
            </a:fld>
            <a:endParaRPr lang="zh-CN" altLang="en-US" smtClean="0">
              <a:solidFill>
                <a:schemeClr val="dk1">
                  <a:tint val="75000"/>
                </a:schemeClr>
              </a:solidFill>
            </a:endParaRPr>
          </a:p>
        </p:txBody>
      </p:sp>
    </p:spTree>
  </p:cSld>
  <p:clrMapOvr>
    <a:masterClrMapping/>
  </p:clrMapOvr>
  <p:transition spd="slow" advTm="50082">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childTnLst>
                                </p:cTn>
                              </p:par>
                              <p:par>
                                <p:cTn id="8" presetID="63" presetClass="path" presetSubtype="0" decel="50000" fill="hold" nodeType="withEffect">
                                  <p:stCondLst>
                                    <p:cond delay="200"/>
                                  </p:stCondLst>
                                  <p:childTnLst>
                                    <p:animMotion origin="layout" path="M -0.01562 -3.7037E-6 L 0.11081 -3.7037E-6 " pathEditMode="relative" rAng="0" ptsTypes="AA">
                                      <p:cBhvr>
                                        <p:cTn id="9" dur="750" spd="-100000" fill="hold"/>
                                        <p:tgtEl>
                                          <p:spTgt spid="10"/>
                                        </p:tgtEl>
                                        <p:attrNameLst>
                                          <p:attrName>ppt_x</p:attrName>
                                          <p:attrName>ppt_y</p:attrName>
                                        </p:attrNameLst>
                                      </p:cBhvr>
                                      <p:rCtr x="6315" y="0"/>
                                    </p:animMotion>
                                  </p:childTnLst>
                                </p:cTn>
                              </p:par>
                              <p:par>
                                <p:cTn id="10" presetID="35" presetClass="path" presetSubtype="0" accel="50000" decel="50000" fill="hold" nodeType="withEffect">
                                  <p:stCondLst>
                                    <p:cond delay="950"/>
                                  </p:stCondLst>
                                  <p:childTnLst>
                                    <p:animMotion origin="layout" path="M -0.01562 -3.7037E-6 L -2.29167E-6 -3.7037E-6 " pathEditMode="relative" rAng="0" ptsTypes="AA">
                                      <p:cBhvr>
                                        <p:cTn id="11" dur="750" fill="hold"/>
                                        <p:tgtEl>
                                          <p:spTgt spid="10"/>
                                        </p:tgtEl>
                                        <p:attrNameLst>
                                          <p:attrName>ppt_x</p:attrName>
                                          <p:attrName>ppt_y</p:attrName>
                                        </p:attrNameLst>
                                      </p:cBhvr>
                                      <p:rCtr x="781" y="0"/>
                                    </p:animMotion>
                                  </p:childTnLst>
                                </p:cTn>
                              </p:par>
                              <p:par>
                                <p:cTn id="12" presetID="10" presetClass="entr" presetSubtype="0" fill="hold" nodeType="withEffect">
                                  <p:stCondLst>
                                    <p:cond delay="20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750"/>
                                        <p:tgtEl>
                                          <p:spTgt spid="19"/>
                                        </p:tgtEl>
                                      </p:cBhvr>
                                    </p:animEffect>
                                  </p:childTnLst>
                                </p:cTn>
                              </p:par>
                              <p:par>
                                <p:cTn id="15" presetID="63" presetClass="path" presetSubtype="0" decel="50000" fill="hold" nodeType="withEffect">
                                  <p:stCondLst>
                                    <p:cond delay="200"/>
                                  </p:stCondLst>
                                  <p:childTnLst>
                                    <p:animMotion origin="layout" path="M -0.01562 -3.7037E-6 L 0.11081 -3.7037E-6 " pathEditMode="relative" rAng="0" ptsTypes="AA">
                                      <p:cBhvr>
                                        <p:cTn id="16" dur="750" spd="-100000" fill="hold"/>
                                        <p:tgtEl>
                                          <p:spTgt spid="19"/>
                                        </p:tgtEl>
                                        <p:attrNameLst>
                                          <p:attrName>ppt_x</p:attrName>
                                          <p:attrName>ppt_y</p:attrName>
                                        </p:attrNameLst>
                                      </p:cBhvr>
                                      <p:rCtr x="6315" y="0"/>
                                    </p:animMotion>
                                  </p:childTnLst>
                                </p:cTn>
                              </p:par>
                              <p:par>
                                <p:cTn id="17" presetID="35" presetClass="path" presetSubtype="0" accel="50000" decel="50000" fill="hold" nodeType="withEffect">
                                  <p:stCondLst>
                                    <p:cond delay="950"/>
                                  </p:stCondLst>
                                  <p:childTnLst>
                                    <p:animMotion origin="layout" path="M -0.01562 -3.7037E-6 L -2.29167E-6 -3.7037E-6 " pathEditMode="relative" rAng="0" ptsTypes="AA">
                                      <p:cBhvr>
                                        <p:cTn id="18" dur="750" fill="hold"/>
                                        <p:tgtEl>
                                          <p:spTgt spid="19"/>
                                        </p:tgtEl>
                                        <p:attrNameLst>
                                          <p:attrName>ppt_x</p:attrName>
                                          <p:attrName>ppt_y</p:attrName>
                                        </p:attrNameLst>
                                      </p:cBhvr>
                                      <p:rCtr x="78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8"/>
          <p:cNvSpPr/>
          <p:nvPr>
            <p:custDataLst>
              <p:tags r:id="rId1"/>
            </p:custDataLst>
          </p:nvPr>
        </p:nvSpPr>
        <p:spPr bwMode="auto">
          <a:xfrm>
            <a:off x="580955" y="407020"/>
            <a:ext cx="2656231"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4" name="TextBox 44"/>
          <p:cNvSpPr txBox="1"/>
          <p:nvPr>
            <p:custDataLst>
              <p:tags r:id="rId2"/>
            </p:custDataLst>
          </p:nvPr>
        </p:nvSpPr>
        <p:spPr>
          <a:xfrm>
            <a:off x="784614" y="407020"/>
            <a:ext cx="2452572"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双重预防机制概述</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15" name="Freeform 7"/>
          <p:cNvSpPr/>
          <p:nvPr>
            <p:custDataLst>
              <p:tags r:id="rId3"/>
            </p:custDataLst>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endParaRPr>
          </a:p>
        </p:txBody>
      </p:sp>
      <p:sp>
        <p:nvSpPr>
          <p:cNvPr id="20" name="TextBox 19"/>
          <p:cNvSpPr txBox="1"/>
          <p:nvPr>
            <p:custDataLst>
              <p:tags r:id="rId4"/>
            </p:custDataLst>
          </p:nvPr>
        </p:nvSpPr>
        <p:spPr>
          <a:xfrm>
            <a:off x="88490" y="401156"/>
            <a:ext cx="200578" cy="307777"/>
          </a:xfrm>
          <a:prstGeom prst="rect">
            <a:avLst/>
          </a:prstGeom>
          <a:noFill/>
        </p:spPr>
        <p:txBody>
          <a:bodyPr wrap="square" rtlCol="0">
            <a:spAutoFit/>
          </a:bodyPr>
          <a:lstStyle/>
          <a:p>
            <a:r>
              <a:rPr lang="zh-CN" altLang="en-US" sz="1400" b="1" dirty="0">
                <a:solidFill>
                  <a:schemeClr val="lt1"/>
                </a:solidFill>
              </a:rPr>
              <a:t>一</a:t>
            </a:r>
            <a:endParaRPr lang="zh-CN" altLang="en-US" sz="1400" b="1" dirty="0">
              <a:solidFill>
                <a:schemeClr val="lt1"/>
              </a:solidFill>
            </a:endParaRPr>
          </a:p>
        </p:txBody>
      </p:sp>
      <p:sp>
        <p:nvSpPr>
          <p:cNvPr id="23" name="TextBox 22"/>
          <p:cNvSpPr txBox="1"/>
          <p:nvPr/>
        </p:nvSpPr>
        <p:spPr>
          <a:xfrm>
            <a:off x="1154333" y="1980313"/>
            <a:ext cx="6909230" cy="2306955"/>
          </a:xfrm>
          <a:prstGeom prst="rect">
            <a:avLst/>
          </a:prstGeom>
          <a:noFill/>
        </p:spPr>
        <p:txBody>
          <a:bodyPr wrap="square" rtlCol="0">
            <a:spAutoFit/>
          </a:bodyPr>
          <a:lstStyle/>
          <a:p>
            <a:endParaRPr lang="en-US" altLang="zh-CN" sz="400" spc="70" dirty="0">
              <a:solidFill>
                <a:srgbClr val="000000"/>
              </a:solidFill>
              <a:latin typeface="微软雅黑" panose="020B0503020204020204" pitchFamily="34" charset="-122"/>
              <a:ea typeface="微软雅黑" panose="020B0503020204020204" pitchFamily="34" charset="-122"/>
            </a:endParaRPr>
          </a:p>
          <a:p>
            <a:pPr>
              <a:lnSpc>
                <a:spcPts val="2800"/>
              </a:lnSpc>
              <a:tabLst>
                <a:tab pos="215900" algn="l"/>
              </a:tabLst>
            </a:pPr>
            <a:r>
              <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要求到</a:t>
            </a:r>
            <a:r>
              <a:rPr lang="en-US" altLang="zh-CN"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2020</a:t>
            </a:r>
            <a:r>
              <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年，健全完善点（企业）、线（部门）、面（政府）相结合、风险防控与隐患排查治理相结合、打击非法违法与规范生产经营建设行为相结合的全省安全生产立体化风险预防控制体系</a:t>
            </a:r>
            <a:endParaRPr lang="en-US" altLang="zh-CN"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ts val="2800"/>
              </a:lnSpc>
              <a:tabLst>
                <a:tab pos="215900" algn="l"/>
              </a:tabLst>
            </a:pPr>
            <a:r>
              <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目标：</a:t>
            </a:r>
            <a:r>
              <a:rPr lang="zh-CN" altLang="en-US"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事故风险清晰可控、隐患排查治理到位、应急救援科学有序、控防体系运行有效</a:t>
            </a:r>
            <a:endParaRPr lang="zh-CN" altLang="en-US"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0" name="组合 9"/>
          <p:cNvGrpSpPr/>
          <p:nvPr/>
        </p:nvGrpSpPr>
        <p:grpSpPr>
          <a:xfrm>
            <a:off x="398979" y="1171777"/>
            <a:ext cx="595835" cy="2863545"/>
            <a:chOff x="5305214" y="2177521"/>
            <a:chExt cx="2376264" cy="314418"/>
          </a:xfrm>
        </p:grpSpPr>
        <p:sp>
          <p:nvSpPr>
            <p:cNvPr id="11" name="圆角矩形 10"/>
            <p:cNvSpPr/>
            <p:nvPr>
              <p:custDataLst>
                <p:tags r:id="rId5"/>
              </p:custDataLst>
            </p:nvPr>
          </p:nvSpPr>
          <p:spPr>
            <a:xfrm>
              <a:off x="5305214" y="2177521"/>
              <a:ext cx="2376264" cy="312048"/>
            </a:xfrm>
            <a:prstGeom prst="roundRect">
              <a:avLst/>
            </a:prstGeom>
            <a:gradFill>
              <a:gsLst>
                <a:gs pos="100000">
                  <a:srgbClr val="1971FF"/>
                </a:gs>
                <a:gs pos="31000">
                  <a:schemeClr val="accent1"/>
                </a:gs>
              </a:gsLst>
              <a:lin ang="2700000" scaled="1"/>
            </a:gradFill>
            <a:ln w="12700">
              <a:solidFill>
                <a:schemeClr val="lt1"/>
              </a:solidFill>
            </a:ln>
            <a:effectLst>
              <a:outerShdw blurRad="419100" dist="190500" dir="2700000" sx="90000" sy="90000" algn="tl" rotWithShape="0">
                <a:schemeClr val="dk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2" name="TextBox 19"/>
            <p:cNvSpPr txBox="1"/>
            <p:nvPr>
              <p:custDataLst>
                <p:tags r:id="rId6"/>
              </p:custDataLst>
            </p:nvPr>
          </p:nvSpPr>
          <p:spPr>
            <a:xfrm>
              <a:off x="5352154" y="2198056"/>
              <a:ext cx="2303477" cy="29388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spc="100" dirty="0">
                  <a:solidFill>
                    <a:schemeClr val="lt1"/>
                  </a:solidFill>
                  <a:latin typeface="微软雅黑" panose="020B0503020204020204" pitchFamily="34" charset="-122"/>
                  <a:ea typeface="微软雅黑" panose="020B0503020204020204" pitchFamily="34" charset="-122"/>
                </a:rPr>
                <a:t>辽宁省人民政府</a:t>
              </a:r>
              <a:endParaRPr lang="zh-CN" altLang="en-US" sz="2400" b="1" spc="100" dirty="0">
                <a:solidFill>
                  <a:schemeClr val="lt1"/>
                </a:solidFill>
                <a:latin typeface="微软雅黑" panose="020B0503020204020204" pitchFamily="34" charset="-122"/>
                <a:ea typeface="微软雅黑" panose="020B0503020204020204" pitchFamily="34" charset="-122"/>
              </a:endParaRPr>
            </a:p>
          </p:txBody>
        </p:sp>
      </p:grpSp>
      <p:sp>
        <p:nvSpPr>
          <p:cNvPr id="16" name="Freeform 8"/>
          <p:cNvSpPr/>
          <p:nvPr>
            <p:custDataLst>
              <p:tags r:id="rId7"/>
            </p:custDataLst>
          </p:nvPr>
        </p:nvSpPr>
        <p:spPr bwMode="auto">
          <a:xfrm>
            <a:off x="3534361" y="407020"/>
            <a:ext cx="459013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7" name="TextBox 44"/>
          <p:cNvSpPr txBox="1"/>
          <p:nvPr>
            <p:custDataLst>
              <p:tags r:id="rId8"/>
            </p:custDataLst>
          </p:nvPr>
        </p:nvSpPr>
        <p:spPr>
          <a:xfrm>
            <a:off x="3738019" y="407020"/>
            <a:ext cx="4460050"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a:solidFill>
                  <a:schemeClr val="lt1"/>
                </a:solidFill>
                <a:latin typeface="微软雅黑" panose="020B0503020204020204" pitchFamily="34" charset="-122"/>
                <a:ea typeface="微软雅黑" panose="020B0503020204020204" pitchFamily="34" charset="-122"/>
              </a:rPr>
              <a:t>4.</a:t>
            </a:r>
            <a:r>
              <a:rPr lang="zh-CN" altLang="en-US" sz="2000" spc="70" dirty="0">
                <a:solidFill>
                  <a:schemeClr val="lt1"/>
                </a:solidFill>
                <a:latin typeface="微软雅黑" panose="020B0503020204020204" pitchFamily="34" charset="-122"/>
                <a:ea typeface="微软雅黑" panose="020B0503020204020204" pitchFamily="34" charset="-122"/>
              </a:rPr>
              <a:t> “双重预防机制”构建工作部署</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18" name="五边形 17"/>
          <p:cNvSpPr/>
          <p:nvPr>
            <p:custDataLst>
              <p:tags r:id="rId9"/>
            </p:custDataLst>
          </p:nvPr>
        </p:nvSpPr>
        <p:spPr bwMode="auto">
          <a:xfrm>
            <a:off x="1120877" y="1463040"/>
            <a:ext cx="1401606" cy="449843"/>
          </a:xfrm>
          <a:prstGeom prst="homePlate">
            <a:avLst/>
          </a:prstGeom>
          <a:solidFill>
            <a:schemeClr val="accent1"/>
          </a:soli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altLang="zh-CN" sz="1400" dirty="0">
                <a:solidFill>
                  <a:schemeClr val="lt1"/>
                </a:solidFill>
                <a:latin typeface="微软雅黑" panose="020B0503020204020204" pitchFamily="34" charset="-122"/>
                <a:ea typeface="微软雅黑" panose="020B0503020204020204" pitchFamily="34" charset="-122"/>
              </a:rPr>
              <a:t>2016.10.30</a:t>
            </a:r>
            <a:endParaRPr lang="en-US" altLang="zh-CN" sz="1400" dirty="0">
              <a:solidFill>
                <a:schemeClr val="lt1"/>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2522483" y="1423030"/>
            <a:ext cx="5602014" cy="517168"/>
            <a:chOff x="5305214" y="2177521"/>
            <a:chExt cx="2376264" cy="312048"/>
          </a:xfrm>
        </p:grpSpPr>
        <p:sp>
          <p:nvSpPr>
            <p:cNvPr id="21" name="圆角矩形 20"/>
            <p:cNvSpPr/>
            <p:nvPr>
              <p:custDataLst>
                <p:tags r:id="rId10"/>
              </p:custDataLst>
            </p:nvPr>
          </p:nvSpPr>
          <p:spPr>
            <a:xfrm>
              <a:off x="5305214" y="2177521"/>
              <a:ext cx="2376264" cy="312048"/>
            </a:xfrm>
            <a:prstGeom prst="roundRect">
              <a:avLst/>
            </a:prstGeom>
            <a:gradFill>
              <a:gsLst>
                <a:gs pos="100000">
                  <a:srgbClr val="1971FF"/>
                </a:gs>
                <a:gs pos="31000">
                  <a:schemeClr val="accent1"/>
                </a:gs>
              </a:gsLst>
              <a:lin ang="2700000" scaled="1"/>
            </a:gradFill>
            <a:ln w="12700">
              <a:solidFill>
                <a:schemeClr val="lt1"/>
              </a:solidFill>
            </a:ln>
            <a:effectLst>
              <a:outerShdw blurRad="419100" dist="190500" dir="2700000" sx="90000" sy="90000" algn="tl" rotWithShape="0">
                <a:schemeClr val="dk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22" name="TextBox 19"/>
            <p:cNvSpPr txBox="1"/>
            <p:nvPr>
              <p:custDataLst>
                <p:tags r:id="rId11"/>
              </p:custDataLst>
            </p:nvPr>
          </p:nvSpPr>
          <p:spPr>
            <a:xfrm>
              <a:off x="5352154" y="2198056"/>
              <a:ext cx="2303477" cy="27165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800"/>
                </a:lnSpc>
                <a:tabLst>
                  <a:tab pos="215900" algn="l"/>
                </a:tabLst>
              </a:pPr>
              <a:r>
                <a:rPr lang="en-US" altLang="zh-CN"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dirty="0" err="1">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关于</a:t>
              </a:r>
              <a:r>
                <a:rPr lang="zh-CN" altLang="en-US"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推进安全生产风险预防控制体系建设</a:t>
              </a:r>
              <a:r>
                <a:rPr lang="en-US" altLang="zh-CN" dirty="0" err="1">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的意见</a:t>
              </a:r>
              <a:r>
                <a:rPr lang="en-US" altLang="zh-CN"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3" name="日期占位符 2"/>
          <p:cNvSpPr>
            <a:spLocks noGrp="1"/>
          </p:cNvSpPr>
          <p:nvPr>
            <p:ph type="dt" sz="half" idx="10"/>
            <p:custDataLst>
              <p:tags r:id="rId12"/>
            </p:custDataLst>
          </p:nvPr>
        </p:nvSpPr>
        <p:spPr/>
        <p:txBody>
          <a:bodyPr/>
          <a:lstStyle/>
          <a:p>
            <a:fld id="{A399A44A-9256-469B-BB9F-4DA569231DA2}" type="datetime11">
              <a:rPr lang="zh-CN" altLang="en-US" smtClean="0">
                <a:solidFill>
                  <a:schemeClr val="dk1">
                    <a:tint val="75000"/>
                  </a:schemeClr>
                </a:solidFill>
              </a:rPr>
            </a:fld>
            <a:endParaRPr lang="zh-CN" altLang="en-US" smtClean="0">
              <a:solidFill>
                <a:schemeClr val="dk1">
                  <a:tint val="75000"/>
                </a:schemeClr>
              </a:solidFill>
            </a:endParaRPr>
          </a:p>
        </p:txBody>
      </p:sp>
      <p:sp>
        <p:nvSpPr>
          <p:cNvPr id="4" name="灯片编号占位符 3"/>
          <p:cNvSpPr>
            <a:spLocks noGrp="1"/>
          </p:cNvSpPr>
          <p:nvPr>
            <p:ph type="sldNum" sz="quarter" idx="12"/>
            <p:custDataLst>
              <p:tags r:id="rId13"/>
            </p:custDataLst>
          </p:nvPr>
        </p:nvSpPr>
        <p:spPr/>
        <p:txBody>
          <a:bodyPr/>
          <a:lstStyle/>
          <a:p>
            <a:fld id="{4F8BEFBF-5B5F-4BD2-A74A-61A97BF1200E}" type="slidenum">
              <a:rPr lang="zh-CN" altLang="en-US" smtClean="0">
                <a:solidFill>
                  <a:schemeClr val="dk1">
                    <a:tint val="75000"/>
                  </a:schemeClr>
                </a:solidFill>
              </a:rPr>
            </a:fld>
            <a:endParaRPr lang="zh-CN" altLang="en-US" smtClean="0">
              <a:solidFill>
                <a:schemeClr val="dk1">
                  <a:tint val="75000"/>
                </a:schemeClr>
              </a:solidFill>
            </a:endParaRPr>
          </a:p>
        </p:txBody>
      </p:sp>
    </p:spTree>
  </p:cSld>
  <p:clrMapOvr>
    <a:masterClrMapping/>
  </p:clrMapOvr>
  <p:transition spd="slow" advTm="172183">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childTnLst>
                                </p:cTn>
                              </p:par>
                              <p:par>
                                <p:cTn id="8" presetID="63" presetClass="path" presetSubtype="0" decel="50000" fill="hold" nodeType="withEffect">
                                  <p:stCondLst>
                                    <p:cond delay="200"/>
                                  </p:stCondLst>
                                  <p:childTnLst>
                                    <p:animMotion origin="layout" path="M -0.01562 -3.7037E-6 L 0.11081 -3.7037E-6 " pathEditMode="relative" rAng="0" ptsTypes="AA">
                                      <p:cBhvr>
                                        <p:cTn id="9" dur="750" spd="-100000" fill="hold"/>
                                        <p:tgtEl>
                                          <p:spTgt spid="10"/>
                                        </p:tgtEl>
                                        <p:attrNameLst>
                                          <p:attrName>ppt_x</p:attrName>
                                          <p:attrName>ppt_y</p:attrName>
                                        </p:attrNameLst>
                                      </p:cBhvr>
                                      <p:rCtr x="6315" y="0"/>
                                    </p:animMotion>
                                  </p:childTnLst>
                                </p:cTn>
                              </p:par>
                              <p:par>
                                <p:cTn id="10" presetID="35" presetClass="path" presetSubtype="0" accel="50000" decel="50000" fill="hold" nodeType="withEffect">
                                  <p:stCondLst>
                                    <p:cond delay="950"/>
                                  </p:stCondLst>
                                  <p:childTnLst>
                                    <p:animMotion origin="layout" path="M -0.01562 -3.7037E-6 L -2.29167E-6 -3.7037E-6 " pathEditMode="relative" rAng="0" ptsTypes="AA">
                                      <p:cBhvr>
                                        <p:cTn id="11" dur="750" fill="hold"/>
                                        <p:tgtEl>
                                          <p:spTgt spid="10"/>
                                        </p:tgtEl>
                                        <p:attrNameLst>
                                          <p:attrName>ppt_x</p:attrName>
                                          <p:attrName>ppt_y</p:attrName>
                                        </p:attrNameLst>
                                      </p:cBhvr>
                                      <p:rCtr x="781" y="0"/>
                                    </p:animMotion>
                                  </p:childTnLst>
                                </p:cTn>
                              </p:par>
                              <p:par>
                                <p:cTn id="12" presetID="10" presetClass="entr" presetSubtype="0" fill="hold" nodeType="withEffect">
                                  <p:stCondLst>
                                    <p:cond delay="20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750"/>
                                        <p:tgtEl>
                                          <p:spTgt spid="19"/>
                                        </p:tgtEl>
                                      </p:cBhvr>
                                    </p:animEffect>
                                  </p:childTnLst>
                                </p:cTn>
                              </p:par>
                              <p:par>
                                <p:cTn id="15" presetID="63" presetClass="path" presetSubtype="0" decel="50000" fill="hold" nodeType="withEffect">
                                  <p:stCondLst>
                                    <p:cond delay="200"/>
                                  </p:stCondLst>
                                  <p:childTnLst>
                                    <p:animMotion origin="layout" path="M -0.01562 -3.7037E-6 L 0.11081 -3.7037E-6 " pathEditMode="relative" rAng="0" ptsTypes="AA">
                                      <p:cBhvr>
                                        <p:cTn id="16" dur="750" spd="-100000" fill="hold"/>
                                        <p:tgtEl>
                                          <p:spTgt spid="19"/>
                                        </p:tgtEl>
                                        <p:attrNameLst>
                                          <p:attrName>ppt_x</p:attrName>
                                          <p:attrName>ppt_y</p:attrName>
                                        </p:attrNameLst>
                                      </p:cBhvr>
                                      <p:rCtr x="6315" y="0"/>
                                    </p:animMotion>
                                  </p:childTnLst>
                                </p:cTn>
                              </p:par>
                              <p:par>
                                <p:cTn id="17" presetID="35" presetClass="path" presetSubtype="0" accel="50000" decel="50000" fill="hold" nodeType="withEffect">
                                  <p:stCondLst>
                                    <p:cond delay="950"/>
                                  </p:stCondLst>
                                  <p:childTnLst>
                                    <p:animMotion origin="layout" path="M -0.01562 -3.7037E-6 L -2.29167E-6 -3.7037E-6 " pathEditMode="relative" rAng="0" ptsTypes="AA">
                                      <p:cBhvr>
                                        <p:cTn id="18" dur="750" fill="hold"/>
                                        <p:tgtEl>
                                          <p:spTgt spid="19"/>
                                        </p:tgtEl>
                                        <p:attrNameLst>
                                          <p:attrName>ppt_x</p:attrName>
                                          <p:attrName>ppt_y</p:attrName>
                                        </p:attrNameLst>
                                      </p:cBhvr>
                                      <p:rCtr x="78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8"/>
          <p:cNvSpPr/>
          <p:nvPr>
            <p:custDataLst>
              <p:tags r:id="rId1"/>
            </p:custDataLst>
          </p:nvPr>
        </p:nvSpPr>
        <p:spPr bwMode="auto">
          <a:xfrm>
            <a:off x="580955" y="407020"/>
            <a:ext cx="2656231"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4" name="TextBox 44"/>
          <p:cNvSpPr txBox="1"/>
          <p:nvPr>
            <p:custDataLst>
              <p:tags r:id="rId2"/>
            </p:custDataLst>
          </p:nvPr>
        </p:nvSpPr>
        <p:spPr>
          <a:xfrm>
            <a:off x="784614" y="407020"/>
            <a:ext cx="2452572"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双重预防机制概述</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15" name="Freeform 7"/>
          <p:cNvSpPr/>
          <p:nvPr>
            <p:custDataLst>
              <p:tags r:id="rId3"/>
            </p:custDataLst>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endParaRPr>
          </a:p>
        </p:txBody>
      </p:sp>
      <p:sp>
        <p:nvSpPr>
          <p:cNvPr id="20" name="TextBox 19"/>
          <p:cNvSpPr txBox="1"/>
          <p:nvPr>
            <p:custDataLst>
              <p:tags r:id="rId4"/>
            </p:custDataLst>
          </p:nvPr>
        </p:nvSpPr>
        <p:spPr>
          <a:xfrm>
            <a:off x="88490" y="401156"/>
            <a:ext cx="200578" cy="307777"/>
          </a:xfrm>
          <a:prstGeom prst="rect">
            <a:avLst/>
          </a:prstGeom>
          <a:noFill/>
        </p:spPr>
        <p:txBody>
          <a:bodyPr wrap="square" rtlCol="0">
            <a:spAutoFit/>
          </a:bodyPr>
          <a:lstStyle/>
          <a:p>
            <a:r>
              <a:rPr lang="zh-CN" altLang="en-US" sz="1400" b="1" dirty="0">
                <a:solidFill>
                  <a:schemeClr val="lt1"/>
                </a:solidFill>
              </a:rPr>
              <a:t>一</a:t>
            </a:r>
            <a:endParaRPr lang="zh-CN" altLang="en-US" sz="1400" b="1" dirty="0">
              <a:solidFill>
                <a:schemeClr val="lt1"/>
              </a:solidFill>
            </a:endParaRPr>
          </a:p>
        </p:txBody>
      </p:sp>
      <p:sp>
        <p:nvSpPr>
          <p:cNvPr id="23" name="TextBox 22"/>
          <p:cNvSpPr txBox="1"/>
          <p:nvPr/>
        </p:nvSpPr>
        <p:spPr>
          <a:xfrm>
            <a:off x="1154333" y="2395548"/>
            <a:ext cx="6909230" cy="870585"/>
          </a:xfrm>
          <a:prstGeom prst="rect">
            <a:avLst/>
          </a:prstGeom>
          <a:noFill/>
        </p:spPr>
        <p:txBody>
          <a:bodyPr wrap="square" rtlCol="0">
            <a:spAutoFit/>
          </a:bodyPr>
          <a:lstStyle/>
          <a:p>
            <a:endParaRPr lang="en-US" altLang="zh-CN" sz="400" spc="70" dirty="0">
              <a:solidFill>
                <a:srgbClr val="000000"/>
              </a:solidFill>
              <a:latin typeface="微软雅黑" panose="020B0503020204020204" pitchFamily="34" charset="-122"/>
              <a:ea typeface="微软雅黑" panose="020B0503020204020204" pitchFamily="34" charset="-122"/>
            </a:endParaRPr>
          </a:p>
          <a:p>
            <a:pPr>
              <a:lnSpc>
                <a:spcPts val="2800"/>
              </a:lnSpc>
              <a:tabLst>
                <a:tab pos="215900" algn="l"/>
              </a:tabLst>
            </a:pPr>
            <a:r>
              <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着力构建</a:t>
            </a:r>
            <a:r>
              <a:rPr lang="zh-CN" altLang="en-US"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特种设备风险分级管控和隐患排查治理双重预防体系</a:t>
            </a:r>
            <a:r>
              <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，确保特种设备安全运行，坚决防止特种设备事故发生</a:t>
            </a:r>
            <a:endParaRPr lang="zh-CN" altLang="en-US"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0" name="组合 9"/>
          <p:cNvGrpSpPr/>
          <p:nvPr/>
        </p:nvGrpSpPr>
        <p:grpSpPr>
          <a:xfrm>
            <a:off x="398979" y="914418"/>
            <a:ext cx="595835" cy="3834295"/>
            <a:chOff x="5305214" y="2177521"/>
            <a:chExt cx="2376264" cy="312048"/>
          </a:xfrm>
        </p:grpSpPr>
        <p:sp>
          <p:nvSpPr>
            <p:cNvPr id="11" name="圆角矩形 10"/>
            <p:cNvSpPr/>
            <p:nvPr>
              <p:custDataLst>
                <p:tags r:id="rId5"/>
              </p:custDataLst>
            </p:nvPr>
          </p:nvSpPr>
          <p:spPr>
            <a:xfrm>
              <a:off x="5305214" y="2177521"/>
              <a:ext cx="2376264" cy="312048"/>
            </a:xfrm>
            <a:prstGeom prst="roundRect">
              <a:avLst/>
            </a:prstGeom>
            <a:gradFill>
              <a:gsLst>
                <a:gs pos="100000">
                  <a:srgbClr val="1971FF"/>
                </a:gs>
                <a:gs pos="31000">
                  <a:schemeClr val="accent1"/>
                </a:gs>
              </a:gsLst>
              <a:lin ang="2700000" scaled="1"/>
            </a:gradFill>
            <a:ln w="12700">
              <a:solidFill>
                <a:schemeClr val="lt1"/>
              </a:solidFill>
            </a:ln>
            <a:effectLst>
              <a:outerShdw blurRad="419100" dist="190500" dir="2700000" sx="90000" sy="90000" algn="tl" rotWithShape="0">
                <a:schemeClr val="dk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2" name="TextBox 19"/>
            <p:cNvSpPr txBox="1"/>
            <p:nvPr>
              <p:custDataLst>
                <p:tags r:id="rId6"/>
              </p:custDataLst>
            </p:nvPr>
          </p:nvSpPr>
          <p:spPr>
            <a:xfrm>
              <a:off x="5352154" y="2178382"/>
              <a:ext cx="2303477" cy="30800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spc="100" dirty="0">
                  <a:solidFill>
                    <a:schemeClr val="lt1"/>
                  </a:solidFill>
                  <a:latin typeface="微软雅黑" panose="020B0503020204020204" pitchFamily="34" charset="-122"/>
                  <a:ea typeface="微软雅黑" panose="020B0503020204020204" pitchFamily="34" charset="-122"/>
                </a:rPr>
                <a:t>辽宁省人民政府办公厅</a:t>
              </a:r>
              <a:endParaRPr lang="zh-CN" altLang="en-US" sz="2400" b="1" spc="100" dirty="0">
                <a:solidFill>
                  <a:schemeClr val="lt1"/>
                </a:solidFill>
                <a:latin typeface="微软雅黑" panose="020B0503020204020204" pitchFamily="34" charset="-122"/>
                <a:ea typeface="微软雅黑" panose="020B0503020204020204" pitchFamily="34" charset="-122"/>
              </a:endParaRPr>
            </a:p>
          </p:txBody>
        </p:sp>
      </p:grpSp>
      <p:sp>
        <p:nvSpPr>
          <p:cNvPr id="16" name="Freeform 8"/>
          <p:cNvSpPr/>
          <p:nvPr>
            <p:custDataLst>
              <p:tags r:id="rId7"/>
            </p:custDataLst>
          </p:nvPr>
        </p:nvSpPr>
        <p:spPr bwMode="auto">
          <a:xfrm>
            <a:off x="3534361" y="407020"/>
            <a:ext cx="459013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7" name="TextBox 44"/>
          <p:cNvSpPr txBox="1"/>
          <p:nvPr>
            <p:custDataLst>
              <p:tags r:id="rId8"/>
            </p:custDataLst>
          </p:nvPr>
        </p:nvSpPr>
        <p:spPr>
          <a:xfrm>
            <a:off x="3738019" y="407020"/>
            <a:ext cx="4460050"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a:solidFill>
                  <a:schemeClr val="lt1"/>
                </a:solidFill>
                <a:latin typeface="微软雅黑" panose="020B0503020204020204" pitchFamily="34" charset="-122"/>
                <a:ea typeface="微软雅黑" panose="020B0503020204020204" pitchFamily="34" charset="-122"/>
              </a:rPr>
              <a:t>4.</a:t>
            </a:r>
            <a:r>
              <a:rPr lang="zh-CN" altLang="en-US" sz="2000" spc="70" dirty="0">
                <a:solidFill>
                  <a:schemeClr val="lt1"/>
                </a:solidFill>
                <a:latin typeface="微软雅黑" panose="020B0503020204020204" pitchFamily="34" charset="-122"/>
                <a:ea typeface="微软雅黑" panose="020B0503020204020204" pitchFamily="34" charset="-122"/>
              </a:rPr>
              <a:t> “双重预防机制”构建工作部署</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18" name="五边形 17"/>
          <p:cNvSpPr/>
          <p:nvPr>
            <p:custDataLst>
              <p:tags r:id="rId9"/>
            </p:custDataLst>
          </p:nvPr>
        </p:nvSpPr>
        <p:spPr bwMode="auto">
          <a:xfrm>
            <a:off x="1120877" y="1463040"/>
            <a:ext cx="1401606" cy="449843"/>
          </a:xfrm>
          <a:prstGeom prst="homePlate">
            <a:avLst/>
          </a:prstGeom>
          <a:solidFill>
            <a:schemeClr val="accent1"/>
          </a:soli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altLang="zh-CN" sz="1400" dirty="0">
                <a:solidFill>
                  <a:schemeClr val="lt1"/>
                </a:solidFill>
                <a:latin typeface="微软雅黑" panose="020B0503020204020204" pitchFamily="34" charset="-122"/>
                <a:ea typeface="微软雅黑" panose="020B0503020204020204" pitchFamily="34" charset="-122"/>
              </a:rPr>
              <a:t>2019.1.2</a:t>
            </a:r>
            <a:endParaRPr lang="en-US" altLang="zh-CN" sz="1400" dirty="0">
              <a:solidFill>
                <a:schemeClr val="lt1"/>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2522483" y="1423032"/>
            <a:ext cx="5148317" cy="517168"/>
            <a:chOff x="5305214" y="2177521"/>
            <a:chExt cx="2376264" cy="312048"/>
          </a:xfrm>
        </p:grpSpPr>
        <p:sp>
          <p:nvSpPr>
            <p:cNvPr id="21" name="圆角矩形 20"/>
            <p:cNvSpPr/>
            <p:nvPr>
              <p:custDataLst>
                <p:tags r:id="rId10"/>
              </p:custDataLst>
            </p:nvPr>
          </p:nvSpPr>
          <p:spPr>
            <a:xfrm>
              <a:off x="5305214" y="2177521"/>
              <a:ext cx="2376264" cy="312048"/>
            </a:xfrm>
            <a:prstGeom prst="roundRect">
              <a:avLst/>
            </a:prstGeom>
            <a:gradFill>
              <a:gsLst>
                <a:gs pos="100000">
                  <a:srgbClr val="1971FF"/>
                </a:gs>
                <a:gs pos="31000">
                  <a:schemeClr val="accent1"/>
                </a:gs>
              </a:gsLst>
              <a:lin ang="2700000" scaled="1"/>
            </a:gradFill>
            <a:ln w="12700">
              <a:solidFill>
                <a:schemeClr val="lt1"/>
              </a:solidFill>
            </a:ln>
            <a:effectLst>
              <a:outerShdw blurRad="419100" dist="190500" dir="2700000" sx="90000" sy="90000" algn="tl" rotWithShape="0">
                <a:schemeClr val="dk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22" name="TextBox 19"/>
            <p:cNvSpPr txBox="1"/>
            <p:nvPr>
              <p:custDataLst>
                <p:tags r:id="rId11"/>
              </p:custDataLst>
            </p:nvPr>
          </p:nvSpPr>
          <p:spPr>
            <a:xfrm>
              <a:off x="5352154" y="2198056"/>
              <a:ext cx="2303477" cy="27165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800"/>
                </a:lnSpc>
                <a:tabLst>
                  <a:tab pos="215900" algn="l"/>
                </a:tabLst>
              </a:pPr>
              <a:r>
                <a:rPr lang="en-US" altLang="zh-CN"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辽宁省特种设备安全隐患专项治理工作方案</a:t>
              </a:r>
              <a:r>
                <a:rPr lang="en-US" altLang="zh-CN"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3" name="日期占位符 2"/>
          <p:cNvSpPr>
            <a:spLocks noGrp="1"/>
          </p:cNvSpPr>
          <p:nvPr>
            <p:ph type="dt" sz="half" idx="10"/>
            <p:custDataLst>
              <p:tags r:id="rId12"/>
            </p:custDataLst>
          </p:nvPr>
        </p:nvSpPr>
        <p:spPr/>
        <p:txBody>
          <a:bodyPr/>
          <a:lstStyle/>
          <a:p>
            <a:fld id="{ED8165A4-8983-4C5A-873F-88890BCDD65C}" type="datetime11">
              <a:rPr lang="zh-CN" altLang="en-US" smtClean="0">
                <a:solidFill>
                  <a:schemeClr val="dk1">
                    <a:tint val="75000"/>
                  </a:schemeClr>
                </a:solidFill>
              </a:rPr>
            </a:fld>
            <a:endParaRPr lang="zh-CN" altLang="en-US" smtClean="0">
              <a:solidFill>
                <a:schemeClr val="dk1">
                  <a:tint val="75000"/>
                </a:schemeClr>
              </a:solidFill>
            </a:endParaRPr>
          </a:p>
        </p:txBody>
      </p:sp>
      <p:sp>
        <p:nvSpPr>
          <p:cNvPr id="4" name="灯片编号占位符 3"/>
          <p:cNvSpPr>
            <a:spLocks noGrp="1"/>
          </p:cNvSpPr>
          <p:nvPr>
            <p:ph type="sldNum" sz="quarter" idx="12"/>
            <p:custDataLst>
              <p:tags r:id="rId13"/>
            </p:custDataLst>
          </p:nvPr>
        </p:nvSpPr>
        <p:spPr/>
        <p:txBody>
          <a:bodyPr/>
          <a:lstStyle/>
          <a:p>
            <a:fld id="{4F8BEFBF-5B5F-4BD2-A74A-61A97BF1200E}" type="slidenum">
              <a:rPr lang="zh-CN" altLang="en-US" smtClean="0">
                <a:solidFill>
                  <a:schemeClr val="dk1">
                    <a:tint val="75000"/>
                  </a:schemeClr>
                </a:solidFill>
              </a:rPr>
            </a:fld>
            <a:endParaRPr lang="zh-CN" altLang="en-US" smtClean="0">
              <a:solidFill>
                <a:schemeClr val="dk1">
                  <a:tint val="75000"/>
                </a:schemeClr>
              </a:solidFill>
            </a:endParaRPr>
          </a:p>
        </p:txBody>
      </p:sp>
    </p:spTree>
  </p:cSld>
  <p:clrMapOvr>
    <a:masterClrMapping/>
  </p:clrMapOvr>
  <p:transition spd="slow" advTm="66456">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childTnLst>
                                </p:cTn>
                              </p:par>
                              <p:par>
                                <p:cTn id="8" presetID="63" presetClass="path" presetSubtype="0" decel="50000" fill="hold" nodeType="withEffect">
                                  <p:stCondLst>
                                    <p:cond delay="200"/>
                                  </p:stCondLst>
                                  <p:childTnLst>
                                    <p:animMotion origin="layout" path="M -0.01562 -3.7037E-6 L 0.11081 -3.7037E-6 " pathEditMode="relative" rAng="0" ptsTypes="AA">
                                      <p:cBhvr>
                                        <p:cTn id="9" dur="750" spd="-100000" fill="hold"/>
                                        <p:tgtEl>
                                          <p:spTgt spid="10"/>
                                        </p:tgtEl>
                                        <p:attrNameLst>
                                          <p:attrName>ppt_x</p:attrName>
                                          <p:attrName>ppt_y</p:attrName>
                                        </p:attrNameLst>
                                      </p:cBhvr>
                                      <p:rCtr x="6315" y="0"/>
                                    </p:animMotion>
                                  </p:childTnLst>
                                </p:cTn>
                              </p:par>
                              <p:par>
                                <p:cTn id="10" presetID="35" presetClass="path" presetSubtype="0" accel="50000" decel="50000" fill="hold" nodeType="withEffect">
                                  <p:stCondLst>
                                    <p:cond delay="950"/>
                                  </p:stCondLst>
                                  <p:childTnLst>
                                    <p:animMotion origin="layout" path="M -0.01562 -3.7037E-6 L -2.29167E-6 -3.7037E-6 " pathEditMode="relative" rAng="0" ptsTypes="AA">
                                      <p:cBhvr>
                                        <p:cTn id="11" dur="750" fill="hold"/>
                                        <p:tgtEl>
                                          <p:spTgt spid="10"/>
                                        </p:tgtEl>
                                        <p:attrNameLst>
                                          <p:attrName>ppt_x</p:attrName>
                                          <p:attrName>ppt_y</p:attrName>
                                        </p:attrNameLst>
                                      </p:cBhvr>
                                      <p:rCtr x="781" y="0"/>
                                    </p:animMotion>
                                  </p:childTnLst>
                                </p:cTn>
                              </p:par>
                              <p:par>
                                <p:cTn id="12" presetID="10" presetClass="entr" presetSubtype="0" fill="hold" nodeType="withEffect">
                                  <p:stCondLst>
                                    <p:cond delay="20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750"/>
                                        <p:tgtEl>
                                          <p:spTgt spid="19"/>
                                        </p:tgtEl>
                                      </p:cBhvr>
                                    </p:animEffect>
                                  </p:childTnLst>
                                </p:cTn>
                              </p:par>
                              <p:par>
                                <p:cTn id="15" presetID="63" presetClass="path" presetSubtype="0" decel="50000" fill="hold" nodeType="withEffect">
                                  <p:stCondLst>
                                    <p:cond delay="200"/>
                                  </p:stCondLst>
                                  <p:childTnLst>
                                    <p:animMotion origin="layout" path="M -0.01562 -3.7037E-6 L 0.11081 -3.7037E-6 " pathEditMode="relative" rAng="0" ptsTypes="AA">
                                      <p:cBhvr>
                                        <p:cTn id="16" dur="750" spd="-100000" fill="hold"/>
                                        <p:tgtEl>
                                          <p:spTgt spid="19"/>
                                        </p:tgtEl>
                                        <p:attrNameLst>
                                          <p:attrName>ppt_x</p:attrName>
                                          <p:attrName>ppt_y</p:attrName>
                                        </p:attrNameLst>
                                      </p:cBhvr>
                                      <p:rCtr x="6315" y="0"/>
                                    </p:animMotion>
                                  </p:childTnLst>
                                </p:cTn>
                              </p:par>
                              <p:par>
                                <p:cTn id="17" presetID="35" presetClass="path" presetSubtype="0" accel="50000" decel="50000" fill="hold" nodeType="withEffect">
                                  <p:stCondLst>
                                    <p:cond delay="950"/>
                                  </p:stCondLst>
                                  <p:childTnLst>
                                    <p:animMotion origin="layout" path="M -0.01562 -3.7037E-6 L -2.29167E-6 -3.7037E-6 " pathEditMode="relative" rAng="0" ptsTypes="AA">
                                      <p:cBhvr>
                                        <p:cTn id="18" dur="750" fill="hold"/>
                                        <p:tgtEl>
                                          <p:spTgt spid="19"/>
                                        </p:tgtEl>
                                        <p:attrNameLst>
                                          <p:attrName>ppt_x</p:attrName>
                                          <p:attrName>ppt_y</p:attrName>
                                        </p:attrNameLst>
                                      </p:cBhvr>
                                      <p:rCtr x="78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8"/>
          <p:cNvSpPr/>
          <p:nvPr>
            <p:custDataLst>
              <p:tags r:id="rId1"/>
            </p:custDataLst>
          </p:nvPr>
        </p:nvSpPr>
        <p:spPr bwMode="auto">
          <a:xfrm>
            <a:off x="580955" y="407020"/>
            <a:ext cx="2656231"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4" name="TextBox 44"/>
          <p:cNvSpPr txBox="1"/>
          <p:nvPr/>
        </p:nvSpPr>
        <p:spPr>
          <a:xfrm>
            <a:off x="784614" y="407020"/>
            <a:ext cx="2452572"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双重预防机制概述</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15" name="Freeform 7"/>
          <p:cNvSpPr/>
          <p:nvPr>
            <p:custDataLst>
              <p:tags r:id="rId2"/>
            </p:custDataLst>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endParaRPr>
          </a:p>
        </p:txBody>
      </p:sp>
      <p:sp>
        <p:nvSpPr>
          <p:cNvPr id="20" name="TextBox 19"/>
          <p:cNvSpPr txBox="1"/>
          <p:nvPr>
            <p:custDataLst>
              <p:tags r:id="rId3"/>
            </p:custDataLst>
          </p:nvPr>
        </p:nvSpPr>
        <p:spPr>
          <a:xfrm>
            <a:off x="88490" y="401156"/>
            <a:ext cx="200578" cy="307777"/>
          </a:xfrm>
          <a:prstGeom prst="rect">
            <a:avLst/>
          </a:prstGeom>
          <a:noFill/>
        </p:spPr>
        <p:txBody>
          <a:bodyPr wrap="square" rtlCol="0">
            <a:spAutoFit/>
          </a:bodyPr>
          <a:lstStyle/>
          <a:p>
            <a:r>
              <a:rPr lang="zh-CN" altLang="en-US" sz="1400" b="1" dirty="0">
                <a:solidFill>
                  <a:schemeClr val="lt1"/>
                </a:solidFill>
              </a:rPr>
              <a:t>一</a:t>
            </a:r>
            <a:endParaRPr lang="zh-CN" altLang="en-US" sz="1400" b="1" dirty="0">
              <a:solidFill>
                <a:schemeClr val="lt1"/>
              </a:solidFill>
            </a:endParaRPr>
          </a:p>
        </p:txBody>
      </p:sp>
      <p:sp>
        <p:nvSpPr>
          <p:cNvPr id="23" name="TextBox 22"/>
          <p:cNvSpPr txBox="1"/>
          <p:nvPr>
            <p:custDataLst>
              <p:tags r:id="rId4"/>
            </p:custDataLst>
          </p:nvPr>
        </p:nvSpPr>
        <p:spPr>
          <a:xfrm>
            <a:off x="1215266" y="1002890"/>
            <a:ext cx="7052433" cy="3639820"/>
          </a:xfrm>
          <a:prstGeom prst="rect">
            <a:avLst/>
          </a:prstGeom>
          <a:noFill/>
        </p:spPr>
        <p:txBody>
          <a:bodyPr wrap="square" rtlCol="0">
            <a:spAutoFit/>
          </a:bodyPr>
          <a:lstStyle/>
          <a:p>
            <a:endParaRPr lang="en-US" altLang="zh-CN" sz="400" spc="70" dirty="0">
              <a:solidFill>
                <a:schemeClr val="dk1"/>
              </a:solidFill>
              <a:latin typeface="微软雅黑" panose="020B0503020204020204" pitchFamily="34" charset="-122"/>
              <a:ea typeface="微软雅黑" panose="020B0503020204020204" pitchFamily="34" charset="-122"/>
            </a:endParaRPr>
          </a:p>
          <a:p>
            <a:pPr lvl="0">
              <a:lnSpc>
                <a:spcPct val="130000"/>
              </a:lnSpc>
              <a:spcBef>
                <a:spcPts val="665"/>
              </a:spcBef>
            </a:pPr>
            <a:r>
              <a:rPr lang="zh-CN" altLang="en-US" sz="2000" spc="70" dirty="0">
                <a:solidFill>
                  <a:schemeClr val="dk1"/>
                </a:solidFill>
                <a:latin typeface="微软雅黑" panose="020B0503020204020204" pitchFamily="34" charset="-122"/>
                <a:ea typeface="微软雅黑" panose="020B0503020204020204" pitchFamily="34" charset="-122"/>
              </a:rPr>
              <a:t>省安委办</a:t>
            </a:r>
            <a:r>
              <a:rPr lang="en-US" altLang="zh-CN" sz="2000" spc="70" dirty="0">
                <a:solidFill>
                  <a:schemeClr val="dk1"/>
                </a:solidFill>
                <a:latin typeface="微软雅黑" panose="020B0503020204020204" pitchFamily="34" charset="-122"/>
                <a:ea typeface="微软雅黑" panose="020B0503020204020204" pitchFamily="34" charset="-122"/>
              </a:rPr>
              <a:t>2017.12</a:t>
            </a:r>
            <a:endParaRPr lang="en-US" altLang="zh-CN" sz="2000" spc="70" dirty="0">
              <a:solidFill>
                <a:schemeClr val="dk1"/>
              </a:solidFill>
              <a:latin typeface="微软雅黑" panose="020B0503020204020204" pitchFamily="34" charset="-122"/>
              <a:ea typeface="微软雅黑" panose="020B0503020204020204" pitchFamily="34" charset="-122"/>
            </a:endParaRPr>
          </a:p>
          <a:p>
            <a:pPr lvl="0">
              <a:lnSpc>
                <a:spcPct val="130000"/>
              </a:lnSpc>
              <a:spcBef>
                <a:spcPts val="665"/>
              </a:spcBef>
            </a:pPr>
            <a:r>
              <a:rPr lang="en-US" altLang="zh-CN" sz="2000" spc="70" dirty="0">
                <a:solidFill>
                  <a:schemeClr val="dk1"/>
                </a:solidFill>
                <a:latin typeface="微软雅黑" panose="020B0503020204020204" pitchFamily="34" charset="-122"/>
                <a:ea typeface="微软雅黑" panose="020B0503020204020204" pitchFamily="34" charset="-122"/>
              </a:rPr>
              <a:t>《</a:t>
            </a:r>
            <a:r>
              <a:rPr lang="zh-CN" altLang="en-US" sz="2000" spc="70" dirty="0">
                <a:solidFill>
                  <a:schemeClr val="dk1"/>
                </a:solidFill>
                <a:latin typeface="微软雅黑" panose="020B0503020204020204" pitchFamily="34" charset="-122"/>
                <a:ea typeface="微软雅黑" panose="020B0503020204020204" pitchFamily="34" charset="-122"/>
              </a:rPr>
              <a:t>企业安全风险分级管控和隐患排查治理工作指南</a:t>
            </a:r>
            <a:r>
              <a:rPr lang="en-US" altLang="zh-CN" sz="2000" spc="70" dirty="0">
                <a:solidFill>
                  <a:schemeClr val="dk1"/>
                </a:solidFill>
                <a:latin typeface="微软雅黑" panose="020B0503020204020204" pitchFamily="34" charset="-122"/>
                <a:ea typeface="微软雅黑" panose="020B0503020204020204" pitchFamily="34" charset="-122"/>
              </a:rPr>
              <a:t>》</a:t>
            </a:r>
            <a:endParaRPr lang="zh-CN" altLang="en-US" sz="400" spc="70" dirty="0">
              <a:solidFill>
                <a:schemeClr val="dk1"/>
              </a:solidFill>
              <a:latin typeface="微软雅黑" panose="020B0503020204020204" pitchFamily="34" charset="-122"/>
              <a:ea typeface="微软雅黑" panose="020B0503020204020204" pitchFamily="34" charset="-122"/>
            </a:endParaRPr>
          </a:p>
          <a:p>
            <a:pPr lvl="0">
              <a:lnSpc>
                <a:spcPct val="130000"/>
              </a:lnSpc>
              <a:spcBef>
                <a:spcPts val="665"/>
              </a:spcBef>
            </a:pPr>
            <a:endParaRPr lang="en-US" altLang="zh-CN" sz="400" spc="70" dirty="0">
              <a:solidFill>
                <a:schemeClr val="dk1"/>
              </a:solidFill>
              <a:latin typeface="微软雅黑" panose="020B0503020204020204" pitchFamily="34" charset="-122"/>
              <a:ea typeface="微软雅黑" panose="020B0503020204020204" pitchFamily="34" charset="-122"/>
            </a:endParaRPr>
          </a:p>
          <a:p>
            <a:pPr lvl="0">
              <a:lnSpc>
                <a:spcPct val="130000"/>
              </a:lnSpc>
              <a:spcBef>
                <a:spcPts val="665"/>
              </a:spcBef>
            </a:pPr>
            <a:endParaRPr lang="en-US" altLang="zh-CN" sz="400" spc="70" dirty="0">
              <a:solidFill>
                <a:schemeClr val="dk1"/>
              </a:solidFill>
              <a:latin typeface="微软雅黑" panose="020B0503020204020204" pitchFamily="34" charset="-122"/>
              <a:ea typeface="微软雅黑" panose="020B0503020204020204" pitchFamily="34" charset="-122"/>
            </a:endParaRPr>
          </a:p>
          <a:p>
            <a:pPr lvl="0">
              <a:lnSpc>
                <a:spcPct val="130000"/>
              </a:lnSpc>
              <a:spcBef>
                <a:spcPts val="665"/>
              </a:spcBef>
            </a:pPr>
            <a:r>
              <a:rPr lang="zh-CN" altLang="en-US" sz="2000" spc="70" dirty="0">
                <a:solidFill>
                  <a:schemeClr val="dk1"/>
                </a:solidFill>
                <a:latin typeface="微软雅黑" panose="020B0503020204020204" pitchFamily="34" charset="-122"/>
                <a:ea typeface="微软雅黑" panose="020B0503020204020204" pitchFamily="34" charset="-122"/>
              </a:rPr>
              <a:t>省安管局（应急厅）</a:t>
            </a:r>
            <a:r>
              <a:rPr lang="en-US" altLang="zh-CN" sz="2000" spc="70" dirty="0">
                <a:solidFill>
                  <a:schemeClr val="dk1"/>
                </a:solidFill>
                <a:latin typeface="微软雅黑" panose="020B0503020204020204" pitchFamily="34" charset="-122"/>
                <a:ea typeface="微软雅黑" panose="020B0503020204020204" pitchFamily="34" charset="-122"/>
              </a:rPr>
              <a:t>2018.10.19</a:t>
            </a:r>
            <a:endParaRPr lang="en-US" altLang="zh-CN" sz="2000" spc="70" dirty="0">
              <a:solidFill>
                <a:schemeClr val="dk1"/>
              </a:solidFill>
              <a:latin typeface="微软雅黑" panose="020B0503020204020204" pitchFamily="34" charset="-122"/>
              <a:ea typeface="微软雅黑" panose="020B0503020204020204" pitchFamily="34" charset="-122"/>
            </a:endParaRPr>
          </a:p>
          <a:p>
            <a:pPr lvl="0">
              <a:lnSpc>
                <a:spcPct val="130000"/>
              </a:lnSpc>
              <a:spcBef>
                <a:spcPts val="665"/>
              </a:spcBef>
            </a:pPr>
            <a:r>
              <a:rPr lang="en-US" altLang="zh-CN" sz="2000" spc="70" dirty="0">
                <a:solidFill>
                  <a:schemeClr val="dk1"/>
                </a:solidFill>
                <a:latin typeface="微软雅黑" panose="020B0503020204020204" pitchFamily="34" charset="-122"/>
                <a:ea typeface="微软雅黑" panose="020B0503020204020204" pitchFamily="34" charset="-122"/>
              </a:rPr>
              <a:t>《</a:t>
            </a:r>
            <a:r>
              <a:rPr lang="zh-CN" altLang="en-US" sz="2000" spc="70" dirty="0">
                <a:solidFill>
                  <a:schemeClr val="dk1"/>
                </a:solidFill>
                <a:latin typeface="微软雅黑" panose="020B0503020204020204" pitchFamily="34" charset="-122"/>
                <a:ea typeface="微软雅黑" panose="020B0503020204020204" pitchFamily="34" charset="-122"/>
              </a:rPr>
              <a:t>冶金企业安全风险分级管控和隐患排查治理实施细则</a:t>
            </a:r>
            <a:r>
              <a:rPr lang="en-US" altLang="zh-CN" sz="2000" spc="70" dirty="0">
                <a:solidFill>
                  <a:schemeClr val="dk1"/>
                </a:solidFill>
                <a:latin typeface="微软雅黑" panose="020B0503020204020204" pitchFamily="34" charset="-122"/>
                <a:ea typeface="微软雅黑" panose="020B0503020204020204" pitchFamily="34" charset="-122"/>
              </a:rPr>
              <a:t>》</a:t>
            </a:r>
            <a:endParaRPr lang="en-US" altLang="zh-CN" sz="2000" spc="70" dirty="0">
              <a:solidFill>
                <a:schemeClr val="dk1"/>
              </a:solidFill>
              <a:latin typeface="微软雅黑" panose="020B0503020204020204" pitchFamily="34" charset="-122"/>
              <a:ea typeface="微软雅黑" panose="020B0503020204020204" pitchFamily="34" charset="-122"/>
            </a:endParaRPr>
          </a:p>
          <a:p>
            <a:pPr lvl="0">
              <a:lnSpc>
                <a:spcPct val="130000"/>
              </a:lnSpc>
              <a:spcBef>
                <a:spcPts val="665"/>
              </a:spcBef>
            </a:pPr>
            <a:endParaRPr lang="en-US" altLang="zh-CN" sz="800" spc="70" dirty="0">
              <a:solidFill>
                <a:schemeClr val="dk1"/>
              </a:solidFill>
              <a:latin typeface="微软雅黑" panose="020B0503020204020204" pitchFamily="34" charset="-122"/>
              <a:ea typeface="微软雅黑" panose="020B0503020204020204" pitchFamily="34" charset="-122"/>
            </a:endParaRPr>
          </a:p>
          <a:p>
            <a:pPr lvl="0">
              <a:lnSpc>
                <a:spcPct val="130000"/>
              </a:lnSpc>
              <a:spcBef>
                <a:spcPts val="665"/>
              </a:spcBef>
            </a:pPr>
            <a:r>
              <a:rPr lang="zh-CN" altLang="en-US" sz="2000" spc="70" dirty="0">
                <a:solidFill>
                  <a:schemeClr val="dk1"/>
                </a:solidFill>
                <a:latin typeface="微软雅黑" panose="020B0503020204020204" pitchFamily="34" charset="-122"/>
                <a:ea typeface="微软雅黑" panose="020B0503020204020204" pitchFamily="34" charset="-122"/>
              </a:rPr>
              <a:t>省市场局拟出台地方标准</a:t>
            </a:r>
            <a:endParaRPr lang="en-US" altLang="zh-CN" sz="2000" spc="70" dirty="0">
              <a:solidFill>
                <a:schemeClr val="dk1"/>
              </a:solidFill>
              <a:latin typeface="微软雅黑" panose="020B0503020204020204" pitchFamily="34" charset="-122"/>
              <a:ea typeface="微软雅黑" panose="020B0503020204020204" pitchFamily="34" charset="-122"/>
            </a:endParaRPr>
          </a:p>
          <a:p>
            <a:pPr lvl="0">
              <a:lnSpc>
                <a:spcPct val="130000"/>
              </a:lnSpc>
              <a:spcBef>
                <a:spcPts val="665"/>
              </a:spcBef>
            </a:pPr>
            <a:r>
              <a:rPr lang="en-US" altLang="zh-CN" sz="2000" spc="70" dirty="0">
                <a:solidFill>
                  <a:schemeClr val="dk1"/>
                </a:solidFill>
                <a:latin typeface="微软雅黑" panose="020B0503020204020204" pitchFamily="34" charset="-122"/>
                <a:ea typeface="微软雅黑" panose="020B0503020204020204" pitchFamily="34" charset="-122"/>
              </a:rPr>
              <a:t>《</a:t>
            </a:r>
            <a:r>
              <a:rPr lang="zh-CN" altLang="en-US" sz="2000" spc="70" dirty="0">
                <a:solidFill>
                  <a:schemeClr val="dk1"/>
                </a:solidFill>
                <a:latin typeface="微软雅黑" panose="020B0503020204020204" pitchFamily="34" charset="-122"/>
                <a:ea typeface="微软雅黑" panose="020B0503020204020204" pitchFamily="34" charset="-122"/>
              </a:rPr>
              <a:t>特种设备安全风险分级管控和隐患排查治理实施细则</a:t>
            </a:r>
            <a:r>
              <a:rPr lang="en-US" altLang="zh-CN" sz="2000" spc="70" dirty="0">
                <a:solidFill>
                  <a:schemeClr val="dk1"/>
                </a:solidFill>
                <a:latin typeface="微软雅黑" panose="020B0503020204020204" pitchFamily="34" charset="-122"/>
                <a:ea typeface="微软雅黑" panose="020B0503020204020204" pitchFamily="34" charset="-122"/>
              </a:rPr>
              <a:t>》</a:t>
            </a:r>
            <a:endParaRPr lang="en-US" altLang="zh-CN" sz="2000" spc="70" dirty="0">
              <a:solidFill>
                <a:schemeClr val="dk1"/>
              </a:solidFill>
              <a:latin typeface="微软雅黑" panose="020B0503020204020204" pitchFamily="34" charset="-122"/>
              <a:ea typeface="微软雅黑" panose="020B0503020204020204" pitchFamily="34" charset="-122"/>
            </a:endParaRPr>
          </a:p>
        </p:txBody>
      </p:sp>
      <p:sp>
        <p:nvSpPr>
          <p:cNvPr id="29" name="五边形 28"/>
          <p:cNvSpPr/>
          <p:nvPr>
            <p:custDataLst>
              <p:tags r:id="rId5"/>
            </p:custDataLst>
          </p:nvPr>
        </p:nvSpPr>
        <p:spPr bwMode="auto">
          <a:xfrm>
            <a:off x="671543" y="1328438"/>
            <a:ext cx="454250" cy="153383"/>
          </a:xfrm>
          <a:prstGeom prst="homePlate">
            <a:avLst/>
          </a:prstGeom>
          <a:solidFill>
            <a:schemeClr val="accent1"/>
          </a:soli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9" name="五边形 8"/>
          <p:cNvSpPr/>
          <p:nvPr>
            <p:custDataLst>
              <p:tags r:id="rId6"/>
            </p:custDataLst>
          </p:nvPr>
        </p:nvSpPr>
        <p:spPr bwMode="auto">
          <a:xfrm>
            <a:off x="671543" y="2647486"/>
            <a:ext cx="454250" cy="153383"/>
          </a:xfrm>
          <a:prstGeom prst="homePlate">
            <a:avLst/>
          </a:prstGeom>
          <a:solidFill>
            <a:schemeClr val="accent1"/>
          </a:soli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0" name="Freeform 8"/>
          <p:cNvSpPr/>
          <p:nvPr>
            <p:custDataLst>
              <p:tags r:id="rId7"/>
            </p:custDataLst>
          </p:nvPr>
        </p:nvSpPr>
        <p:spPr bwMode="auto">
          <a:xfrm>
            <a:off x="3534362" y="407020"/>
            <a:ext cx="49111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1" name="TextBox 44"/>
          <p:cNvSpPr txBox="1"/>
          <p:nvPr>
            <p:custDataLst>
              <p:tags r:id="rId8"/>
            </p:custDataLst>
          </p:nvPr>
        </p:nvSpPr>
        <p:spPr>
          <a:xfrm>
            <a:off x="3674519" y="407020"/>
            <a:ext cx="4707481"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a:solidFill>
                  <a:schemeClr val="lt1"/>
                </a:solidFill>
                <a:latin typeface="微软雅黑" panose="020B0503020204020204" pitchFamily="34" charset="-122"/>
                <a:ea typeface="微软雅黑" panose="020B0503020204020204" pitchFamily="34" charset="-122"/>
              </a:rPr>
              <a:t>5.</a:t>
            </a:r>
            <a:r>
              <a:rPr lang="zh-CN" altLang="en-US" sz="2000" spc="70" dirty="0">
                <a:solidFill>
                  <a:schemeClr val="lt1"/>
                </a:solidFill>
                <a:latin typeface="微软雅黑" panose="020B0503020204020204" pitchFamily="34" charset="-122"/>
                <a:ea typeface="微软雅黑" panose="020B0503020204020204" pitchFamily="34" charset="-122"/>
              </a:rPr>
              <a:t> “双重预防机制”构建工作开展情况</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12" name="五边形 11"/>
          <p:cNvSpPr/>
          <p:nvPr>
            <p:custDataLst>
              <p:tags r:id="rId9"/>
            </p:custDataLst>
          </p:nvPr>
        </p:nvSpPr>
        <p:spPr bwMode="auto">
          <a:xfrm>
            <a:off x="671543" y="3866686"/>
            <a:ext cx="454250" cy="153383"/>
          </a:xfrm>
          <a:prstGeom prst="homePlate">
            <a:avLst/>
          </a:prstGeom>
          <a:solidFill>
            <a:schemeClr val="accent1"/>
          </a:soli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3" name="日期占位符 2"/>
          <p:cNvSpPr>
            <a:spLocks noGrp="1"/>
          </p:cNvSpPr>
          <p:nvPr>
            <p:ph type="dt" sz="half" idx="10"/>
            <p:custDataLst>
              <p:tags r:id="rId10"/>
            </p:custDataLst>
          </p:nvPr>
        </p:nvSpPr>
        <p:spPr/>
        <p:txBody>
          <a:bodyPr/>
          <a:lstStyle/>
          <a:p>
            <a:fld id="{BA22C918-40A8-4BE2-97CB-287E096454E9}" type="datetime11">
              <a:rPr lang="zh-CN" altLang="en-US" smtClean="0">
                <a:solidFill>
                  <a:schemeClr val="dk1">
                    <a:tint val="75000"/>
                  </a:schemeClr>
                </a:solidFill>
              </a:rPr>
            </a:fld>
            <a:endParaRPr lang="zh-CN" altLang="en-US" smtClean="0">
              <a:solidFill>
                <a:schemeClr val="dk1">
                  <a:tint val="75000"/>
                </a:schemeClr>
              </a:solidFill>
            </a:endParaRPr>
          </a:p>
        </p:txBody>
      </p:sp>
      <p:sp>
        <p:nvSpPr>
          <p:cNvPr id="4" name="灯片编号占位符 3"/>
          <p:cNvSpPr>
            <a:spLocks noGrp="1"/>
          </p:cNvSpPr>
          <p:nvPr>
            <p:ph type="sldNum" sz="quarter" idx="12"/>
            <p:custDataLst>
              <p:tags r:id="rId11"/>
            </p:custDataLst>
          </p:nvPr>
        </p:nvSpPr>
        <p:spPr/>
        <p:txBody>
          <a:bodyPr/>
          <a:lstStyle/>
          <a:p>
            <a:fld id="{4F8BEFBF-5B5F-4BD2-A74A-61A97BF1200E}" type="slidenum">
              <a:rPr lang="zh-CN" altLang="en-US" smtClean="0">
                <a:solidFill>
                  <a:schemeClr val="dk1">
                    <a:tint val="75000"/>
                  </a:schemeClr>
                </a:solidFill>
              </a:rPr>
            </a:fld>
            <a:endParaRPr lang="zh-CN" altLang="en-US" smtClean="0">
              <a:solidFill>
                <a:schemeClr val="dk1">
                  <a:tint val="75000"/>
                </a:schemeClr>
              </a:solidFill>
            </a:endParaRPr>
          </a:p>
        </p:txBody>
      </p:sp>
    </p:spTree>
  </p:cSld>
  <p:clrMapOvr>
    <a:masterClrMapping/>
  </p:clrMapOvr>
  <p:transition spd="slow" advTm="108843">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8"/>
          <p:cNvSpPr/>
          <p:nvPr>
            <p:custDataLst>
              <p:tags r:id="rId1"/>
            </p:custDataLst>
          </p:nvPr>
        </p:nvSpPr>
        <p:spPr bwMode="auto">
          <a:xfrm>
            <a:off x="580955" y="407020"/>
            <a:ext cx="2656231"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4" name="TextBox 44"/>
          <p:cNvSpPr txBox="1"/>
          <p:nvPr>
            <p:custDataLst>
              <p:tags r:id="rId2"/>
            </p:custDataLst>
          </p:nvPr>
        </p:nvSpPr>
        <p:spPr>
          <a:xfrm>
            <a:off x="784614" y="407020"/>
            <a:ext cx="2452572"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双重预防机制概述</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15" name="Freeform 7"/>
          <p:cNvSpPr/>
          <p:nvPr>
            <p:custDataLst>
              <p:tags r:id="rId3"/>
            </p:custDataLst>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endParaRPr>
          </a:p>
        </p:txBody>
      </p:sp>
      <p:sp>
        <p:nvSpPr>
          <p:cNvPr id="20" name="TextBox 19"/>
          <p:cNvSpPr txBox="1"/>
          <p:nvPr>
            <p:custDataLst>
              <p:tags r:id="rId4"/>
            </p:custDataLst>
          </p:nvPr>
        </p:nvSpPr>
        <p:spPr>
          <a:xfrm>
            <a:off x="88490" y="401156"/>
            <a:ext cx="200578" cy="307777"/>
          </a:xfrm>
          <a:prstGeom prst="rect">
            <a:avLst/>
          </a:prstGeom>
          <a:noFill/>
        </p:spPr>
        <p:txBody>
          <a:bodyPr wrap="square" rtlCol="0">
            <a:spAutoFit/>
          </a:bodyPr>
          <a:lstStyle/>
          <a:p>
            <a:r>
              <a:rPr lang="zh-CN" altLang="en-US" sz="1400" b="1" dirty="0">
                <a:solidFill>
                  <a:schemeClr val="lt1"/>
                </a:solidFill>
              </a:rPr>
              <a:t>一</a:t>
            </a:r>
            <a:endParaRPr lang="zh-CN" altLang="en-US" sz="1400" b="1" dirty="0">
              <a:solidFill>
                <a:schemeClr val="lt1"/>
              </a:solidFill>
            </a:endParaRPr>
          </a:p>
        </p:txBody>
      </p:sp>
      <p:sp>
        <p:nvSpPr>
          <p:cNvPr id="23" name="TextBox 22"/>
          <p:cNvSpPr txBox="1"/>
          <p:nvPr>
            <p:custDataLst>
              <p:tags r:id="rId5"/>
            </p:custDataLst>
          </p:nvPr>
        </p:nvSpPr>
        <p:spPr>
          <a:xfrm>
            <a:off x="1215266" y="1002890"/>
            <a:ext cx="7357234" cy="3776980"/>
          </a:xfrm>
          <a:prstGeom prst="rect">
            <a:avLst/>
          </a:prstGeom>
          <a:noFill/>
        </p:spPr>
        <p:txBody>
          <a:bodyPr wrap="square" rtlCol="0">
            <a:spAutoFit/>
          </a:bodyPr>
          <a:lstStyle/>
          <a:p>
            <a:endParaRPr lang="en-US" altLang="zh-CN" sz="400" spc="70" dirty="0">
              <a:solidFill>
                <a:schemeClr val="dk1"/>
              </a:solidFill>
              <a:latin typeface="微软雅黑" panose="020B0503020204020204" pitchFamily="34" charset="-122"/>
              <a:ea typeface="微软雅黑" panose="020B0503020204020204" pitchFamily="34" charset="-122"/>
            </a:endParaRPr>
          </a:p>
          <a:p>
            <a:pPr lvl="0">
              <a:lnSpc>
                <a:spcPts val="2900"/>
              </a:lnSpc>
            </a:pPr>
            <a:r>
              <a:rPr lang="zh-CN" altLang="en-US" sz="1800" spc="70" dirty="0">
                <a:solidFill>
                  <a:schemeClr val="dk1"/>
                </a:solidFill>
                <a:latin typeface="微软雅黑" panose="020B0503020204020204" pitchFamily="34" charset="-122"/>
                <a:ea typeface="微软雅黑" panose="020B0503020204020204" pitchFamily="34" charset="-122"/>
              </a:rPr>
              <a:t>中国特种设备安全与节能促进会 </a:t>
            </a:r>
            <a:r>
              <a:rPr lang="en-US" altLang="zh-CN" sz="1800" spc="70" dirty="0">
                <a:solidFill>
                  <a:schemeClr val="dk1"/>
                </a:solidFill>
                <a:latin typeface="微软雅黑" panose="020B0503020204020204" pitchFamily="34" charset="-122"/>
                <a:ea typeface="微软雅黑" panose="020B0503020204020204" pitchFamily="34" charset="-122"/>
              </a:rPr>
              <a:t>T/CPASE GT 005-2019</a:t>
            </a:r>
            <a:endParaRPr lang="en-US" altLang="zh-CN" sz="1800" spc="70" dirty="0">
              <a:solidFill>
                <a:schemeClr val="dk1"/>
              </a:solidFill>
              <a:latin typeface="微软雅黑" panose="020B0503020204020204" pitchFamily="34" charset="-122"/>
              <a:ea typeface="微软雅黑" panose="020B0503020204020204" pitchFamily="34" charset="-122"/>
            </a:endParaRPr>
          </a:p>
          <a:p>
            <a:pPr lvl="0">
              <a:lnSpc>
                <a:spcPts val="2900"/>
              </a:lnSpc>
            </a:pPr>
            <a:r>
              <a:rPr lang="en-US" altLang="zh-CN" sz="1800" spc="70" dirty="0">
                <a:solidFill>
                  <a:schemeClr val="dk1"/>
                </a:solidFill>
                <a:latin typeface="微软雅黑" panose="020B0503020204020204" pitchFamily="34" charset="-122"/>
                <a:ea typeface="微软雅黑" panose="020B0503020204020204" pitchFamily="34" charset="-122"/>
              </a:rPr>
              <a:t>《</a:t>
            </a:r>
            <a:r>
              <a:rPr lang="zh-CN" altLang="en-US" sz="1800" spc="70" dirty="0">
                <a:solidFill>
                  <a:schemeClr val="dk1"/>
                </a:solidFill>
                <a:latin typeface="微软雅黑" panose="020B0503020204020204" pitchFamily="34" charset="-122"/>
                <a:ea typeface="微软雅黑" panose="020B0503020204020204" pitchFamily="34" charset="-122"/>
              </a:rPr>
              <a:t>特种设备事故隐患分类分级</a:t>
            </a:r>
            <a:r>
              <a:rPr lang="en-US" altLang="zh-CN" sz="1800" spc="70" dirty="0">
                <a:solidFill>
                  <a:schemeClr val="dk1"/>
                </a:solidFill>
                <a:latin typeface="微软雅黑" panose="020B0503020204020204" pitchFamily="34" charset="-122"/>
                <a:ea typeface="微软雅黑" panose="020B0503020204020204" pitchFamily="34" charset="-122"/>
              </a:rPr>
              <a:t>》</a:t>
            </a:r>
            <a:r>
              <a:rPr lang="zh-CN" altLang="en-US" sz="1800" spc="70" dirty="0">
                <a:solidFill>
                  <a:schemeClr val="dk1"/>
                </a:solidFill>
                <a:latin typeface="微软雅黑" panose="020B0503020204020204" pitchFamily="34" charset="-122"/>
                <a:ea typeface="微软雅黑" panose="020B0503020204020204" pitchFamily="34" charset="-122"/>
              </a:rPr>
              <a:t>（报批稿）</a:t>
            </a:r>
            <a:endParaRPr lang="zh-CN" altLang="en-US" sz="1800" spc="70" dirty="0">
              <a:solidFill>
                <a:schemeClr val="dk1"/>
              </a:solidFill>
              <a:latin typeface="微软雅黑" panose="020B0503020204020204" pitchFamily="34" charset="-122"/>
              <a:ea typeface="微软雅黑" panose="020B0503020204020204" pitchFamily="34" charset="-122"/>
            </a:endParaRPr>
          </a:p>
          <a:p>
            <a:pPr lvl="0"/>
            <a:endParaRPr lang="en-US" altLang="zh-CN" sz="1800" spc="70" dirty="0">
              <a:solidFill>
                <a:schemeClr val="dk1"/>
              </a:solidFill>
              <a:latin typeface="微软雅黑" panose="020B0503020204020204" pitchFamily="34" charset="-122"/>
              <a:ea typeface="微软雅黑" panose="020B0503020204020204" pitchFamily="34" charset="-122"/>
            </a:endParaRPr>
          </a:p>
          <a:p>
            <a:pPr lvl="0">
              <a:lnSpc>
                <a:spcPts val="2900"/>
              </a:lnSpc>
            </a:pPr>
            <a:r>
              <a:rPr lang="zh-CN" altLang="en-US" sz="1800" spc="70" dirty="0">
                <a:solidFill>
                  <a:schemeClr val="dk1"/>
                </a:solidFill>
                <a:latin typeface="微软雅黑" panose="020B0503020204020204" pitchFamily="34" charset="-122"/>
                <a:ea typeface="微软雅黑" panose="020B0503020204020204" pitchFamily="34" charset="-122"/>
              </a:rPr>
              <a:t>山东省地方标准</a:t>
            </a:r>
            <a:endParaRPr lang="en-US" altLang="zh-CN" sz="1800" spc="70" dirty="0">
              <a:solidFill>
                <a:schemeClr val="dk1"/>
              </a:solidFill>
              <a:latin typeface="微软雅黑" panose="020B0503020204020204" pitchFamily="34" charset="-122"/>
              <a:ea typeface="微软雅黑" panose="020B0503020204020204" pitchFamily="34" charset="-122"/>
            </a:endParaRPr>
          </a:p>
          <a:p>
            <a:pPr lvl="0">
              <a:lnSpc>
                <a:spcPts val="2900"/>
              </a:lnSpc>
            </a:pPr>
            <a:r>
              <a:rPr lang="en-US" altLang="zh-CN" sz="1800" spc="70" dirty="0">
                <a:solidFill>
                  <a:schemeClr val="dk1"/>
                </a:solidFill>
                <a:latin typeface="微软雅黑" panose="020B0503020204020204" pitchFamily="34" charset="-122"/>
                <a:ea typeface="微软雅黑" panose="020B0503020204020204" pitchFamily="34" charset="-122"/>
              </a:rPr>
              <a:t>《</a:t>
            </a:r>
            <a:r>
              <a:rPr lang="zh-CN" altLang="en-US" sz="1800" spc="70" dirty="0">
                <a:solidFill>
                  <a:schemeClr val="dk1"/>
                </a:solidFill>
                <a:latin typeface="微软雅黑" panose="020B0503020204020204" pitchFamily="34" charset="-122"/>
                <a:ea typeface="微软雅黑" panose="020B0503020204020204" pitchFamily="34" charset="-122"/>
              </a:rPr>
              <a:t>特种设备安全风险分级管控体系细则</a:t>
            </a:r>
            <a:r>
              <a:rPr lang="en-US" altLang="zh-CN" sz="1800" spc="70" dirty="0">
                <a:solidFill>
                  <a:schemeClr val="dk1"/>
                </a:solidFill>
                <a:latin typeface="微软雅黑" panose="020B0503020204020204" pitchFamily="34" charset="-122"/>
                <a:ea typeface="微软雅黑" panose="020B0503020204020204" pitchFamily="34" charset="-122"/>
              </a:rPr>
              <a:t>》</a:t>
            </a:r>
            <a:r>
              <a:rPr lang="zh-CN" altLang="en-US" sz="1800" spc="70" dirty="0">
                <a:solidFill>
                  <a:schemeClr val="dk1"/>
                </a:solidFill>
                <a:latin typeface="微软雅黑" panose="020B0503020204020204" pitchFamily="34" charset="-122"/>
                <a:ea typeface="微软雅黑" panose="020B0503020204020204" pitchFamily="34" charset="-122"/>
              </a:rPr>
              <a:t>（</a:t>
            </a:r>
            <a:r>
              <a:rPr lang="en-US" altLang="zh-CN" sz="1800" spc="70" dirty="0">
                <a:solidFill>
                  <a:schemeClr val="dk1"/>
                </a:solidFill>
                <a:latin typeface="微软雅黑" panose="020B0503020204020204" pitchFamily="34" charset="-122"/>
                <a:ea typeface="微软雅黑" panose="020B0503020204020204" pitchFamily="34" charset="-122"/>
              </a:rPr>
              <a:t>DB37/T 3078-2017</a:t>
            </a:r>
            <a:r>
              <a:rPr lang="zh-CN" altLang="en-US" sz="1800" spc="70" dirty="0">
                <a:solidFill>
                  <a:schemeClr val="dk1"/>
                </a:solidFill>
                <a:latin typeface="微软雅黑" panose="020B0503020204020204" pitchFamily="34" charset="-122"/>
                <a:ea typeface="微软雅黑" panose="020B0503020204020204" pitchFamily="34" charset="-122"/>
              </a:rPr>
              <a:t>）</a:t>
            </a:r>
            <a:endParaRPr lang="en-US" altLang="zh-CN" sz="1800" spc="70" dirty="0">
              <a:solidFill>
                <a:schemeClr val="dk1"/>
              </a:solidFill>
              <a:latin typeface="微软雅黑" panose="020B0503020204020204" pitchFamily="34" charset="-122"/>
              <a:ea typeface="微软雅黑" panose="020B0503020204020204" pitchFamily="34" charset="-122"/>
            </a:endParaRPr>
          </a:p>
          <a:p>
            <a:pPr>
              <a:lnSpc>
                <a:spcPts val="2900"/>
              </a:lnSpc>
            </a:pPr>
            <a:r>
              <a:rPr lang="en-US" altLang="zh-CN" sz="1800" spc="70" dirty="0">
                <a:solidFill>
                  <a:schemeClr val="dk1"/>
                </a:solidFill>
                <a:latin typeface="微软雅黑" panose="020B0503020204020204" pitchFamily="34" charset="-122"/>
                <a:ea typeface="微软雅黑" panose="020B0503020204020204" pitchFamily="34" charset="-122"/>
              </a:rPr>
              <a:t>《</a:t>
            </a:r>
            <a:r>
              <a:rPr lang="zh-CN" altLang="en-US" sz="1800" spc="70" dirty="0">
                <a:solidFill>
                  <a:schemeClr val="dk1"/>
                </a:solidFill>
                <a:latin typeface="微软雅黑" panose="020B0503020204020204" pitchFamily="34" charset="-122"/>
                <a:ea typeface="微软雅黑" panose="020B0503020204020204" pitchFamily="34" charset="-122"/>
              </a:rPr>
              <a:t>特种设备事故隐患排查治理控体系细则</a:t>
            </a:r>
            <a:r>
              <a:rPr lang="en-US" altLang="zh-CN" sz="1800" spc="70" dirty="0">
                <a:solidFill>
                  <a:schemeClr val="dk1"/>
                </a:solidFill>
                <a:latin typeface="微软雅黑" panose="020B0503020204020204" pitchFamily="34" charset="-122"/>
                <a:ea typeface="微软雅黑" panose="020B0503020204020204" pitchFamily="34" charset="-122"/>
              </a:rPr>
              <a:t>》</a:t>
            </a:r>
            <a:r>
              <a:rPr lang="zh-CN" altLang="en-US" sz="1800" spc="70" dirty="0">
                <a:solidFill>
                  <a:schemeClr val="dk1"/>
                </a:solidFill>
                <a:latin typeface="微软雅黑" panose="020B0503020204020204" pitchFamily="34" charset="-122"/>
                <a:ea typeface="微软雅黑" panose="020B0503020204020204" pitchFamily="34" charset="-122"/>
              </a:rPr>
              <a:t>（</a:t>
            </a:r>
            <a:r>
              <a:rPr lang="en-US" altLang="zh-CN" sz="1800" spc="70" dirty="0">
                <a:solidFill>
                  <a:schemeClr val="dk1"/>
                </a:solidFill>
                <a:latin typeface="微软雅黑" panose="020B0503020204020204" pitchFamily="34" charset="-122"/>
                <a:ea typeface="微软雅黑" panose="020B0503020204020204" pitchFamily="34" charset="-122"/>
              </a:rPr>
              <a:t>DB37/T 3079-2017</a:t>
            </a:r>
            <a:r>
              <a:rPr lang="zh-CN" altLang="en-US" sz="1800" spc="70" dirty="0">
                <a:solidFill>
                  <a:schemeClr val="dk1"/>
                </a:solidFill>
                <a:latin typeface="微软雅黑" panose="020B0503020204020204" pitchFamily="34" charset="-122"/>
                <a:ea typeface="微软雅黑" panose="020B0503020204020204" pitchFamily="34" charset="-122"/>
              </a:rPr>
              <a:t>）</a:t>
            </a:r>
            <a:endParaRPr lang="en-US" altLang="zh-CN" sz="1800" spc="70" dirty="0">
              <a:solidFill>
                <a:schemeClr val="dk1"/>
              </a:solidFill>
              <a:latin typeface="微软雅黑" panose="020B0503020204020204" pitchFamily="34" charset="-122"/>
              <a:ea typeface="微软雅黑" panose="020B0503020204020204" pitchFamily="34" charset="-122"/>
            </a:endParaRPr>
          </a:p>
          <a:p>
            <a:pPr>
              <a:lnSpc>
                <a:spcPts val="2900"/>
              </a:lnSpc>
            </a:pPr>
            <a:endParaRPr lang="en-US" altLang="zh-CN" sz="1800" spc="70" dirty="0">
              <a:solidFill>
                <a:schemeClr val="dk1"/>
              </a:solidFill>
              <a:latin typeface="微软雅黑" panose="020B0503020204020204" pitchFamily="34" charset="-122"/>
              <a:ea typeface="微软雅黑" panose="020B0503020204020204" pitchFamily="34" charset="-122"/>
            </a:endParaRPr>
          </a:p>
          <a:p>
            <a:pPr>
              <a:lnSpc>
                <a:spcPts val="2900"/>
              </a:lnSpc>
            </a:pPr>
            <a:r>
              <a:rPr lang="zh-CN" altLang="en-US" sz="1800" spc="70" dirty="0">
                <a:solidFill>
                  <a:schemeClr val="dk1"/>
                </a:solidFill>
                <a:latin typeface="微软雅黑" panose="020B0503020204020204" pitchFamily="34" charset="-122"/>
                <a:ea typeface="微软雅黑" panose="020B0503020204020204" pitchFamily="34" charset="-122"/>
              </a:rPr>
              <a:t>浙江省地方标准</a:t>
            </a:r>
            <a:endParaRPr lang="en-US" altLang="zh-CN" sz="1800" spc="70" dirty="0">
              <a:solidFill>
                <a:schemeClr val="dk1"/>
              </a:solidFill>
              <a:latin typeface="微软雅黑" panose="020B0503020204020204" pitchFamily="34" charset="-122"/>
              <a:ea typeface="微软雅黑" panose="020B0503020204020204" pitchFamily="34" charset="-122"/>
            </a:endParaRPr>
          </a:p>
          <a:p>
            <a:pPr lvl="0">
              <a:lnSpc>
                <a:spcPts val="2900"/>
              </a:lnSpc>
            </a:pPr>
            <a:r>
              <a:rPr lang="en-US" altLang="zh-CN" sz="1800" spc="-160" dirty="0">
                <a:solidFill>
                  <a:schemeClr val="dk1"/>
                </a:solidFill>
                <a:latin typeface="微软雅黑" panose="020B0503020204020204" pitchFamily="34" charset="-122"/>
                <a:ea typeface="微软雅黑" panose="020B0503020204020204" pitchFamily="34" charset="-122"/>
              </a:rPr>
              <a:t>《</a:t>
            </a:r>
            <a:r>
              <a:rPr lang="zh-CN" altLang="en-US" sz="1800" spc="-160" dirty="0">
                <a:solidFill>
                  <a:schemeClr val="dk1"/>
                </a:solidFill>
                <a:latin typeface="微软雅黑" panose="020B0503020204020204" pitchFamily="34" charset="-122"/>
                <a:ea typeface="微软雅黑" panose="020B0503020204020204" pitchFamily="34" charset="-122"/>
              </a:rPr>
              <a:t>浙江省特种设备使用安全管理分类评价规范（试行）</a:t>
            </a:r>
            <a:r>
              <a:rPr lang="en-US" altLang="zh-CN" sz="1800" spc="-160" dirty="0">
                <a:solidFill>
                  <a:schemeClr val="dk1"/>
                </a:solidFill>
                <a:latin typeface="微软雅黑" panose="020B0503020204020204" pitchFamily="34" charset="-122"/>
                <a:ea typeface="微软雅黑" panose="020B0503020204020204" pitchFamily="34" charset="-122"/>
              </a:rPr>
              <a:t>》</a:t>
            </a:r>
            <a:r>
              <a:rPr lang="zh-CN" altLang="en-US" sz="1800" spc="-160" dirty="0">
                <a:solidFill>
                  <a:schemeClr val="dk1"/>
                </a:solidFill>
                <a:latin typeface="微软雅黑" panose="020B0503020204020204" pitchFamily="34" charset="-122"/>
                <a:ea typeface="微软雅黑" panose="020B0503020204020204" pitchFamily="34" charset="-122"/>
              </a:rPr>
              <a:t>（</a:t>
            </a:r>
            <a:r>
              <a:rPr lang="en-US" altLang="zh-CN" sz="1800" spc="-160" dirty="0">
                <a:solidFill>
                  <a:schemeClr val="dk1"/>
                </a:solidFill>
                <a:latin typeface="微软雅黑" panose="020B0503020204020204" pitchFamily="34" charset="-122"/>
                <a:ea typeface="微软雅黑" panose="020B0503020204020204" pitchFamily="34" charset="-122"/>
              </a:rPr>
              <a:t>DB33/T 2126-2018</a:t>
            </a:r>
            <a:r>
              <a:rPr lang="zh-CN" altLang="en-US" sz="1800" spc="-160" dirty="0">
                <a:solidFill>
                  <a:schemeClr val="dk1"/>
                </a:solidFill>
                <a:latin typeface="微软雅黑" panose="020B0503020204020204" pitchFamily="34" charset="-122"/>
                <a:ea typeface="微软雅黑" panose="020B0503020204020204" pitchFamily="34" charset="-122"/>
              </a:rPr>
              <a:t>）</a:t>
            </a:r>
            <a:endParaRPr lang="en-US" altLang="zh-CN" sz="1800" spc="-160" dirty="0">
              <a:solidFill>
                <a:schemeClr val="dk1"/>
              </a:solidFill>
              <a:latin typeface="微软雅黑" panose="020B0503020204020204" pitchFamily="34" charset="-122"/>
              <a:ea typeface="微软雅黑" panose="020B0503020204020204" pitchFamily="34" charset="-122"/>
            </a:endParaRPr>
          </a:p>
          <a:p>
            <a:pPr>
              <a:lnSpc>
                <a:spcPts val="2900"/>
              </a:lnSpc>
            </a:pPr>
            <a:endParaRPr lang="en-US" altLang="zh-CN" sz="1800" spc="-160" dirty="0">
              <a:solidFill>
                <a:schemeClr val="dk1"/>
              </a:solidFill>
              <a:latin typeface="微软雅黑" panose="020B0503020204020204" pitchFamily="34" charset="-122"/>
              <a:ea typeface="微软雅黑" panose="020B0503020204020204" pitchFamily="34" charset="-122"/>
            </a:endParaRPr>
          </a:p>
        </p:txBody>
      </p:sp>
      <p:sp>
        <p:nvSpPr>
          <p:cNvPr id="29" name="五边形 28"/>
          <p:cNvSpPr/>
          <p:nvPr>
            <p:custDataLst>
              <p:tags r:id="rId6"/>
            </p:custDataLst>
          </p:nvPr>
        </p:nvSpPr>
        <p:spPr bwMode="auto">
          <a:xfrm>
            <a:off x="671543" y="1233188"/>
            <a:ext cx="454250" cy="153383"/>
          </a:xfrm>
          <a:prstGeom prst="homePlate">
            <a:avLst/>
          </a:prstGeom>
          <a:solidFill>
            <a:schemeClr val="accent1"/>
          </a:soli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9" name="五边形 8"/>
          <p:cNvSpPr/>
          <p:nvPr>
            <p:custDataLst>
              <p:tags r:id="rId7"/>
            </p:custDataLst>
          </p:nvPr>
        </p:nvSpPr>
        <p:spPr bwMode="auto">
          <a:xfrm>
            <a:off x="671543" y="2223910"/>
            <a:ext cx="454250" cy="153383"/>
          </a:xfrm>
          <a:prstGeom prst="homePlate">
            <a:avLst/>
          </a:prstGeom>
          <a:solidFill>
            <a:schemeClr val="accent1"/>
          </a:soli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0" name="Freeform 8"/>
          <p:cNvSpPr/>
          <p:nvPr>
            <p:custDataLst>
              <p:tags r:id="rId8"/>
            </p:custDataLst>
          </p:nvPr>
        </p:nvSpPr>
        <p:spPr bwMode="auto">
          <a:xfrm>
            <a:off x="3534362" y="407020"/>
            <a:ext cx="49111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1" name="TextBox 44"/>
          <p:cNvSpPr txBox="1"/>
          <p:nvPr>
            <p:custDataLst>
              <p:tags r:id="rId9"/>
            </p:custDataLst>
          </p:nvPr>
        </p:nvSpPr>
        <p:spPr>
          <a:xfrm>
            <a:off x="3674519" y="407020"/>
            <a:ext cx="4707481"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a:solidFill>
                  <a:schemeClr val="lt1"/>
                </a:solidFill>
                <a:latin typeface="微软雅黑" panose="020B0503020204020204" pitchFamily="34" charset="-122"/>
                <a:ea typeface="微软雅黑" panose="020B0503020204020204" pitchFamily="34" charset="-122"/>
              </a:rPr>
              <a:t>5.</a:t>
            </a:r>
            <a:r>
              <a:rPr lang="zh-CN" altLang="en-US" sz="2000" spc="70" dirty="0">
                <a:solidFill>
                  <a:schemeClr val="lt1"/>
                </a:solidFill>
                <a:latin typeface="微软雅黑" panose="020B0503020204020204" pitchFamily="34" charset="-122"/>
                <a:ea typeface="微软雅黑" panose="020B0503020204020204" pitchFamily="34" charset="-122"/>
              </a:rPr>
              <a:t> “双重预防机制”构建工作开展情况</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12" name="五边形 11"/>
          <p:cNvSpPr/>
          <p:nvPr>
            <p:custDataLst>
              <p:tags r:id="rId10"/>
            </p:custDataLst>
          </p:nvPr>
        </p:nvSpPr>
        <p:spPr bwMode="auto">
          <a:xfrm>
            <a:off x="671543" y="3707172"/>
            <a:ext cx="454250" cy="153383"/>
          </a:xfrm>
          <a:prstGeom prst="homePlate">
            <a:avLst/>
          </a:prstGeom>
          <a:solidFill>
            <a:schemeClr val="accent1"/>
          </a:soli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3" name="日期占位符 2"/>
          <p:cNvSpPr>
            <a:spLocks noGrp="1"/>
          </p:cNvSpPr>
          <p:nvPr>
            <p:ph type="dt" sz="half" idx="10"/>
            <p:custDataLst>
              <p:tags r:id="rId11"/>
            </p:custDataLst>
          </p:nvPr>
        </p:nvSpPr>
        <p:spPr/>
        <p:txBody>
          <a:bodyPr/>
          <a:lstStyle/>
          <a:p>
            <a:fld id="{BA22C918-40A8-4BE2-97CB-287E096454E9}" type="datetime11">
              <a:rPr lang="zh-CN" altLang="en-US" smtClean="0">
                <a:solidFill>
                  <a:schemeClr val="dk1">
                    <a:tint val="75000"/>
                  </a:schemeClr>
                </a:solidFill>
              </a:rPr>
            </a:fld>
            <a:endParaRPr lang="zh-CN" altLang="en-US" smtClean="0">
              <a:solidFill>
                <a:schemeClr val="dk1">
                  <a:tint val="75000"/>
                </a:schemeClr>
              </a:solidFill>
            </a:endParaRPr>
          </a:p>
        </p:txBody>
      </p:sp>
      <p:sp>
        <p:nvSpPr>
          <p:cNvPr id="4" name="灯片编号占位符 3"/>
          <p:cNvSpPr>
            <a:spLocks noGrp="1"/>
          </p:cNvSpPr>
          <p:nvPr>
            <p:ph type="sldNum" sz="quarter" idx="12"/>
            <p:custDataLst>
              <p:tags r:id="rId12"/>
            </p:custDataLst>
          </p:nvPr>
        </p:nvSpPr>
        <p:spPr/>
        <p:txBody>
          <a:bodyPr/>
          <a:lstStyle/>
          <a:p>
            <a:fld id="{4F8BEFBF-5B5F-4BD2-A74A-61A97BF1200E}" type="slidenum">
              <a:rPr lang="zh-CN" altLang="en-US" smtClean="0">
                <a:solidFill>
                  <a:schemeClr val="dk1">
                    <a:tint val="75000"/>
                  </a:schemeClr>
                </a:solidFill>
              </a:rPr>
            </a:fld>
            <a:endParaRPr lang="zh-CN" altLang="en-US" smtClean="0">
              <a:solidFill>
                <a:schemeClr val="dk1">
                  <a:tint val="75000"/>
                </a:schemeClr>
              </a:solidFill>
            </a:endParaRPr>
          </a:p>
        </p:txBody>
      </p:sp>
    </p:spTree>
  </p:cSld>
  <p:clrMapOvr>
    <a:masterClrMapping/>
  </p:clrMapOvr>
  <p:transition spd="slow" advTm="108843">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8"/>
          <p:cNvSpPr/>
          <p:nvPr>
            <p:custDataLst>
              <p:tags r:id="rId1"/>
            </p:custDataLst>
          </p:nvPr>
        </p:nvSpPr>
        <p:spPr bwMode="auto">
          <a:xfrm>
            <a:off x="580955" y="407020"/>
            <a:ext cx="2656231"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4" name="TextBox 44"/>
          <p:cNvSpPr txBox="1"/>
          <p:nvPr/>
        </p:nvSpPr>
        <p:spPr>
          <a:xfrm>
            <a:off x="784614" y="407020"/>
            <a:ext cx="2452572"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双重预防机制概述</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15" name="Freeform 7"/>
          <p:cNvSpPr/>
          <p:nvPr>
            <p:custDataLst>
              <p:tags r:id="rId2"/>
            </p:custDataLst>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endParaRPr>
          </a:p>
        </p:txBody>
      </p:sp>
      <p:sp>
        <p:nvSpPr>
          <p:cNvPr id="20" name="TextBox 19"/>
          <p:cNvSpPr txBox="1"/>
          <p:nvPr>
            <p:custDataLst>
              <p:tags r:id="rId3"/>
            </p:custDataLst>
          </p:nvPr>
        </p:nvSpPr>
        <p:spPr>
          <a:xfrm>
            <a:off x="88490" y="401156"/>
            <a:ext cx="200578" cy="307777"/>
          </a:xfrm>
          <a:prstGeom prst="rect">
            <a:avLst/>
          </a:prstGeom>
          <a:noFill/>
        </p:spPr>
        <p:txBody>
          <a:bodyPr wrap="square" rtlCol="0">
            <a:spAutoFit/>
          </a:bodyPr>
          <a:lstStyle/>
          <a:p>
            <a:r>
              <a:rPr lang="zh-CN" altLang="en-US" sz="1400" b="1" dirty="0">
                <a:solidFill>
                  <a:schemeClr val="lt1"/>
                </a:solidFill>
              </a:rPr>
              <a:t>一</a:t>
            </a:r>
            <a:endParaRPr lang="zh-CN" altLang="en-US" sz="1400" b="1" dirty="0">
              <a:solidFill>
                <a:schemeClr val="lt1"/>
              </a:solidFill>
            </a:endParaRPr>
          </a:p>
        </p:txBody>
      </p:sp>
      <p:sp>
        <p:nvSpPr>
          <p:cNvPr id="23" name="TextBox 22"/>
          <p:cNvSpPr txBox="1"/>
          <p:nvPr>
            <p:custDataLst>
              <p:tags r:id="rId4"/>
            </p:custDataLst>
          </p:nvPr>
        </p:nvSpPr>
        <p:spPr>
          <a:xfrm>
            <a:off x="1215265" y="1002890"/>
            <a:ext cx="7565177" cy="3032760"/>
          </a:xfrm>
          <a:prstGeom prst="rect">
            <a:avLst/>
          </a:prstGeom>
          <a:noFill/>
        </p:spPr>
        <p:txBody>
          <a:bodyPr wrap="square" rtlCol="0">
            <a:spAutoFit/>
          </a:bodyPr>
          <a:lstStyle/>
          <a:p>
            <a:endParaRPr lang="en-US" altLang="zh-CN" sz="400" spc="70" dirty="0">
              <a:solidFill>
                <a:schemeClr val="dk1"/>
              </a:solidFill>
              <a:latin typeface="微软雅黑" panose="020B0503020204020204" pitchFamily="34" charset="-122"/>
              <a:ea typeface="微软雅黑" panose="020B0503020204020204" pitchFamily="34" charset="-122"/>
            </a:endParaRPr>
          </a:p>
          <a:p>
            <a:pPr lvl="0">
              <a:lnSpc>
                <a:spcPts val="2900"/>
              </a:lnSpc>
            </a:pPr>
            <a:endParaRPr lang="en-US" altLang="zh-CN" sz="1800" spc="70" dirty="0">
              <a:solidFill>
                <a:schemeClr val="dk1"/>
              </a:solidFill>
              <a:latin typeface="微软雅黑" panose="020B0503020204020204" pitchFamily="34" charset="-122"/>
              <a:ea typeface="微软雅黑" panose="020B0503020204020204" pitchFamily="34" charset="-122"/>
            </a:endParaRPr>
          </a:p>
          <a:p>
            <a:pPr lvl="0">
              <a:lnSpc>
                <a:spcPts val="2900"/>
              </a:lnSpc>
            </a:pPr>
            <a:r>
              <a:rPr lang="zh-CN" altLang="en-US" sz="1800" spc="70" dirty="0">
                <a:solidFill>
                  <a:schemeClr val="dk1"/>
                </a:solidFill>
                <a:latin typeface="微软雅黑" panose="020B0503020204020204" pitchFamily="34" charset="-122"/>
                <a:ea typeface="微软雅黑" panose="020B0503020204020204" pitchFamily="34" charset="-122"/>
              </a:rPr>
              <a:t>四川省质量技术监督局</a:t>
            </a:r>
            <a:endParaRPr lang="en-US" altLang="zh-CN" sz="1800" spc="70" dirty="0">
              <a:solidFill>
                <a:schemeClr val="dk1"/>
              </a:solidFill>
              <a:latin typeface="微软雅黑" panose="020B0503020204020204" pitchFamily="34" charset="-122"/>
              <a:ea typeface="微软雅黑" panose="020B0503020204020204" pitchFamily="34" charset="-122"/>
            </a:endParaRPr>
          </a:p>
          <a:p>
            <a:pPr lvl="0">
              <a:lnSpc>
                <a:spcPts val="2900"/>
              </a:lnSpc>
            </a:pPr>
            <a:r>
              <a:rPr lang="en-US" altLang="zh-CN" sz="1800" spc="-140" dirty="0">
                <a:solidFill>
                  <a:schemeClr val="dk1"/>
                </a:solidFill>
                <a:latin typeface="微软雅黑" panose="020B0503020204020204" pitchFamily="34" charset="-122"/>
                <a:ea typeface="微软雅黑" panose="020B0503020204020204" pitchFamily="34" charset="-122"/>
              </a:rPr>
              <a:t>《</a:t>
            </a:r>
            <a:r>
              <a:rPr lang="zh-CN" altLang="en-US" sz="1800" spc="-140" dirty="0">
                <a:solidFill>
                  <a:schemeClr val="dk1"/>
                </a:solidFill>
                <a:latin typeface="微软雅黑" panose="020B0503020204020204" pitchFamily="34" charset="-122"/>
                <a:ea typeface="微软雅黑" panose="020B0503020204020204" pitchFamily="34" charset="-122"/>
              </a:rPr>
              <a:t>四川省特种设备安全风险分级管控和隐患排查治理工作指南</a:t>
            </a:r>
            <a:r>
              <a:rPr lang="en-US" altLang="zh-CN" sz="1800" spc="-140" dirty="0">
                <a:solidFill>
                  <a:schemeClr val="dk1"/>
                </a:solidFill>
                <a:latin typeface="微软雅黑" panose="020B0503020204020204" pitchFamily="34" charset="-122"/>
                <a:ea typeface="微软雅黑" panose="020B0503020204020204" pitchFamily="34" charset="-122"/>
              </a:rPr>
              <a:t>》</a:t>
            </a:r>
            <a:r>
              <a:rPr lang="zh-CN" altLang="en-US" sz="1800" spc="-140" dirty="0">
                <a:solidFill>
                  <a:schemeClr val="dk1"/>
                </a:solidFill>
                <a:latin typeface="微软雅黑" panose="020B0503020204020204" pitchFamily="34" charset="-122"/>
                <a:ea typeface="微软雅黑" panose="020B0503020204020204" pitchFamily="34" charset="-122"/>
              </a:rPr>
              <a:t>（</a:t>
            </a:r>
            <a:r>
              <a:rPr lang="en-US" altLang="zh-CN" sz="1800" spc="-140" dirty="0">
                <a:solidFill>
                  <a:schemeClr val="dk1"/>
                </a:solidFill>
                <a:latin typeface="微软雅黑" panose="020B0503020204020204" pitchFamily="34" charset="-122"/>
                <a:ea typeface="微软雅黑" panose="020B0503020204020204" pitchFamily="34" charset="-122"/>
              </a:rPr>
              <a:t>2017.6.21</a:t>
            </a:r>
            <a:r>
              <a:rPr lang="zh-CN" altLang="en-US" sz="1800" spc="-140" dirty="0">
                <a:solidFill>
                  <a:schemeClr val="dk1"/>
                </a:solidFill>
                <a:latin typeface="微软雅黑" panose="020B0503020204020204" pitchFamily="34" charset="-122"/>
                <a:ea typeface="微软雅黑" panose="020B0503020204020204" pitchFamily="34" charset="-122"/>
              </a:rPr>
              <a:t>）</a:t>
            </a:r>
            <a:r>
              <a:rPr lang="en-US" altLang="zh-CN" sz="1800" spc="-80" dirty="0">
                <a:solidFill>
                  <a:schemeClr val="dk1"/>
                </a:solidFill>
                <a:latin typeface="微软雅黑" panose="020B0503020204020204" pitchFamily="34" charset="-122"/>
                <a:ea typeface="微软雅黑" panose="020B0503020204020204" pitchFamily="34" charset="-122"/>
              </a:rPr>
              <a:t>《</a:t>
            </a:r>
            <a:r>
              <a:rPr lang="zh-CN" altLang="en-US" sz="1800" spc="-80" dirty="0">
                <a:solidFill>
                  <a:schemeClr val="dk1"/>
                </a:solidFill>
                <a:latin typeface="微软雅黑" panose="020B0503020204020204" pitchFamily="34" charset="-122"/>
                <a:ea typeface="微软雅黑" panose="020B0503020204020204" pitchFamily="34" charset="-122"/>
              </a:rPr>
              <a:t>四川省特种设备安全风险管控和隐患排查治理细则</a:t>
            </a:r>
            <a:r>
              <a:rPr lang="en-US" altLang="zh-CN" sz="1800" spc="-80" dirty="0">
                <a:solidFill>
                  <a:schemeClr val="dk1"/>
                </a:solidFill>
                <a:latin typeface="微软雅黑" panose="020B0503020204020204" pitchFamily="34" charset="-122"/>
                <a:ea typeface="微软雅黑" panose="020B0503020204020204" pitchFamily="34" charset="-122"/>
              </a:rPr>
              <a:t>》</a:t>
            </a:r>
            <a:r>
              <a:rPr lang="zh-CN" altLang="en-US" sz="1800" spc="-80" dirty="0">
                <a:solidFill>
                  <a:schemeClr val="dk1"/>
                </a:solidFill>
                <a:latin typeface="微软雅黑" panose="020B0503020204020204" pitchFamily="34" charset="-122"/>
                <a:ea typeface="微软雅黑" panose="020B0503020204020204" pitchFamily="34" charset="-122"/>
              </a:rPr>
              <a:t>（</a:t>
            </a:r>
            <a:r>
              <a:rPr lang="en-US" altLang="zh-CN" sz="1800" spc="-80" dirty="0">
                <a:solidFill>
                  <a:schemeClr val="dk1"/>
                </a:solidFill>
                <a:latin typeface="微软雅黑" panose="020B0503020204020204" pitchFamily="34" charset="-122"/>
                <a:ea typeface="微软雅黑" panose="020B0503020204020204" pitchFamily="34" charset="-122"/>
              </a:rPr>
              <a:t>2018.10.11</a:t>
            </a:r>
            <a:r>
              <a:rPr lang="zh-CN" altLang="en-US" sz="1800" spc="-80" dirty="0">
                <a:solidFill>
                  <a:schemeClr val="dk1"/>
                </a:solidFill>
                <a:latin typeface="微软雅黑" panose="020B0503020204020204" pitchFamily="34" charset="-122"/>
                <a:ea typeface="微软雅黑" panose="020B0503020204020204" pitchFamily="34" charset="-122"/>
              </a:rPr>
              <a:t>）</a:t>
            </a:r>
            <a:endParaRPr lang="en-US" altLang="zh-CN" sz="1800" spc="-80" dirty="0">
              <a:solidFill>
                <a:schemeClr val="dk1"/>
              </a:solidFill>
              <a:latin typeface="微软雅黑" panose="020B0503020204020204" pitchFamily="34" charset="-122"/>
              <a:ea typeface="微软雅黑" panose="020B0503020204020204" pitchFamily="34" charset="-122"/>
            </a:endParaRPr>
          </a:p>
          <a:p>
            <a:pPr lvl="0"/>
            <a:endParaRPr lang="en-US" altLang="zh-CN" sz="1800" spc="70" dirty="0">
              <a:solidFill>
                <a:schemeClr val="dk1"/>
              </a:solidFill>
              <a:latin typeface="微软雅黑" panose="020B0503020204020204" pitchFamily="34" charset="-122"/>
              <a:ea typeface="微软雅黑" panose="020B0503020204020204" pitchFamily="34" charset="-122"/>
            </a:endParaRPr>
          </a:p>
          <a:p>
            <a:pPr lvl="0">
              <a:lnSpc>
                <a:spcPts val="2900"/>
              </a:lnSpc>
            </a:pPr>
            <a:r>
              <a:rPr lang="zh-CN" altLang="en-US" sz="1800" spc="70" dirty="0">
                <a:solidFill>
                  <a:schemeClr val="dk1"/>
                </a:solidFill>
                <a:latin typeface="微软雅黑" panose="020B0503020204020204" pitchFamily="34" charset="-122"/>
                <a:ea typeface="微软雅黑" panose="020B0503020204020204" pitchFamily="34" charset="-122"/>
              </a:rPr>
              <a:t>黑龙江省质量技术监督局</a:t>
            </a:r>
            <a:endParaRPr lang="en-US" altLang="zh-CN" sz="1800" spc="70" dirty="0">
              <a:solidFill>
                <a:schemeClr val="dk1"/>
              </a:solidFill>
              <a:latin typeface="微软雅黑" panose="020B0503020204020204" pitchFamily="34" charset="-122"/>
              <a:ea typeface="微软雅黑" panose="020B0503020204020204" pitchFamily="34" charset="-122"/>
            </a:endParaRPr>
          </a:p>
          <a:p>
            <a:pPr lvl="0">
              <a:lnSpc>
                <a:spcPts val="2900"/>
              </a:lnSpc>
            </a:pPr>
            <a:r>
              <a:rPr lang="en-US" altLang="zh-CN" sz="1800" dirty="0">
                <a:solidFill>
                  <a:schemeClr val="dk1"/>
                </a:solidFill>
                <a:latin typeface="微软雅黑" panose="020B0503020204020204" pitchFamily="34" charset="-122"/>
                <a:ea typeface="微软雅黑" panose="020B0503020204020204" pitchFamily="34" charset="-122"/>
              </a:rPr>
              <a:t>《</a:t>
            </a:r>
            <a:r>
              <a:rPr lang="zh-CN" altLang="en-US" sz="1800" dirty="0">
                <a:solidFill>
                  <a:schemeClr val="dk1"/>
                </a:solidFill>
                <a:latin typeface="微软雅黑" panose="020B0503020204020204" pitchFamily="34" charset="-122"/>
                <a:ea typeface="微软雅黑" panose="020B0503020204020204" pitchFamily="34" charset="-122"/>
              </a:rPr>
              <a:t>黑龙江省特种设备安全风险分级管控和隐患排查治理工作指南</a:t>
            </a:r>
            <a:r>
              <a:rPr lang="en-US" altLang="zh-CN" sz="1800" dirty="0">
                <a:solidFill>
                  <a:schemeClr val="dk1"/>
                </a:solidFill>
                <a:latin typeface="微软雅黑" panose="020B0503020204020204" pitchFamily="34" charset="-122"/>
                <a:ea typeface="微软雅黑" panose="020B0503020204020204" pitchFamily="34" charset="-122"/>
              </a:rPr>
              <a:t>》</a:t>
            </a:r>
            <a:r>
              <a:rPr lang="zh-CN" altLang="en-US" sz="1800" dirty="0">
                <a:solidFill>
                  <a:schemeClr val="dk1"/>
                </a:solidFill>
                <a:latin typeface="微软雅黑" panose="020B0503020204020204" pitchFamily="34" charset="-122"/>
                <a:ea typeface="微软雅黑" panose="020B0503020204020204" pitchFamily="34" charset="-122"/>
              </a:rPr>
              <a:t>（</a:t>
            </a:r>
            <a:r>
              <a:rPr lang="en-US" altLang="zh-CN" sz="1800" dirty="0">
                <a:solidFill>
                  <a:schemeClr val="dk1"/>
                </a:solidFill>
                <a:latin typeface="微软雅黑" panose="020B0503020204020204" pitchFamily="34" charset="-122"/>
                <a:ea typeface="微软雅黑" panose="020B0503020204020204" pitchFamily="34" charset="-122"/>
              </a:rPr>
              <a:t>2018</a:t>
            </a:r>
            <a:r>
              <a:rPr lang="zh-CN" altLang="en-US" sz="1800" dirty="0">
                <a:solidFill>
                  <a:schemeClr val="dk1"/>
                </a:solidFill>
                <a:latin typeface="微软雅黑" panose="020B0503020204020204" pitchFamily="34" charset="-122"/>
                <a:ea typeface="微软雅黑" panose="020B0503020204020204" pitchFamily="34" charset="-122"/>
              </a:rPr>
              <a:t>）</a:t>
            </a:r>
            <a:endParaRPr lang="zh-CN" altLang="en-US" sz="1800" spc="70" dirty="0">
              <a:solidFill>
                <a:schemeClr val="dk1"/>
              </a:solidFill>
              <a:latin typeface="微软雅黑" panose="020B0503020204020204" pitchFamily="34" charset="-122"/>
              <a:ea typeface="微软雅黑" panose="020B0503020204020204" pitchFamily="34" charset="-122"/>
            </a:endParaRPr>
          </a:p>
        </p:txBody>
      </p:sp>
      <p:sp>
        <p:nvSpPr>
          <p:cNvPr id="29" name="五边形 28"/>
          <p:cNvSpPr/>
          <p:nvPr>
            <p:custDataLst>
              <p:tags r:id="rId5"/>
            </p:custDataLst>
          </p:nvPr>
        </p:nvSpPr>
        <p:spPr bwMode="auto">
          <a:xfrm>
            <a:off x="671543" y="1607766"/>
            <a:ext cx="454250" cy="153383"/>
          </a:xfrm>
          <a:prstGeom prst="homePlate">
            <a:avLst/>
          </a:prstGeom>
          <a:solidFill>
            <a:schemeClr val="accent1"/>
          </a:soli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9" name="五边形 8"/>
          <p:cNvSpPr/>
          <p:nvPr>
            <p:custDataLst>
              <p:tags r:id="rId6"/>
            </p:custDataLst>
          </p:nvPr>
        </p:nvSpPr>
        <p:spPr bwMode="auto">
          <a:xfrm>
            <a:off x="671543" y="2973066"/>
            <a:ext cx="454250" cy="153383"/>
          </a:xfrm>
          <a:prstGeom prst="homePlate">
            <a:avLst/>
          </a:prstGeom>
          <a:solidFill>
            <a:schemeClr val="accent1"/>
          </a:soli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0" name="Freeform 8"/>
          <p:cNvSpPr/>
          <p:nvPr>
            <p:custDataLst>
              <p:tags r:id="rId7"/>
            </p:custDataLst>
          </p:nvPr>
        </p:nvSpPr>
        <p:spPr bwMode="auto">
          <a:xfrm>
            <a:off x="3534362" y="407020"/>
            <a:ext cx="49111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1" name="TextBox 44"/>
          <p:cNvSpPr txBox="1"/>
          <p:nvPr>
            <p:custDataLst>
              <p:tags r:id="rId8"/>
            </p:custDataLst>
          </p:nvPr>
        </p:nvSpPr>
        <p:spPr>
          <a:xfrm>
            <a:off x="3674519" y="407020"/>
            <a:ext cx="4707481"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a:solidFill>
                  <a:schemeClr val="lt1"/>
                </a:solidFill>
                <a:latin typeface="微软雅黑" panose="020B0503020204020204" pitchFamily="34" charset="-122"/>
                <a:ea typeface="微软雅黑" panose="020B0503020204020204" pitchFamily="34" charset="-122"/>
              </a:rPr>
              <a:t>5.</a:t>
            </a:r>
            <a:r>
              <a:rPr lang="zh-CN" altLang="en-US" sz="2000" spc="70" dirty="0">
                <a:solidFill>
                  <a:schemeClr val="lt1"/>
                </a:solidFill>
                <a:latin typeface="微软雅黑" panose="020B0503020204020204" pitchFamily="34" charset="-122"/>
                <a:ea typeface="微软雅黑" panose="020B0503020204020204" pitchFamily="34" charset="-122"/>
              </a:rPr>
              <a:t> “双重预防机制”构建工作开展情况</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3" name="日期占位符 2"/>
          <p:cNvSpPr>
            <a:spLocks noGrp="1"/>
          </p:cNvSpPr>
          <p:nvPr>
            <p:ph type="dt" sz="half" idx="10"/>
            <p:custDataLst>
              <p:tags r:id="rId9"/>
            </p:custDataLst>
          </p:nvPr>
        </p:nvSpPr>
        <p:spPr/>
        <p:txBody>
          <a:bodyPr/>
          <a:lstStyle/>
          <a:p>
            <a:fld id="{BA22C918-40A8-4BE2-97CB-287E096454E9}" type="datetime11">
              <a:rPr lang="zh-CN" altLang="en-US" smtClean="0">
                <a:solidFill>
                  <a:schemeClr val="dk1">
                    <a:tint val="75000"/>
                  </a:schemeClr>
                </a:solidFill>
              </a:rPr>
            </a:fld>
            <a:endParaRPr lang="zh-CN" altLang="en-US" smtClean="0">
              <a:solidFill>
                <a:schemeClr val="dk1">
                  <a:tint val="75000"/>
                </a:schemeClr>
              </a:solidFill>
            </a:endParaRPr>
          </a:p>
        </p:txBody>
      </p:sp>
      <p:sp>
        <p:nvSpPr>
          <p:cNvPr id="4" name="灯片编号占位符 3"/>
          <p:cNvSpPr>
            <a:spLocks noGrp="1"/>
          </p:cNvSpPr>
          <p:nvPr>
            <p:ph type="sldNum" sz="quarter" idx="12"/>
            <p:custDataLst>
              <p:tags r:id="rId10"/>
            </p:custDataLst>
          </p:nvPr>
        </p:nvSpPr>
        <p:spPr/>
        <p:txBody>
          <a:bodyPr/>
          <a:lstStyle/>
          <a:p>
            <a:fld id="{4F8BEFBF-5B5F-4BD2-A74A-61A97BF1200E}" type="slidenum">
              <a:rPr lang="zh-CN" altLang="en-US" smtClean="0">
                <a:solidFill>
                  <a:schemeClr val="dk1">
                    <a:tint val="75000"/>
                  </a:schemeClr>
                </a:solidFill>
              </a:rPr>
            </a:fld>
            <a:endParaRPr lang="zh-CN" altLang="en-US" smtClean="0">
              <a:solidFill>
                <a:schemeClr val="dk1">
                  <a:tint val="75000"/>
                </a:schemeClr>
              </a:solidFill>
            </a:endParaRPr>
          </a:p>
        </p:txBody>
      </p:sp>
    </p:spTree>
  </p:cSld>
  <p:clrMapOvr>
    <a:masterClrMapping/>
  </p:clrMapOvr>
  <p:transition spd="slow" advTm="108843">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8"/>
          <p:cNvSpPr/>
          <p:nvPr>
            <p:custDataLst>
              <p:tags r:id="rId1"/>
            </p:custDataLst>
          </p:nvPr>
        </p:nvSpPr>
        <p:spPr bwMode="auto">
          <a:xfrm>
            <a:off x="580955" y="407020"/>
            <a:ext cx="2656231"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4" name="TextBox 44"/>
          <p:cNvSpPr txBox="1"/>
          <p:nvPr/>
        </p:nvSpPr>
        <p:spPr>
          <a:xfrm>
            <a:off x="784614" y="407020"/>
            <a:ext cx="2452572"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双重预防机制概述</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15" name="Freeform 7"/>
          <p:cNvSpPr/>
          <p:nvPr>
            <p:custDataLst>
              <p:tags r:id="rId2"/>
            </p:custDataLst>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endParaRPr>
          </a:p>
        </p:txBody>
      </p:sp>
      <p:sp>
        <p:nvSpPr>
          <p:cNvPr id="20" name="TextBox 19"/>
          <p:cNvSpPr txBox="1"/>
          <p:nvPr>
            <p:custDataLst>
              <p:tags r:id="rId3"/>
            </p:custDataLst>
          </p:nvPr>
        </p:nvSpPr>
        <p:spPr>
          <a:xfrm>
            <a:off x="88490" y="401156"/>
            <a:ext cx="200578" cy="307777"/>
          </a:xfrm>
          <a:prstGeom prst="rect">
            <a:avLst/>
          </a:prstGeom>
          <a:noFill/>
        </p:spPr>
        <p:txBody>
          <a:bodyPr wrap="square" rtlCol="0">
            <a:spAutoFit/>
          </a:bodyPr>
          <a:lstStyle/>
          <a:p>
            <a:r>
              <a:rPr lang="zh-CN" altLang="en-US" sz="1400" b="1" dirty="0">
                <a:solidFill>
                  <a:schemeClr val="lt1"/>
                </a:solidFill>
              </a:rPr>
              <a:t>一</a:t>
            </a:r>
            <a:endParaRPr lang="zh-CN" altLang="en-US" sz="1400" b="1" dirty="0">
              <a:solidFill>
                <a:schemeClr val="lt1"/>
              </a:solidFill>
            </a:endParaRPr>
          </a:p>
        </p:txBody>
      </p:sp>
      <p:sp>
        <p:nvSpPr>
          <p:cNvPr id="23" name="TextBox 22"/>
          <p:cNvSpPr txBox="1"/>
          <p:nvPr/>
        </p:nvSpPr>
        <p:spPr>
          <a:xfrm>
            <a:off x="1215265" y="1002890"/>
            <a:ext cx="7565177" cy="3630930"/>
          </a:xfrm>
          <a:prstGeom prst="rect">
            <a:avLst/>
          </a:prstGeom>
          <a:noFill/>
        </p:spPr>
        <p:txBody>
          <a:bodyPr wrap="square" rtlCol="0">
            <a:spAutoFit/>
          </a:bodyPr>
          <a:lstStyle/>
          <a:p>
            <a:endParaRPr lang="en-US" altLang="zh-CN" sz="400" spc="70" dirty="0">
              <a:solidFill>
                <a:srgbClr val="000000"/>
              </a:solidFill>
              <a:latin typeface="微软雅黑" panose="020B0503020204020204" pitchFamily="34" charset="-122"/>
              <a:ea typeface="微软雅黑" panose="020B0503020204020204" pitchFamily="34" charset="-122"/>
            </a:endParaRPr>
          </a:p>
          <a:p>
            <a:pPr lvl="0"/>
            <a:r>
              <a:rPr lang="zh-CN" altLang="en-US" sz="1600" spc="70" dirty="0">
                <a:solidFill>
                  <a:srgbClr val="000000"/>
                </a:solidFill>
                <a:latin typeface="微软雅黑" panose="020B0503020204020204" pitchFamily="34" charset="-122"/>
                <a:ea typeface="微软雅黑" panose="020B0503020204020204" pitchFamily="34" charset="-122"/>
              </a:rPr>
              <a:t>上海市 </a:t>
            </a:r>
            <a:r>
              <a:rPr lang="en-US" altLang="zh-CN" sz="1600" spc="70" dirty="0">
                <a:solidFill>
                  <a:srgbClr val="000000"/>
                </a:solidFill>
                <a:latin typeface="微软雅黑" panose="020B0503020204020204" pitchFamily="34" charset="-122"/>
                <a:ea typeface="微软雅黑" panose="020B0503020204020204" pitchFamily="34" charset="-122"/>
              </a:rPr>
              <a:t> 7</a:t>
            </a:r>
            <a:r>
              <a:rPr lang="zh-CN" altLang="en-US" sz="1600" spc="70" dirty="0">
                <a:solidFill>
                  <a:srgbClr val="000000"/>
                </a:solidFill>
                <a:latin typeface="微软雅黑" panose="020B0503020204020204" pitchFamily="34" charset="-122"/>
                <a:ea typeface="微软雅黑" panose="020B0503020204020204" pitchFamily="34" charset="-122"/>
              </a:rPr>
              <a:t>个地方标准</a:t>
            </a:r>
            <a:endParaRPr lang="en-US" altLang="zh-CN" sz="1600" spc="70" dirty="0">
              <a:solidFill>
                <a:srgbClr val="000000"/>
              </a:solidFill>
              <a:latin typeface="微软雅黑" panose="020B0503020204020204" pitchFamily="34" charset="-122"/>
              <a:ea typeface="微软雅黑" panose="020B0503020204020204" pitchFamily="34" charset="-122"/>
            </a:endParaRPr>
          </a:p>
          <a:p>
            <a:pPr lvl="0"/>
            <a:endParaRPr lang="en-US" altLang="zh-CN" sz="1600" spc="70" dirty="0">
              <a:solidFill>
                <a:srgbClr val="000000"/>
              </a:solidFill>
              <a:latin typeface="微软雅黑" panose="020B0503020204020204" pitchFamily="34" charset="-122"/>
              <a:ea typeface="微软雅黑" panose="020B0503020204020204" pitchFamily="34" charset="-122"/>
            </a:endParaRPr>
          </a:p>
          <a:p>
            <a:pPr lvl="0"/>
            <a:r>
              <a:rPr lang="zh-CN" altLang="en-US" sz="1600" spc="70" dirty="0">
                <a:solidFill>
                  <a:srgbClr val="000000"/>
                </a:solidFill>
                <a:latin typeface="微软雅黑" panose="020B0503020204020204" pitchFamily="34" charset="-122"/>
                <a:ea typeface="微软雅黑" panose="020B0503020204020204" pitchFamily="34" charset="-122"/>
              </a:rPr>
              <a:t> 试点工作以涉及民生、人员密集场所、盛装危险化学品、事故多发的高风险特种设备使用单位为重点，突出医院、车站、客运码头、商场、公园等公众聚集场所，以及大型游乐设施、物流仓储和盛装毒性程度为极度高度危害介质、易燃易爆介质的承压类特种设备使用单位</a:t>
            </a:r>
            <a:endParaRPr lang="en-US" altLang="zh-CN" sz="1600" spc="70" dirty="0">
              <a:solidFill>
                <a:srgbClr val="000000"/>
              </a:solidFill>
              <a:latin typeface="微软雅黑" panose="020B0503020204020204" pitchFamily="34" charset="-122"/>
              <a:ea typeface="微软雅黑" panose="020B0503020204020204" pitchFamily="34" charset="-122"/>
            </a:endParaRPr>
          </a:p>
          <a:p>
            <a:pPr lvl="0"/>
            <a:endParaRPr lang="en-US" altLang="zh-CN" sz="1600" spc="70" dirty="0">
              <a:solidFill>
                <a:srgbClr val="000000"/>
              </a:solidFill>
              <a:latin typeface="微软雅黑" panose="020B0503020204020204" pitchFamily="34" charset="-122"/>
              <a:ea typeface="微软雅黑" panose="020B0503020204020204" pitchFamily="34" charset="-122"/>
            </a:endParaRPr>
          </a:p>
          <a:p>
            <a:pPr lvl="0"/>
            <a:r>
              <a:rPr lang="zh-CN" altLang="en-US" sz="1600" spc="70" dirty="0">
                <a:solidFill>
                  <a:srgbClr val="000000"/>
                </a:solidFill>
                <a:latin typeface="微软雅黑" panose="020B0503020204020204" pitchFamily="34" charset="-122"/>
                <a:ea typeface="微软雅黑" panose="020B0503020204020204" pitchFamily="34" charset="-122"/>
              </a:rPr>
              <a:t>工作内容</a:t>
            </a:r>
            <a:endParaRPr lang="en-US" altLang="zh-CN" sz="1600" spc="70" dirty="0">
              <a:solidFill>
                <a:srgbClr val="000000"/>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sz="1600" dirty="0">
                <a:solidFill>
                  <a:srgbClr val="000000"/>
                </a:solidFill>
                <a:latin typeface="微软雅黑" panose="020B0503020204020204" pitchFamily="34" charset="-122"/>
                <a:ea typeface="微软雅黑" panose="020B0503020204020204" pitchFamily="34" charset="-122"/>
              </a:rPr>
              <a:t>建立风险清单，制定管控措施，落实专人负责，并定期检查管控措施执行情况</a:t>
            </a:r>
            <a:endParaRPr lang="en-US" altLang="zh-CN" sz="1600" dirty="0">
              <a:solidFill>
                <a:srgbClr val="000000"/>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sz="1600" dirty="0">
                <a:solidFill>
                  <a:srgbClr val="000000"/>
                </a:solidFill>
                <a:latin typeface="微软雅黑" panose="020B0503020204020204" pitchFamily="34" charset="-122"/>
                <a:ea typeface="微软雅黑" panose="020B0503020204020204" pitchFamily="34" charset="-122"/>
              </a:rPr>
              <a:t>建立隐患排查管理手册和程序文件，健全隐患排查治理的岗位责任制，通过安全管理审查、分类排查（日检、月检、年检）、安全管理评价等多种途径和方式开展隐患排查，对排查出的隐患进行分级分类，填写隐患排查记录，建立隐患台账，落实隐患整改，定期上报隐患排查治理情况</a:t>
            </a:r>
            <a:endParaRPr lang="zh-CN" altLang="en-US" sz="1600" dirty="0">
              <a:solidFill>
                <a:srgbClr val="000000"/>
              </a:solidFill>
              <a:latin typeface="微软雅黑" panose="020B0503020204020204" pitchFamily="34" charset="-122"/>
              <a:ea typeface="微软雅黑" panose="020B0503020204020204" pitchFamily="34" charset="-122"/>
            </a:endParaRPr>
          </a:p>
          <a:p>
            <a:pPr lvl="0"/>
            <a:endParaRPr lang="zh-CN" altLang="en-US" sz="1600" spc="70" dirty="0">
              <a:solidFill>
                <a:srgbClr val="000000"/>
              </a:solidFill>
              <a:latin typeface="微软雅黑" panose="020B0503020204020204" pitchFamily="34" charset="-122"/>
              <a:ea typeface="微软雅黑" panose="020B0503020204020204" pitchFamily="34" charset="-122"/>
            </a:endParaRPr>
          </a:p>
        </p:txBody>
      </p:sp>
      <p:sp>
        <p:nvSpPr>
          <p:cNvPr id="10" name="Freeform 8"/>
          <p:cNvSpPr/>
          <p:nvPr>
            <p:custDataLst>
              <p:tags r:id="rId4"/>
            </p:custDataLst>
          </p:nvPr>
        </p:nvSpPr>
        <p:spPr bwMode="auto">
          <a:xfrm>
            <a:off x="3534362" y="407020"/>
            <a:ext cx="49111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1" name="TextBox 44"/>
          <p:cNvSpPr txBox="1"/>
          <p:nvPr>
            <p:custDataLst>
              <p:tags r:id="rId5"/>
            </p:custDataLst>
          </p:nvPr>
        </p:nvSpPr>
        <p:spPr>
          <a:xfrm>
            <a:off x="3674519" y="407020"/>
            <a:ext cx="4707481"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a:solidFill>
                  <a:schemeClr val="lt1"/>
                </a:solidFill>
                <a:latin typeface="微软雅黑" panose="020B0503020204020204" pitchFamily="34" charset="-122"/>
                <a:ea typeface="微软雅黑" panose="020B0503020204020204" pitchFamily="34" charset="-122"/>
              </a:rPr>
              <a:t>5.</a:t>
            </a:r>
            <a:r>
              <a:rPr lang="zh-CN" altLang="en-US" sz="2000" spc="70" dirty="0">
                <a:solidFill>
                  <a:schemeClr val="lt1"/>
                </a:solidFill>
                <a:latin typeface="微软雅黑" panose="020B0503020204020204" pitchFamily="34" charset="-122"/>
                <a:ea typeface="微软雅黑" panose="020B0503020204020204" pitchFamily="34" charset="-122"/>
              </a:rPr>
              <a:t> “双重预防机制”构建工作开展情况</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3" name="日期占位符 2"/>
          <p:cNvSpPr>
            <a:spLocks noGrp="1"/>
          </p:cNvSpPr>
          <p:nvPr>
            <p:ph type="dt" sz="half" idx="10"/>
            <p:custDataLst>
              <p:tags r:id="rId6"/>
            </p:custDataLst>
          </p:nvPr>
        </p:nvSpPr>
        <p:spPr/>
        <p:txBody>
          <a:bodyPr/>
          <a:lstStyle/>
          <a:p>
            <a:fld id="{BA22C918-40A8-4BE2-97CB-287E096454E9}" type="datetime11">
              <a:rPr lang="zh-CN" altLang="en-US" smtClean="0">
                <a:solidFill>
                  <a:schemeClr val="dk1">
                    <a:tint val="75000"/>
                  </a:schemeClr>
                </a:solidFill>
              </a:rPr>
            </a:fld>
            <a:endParaRPr lang="zh-CN" altLang="en-US" smtClean="0">
              <a:solidFill>
                <a:schemeClr val="dk1">
                  <a:tint val="75000"/>
                </a:schemeClr>
              </a:solidFill>
            </a:endParaRPr>
          </a:p>
        </p:txBody>
      </p:sp>
      <p:sp>
        <p:nvSpPr>
          <p:cNvPr id="4" name="灯片编号占位符 3"/>
          <p:cNvSpPr>
            <a:spLocks noGrp="1"/>
          </p:cNvSpPr>
          <p:nvPr>
            <p:ph type="sldNum" sz="quarter" idx="12"/>
            <p:custDataLst>
              <p:tags r:id="rId7"/>
            </p:custDataLst>
          </p:nvPr>
        </p:nvSpPr>
        <p:spPr/>
        <p:txBody>
          <a:bodyPr/>
          <a:lstStyle/>
          <a:p>
            <a:fld id="{4F8BEFBF-5B5F-4BD2-A74A-61A97BF1200E}" type="slidenum">
              <a:rPr lang="zh-CN" altLang="en-US" smtClean="0">
                <a:solidFill>
                  <a:schemeClr val="dk1">
                    <a:tint val="75000"/>
                  </a:schemeClr>
                </a:solidFill>
              </a:rPr>
            </a:fld>
            <a:endParaRPr lang="zh-CN" altLang="en-US" smtClean="0">
              <a:solidFill>
                <a:schemeClr val="dk1">
                  <a:tint val="75000"/>
                </a:schemeClr>
              </a:solidFill>
            </a:endParaRPr>
          </a:p>
        </p:txBody>
      </p:sp>
    </p:spTree>
  </p:cSld>
  <p:clrMapOvr>
    <a:masterClrMapping/>
  </p:clrMapOvr>
  <p:transition spd="slow" advTm="108843">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http://photo-static-api.fotomore.com/creative/vcg/veer/400/new/VCG41N505517800.jpg?uid=386&amp;timestamp=1716293344&amp;sign=291b61af654ba32e1ec63f1d444ec445" descr="工业锅炉煤气燃烧器"/>
          <p:cNvPicPr>
            <a:picLocks noChangeAspect="1"/>
          </p:cNvPicPr>
          <p:nvPr/>
        </p:nvPicPr>
        <p:blipFill>
          <a:blip r:embed="rId1"/>
          <a:srcRect b="15325"/>
          <a:stretch>
            <a:fillRect/>
          </a:stretch>
        </p:blipFill>
        <p:spPr>
          <a:xfrm>
            <a:off x="-13970" y="0"/>
            <a:ext cx="9163685" cy="5161280"/>
          </a:xfrm>
          <a:prstGeom prst="rect">
            <a:avLst/>
          </a:prstGeom>
        </p:spPr>
      </p:pic>
      <p:grpSp>
        <p:nvGrpSpPr>
          <p:cNvPr id="3" name="组合 2"/>
          <p:cNvGrpSpPr/>
          <p:nvPr/>
        </p:nvGrpSpPr>
        <p:grpSpPr>
          <a:xfrm>
            <a:off x="-78105" y="812800"/>
            <a:ext cx="9303385" cy="3128645"/>
            <a:chOff x="-123" y="1280"/>
            <a:chExt cx="14651" cy="4927"/>
          </a:xfrm>
        </p:grpSpPr>
        <p:sp>
          <p:nvSpPr>
            <p:cNvPr id="2" name="矩形 1"/>
            <p:cNvSpPr/>
            <p:nvPr>
              <p:custDataLst>
                <p:tags r:id="rId2"/>
              </p:custDataLst>
            </p:nvPr>
          </p:nvSpPr>
          <p:spPr bwMode="auto">
            <a:xfrm>
              <a:off x="-123" y="2679"/>
              <a:ext cx="14651" cy="3528"/>
            </a:xfrm>
            <a:prstGeom prst="rect">
              <a:avLst/>
            </a:prstGeom>
            <a:solidFill>
              <a:schemeClr val="accent1">
                <a:alpha val="68000"/>
              </a:schemeClr>
            </a:solidFill>
            <a:ln w="22225">
              <a:no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54" name="Freeform 7"/>
            <p:cNvSpPr/>
            <p:nvPr>
              <p:custDataLst>
                <p:tags r:id="rId3"/>
              </p:custDataLst>
            </p:nvPr>
          </p:nvSpPr>
          <p:spPr bwMode="auto">
            <a:xfrm>
              <a:off x="5919" y="1280"/>
              <a:ext cx="2258" cy="2547"/>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gradFill flip="none" rotWithShape="1">
              <a:gsLst>
                <a:gs pos="0">
                  <a:srgbClr val="FFFFFF"/>
                </a:gs>
                <a:gs pos="36000">
                  <a:srgbClr val="FFFFFF"/>
                </a:gs>
                <a:gs pos="100000">
                  <a:srgbClr val="D9D9D9">
                    <a:lumMod val="85000"/>
                  </a:srgbClr>
                </a:gs>
              </a:gsLst>
              <a:lin ang="13500000" scaled="0"/>
            </a:gradFill>
            <a:ln w="15875">
              <a:no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endParaRPr>
            </a:p>
          </p:txBody>
        </p:sp>
        <p:grpSp>
          <p:nvGrpSpPr>
            <p:cNvPr id="65" name="组合 64"/>
            <p:cNvGrpSpPr/>
            <p:nvPr/>
          </p:nvGrpSpPr>
          <p:grpSpPr>
            <a:xfrm>
              <a:off x="6293" y="1773"/>
              <a:ext cx="1990" cy="1608"/>
              <a:chOff x="2270761" y="2143972"/>
              <a:chExt cx="1263542" cy="1021081"/>
            </a:xfrm>
          </p:grpSpPr>
          <p:sp>
            <p:nvSpPr>
              <p:cNvPr id="66" name="TextBox 76"/>
              <p:cNvSpPr txBox="1"/>
              <p:nvPr/>
            </p:nvSpPr>
            <p:spPr>
              <a:xfrm>
                <a:off x="2432051" y="2143972"/>
                <a:ext cx="906780" cy="645161"/>
              </a:xfrm>
              <a:prstGeom prst="rect">
                <a:avLst/>
              </a:prstGeom>
              <a:noFill/>
              <a:ln>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dirty="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rPr>
                  <a:t>02</a:t>
                </a:r>
                <a:endParaRPr lang="en-US" altLang="zh-CN" sz="3600" b="1" dirty="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67" name="TextBox 75"/>
              <p:cNvSpPr txBox="1"/>
              <p:nvPr/>
            </p:nvSpPr>
            <p:spPr>
              <a:xfrm>
                <a:off x="2270761" y="2580278"/>
                <a:ext cx="1263542" cy="584775"/>
              </a:xfrm>
              <a:prstGeom prst="rect">
                <a:avLst/>
              </a:prstGeom>
              <a:noFill/>
              <a:ln>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dirty="0">
                    <a:solidFill>
                      <a:srgbClr val="000000"/>
                    </a:solidFill>
                    <a:latin typeface="思源黑体 CN Medium" pitchFamily="34" charset="-122"/>
                    <a:ea typeface="思源黑体 CN Medium" pitchFamily="34" charset="-122"/>
                    <a:cs typeface="Arial Unicode MS" panose="020B0604020202020204" pitchFamily="34" charset="-122"/>
                  </a:rPr>
                  <a:t>PART</a:t>
                </a:r>
                <a:r>
                  <a:rPr lang="en-US" altLang="zh-CN" sz="3200" dirty="0">
                    <a:solidFill>
                      <a:srgbClr val="000000"/>
                    </a:solidFill>
                    <a:latin typeface="思源黑体 CN Medium" pitchFamily="34" charset="-122"/>
                    <a:ea typeface="思源黑体 CN Medium" pitchFamily="34" charset="-122"/>
                    <a:cs typeface="Arial Unicode MS" panose="020B0604020202020204" pitchFamily="34" charset="-122"/>
                  </a:rPr>
                  <a:t> </a:t>
                </a:r>
                <a:endParaRPr lang="en-US" altLang="zh-CN" sz="3200" dirty="0">
                  <a:solidFill>
                    <a:srgbClr val="000000"/>
                  </a:solidFill>
                  <a:latin typeface="思源黑体 CN Medium" pitchFamily="34" charset="-122"/>
                  <a:ea typeface="思源黑体 CN Medium" pitchFamily="34" charset="-122"/>
                  <a:cs typeface="Arial Unicode MS" panose="020B0604020202020204" pitchFamily="34" charset="-122"/>
                </a:endParaRPr>
              </a:p>
            </p:txBody>
          </p:sp>
        </p:grpSp>
        <p:sp>
          <p:nvSpPr>
            <p:cNvPr id="62" name="TextBox 22"/>
            <p:cNvSpPr txBox="1"/>
            <p:nvPr/>
          </p:nvSpPr>
          <p:spPr>
            <a:xfrm>
              <a:off x="0" y="4179"/>
              <a:ext cx="13271" cy="1097"/>
            </a:xfrm>
            <a:prstGeom prst="rect">
              <a:avLst/>
            </a:prstGeom>
            <a:noFill/>
            <a:ln>
              <a:noFill/>
            </a:ln>
          </p:spPr>
          <p:txBody>
            <a:bodyPr wrap="square" lIns="82461" tIns="41230" rIns="82461" bIns="4123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000" b="1" dirty="0">
                  <a:solidFill>
                    <a:schemeClr val="lt1"/>
                  </a:solidFill>
                  <a:latin typeface="微软雅黑" panose="020B0503020204020204" pitchFamily="34" charset="-122"/>
                  <a:ea typeface="微软雅黑" panose="020B0503020204020204" pitchFamily="34" charset="-122"/>
                </a:rPr>
                <a:t>特种设备双重预防工作思路和概念</a:t>
              </a:r>
              <a:endParaRPr lang="zh-CN" altLang="en-US" sz="4000" b="1" dirty="0">
                <a:solidFill>
                  <a:schemeClr val="lt1"/>
                </a:solidFill>
                <a:latin typeface="微软雅黑" panose="020B0503020204020204" pitchFamily="34" charset="-122"/>
                <a:ea typeface="微软雅黑" panose="020B0503020204020204" pitchFamily="34" charset="-122"/>
              </a:endParaRPr>
            </a:p>
          </p:txBody>
        </p:sp>
      </p:grpSp>
    </p:spTree>
  </p:cSld>
  <p:clrMapOvr>
    <a:masterClrMapping/>
  </p:clrMapOvr>
  <p:transition advTm="4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8"/>
          <p:cNvSpPr/>
          <p:nvPr>
            <p:custDataLst>
              <p:tags r:id="rId1"/>
            </p:custDataLst>
          </p:nvPr>
        </p:nvSpPr>
        <p:spPr bwMode="auto">
          <a:xfrm>
            <a:off x="580955" y="407020"/>
            <a:ext cx="45371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4" name="TextBox 44"/>
          <p:cNvSpPr txBox="1"/>
          <p:nvPr/>
        </p:nvSpPr>
        <p:spPr>
          <a:xfrm>
            <a:off x="784614" y="407020"/>
            <a:ext cx="4333486"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特种设备双重预防工作思路和概念</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15" name="Freeform 7"/>
          <p:cNvSpPr/>
          <p:nvPr>
            <p:custDataLst>
              <p:tags r:id="rId2"/>
            </p:custDataLst>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endParaRPr>
          </a:p>
        </p:txBody>
      </p:sp>
      <p:sp>
        <p:nvSpPr>
          <p:cNvPr id="20" name="TextBox 19"/>
          <p:cNvSpPr txBox="1"/>
          <p:nvPr>
            <p:custDataLst>
              <p:tags r:id="rId3"/>
            </p:custDataLst>
          </p:nvPr>
        </p:nvSpPr>
        <p:spPr>
          <a:xfrm>
            <a:off x="88490" y="401156"/>
            <a:ext cx="200578" cy="307777"/>
          </a:xfrm>
          <a:prstGeom prst="rect">
            <a:avLst/>
          </a:prstGeom>
          <a:noFill/>
        </p:spPr>
        <p:txBody>
          <a:bodyPr wrap="square" rtlCol="0">
            <a:spAutoFit/>
          </a:bodyPr>
          <a:lstStyle/>
          <a:p>
            <a:r>
              <a:rPr lang="zh-CN" altLang="en-US" sz="1400" b="1" dirty="0">
                <a:solidFill>
                  <a:schemeClr val="lt1"/>
                </a:solidFill>
              </a:rPr>
              <a:t>二</a:t>
            </a:r>
            <a:endParaRPr lang="zh-CN" altLang="en-US" sz="1400" b="1" dirty="0">
              <a:solidFill>
                <a:schemeClr val="lt1"/>
              </a:solidFill>
            </a:endParaRPr>
          </a:p>
        </p:txBody>
      </p:sp>
      <p:sp>
        <p:nvSpPr>
          <p:cNvPr id="23" name="TextBox 22"/>
          <p:cNvSpPr txBox="1"/>
          <p:nvPr>
            <p:custDataLst>
              <p:tags r:id="rId4"/>
            </p:custDataLst>
          </p:nvPr>
        </p:nvSpPr>
        <p:spPr>
          <a:xfrm>
            <a:off x="1215266" y="1002890"/>
            <a:ext cx="7052433" cy="2846070"/>
          </a:xfrm>
          <a:prstGeom prst="rect">
            <a:avLst/>
          </a:prstGeom>
          <a:noFill/>
        </p:spPr>
        <p:txBody>
          <a:bodyPr wrap="square" rtlCol="0">
            <a:spAutoFit/>
          </a:bodyPr>
          <a:lstStyle/>
          <a:p>
            <a:endParaRPr lang="en-US" altLang="zh-CN" sz="400" spc="70" dirty="0">
              <a:solidFill>
                <a:schemeClr val="dk1"/>
              </a:solidFill>
              <a:latin typeface="微软雅黑" panose="020B0503020204020204" pitchFamily="34" charset="-122"/>
              <a:ea typeface="微软雅黑" panose="020B0503020204020204" pitchFamily="34" charset="-122"/>
            </a:endParaRPr>
          </a:p>
          <a:p>
            <a:pPr>
              <a:lnSpc>
                <a:spcPts val="3000"/>
              </a:lnSpc>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工作思路</a:t>
            </a:r>
            <a:endPar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ts val="3000"/>
              </a:lnSpc>
            </a:pPr>
            <a:endPar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ts val="3000"/>
              </a:lnSpc>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基本概念</a:t>
            </a:r>
            <a:endPar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ts val="3000"/>
              </a:lnSpc>
            </a:pPr>
            <a:r>
              <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安全</a:t>
            </a:r>
            <a:endPar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ts val="3000"/>
              </a:lnSpc>
            </a:pPr>
            <a:r>
              <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风险点与危险源</a:t>
            </a:r>
            <a:endPar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ts val="3000"/>
              </a:lnSpc>
            </a:pPr>
            <a:r>
              <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dirty="0" err="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风险</a:t>
            </a: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分级</a:t>
            </a:r>
            <a:r>
              <a:rPr lang="en-US" altLang="zh-CN" sz="2000" dirty="0" err="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管控</a:t>
            </a: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与</a:t>
            </a:r>
            <a:r>
              <a:rPr lang="en-US" altLang="zh-CN" sz="2000" dirty="0" err="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隐患排查治理</a:t>
            </a: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的区别与联系</a:t>
            </a:r>
            <a:endParaRPr lang="en-US" altLang="zh-CN" sz="800" spc="70" dirty="0">
              <a:solidFill>
                <a:schemeClr val="dk1"/>
              </a:solidFill>
              <a:latin typeface="微软雅黑" panose="020B0503020204020204" pitchFamily="34" charset="-122"/>
              <a:ea typeface="微软雅黑" panose="020B0503020204020204" pitchFamily="34" charset="-122"/>
            </a:endParaRPr>
          </a:p>
          <a:p>
            <a:pPr>
              <a:lnSpc>
                <a:spcPts val="3000"/>
              </a:lnSpc>
              <a:tabLst>
                <a:tab pos="76200" algn="l"/>
                <a:tab pos="292100" algn="l"/>
              </a:tabLst>
            </a:pPr>
            <a:r>
              <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dirty="0" err="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隐患排查与安全检查的区别与联系</a:t>
            </a:r>
            <a:endParaRPr lang="en-US" altLang="zh-CN" sz="2000" dirty="0" err="1">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9" name="五边形 28"/>
          <p:cNvSpPr/>
          <p:nvPr>
            <p:custDataLst>
              <p:tags r:id="rId5"/>
            </p:custDataLst>
          </p:nvPr>
        </p:nvSpPr>
        <p:spPr bwMode="auto">
          <a:xfrm>
            <a:off x="671543" y="1226838"/>
            <a:ext cx="454250" cy="153383"/>
          </a:xfrm>
          <a:prstGeom prst="homePlate">
            <a:avLst/>
          </a:prstGeom>
          <a:solidFill>
            <a:schemeClr val="accent1"/>
          </a:soli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9" name="五边形 8"/>
          <p:cNvSpPr/>
          <p:nvPr>
            <p:custDataLst>
              <p:tags r:id="rId6"/>
            </p:custDataLst>
          </p:nvPr>
        </p:nvSpPr>
        <p:spPr bwMode="auto">
          <a:xfrm>
            <a:off x="671543" y="1974386"/>
            <a:ext cx="454250" cy="153383"/>
          </a:xfrm>
          <a:prstGeom prst="homePlate">
            <a:avLst/>
          </a:prstGeom>
          <a:solidFill>
            <a:schemeClr val="accent1"/>
          </a:soli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3" name="日期占位符 2"/>
          <p:cNvSpPr>
            <a:spLocks noGrp="1"/>
          </p:cNvSpPr>
          <p:nvPr>
            <p:ph type="dt" sz="half" idx="10"/>
            <p:custDataLst>
              <p:tags r:id="rId7"/>
            </p:custDataLst>
          </p:nvPr>
        </p:nvSpPr>
        <p:spPr/>
        <p:txBody>
          <a:bodyPr/>
          <a:lstStyle/>
          <a:p>
            <a:fld id="{AC6DF882-BAEA-4E50-9982-6BB2C7B16FFD}" type="datetime11">
              <a:rPr lang="zh-CN" altLang="en-US" smtClean="0">
                <a:solidFill>
                  <a:schemeClr val="dk1">
                    <a:tint val="75000"/>
                  </a:schemeClr>
                </a:solidFill>
              </a:rPr>
            </a:fld>
            <a:endParaRPr lang="zh-CN" altLang="en-US" smtClean="0">
              <a:solidFill>
                <a:schemeClr val="dk1">
                  <a:tint val="75000"/>
                </a:schemeClr>
              </a:solidFill>
            </a:endParaRPr>
          </a:p>
        </p:txBody>
      </p:sp>
      <p:sp>
        <p:nvSpPr>
          <p:cNvPr id="4" name="灯片编号占位符 3"/>
          <p:cNvSpPr>
            <a:spLocks noGrp="1"/>
          </p:cNvSpPr>
          <p:nvPr>
            <p:ph type="sldNum" sz="quarter" idx="12"/>
            <p:custDataLst>
              <p:tags r:id="rId8"/>
            </p:custDataLst>
          </p:nvPr>
        </p:nvSpPr>
        <p:spPr/>
        <p:txBody>
          <a:bodyPr/>
          <a:lstStyle/>
          <a:p>
            <a:fld id="{4F8BEFBF-5B5F-4BD2-A74A-61A97BF1200E}" type="slidenum">
              <a:rPr lang="zh-CN" altLang="en-US" smtClean="0">
                <a:solidFill>
                  <a:schemeClr val="dk1">
                    <a:tint val="75000"/>
                  </a:schemeClr>
                </a:solidFill>
              </a:rPr>
            </a:fld>
            <a:endParaRPr lang="zh-CN" altLang="en-US" smtClean="0">
              <a:solidFill>
                <a:schemeClr val="dk1">
                  <a:tint val="75000"/>
                </a:schemeClr>
              </a:solidFill>
            </a:endParaRPr>
          </a:p>
        </p:txBody>
      </p:sp>
    </p:spTree>
  </p:cSld>
  <p:clrMapOvr>
    <a:masterClrMapping/>
  </p:clrMapOvr>
  <p:transition spd="slow" advTm="70389">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701675"/>
            <a:ext cx="6100445" cy="2157095"/>
          </a:xfrm>
          <a:prstGeom prst="rect">
            <a:avLst/>
          </a:prstGeom>
          <a:noFill/>
        </p:spPr>
        <p:txBody>
          <a:bodyPr wrap="square" rtlCol="0" anchor="t">
            <a:spAutoFit/>
          </a:bodyPr>
          <a:lstStyle/>
          <a:p>
            <a:pPr indent="304800" algn="just">
              <a:lnSpc>
                <a:spcPct val="160000"/>
              </a:lnSpc>
            </a:pP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60000"/>
              </a:lnSpc>
            </a:pPr>
            <a:r>
              <a:rPr lang="en-US" alt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3429000" y="3257550"/>
            <a:ext cx="5148739" cy="1268095"/>
          </a:xfrm>
          <a:prstGeom prst="rect">
            <a:avLst/>
          </a:prstGeom>
          <a:noFill/>
        </p:spPr>
        <p:txBody>
          <a:bodyPr wrap="square" rtlCol="0" anchor="t">
            <a:spAutoFit/>
          </a:bodyPr>
          <a:lstStyle/>
          <a:p>
            <a:pPr>
              <a:lnSpc>
                <a:spcPct val="170000"/>
              </a:lnSpc>
            </a:pPr>
            <a:r>
              <a:rPr lang="en-US" altLang="zh-CN" sz="105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297180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857250"/>
            <a:ext cx="2809399" cy="1872615"/>
          </a:xfrm>
          <a:prstGeom prst="rect">
            <a:avLst/>
          </a:prstGeom>
        </p:spPr>
      </p:pic>
      <p:sp>
        <p:nvSpPr>
          <p:cNvPr id="6" name="标题 3"/>
          <p:cNvSpPr txBox="1"/>
          <p:nvPr/>
        </p:nvSpPr>
        <p:spPr>
          <a:xfrm>
            <a:off x="89535" y="14144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1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pitchFamily="34" charset="-122"/>
              <a:sym typeface="宋体" panose="02010600030101010101" pitchFamily="2"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0" advTm="4000"/>
    </mc:Choice>
    <mc:Fallback>
      <p:transition advTm="4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7"/>
          <p:cNvSpPr/>
          <p:nvPr>
            <p:custDataLst>
              <p:tags r:id="rId1"/>
            </p:custDataLst>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endParaRPr>
          </a:p>
        </p:txBody>
      </p:sp>
      <p:sp>
        <p:nvSpPr>
          <p:cNvPr id="20" name="TextBox 19"/>
          <p:cNvSpPr txBox="1"/>
          <p:nvPr>
            <p:custDataLst>
              <p:tags r:id="rId2"/>
            </p:custDataLst>
          </p:nvPr>
        </p:nvSpPr>
        <p:spPr>
          <a:xfrm>
            <a:off x="88490" y="401156"/>
            <a:ext cx="200578" cy="307777"/>
          </a:xfrm>
          <a:prstGeom prst="rect">
            <a:avLst/>
          </a:prstGeom>
          <a:noFill/>
        </p:spPr>
        <p:txBody>
          <a:bodyPr wrap="square" rtlCol="0">
            <a:spAutoFit/>
          </a:bodyPr>
          <a:lstStyle/>
          <a:p>
            <a:r>
              <a:rPr lang="zh-CN" altLang="en-US" sz="1400" b="1" dirty="0">
                <a:solidFill>
                  <a:schemeClr val="lt1"/>
                </a:solidFill>
              </a:rPr>
              <a:t>二</a:t>
            </a:r>
            <a:endParaRPr lang="zh-CN" altLang="en-US" sz="1400" b="1" dirty="0">
              <a:solidFill>
                <a:schemeClr val="lt1"/>
              </a:solidFill>
            </a:endParaRPr>
          </a:p>
        </p:txBody>
      </p:sp>
      <p:sp>
        <p:nvSpPr>
          <p:cNvPr id="18" name="Freeform 8"/>
          <p:cNvSpPr/>
          <p:nvPr>
            <p:custDataLst>
              <p:tags r:id="rId3"/>
            </p:custDataLst>
          </p:nvPr>
        </p:nvSpPr>
        <p:spPr bwMode="auto">
          <a:xfrm>
            <a:off x="5121862" y="407020"/>
            <a:ext cx="33617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9" name="TextBox 44"/>
          <p:cNvSpPr txBox="1"/>
          <p:nvPr>
            <p:custDataLst>
              <p:tags r:id="rId4"/>
            </p:custDataLst>
          </p:nvPr>
        </p:nvSpPr>
        <p:spPr>
          <a:xfrm>
            <a:off x="5262019" y="407020"/>
            <a:ext cx="3348581"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是否会加重使用单位负担</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4" name="圆角矩形 3"/>
          <p:cNvSpPr/>
          <p:nvPr>
            <p:custDataLst>
              <p:tags r:id="rId5"/>
            </p:custDataLst>
          </p:nvPr>
        </p:nvSpPr>
        <p:spPr bwMode="auto">
          <a:xfrm>
            <a:off x="698500" y="1282700"/>
            <a:ext cx="2413000" cy="1549400"/>
          </a:xfrm>
          <a:prstGeom prst="roundRect">
            <a:avLst/>
          </a:prstGeom>
          <a:gradFill flip="none" rotWithShape="1">
            <a:gsLst>
              <a:gs pos="0">
                <a:schemeClr val="bg1"/>
              </a:gs>
              <a:gs pos="36000">
                <a:schemeClr val="bg1"/>
              </a:gs>
              <a:gs pos="100000">
                <a:srgbClr val="C7C7C7"/>
              </a:gs>
            </a:gsLst>
            <a:lin ang="13500000" scaled="1"/>
            <a:tileRect/>
          </a:gradFill>
          <a:ln w="22225">
            <a:solidFill>
              <a:schemeClr val="accent1">
                <a:lumMod val="60000"/>
                <a:lumOff val="40000"/>
              </a:schemeClr>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2000" dirty="0">
                <a:solidFill>
                  <a:schemeClr val="dk1"/>
                </a:solidFill>
                <a:latin typeface="微软雅黑" panose="020B0503020204020204" pitchFamily="34" charset="-122"/>
                <a:ea typeface="微软雅黑" panose="020B0503020204020204" pitchFamily="34" charset="-122"/>
              </a:rPr>
              <a:t>安全管理</a:t>
            </a:r>
            <a:endParaRPr lang="en-US" altLang="zh-CN" sz="2000" dirty="0">
              <a:solidFill>
                <a:schemeClr val="dk1"/>
              </a:solidFill>
              <a:latin typeface="微软雅黑" panose="020B0503020204020204" pitchFamily="34" charset="-122"/>
              <a:ea typeface="微软雅黑" panose="020B0503020204020204" pitchFamily="34" charset="-122"/>
            </a:endParaRPr>
          </a:p>
          <a:p>
            <a:pPr algn="ctr"/>
            <a:endParaRPr lang="en-US" altLang="zh-CN" sz="2000" dirty="0">
              <a:solidFill>
                <a:schemeClr val="dk1"/>
              </a:solidFill>
              <a:latin typeface="微软雅黑" panose="020B0503020204020204" pitchFamily="34" charset="-122"/>
              <a:ea typeface="微软雅黑" panose="020B0503020204020204" pitchFamily="34" charset="-122"/>
            </a:endParaRPr>
          </a:p>
          <a:p>
            <a:pPr algn="ctr"/>
            <a:endParaRPr lang="en-US" altLang="zh-CN" sz="2000" dirty="0">
              <a:solidFill>
                <a:schemeClr val="dk1"/>
              </a:solidFill>
              <a:latin typeface="微软雅黑" panose="020B0503020204020204" pitchFamily="34" charset="-122"/>
              <a:ea typeface="微软雅黑" panose="020B0503020204020204" pitchFamily="34" charset="-122"/>
            </a:endParaRPr>
          </a:p>
          <a:p>
            <a:pPr algn="ctr"/>
            <a:endParaRPr lang="en-US" altLang="zh-CN" sz="2000" dirty="0">
              <a:solidFill>
                <a:schemeClr val="dk1"/>
              </a:solidFill>
              <a:latin typeface="微软雅黑" panose="020B0503020204020204" pitchFamily="34" charset="-122"/>
              <a:ea typeface="微软雅黑" panose="020B0503020204020204" pitchFamily="34" charset="-122"/>
            </a:endParaRPr>
          </a:p>
        </p:txBody>
      </p:sp>
      <p:sp>
        <p:nvSpPr>
          <p:cNvPr id="3" name="椭圆 2"/>
          <p:cNvSpPr/>
          <p:nvPr>
            <p:custDataLst>
              <p:tags r:id="rId6"/>
            </p:custDataLst>
          </p:nvPr>
        </p:nvSpPr>
        <p:spPr bwMode="auto">
          <a:xfrm>
            <a:off x="1473200" y="2006600"/>
            <a:ext cx="781848" cy="431800"/>
          </a:xfrm>
          <a:prstGeom prst="ellipse">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13500000" scaled="0"/>
            <a:tileRect/>
          </a:gra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1400" dirty="0">
                <a:solidFill>
                  <a:schemeClr val="dk1"/>
                </a:solidFill>
                <a:latin typeface="微软雅黑" panose="020B0503020204020204" pitchFamily="34" charset="-122"/>
                <a:ea typeface="微软雅黑" panose="020B0503020204020204" pitchFamily="34" charset="-122"/>
              </a:rPr>
              <a:t>特种设备</a:t>
            </a:r>
            <a:endParaRPr lang="zh-CN" altLang="en-US" sz="1400" dirty="0">
              <a:solidFill>
                <a:schemeClr val="dk1"/>
              </a:solidFill>
              <a:latin typeface="微软雅黑" panose="020B0503020204020204" pitchFamily="34" charset="-122"/>
              <a:ea typeface="微软雅黑" panose="020B0503020204020204" pitchFamily="34" charset="-122"/>
            </a:endParaRPr>
          </a:p>
        </p:txBody>
      </p:sp>
      <p:sp>
        <p:nvSpPr>
          <p:cNvPr id="5" name="矩形 4"/>
          <p:cNvSpPr/>
          <p:nvPr/>
        </p:nvSpPr>
        <p:spPr>
          <a:xfrm>
            <a:off x="3059372" y="1544935"/>
            <a:ext cx="704850" cy="922020"/>
          </a:xfrm>
          <a:prstGeom prst="rect">
            <a:avLst/>
          </a:prstGeom>
          <a:noFill/>
        </p:spPr>
        <p:txBody>
          <a:bodyPr wrap="none" lIns="91440" tIns="45720" rIns="91440" bIns="45720">
            <a:spAutoFit/>
          </a:bodyPr>
          <a:lstStyle/>
          <a:p>
            <a:pPr algn="ctr"/>
            <a:r>
              <a:rPr lang="en-US" altLang="zh-CN" sz="5400" b="1" cap="none" spc="0" dirty="0">
                <a:ln w="17780" cmpd="sng">
                  <a:solidFill>
                    <a:srgbClr val="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微软雅黑" panose="020B0503020204020204" pitchFamily="34" charset="-122"/>
                <a:ea typeface="微软雅黑" panose="020B0503020204020204" pitchFamily="34" charset="-122"/>
              </a:rPr>
              <a:t>+</a:t>
            </a:r>
            <a:endParaRPr lang="en-US" altLang="zh-CN" sz="5400" b="1" cap="none" spc="0" dirty="0">
              <a:ln w="17780" cmpd="sng">
                <a:solidFill>
                  <a:srgbClr val="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微软雅黑" panose="020B0503020204020204" pitchFamily="34" charset="-122"/>
              <a:ea typeface="微软雅黑" panose="020B0503020204020204" pitchFamily="34" charset="-122"/>
            </a:endParaRPr>
          </a:p>
        </p:txBody>
      </p:sp>
      <p:sp>
        <p:nvSpPr>
          <p:cNvPr id="12" name="椭圆 11"/>
          <p:cNvSpPr/>
          <p:nvPr>
            <p:custDataLst>
              <p:tags r:id="rId7"/>
            </p:custDataLst>
          </p:nvPr>
        </p:nvSpPr>
        <p:spPr bwMode="auto">
          <a:xfrm>
            <a:off x="3707710" y="1282700"/>
            <a:ext cx="1207189" cy="1549400"/>
          </a:xfrm>
          <a:prstGeom prst="ellipse">
            <a:avLst/>
          </a:prstGeom>
          <a:gradFill flip="none" rotWithShape="1">
            <a:gsLst>
              <a:gs pos="0">
                <a:srgbClr val="03D4A8"/>
              </a:gs>
              <a:gs pos="25000">
                <a:srgbClr val="21D6E0"/>
              </a:gs>
              <a:gs pos="75000">
                <a:srgbClr val="0087E6"/>
              </a:gs>
              <a:gs pos="100000">
                <a:srgbClr val="005CBF"/>
              </a:gs>
            </a:gsLst>
            <a:lin ang="13500000" scaled="0"/>
            <a:tileRect/>
          </a:gra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1400" dirty="0">
                <a:solidFill>
                  <a:schemeClr val="lt1"/>
                </a:solidFill>
                <a:latin typeface="微软雅黑" panose="020B0503020204020204" pitchFamily="34" charset="-122"/>
                <a:ea typeface="微软雅黑" panose="020B0503020204020204" pitchFamily="34" charset="-122"/>
              </a:rPr>
              <a:t>设备特点</a:t>
            </a:r>
            <a:endParaRPr lang="en-US" altLang="zh-CN" sz="1400" dirty="0">
              <a:solidFill>
                <a:schemeClr val="lt1"/>
              </a:solidFill>
              <a:latin typeface="微软雅黑" panose="020B0503020204020204" pitchFamily="34" charset="-122"/>
              <a:ea typeface="微软雅黑" panose="020B0503020204020204" pitchFamily="34" charset="-122"/>
            </a:endParaRPr>
          </a:p>
          <a:p>
            <a:pPr algn="ctr"/>
            <a:r>
              <a:rPr lang="zh-CN" altLang="en-US" sz="1400" dirty="0">
                <a:solidFill>
                  <a:schemeClr val="lt1"/>
                </a:solidFill>
                <a:latin typeface="微软雅黑" panose="020B0503020204020204" pitchFamily="34" charset="-122"/>
                <a:ea typeface="微软雅黑" panose="020B0503020204020204" pitchFamily="34" charset="-122"/>
              </a:rPr>
              <a:t>管理理念</a:t>
            </a:r>
            <a:endParaRPr lang="en-US" altLang="zh-CN" sz="1400" dirty="0">
              <a:solidFill>
                <a:schemeClr val="lt1"/>
              </a:solidFill>
              <a:latin typeface="微软雅黑" panose="020B0503020204020204" pitchFamily="34" charset="-122"/>
              <a:ea typeface="微软雅黑" panose="020B0503020204020204" pitchFamily="34" charset="-122"/>
            </a:endParaRPr>
          </a:p>
          <a:p>
            <a:pPr algn="ctr"/>
            <a:r>
              <a:rPr lang="zh-CN" altLang="en-US" sz="1400" dirty="0">
                <a:solidFill>
                  <a:schemeClr val="lt1"/>
                </a:solidFill>
                <a:latin typeface="微软雅黑" panose="020B0503020204020204" pitchFamily="34" charset="-122"/>
                <a:ea typeface="微软雅黑" panose="020B0503020204020204" pitchFamily="34" charset="-122"/>
              </a:rPr>
              <a:t>法律法规部门规章</a:t>
            </a:r>
            <a:endParaRPr lang="en-US" altLang="zh-CN" sz="1400" dirty="0">
              <a:solidFill>
                <a:schemeClr val="lt1"/>
              </a:solidFill>
              <a:latin typeface="微软雅黑" panose="020B0503020204020204" pitchFamily="34" charset="-122"/>
              <a:ea typeface="微软雅黑" panose="020B0503020204020204" pitchFamily="34" charset="-122"/>
            </a:endParaRPr>
          </a:p>
          <a:p>
            <a:pPr algn="ctr"/>
            <a:r>
              <a:rPr lang="zh-CN" altLang="en-US" sz="1400" dirty="0">
                <a:solidFill>
                  <a:schemeClr val="lt1"/>
                </a:solidFill>
                <a:latin typeface="微软雅黑" panose="020B0503020204020204" pitchFamily="34" charset="-122"/>
                <a:ea typeface="微软雅黑" panose="020B0503020204020204" pitchFamily="34" charset="-122"/>
              </a:rPr>
              <a:t>规范文件标准</a:t>
            </a:r>
            <a:endParaRPr lang="zh-CN" altLang="en-US" sz="1400" dirty="0">
              <a:solidFill>
                <a:schemeClr val="lt1"/>
              </a:solidFill>
              <a:latin typeface="微软雅黑" panose="020B0503020204020204" pitchFamily="34" charset="-122"/>
              <a:ea typeface="微软雅黑" panose="020B0503020204020204" pitchFamily="34" charset="-122"/>
            </a:endParaRPr>
          </a:p>
        </p:txBody>
      </p:sp>
      <p:sp>
        <p:nvSpPr>
          <p:cNvPr id="16" name="矩形 15"/>
          <p:cNvSpPr/>
          <p:nvPr/>
        </p:nvSpPr>
        <p:spPr>
          <a:xfrm>
            <a:off x="4909594" y="1595735"/>
            <a:ext cx="704850" cy="922020"/>
          </a:xfrm>
          <a:prstGeom prst="rect">
            <a:avLst/>
          </a:prstGeom>
          <a:noFill/>
        </p:spPr>
        <p:txBody>
          <a:bodyPr wrap="none" lIns="91440" tIns="45720" rIns="91440" bIns="45720">
            <a:spAutoFit/>
          </a:bodyPr>
          <a:lstStyle/>
          <a:p>
            <a:pPr algn="ctr"/>
            <a:r>
              <a:rPr lang="en-US" altLang="zh-CN" sz="5400" b="1" cap="none" spc="0" dirty="0">
                <a:ln w="17780" cmpd="sng">
                  <a:solidFill>
                    <a:srgbClr val="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微软雅黑" panose="020B0503020204020204" pitchFamily="34" charset="-122"/>
                <a:ea typeface="微软雅黑" panose="020B0503020204020204" pitchFamily="34" charset="-122"/>
              </a:rPr>
              <a:t>=</a:t>
            </a:r>
            <a:endParaRPr lang="en-US" altLang="zh-CN" sz="5400" b="1" cap="none" spc="0" dirty="0">
              <a:ln w="17780" cmpd="sng">
                <a:solidFill>
                  <a:srgbClr val="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微软雅黑" panose="020B0503020204020204" pitchFamily="34" charset="-122"/>
              <a:ea typeface="微软雅黑" panose="020B0503020204020204" pitchFamily="34" charset="-122"/>
            </a:endParaRPr>
          </a:p>
        </p:txBody>
      </p:sp>
      <p:sp>
        <p:nvSpPr>
          <p:cNvPr id="17" name="圆角矩形 16"/>
          <p:cNvSpPr/>
          <p:nvPr>
            <p:custDataLst>
              <p:tags r:id="rId8"/>
            </p:custDataLst>
          </p:nvPr>
        </p:nvSpPr>
        <p:spPr bwMode="auto">
          <a:xfrm>
            <a:off x="5600700" y="1282700"/>
            <a:ext cx="2413000" cy="1549400"/>
          </a:xfrm>
          <a:prstGeom prst="roundRect">
            <a:avLst/>
          </a:prstGeom>
          <a:gradFill flip="none" rotWithShape="1">
            <a:gsLst>
              <a:gs pos="0">
                <a:schemeClr val="bg1"/>
              </a:gs>
              <a:gs pos="36000">
                <a:schemeClr val="bg1"/>
              </a:gs>
              <a:gs pos="100000">
                <a:srgbClr val="C7C7C7"/>
              </a:gs>
            </a:gsLst>
            <a:lin ang="13500000" scaled="1"/>
            <a:tileRect/>
          </a:gradFill>
          <a:ln w="22225">
            <a:solidFill>
              <a:schemeClr val="accent1">
                <a:lumMod val="60000"/>
                <a:lumOff val="40000"/>
              </a:schemeClr>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2000" dirty="0">
                <a:solidFill>
                  <a:schemeClr val="dk1"/>
                </a:solidFill>
                <a:latin typeface="微软雅黑" panose="020B0503020204020204" pitchFamily="34" charset="-122"/>
                <a:ea typeface="微软雅黑" panose="020B0503020204020204" pitchFamily="34" charset="-122"/>
              </a:rPr>
              <a:t>安全管理</a:t>
            </a:r>
            <a:endParaRPr lang="en-US" altLang="zh-CN" sz="2000" dirty="0">
              <a:solidFill>
                <a:schemeClr val="dk1"/>
              </a:solidFill>
              <a:latin typeface="微软雅黑" panose="020B0503020204020204" pitchFamily="34" charset="-122"/>
              <a:ea typeface="微软雅黑" panose="020B0503020204020204" pitchFamily="34" charset="-122"/>
            </a:endParaRPr>
          </a:p>
          <a:p>
            <a:pPr algn="ctr"/>
            <a:endParaRPr lang="en-US" altLang="zh-CN" sz="2000" dirty="0">
              <a:solidFill>
                <a:schemeClr val="dk1"/>
              </a:solidFill>
              <a:latin typeface="微软雅黑" panose="020B0503020204020204" pitchFamily="34" charset="-122"/>
              <a:ea typeface="微软雅黑" panose="020B0503020204020204" pitchFamily="34" charset="-122"/>
            </a:endParaRPr>
          </a:p>
          <a:p>
            <a:pPr algn="ctr"/>
            <a:endParaRPr lang="en-US" altLang="zh-CN" sz="2000" dirty="0">
              <a:solidFill>
                <a:schemeClr val="dk1"/>
              </a:solidFill>
              <a:latin typeface="微软雅黑" panose="020B0503020204020204" pitchFamily="34" charset="-122"/>
              <a:ea typeface="微软雅黑" panose="020B0503020204020204" pitchFamily="34" charset="-122"/>
            </a:endParaRPr>
          </a:p>
          <a:p>
            <a:pPr algn="ctr"/>
            <a:endParaRPr lang="en-US" altLang="zh-CN" sz="2000" dirty="0">
              <a:solidFill>
                <a:schemeClr val="dk1"/>
              </a:solidFill>
              <a:latin typeface="微软雅黑" panose="020B0503020204020204" pitchFamily="34" charset="-122"/>
              <a:ea typeface="微软雅黑" panose="020B0503020204020204" pitchFamily="34" charset="-122"/>
            </a:endParaRPr>
          </a:p>
        </p:txBody>
      </p:sp>
      <p:sp>
        <p:nvSpPr>
          <p:cNvPr id="21" name="椭圆 20"/>
          <p:cNvSpPr/>
          <p:nvPr>
            <p:custDataLst>
              <p:tags r:id="rId9"/>
            </p:custDataLst>
          </p:nvPr>
        </p:nvSpPr>
        <p:spPr bwMode="auto">
          <a:xfrm>
            <a:off x="6047976" y="1943100"/>
            <a:ext cx="1445024" cy="647700"/>
          </a:xfrm>
          <a:prstGeom prst="ellipse">
            <a:avLst/>
          </a:prstGeom>
          <a:gradFill flip="none" rotWithShape="1">
            <a:gsLst>
              <a:gs pos="0">
                <a:srgbClr val="03D4A8"/>
              </a:gs>
              <a:gs pos="25000">
                <a:srgbClr val="21D6E0"/>
              </a:gs>
              <a:gs pos="75000">
                <a:srgbClr val="0087E6"/>
              </a:gs>
              <a:gs pos="100000">
                <a:srgbClr val="005CBF"/>
              </a:gs>
            </a:gsLst>
            <a:lin ang="13500000" scaled="0"/>
            <a:tileRect/>
          </a:gra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1400" dirty="0">
                <a:solidFill>
                  <a:schemeClr val="lt1"/>
                </a:solidFill>
                <a:latin typeface="微软雅黑" panose="020B0503020204020204" pitchFamily="34" charset="-122"/>
                <a:ea typeface="微软雅黑" panose="020B0503020204020204" pitchFamily="34" charset="-122"/>
              </a:rPr>
              <a:t>特种设备</a:t>
            </a:r>
            <a:endParaRPr lang="zh-CN" altLang="en-US" sz="1400" dirty="0">
              <a:solidFill>
                <a:schemeClr val="lt1"/>
              </a:solidFill>
              <a:latin typeface="微软雅黑" panose="020B0503020204020204" pitchFamily="34" charset="-122"/>
              <a:ea typeface="微软雅黑" panose="020B0503020204020204" pitchFamily="34" charset="-122"/>
            </a:endParaRPr>
          </a:p>
        </p:txBody>
      </p:sp>
      <p:sp>
        <p:nvSpPr>
          <p:cNvPr id="22" name="圆角矩形 21"/>
          <p:cNvSpPr/>
          <p:nvPr>
            <p:custDataLst>
              <p:tags r:id="rId10"/>
            </p:custDataLst>
          </p:nvPr>
        </p:nvSpPr>
        <p:spPr bwMode="auto">
          <a:xfrm>
            <a:off x="739376" y="3086100"/>
            <a:ext cx="2413000" cy="1549400"/>
          </a:xfrm>
          <a:prstGeom prst="roundRect">
            <a:avLst/>
          </a:prstGeom>
          <a:gradFill flip="none" rotWithShape="1">
            <a:gsLst>
              <a:gs pos="0">
                <a:schemeClr val="bg1"/>
              </a:gs>
              <a:gs pos="36000">
                <a:schemeClr val="bg1"/>
              </a:gs>
              <a:gs pos="100000">
                <a:srgbClr val="C7C7C7"/>
              </a:gs>
            </a:gsLst>
            <a:lin ang="13500000" scaled="1"/>
            <a:tileRect/>
          </a:gradFill>
          <a:ln w="22225">
            <a:solidFill>
              <a:schemeClr val="accent1">
                <a:lumMod val="60000"/>
                <a:lumOff val="40000"/>
              </a:schemeClr>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2000" dirty="0">
                <a:solidFill>
                  <a:schemeClr val="dk1"/>
                </a:solidFill>
                <a:latin typeface="微软雅黑" panose="020B0503020204020204" pitchFamily="34" charset="-122"/>
                <a:ea typeface="微软雅黑" panose="020B0503020204020204" pitchFamily="34" charset="-122"/>
              </a:rPr>
              <a:t>无安全管理</a:t>
            </a:r>
            <a:endParaRPr lang="en-US" altLang="zh-CN" sz="2000" dirty="0">
              <a:solidFill>
                <a:schemeClr val="dk1"/>
              </a:solidFill>
              <a:latin typeface="微软雅黑" panose="020B0503020204020204" pitchFamily="34" charset="-122"/>
              <a:ea typeface="微软雅黑" panose="020B0503020204020204" pitchFamily="34" charset="-122"/>
            </a:endParaRPr>
          </a:p>
          <a:p>
            <a:pPr algn="ctr"/>
            <a:endParaRPr lang="en-US" altLang="zh-CN" sz="2000" dirty="0">
              <a:solidFill>
                <a:schemeClr val="dk1"/>
              </a:solidFill>
              <a:latin typeface="微软雅黑" panose="020B0503020204020204" pitchFamily="34" charset="-122"/>
              <a:ea typeface="微软雅黑" panose="020B0503020204020204" pitchFamily="34" charset="-122"/>
            </a:endParaRPr>
          </a:p>
          <a:p>
            <a:pPr algn="ctr"/>
            <a:endParaRPr lang="en-US" altLang="zh-CN" sz="2000" dirty="0">
              <a:solidFill>
                <a:schemeClr val="dk1"/>
              </a:solidFill>
              <a:latin typeface="微软雅黑" panose="020B0503020204020204" pitchFamily="34" charset="-122"/>
              <a:ea typeface="微软雅黑" panose="020B0503020204020204" pitchFamily="34" charset="-122"/>
            </a:endParaRPr>
          </a:p>
          <a:p>
            <a:pPr algn="ctr"/>
            <a:endParaRPr lang="en-US" altLang="zh-CN" sz="2000" dirty="0">
              <a:solidFill>
                <a:schemeClr val="dk1"/>
              </a:solidFill>
              <a:latin typeface="微软雅黑" panose="020B0503020204020204" pitchFamily="34" charset="-122"/>
              <a:ea typeface="微软雅黑" panose="020B0503020204020204" pitchFamily="34" charset="-122"/>
            </a:endParaRPr>
          </a:p>
        </p:txBody>
      </p:sp>
      <p:sp>
        <p:nvSpPr>
          <p:cNvPr id="23" name="椭圆 22"/>
          <p:cNvSpPr/>
          <p:nvPr>
            <p:custDataLst>
              <p:tags r:id="rId11"/>
            </p:custDataLst>
          </p:nvPr>
        </p:nvSpPr>
        <p:spPr bwMode="auto">
          <a:xfrm>
            <a:off x="1514076" y="3810000"/>
            <a:ext cx="781848" cy="431800"/>
          </a:xfrm>
          <a:prstGeom prst="ellipse">
            <a:avLst/>
          </a:prstGeom>
          <a:gradFill flip="none" rotWithShape="1">
            <a:gsLst>
              <a:gs pos="0">
                <a:srgbClr val="03D4A8"/>
              </a:gs>
              <a:gs pos="25000">
                <a:srgbClr val="21D6E0"/>
              </a:gs>
              <a:gs pos="75000">
                <a:srgbClr val="0087E6"/>
              </a:gs>
              <a:gs pos="100000">
                <a:srgbClr val="005CBF"/>
              </a:gs>
            </a:gsLst>
            <a:lin ang="13500000" scaled="0"/>
            <a:tileRect/>
          </a:gra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1400" dirty="0">
                <a:solidFill>
                  <a:schemeClr val="dk1"/>
                </a:solidFill>
                <a:latin typeface="微软雅黑" panose="020B0503020204020204" pitchFamily="34" charset="-122"/>
                <a:ea typeface="微软雅黑" panose="020B0503020204020204" pitchFamily="34" charset="-122"/>
              </a:rPr>
              <a:t>特种设备</a:t>
            </a:r>
            <a:endParaRPr lang="zh-CN" altLang="en-US" sz="1400" dirty="0">
              <a:solidFill>
                <a:schemeClr val="dk1"/>
              </a:solidFill>
              <a:latin typeface="微软雅黑" panose="020B0503020204020204" pitchFamily="34" charset="-122"/>
              <a:ea typeface="微软雅黑" panose="020B0503020204020204" pitchFamily="34" charset="-122"/>
            </a:endParaRPr>
          </a:p>
        </p:txBody>
      </p:sp>
      <p:sp>
        <p:nvSpPr>
          <p:cNvPr id="24" name="矩形 23"/>
          <p:cNvSpPr/>
          <p:nvPr/>
        </p:nvSpPr>
        <p:spPr>
          <a:xfrm>
            <a:off x="3100248" y="3348335"/>
            <a:ext cx="704850" cy="922020"/>
          </a:xfrm>
          <a:prstGeom prst="rect">
            <a:avLst/>
          </a:prstGeom>
          <a:noFill/>
        </p:spPr>
        <p:txBody>
          <a:bodyPr wrap="none" lIns="91440" tIns="45720" rIns="91440" bIns="45720">
            <a:spAutoFit/>
          </a:bodyPr>
          <a:lstStyle/>
          <a:p>
            <a:pPr algn="ctr"/>
            <a:r>
              <a:rPr lang="en-US" altLang="zh-CN" sz="5400" b="1" cap="none" spc="0" dirty="0">
                <a:ln w="17780" cmpd="sng">
                  <a:solidFill>
                    <a:srgbClr val="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微软雅黑" panose="020B0503020204020204" pitchFamily="34" charset="-122"/>
                <a:ea typeface="微软雅黑" panose="020B0503020204020204" pitchFamily="34" charset="-122"/>
              </a:rPr>
              <a:t>+</a:t>
            </a:r>
            <a:endParaRPr lang="en-US" altLang="zh-CN" sz="5400" b="1" cap="none" spc="0" dirty="0">
              <a:ln w="17780" cmpd="sng">
                <a:solidFill>
                  <a:srgbClr val="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微软雅黑" panose="020B0503020204020204" pitchFamily="34" charset="-122"/>
              <a:ea typeface="微软雅黑" panose="020B0503020204020204" pitchFamily="34" charset="-122"/>
            </a:endParaRPr>
          </a:p>
        </p:txBody>
      </p:sp>
      <p:sp>
        <p:nvSpPr>
          <p:cNvPr id="25" name="椭圆 24"/>
          <p:cNvSpPr/>
          <p:nvPr>
            <p:custDataLst>
              <p:tags r:id="rId12"/>
            </p:custDataLst>
          </p:nvPr>
        </p:nvSpPr>
        <p:spPr bwMode="auto">
          <a:xfrm>
            <a:off x="3748586" y="3086100"/>
            <a:ext cx="1207189" cy="1549400"/>
          </a:xfrm>
          <a:prstGeom prst="ellipse">
            <a:avLst/>
          </a:prstGeom>
          <a:gradFill flip="none" rotWithShape="1">
            <a:gsLst>
              <a:gs pos="0">
                <a:srgbClr val="03D4A8"/>
              </a:gs>
              <a:gs pos="25000">
                <a:srgbClr val="21D6E0"/>
              </a:gs>
              <a:gs pos="75000">
                <a:srgbClr val="0087E6"/>
              </a:gs>
              <a:gs pos="100000">
                <a:srgbClr val="005CBF"/>
              </a:gs>
            </a:gsLst>
            <a:lin ang="13500000" scaled="0"/>
            <a:tileRect/>
          </a:gra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1400" dirty="0">
                <a:solidFill>
                  <a:schemeClr val="lt1"/>
                </a:solidFill>
                <a:latin typeface="微软雅黑" panose="020B0503020204020204" pitchFamily="34" charset="-122"/>
                <a:ea typeface="微软雅黑" panose="020B0503020204020204" pitchFamily="34" charset="-122"/>
              </a:rPr>
              <a:t>安全管理</a:t>
            </a:r>
            <a:endParaRPr lang="en-US" altLang="zh-CN" sz="1400" dirty="0">
              <a:solidFill>
                <a:schemeClr val="lt1"/>
              </a:solidFill>
              <a:latin typeface="微软雅黑" panose="020B0503020204020204" pitchFamily="34" charset="-122"/>
              <a:ea typeface="微软雅黑" panose="020B0503020204020204" pitchFamily="34" charset="-122"/>
            </a:endParaRPr>
          </a:p>
          <a:p>
            <a:pPr algn="ctr"/>
            <a:r>
              <a:rPr lang="zh-CN" altLang="en-US" sz="1400" dirty="0">
                <a:solidFill>
                  <a:schemeClr val="lt1"/>
                </a:solidFill>
                <a:latin typeface="微软雅黑" panose="020B0503020204020204" pitchFamily="34" charset="-122"/>
                <a:ea typeface="微软雅黑" panose="020B0503020204020204" pitchFamily="34" charset="-122"/>
              </a:rPr>
              <a:t>双体系</a:t>
            </a:r>
            <a:endParaRPr lang="en-US" altLang="zh-CN" sz="1400" dirty="0">
              <a:solidFill>
                <a:schemeClr val="lt1"/>
              </a:solidFill>
              <a:latin typeface="微软雅黑" panose="020B0503020204020204" pitchFamily="34" charset="-122"/>
              <a:ea typeface="微软雅黑" panose="020B0503020204020204" pitchFamily="34" charset="-122"/>
            </a:endParaRPr>
          </a:p>
          <a:p>
            <a:pPr algn="ctr"/>
            <a:endParaRPr lang="en-US" altLang="zh-CN" sz="1400" dirty="0">
              <a:solidFill>
                <a:schemeClr val="lt1"/>
              </a:solidFill>
              <a:latin typeface="微软雅黑" panose="020B0503020204020204" pitchFamily="34" charset="-122"/>
              <a:ea typeface="微软雅黑" panose="020B0503020204020204" pitchFamily="34" charset="-122"/>
            </a:endParaRPr>
          </a:p>
        </p:txBody>
      </p:sp>
      <p:sp>
        <p:nvSpPr>
          <p:cNvPr id="26" name="圆角矩形 25"/>
          <p:cNvSpPr/>
          <p:nvPr>
            <p:custDataLst>
              <p:tags r:id="rId13"/>
            </p:custDataLst>
          </p:nvPr>
        </p:nvSpPr>
        <p:spPr bwMode="auto">
          <a:xfrm>
            <a:off x="5641576" y="3086100"/>
            <a:ext cx="2413000" cy="1549400"/>
          </a:xfrm>
          <a:prstGeom prst="roundRect">
            <a:avLst/>
          </a:prstGeom>
          <a:gradFill flip="none" rotWithShape="1">
            <a:gsLst>
              <a:gs pos="0">
                <a:schemeClr val="bg1"/>
              </a:gs>
              <a:gs pos="36000">
                <a:schemeClr val="bg1"/>
              </a:gs>
              <a:gs pos="100000">
                <a:srgbClr val="C7C7C7"/>
              </a:gs>
            </a:gsLst>
            <a:lin ang="13500000" scaled="1"/>
            <a:tileRect/>
          </a:gradFill>
          <a:ln w="22225">
            <a:solidFill>
              <a:schemeClr val="accent1">
                <a:lumMod val="60000"/>
                <a:lumOff val="40000"/>
              </a:schemeClr>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2000" dirty="0">
                <a:solidFill>
                  <a:schemeClr val="dk1"/>
                </a:solidFill>
                <a:latin typeface="微软雅黑" panose="020B0503020204020204" pitchFamily="34" charset="-122"/>
                <a:ea typeface="微软雅黑" panose="020B0503020204020204" pitchFamily="34" charset="-122"/>
              </a:rPr>
              <a:t>安全管理</a:t>
            </a:r>
            <a:endParaRPr lang="en-US" altLang="zh-CN" sz="2000" dirty="0">
              <a:solidFill>
                <a:schemeClr val="dk1"/>
              </a:solidFill>
              <a:latin typeface="微软雅黑" panose="020B0503020204020204" pitchFamily="34" charset="-122"/>
              <a:ea typeface="微软雅黑" panose="020B0503020204020204" pitchFamily="34" charset="-122"/>
            </a:endParaRPr>
          </a:p>
          <a:p>
            <a:pPr algn="ctr"/>
            <a:endParaRPr lang="en-US" altLang="zh-CN" sz="2000" dirty="0">
              <a:solidFill>
                <a:schemeClr val="dk1"/>
              </a:solidFill>
              <a:latin typeface="微软雅黑" panose="020B0503020204020204" pitchFamily="34" charset="-122"/>
              <a:ea typeface="微软雅黑" panose="020B0503020204020204" pitchFamily="34" charset="-122"/>
            </a:endParaRPr>
          </a:p>
          <a:p>
            <a:pPr algn="ctr"/>
            <a:endParaRPr lang="en-US" altLang="zh-CN" sz="2000" dirty="0">
              <a:solidFill>
                <a:schemeClr val="dk1"/>
              </a:solidFill>
              <a:latin typeface="微软雅黑" panose="020B0503020204020204" pitchFamily="34" charset="-122"/>
              <a:ea typeface="微软雅黑" panose="020B0503020204020204" pitchFamily="34" charset="-122"/>
            </a:endParaRPr>
          </a:p>
          <a:p>
            <a:pPr algn="ctr"/>
            <a:endParaRPr lang="en-US" altLang="zh-CN" sz="2000" dirty="0">
              <a:solidFill>
                <a:schemeClr val="dk1"/>
              </a:solidFill>
              <a:latin typeface="微软雅黑" panose="020B0503020204020204" pitchFamily="34" charset="-122"/>
              <a:ea typeface="微软雅黑" panose="020B0503020204020204" pitchFamily="34" charset="-122"/>
            </a:endParaRPr>
          </a:p>
        </p:txBody>
      </p:sp>
      <p:sp>
        <p:nvSpPr>
          <p:cNvPr id="27" name="椭圆 26"/>
          <p:cNvSpPr/>
          <p:nvPr>
            <p:custDataLst>
              <p:tags r:id="rId14"/>
            </p:custDataLst>
          </p:nvPr>
        </p:nvSpPr>
        <p:spPr bwMode="auto">
          <a:xfrm>
            <a:off x="6088852" y="3746500"/>
            <a:ext cx="1445024" cy="647700"/>
          </a:xfrm>
          <a:prstGeom prst="ellipse">
            <a:avLst/>
          </a:prstGeom>
          <a:gradFill flip="none" rotWithShape="1">
            <a:gsLst>
              <a:gs pos="0">
                <a:srgbClr val="03D4A8"/>
              </a:gs>
              <a:gs pos="25000">
                <a:srgbClr val="21D6E0"/>
              </a:gs>
              <a:gs pos="75000">
                <a:srgbClr val="0087E6"/>
              </a:gs>
              <a:gs pos="100000">
                <a:srgbClr val="005CBF"/>
              </a:gs>
            </a:gsLst>
            <a:lin ang="13500000" scaled="0"/>
            <a:tileRect/>
          </a:gra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1400" dirty="0">
                <a:solidFill>
                  <a:schemeClr val="lt1"/>
                </a:solidFill>
                <a:latin typeface="微软雅黑" panose="020B0503020204020204" pitchFamily="34" charset="-122"/>
                <a:ea typeface="微软雅黑" panose="020B0503020204020204" pitchFamily="34" charset="-122"/>
              </a:rPr>
              <a:t>特种设备</a:t>
            </a:r>
            <a:endParaRPr lang="zh-CN" altLang="en-US" sz="1400" dirty="0">
              <a:solidFill>
                <a:schemeClr val="lt1"/>
              </a:solidFill>
              <a:latin typeface="微软雅黑" panose="020B0503020204020204" pitchFamily="34" charset="-122"/>
              <a:ea typeface="微软雅黑" panose="020B0503020204020204" pitchFamily="34" charset="-122"/>
            </a:endParaRPr>
          </a:p>
        </p:txBody>
      </p:sp>
      <p:sp>
        <p:nvSpPr>
          <p:cNvPr id="28" name="矩形 27"/>
          <p:cNvSpPr/>
          <p:nvPr/>
        </p:nvSpPr>
        <p:spPr>
          <a:xfrm>
            <a:off x="4858389" y="3399135"/>
            <a:ext cx="704850" cy="922020"/>
          </a:xfrm>
          <a:prstGeom prst="rect">
            <a:avLst/>
          </a:prstGeom>
          <a:noFill/>
        </p:spPr>
        <p:txBody>
          <a:bodyPr wrap="none" lIns="91440" tIns="45720" rIns="91440" bIns="45720">
            <a:spAutoFit/>
          </a:bodyPr>
          <a:lstStyle/>
          <a:p>
            <a:pPr algn="ctr"/>
            <a:r>
              <a:rPr lang="en-US" altLang="zh-CN" sz="5400" b="1" cap="none" spc="0" dirty="0">
                <a:ln w="17780" cmpd="sng">
                  <a:solidFill>
                    <a:srgbClr val="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微软雅黑" panose="020B0503020204020204" pitchFamily="34" charset="-122"/>
                <a:ea typeface="微软雅黑" panose="020B0503020204020204" pitchFamily="34" charset="-122"/>
              </a:rPr>
              <a:t>=</a:t>
            </a:r>
            <a:endParaRPr lang="en-US" altLang="zh-CN" sz="5400" b="1" cap="none" spc="0" dirty="0">
              <a:ln w="17780" cmpd="sng">
                <a:solidFill>
                  <a:srgbClr val="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微软雅黑" panose="020B0503020204020204" pitchFamily="34" charset="-122"/>
              <a:ea typeface="微软雅黑" panose="020B0503020204020204" pitchFamily="34" charset="-122"/>
            </a:endParaRPr>
          </a:p>
        </p:txBody>
      </p:sp>
      <p:sp>
        <p:nvSpPr>
          <p:cNvPr id="29" name="椭圆 28"/>
          <p:cNvSpPr/>
          <p:nvPr>
            <p:custDataLst>
              <p:tags r:id="rId15"/>
            </p:custDataLst>
          </p:nvPr>
        </p:nvSpPr>
        <p:spPr bwMode="auto">
          <a:xfrm>
            <a:off x="784614" y="3530600"/>
            <a:ext cx="781848" cy="431800"/>
          </a:xfrm>
          <a:prstGeom prst="ellipse">
            <a:avLst/>
          </a:prstGeom>
          <a:gradFill flip="none" rotWithShape="1">
            <a:gsLst>
              <a:gs pos="0">
                <a:srgbClr val="03D4A8"/>
              </a:gs>
              <a:gs pos="25000">
                <a:srgbClr val="21D6E0"/>
              </a:gs>
              <a:gs pos="75000">
                <a:srgbClr val="0087E6"/>
              </a:gs>
              <a:gs pos="100000">
                <a:srgbClr val="005CBF"/>
              </a:gs>
            </a:gsLst>
            <a:lin ang="13500000" scaled="0"/>
            <a:tileRect/>
          </a:gra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1400" dirty="0">
                <a:solidFill>
                  <a:schemeClr val="dk1"/>
                </a:solidFill>
                <a:latin typeface="微软雅黑" panose="020B0503020204020204" pitchFamily="34" charset="-122"/>
                <a:ea typeface="微软雅黑" panose="020B0503020204020204" pitchFamily="34" charset="-122"/>
              </a:rPr>
              <a:t>特种设备</a:t>
            </a:r>
            <a:endParaRPr lang="zh-CN" altLang="en-US" sz="1400" dirty="0">
              <a:solidFill>
                <a:schemeClr val="dk1"/>
              </a:solidFill>
              <a:latin typeface="微软雅黑" panose="020B0503020204020204" pitchFamily="34" charset="-122"/>
              <a:ea typeface="微软雅黑" panose="020B0503020204020204" pitchFamily="34" charset="-122"/>
            </a:endParaRPr>
          </a:p>
        </p:txBody>
      </p:sp>
      <p:sp>
        <p:nvSpPr>
          <p:cNvPr id="30" name="椭圆 29"/>
          <p:cNvSpPr/>
          <p:nvPr>
            <p:custDataLst>
              <p:tags r:id="rId16"/>
            </p:custDataLst>
          </p:nvPr>
        </p:nvSpPr>
        <p:spPr bwMode="auto">
          <a:xfrm>
            <a:off x="2334034" y="3865265"/>
            <a:ext cx="781848" cy="431800"/>
          </a:xfrm>
          <a:prstGeom prst="ellipse">
            <a:avLst/>
          </a:prstGeom>
          <a:gradFill flip="none" rotWithShape="1">
            <a:gsLst>
              <a:gs pos="0">
                <a:srgbClr val="03D4A8"/>
              </a:gs>
              <a:gs pos="25000">
                <a:srgbClr val="21D6E0"/>
              </a:gs>
              <a:gs pos="75000">
                <a:srgbClr val="0087E6"/>
              </a:gs>
              <a:gs pos="100000">
                <a:srgbClr val="005CBF"/>
              </a:gs>
            </a:gsLst>
            <a:lin ang="13500000" scaled="0"/>
            <a:tileRect/>
          </a:gra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1400" dirty="0">
                <a:solidFill>
                  <a:schemeClr val="dk1"/>
                </a:solidFill>
                <a:latin typeface="微软雅黑" panose="020B0503020204020204" pitchFamily="34" charset="-122"/>
                <a:ea typeface="微软雅黑" panose="020B0503020204020204" pitchFamily="34" charset="-122"/>
              </a:rPr>
              <a:t>特种设备</a:t>
            </a:r>
            <a:endParaRPr lang="zh-CN" altLang="en-US" sz="1400" dirty="0">
              <a:solidFill>
                <a:schemeClr val="dk1"/>
              </a:solidFill>
              <a:latin typeface="微软雅黑" panose="020B0503020204020204" pitchFamily="34" charset="-122"/>
              <a:ea typeface="微软雅黑" panose="020B0503020204020204" pitchFamily="34" charset="-122"/>
            </a:endParaRPr>
          </a:p>
        </p:txBody>
      </p:sp>
      <p:sp>
        <p:nvSpPr>
          <p:cNvPr id="31" name="椭圆 30"/>
          <p:cNvSpPr/>
          <p:nvPr>
            <p:custDataLst>
              <p:tags r:id="rId17"/>
            </p:custDataLst>
          </p:nvPr>
        </p:nvSpPr>
        <p:spPr bwMode="auto">
          <a:xfrm>
            <a:off x="784614" y="4106565"/>
            <a:ext cx="781848" cy="431800"/>
          </a:xfrm>
          <a:prstGeom prst="ellipse">
            <a:avLst/>
          </a:prstGeom>
          <a:gradFill flip="none" rotWithShape="1">
            <a:gsLst>
              <a:gs pos="0">
                <a:srgbClr val="03D4A8"/>
              </a:gs>
              <a:gs pos="25000">
                <a:srgbClr val="21D6E0"/>
              </a:gs>
              <a:gs pos="75000">
                <a:srgbClr val="0087E6"/>
              </a:gs>
              <a:gs pos="100000">
                <a:srgbClr val="005CBF"/>
              </a:gs>
            </a:gsLst>
            <a:lin ang="13500000" scaled="0"/>
            <a:tileRect/>
          </a:gra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1400" dirty="0">
                <a:solidFill>
                  <a:schemeClr val="dk1"/>
                </a:solidFill>
                <a:latin typeface="微软雅黑" panose="020B0503020204020204" pitchFamily="34" charset="-122"/>
                <a:ea typeface="微软雅黑" panose="020B0503020204020204" pitchFamily="34" charset="-122"/>
              </a:rPr>
              <a:t>特种设备</a:t>
            </a:r>
            <a:endParaRPr lang="zh-CN" altLang="en-US" sz="1400" dirty="0">
              <a:solidFill>
                <a:schemeClr val="dk1"/>
              </a:solidFill>
              <a:latin typeface="微软雅黑" panose="020B0503020204020204" pitchFamily="34" charset="-122"/>
              <a:ea typeface="微软雅黑" panose="020B0503020204020204" pitchFamily="34" charset="-122"/>
            </a:endParaRPr>
          </a:p>
        </p:txBody>
      </p:sp>
      <p:sp>
        <p:nvSpPr>
          <p:cNvPr id="6" name="日期占位符 5"/>
          <p:cNvSpPr>
            <a:spLocks noGrp="1"/>
          </p:cNvSpPr>
          <p:nvPr>
            <p:ph type="dt" sz="half" idx="10"/>
            <p:custDataLst>
              <p:tags r:id="rId18"/>
            </p:custDataLst>
          </p:nvPr>
        </p:nvSpPr>
        <p:spPr/>
        <p:txBody>
          <a:bodyPr/>
          <a:lstStyle/>
          <a:p>
            <a:fld id="{0FBC9DD0-6CFD-4F27-8C1E-B0C45787D78C}" type="datetime11">
              <a:rPr lang="zh-CN" altLang="en-US" smtClean="0">
                <a:solidFill>
                  <a:schemeClr val="dk1">
                    <a:tint val="75000"/>
                  </a:schemeClr>
                </a:solidFill>
              </a:rPr>
            </a:fld>
            <a:endParaRPr lang="zh-CN" altLang="en-US" smtClean="0">
              <a:solidFill>
                <a:schemeClr val="dk1">
                  <a:tint val="75000"/>
                </a:schemeClr>
              </a:solidFill>
            </a:endParaRPr>
          </a:p>
        </p:txBody>
      </p:sp>
      <p:sp>
        <p:nvSpPr>
          <p:cNvPr id="7" name="灯片编号占位符 6"/>
          <p:cNvSpPr>
            <a:spLocks noGrp="1"/>
          </p:cNvSpPr>
          <p:nvPr>
            <p:ph type="sldNum" sz="quarter" idx="12"/>
            <p:custDataLst>
              <p:tags r:id="rId19"/>
            </p:custDataLst>
          </p:nvPr>
        </p:nvSpPr>
        <p:spPr/>
        <p:txBody>
          <a:bodyPr/>
          <a:lstStyle/>
          <a:p>
            <a:fld id="{4F8BEFBF-5B5F-4BD2-A74A-61A97BF1200E}" type="slidenum">
              <a:rPr lang="zh-CN" altLang="en-US" smtClean="0">
                <a:solidFill>
                  <a:schemeClr val="dk1">
                    <a:tint val="75000"/>
                  </a:schemeClr>
                </a:solidFill>
              </a:rPr>
            </a:fld>
            <a:endParaRPr lang="zh-CN" altLang="en-US" smtClean="0">
              <a:solidFill>
                <a:schemeClr val="dk1">
                  <a:tint val="75000"/>
                </a:schemeClr>
              </a:solidFill>
            </a:endParaRPr>
          </a:p>
        </p:txBody>
      </p:sp>
      <p:sp>
        <p:nvSpPr>
          <p:cNvPr id="32" name="Freeform 8"/>
          <p:cNvSpPr/>
          <p:nvPr>
            <p:custDataLst>
              <p:tags r:id="rId20"/>
            </p:custDataLst>
          </p:nvPr>
        </p:nvSpPr>
        <p:spPr bwMode="auto">
          <a:xfrm>
            <a:off x="580955" y="407020"/>
            <a:ext cx="45371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33" name="TextBox 44"/>
          <p:cNvSpPr txBox="1"/>
          <p:nvPr>
            <p:custDataLst>
              <p:tags r:id="rId21"/>
            </p:custDataLst>
          </p:nvPr>
        </p:nvSpPr>
        <p:spPr>
          <a:xfrm>
            <a:off x="784614" y="407020"/>
            <a:ext cx="4333486"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特种设备双重预防工作思路和概念</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Tree>
    <p:custDataLst>
      <p:tags r:id="rId22"/>
    </p:custDataLst>
  </p:cSld>
  <p:clrMapOvr>
    <a:masterClrMapping/>
  </p:clrMapOvr>
  <p:transition spd="slow" advTm="277135">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bldLvl="0" animBg="1"/>
      <p:bldP spid="16" grpId="0"/>
      <p:bldP spid="17" grpId="0" bldLvl="0" animBg="1"/>
      <p:bldP spid="21" grpId="0" bldLvl="0" animBg="1"/>
      <p:bldP spid="22" grpId="0" bldLvl="0" animBg="1"/>
      <p:bldP spid="23" grpId="0" bldLvl="0" animBg="1"/>
      <p:bldP spid="24" grpId="0"/>
      <p:bldP spid="25" grpId="0" bldLvl="0" animBg="1"/>
      <p:bldP spid="26" grpId="0" bldLvl="0" animBg="1"/>
      <p:bldP spid="27" grpId="0" bldLvl="0" animBg="1"/>
      <p:bldP spid="28" grpId="0"/>
      <p:bldP spid="29" grpId="0" bldLvl="0" animBg="1"/>
      <p:bldP spid="30" grpId="0" bldLvl="0" animBg="1"/>
      <p:bldP spid="31"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215266" y="1002890"/>
            <a:ext cx="7052433" cy="2140585"/>
          </a:xfrm>
          <a:prstGeom prst="rect">
            <a:avLst/>
          </a:prstGeom>
          <a:noFill/>
        </p:spPr>
        <p:txBody>
          <a:bodyPr wrap="square" rtlCol="0">
            <a:spAutoFit/>
          </a:bodyPr>
          <a:lstStyle/>
          <a:p>
            <a:endParaRPr lang="en-US" altLang="zh-CN" sz="400" spc="70" dirty="0">
              <a:solidFill>
                <a:srgbClr val="000000"/>
              </a:solidFill>
              <a:latin typeface="微软雅黑" panose="020B0503020204020204" pitchFamily="34" charset="-122"/>
              <a:ea typeface="微软雅黑" panose="020B0503020204020204" pitchFamily="34" charset="-122"/>
            </a:endParaRPr>
          </a:p>
          <a:p>
            <a:pPr>
              <a:lnSpc>
                <a:spcPts val="2900"/>
              </a:lnSpc>
              <a:tabLst>
                <a:tab pos="457200" algn="l"/>
                <a:tab pos="622300" algn="l"/>
              </a:tabLst>
            </a:pPr>
            <a:endParaRPr lang="en-US" altLang="zh-CN" sz="2000" dirty="0">
              <a:solidFill>
                <a:srgbClr val="000000"/>
              </a:solidFill>
              <a:latin typeface="微软雅黑" panose="020B0503020204020204" pitchFamily="34" charset="-122"/>
              <a:ea typeface="微软雅黑" panose="020B0503020204020204" pitchFamily="34" charset="-122"/>
              <a:cs typeface="黑体" panose="02010609060101010101" charset="-122"/>
            </a:endParaRPr>
          </a:p>
          <a:p>
            <a:pPr>
              <a:lnSpc>
                <a:spcPts val="2900"/>
              </a:lnSpc>
              <a:tabLst>
                <a:tab pos="457200" algn="l"/>
                <a:tab pos="622300" algn="l"/>
              </a:tabLst>
            </a:pPr>
            <a:r>
              <a:rPr lang="zh-CN" altLang="en-US" sz="2000" dirty="0">
                <a:solidFill>
                  <a:srgbClr val="000000"/>
                </a:solidFill>
                <a:latin typeface="微软雅黑" panose="020B0503020204020204" pitchFamily="34" charset="-122"/>
                <a:ea typeface="微软雅黑" panose="020B0503020204020204" pitchFamily="34" charset="-122"/>
                <a:cs typeface="黑体" panose="02010609060101010101" charset="-122"/>
              </a:rPr>
              <a:t> “</a:t>
            </a:r>
            <a:r>
              <a:rPr lang="en-US" altLang="zh-CN" sz="2000" dirty="0" err="1">
                <a:solidFill>
                  <a:srgbClr val="000000"/>
                </a:solidFill>
                <a:latin typeface="微软雅黑" panose="020B0503020204020204" pitchFamily="34" charset="-122"/>
                <a:ea typeface="微软雅黑" panose="020B0503020204020204" pitchFamily="34" charset="-122"/>
                <a:cs typeface="黑体" panose="02010609060101010101" charset="-122"/>
              </a:rPr>
              <a:t>风险</a:t>
            </a:r>
            <a:r>
              <a:rPr lang="zh-CN" altLang="en-US" sz="2000" dirty="0">
                <a:solidFill>
                  <a:srgbClr val="000000"/>
                </a:solidFill>
                <a:latin typeface="微软雅黑" panose="020B0503020204020204" pitchFamily="34" charset="-122"/>
                <a:ea typeface="微软雅黑" panose="020B0503020204020204" pitchFamily="34" charset="-122"/>
                <a:cs typeface="黑体" panose="02010609060101010101" charset="-122"/>
              </a:rPr>
              <a:t>可控”      “</a:t>
            </a:r>
            <a:r>
              <a:rPr lang="en-US" altLang="zh-CN" sz="2000" dirty="0" err="1">
                <a:solidFill>
                  <a:srgbClr val="000000"/>
                </a:solidFill>
                <a:latin typeface="微软雅黑" panose="020B0503020204020204" pitchFamily="34" charset="-122"/>
                <a:ea typeface="微软雅黑" panose="020B0503020204020204" pitchFamily="34" charset="-122"/>
                <a:cs typeface="黑体" panose="02010609060101010101" charset="-122"/>
              </a:rPr>
              <a:t>安全生产</a:t>
            </a:r>
            <a:r>
              <a:rPr lang="zh-CN" altLang="en-US" sz="2000" dirty="0">
                <a:solidFill>
                  <a:srgbClr val="000000"/>
                </a:solidFill>
                <a:latin typeface="微软雅黑" panose="020B0503020204020204" pitchFamily="34" charset="-122"/>
                <a:ea typeface="微软雅黑" panose="020B0503020204020204" pitchFamily="34" charset="-122"/>
                <a:cs typeface="黑体" panose="02010609060101010101" charset="-122"/>
              </a:rPr>
              <a:t>”</a:t>
            </a:r>
            <a:endParaRPr lang="en-US" altLang="zh-CN" sz="2000" dirty="0">
              <a:solidFill>
                <a:srgbClr val="000000"/>
              </a:solidFill>
              <a:latin typeface="微软雅黑" panose="020B0503020204020204" pitchFamily="34" charset="-122"/>
              <a:ea typeface="微软雅黑" panose="020B0503020204020204" pitchFamily="34" charset="-122"/>
            </a:endParaRPr>
          </a:p>
          <a:p>
            <a:pPr>
              <a:lnSpc>
                <a:spcPts val="2900"/>
              </a:lnSpc>
              <a:tabLst>
                <a:tab pos="457200" algn="l"/>
                <a:tab pos="622300" algn="l"/>
              </a:tabLst>
            </a:pPr>
            <a:endParaRPr lang="en-US" altLang="zh-CN" sz="2000" dirty="0">
              <a:solidFill>
                <a:srgbClr val="000000"/>
              </a:solidFill>
              <a:latin typeface="微软雅黑" panose="020B0503020204020204" pitchFamily="34" charset="-122"/>
              <a:ea typeface="微软雅黑" panose="020B0503020204020204" pitchFamily="34" charset="-122"/>
            </a:endParaRPr>
          </a:p>
          <a:p>
            <a:pPr>
              <a:lnSpc>
                <a:spcPts val="1000"/>
              </a:lnSpc>
            </a:pPr>
            <a:endParaRPr lang="en-US" altLang="zh-CN" sz="2000" dirty="0">
              <a:solidFill>
                <a:srgbClr val="000000"/>
              </a:solidFill>
              <a:latin typeface="微软雅黑" panose="020B0503020204020204" pitchFamily="34" charset="-122"/>
              <a:ea typeface="微软雅黑" panose="020B0503020204020204" pitchFamily="34" charset="-122"/>
            </a:endParaRPr>
          </a:p>
          <a:p>
            <a:pPr>
              <a:lnSpc>
                <a:spcPts val="2900"/>
              </a:lnSpc>
              <a:tabLst>
                <a:tab pos="457200" algn="l"/>
                <a:tab pos="622300" algn="l"/>
              </a:tabLst>
            </a:pPr>
            <a:r>
              <a:rPr lang="zh-CN" altLang="en-US" sz="2000" dirty="0">
                <a:solidFill>
                  <a:srgbClr val="000000"/>
                </a:solidFill>
                <a:latin typeface="微软雅黑" panose="020B0503020204020204" pitchFamily="34" charset="-122"/>
                <a:ea typeface="微软雅黑" panose="020B0503020204020204" pitchFamily="34" charset="-122"/>
                <a:cs typeface="黑体" panose="02010609060101010101" charset="-122"/>
              </a:rPr>
              <a:t> “未发生</a:t>
            </a:r>
            <a:r>
              <a:rPr lang="en-US" altLang="zh-CN" sz="2000" dirty="0" err="1">
                <a:solidFill>
                  <a:srgbClr val="000000"/>
                </a:solidFill>
                <a:latin typeface="微软雅黑" panose="020B0503020204020204" pitchFamily="34" charset="-122"/>
                <a:ea typeface="微软雅黑" panose="020B0503020204020204" pitchFamily="34" charset="-122"/>
                <a:cs typeface="黑体" panose="02010609060101010101" charset="-122"/>
              </a:rPr>
              <a:t>事故</a:t>
            </a:r>
            <a:r>
              <a:rPr lang="zh-CN" altLang="en-US" sz="2000" dirty="0">
                <a:solidFill>
                  <a:srgbClr val="000000"/>
                </a:solidFill>
                <a:latin typeface="微软雅黑" panose="020B0503020204020204" pitchFamily="34" charset="-122"/>
                <a:ea typeface="微软雅黑" panose="020B0503020204020204" pitchFamily="34" charset="-122"/>
                <a:cs typeface="黑体" panose="02010609060101010101" charset="-122"/>
              </a:rPr>
              <a:t>”    “</a:t>
            </a:r>
            <a:r>
              <a:rPr lang="en-US" altLang="zh-CN" sz="2000" dirty="0" err="1">
                <a:solidFill>
                  <a:srgbClr val="000000"/>
                </a:solidFill>
                <a:latin typeface="微软雅黑" panose="020B0503020204020204" pitchFamily="34" charset="-122"/>
                <a:ea typeface="微软雅黑" panose="020B0503020204020204" pitchFamily="34" charset="-122"/>
                <a:cs typeface="黑体" panose="02010609060101010101" charset="-122"/>
              </a:rPr>
              <a:t>安全生产</a:t>
            </a:r>
            <a:r>
              <a:rPr lang="zh-CN" altLang="en-US" sz="2000" dirty="0">
                <a:solidFill>
                  <a:srgbClr val="000000"/>
                </a:solidFill>
                <a:latin typeface="微软雅黑" panose="020B0503020204020204" pitchFamily="34" charset="-122"/>
                <a:ea typeface="微软雅黑" panose="020B0503020204020204" pitchFamily="34" charset="-122"/>
                <a:cs typeface="黑体" panose="02010609060101010101" charset="-122"/>
              </a:rPr>
              <a:t>”</a:t>
            </a:r>
            <a:endParaRPr lang="en-US" altLang="zh-CN" sz="2000" dirty="0">
              <a:solidFill>
                <a:srgbClr val="000000"/>
              </a:solidFill>
              <a:latin typeface="微软雅黑" panose="020B0503020204020204" pitchFamily="34" charset="-122"/>
              <a:ea typeface="微软雅黑" panose="020B0503020204020204" pitchFamily="34" charset="-122"/>
            </a:endParaRPr>
          </a:p>
          <a:p>
            <a:pPr>
              <a:lnSpc>
                <a:spcPts val="2900"/>
              </a:lnSpc>
              <a:tabLst>
                <a:tab pos="457200" algn="l"/>
                <a:tab pos="622300" algn="l"/>
              </a:tabLst>
            </a:pPr>
            <a:endParaRPr lang="en-US" altLang="zh-CN" sz="2000" dirty="0">
              <a:solidFill>
                <a:srgbClr val="000000"/>
              </a:solidFill>
              <a:latin typeface="微软雅黑" panose="020B0503020204020204" pitchFamily="34" charset="-122"/>
              <a:ea typeface="微软雅黑" panose="020B0503020204020204" pitchFamily="34" charset="-122"/>
            </a:endParaRPr>
          </a:p>
        </p:txBody>
      </p:sp>
      <p:sp>
        <p:nvSpPr>
          <p:cNvPr id="29" name="五边形 28"/>
          <p:cNvSpPr/>
          <p:nvPr>
            <p:custDataLst>
              <p:tags r:id="rId1"/>
            </p:custDataLst>
          </p:nvPr>
        </p:nvSpPr>
        <p:spPr bwMode="auto">
          <a:xfrm>
            <a:off x="3182169" y="1607838"/>
            <a:ext cx="454250" cy="153383"/>
          </a:xfrm>
          <a:prstGeom prst="homePlate">
            <a:avLst/>
          </a:prstGeom>
          <a:solidFill>
            <a:schemeClr val="accent1"/>
          </a:soli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9" name="五边形 8"/>
          <p:cNvSpPr/>
          <p:nvPr>
            <p:custDataLst>
              <p:tags r:id="rId2"/>
            </p:custDataLst>
          </p:nvPr>
        </p:nvSpPr>
        <p:spPr bwMode="auto">
          <a:xfrm>
            <a:off x="3204537" y="2475080"/>
            <a:ext cx="454250" cy="153383"/>
          </a:xfrm>
          <a:prstGeom prst="homePlate">
            <a:avLst/>
          </a:prstGeom>
          <a:solidFill>
            <a:schemeClr val="accent1"/>
          </a:soli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0" name="Freeform 8"/>
          <p:cNvSpPr/>
          <p:nvPr>
            <p:custDataLst>
              <p:tags r:id="rId3"/>
            </p:custDataLst>
          </p:nvPr>
        </p:nvSpPr>
        <p:spPr bwMode="auto">
          <a:xfrm>
            <a:off x="5121862" y="407020"/>
            <a:ext cx="16980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1" name="TextBox 44"/>
          <p:cNvSpPr txBox="1"/>
          <p:nvPr>
            <p:custDataLst>
              <p:tags r:id="rId4"/>
            </p:custDataLst>
          </p:nvPr>
        </p:nvSpPr>
        <p:spPr>
          <a:xfrm>
            <a:off x="5262019" y="407020"/>
            <a:ext cx="1557881"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安全的概念</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3" name="矩形 2"/>
          <p:cNvSpPr/>
          <p:nvPr/>
        </p:nvSpPr>
        <p:spPr>
          <a:xfrm>
            <a:off x="1350418" y="2937242"/>
            <a:ext cx="6701381" cy="963295"/>
          </a:xfrm>
          <a:prstGeom prst="rect">
            <a:avLst/>
          </a:prstGeom>
        </p:spPr>
        <p:txBody>
          <a:bodyPr wrap="square">
            <a:spAutoFit/>
          </a:bodyPr>
          <a:lstStyle/>
          <a:p>
            <a:pPr>
              <a:lnSpc>
                <a:spcPts val="3400"/>
              </a:lnSpc>
              <a:tabLst>
                <a:tab pos="723900" algn="l"/>
                <a:tab pos="1028700" algn="l"/>
              </a:tabLst>
            </a:pPr>
            <a:r>
              <a:rPr lang="en-US" altLang="zh-CN" sz="2000" b="1"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安全不是不发生事故，</a:t>
            </a:r>
            <a:r>
              <a:rPr lang="en-US" altLang="zh-CN" sz="20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安全是所有参与工作的人，采取积极的做法去识别发生事故的原因，并对其实施预防性行动</a:t>
            </a:r>
            <a:endParaRPr lang="en-US" altLang="zh-CN" sz="20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矩形 3"/>
          <p:cNvSpPr/>
          <p:nvPr>
            <p:custDataLst>
              <p:tags r:id="rId5"/>
            </p:custDataLst>
          </p:nvPr>
        </p:nvSpPr>
        <p:spPr>
          <a:xfrm>
            <a:off x="5249661" y="1222864"/>
            <a:ext cx="719339" cy="922020"/>
          </a:xfrm>
          <a:prstGeom prst="rect">
            <a:avLst/>
          </a:prstGeom>
          <a:noFill/>
        </p:spPr>
        <p:txBody>
          <a:bodyPr wrap="square" lIns="91440" tIns="45720" rIns="91440" bIns="45720">
            <a:spAutoFit/>
          </a:bodyPr>
          <a:lstStyle/>
          <a:p>
            <a:pPr algn="ctr"/>
            <a:r>
              <a:rPr lang="zh-CN" altLang="en-US" sz="5400" b="1" cap="none" spc="0" dirty="0">
                <a:ln w="12700">
                  <a:solidFill>
                    <a:schemeClr val="dk2">
                      <a:satMod val="155000"/>
                    </a:schemeClr>
                  </a:solidFill>
                  <a:prstDash val="solid"/>
                </a:ln>
                <a:solidFill>
                  <a:srgbClr val="00B050"/>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rPr>
              <a:t>√</a:t>
            </a:r>
            <a:endParaRPr lang="zh-CN" altLang="en-US" sz="5400" b="1" cap="none" spc="0" dirty="0">
              <a:ln w="12700">
                <a:solidFill>
                  <a:schemeClr val="dk2">
                    <a:satMod val="155000"/>
                  </a:schemeClr>
                </a:solidFill>
                <a:prstDash val="solid"/>
              </a:ln>
              <a:solidFill>
                <a:srgbClr val="00B050"/>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sp>
        <p:nvSpPr>
          <p:cNvPr id="16" name="矩形 15"/>
          <p:cNvSpPr/>
          <p:nvPr>
            <p:custDataLst>
              <p:tags r:id="rId6"/>
            </p:custDataLst>
          </p:nvPr>
        </p:nvSpPr>
        <p:spPr>
          <a:xfrm>
            <a:off x="5249661" y="2128698"/>
            <a:ext cx="719339" cy="922020"/>
          </a:xfrm>
          <a:prstGeom prst="rect">
            <a:avLst/>
          </a:prstGeom>
          <a:noFill/>
        </p:spPr>
        <p:txBody>
          <a:bodyPr wrap="square" lIns="91440" tIns="45720" rIns="91440" bIns="45720">
            <a:spAutoFit/>
          </a:bodyPr>
          <a:lstStyle/>
          <a:p>
            <a:pPr algn="ctr"/>
            <a:r>
              <a:rPr lang="en-US" altLang="zh-CN" sz="5400" b="1" dirty="0">
                <a:ln w="12700">
                  <a:solidFill>
                    <a:schemeClr val="dk2">
                      <a:satMod val="155000"/>
                    </a:schemeClr>
                  </a:solidFill>
                  <a:prstDash val="solid"/>
                </a:ln>
                <a:solidFill>
                  <a:srgbClr val="FF0000"/>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rPr>
              <a:t>×</a:t>
            </a:r>
            <a:endParaRPr lang="en-US" altLang="zh-CN" sz="5400" b="1" cap="none" spc="0" dirty="0">
              <a:ln w="12700">
                <a:solidFill>
                  <a:schemeClr val="dk2">
                    <a:satMod val="155000"/>
                  </a:schemeClr>
                </a:solidFill>
                <a:prstDash val="solid"/>
              </a:ln>
              <a:solidFill>
                <a:srgbClr val="FF0000"/>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sp>
        <p:nvSpPr>
          <p:cNvPr id="19" name="Freeform 7"/>
          <p:cNvSpPr/>
          <p:nvPr>
            <p:custDataLst>
              <p:tags r:id="rId7"/>
            </p:custDataLst>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endParaRPr>
          </a:p>
        </p:txBody>
      </p:sp>
      <p:sp>
        <p:nvSpPr>
          <p:cNvPr id="21" name="TextBox 20"/>
          <p:cNvSpPr txBox="1"/>
          <p:nvPr>
            <p:custDataLst>
              <p:tags r:id="rId8"/>
            </p:custDataLst>
          </p:nvPr>
        </p:nvSpPr>
        <p:spPr>
          <a:xfrm>
            <a:off x="88490" y="401156"/>
            <a:ext cx="200578" cy="307777"/>
          </a:xfrm>
          <a:prstGeom prst="rect">
            <a:avLst/>
          </a:prstGeom>
          <a:noFill/>
        </p:spPr>
        <p:txBody>
          <a:bodyPr wrap="square" rtlCol="0">
            <a:spAutoFit/>
          </a:bodyPr>
          <a:lstStyle/>
          <a:p>
            <a:r>
              <a:rPr lang="zh-CN" altLang="en-US" sz="1400" b="1" dirty="0">
                <a:solidFill>
                  <a:schemeClr val="lt1"/>
                </a:solidFill>
              </a:rPr>
              <a:t>二</a:t>
            </a:r>
            <a:endParaRPr lang="zh-CN" altLang="en-US" sz="1400" b="1" dirty="0">
              <a:solidFill>
                <a:schemeClr val="lt1"/>
              </a:solidFill>
            </a:endParaRPr>
          </a:p>
        </p:txBody>
      </p:sp>
      <p:sp>
        <p:nvSpPr>
          <p:cNvPr id="5" name="日期占位符 4"/>
          <p:cNvSpPr>
            <a:spLocks noGrp="1"/>
          </p:cNvSpPr>
          <p:nvPr>
            <p:ph type="dt" sz="half" idx="10"/>
            <p:custDataLst>
              <p:tags r:id="rId9"/>
            </p:custDataLst>
          </p:nvPr>
        </p:nvSpPr>
        <p:spPr/>
        <p:txBody>
          <a:bodyPr/>
          <a:lstStyle/>
          <a:p>
            <a:fld id="{34BF841D-1650-4219-B9A6-991AD504A8B0}" type="datetime11">
              <a:rPr lang="zh-CN" altLang="en-US" smtClean="0">
                <a:solidFill>
                  <a:schemeClr val="dk1">
                    <a:tint val="75000"/>
                  </a:schemeClr>
                </a:solidFill>
              </a:rPr>
            </a:fld>
            <a:endParaRPr lang="zh-CN" altLang="en-US" smtClean="0">
              <a:solidFill>
                <a:schemeClr val="dk1">
                  <a:tint val="75000"/>
                </a:schemeClr>
              </a:solidFill>
            </a:endParaRPr>
          </a:p>
        </p:txBody>
      </p:sp>
      <p:sp>
        <p:nvSpPr>
          <p:cNvPr id="6" name="灯片编号占位符 5"/>
          <p:cNvSpPr>
            <a:spLocks noGrp="1"/>
          </p:cNvSpPr>
          <p:nvPr>
            <p:ph type="sldNum" sz="quarter" idx="12"/>
            <p:custDataLst>
              <p:tags r:id="rId10"/>
            </p:custDataLst>
          </p:nvPr>
        </p:nvSpPr>
        <p:spPr/>
        <p:txBody>
          <a:bodyPr/>
          <a:lstStyle/>
          <a:p>
            <a:fld id="{4F8BEFBF-5B5F-4BD2-A74A-61A97BF1200E}" type="slidenum">
              <a:rPr lang="zh-CN" altLang="en-US" smtClean="0">
                <a:solidFill>
                  <a:schemeClr val="dk1">
                    <a:tint val="75000"/>
                  </a:schemeClr>
                </a:solidFill>
              </a:rPr>
            </a:fld>
            <a:endParaRPr lang="zh-CN" altLang="en-US" smtClean="0">
              <a:solidFill>
                <a:schemeClr val="dk1">
                  <a:tint val="75000"/>
                </a:schemeClr>
              </a:solidFill>
            </a:endParaRPr>
          </a:p>
        </p:txBody>
      </p:sp>
      <p:sp>
        <p:nvSpPr>
          <p:cNvPr id="20" name="Freeform 8"/>
          <p:cNvSpPr/>
          <p:nvPr>
            <p:custDataLst>
              <p:tags r:id="rId11"/>
            </p:custDataLst>
          </p:nvPr>
        </p:nvSpPr>
        <p:spPr bwMode="auto">
          <a:xfrm>
            <a:off x="580955" y="407020"/>
            <a:ext cx="45371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22" name="TextBox 44"/>
          <p:cNvSpPr txBox="1"/>
          <p:nvPr>
            <p:custDataLst>
              <p:tags r:id="rId12"/>
            </p:custDataLst>
          </p:nvPr>
        </p:nvSpPr>
        <p:spPr>
          <a:xfrm>
            <a:off x="784614" y="407020"/>
            <a:ext cx="4333486"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特种设备双重预防工作思路和概念</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Tree>
    <p:custDataLst>
      <p:tags r:id="rId13"/>
    </p:custDataLst>
  </p:cSld>
  <p:clrMapOvr>
    <a:masterClrMapping/>
  </p:clrMapOvr>
  <p:transition spd="slow" advTm="74160">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215266" y="1002890"/>
            <a:ext cx="7052433" cy="3014980"/>
          </a:xfrm>
          <a:prstGeom prst="rect">
            <a:avLst/>
          </a:prstGeom>
          <a:noFill/>
        </p:spPr>
        <p:txBody>
          <a:bodyPr wrap="square" rtlCol="0">
            <a:spAutoFit/>
          </a:bodyPr>
          <a:lstStyle/>
          <a:p>
            <a:endParaRPr lang="en-US" altLang="zh-CN" sz="2000" spc="70" dirty="0">
              <a:solidFill>
                <a:srgbClr val="000000"/>
              </a:solidFill>
              <a:latin typeface="微软雅黑" panose="020B0503020204020204" pitchFamily="34" charset="-122"/>
              <a:ea typeface="微软雅黑" panose="020B0503020204020204" pitchFamily="34" charset="-122"/>
            </a:endParaRPr>
          </a:p>
          <a:p>
            <a:pPr>
              <a:lnSpc>
                <a:spcPts val="2800"/>
              </a:lnSpc>
              <a:tabLst>
                <a:tab pos="558800" algn="l"/>
              </a:tabLst>
            </a:pPr>
            <a:r>
              <a:rPr lang="zh-CN" altLang="en-US" sz="2000" dirty="0">
                <a:solidFill>
                  <a:srgbClr val="000000"/>
                </a:solidFill>
                <a:latin typeface="微软雅黑" panose="020B0503020204020204" pitchFamily="34" charset="-122"/>
                <a:ea typeface="微软雅黑" panose="020B0503020204020204" pitchFamily="34" charset="-122"/>
                <a:cs typeface="黑体" panose="02010609060101010101" charset="-122"/>
              </a:rPr>
              <a:t> </a:t>
            </a:r>
            <a:r>
              <a:rPr lang="en-US" altLang="zh-CN"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什么叫“安全”？</a:t>
            </a:r>
            <a:r>
              <a:rPr lang="en-US" altLang="zh-CN" sz="20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安全是没有伤害、没有损失、没有危险、没有事故发生。这里说的四个没有是</a:t>
            </a:r>
            <a:r>
              <a:rPr lang="en-US" altLang="zh-CN" sz="2000" b="1"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安全的表征</a:t>
            </a:r>
            <a:r>
              <a:rPr lang="en-US" altLang="zh-CN" sz="20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，是一个我们希望的结果</a:t>
            </a:r>
            <a:r>
              <a:rPr lang="en-US" altLang="zh-CN"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ts val="2800"/>
              </a:lnSpc>
              <a:tabLst>
                <a:tab pos="558800" algn="l"/>
              </a:tabLst>
            </a:pPr>
            <a:endParaRPr lang="en-US" altLang="zh-CN"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ts val="2800"/>
              </a:lnSpc>
              <a:tabLst>
                <a:tab pos="558800" algn="l"/>
              </a:tabLst>
            </a:pPr>
            <a:r>
              <a:rPr lang="en-US" altLang="zh-CN" sz="2000" b="1"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安全的本质应包括两层含义</a:t>
            </a:r>
            <a:r>
              <a:rPr lang="en-US" altLang="zh-CN"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ts val="3200"/>
              </a:lnSpc>
              <a:tabLst>
                <a:tab pos="558800" algn="l"/>
              </a:tabLst>
            </a:pPr>
            <a:r>
              <a:rPr lang="en-US" altLang="zh-CN"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预知、预测、分析危险</a:t>
            </a:r>
            <a:endParaRPr lang="en-US" altLang="zh-CN"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ts val="3200"/>
              </a:lnSpc>
              <a:tabLst>
                <a:tab pos="558800" algn="l"/>
              </a:tabLst>
            </a:pPr>
            <a:r>
              <a:rPr lang="en-US" altLang="zh-CN"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限制、控制、消除危险</a:t>
            </a:r>
            <a:endParaRPr lang="en-US" altLang="zh-CN" sz="20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9" name="五边形 28"/>
          <p:cNvSpPr/>
          <p:nvPr>
            <p:custDataLst>
              <p:tags r:id="rId1"/>
            </p:custDataLst>
          </p:nvPr>
        </p:nvSpPr>
        <p:spPr bwMode="auto">
          <a:xfrm>
            <a:off x="784614" y="1442737"/>
            <a:ext cx="454250" cy="153383"/>
          </a:xfrm>
          <a:prstGeom prst="homePlate">
            <a:avLst/>
          </a:prstGeom>
          <a:solidFill>
            <a:schemeClr val="accent1"/>
          </a:soli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9" name="五边形 8"/>
          <p:cNvSpPr/>
          <p:nvPr>
            <p:custDataLst>
              <p:tags r:id="rId2"/>
            </p:custDataLst>
          </p:nvPr>
        </p:nvSpPr>
        <p:spPr bwMode="auto">
          <a:xfrm>
            <a:off x="789078" y="2881043"/>
            <a:ext cx="454250" cy="153383"/>
          </a:xfrm>
          <a:prstGeom prst="homePlate">
            <a:avLst/>
          </a:prstGeom>
          <a:solidFill>
            <a:schemeClr val="accent1"/>
          </a:soli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22" name="Freeform 8"/>
          <p:cNvSpPr/>
          <p:nvPr>
            <p:custDataLst>
              <p:tags r:id="rId3"/>
            </p:custDataLst>
          </p:nvPr>
        </p:nvSpPr>
        <p:spPr bwMode="auto">
          <a:xfrm>
            <a:off x="5121862" y="407020"/>
            <a:ext cx="16980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24" name="TextBox 44"/>
          <p:cNvSpPr txBox="1"/>
          <p:nvPr>
            <p:custDataLst>
              <p:tags r:id="rId4"/>
            </p:custDataLst>
          </p:nvPr>
        </p:nvSpPr>
        <p:spPr>
          <a:xfrm>
            <a:off x="5262019" y="407020"/>
            <a:ext cx="1557881"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安全的概念</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27" name="Freeform 7"/>
          <p:cNvSpPr/>
          <p:nvPr>
            <p:custDataLst>
              <p:tags r:id="rId5"/>
            </p:custDataLst>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endParaRPr>
          </a:p>
        </p:txBody>
      </p:sp>
      <p:sp>
        <p:nvSpPr>
          <p:cNvPr id="28" name="TextBox 27"/>
          <p:cNvSpPr txBox="1"/>
          <p:nvPr>
            <p:custDataLst>
              <p:tags r:id="rId6"/>
            </p:custDataLst>
          </p:nvPr>
        </p:nvSpPr>
        <p:spPr>
          <a:xfrm>
            <a:off x="88490" y="401156"/>
            <a:ext cx="200578" cy="307777"/>
          </a:xfrm>
          <a:prstGeom prst="rect">
            <a:avLst/>
          </a:prstGeom>
          <a:noFill/>
        </p:spPr>
        <p:txBody>
          <a:bodyPr wrap="square" rtlCol="0">
            <a:spAutoFit/>
          </a:bodyPr>
          <a:lstStyle/>
          <a:p>
            <a:r>
              <a:rPr lang="zh-CN" altLang="en-US" sz="1400" b="1" dirty="0">
                <a:solidFill>
                  <a:schemeClr val="lt1"/>
                </a:solidFill>
              </a:rPr>
              <a:t>二</a:t>
            </a:r>
            <a:endParaRPr lang="zh-CN" altLang="en-US" sz="1400" b="1" dirty="0">
              <a:solidFill>
                <a:schemeClr val="lt1"/>
              </a:solidFill>
            </a:endParaRPr>
          </a:p>
        </p:txBody>
      </p:sp>
      <p:sp>
        <p:nvSpPr>
          <p:cNvPr id="3" name="日期占位符 2"/>
          <p:cNvSpPr>
            <a:spLocks noGrp="1"/>
          </p:cNvSpPr>
          <p:nvPr>
            <p:ph type="dt" sz="half" idx="10"/>
            <p:custDataLst>
              <p:tags r:id="rId7"/>
            </p:custDataLst>
          </p:nvPr>
        </p:nvSpPr>
        <p:spPr/>
        <p:txBody>
          <a:bodyPr/>
          <a:lstStyle/>
          <a:p>
            <a:fld id="{A9B7F11A-F0B3-4B0E-B70A-5E65C208C0B0}" type="datetime11">
              <a:rPr lang="zh-CN" altLang="en-US" smtClean="0">
                <a:solidFill>
                  <a:schemeClr val="dk1">
                    <a:tint val="75000"/>
                  </a:schemeClr>
                </a:solidFill>
              </a:rPr>
            </a:fld>
            <a:endParaRPr lang="zh-CN" altLang="en-US" smtClean="0">
              <a:solidFill>
                <a:schemeClr val="dk1">
                  <a:tint val="75000"/>
                </a:schemeClr>
              </a:solidFill>
            </a:endParaRPr>
          </a:p>
        </p:txBody>
      </p:sp>
      <p:sp>
        <p:nvSpPr>
          <p:cNvPr id="4" name="灯片编号占位符 3"/>
          <p:cNvSpPr>
            <a:spLocks noGrp="1"/>
          </p:cNvSpPr>
          <p:nvPr>
            <p:ph type="sldNum" sz="quarter" idx="12"/>
            <p:custDataLst>
              <p:tags r:id="rId8"/>
            </p:custDataLst>
          </p:nvPr>
        </p:nvSpPr>
        <p:spPr/>
        <p:txBody>
          <a:bodyPr/>
          <a:lstStyle/>
          <a:p>
            <a:fld id="{4F8BEFBF-5B5F-4BD2-A74A-61A97BF1200E}" type="slidenum">
              <a:rPr lang="zh-CN" altLang="en-US" smtClean="0">
                <a:solidFill>
                  <a:schemeClr val="dk1">
                    <a:tint val="75000"/>
                  </a:schemeClr>
                </a:solidFill>
              </a:rPr>
            </a:fld>
            <a:endParaRPr lang="zh-CN" altLang="en-US" smtClean="0">
              <a:solidFill>
                <a:schemeClr val="dk1">
                  <a:tint val="75000"/>
                </a:schemeClr>
              </a:solidFill>
            </a:endParaRPr>
          </a:p>
        </p:txBody>
      </p:sp>
      <p:sp>
        <p:nvSpPr>
          <p:cNvPr id="14" name="Freeform 8"/>
          <p:cNvSpPr/>
          <p:nvPr>
            <p:custDataLst>
              <p:tags r:id="rId9"/>
            </p:custDataLst>
          </p:nvPr>
        </p:nvSpPr>
        <p:spPr bwMode="auto">
          <a:xfrm>
            <a:off x="580955" y="407020"/>
            <a:ext cx="45371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5" name="TextBox 44"/>
          <p:cNvSpPr txBox="1"/>
          <p:nvPr/>
        </p:nvSpPr>
        <p:spPr>
          <a:xfrm>
            <a:off x="784614" y="407020"/>
            <a:ext cx="4333486"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特种设备双重预防工作思路和概念</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Tree>
  </p:cSld>
  <p:clrMapOvr>
    <a:masterClrMapping/>
  </p:clrMapOvr>
  <p:transition spd="slow" advTm="47286">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215266" y="1002890"/>
            <a:ext cx="7052433" cy="4041140"/>
          </a:xfrm>
          <a:prstGeom prst="rect">
            <a:avLst/>
          </a:prstGeom>
          <a:noFill/>
        </p:spPr>
        <p:txBody>
          <a:bodyPr wrap="square" rtlCol="0">
            <a:spAutoFit/>
          </a:bodyPr>
          <a:lstStyle/>
          <a:p>
            <a:pPr lvl="0">
              <a:lnSpc>
                <a:spcPct val="150000"/>
              </a:lnSpc>
            </a:pPr>
            <a:r>
              <a:rPr lang="zh-CN" altLang="en-US"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风险</a:t>
            </a:r>
            <a:r>
              <a:rPr lang="zh-CN" altLang="en-US" sz="2000" b="1" spc="7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点：</a:t>
            </a:r>
            <a:r>
              <a:rPr lang="zh-CN" altLang="en-US" sz="200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指伴随风险的部位、设施、场所和区域，以及在特定部位、</a:t>
            </a:r>
            <a:r>
              <a:rPr lang="zh-CN" altLang="en-US" sz="2000" b="1"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设施</a:t>
            </a:r>
            <a:r>
              <a:rPr lang="zh-CN" altLang="en-US" sz="200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、场所和区域实施的伴随风险的</a:t>
            </a:r>
            <a:r>
              <a:rPr lang="zh-CN" altLang="en-US" sz="2000" b="1"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作业过程</a:t>
            </a:r>
            <a:r>
              <a:rPr lang="zh-CN" altLang="en-US" sz="200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，或以上两者的组合</a:t>
            </a:r>
            <a:endParaRPr lang="en-US" altLang="zh-CN" sz="20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a:p>
            <a:pPr lvl="0">
              <a:lnSpc>
                <a:spcPct val="150000"/>
              </a:lnSpc>
            </a:pPr>
            <a:endParaRPr lang="en-US" altLang="zh-CN" sz="10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a:p>
            <a:pPr>
              <a:lnSpc>
                <a:spcPct val="150000"/>
              </a:lnSpc>
              <a:tabLst>
                <a:tab pos="558800" algn="l"/>
              </a:tabLst>
            </a:pPr>
            <a:r>
              <a:rPr kumimoji="1" lang="zh-CN" altLang="en-US" sz="2000" b="1" kern="0" dirty="0">
                <a:solidFill>
                  <a:srgbClr val="000000"/>
                </a:solidFill>
                <a:latin typeface="微软雅黑" panose="020B0503020204020204" pitchFamily="34" charset="-122"/>
                <a:ea typeface="微软雅黑" panose="020B0503020204020204" pitchFamily="34" charset="-122"/>
              </a:rPr>
              <a:t>风险点识别（单元划分）：</a:t>
            </a:r>
            <a:r>
              <a:rPr kumimoji="1" lang="zh-CN" altLang="en-US" sz="2000" kern="0" dirty="0">
                <a:solidFill>
                  <a:srgbClr val="000000"/>
                </a:solidFill>
                <a:latin typeface="微软雅黑" panose="020B0503020204020204" pitchFamily="34" charset="-122"/>
                <a:ea typeface="微软雅黑" panose="020B0503020204020204" pitchFamily="34" charset="-122"/>
              </a:rPr>
              <a:t>可按车间、班组、岗位所管辖的区域，以区域内</a:t>
            </a:r>
            <a:r>
              <a:rPr kumimoji="1" lang="zh-CN" altLang="en-US" sz="2000" b="1" kern="0" dirty="0">
                <a:solidFill>
                  <a:srgbClr val="000000"/>
                </a:solidFill>
                <a:latin typeface="微软雅黑" panose="020B0503020204020204" pitchFamily="34" charset="-122"/>
                <a:ea typeface="微软雅黑" panose="020B0503020204020204" pitchFamily="34" charset="-122"/>
              </a:rPr>
              <a:t>活动、过程</a:t>
            </a:r>
            <a:r>
              <a:rPr kumimoji="1" lang="zh-CN" altLang="en-US" sz="2000" kern="0" dirty="0">
                <a:solidFill>
                  <a:srgbClr val="000000"/>
                </a:solidFill>
                <a:latin typeface="微软雅黑" panose="020B0503020204020204" pitchFamily="34" charset="-122"/>
                <a:ea typeface="微软雅黑" panose="020B0503020204020204" pitchFamily="34" charset="-122"/>
              </a:rPr>
              <a:t>及所包含的</a:t>
            </a:r>
            <a:r>
              <a:rPr kumimoji="1" lang="zh-CN" altLang="en-US" sz="2000" b="1" kern="0" dirty="0">
                <a:solidFill>
                  <a:srgbClr val="000000"/>
                </a:solidFill>
                <a:latin typeface="微软雅黑" panose="020B0503020204020204" pitchFamily="34" charset="-122"/>
                <a:ea typeface="微软雅黑" panose="020B0503020204020204" pitchFamily="34" charset="-122"/>
              </a:rPr>
              <a:t>设施设备</a:t>
            </a:r>
            <a:r>
              <a:rPr kumimoji="1" lang="zh-CN" altLang="en-US" sz="2000" kern="0" dirty="0">
                <a:solidFill>
                  <a:srgbClr val="000000"/>
                </a:solidFill>
                <a:latin typeface="微软雅黑" panose="020B0503020204020204" pitchFamily="34" charset="-122"/>
                <a:ea typeface="微软雅黑" panose="020B0503020204020204" pitchFamily="34" charset="-122"/>
              </a:rPr>
              <a:t>为内容对识别单元再进行细分，形成相对独立的“模块”单元</a:t>
            </a:r>
            <a:endParaRPr kumimoji="1" lang="en-US" altLang="zh-CN" sz="2000" kern="0" dirty="0">
              <a:solidFill>
                <a:srgbClr val="000000"/>
              </a:solidFill>
              <a:latin typeface="微软雅黑" panose="020B0503020204020204" pitchFamily="34" charset="-122"/>
              <a:ea typeface="微软雅黑" panose="020B0503020204020204" pitchFamily="34" charset="-122"/>
            </a:endParaRPr>
          </a:p>
          <a:p>
            <a:pPr>
              <a:lnSpc>
                <a:spcPct val="150000"/>
              </a:lnSpc>
              <a:tabLst>
                <a:tab pos="558800" algn="l"/>
              </a:tabLst>
            </a:pPr>
            <a:endParaRPr kumimoji="1" lang="zh-CN" altLang="en-US" sz="1000" b="1" kern="0" dirty="0">
              <a:solidFill>
                <a:srgbClr val="000000"/>
              </a:solidFill>
              <a:latin typeface="微软雅黑" panose="020B0503020204020204" pitchFamily="34" charset="-122"/>
              <a:ea typeface="微软雅黑" panose="020B0503020204020204" pitchFamily="34" charset="-122"/>
            </a:endParaRPr>
          </a:p>
          <a:p>
            <a:pPr>
              <a:lnSpc>
                <a:spcPts val="2800"/>
              </a:lnSpc>
              <a:tabLst>
                <a:tab pos="558800" algn="l"/>
              </a:tabLst>
            </a:pPr>
            <a:r>
              <a:rPr lang="zh-CN" altLang="zh-CN" sz="2000" b="1" dirty="0">
                <a:solidFill>
                  <a:srgbClr val="000000"/>
                </a:solidFill>
                <a:latin typeface="微软雅黑" panose="020B0503020204020204" pitchFamily="34" charset="-122"/>
                <a:ea typeface="微软雅黑" panose="020B0503020204020204" pitchFamily="34" charset="-122"/>
              </a:rPr>
              <a:t>使用单位应当以在用的单台（套）特种设备及其作业活动为辨识单元进行风险点划分</a:t>
            </a:r>
            <a:endParaRPr lang="zh-CN" altLang="zh-CN"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9" name="五边形 28"/>
          <p:cNvSpPr/>
          <p:nvPr>
            <p:custDataLst>
              <p:tags r:id="rId1"/>
            </p:custDataLst>
          </p:nvPr>
        </p:nvSpPr>
        <p:spPr bwMode="auto">
          <a:xfrm>
            <a:off x="784614" y="1239537"/>
            <a:ext cx="454250" cy="153383"/>
          </a:xfrm>
          <a:prstGeom prst="homePlate">
            <a:avLst/>
          </a:prstGeom>
          <a:solidFill>
            <a:schemeClr val="accent1"/>
          </a:soli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9" name="五边形 8"/>
          <p:cNvSpPr/>
          <p:nvPr>
            <p:custDataLst>
              <p:tags r:id="rId2"/>
            </p:custDataLst>
          </p:nvPr>
        </p:nvSpPr>
        <p:spPr bwMode="auto">
          <a:xfrm>
            <a:off x="789078" y="2792143"/>
            <a:ext cx="454250" cy="153383"/>
          </a:xfrm>
          <a:prstGeom prst="homePlate">
            <a:avLst/>
          </a:prstGeom>
          <a:solidFill>
            <a:schemeClr val="accent1"/>
          </a:soli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22" name="Freeform 8"/>
          <p:cNvSpPr/>
          <p:nvPr>
            <p:custDataLst>
              <p:tags r:id="rId3"/>
            </p:custDataLst>
          </p:nvPr>
        </p:nvSpPr>
        <p:spPr bwMode="auto">
          <a:xfrm>
            <a:off x="5121862" y="407020"/>
            <a:ext cx="16980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2000" dirty="0">
                <a:solidFill>
                  <a:schemeClr val="lt1"/>
                </a:solidFill>
                <a:latin typeface="微软雅黑" panose="020B0503020204020204" pitchFamily="34" charset="-122"/>
                <a:ea typeface="微软雅黑" panose="020B0503020204020204" pitchFamily="34" charset="-122"/>
              </a:rPr>
              <a:t>风险点</a:t>
            </a:r>
            <a:endParaRPr lang="zh-CN" altLang="en-US" sz="2000" dirty="0">
              <a:solidFill>
                <a:schemeClr val="lt1"/>
              </a:solidFill>
              <a:latin typeface="微软雅黑" panose="020B0503020204020204" pitchFamily="34" charset="-122"/>
              <a:ea typeface="微软雅黑" panose="020B0503020204020204" pitchFamily="34" charset="-122"/>
            </a:endParaRPr>
          </a:p>
        </p:txBody>
      </p:sp>
      <p:sp>
        <p:nvSpPr>
          <p:cNvPr id="27" name="Freeform 7"/>
          <p:cNvSpPr/>
          <p:nvPr>
            <p:custDataLst>
              <p:tags r:id="rId4"/>
            </p:custDataLst>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endParaRPr>
          </a:p>
        </p:txBody>
      </p:sp>
      <p:sp>
        <p:nvSpPr>
          <p:cNvPr id="28" name="TextBox 27"/>
          <p:cNvSpPr txBox="1"/>
          <p:nvPr>
            <p:custDataLst>
              <p:tags r:id="rId5"/>
            </p:custDataLst>
          </p:nvPr>
        </p:nvSpPr>
        <p:spPr>
          <a:xfrm>
            <a:off x="88490" y="401156"/>
            <a:ext cx="200578" cy="307777"/>
          </a:xfrm>
          <a:prstGeom prst="rect">
            <a:avLst/>
          </a:prstGeom>
          <a:noFill/>
        </p:spPr>
        <p:txBody>
          <a:bodyPr wrap="square" rtlCol="0">
            <a:spAutoFit/>
          </a:bodyPr>
          <a:lstStyle/>
          <a:p>
            <a:r>
              <a:rPr lang="zh-CN" altLang="en-US" sz="1400" b="1" dirty="0">
                <a:solidFill>
                  <a:schemeClr val="lt1"/>
                </a:solidFill>
              </a:rPr>
              <a:t>二</a:t>
            </a:r>
            <a:endParaRPr lang="zh-CN" altLang="en-US" sz="1400" b="1" dirty="0">
              <a:solidFill>
                <a:schemeClr val="lt1"/>
              </a:solidFill>
            </a:endParaRPr>
          </a:p>
        </p:txBody>
      </p:sp>
      <p:sp>
        <p:nvSpPr>
          <p:cNvPr id="13" name="TextBox 12"/>
          <p:cNvSpPr txBox="1"/>
          <p:nvPr>
            <p:custDataLst>
              <p:tags r:id="rId6"/>
            </p:custDataLst>
          </p:nvPr>
        </p:nvSpPr>
        <p:spPr>
          <a:xfrm>
            <a:off x="88909" y="4176850"/>
            <a:ext cx="1043968" cy="706755"/>
          </a:xfrm>
          <a:prstGeom prst="rect">
            <a:avLst/>
          </a:prstGeom>
          <a:noFill/>
        </p:spPr>
        <p:txBody>
          <a:bodyPr wrap="square" rtlCol="0">
            <a:spAutoFit/>
          </a:bodyPr>
          <a:lstStyle/>
          <a:p>
            <a:r>
              <a:rPr lang="zh-CN" altLang="en-US" sz="2000" dirty="0">
                <a:solidFill>
                  <a:schemeClr val="dk1"/>
                </a:solidFill>
                <a:latin typeface="微软雅黑" panose="020B0503020204020204" pitchFamily="34" charset="-122"/>
                <a:ea typeface="微软雅黑" panose="020B0503020204020204" pitchFamily="34" charset="-122"/>
              </a:rPr>
              <a:t>标准</a:t>
            </a:r>
            <a:r>
              <a:rPr lang="en-US" altLang="zh-CN" sz="2000" dirty="0">
                <a:solidFill>
                  <a:schemeClr val="dk1"/>
                </a:solidFill>
                <a:latin typeface="微软雅黑" panose="020B0503020204020204" pitchFamily="34" charset="-122"/>
                <a:ea typeface="微软雅黑" panose="020B0503020204020204" pitchFamily="34" charset="-122"/>
              </a:rPr>
              <a:t>5.3.1.1</a:t>
            </a:r>
            <a:endParaRPr lang="en-US" altLang="zh-CN" sz="2000" dirty="0">
              <a:solidFill>
                <a:schemeClr val="dk1"/>
              </a:solidFill>
              <a:latin typeface="微软雅黑" panose="020B0503020204020204" pitchFamily="34" charset="-122"/>
              <a:ea typeface="微软雅黑" panose="020B0503020204020204" pitchFamily="34" charset="-122"/>
            </a:endParaRPr>
          </a:p>
        </p:txBody>
      </p:sp>
      <p:sp>
        <p:nvSpPr>
          <p:cNvPr id="14" name="矩形标注 13"/>
          <p:cNvSpPr/>
          <p:nvPr>
            <p:custDataLst>
              <p:tags r:id="rId7"/>
            </p:custDataLst>
          </p:nvPr>
        </p:nvSpPr>
        <p:spPr bwMode="auto">
          <a:xfrm>
            <a:off x="1243328" y="4203701"/>
            <a:ext cx="7024371" cy="780848"/>
          </a:xfrm>
          <a:prstGeom prst="wedgeRectCallout">
            <a:avLst>
              <a:gd name="adj1" fmla="val -52982"/>
              <a:gd name="adj2" fmla="val -36533"/>
            </a:avLst>
          </a:prstGeom>
          <a:noFill/>
          <a:ln w="22225">
            <a:solidFill>
              <a:schemeClr val="dk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3" name="日期占位符 2"/>
          <p:cNvSpPr>
            <a:spLocks noGrp="1"/>
          </p:cNvSpPr>
          <p:nvPr>
            <p:ph type="dt" sz="half" idx="10"/>
            <p:custDataLst>
              <p:tags r:id="rId8"/>
            </p:custDataLst>
          </p:nvPr>
        </p:nvSpPr>
        <p:spPr/>
        <p:txBody>
          <a:bodyPr/>
          <a:lstStyle/>
          <a:p>
            <a:fld id="{FCE74365-AB2B-4007-8388-9C423EADAFBF}" type="datetime11">
              <a:rPr lang="zh-CN" altLang="en-US" smtClean="0">
                <a:solidFill>
                  <a:schemeClr val="dk1">
                    <a:tint val="75000"/>
                  </a:schemeClr>
                </a:solidFill>
              </a:rPr>
            </a:fld>
            <a:endParaRPr lang="zh-CN" altLang="en-US" smtClean="0">
              <a:solidFill>
                <a:schemeClr val="dk1">
                  <a:tint val="75000"/>
                </a:schemeClr>
              </a:solidFill>
            </a:endParaRPr>
          </a:p>
        </p:txBody>
      </p:sp>
      <p:sp>
        <p:nvSpPr>
          <p:cNvPr id="4" name="灯片编号占位符 3"/>
          <p:cNvSpPr>
            <a:spLocks noGrp="1"/>
          </p:cNvSpPr>
          <p:nvPr>
            <p:ph type="sldNum" sz="quarter" idx="12"/>
            <p:custDataLst>
              <p:tags r:id="rId9"/>
            </p:custDataLst>
          </p:nvPr>
        </p:nvSpPr>
        <p:spPr/>
        <p:txBody>
          <a:bodyPr/>
          <a:lstStyle/>
          <a:p>
            <a:fld id="{4F8BEFBF-5B5F-4BD2-A74A-61A97BF1200E}" type="slidenum">
              <a:rPr lang="zh-CN" altLang="en-US" smtClean="0">
                <a:solidFill>
                  <a:schemeClr val="dk1">
                    <a:tint val="75000"/>
                  </a:schemeClr>
                </a:solidFill>
              </a:rPr>
            </a:fld>
            <a:endParaRPr lang="zh-CN" altLang="en-US" smtClean="0">
              <a:solidFill>
                <a:schemeClr val="dk1">
                  <a:tint val="75000"/>
                </a:schemeClr>
              </a:solidFill>
            </a:endParaRPr>
          </a:p>
        </p:txBody>
      </p:sp>
      <p:sp>
        <p:nvSpPr>
          <p:cNvPr id="15" name="Freeform 8"/>
          <p:cNvSpPr/>
          <p:nvPr>
            <p:custDataLst>
              <p:tags r:id="rId10"/>
            </p:custDataLst>
          </p:nvPr>
        </p:nvSpPr>
        <p:spPr bwMode="auto">
          <a:xfrm>
            <a:off x="580955" y="407020"/>
            <a:ext cx="45371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6" name="TextBox 44"/>
          <p:cNvSpPr txBox="1"/>
          <p:nvPr/>
        </p:nvSpPr>
        <p:spPr>
          <a:xfrm>
            <a:off x="784614" y="407020"/>
            <a:ext cx="4333486"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特种设备双重预防工作思路和概念</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Tree>
  </p:cSld>
  <p:clrMapOvr>
    <a:masterClrMapping/>
  </p:clrMapOvr>
  <p:transition spd="slow" advTm="77949">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215266" y="1002890"/>
            <a:ext cx="7052433" cy="3041015"/>
          </a:xfrm>
          <a:prstGeom prst="rect">
            <a:avLst/>
          </a:prstGeom>
          <a:noFill/>
        </p:spPr>
        <p:txBody>
          <a:bodyPr wrap="square" rtlCol="0">
            <a:spAutoFit/>
          </a:bodyPr>
          <a:lstStyle/>
          <a:p>
            <a:pPr>
              <a:lnSpc>
                <a:spcPts val="4000"/>
              </a:lnSpc>
              <a:tabLst>
                <a:tab pos="215900" algn="l"/>
              </a:tabLst>
            </a:pPr>
            <a:r>
              <a:rPr kumimoji="1" lang="zh-CN" altLang="en-US" sz="2000" b="1" kern="0" dirty="0">
                <a:solidFill>
                  <a:srgbClr val="000000"/>
                </a:solidFill>
                <a:latin typeface="微软雅黑" panose="020B0503020204020204" pitchFamily="34" charset="-122"/>
                <a:ea typeface="微软雅黑" panose="020B0503020204020204" pitchFamily="34" charset="-122"/>
              </a:rPr>
              <a:t>危险源：</a:t>
            </a:r>
            <a:r>
              <a:rPr kumimoji="1" lang="en-US" altLang="zh-CN" sz="2000" kern="0" dirty="0" err="1">
                <a:solidFill>
                  <a:srgbClr val="000000"/>
                </a:solidFill>
                <a:latin typeface="微软雅黑" panose="020B0503020204020204" pitchFamily="34" charset="-122"/>
                <a:ea typeface="微软雅黑" panose="020B0503020204020204" pitchFamily="34" charset="-122"/>
              </a:rPr>
              <a:t>可能导致人员伤害和（或）健康损害的根源、状态或行为，或它们的组合</a:t>
            </a:r>
            <a:endParaRPr kumimoji="1" lang="en-US" altLang="zh-CN" sz="2000" kern="0" dirty="0">
              <a:solidFill>
                <a:srgbClr val="000000"/>
              </a:solidFill>
              <a:latin typeface="微软雅黑" panose="020B0503020204020204" pitchFamily="34" charset="-122"/>
              <a:ea typeface="微软雅黑" panose="020B0503020204020204" pitchFamily="34" charset="-122"/>
            </a:endParaRPr>
          </a:p>
          <a:p>
            <a:pPr>
              <a:lnSpc>
                <a:spcPts val="3300"/>
              </a:lnSpc>
              <a:tabLst>
                <a:tab pos="215900" algn="l"/>
              </a:tabLst>
            </a:pPr>
            <a:endParaRPr kumimoji="1" lang="en-US" altLang="zh-CN" sz="1000" b="1" kern="0" dirty="0">
              <a:solidFill>
                <a:srgbClr val="000000"/>
              </a:solidFill>
              <a:latin typeface="微软雅黑" panose="020B0503020204020204" pitchFamily="34" charset="-122"/>
              <a:ea typeface="微软雅黑" panose="020B0503020204020204" pitchFamily="34" charset="-122"/>
            </a:endParaRPr>
          </a:p>
          <a:p>
            <a:pPr>
              <a:lnSpc>
                <a:spcPts val="3300"/>
              </a:lnSpc>
              <a:tabLst>
                <a:tab pos="215900" algn="l"/>
              </a:tabLst>
            </a:pPr>
            <a:r>
              <a:rPr kumimoji="1" lang="zh-CN" altLang="en-US" sz="2000" b="1" kern="0" dirty="0">
                <a:solidFill>
                  <a:srgbClr val="000000"/>
                </a:solidFill>
                <a:latin typeface="微软雅黑" panose="020B0503020204020204" pitchFamily="34" charset="-122"/>
                <a:ea typeface="微软雅黑" panose="020B0503020204020204" pitchFamily="34" charset="-122"/>
              </a:rPr>
              <a:t>危险源辨识：</a:t>
            </a:r>
            <a:r>
              <a:rPr kumimoji="1" lang="zh-CN" altLang="en-US" sz="2000" kern="0" dirty="0">
                <a:solidFill>
                  <a:srgbClr val="000000"/>
                </a:solidFill>
                <a:latin typeface="微软雅黑" panose="020B0503020204020204" pitchFamily="34" charset="-122"/>
                <a:ea typeface="微软雅黑" panose="020B0503020204020204" pitchFamily="34" charset="-122"/>
              </a:rPr>
              <a:t>识别危险源的存在并确定其特性的过程</a:t>
            </a:r>
            <a:endParaRPr kumimoji="1" lang="zh-CN" altLang="en-US" sz="2000" kern="0" dirty="0">
              <a:solidFill>
                <a:srgbClr val="000000"/>
              </a:solidFill>
              <a:latin typeface="微软雅黑" panose="020B0503020204020204" pitchFamily="34" charset="-122"/>
              <a:ea typeface="微软雅黑" panose="020B0503020204020204" pitchFamily="34" charset="-122"/>
            </a:endParaRPr>
          </a:p>
          <a:p>
            <a:pPr lvl="0">
              <a:lnSpc>
                <a:spcPts val="2800"/>
              </a:lnSpc>
              <a:tabLst>
                <a:tab pos="558800" algn="l"/>
              </a:tabLst>
            </a:pPr>
            <a:endParaRPr kumimoji="1" lang="zh-CN" altLang="en-US" sz="1000" b="1" kern="0" dirty="0">
              <a:solidFill>
                <a:srgbClr val="000000"/>
              </a:solidFill>
              <a:latin typeface="微软雅黑" panose="020B0503020204020204" pitchFamily="34" charset="-122"/>
              <a:ea typeface="微软雅黑" panose="020B0503020204020204" pitchFamily="34" charset="-122"/>
            </a:endParaRPr>
          </a:p>
          <a:p>
            <a:pPr>
              <a:lnSpc>
                <a:spcPts val="2800"/>
              </a:lnSpc>
              <a:tabLst>
                <a:tab pos="558800" algn="l"/>
              </a:tabLst>
            </a:pPr>
            <a:r>
              <a:rPr lang="zh-CN" altLang="zh-CN" sz="2000" b="1" dirty="0">
                <a:solidFill>
                  <a:srgbClr val="000000"/>
                </a:solidFill>
                <a:latin typeface="微软雅黑" panose="020B0503020204020204" pitchFamily="34" charset="-122"/>
                <a:ea typeface="微软雅黑" panose="020B0503020204020204" pitchFamily="34" charset="-122"/>
              </a:rPr>
              <a:t>危险源辨识范围应考虑人的因素、物的因素、环境因素和管理因素四个方面</a:t>
            </a:r>
            <a:endParaRPr lang="zh-CN" altLang="zh-CN" sz="2000" b="1" dirty="0">
              <a:solidFill>
                <a:srgbClr val="000000"/>
              </a:solidFill>
              <a:latin typeface="微软雅黑" panose="020B0503020204020204" pitchFamily="34" charset="-122"/>
              <a:ea typeface="微软雅黑" panose="020B0503020204020204" pitchFamily="34" charset="-122"/>
            </a:endParaRPr>
          </a:p>
        </p:txBody>
      </p:sp>
      <p:sp>
        <p:nvSpPr>
          <p:cNvPr id="29" name="五边形 28"/>
          <p:cNvSpPr/>
          <p:nvPr>
            <p:custDataLst>
              <p:tags r:id="rId1"/>
            </p:custDataLst>
          </p:nvPr>
        </p:nvSpPr>
        <p:spPr bwMode="auto">
          <a:xfrm>
            <a:off x="784614" y="1239537"/>
            <a:ext cx="454250" cy="153383"/>
          </a:xfrm>
          <a:prstGeom prst="homePlate">
            <a:avLst/>
          </a:prstGeom>
          <a:solidFill>
            <a:schemeClr val="accent1"/>
          </a:soli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9" name="五边形 8"/>
          <p:cNvSpPr/>
          <p:nvPr>
            <p:custDataLst>
              <p:tags r:id="rId2"/>
            </p:custDataLst>
          </p:nvPr>
        </p:nvSpPr>
        <p:spPr bwMode="auto">
          <a:xfrm>
            <a:off x="789078" y="2601643"/>
            <a:ext cx="454250" cy="153383"/>
          </a:xfrm>
          <a:prstGeom prst="homePlate">
            <a:avLst/>
          </a:prstGeom>
          <a:solidFill>
            <a:schemeClr val="accent1"/>
          </a:soli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22" name="Freeform 8"/>
          <p:cNvSpPr/>
          <p:nvPr>
            <p:custDataLst>
              <p:tags r:id="rId3"/>
            </p:custDataLst>
          </p:nvPr>
        </p:nvSpPr>
        <p:spPr bwMode="auto">
          <a:xfrm>
            <a:off x="5121862" y="407020"/>
            <a:ext cx="16980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2000" dirty="0">
                <a:solidFill>
                  <a:schemeClr val="lt1"/>
                </a:solidFill>
                <a:latin typeface="微软雅黑" panose="020B0503020204020204" pitchFamily="34" charset="-122"/>
                <a:ea typeface="微软雅黑" panose="020B0503020204020204" pitchFamily="34" charset="-122"/>
              </a:rPr>
              <a:t>危险源</a:t>
            </a:r>
            <a:endParaRPr lang="zh-CN" altLang="en-US" sz="2000" dirty="0">
              <a:solidFill>
                <a:schemeClr val="lt1"/>
              </a:solidFill>
              <a:latin typeface="微软雅黑" panose="020B0503020204020204" pitchFamily="34" charset="-122"/>
              <a:ea typeface="微软雅黑" panose="020B0503020204020204" pitchFamily="34" charset="-122"/>
            </a:endParaRPr>
          </a:p>
        </p:txBody>
      </p:sp>
      <p:sp>
        <p:nvSpPr>
          <p:cNvPr id="27" name="Freeform 7"/>
          <p:cNvSpPr/>
          <p:nvPr>
            <p:custDataLst>
              <p:tags r:id="rId4"/>
            </p:custDataLst>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endParaRPr>
          </a:p>
        </p:txBody>
      </p:sp>
      <p:sp>
        <p:nvSpPr>
          <p:cNvPr id="28" name="TextBox 27"/>
          <p:cNvSpPr txBox="1"/>
          <p:nvPr>
            <p:custDataLst>
              <p:tags r:id="rId5"/>
            </p:custDataLst>
          </p:nvPr>
        </p:nvSpPr>
        <p:spPr>
          <a:xfrm>
            <a:off x="88490" y="401156"/>
            <a:ext cx="200578" cy="307777"/>
          </a:xfrm>
          <a:prstGeom prst="rect">
            <a:avLst/>
          </a:prstGeom>
          <a:noFill/>
        </p:spPr>
        <p:txBody>
          <a:bodyPr wrap="square" rtlCol="0">
            <a:spAutoFit/>
          </a:bodyPr>
          <a:lstStyle/>
          <a:p>
            <a:r>
              <a:rPr lang="zh-CN" altLang="en-US" sz="1400" b="1" dirty="0">
                <a:solidFill>
                  <a:schemeClr val="lt1"/>
                </a:solidFill>
              </a:rPr>
              <a:t>二</a:t>
            </a:r>
            <a:endParaRPr lang="zh-CN" altLang="en-US" sz="1400" b="1" dirty="0">
              <a:solidFill>
                <a:schemeClr val="lt1"/>
              </a:solidFill>
            </a:endParaRPr>
          </a:p>
        </p:txBody>
      </p:sp>
      <p:sp>
        <p:nvSpPr>
          <p:cNvPr id="13" name="TextBox 12"/>
          <p:cNvSpPr txBox="1"/>
          <p:nvPr>
            <p:custDataLst>
              <p:tags r:id="rId6"/>
            </p:custDataLst>
          </p:nvPr>
        </p:nvSpPr>
        <p:spPr>
          <a:xfrm>
            <a:off x="188779" y="3240325"/>
            <a:ext cx="970435" cy="706755"/>
          </a:xfrm>
          <a:prstGeom prst="rect">
            <a:avLst/>
          </a:prstGeom>
          <a:noFill/>
        </p:spPr>
        <p:txBody>
          <a:bodyPr wrap="square" rtlCol="0">
            <a:spAutoFit/>
          </a:bodyPr>
          <a:lstStyle/>
          <a:p>
            <a:r>
              <a:rPr lang="zh-CN" altLang="en-US" sz="2000" dirty="0">
                <a:solidFill>
                  <a:schemeClr val="dk1"/>
                </a:solidFill>
                <a:latin typeface="微软雅黑" panose="020B0503020204020204" pitchFamily="34" charset="-122"/>
                <a:ea typeface="微软雅黑" panose="020B0503020204020204" pitchFamily="34" charset="-122"/>
              </a:rPr>
              <a:t>标准</a:t>
            </a:r>
            <a:r>
              <a:rPr lang="en-US" altLang="zh-CN" sz="2000" dirty="0">
                <a:solidFill>
                  <a:schemeClr val="dk1"/>
                </a:solidFill>
                <a:latin typeface="微软雅黑" panose="020B0503020204020204" pitchFamily="34" charset="-122"/>
                <a:ea typeface="微软雅黑" panose="020B0503020204020204" pitchFamily="34" charset="-122"/>
              </a:rPr>
              <a:t>5.3.1.3</a:t>
            </a:r>
            <a:endParaRPr lang="en-US" altLang="zh-CN" sz="2000" dirty="0">
              <a:solidFill>
                <a:schemeClr val="dk1"/>
              </a:solidFill>
              <a:latin typeface="微软雅黑" panose="020B0503020204020204" pitchFamily="34" charset="-122"/>
              <a:ea typeface="微软雅黑" panose="020B0503020204020204" pitchFamily="34" charset="-122"/>
            </a:endParaRPr>
          </a:p>
        </p:txBody>
      </p:sp>
      <p:sp>
        <p:nvSpPr>
          <p:cNvPr id="14" name="矩形标注 13"/>
          <p:cNvSpPr/>
          <p:nvPr>
            <p:custDataLst>
              <p:tags r:id="rId7"/>
            </p:custDataLst>
          </p:nvPr>
        </p:nvSpPr>
        <p:spPr bwMode="auto">
          <a:xfrm>
            <a:off x="1243328" y="3263901"/>
            <a:ext cx="7024371" cy="780848"/>
          </a:xfrm>
          <a:prstGeom prst="wedgeRectCallout">
            <a:avLst>
              <a:gd name="adj1" fmla="val -52982"/>
              <a:gd name="adj2" fmla="val -36533"/>
            </a:avLst>
          </a:prstGeom>
          <a:noFill/>
          <a:ln w="22225">
            <a:solidFill>
              <a:schemeClr val="dk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3" name="日期占位符 2"/>
          <p:cNvSpPr>
            <a:spLocks noGrp="1"/>
          </p:cNvSpPr>
          <p:nvPr>
            <p:ph type="dt" sz="half" idx="10"/>
            <p:custDataLst>
              <p:tags r:id="rId8"/>
            </p:custDataLst>
          </p:nvPr>
        </p:nvSpPr>
        <p:spPr/>
        <p:txBody>
          <a:bodyPr/>
          <a:lstStyle/>
          <a:p>
            <a:fld id="{4E77C805-E6B7-44A6-82EC-27F2BDB720A3}" type="datetime11">
              <a:rPr lang="zh-CN" altLang="en-US" smtClean="0">
                <a:solidFill>
                  <a:schemeClr val="dk1">
                    <a:tint val="75000"/>
                  </a:schemeClr>
                </a:solidFill>
              </a:rPr>
            </a:fld>
            <a:endParaRPr lang="zh-CN" altLang="en-US" smtClean="0">
              <a:solidFill>
                <a:schemeClr val="dk1">
                  <a:tint val="75000"/>
                </a:schemeClr>
              </a:solidFill>
            </a:endParaRPr>
          </a:p>
        </p:txBody>
      </p:sp>
      <p:sp>
        <p:nvSpPr>
          <p:cNvPr id="4" name="灯片编号占位符 3"/>
          <p:cNvSpPr>
            <a:spLocks noGrp="1"/>
          </p:cNvSpPr>
          <p:nvPr>
            <p:ph type="sldNum" sz="quarter" idx="12"/>
            <p:custDataLst>
              <p:tags r:id="rId9"/>
            </p:custDataLst>
          </p:nvPr>
        </p:nvSpPr>
        <p:spPr/>
        <p:txBody>
          <a:bodyPr/>
          <a:lstStyle/>
          <a:p>
            <a:fld id="{4F8BEFBF-5B5F-4BD2-A74A-61A97BF1200E}" type="slidenum">
              <a:rPr lang="zh-CN" altLang="en-US" smtClean="0">
                <a:solidFill>
                  <a:schemeClr val="dk1">
                    <a:tint val="75000"/>
                  </a:schemeClr>
                </a:solidFill>
              </a:rPr>
            </a:fld>
            <a:endParaRPr lang="zh-CN" altLang="en-US" smtClean="0">
              <a:solidFill>
                <a:schemeClr val="dk1">
                  <a:tint val="75000"/>
                </a:schemeClr>
              </a:solidFill>
            </a:endParaRPr>
          </a:p>
        </p:txBody>
      </p:sp>
      <p:sp>
        <p:nvSpPr>
          <p:cNvPr id="15" name="Freeform 8"/>
          <p:cNvSpPr/>
          <p:nvPr>
            <p:custDataLst>
              <p:tags r:id="rId10"/>
            </p:custDataLst>
          </p:nvPr>
        </p:nvSpPr>
        <p:spPr bwMode="auto">
          <a:xfrm>
            <a:off x="580955" y="407020"/>
            <a:ext cx="45371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6" name="TextBox 44"/>
          <p:cNvSpPr txBox="1"/>
          <p:nvPr/>
        </p:nvSpPr>
        <p:spPr>
          <a:xfrm>
            <a:off x="784614" y="407020"/>
            <a:ext cx="4333486"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特种设备双重预防工作思路和概念</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Tree>
  </p:cSld>
  <p:clrMapOvr>
    <a:masterClrMapping/>
  </p:clrMapOvr>
  <p:transition spd="slow" advTm="43099">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8"/>
          <p:cNvSpPr/>
          <p:nvPr>
            <p:custDataLst>
              <p:tags r:id="rId1"/>
            </p:custDataLst>
          </p:nvPr>
        </p:nvSpPr>
        <p:spPr bwMode="auto">
          <a:xfrm>
            <a:off x="4982162" y="407020"/>
            <a:ext cx="39840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1" name="TextBox 44"/>
          <p:cNvSpPr txBox="1"/>
          <p:nvPr>
            <p:custDataLst>
              <p:tags r:id="rId2"/>
            </p:custDataLst>
          </p:nvPr>
        </p:nvSpPr>
        <p:spPr>
          <a:xfrm>
            <a:off x="5122319" y="407020"/>
            <a:ext cx="3843881"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风险分级管控与隐患排查治理</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22" name="Freeform 3"/>
          <p:cNvSpPr/>
          <p:nvPr>
            <p:custDataLst>
              <p:tags r:id="rId3"/>
            </p:custDataLst>
          </p:nvPr>
        </p:nvSpPr>
        <p:spPr>
          <a:xfrm>
            <a:off x="6262115" y="1555490"/>
            <a:ext cx="2324100" cy="2705100"/>
          </a:xfrm>
          <a:custGeom>
            <a:avLst/>
            <a:gdLst>
              <a:gd name="connsiteX0" fmla="*/ 19050 w 2324100"/>
              <a:gd name="connsiteY0" fmla="*/ 400062 h 2705100"/>
              <a:gd name="connsiteX1" fmla="*/ 400062 w 2324100"/>
              <a:gd name="connsiteY1" fmla="*/ 19050 h 2705100"/>
              <a:gd name="connsiteX2" fmla="*/ 1924037 w 2324100"/>
              <a:gd name="connsiteY2" fmla="*/ 19050 h 2705100"/>
              <a:gd name="connsiteX3" fmla="*/ 2305050 w 2324100"/>
              <a:gd name="connsiteY3" fmla="*/ 400062 h 2705100"/>
              <a:gd name="connsiteX4" fmla="*/ 2305050 w 2324100"/>
              <a:gd name="connsiteY4" fmla="*/ 2305050 h 2705100"/>
              <a:gd name="connsiteX5" fmla="*/ 1924037 w 2324100"/>
              <a:gd name="connsiteY5" fmla="*/ 2686050 h 2705100"/>
              <a:gd name="connsiteX6" fmla="*/ 400062 w 2324100"/>
              <a:gd name="connsiteY6" fmla="*/ 2686050 h 2705100"/>
              <a:gd name="connsiteX7" fmla="*/ 19050 w 2324100"/>
              <a:gd name="connsiteY7" fmla="*/ 2305050 h 2705100"/>
              <a:gd name="connsiteX8" fmla="*/ 19050 w 2324100"/>
              <a:gd name="connsiteY8" fmla="*/ 400062 h 27051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2324100" h="2705100">
                <a:moveTo>
                  <a:pt x="19050" y="400062"/>
                </a:moveTo>
                <a:cubicBezTo>
                  <a:pt x="19050" y="189636"/>
                  <a:pt x="189636" y="19050"/>
                  <a:pt x="400062" y="19050"/>
                </a:cubicBezTo>
                <a:lnTo>
                  <a:pt x="1924037" y="19050"/>
                </a:lnTo>
                <a:cubicBezTo>
                  <a:pt x="2134463" y="19050"/>
                  <a:pt x="2305050" y="189636"/>
                  <a:pt x="2305050" y="400062"/>
                </a:cubicBezTo>
                <a:lnTo>
                  <a:pt x="2305050" y="2305050"/>
                </a:lnTo>
                <a:cubicBezTo>
                  <a:pt x="2305050" y="2515476"/>
                  <a:pt x="2134463" y="2686050"/>
                  <a:pt x="1924037" y="2686050"/>
                </a:cubicBezTo>
                <a:lnTo>
                  <a:pt x="400062" y="2686050"/>
                </a:lnTo>
                <a:cubicBezTo>
                  <a:pt x="189636" y="2686050"/>
                  <a:pt x="19050" y="2515476"/>
                  <a:pt x="19050" y="2305050"/>
                </a:cubicBezTo>
                <a:lnTo>
                  <a:pt x="19050" y="400062"/>
                </a:lnTo>
              </a:path>
            </a:pathLst>
          </a:custGeom>
          <a:solidFill>
            <a:srgbClr val="000000">
              <a:alpha val="0"/>
            </a:srgbClr>
          </a:solidFill>
          <a:ln w="381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sp>
        <p:nvSpPr>
          <p:cNvPr id="24" name="Freeform 3"/>
          <p:cNvSpPr/>
          <p:nvPr>
            <p:custDataLst>
              <p:tags r:id="rId4"/>
            </p:custDataLst>
          </p:nvPr>
        </p:nvSpPr>
        <p:spPr>
          <a:xfrm>
            <a:off x="623316" y="1555490"/>
            <a:ext cx="2324100" cy="2705100"/>
          </a:xfrm>
          <a:custGeom>
            <a:avLst/>
            <a:gdLst>
              <a:gd name="connsiteX0" fmla="*/ 19050 w 2324100"/>
              <a:gd name="connsiteY0" fmla="*/ 400062 h 2705100"/>
              <a:gd name="connsiteX1" fmla="*/ 400062 w 2324100"/>
              <a:gd name="connsiteY1" fmla="*/ 19050 h 2705100"/>
              <a:gd name="connsiteX2" fmla="*/ 1924037 w 2324100"/>
              <a:gd name="connsiteY2" fmla="*/ 19050 h 2705100"/>
              <a:gd name="connsiteX3" fmla="*/ 2305050 w 2324100"/>
              <a:gd name="connsiteY3" fmla="*/ 400062 h 2705100"/>
              <a:gd name="connsiteX4" fmla="*/ 2305050 w 2324100"/>
              <a:gd name="connsiteY4" fmla="*/ 2305050 h 2705100"/>
              <a:gd name="connsiteX5" fmla="*/ 1924037 w 2324100"/>
              <a:gd name="connsiteY5" fmla="*/ 2686050 h 2705100"/>
              <a:gd name="connsiteX6" fmla="*/ 400062 w 2324100"/>
              <a:gd name="connsiteY6" fmla="*/ 2686050 h 2705100"/>
              <a:gd name="connsiteX7" fmla="*/ 19050 w 2324100"/>
              <a:gd name="connsiteY7" fmla="*/ 2305050 h 2705100"/>
              <a:gd name="connsiteX8" fmla="*/ 19050 w 2324100"/>
              <a:gd name="connsiteY8" fmla="*/ 400062 h 27051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2324100" h="2705100">
                <a:moveTo>
                  <a:pt x="19050" y="400062"/>
                </a:moveTo>
                <a:cubicBezTo>
                  <a:pt x="19050" y="189636"/>
                  <a:pt x="189636" y="19050"/>
                  <a:pt x="400062" y="19050"/>
                </a:cubicBezTo>
                <a:lnTo>
                  <a:pt x="1924037" y="19050"/>
                </a:lnTo>
                <a:cubicBezTo>
                  <a:pt x="2134463" y="19050"/>
                  <a:pt x="2305050" y="189636"/>
                  <a:pt x="2305050" y="400062"/>
                </a:cubicBezTo>
                <a:lnTo>
                  <a:pt x="2305050" y="2305050"/>
                </a:lnTo>
                <a:cubicBezTo>
                  <a:pt x="2305050" y="2515476"/>
                  <a:pt x="2134463" y="2686050"/>
                  <a:pt x="1924037" y="2686050"/>
                </a:cubicBezTo>
                <a:lnTo>
                  <a:pt x="400062" y="2686050"/>
                </a:lnTo>
                <a:cubicBezTo>
                  <a:pt x="189636" y="2686050"/>
                  <a:pt x="19050" y="2515476"/>
                  <a:pt x="19050" y="2305050"/>
                </a:cubicBezTo>
                <a:lnTo>
                  <a:pt x="19050" y="400062"/>
                </a:lnTo>
              </a:path>
            </a:pathLst>
          </a:custGeom>
          <a:solidFill>
            <a:srgbClr val="000000">
              <a:alpha val="0"/>
            </a:srgbClr>
          </a:solidFill>
          <a:ln w="381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pic>
        <p:nvPicPr>
          <p:cNvPr id="25" name="Picture 3"/>
          <p:cNvPicPr>
            <a:picLocks noChangeAspect="1" noChangeArrowheads="1"/>
          </p:cNvPicPr>
          <p:nvPr/>
        </p:nvPicPr>
        <p:blipFill>
          <a:blip r:embed="rId5">
            <a:duotone>
              <a:schemeClr val="accent1">
                <a:shade val="45000"/>
                <a:satMod val="135000"/>
              </a:schemeClr>
              <a:prstClr val="white"/>
            </a:duotone>
          </a:blip>
          <a:srcRect/>
          <a:stretch>
            <a:fillRect/>
          </a:stretch>
        </p:blipFill>
        <p:spPr bwMode="auto">
          <a:xfrm>
            <a:off x="3073400" y="1371600"/>
            <a:ext cx="3022600" cy="1625600"/>
          </a:xfrm>
          <a:prstGeom prst="rect">
            <a:avLst/>
          </a:prstGeom>
          <a:noFill/>
        </p:spPr>
      </p:pic>
      <p:pic>
        <p:nvPicPr>
          <p:cNvPr id="26" name="Picture 3"/>
          <p:cNvPicPr>
            <a:picLocks noChangeAspect="1" noChangeArrowheads="1"/>
          </p:cNvPicPr>
          <p:nvPr/>
        </p:nvPicPr>
        <p:blipFill>
          <a:blip r:embed="rId6">
            <a:duotone>
              <a:schemeClr val="accent6">
                <a:shade val="45000"/>
                <a:satMod val="135000"/>
              </a:schemeClr>
              <a:prstClr val="white"/>
            </a:duotone>
          </a:blip>
          <a:srcRect/>
          <a:stretch>
            <a:fillRect/>
          </a:stretch>
        </p:blipFill>
        <p:spPr bwMode="auto">
          <a:xfrm>
            <a:off x="3238500" y="3035300"/>
            <a:ext cx="927100" cy="1257300"/>
          </a:xfrm>
          <a:prstGeom prst="rect">
            <a:avLst/>
          </a:prstGeom>
          <a:noFill/>
        </p:spPr>
      </p:pic>
      <p:pic>
        <p:nvPicPr>
          <p:cNvPr id="27" name="Picture 3"/>
          <p:cNvPicPr>
            <a:picLocks noChangeAspect="1" noChangeArrowheads="1"/>
          </p:cNvPicPr>
          <p:nvPr/>
        </p:nvPicPr>
        <p:blipFill>
          <a:blip r:embed="rId7">
            <a:duotone>
              <a:schemeClr val="accent6">
                <a:shade val="45000"/>
                <a:satMod val="135000"/>
              </a:schemeClr>
              <a:prstClr val="white"/>
            </a:duotone>
          </a:blip>
          <a:srcRect/>
          <a:stretch>
            <a:fillRect/>
          </a:stretch>
        </p:blipFill>
        <p:spPr bwMode="auto">
          <a:xfrm>
            <a:off x="4889500" y="3035300"/>
            <a:ext cx="927100" cy="1257300"/>
          </a:xfrm>
          <a:prstGeom prst="rect">
            <a:avLst/>
          </a:prstGeom>
          <a:noFill/>
        </p:spPr>
      </p:pic>
      <p:sp>
        <p:nvSpPr>
          <p:cNvPr id="28" name="TextBox 1"/>
          <p:cNvSpPr txBox="1"/>
          <p:nvPr>
            <p:custDataLst>
              <p:tags r:id="rId8"/>
            </p:custDataLst>
          </p:nvPr>
        </p:nvSpPr>
        <p:spPr>
          <a:xfrm>
            <a:off x="863600" y="1816100"/>
            <a:ext cx="1828800" cy="443230"/>
          </a:xfrm>
          <a:prstGeom prst="rect">
            <a:avLst/>
          </a:prstGeom>
          <a:noFill/>
        </p:spPr>
        <p:txBody>
          <a:bodyPr wrap="none" lIns="0" tIns="0" rIns="0" rtlCol="0">
            <a:spAutoFit/>
          </a:bodyPr>
          <a:lstStyle/>
          <a:p>
            <a:pPr>
              <a:lnSpc>
                <a:spcPts val="3100"/>
              </a:lnSpc>
            </a:pPr>
            <a:r>
              <a:rPr lang="en-US" altLang="zh-CN" sz="2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风险分级管控</a:t>
            </a:r>
            <a:endParaRPr lang="en-US" altLang="zh-CN" sz="2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 name="TextBox 1"/>
          <p:cNvSpPr txBox="1"/>
          <p:nvPr/>
        </p:nvSpPr>
        <p:spPr>
          <a:xfrm>
            <a:off x="895072" y="2413000"/>
            <a:ext cx="1478915" cy="1058545"/>
          </a:xfrm>
          <a:prstGeom prst="rect">
            <a:avLst/>
          </a:prstGeom>
          <a:noFill/>
        </p:spPr>
        <p:txBody>
          <a:bodyPr wrap="none" lIns="0" tIns="0" rIns="0" rtlCol="0">
            <a:spAutoFit/>
          </a:bodyPr>
          <a:lstStyle/>
          <a:p>
            <a:pPr algn="ctr">
              <a:lnSpc>
                <a:spcPts val="3000"/>
              </a:lnSpc>
              <a:tabLst>
                <a:tab pos="355600" algn="l"/>
                <a:tab pos="457200" algn="l"/>
              </a:tabLst>
            </a:pPr>
            <a:r>
              <a:rPr lang="en-US" altLang="zh-CN" sz="24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基于风险</a:t>
            </a:r>
            <a:endParaRPr lang="en-US" altLang="zh-CN"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ts val="1000"/>
              </a:lnSpc>
            </a:pPr>
            <a:endParaRPr lang="en-US" altLang="zh-CN" sz="1400" dirty="0">
              <a:solidFill>
                <a:srgbClr val="000000"/>
              </a:solidFill>
              <a:latin typeface="微软雅黑" panose="020B0503020204020204" pitchFamily="34" charset="-122"/>
              <a:ea typeface="微软雅黑" panose="020B0503020204020204" pitchFamily="34" charset="-122"/>
            </a:endParaRPr>
          </a:p>
          <a:p>
            <a:pPr algn="ctr">
              <a:lnSpc>
                <a:spcPts val="3900"/>
              </a:lnSpc>
              <a:tabLst>
                <a:tab pos="355600" algn="l"/>
                <a:tab pos="457200" algn="l"/>
              </a:tabLst>
            </a:pPr>
            <a:r>
              <a:rPr lang="en-US" altLang="zh-CN" sz="2795" b="1"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管控过程</a:t>
            </a:r>
            <a:endParaRPr lang="en-US" altLang="zh-CN" sz="2795" b="1"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1" name="TextBox 1"/>
          <p:cNvSpPr txBox="1"/>
          <p:nvPr>
            <p:custDataLst>
              <p:tags r:id="rId9"/>
            </p:custDataLst>
          </p:nvPr>
        </p:nvSpPr>
        <p:spPr>
          <a:xfrm>
            <a:off x="4225627" y="1689100"/>
            <a:ext cx="711200" cy="507365"/>
          </a:xfrm>
          <a:prstGeom prst="rect">
            <a:avLst/>
          </a:prstGeom>
          <a:noFill/>
        </p:spPr>
        <p:txBody>
          <a:bodyPr wrap="none" lIns="0" tIns="0" rIns="0" rtlCol="0">
            <a:spAutoFit/>
          </a:bodyPr>
          <a:lstStyle/>
          <a:p>
            <a:pPr>
              <a:lnSpc>
                <a:spcPts val="3600"/>
              </a:lnSpc>
            </a:pPr>
            <a:r>
              <a:rPr lang="en-US" altLang="zh-CN" sz="2795" b="1" dirty="0" err="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区别</a:t>
            </a:r>
            <a:endParaRPr lang="en-US" altLang="zh-CN" sz="2795" b="1" dirty="0" err="1">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2" name="TextBox 1"/>
          <p:cNvSpPr txBox="1"/>
          <p:nvPr>
            <p:custDataLst>
              <p:tags r:id="rId10"/>
            </p:custDataLst>
          </p:nvPr>
        </p:nvSpPr>
        <p:spPr>
          <a:xfrm>
            <a:off x="6502400" y="1854200"/>
            <a:ext cx="1828800" cy="443230"/>
          </a:xfrm>
          <a:prstGeom prst="rect">
            <a:avLst/>
          </a:prstGeom>
          <a:noFill/>
        </p:spPr>
        <p:txBody>
          <a:bodyPr wrap="none" lIns="0" tIns="0" rIns="0" rtlCol="0">
            <a:spAutoFit/>
          </a:bodyPr>
          <a:lstStyle/>
          <a:p>
            <a:pPr>
              <a:lnSpc>
                <a:spcPts val="3100"/>
              </a:lnSpc>
            </a:pPr>
            <a:r>
              <a:rPr lang="en-US" altLang="zh-CN" sz="2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隐患排查治理</a:t>
            </a:r>
            <a:endParaRPr lang="en-US" altLang="zh-CN" sz="2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3" name="TextBox 1"/>
          <p:cNvSpPr txBox="1"/>
          <p:nvPr/>
        </p:nvSpPr>
        <p:spPr>
          <a:xfrm>
            <a:off x="6510338" y="2451100"/>
            <a:ext cx="1625600" cy="1058545"/>
          </a:xfrm>
          <a:prstGeom prst="rect">
            <a:avLst/>
          </a:prstGeom>
          <a:noFill/>
        </p:spPr>
        <p:txBody>
          <a:bodyPr wrap="none" lIns="0" tIns="0" rIns="0" rtlCol="0">
            <a:spAutoFit/>
          </a:bodyPr>
          <a:lstStyle/>
          <a:p>
            <a:pPr algn="ctr">
              <a:lnSpc>
                <a:spcPts val="3000"/>
              </a:lnSpc>
              <a:tabLst>
                <a:tab pos="203200" algn="l"/>
                <a:tab pos="304800" algn="l"/>
              </a:tabLst>
            </a:pPr>
            <a:r>
              <a:rPr lang="en-US" altLang="zh-CN" sz="24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基于后果</a:t>
            </a:r>
            <a:endParaRPr lang="en-US" altLang="zh-CN"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ts val="1000"/>
              </a:lnSpc>
            </a:pPr>
            <a:endParaRPr lang="en-US" altLang="zh-CN" sz="1400" dirty="0">
              <a:solidFill>
                <a:srgbClr val="000000"/>
              </a:solidFill>
              <a:latin typeface="微软雅黑" panose="020B0503020204020204" pitchFamily="34" charset="-122"/>
              <a:ea typeface="微软雅黑" panose="020B0503020204020204" pitchFamily="34" charset="-122"/>
            </a:endParaRPr>
          </a:p>
          <a:p>
            <a:pPr>
              <a:lnSpc>
                <a:spcPts val="3900"/>
              </a:lnSpc>
              <a:tabLst>
                <a:tab pos="203200" algn="l"/>
                <a:tab pos="304800" algn="l"/>
              </a:tabLst>
            </a:pPr>
            <a:r>
              <a:rPr lang="en-US" altLang="zh-CN" sz="1400" dirty="0">
                <a:solidFill>
                  <a:srgbClr val="000000"/>
                </a:solidFill>
                <a:latin typeface="微软雅黑" panose="020B0503020204020204" pitchFamily="34" charset="-122"/>
                <a:ea typeface="微软雅黑" panose="020B0503020204020204" pitchFamily="34" charset="-122"/>
              </a:rPr>
              <a:t>	</a:t>
            </a:r>
            <a:r>
              <a:rPr lang="en-US" altLang="zh-CN" sz="2795"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管控结果</a:t>
            </a:r>
            <a:endParaRPr lang="en-US" altLang="zh-CN" sz="2795"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 name="Freeform 7"/>
          <p:cNvSpPr/>
          <p:nvPr>
            <p:custDataLst>
              <p:tags r:id="rId11"/>
            </p:custDataLst>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endParaRPr>
          </a:p>
        </p:txBody>
      </p:sp>
      <p:sp>
        <p:nvSpPr>
          <p:cNvPr id="37" name="TextBox 36"/>
          <p:cNvSpPr txBox="1"/>
          <p:nvPr>
            <p:custDataLst>
              <p:tags r:id="rId12"/>
            </p:custDataLst>
          </p:nvPr>
        </p:nvSpPr>
        <p:spPr>
          <a:xfrm>
            <a:off x="88490" y="401156"/>
            <a:ext cx="200578" cy="307777"/>
          </a:xfrm>
          <a:prstGeom prst="rect">
            <a:avLst/>
          </a:prstGeom>
          <a:noFill/>
        </p:spPr>
        <p:txBody>
          <a:bodyPr wrap="square" rtlCol="0">
            <a:spAutoFit/>
          </a:bodyPr>
          <a:lstStyle/>
          <a:p>
            <a:r>
              <a:rPr lang="zh-CN" altLang="en-US" sz="1400" b="1" dirty="0">
                <a:solidFill>
                  <a:schemeClr val="lt1"/>
                </a:solidFill>
              </a:rPr>
              <a:t>二</a:t>
            </a:r>
            <a:endParaRPr lang="zh-CN" altLang="en-US" sz="1400" b="1" dirty="0">
              <a:solidFill>
                <a:schemeClr val="lt1"/>
              </a:solidFill>
            </a:endParaRPr>
          </a:p>
        </p:txBody>
      </p:sp>
      <p:sp>
        <p:nvSpPr>
          <p:cNvPr id="3" name="日期占位符 2"/>
          <p:cNvSpPr>
            <a:spLocks noGrp="1"/>
          </p:cNvSpPr>
          <p:nvPr>
            <p:ph type="dt" sz="half" idx="10"/>
            <p:custDataLst>
              <p:tags r:id="rId13"/>
            </p:custDataLst>
          </p:nvPr>
        </p:nvSpPr>
        <p:spPr/>
        <p:txBody>
          <a:bodyPr/>
          <a:lstStyle/>
          <a:p>
            <a:fld id="{405B374F-FDB3-4780-9F99-0574418E8A1A}" type="datetime11">
              <a:rPr lang="zh-CN" altLang="en-US" smtClean="0">
                <a:solidFill>
                  <a:schemeClr val="dk1">
                    <a:tint val="75000"/>
                  </a:schemeClr>
                </a:solidFill>
              </a:rPr>
            </a:fld>
            <a:endParaRPr lang="zh-CN" altLang="en-US" smtClean="0">
              <a:solidFill>
                <a:schemeClr val="dk1">
                  <a:tint val="75000"/>
                </a:schemeClr>
              </a:solidFill>
            </a:endParaRPr>
          </a:p>
        </p:txBody>
      </p:sp>
      <p:sp>
        <p:nvSpPr>
          <p:cNvPr id="4" name="灯片编号占位符 3"/>
          <p:cNvSpPr>
            <a:spLocks noGrp="1"/>
          </p:cNvSpPr>
          <p:nvPr>
            <p:ph type="sldNum" sz="quarter" idx="12"/>
            <p:custDataLst>
              <p:tags r:id="rId14"/>
            </p:custDataLst>
          </p:nvPr>
        </p:nvSpPr>
        <p:spPr/>
        <p:txBody>
          <a:bodyPr/>
          <a:lstStyle/>
          <a:p>
            <a:fld id="{4F8BEFBF-5B5F-4BD2-A74A-61A97BF1200E}" type="slidenum">
              <a:rPr lang="zh-CN" altLang="en-US" smtClean="0">
                <a:solidFill>
                  <a:schemeClr val="dk1">
                    <a:tint val="75000"/>
                  </a:schemeClr>
                </a:solidFill>
              </a:rPr>
            </a:fld>
            <a:endParaRPr lang="zh-CN" altLang="en-US" smtClean="0">
              <a:solidFill>
                <a:schemeClr val="dk1">
                  <a:tint val="75000"/>
                </a:schemeClr>
              </a:solidFill>
            </a:endParaRPr>
          </a:p>
        </p:txBody>
      </p:sp>
      <p:sp>
        <p:nvSpPr>
          <p:cNvPr id="21" name="Freeform 8"/>
          <p:cNvSpPr/>
          <p:nvPr>
            <p:custDataLst>
              <p:tags r:id="rId15"/>
            </p:custDataLst>
          </p:nvPr>
        </p:nvSpPr>
        <p:spPr bwMode="auto">
          <a:xfrm>
            <a:off x="580955" y="407020"/>
            <a:ext cx="45371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23" name="TextBox 44"/>
          <p:cNvSpPr txBox="1"/>
          <p:nvPr>
            <p:custDataLst>
              <p:tags r:id="rId16"/>
            </p:custDataLst>
          </p:nvPr>
        </p:nvSpPr>
        <p:spPr>
          <a:xfrm>
            <a:off x="784614" y="407020"/>
            <a:ext cx="4333486"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特种设备双重预防工作思路和概念</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Tree>
  </p:cSld>
  <p:clrMapOvr>
    <a:masterClrMapping/>
  </p:clrMapOvr>
  <p:transition spd="slow" advTm="61102">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215266" y="1002890"/>
            <a:ext cx="7052433" cy="3258820"/>
          </a:xfrm>
          <a:prstGeom prst="rect">
            <a:avLst/>
          </a:prstGeom>
          <a:noFill/>
        </p:spPr>
        <p:txBody>
          <a:bodyPr wrap="square" rtlCol="0">
            <a:spAutoFit/>
          </a:bodyPr>
          <a:lstStyle/>
          <a:p>
            <a:pPr>
              <a:lnSpc>
                <a:spcPts val="2300"/>
              </a:lnSpc>
            </a:pPr>
            <a:r>
              <a:rPr lang="en-US" altLang="zh-CN" sz="2000" b="1"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风险分级管控</a:t>
            </a:r>
            <a:r>
              <a:rPr lang="en-US" altLang="zh-CN" sz="20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体系是</a:t>
            </a:r>
            <a:r>
              <a:rPr lang="en-US" altLang="zh-CN" sz="2000" b="1"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隐患排查治理</a:t>
            </a:r>
            <a:r>
              <a:rPr lang="en-US" altLang="zh-CN" sz="20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体系的“基础</a:t>
            </a:r>
            <a:r>
              <a:rPr lang="en-US" altLang="zh-CN"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ts val="3200"/>
              </a:lnSpc>
            </a:pPr>
            <a:endParaRPr lang="en-US" altLang="zh-CN"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ts val="3200"/>
              </a:lnSpc>
            </a:pPr>
            <a:r>
              <a:rPr lang="en-US" altLang="zh-CN"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根据风险分级管控体系的要求，企业组织实施风险点识别、危险源辨识、风险评价、典型措施制定和风险分级，确定风险点、危险源为</a:t>
            </a:r>
            <a:r>
              <a:rPr lang="en-US" altLang="zh-CN"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隐患排查</a:t>
            </a:r>
            <a:r>
              <a:rPr lang="en-US" altLang="zh-CN"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的对象，即“排查点”</a:t>
            </a:r>
            <a:endParaRPr lang="en-US" altLang="zh-CN"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ts val="3200"/>
              </a:lnSpc>
            </a:pPr>
            <a:endParaRPr lang="en-US" altLang="zh-CN"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ts val="3200"/>
              </a:lnSpc>
            </a:pPr>
            <a:r>
              <a:rPr lang="en-US" altLang="zh-CN" sz="20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通过</a:t>
            </a:r>
            <a:r>
              <a:rPr lang="en-US" altLang="zh-CN" sz="2000" b="1"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隐患排查</a:t>
            </a:r>
            <a:r>
              <a:rPr lang="en-US" altLang="zh-CN" sz="20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，可能发现新的风险点、危险源，进而对风险点和危险源信息进行补充和完善</a:t>
            </a:r>
            <a:r>
              <a:rPr lang="en-US" altLang="zh-CN"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9" name="五边形 28"/>
          <p:cNvSpPr/>
          <p:nvPr>
            <p:custDataLst>
              <p:tags r:id="rId1"/>
            </p:custDataLst>
          </p:nvPr>
        </p:nvSpPr>
        <p:spPr bwMode="auto">
          <a:xfrm>
            <a:off x="693911" y="1157784"/>
            <a:ext cx="454250" cy="153383"/>
          </a:xfrm>
          <a:prstGeom prst="homePlate">
            <a:avLst/>
          </a:prstGeom>
          <a:solidFill>
            <a:schemeClr val="accent1"/>
          </a:soli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9" name="五边形 8"/>
          <p:cNvSpPr/>
          <p:nvPr>
            <p:custDataLst>
              <p:tags r:id="rId2"/>
            </p:custDataLst>
          </p:nvPr>
        </p:nvSpPr>
        <p:spPr bwMode="auto">
          <a:xfrm>
            <a:off x="671543" y="1872786"/>
            <a:ext cx="454250" cy="153383"/>
          </a:xfrm>
          <a:prstGeom prst="homePlate">
            <a:avLst/>
          </a:prstGeom>
          <a:solidFill>
            <a:schemeClr val="accent1"/>
          </a:soli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2" name="五边形 11"/>
          <p:cNvSpPr/>
          <p:nvPr>
            <p:custDataLst>
              <p:tags r:id="rId3"/>
            </p:custDataLst>
          </p:nvPr>
        </p:nvSpPr>
        <p:spPr bwMode="auto">
          <a:xfrm>
            <a:off x="671543" y="3511086"/>
            <a:ext cx="454250" cy="153383"/>
          </a:xfrm>
          <a:prstGeom prst="homePlate">
            <a:avLst/>
          </a:prstGeom>
          <a:solidFill>
            <a:schemeClr val="accent1"/>
          </a:soli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21" name="Freeform 8"/>
          <p:cNvSpPr/>
          <p:nvPr>
            <p:custDataLst>
              <p:tags r:id="rId4"/>
            </p:custDataLst>
          </p:nvPr>
        </p:nvSpPr>
        <p:spPr bwMode="auto">
          <a:xfrm>
            <a:off x="4982162" y="407020"/>
            <a:ext cx="39840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22" name="TextBox 44"/>
          <p:cNvSpPr txBox="1"/>
          <p:nvPr>
            <p:custDataLst>
              <p:tags r:id="rId5"/>
            </p:custDataLst>
          </p:nvPr>
        </p:nvSpPr>
        <p:spPr>
          <a:xfrm>
            <a:off x="5122319" y="407020"/>
            <a:ext cx="3843881"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风险分级管控与隐患排查治理</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26" name="Freeform 7"/>
          <p:cNvSpPr/>
          <p:nvPr>
            <p:custDataLst>
              <p:tags r:id="rId6"/>
            </p:custDataLst>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endParaRPr>
          </a:p>
        </p:txBody>
      </p:sp>
      <p:sp>
        <p:nvSpPr>
          <p:cNvPr id="27" name="TextBox 26"/>
          <p:cNvSpPr txBox="1"/>
          <p:nvPr>
            <p:custDataLst>
              <p:tags r:id="rId7"/>
            </p:custDataLst>
          </p:nvPr>
        </p:nvSpPr>
        <p:spPr>
          <a:xfrm>
            <a:off x="88490" y="401156"/>
            <a:ext cx="200578" cy="307777"/>
          </a:xfrm>
          <a:prstGeom prst="rect">
            <a:avLst/>
          </a:prstGeom>
          <a:noFill/>
        </p:spPr>
        <p:txBody>
          <a:bodyPr wrap="square" rtlCol="0">
            <a:spAutoFit/>
          </a:bodyPr>
          <a:lstStyle/>
          <a:p>
            <a:r>
              <a:rPr lang="zh-CN" altLang="en-US" sz="1400" b="1" dirty="0">
                <a:solidFill>
                  <a:schemeClr val="lt1"/>
                </a:solidFill>
              </a:rPr>
              <a:t>二</a:t>
            </a:r>
            <a:endParaRPr lang="zh-CN" altLang="en-US" sz="1400" b="1" dirty="0">
              <a:solidFill>
                <a:schemeClr val="lt1"/>
              </a:solidFill>
            </a:endParaRPr>
          </a:p>
        </p:txBody>
      </p:sp>
      <p:sp>
        <p:nvSpPr>
          <p:cNvPr id="3" name="日期占位符 2"/>
          <p:cNvSpPr>
            <a:spLocks noGrp="1"/>
          </p:cNvSpPr>
          <p:nvPr>
            <p:ph type="dt" sz="half" idx="10"/>
            <p:custDataLst>
              <p:tags r:id="rId8"/>
            </p:custDataLst>
          </p:nvPr>
        </p:nvSpPr>
        <p:spPr/>
        <p:txBody>
          <a:bodyPr/>
          <a:lstStyle/>
          <a:p>
            <a:fld id="{0920743D-9D14-4309-8992-7EBA883EBF35}" type="datetime11">
              <a:rPr lang="zh-CN" altLang="en-US" smtClean="0">
                <a:solidFill>
                  <a:schemeClr val="dk1">
                    <a:tint val="75000"/>
                  </a:schemeClr>
                </a:solidFill>
              </a:rPr>
            </a:fld>
            <a:endParaRPr lang="zh-CN" altLang="en-US" smtClean="0">
              <a:solidFill>
                <a:schemeClr val="dk1">
                  <a:tint val="75000"/>
                </a:schemeClr>
              </a:solidFill>
            </a:endParaRPr>
          </a:p>
        </p:txBody>
      </p:sp>
      <p:sp>
        <p:nvSpPr>
          <p:cNvPr id="4" name="灯片编号占位符 3"/>
          <p:cNvSpPr>
            <a:spLocks noGrp="1"/>
          </p:cNvSpPr>
          <p:nvPr>
            <p:ph type="sldNum" sz="quarter" idx="12"/>
            <p:custDataLst>
              <p:tags r:id="rId9"/>
            </p:custDataLst>
          </p:nvPr>
        </p:nvSpPr>
        <p:spPr/>
        <p:txBody>
          <a:bodyPr/>
          <a:lstStyle/>
          <a:p>
            <a:fld id="{4F8BEFBF-5B5F-4BD2-A74A-61A97BF1200E}" type="slidenum">
              <a:rPr lang="zh-CN" altLang="en-US" smtClean="0">
                <a:solidFill>
                  <a:schemeClr val="dk1">
                    <a:tint val="75000"/>
                  </a:schemeClr>
                </a:solidFill>
              </a:rPr>
            </a:fld>
            <a:endParaRPr lang="zh-CN" altLang="en-US" smtClean="0">
              <a:solidFill>
                <a:schemeClr val="dk1">
                  <a:tint val="75000"/>
                </a:schemeClr>
              </a:solidFill>
            </a:endParaRPr>
          </a:p>
        </p:txBody>
      </p:sp>
      <p:sp>
        <p:nvSpPr>
          <p:cNvPr id="15" name="Freeform 8"/>
          <p:cNvSpPr/>
          <p:nvPr>
            <p:custDataLst>
              <p:tags r:id="rId10"/>
            </p:custDataLst>
          </p:nvPr>
        </p:nvSpPr>
        <p:spPr bwMode="auto">
          <a:xfrm>
            <a:off x="580955" y="407020"/>
            <a:ext cx="45371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6" name="TextBox 44"/>
          <p:cNvSpPr txBox="1"/>
          <p:nvPr/>
        </p:nvSpPr>
        <p:spPr>
          <a:xfrm>
            <a:off x="784614" y="407020"/>
            <a:ext cx="4333486"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特种设备双重预防工作思路和概念</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Tree>
  </p:cSld>
  <p:clrMapOvr>
    <a:masterClrMapping/>
  </p:clrMapOvr>
  <p:transition spd="slow" advTm="84340">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五边形 28"/>
          <p:cNvSpPr/>
          <p:nvPr>
            <p:custDataLst>
              <p:tags r:id="rId1"/>
            </p:custDataLst>
          </p:nvPr>
        </p:nvSpPr>
        <p:spPr bwMode="auto">
          <a:xfrm>
            <a:off x="4341843" y="2427158"/>
            <a:ext cx="454250" cy="544642"/>
          </a:xfrm>
          <a:prstGeom prst="homePlate">
            <a:avLst/>
          </a:prstGeom>
          <a:solidFill>
            <a:schemeClr val="accent1"/>
          </a:soli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9" name="TextBox 18"/>
          <p:cNvSpPr txBox="1"/>
          <p:nvPr>
            <p:custDataLst>
              <p:tags r:id="rId2"/>
            </p:custDataLst>
          </p:nvPr>
        </p:nvSpPr>
        <p:spPr>
          <a:xfrm>
            <a:off x="1125793" y="1450071"/>
            <a:ext cx="3063732" cy="2399665"/>
          </a:xfrm>
          <a:prstGeom prst="rect">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nSpc>
                <a:spcPct val="150000"/>
              </a:lnSpc>
              <a:tabLst>
                <a:tab pos="381000" algn="l"/>
                <a:tab pos="1028700" algn="l"/>
                <a:tab pos="1333500" algn="l"/>
                <a:tab pos="1371600" algn="l"/>
              </a:tabLst>
            </a:pPr>
            <a:r>
              <a:rPr lang="en-US" altLang="zh-CN" sz="1600" dirty="0">
                <a:solidFill>
                  <a:srgbClr val="FFFFFF"/>
                </a:solidFill>
                <a:latin typeface="微软雅黑" panose="020B0503020204020204" pitchFamily="34" charset="-122"/>
                <a:ea typeface="微软雅黑" panose="020B0503020204020204" pitchFamily="34" charset="-122"/>
              </a:rPr>
              <a:t> </a:t>
            </a:r>
            <a:r>
              <a:rPr lang="en-US" altLang="zh-CN" sz="20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上医医未病之病（养生</a:t>
            </a:r>
            <a:r>
              <a:rPr lang="en-US" altLang="zh-CN"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tabLst>
                <a:tab pos="381000" algn="l"/>
                <a:tab pos="1028700" algn="l"/>
                <a:tab pos="1333500" algn="l"/>
                <a:tab pos="1371600" algn="l"/>
              </a:tabLst>
            </a:pPr>
            <a:endParaRPr lang="en-US" altLang="zh-CN"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tabLst>
                <a:tab pos="381000" algn="l"/>
                <a:tab pos="1028700" algn="l"/>
                <a:tab pos="1333500" algn="l"/>
                <a:tab pos="1371600" algn="l"/>
              </a:tabLst>
            </a:pPr>
            <a:r>
              <a:rPr lang="en-US" altLang="zh-CN"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0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中医医欲病之病（保健</a:t>
            </a:r>
            <a:r>
              <a:rPr lang="en-US" altLang="zh-CN"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tabLst>
                <a:tab pos="381000" algn="l"/>
                <a:tab pos="1028700" algn="l"/>
                <a:tab pos="1333500" algn="l"/>
                <a:tab pos="1371600" algn="l"/>
              </a:tabLst>
            </a:pPr>
            <a:endParaRPr lang="en-US" altLang="zh-CN"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tabLst>
                <a:tab pos="381000" algn="l"/>
                <a:tab pos="1028700" algn="l"/>
                <a:tab pos="1333500" algn="l"/>
                <a:tab pos="1371600" algn="l"/>
              </a:tabLst>
            </a:pPr>
            <a:r>
              <a:rPr lang="en-US" altLang="zh-CN" sz="20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下医医</a:t>
            </a:r>
            <a:r>
              <a:rPr lang="zh-CN" altLang="en-US"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已</a:t>
            </a:r>
            <a:r>
              <a:rPr lang="en-US" altLang="zh-CN" sz="20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病之病（医疗</a:t>
            </a:r>
            <a:r>
              <a:rPr lang="en-US" altLang="zh-CN"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TextBox 21"/>
          <p:cNvSpPr txBox="1"/>
          <p:nvPr>
            <p:custDataLst>
              <p:tags r:id="rId3"/>
            </p:custDataLst>
          </p:nvPr>
        </p:nvSpPr>
        <p:spPr>
          <a:xfrm>
            <a:off x="4948493" y="1456568"/>
            <a:ext cx="2277807" cy="2399665"/>
          </a:xfrm>
          <a:prstGeom prst="rect">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nSpc>
                <a:spcPct val="150000"/>
              </a:lnSpc>
              <a:tabLst>
                <a:tab pos="381000" algn="l"/>
                <a:tab pos="1028700" algn="l"/>
                <a:tab pos="1333500" algn="l"/>
                <a:tab pos="1371600" algn="l"/>
              </a:tabLst>
            </a:pPr>
            <a:r>
              <a:rPr lang="zh-CN" altLang="en-US"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风险分级管控</a:t>
            </a:r>
            <a:endParaRPr lang="en-US" altLang="zh-CN"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tabLst>
                <a:tab pos="381000" algn="l"/>
                <a:tab pos="1028700" algn="l"/>
                <a:tab pos="1333500" algn="l"/>
                <a:tab pos="1371600" algn="l"/>
              </a:tabLst>
            </a:pPr>
            <a:r>
              <a:rPr lang="en-US" altLang="zh-CN"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tabLst>
                <a:tab pos="381000" algn="l"/>
                <a:tab pos="1028700" algn="l"/>
                <a:tab pos="1333500" algn="l"/>
                <a:tab pos="1371600" algn="l"/>
              </a:tabLst>
            </a:pPr>
            <a:r>
              <a:rPr lang="zh-CN" altLang="en-US"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隐患排查治理</a:t>
            </a:r>
            <a:endParaRPr lang="en-US" altLang="zh-CN" sz="2000" dirty="0">
              <a:solidFill>
                <a:srgbClr val="FFFFFF"/>
              </a:solidFill>
              <a:latin typeface="微软雅黑" panose="020B0503020204020204" pitchFamily="34" charset="-122"/>
              <a:ea typeface="微软雅黑" panose="020B0503020204020204" pitchFamily="34" charset="-122"/>
            </a:endParaRPr>
          </a:p>
          <a:p>
            <a:pPr>
              <a:lnSpc>
                <a:spcPct val="150000"/>
              </a:lnSpc>
              <a:tabLst>
                <a:tab pos="381000" algn="l"/>
                <a:tab pos="1028700" algn="l"/>
                <a:tab pos="1333500" algn="l"/>
                <a:tab pos="1371600" algn="l"/>
              </a:tabLst>
            </a:pPr>
            <a:r>
              <a:rPr lang="zh-CN" altLang="en-US"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tabLst>
                <a:tab pos="381000" algn="l"/>
                <a:tab pos="1028700" algn="l"/>
                <a:tab pos="1333500" algn="l"/>
                <a:tab pos="1371600" algn="l"/>
              </a:tabLst>
            </a:pPr>
            <a:r>
              <a:rPr lang="zh-CN" altLang="en-US"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事故应急救援</a:t>
            </a:r>
            <a:endParaRPr lang="zh-CN" altLang="en-US"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5" name="Freeform 8"/>
          <p:cNvSpPr/>
          <p:nvPr>
            <p:custDataLst>
              <p:tags r:id="rId4"/>
            </p:custDataLst>
          </p:nvPr>
        </p:nvSpPr>
        <p:spPr bwMode="auto">
          <a:xfrm>
            <a:off x="4944062" y="407020"/>
            <a:ext cx="39840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26" name="TextBox 44"/>
          <p:cNvSpPr txBox="1"/>
          <p:nvPr>
            <p:custDataLst>
              <p:tags r:id="rId5"/>
            </p:custDataLst>
          </p:nvPr>
        </p:nvSpPr>
        <p:spPr>
          <a:xfrm>
            <a:off x="5084219" y="407020"/>
            <a:ext cx="3843881"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风险分级管控与隐患排查治理</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30" name="Freeform 7"/>
          <p:cNvSpPr/>
          <p:nvPr>
            <p:custDataLst>
              <p:tags r:id="rId6"/>
            </p:custDataLst>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endParaRPr>
          </a:p>
        </p:txBody>
      </p:sp>
      <p:sp>
        <p:nvSpPr>
          <p:cNvPr id="31" name="TextBox 30"/>
          <p:cNvSpPr txBox="1"/>
          <p:nvPr>
            <p:custDataLst>
              <p:tags r:id="rId7"/>
            </p:custDataLst>
          </p:nvPr>
        </p:nvSpPr>
        <p:spPr>
          <a:xfrm>
            <a:off x="88490" y="401156"/>
            <a:ext cx="200578" cy="307777"/>
          </a:xfrm>
          <a:prstGeom prst="rect">
            <a:avLst/>
          </a:prstGeom>
          <a:noFill/>
        </p:spPr>
        <p:txBody>
          <a:bodyPr wrap="square" rtlCol="0">
            <a:spAutoFit/>
          </a:bodyPr>
          <a:lstStyle/>
          <a:p>
            <a:r>
              <a:rPr lang="zh-CN" altLang="en-US" sz="1400" b="1" dirty="0">
                <a:solidFill>
                  <a:schemeClr val="lt1"/>
                </a:solidFill>
              </a:rPr>
              <a:t>二</a:t>
            </a:r>
            <a:endParaRPr lang="zh-CN" altLang="en-US" sz="1400" b="1" dirty="0">
              <a:solidFill>
                <a:schemeClr val="lt1"/>
              </a:solidFill>
            </a:endParaRPr>
          </a:p>
        </p:txBody>
      </p:sp>
      <p:sp>
        <p:nvSpPr>
          <p:cNvPr id="3" name="日期占位符 2"/>
          <p:cNvSpPr>
            <a:spLocks noGrp="1"/>
          </p:cNvSpPr>
          <p:nvPr>
            <p:ph type="dt" sz="half" idx="10"/>
            <p:custDataLst>
              <p:tags r:id="rId8"/>
            </p:custDataLst>
          </p:nvPr>
        </p:nvSpPr>
        <p:spPr/>
        <p:txBody>
          <a:bodyPr/>
          <a:lstStyle/>
          <a:p>
            <a:fld id="{F18C8DDE-92FB-4AAA-B9AB-4BE6F47765B3}" type="datetime11">
              <a:rPr lang="zh-CN" altLang="en-US" smtClean="0">
                <a:solidFill>
                  <a:schemeClr val="dk1">
                    <a:tint val="75000"/>
                  </a:schemeClr>
                </a:solidFill>
              </a:rPr>
            </a:fld>
            <a:endParaRPr lang="zh-CN" altLang="en-US" smtClean="0">
              <a:solidFill>
                <a:schemeClr val="dk1">
                  <a:tint val="75000"/>
                </a:schemeClr>
              </a:solidFill>
            </a:endParaRPr>
          </a:p>
        </p:txBody>
      </p:sp>
      <p:sp>
        <p:nvSpPr>
          <p:cNvPr id="4" name="灯片编号占位符 3"/>
          <p:cNvSpPr>
            <a:spLocks noGrp="1"/>
          </p:cNvSpPr>
          <p:nvPr>
            <p:ph type="sldNum" sz="quarter" idx="12"/>
            <p:custDataLst>
              <p:tags r:id="rId9"/>
            </p:custDataLst>
          </p:nvPr>
        </p:nvSpPr>
        <p:spPr/>
        <p:txBody>
          <a:bodyPr/>
          <a:lstStyle/>
          <a:p>
            <a:fld id="{4F8BEFBF-5B5F-4BD2-A74A-61A97BF1200E}" type="slidenum">
              <a:rPr lang="zh-CN" altLang="en-US" smtClean="0">
                <a:solidFill>
                  <a:schemeClr val="dk1">
                    <a:tint val="75000"/>
                  </a:schemeClr>
                </a:solidFill>
              </a:rPr>
            </a:fld>
            <a:endParaRPr lang="zh-CN" altLang="en-US" smtClean="0">
              <a:solidFill>
                <a:schemeClr val="dk1">
                  <a:tint val="75000"/>
                </a:schemeClr>
              </a:solidFill>
            </a:endParaRPr>
          </a:p>
        </p:txBody>
      </p:sp>
      <p:sp>
        <p:nvSpPr>
          <p:cNvPr id="14" name="Freeform 8"/>
          <p:cNvSpPr/>
          <p:nvPr>
            <p:custDataLst>
              <p:tags r:id="rId10"/>
            </p:custDataLst>
          </p:nvPr>
        </p:nvSpPr>
        <p:spPr bwMode="auto">
          <a:xfrm>
            <a:off x="580955" y="407020"/>
            <a:ext cx="45371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5" name="TextBox 44"/>
          <p:cNvSpPr txBox="1"/>
          <p:nvPr/>
        </p:nvSpPr>
        <p:spPr>
          <a:xfrm>
            <a:off x="784614" y="407020"/>
            <a:ext cx="4333486"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特种设备双重预防工作思路和概念</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Tree>
    <p:custDataLst>
      <p:tags r:id="rId11"/>
    </p:custDataLst>
  </p:cSld>
  <p:clrMapOvr>
    <a:masterClrMapping/>
  </p:clrMapOvr>
  <p:transition spd="slow" advTm="2417">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0-#ppt_w/2"/>
                                          </p:val>
                                        </p:tav>
                                        <p:tav tm="100000">
                                          <p:val>
                                            <p:strVal val="#ppt_x"/>
                                          </p:val>
                                        </p:tav>
                                      </p:tavLst>
                                    </p:anim>
                                    <p:anim calcmode="lin" valueType="num">
                                      <p:cBhvr additive="base">
                                        <p:cTn id="1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22"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215266" y="1002890"/>
            <a:ext cx="7395334" cy="3435985"/>
          </a:xfrm>
          <a:prstGeom prst="rect">
            <a:avLst/>
          </a:prstGeom>
          <a:noFill/>
        </p:spPr>
        <p:txBody>
          <a:bodyPr wrap="square" rtlCol="0">
            <a:spAutoFit/>
          </a:bodyPr>
          <a:lstStyle/>
          <a:p>
            <a:endParaRPr lang="en-US" altLang="zh-CN" sz="400" spc="70" dirty="0">
              <a:solidFill>
                <a:srgbClr val="000000"/>
              </a:solidFill>
              <a:latin typeface="微软雅黑" panose="020B0503020204020204" pitchFamily="34" charset="-122"/>
              <a:ea typeface="微软雅黑" panose="020B0503020204020204" pitchFamily="34" charset="-122"/>
            </a:endParaRPr>
          </a:p>
          <a:p>
            <a:pPr>
              <a:lnSpc>
                <a:spcPts val="3400"/>
              </a:lnSpc>
              <a:tabLst>
                <a:tab pos="76200" algn="l"/>
                <a:tab pos="292100" algn="l"/>
              </a:tabLst>
            </a:pPr>
            <a:r>
              <a:rPr lang="en-US" altLang="zh-CN" sz="2000" b="1"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安全检查</a:t>
            </a:r>
            <a:r>
              <a:rPr lang="en-US" altLang="zh-CN"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通过</a:t>
            </a:r>
            <a:r>
              <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目测</a:t>
            </a:r>
            <a:r>
              <a:rPr lang="en-US" altLang="zh-CN"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工具检测等手段,对</a:t>
            </a:r>
            <a:r>
              <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设备</a:t>
            </a:r>
            <a:r>
              <a:rPr lang="en-US" altLang="zh-CN" sz="20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是否存在问题进行检查，检查范围狭小，涉及的广度和深度较浅，安全检查是个人或某一专业即可完成的工作，是随时和经常性的工作</a:t>
            </a:r>
            <a:endParaRPr lang="en-US" altLang="zh-CN"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ts val="1000"/>
              </a:lnSpc>
            </a:pPr>
            <a:endParaRPr lang="en-US" altLang="zh-CN" sz="2000" dirty="0">
              <a:solidFill>
                <a:srgbClr val="000000"/>
              </a:solidFill>
              <a:latin typeface="微软雅黑" panose="020B0503020204020204" pitchFamily="34" charset="-122"/>
              <a:ea typeface="微软雅黑" panose="020B0503020204020204" pitchFamily="34" charset="-122"/>
            </a:endParaRPr>
          </a:p>
          <a:p>
            <a:pPr>
              <a:lnSpc>
                <a:spcPts val="2600"/>
              </a:lnSpc>
              <a:tabLst>
                <a:tab pos="76200" algn="l"/>
                <a:tab pos="292100" algn="l"/>
              </a:tabLst>
            </a:pPr>
            <a:r>
              <a:rPr lang="en-US" altLang="zh-CN" sz="2000" b="1"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隐患排查</a:t>
            </a:r>
            <a:r>
              <a:rPr lang="en-US" altLang="zh-CN"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是用分析法对人、机、环</a:t>
            </a:r>
            <a:r>
              <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、管等因素</a:t>
            </a:r>
            <a:r>
              <a:rPr lang="en-US" altLang="zh-CN" sz="20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进行综合分析</a:t>
            </a:r>
            <a:r>
              <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将隐性的影响</a:t>
            </a:r>
            <a:r>
              <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设备使用</a:t>
            </a:r>
            <a:r>
              <a:rPr lang="en-US" altLang="zh-CN" sz="20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的管理缺陷、技术缺陷、设备缺陷等因素查找出来</a:t>
            </a:r>
            <a:endParaRPr lang="en-US" altLang="zh-CN"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ts val="3300"/>
              </a:lnSpc>
              <a:tabLst>
                <a:tab pos="76200" algn="l"/>
                <a:tab pos="292100" algn="l"/>
              </a:tabLst>
            </a:pPr>
            <a:r>
              <a:rPr lang="en-US" altLang="zh-CN" sz="2000" b="1"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安全检查是查表，隐患排查是查根</a:t>
            </a:r>
            <a:r>
              <a:rPr lang="en-US" altLang="zh-CN" sz="20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。我们只有把安全检查和隐患排查有机的结合应用，才能真正做到</a:t>
            </a:r>
            <a:r>
              <a:rPr lang="en-US" altLang="zh-CN" sz="2000" b="1"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“隐患可控，事故可防</a:t>
            </a:r>
            <a:r>
              <a:rPr lang="en-US" altLang="zh-CN"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9" name="五边形 28"/>
          <p:cNvSpPr/>
          <p:nvPr>
            <p:custDataLst>
              <p:tags r:id="rId1"/>
            </p:custDataLst>
          </p:nvPr>
        </p:nvSpPr>
        <p:spPr bwMode="auto">
          <a:xfrm>
            <a:off x="671543" y="1328438"/>
            <a:ext cx="454250" cy="153383"/>
          </a:xfrm>
          <a:prstGeom prst="homePlate">
            <a:avLst/>
          </a:prstGeom>
          <a:solidFill>
            <a:schemeClr val="accent1"/>
          </a:soli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9" name="五边形 8"/>
          <p:cNvSpPr/>
          <p:nvPr>
            <p:custDataLst>
              <p:tags r:id="rId2"/>
            </p:custDataLst>
          </p:nvPr>
        </p:nvSpPr>
        <p:spPr bwMode="auto">
          <a:xfrm>
            <a:off x="671543" y="2647486"/>
            <a:ext cx="454250" cy="153383"/>
          </a:xfrm>
          <a:prstGeom prst="homePlate">
            <a:avLst/>
          </a:prstGeom>
          <a:solidFill>
            <a:schemeClr val="accent1"/>
          </a:soli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2" name="五边形 11"/>
          <p:cNvSpPr/>
          <p:nvPr>
            <p:custDataLst>
              <p:tags r:id="rId3"/>
            </p:custDataLst>
          </p:nvPr>
        </p:nvSpPr>
        <p:spPr bwMode="auto">
          <a:xfrm>
            <a:off x="671543" y="3663486"/>
            <a:ext cx="454250" cy="153383"/>
          </a:xfrm>
          <a:prstGeom prst="homePlate">
            <a:avLst/>
          </a:prstGeom>
          <a:solidFill>
            <a:schemeClr val="accent1"/>
          </a:soli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6" name="Freeform 8"/>
          <p:cNvSpPr/>
          <p:nvPr>
            <p:custDataLst>
              <p:tags r:id="rId4"/>
            </p:custDataLst>
          </p:nvPr>
        </p:nvSpPr>
        <p:spPr bwMode="auto">
          <a:xfrm>
            <a:off x="5121862" y="407020"/>
            <a:ext cx="29299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7" name="TextBox 44"/>
          <p:cNvSpPr txBox="1"/>
          <p:nvPr>
            <p:custDataLst>
              <p:tags r:id="rId5"/>
            </p:custDataLst>
          </p:nvPr>
        </p:nvSpPr>
        <p:spPr>
          <a:xfrm>
            <a:off x="5262019" y="407020"/>
            <a:ext cx="2789781"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安全检查与隐患排查</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21" name="Freeform 7"/>
          <p:cNvSpPr/>
          <p:nvPr>
            <p:custDataLst>
              <p:tags r:id="rId6"/>
            </p:custDataLst>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endParaRPr>
          </a:p>
        </p:txBody>
      </p:sp>
      <p:sp>
        <p:nvSpPr>
          <p:cNvPr id="22" name="TextBox 21"/>
          <p:cNvSpPr txBox="1"/>
          <p:nvPr>
            <p:custDataLst>
              <p:tags r:id="rId7"/>
            </p:custDataLst>
          </p:nvPr>
        </p:nvSpPr>
        <p:spPr>
          <a:xfrm>
            <a:off x="88490" y="401156"/>
            <a:ext cx="200578" cy="307777"/>
          </a:xfrm>
          <a:prstGeom prst="rect">
            <a:avLst/>
          </a:prstGeom>
          <a:noFill/>
        </p:spPr>
        <p:txBody>
          <a:bodyPr wrap="square" rtlCol="0">
            <a:spAutoFit/>
          </a:bodyPr>
          <a:lstStyle/>
          <a:p>
            <a:r>
              <a:rPr lang="zh-CN" altLang="en-US" sz="1400" b="1" dirty="0">
                <a:solidFill>
                  <a:schemeClr val="lt1"/>
                </a:solidFill>
              </a:rPr>
              <a:t>二</a:t>
            </a:r>
            <a:endParaRPr lang="zh-CN" altLang="en-US" sz="1400" b="1" dirty="0">
              <a:solidFill>
                <a:schemeClr val="lt1"/>
              </a:solidFill>
            </a:endParaRPr>
          </a:p>
        </p:txBody>
      </p:sp>
      <p:sp>
        <p:nvSpPr>
          <p:cNvPr id="3" name="日期占位符 2"/>
          <p:cNvSpPr>
            <a:spLocks noGrp="1"/>
          </p:cNvSpPr>
          <p:nvPr>
            <p:ph type="dt" sz="half" idx="10"/>
            <p:custDataLst>
              <p:tags r:id="rId8"/>
            </p:custDataLst>
          </p:nvPr>
        </p:nvSpPr>
        <p:spPr/>
        <p:txBody>
          <a:bodyPr/>
          <a:lstStyle/>
          <a:p>
            <a:fld id="{E1D11239-9268-4831-AA8D-8DDEA6193060}" type="datetime11">
              <a:rPr lang="zh-CN" altLang="en-US" smtClean="0">
                <a:solidFill>
                  <a:schemeClr val="dk1">
                    <a:tint val="75000"/>
                  </a:schemeClr>
                </a:solidFill>
              </a:rPr>
            </a:fld>
            <a:endParaRPr lang="zh-CN" altLang="en-US" smtClean="0">
              <a:solidFill>
                <a:schemeClr val="dk1">
                  <a:tint val="75000"/>
                </a:schemeClr>
              </a:solidFill>
            </a:endParaRPr>
          </a:p>
        </p:txBody>
      </p:sp>
      <p:sp>
        <p:nvSpPr>
          <p:cNvPr id="4" name="灯片编号占位符 3"/>
          <p:cNvSpPr>
            <a:spLocks noGrp="1"/>
          </p:cNvSpPr>
          <p:nvPr>
            <p:ph type="sldNum" sz="quarter" idx="12"/>
            <p:custDataLst>
              <p:tags r:id="rId9"/>
            </p:custDataLst>
          </p:nvPr>
        </p:nvSpPr>
        <p:spPr/>
        <p:txBody>
          <a:bodyPr/>
          <a:lstStyle/>
          <a:p>
            <a:fld id="{4F8BEFBF-5B5F-4BD2-A74A-61A97BF1200E}" type="slidenum">
              <a:rPr lang="zh-CN" altLang="en-US" smtClean="0">
                <a:solidFill>
                  <a:schemeClr val="dk1">
                    <a:tint val="75000"/>
                  </a:schemeClr>
                </a:solidFill>
              </a:rPr>
            </a:fld>
            <a:endParaRPr lang="zh-CN" altLang="en-US" smtClean="0">
              <a:solidFill>
                <a:schemeClr val="dk1">
                  <a:tint val="75000"/>
                </a:schemeClr>
              </a:solidFill>
            </a:endParaRPr>
          </a:p>
        </p:txBody>
      </p:sp>
      <p:sp>
        <p:nvSpPr>
          <p:cNvPr id="15" name="Freeform 8"/>
          <p:cNvSpPr/>
          <p:nvPr>
            <p:custDataLst>
              <p:tags r:id="rId10"/>
            </p:custDataLst>
          </p:nvPr>
        </p:nvSpPr>
        <p:spPr bwMode="auto">
          <a:xfrm>
            <a:off x="580955" y="407020"/>
            <a:ext cx="45371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20" name="TextBox 44"/>
          <p:cNvSpPr txBox="1"/>
          <p:nvPr/>
        </p:nvSpPr>
        <p:spPr>
          <a:xfrm>
            <a:off x="784614" y="407020"/>
            <a:ext cx="4333486"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特种设备双重预防工作思路和概念</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Tree>
  </p:cSld>
  <p:clrMapOvr>
    <a:masterClrMapping/>
  </p:clrMapOvr>
  <p:transition spd="slow" advTm="5955">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http://photo-static-api.fotomore.com/creative/vcg/veer/400/new/VCG41N505517800.jpg?uid=386&amp;timestamp=1716293344&amp;sign=291b61af654ba32e1ec63f1d444ec445" descr="工业锅炉煤气燃烧器"/>
          <p:cNvPicPr>
            <a:picLocks noChangeAspect="1"/>
          </p:cNvPicPr>
          <p:nvPr/>
        </p:nvPicPr>
        <p:blipFill>
          <a:blip r:embed="rId1"/>
          <a:srcRect b="15325"/>
          <a:stretch>
            <a:fillRect/>
          </a:stretch>
        </p:blipFill>
        <p:spPr>
          <a:xfrm>
            <a:off x="-13970" y="0"/>
            <a:ext cx="9163685" cy="5161280"/>
          </a:xfrm>
          <a:prstGeom prst="rect">
            <a:avLst/>
          </a:prstGeom>
        </p:spPr>
      </p:pic>
      <p:grpSp>
        <p:nvGrpSpPr>
          <p:cNvPr id="3" name="组合 2"/>
          <p:cNvGrpSpPr/>
          <p:nvPr/>
        </p:nvGrpSpPr>
        <p:grpSpPr>
          <a:xfrm>
            <a:off x="-78105" y="812800"/>
            <a:ext cx="9303385" cy="3128645"/>
            <a:chOff x="-123" y="1280"/>
            <a:chExt cx="14651" cy="4927"/>
          </a:xfrm>
        </p:grpSpPr>
        <p:sp>
          <p:nvSpPr>
            <p:cNvPr id="2" name="矩形 1"/>
            <p:cNvSpPr/>
            <p:nvPr>
              <p:custDataLst>
                <p:tags r:id="rId2"/>
              </p:custDataLst>
            </p:nvPr>
          </p:nvSpPr>
          <p:spPr bwMode="auto">
            <a:xfrm>
              <a:off x="-123" y="2679"/>
              <a:ext cx="14651" cy="3528"/>
            </a:xfrm>
            <a:prstGeom prst="rect">
              <a:avLst/>
            </a:prstGeom>
            <a:solidFill>
              <a:schemeClr val="accent1">
                <a:alpha val="68000"/>
              </a:schemeClr>
            </a:solidFill>
            <a:ln w="22225">
              <a:no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54" name="Freeform 7"/>
            <p:cNvSpPr/>
            <p:nvPr>
              <p:custDataLst>
                <p:tags r:id="rId3"/>
              </p:custDataLst>
            </p:nvPr>
          </p:nvSpPr>
          <p:spPr bwMode="auto">
            <a:xfrm>
              <a:off x="5919" y="1280"/>
              <a:ext cx="2258" cy="2547"/>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gradFill flip="none" rotWithShape="1">
              <a:gsLst>
                <a:gs pos="0">
                  <a:srgbClr val="FFFFFF"/>
                </a:gs>
                <a:gs pos="36000">
                  <a:srgbClr val="FFFFFF"/>
                </a:gs>
                <a:gs pos="100000">
                  <a:srgbClr val="D9D9D9">
                    <a:lumMod val="85000"/>
                  </a:srgbClr>
                </a:gs>
              </a:gsLst>
              <a:lin ang="13500000" scaled="0"/>
            </a:gradFill>
            <a:ln w="15875">
              <a:no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endParaRPr>
            </a:p>
          </p:txBody>
        </p:sp>
        <p:grpSp>
          <p:nvGrpSpPr>
            <p:cNvPr id="65" name="组合 64"/>
            <p:cNvGrpSpPr/>
            <p:nvPr/>
          </p:nvGrpSpPr>
          <p:grpSpPr>
            <a:xfrm>
              <a:off x="6293" y="1773"/>
              <a:ext cx="1990" cy="1608"/>
              <a:chOff x="2270761" y="2143972"/>
              <a:chExt cx="1263542" cy="1021081"/>
            </a:xfrm>
          </p:grpSpPr>
          <p:sp>
            <p:nvSpPr>
              <p:cNvPr id="66" name="TextBox 76"/>
              <p:cNvSpPr txBox="1"/>
              <p:nvPr/>
            </p:nvSpPr>
            <p:spPr>
              <a:xfrm>
                <a:off x="2432051" y="2143972"/>
                <a:ext cx="906780" cy="645161"/>
              </a:xfrm>
              <a:prstGeom prst="rect">
                <a:avLst/>
              </a:prstGeom>
              <a:noFill/>
              <a:ln>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dirty="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rPr>
                  <a:t>03</a:t>
                </a:r>
                <a:endParaRPr lang="en-US" altLang="zh-CN" sz="3600" b="1" dirty="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67" name="TextBox 75"/>
              <p:cNvSpPr txBox="1"/>
              <p:nvPr/>
            </p:nvSpPr>
            <p:spPr>
              <a:xfrm>
                <a:off x="2270761" y="2580278"/>
                <a:ext cx="1263542" cy="584775"/>
              </a:xfrm>
              <a:prstGeom prst="rect">
                <a:avLst/>
              </a:prstGeom>
              <a:noFill/>
              <a:ln>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dirty="0">
                    <a:solidFill>
                      <a:srgbClr val="000000"/>
                    </a:solidFill>
                    <a:latin typeface="思源黑体 CN Medium" pitchFamily="34" charset="-122"/>
                    <a:ea typeface="思源黑体 CN Medium" pitchFamily="34" charset="-122"/>
                    <a:cs typeface="Arial Unicode MS" panose="020B0604020202020204" pitchFamily="34" charset="-122"/>
                  </a:rPr>
                  <a:t>PART</a:t>
                </a:r>
                <a:r>
                  <a:rPr lang="en-US" altLang="zh-CN" sz="3200" dirty="0">
                    <a:solidFill>
                      <a:srgbClr val="000000"/>
                    </a:solidFill>
                    <a:latin typeface="思源黑体 CN Medium" pitchFamily="34" charset="-122"/>
                    <a:ea typeface="思源黑体 CN Medium" pitchFamily="34" charset="-122"/>
                    <a:cs typeface="Arial Unicode MS" panose="020B0604020202020204" pitchFamily="34" charset="-122"/>
                  </a:rPr>
                  <a:t> </a:t>
                </a:r>
                <a:endParaRPr lang="en-US" altLang="zh-CN" sz="3200" dirty="0">
                  <a:solidFill>
                    <a:srgbClr val="000000"/>
                  </a:solidFill>
                  <a:latin typeface="思源黑体 CN Medium" pitchFamily="34" charset="-122"/>
                  <a:ea typeface="思源黑体 CN Medium" pitchFamily="34" charset="-122"/>
                  <a:cs typeface="Arial Unicode MS" panose="020B0604020202020204" pitchFamily="34" charset="-122"/>
                </a:endParaRPr>
              </a:p>
            </p:txBody>
          </p:sp>
        </p:grpSp>
        <p:sp>
          <p:nvSpPr>
            <p:cNvPr id="62" name="TextBox 22"/>
            <p:cNvSpPr txBox="1"/>
            <p:nvPr/>
          </p:nvSpPr>
          <p:spPr>
            <a:xfrm>
              <a:off x="0" y="4179"/>
              <a:ext cx="13271" cy="1097"/>
            </a:xfrm>
            <a:prstGeom prst="rect">
              <a:avLst/>
            </a:prstGeom>
            <a:noFill/>
            <a:ln>
              <a:noFill/>
            </a:ln>
          </p:spPr>
          <p:txBody>
            <a:bodyPr wrap="square" lIns="82461" tIns="41230" rIns="82461" bIns="4123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000" b="1" dirty="0">
                  <a:solidFill>
                    <a:schemeClr val="lt1"/>
                  </a:solidFill>
                  <a:latin typeface="微软雅黑" panose="020B0503020204020204" pitchFamily="34" charset="-122"/>
                  <a:ea typeface="微软雅黑" panose="020B0503020204020204" pitchFamily="34" charset="-122"/>
                </a:rPr>
                <a:t>特种设备双重预防工作程序</a:t>
              </a:r>
              <a:endParaRPr lang="zh-CN" altLang="en-US" sz="4000" b="1" dirty="0">
                <a:solidFill>
                  <a:schemeClr val="lt1"/>
                </a:solidFill>
                <a:latin typeface="微软雅黑" panose="020B0503020204020204" pitchFamily="34" charset="-122"/>
                <a:ea typeface="微软雅黑" panose="020B0503020204020204" pitchFamily="34" charset="-122"/>
              </a:endParaRPr>
            </a:p>
          </p:txBody>
        </p:sp>
      </p:grpSp>
    </p:spTree>
  </p:cSld>
  <p:clrMapOvr>
    <a:masterClrMapping/>
  </p:clrMapOvr>
  <p:transition advTm="4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http://photo-static-api.fotomore.com/creative/vcg/veer/400/new/VCG41N505517800.jpg?uid=386&amp;timestamp=1716293344&amp;sign=291b61af654ba32e1ec63f1d444ec445" descr="工业锅炉煤气燃烧器"/>
          <p:cNvPicPr>
            <a:picLocks noChangeAspect="1"/>
          </p:cNvPicPr>
          <p:nvPr/>
        </p:nvPicPr>
        <p:blipFill>
          <a:blip r:embed="rId1"/>
          <a:srcRect r="46054" b="15325"/>
          <a:stretch>
            <a:fillRect/>
          </a:stretch>
        </p:blipFill>
        <p:spPr>
          <a:xfrm>
            <a:off x="0" y="0"/>
            <a:ext cx="4943475" cy="5161280"/>
          </a:xfrm>
          <a:prstGeom prst="rect">
            <a:avLst/>
          </a:prstGeom>
        </p:spPr>
      </p:pic>
      <p:sp>
        <p:nvSpPr>
          <p:cNvPr id="3" name="矩形 2"/>
          <p:cNvSpPr/>
          <p:nvPr>
            <p:custDataLst>
              <p:tags r:id="rId2"/>
            </p:custDataLst>
          </p:nvPr>
        </p:nvSpPr>
        <p:spPr>
          <a:xfrm>
            <a:off x="1736725" y="544513"/>
            <a:ext cx="6972300" cy="4095750"/>
          </a:xfrm>
          <a:prstGeom prst="rect">
            <a:avLst/>
          </a:prstGeom>
          <a:solidFill>
            <a:srgbClr val="007ADD">
              <a:alpha val="73000"/>
            </a:srgb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dirty="0">
              <a:solidFill>
                <a:schemeClr val="lt1"/>
              </a:solidFill>
              <a:ea typeface="微软雅黑" panose="020B0503020204020204" pitchFamily="34" charset="-122"/>
            </a:endParaRPr>
          </a:p>
        </p:txBody>
      </p:sp>
      <p:grpSp>
        <p:nvGrpSpPr>
          <p:cNvPr id="27651" name="组合 19"/>
          <p:cNvGrpSpPr/>
          <p:nvPr/>
        </p:nvGrpSpPr>
        <p:grpSpPr>
          <a:xfrm>
            <a:off x="2413000" y="1819275"/>
            <a:ext cx="1985963" cy="1736725"/>
            <a:chOff x="3157322" y="2222289"/>
            <a:chExt cx="2649648" cy="2315028"/>
          </a:xfrm>
        </p:grpSpPr>
        <p:sp>
          <p:nvSpPr>
            <p:cNvPr id="51" name="任意多边形: 形状 50"/>
            <p:cNvSpPr/>
            <p:nvPr>
              <p:custDataLst>
                <p:tags r:id="rId3"/>
              </p:custDataLst>
            </p:nvPr>
          </p:nvSpPr>
          <p:spPr>
            <a:xfrm>
              <a:off x="3157322" y="2222289"/>
              <a:ext cx="2649648" cy="559977"/>
            </a:xfrm>
            <a:custGeom>
              <a:avLst/>
              <a:gdLst>
                <a:gd name="connsiteX0" fmla="*/ 438150 w 3695700"/>
                <a:gd name="connsiteY0" fmla="*/ 714375 h 781050"/>
                <a:gd name="connsiteX1" fmla="*/ 0 w 3695700"/>
                <a:gd name="connsiteY1" fmla="*/ 0 h 781050"/>
                <a:gd name="connsiteX2" fmla="*/ 3695700 w 3695700"/>
                <a:gd name="connsiteY2" fmla="*/ 0 h 781050"/>
                <a:gd name="connsiteX3" fmla="*/ 3257550 w 3695700"/>
                <a:gd name="connsiteY3" fmla="*/ 781050 h 781050"/>
              </a:gdLst>
              <a:ahLst/>
              <a:cxnLst>
                <a:cxn ang="0">
                  <a:pos x="connsiteX0" y="connsiteY0"/>
                </a:cxn>
                <a:cxn ang="0">
                  <a:pos x="connsiteX1" y="connsiteY1"/>
                </a:cxn>
                <a:cxn ang="0">
                  <a:pos x="connsiteX2" y="connsiteY2"/>
                </a:cxn>
                <a:cxn ang="0">
                  <a:pos x="connsiteX3" y="connsiteY3"/>
                </a:cxn>
              </a:cxnLst>
              <a:rect l="l" t="t" r="r" b="b"/>
              <a:pathLst>
                <a:path w="3695700" h="781050">
                  <a:moveTo>
                    <a:pt x="438150" y="714375"/>
                  </a:moveTo>
                  <a:lnTo>
                    <a:pt x="0" y="0"/>
                  </a:lnTo>
                  <a:lnTo>
                    <a:pt x="3695700" y="0"/>
                  </a:lnTo>
                  <a:lnTo>
                    <a:pt x="3257550" y="781050"/>
                  </a:lnTo>
                </a:path>
              </a:pathLst>
            </a:custGeom>
            <a:noFill/>
            <a:ln w="3810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solidFill>
                  <a:schemeClr val="lt1"/>
                </a:solidFill>
                <a:ea typeface="微软雅黑" panose="020B0503020204020204" pitchFamily="34" charset="-122"/>
              </a:endParaRPr>
            </a:p>
          </p:txBody>
        </p:sp>
        <p:sp>
          <p:nvSpPr>
            <p:cNvPr id="52" name="任意多边形: 形状 51"/>
            <p:cNvSpPr/>
            <p:nvPr>
              <p:custDataLst>
                <p:tags r:id="rId4"/>
              </p:custDataLst>
            </p:nvPr>
          </p:nvSpPr>
          <p:spPr>
            <a:xfrm>
              <a:off x="4181670" y="3977340"/>
              <a:ext cx="614609" cy="559977"/>
            </a:xfrm>
            <a:custGeom>
              <a:avLst/>
              <a:gdLst>
                <a:gd name="connsiteX0" fmla="*/ 0 w 857250"/>
                <a:gd name="connsiteY0" fmla="*/ 28575 h 781050"/>
                <a:gd name="connsiteX1" fmla="*/ 438150 w 857250"/>
                <a:gd name="connsiteY1" fmla="*/ 781050 h 781050"/>
                <a:gd name="connsiteX2" fmla="*/ 857250 w 857250"/>
                <a:gd name="connsiteY2" fmla="*/ 0 h 781050"/>
              </a:gdLst>
              <a:ahLst/>
              <a:cxnLst>
                <a:cxn ang="0">
                  <a:pos x="connsiteX0" y="connsiteY0"/>
                </a:cxn>
                <a:cxn ang="0">
                  <a:pos x="connsiteX1" y="connsiteY1"/>
                </a:cxn>
                <a:cxn ang="0">
                  <a:pos x="connsiteX2" y="connsiteY2"/>
                </a:cxn>
              </a:cxnLst>
              <a:rect l="l" t="t" r="r" b="b"/>
              <a:pathLst>
                <a:path w="857250" h="781050">
                  <a:moveTo>
                    <a:pt x="0" y="28575"/>
                  </a:moveTo>
                  <a:lnTo>
                    <a:pt x="438150" y="781050"/>
                  </a:lnTo>
                  <a:lnTo>
                    <a:pt x="857250" y="0"/>
                  </a:lnTo>
                </a:path>
              </a:pathLst>
            </a:custGeom>
            <a:noFill/>
            <a:ln w="3810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solidFill>
                  <a:schemeClr val="lt1"/>
                </a:solidFill>
                <a:ea typeface="微软雅黑" panose="020B0503020204020204" pitchFamily="34" charset="-122"/>
              </a:endParaRPr>
            </a:p>
          </p:txBody>
        </p:sp>
        <p:grpSp>
          <p:nvGrpSpPr>
            <p:cNvPr id="27654" name="组合 17"/>
            <p:cNvGrpSpPr/>
            <p:nvPr/>
          </p:nvGrpSpPr>
          <p:grpSpPr>
            <a:xfrm>
              <a:off x="3758256" y="2564904"/>
              <a:ext cx="1422324" cy="941758"/>
              <a:chOff x="3758256" y="2564904"/>
              <a:chExt cx="1422324" cy="941758"/>
            </a:xfrm>
          </p:grpSpPr>
          <p:sp>
            <p:nvSpPr>
              <p:cNvPr id="7" name="文本框 6"/>
              <p:cNvSpPr txBox="1"/>
              <p:nvPr/>
            </p:nvSpPr>
            <p:spPr>
              <a:xfrm>
                <a:off x="3783709" y="2564904"/>
                <a:ext cx="1396871" cy="933971"/>
              </a:xfrm>
              <a:prstGeom prst="rect">
                <a:avLst/>
              </a:prstGeom>
              <a:noFill/>
            </p:spPr>
            <p:txBody>
              <a:bodyPr wrap="none" rtlCol="0">
                <a:spAutoFit/>
              </a:bodyPr>
              <a:lstStyle/>
              <a:p>
                <a:pPr marR="0" algn="ctr" defTabSz="914400" eaLnBrk="0" hangingPunct="0">
                  <a:lnSpc>
                    <a:spcPct val="120000"/>
                  </a:lnSpc>
                  <a:buClrTx/>
                  <a:buSzTx/>
                  <a:buFontTx/>
                  <a:buNone/>
                </a:pPr>
                <a:r>
                  <a:rPr kumimoji="0" lang="zh-CN" altLang="en-US" sz="3300" kern="1200" cap="none" spc="100" normalizeH="0" baseline="0" noProof="1" dirty="0">
                    <a:solidFill>
                      <a:schemeClr val="lt1"/>
                    </a:solidFill>
                    <a:latin typeface="微软雅黑" panose="020B0503020204020204" pitchFamily="34" charset="-122"/>
                    <a:ea typeface="微软雅黑" panose="020B0503020204020204" pitchFamily="34" charset="-122"/>
                    <a:cs typeface="+mn-cs"/>
                  </a:rPr>
                  <a:t>目录</a:t>
                </a:r>
                <a:endParaRPr kumimoji="0" lang="zh-CN" altLang="en-US" sz="3300" kern="1200" cap="none" spc="100" normalizeH="0" baseline="0" noProof="1" dirty="0">
                  <a:solidFill>
                    <a:schemeClr val="lt1"/>
                  </a:solidFill>
                  <a:latin typeface="微软雅黑" panose="020B0503020204020204" pitchFamily="34" charset="-122"/>
                  <a:ea typeface="微软雅黑" panose="020B0503020204020204" pitchFamily="34" charset="-122"/>
                  <a:cs typeface="+mn-cs"/>
                </a:endParaRPr>
              </a:p>
            </p:txBody>
          </p:sp>
          <p:sp>
            <p:nvSpPr>
              <p:cNvPr id="8" name="文本框 7"/>
              <p:cNvSpPr txBox="1"/>
              <p:nvPr>
                <p:custDataLst>
                  <p:tags r:id="rId5"/>
                </p:custDataLst>
              </p:nvPr>
            </p:nvSpPr>
            <p:spPr>
              <a:xfrm>
                <a:off x="3758256" y="3356992"/>
                <a:ext cx="481441" cy="149670"/>
              </a:xfrm>
              <a:prstGeom prst="rect">
                <a:avLst/>
              </a:prstGeom>
              <a:noFill/>
            </p:spPr>
            <p:txBody>
              <a:bodyPr wrap="none" rtlCol="0">
                <a:spAutoFit/>
              </a:bodyPr>
              <a:lstStyle/>
              <a:p>
                <a:pPr marR="0" defTabSz="914400" eaLnBrk="0" hangingPunct="0">
                  <a:lnSpc>
                    <a:spcPct val="120000"/>
                  </a:lnSpc>
                  <a:buClrTx/>
                  <a:buSzTx/>
                  <a:buFontTx/>
                  <a:buNone/>
                </a:pPr>
                <a:r>
                  <a:rPr kumimoji="0" lang="en-US" altLang="zh-CN" sz="100" kern="1200" cap="none" spc="100" normalizeH="0" baseline="0" noProof="1" dirty="0">
                    <a:solidFill>
                      <a:schemeClr val="lt1"/>
                    </a:solidFill>
                    <a:latin typeface="微软雅黑" panose="020B0503020204020204" pitchFamily="34" charset="-122"/>
                    <a:ea typeface="微软雅黑" panose="020B0503020204020204" pitchFamily="34" charset="-122"/>
                    <a:cs typeface="+mn-cs"/>
                  </a:rPr>
                  <a:t>CONTENTS</a:t>
                </a:r>
                <a:endParaRPr kumimoji="0" lang="en-US" altLang="zh-CN" sz="100" kern="1200" cap="none" spc="100" normalizeH="0" baseline="0" noProof="1" dirty="0">
                  <a:solidFill>
                    <a:schemeClr val="lt1"/>
                  </a:solidFill>
                  <a:latin typeface="微软雅黑" panose="020B0503020204020204" pitchFamily="34" charset="-122"/>
                  <a:ea typeface="微软雅黑" panose="020B0503020204020204" pitchFamily="34" charset="-122"/>
                  <a:cs typeface="+mn-cs"/>
                </a:endParaRPr>
              </a:p>
            </p:txBody>
          </p:sp>
        </p:grpSp>
      </p:grpSp>
      <p:grpSp>
        <p:nvGrpSpPr>
          <p:cNvPr id="9" name="组合 8"/>
          <p:cNvGrpSpPr/>
          <p:nvPr/>
        </p:nvGrpSpPr>
        <p:grpSpPr>
          <a:xfrm>
            <a:off x="5022215" y="1180465"/>
            <a:ext cx="3868420" cy="2824480"/>
            <a:chOff x="8509" y="2140"/>
            <a:chExt cx="7200" cy="4448"/>
          </a:xfrm>
        </p:grpSpPr>
        <p:sp>
          <p:nvSpPr>
            <p:cNvPr id="2" name="文本框 1"/>
            <p:cNvSpPr txBox="1"/>
            <p:nvPr/>
          </p:nvSpPr>
          <p:spPr>
            <a:xfrm>
              <a:off x="8509" y="2140"/>
              <a:ext cx="4637" cy="628"/>
            </a:xfrm>
            <a:prstGeom prst="rect">
              <a:avLst/>
            </a:prstGeom>
            <a:noFill/>
          </p:spPr>
          <p:txBody>
            <a:bodyPr wrap="square" rtlCol="0" anchor="t">
              <a:spAutoFit/>
            </a:bodyPr>
            <a:p>
              <a:r>
                <a:rPr lang="zh-CN" altLang="en-US" sz="2000" b="1" spc="100" dirty="0">
                  <a:solidFill>
                    <a:schemeClr val="lt1"/>
                  </a:solidFill>
                  <a:latin typeface="微软雅黑" panose="020B0503020204020204" pitchFamily="34" charset="-122"/>
                  <a:ea typeface="微软雅黑" panose="020B0503020204020204" pitchFamily="34" charset="-122"/>
                  <a:sym typeface="+mn-ea"/>
                </a:rPr>
                <a:t>双重预防机制概述</a:t>
              </a:r>
              <a:endParaRPr lang="zh-CN" altLang="en-US" sz="2000" b="1" spc="100" dirty="0">
                <a:solidFill>
                  <a:schemeClr val="lt1"/>
                </a:solidFill>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8509" y="3075"/>
              <a:ext cx="7200" cy="1113"/>
            </a:xfrm>
            <a:prstGeom prst="rect">
              <a:avLst/>
            </a:prstGeom>
            <a:noFill/>
          </p:spPr>
          <p:txBody>
            <a:bodyPr wrap="square" rtlCol="0" anchor="t">
              <a:spAutoFit/>
            </a:bodyPr>
            <a:p>
              <a:r>
                <a:rPr lang="zh-CN" altLang="en-US" sz="2000" b="1" spc="100" dirty="0">
                  <a:solidFill>
                    <a:schemeClr val="lt1"/>
                  </a:solidFill>
                  <a:latin typeface="微软雅黑" panose="020B0503020204020204" pitchFamily="34" charset="-122"/>
                  <a:ea typeface="微软雅黑" panose="020B0503020204020204" pitchFamily="34" charset="-122"/>
                  <a:sym typeface="+mn-ea"/>
                </a:rPr>
                <a:t>特种设备双重预防工作</a:t>
              </a:r>
              <a:endParaRPr lang="zh-CN" altLang="en-US" sz="2000" b="1" spc="100" dirty="0">
                <a:solidFill>
                  <a:schemeClr val="lt1"/>
                </a:solidFill>
                <a:latin typeface="微软雅黑" panose="020B0503020204020204" pitchFamily="34" charset="-122"/>
                <a:ea typeface="微软雅黑" panose="020B0503020204020204" pitchFamily="34" charset="-122"/>
                <a:sym typeface="+mn-ea"/>
              </a:endParaRPr>
            </a:p>
            <a:p>
              <a:r>
                <a:rPr lang="zh-CN" altLang="en-US" sz="2000" b="1" spc="100" dirty="0">
                  <a:solidFill>
                    <a:schemeClr val="lt1"/>
                  </a:solidFill>
                  <a:latin typeface="微软雅黑" panose="020B0503020204020204" pitchFamily="34" charset="-122"/>
                  <a:ea typeface="微软雅黑" panose="020B0503020204020204" pitchFamily="34" charset="-122"/>
                  <a:sym typeface="+mn-ea"/>
                </a:rPr>
                <a:t>思路和概念</a:t>
              </a:r>
              <a:endParaRPr lang="zh-CN" altLang="en-US" sz="2000" b="1" spc="100" dirty="0">
                <a:solidFill>
                  <a:schemeClr val="lt1"/>
                </a:solidFill>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8509" y="4572"/>
              <a:ext cx="7200" cy="628"/>
            </a:xfrm>
            <a:prstGeom prst="rect">
              <a:avLst/>
            </a:prstGeom>
            <a:noFill/>
          </p:spPr>
          <p:txBody>
            <a:bodyPr wrap="square" rtlCol="0" anchor="t">
              <a:spAutoFit/>
            </a:bodyPr>
            <a:p>
              <a:r>
                <a:rPr lang="zh-CN" altLang="en-US" sz="2000" b="1" spc="100" dirty="0">
                  <a:solidFill>
                    <a:schemeClr val="lt1"/>
                  </a:solidFill>
                  <a:latin typeface="微软雅黑" panose="020B0503020204020204" pitchFamily="34" charset="-122"/>
                  <a:ea typeface="微软雅黑" panose="020B0503020204020204" pitchFamily="34" charset="-122"/>
                  <a:sym typeface="+mn-ea"/>
                </a:rPr>
                <a:t>特种设备双重预防工作程序</a:t>
              </a:r>
              <a:endParaRPr lang="zh-CN" altLang="en-US" sz="2000" b="1" spc="100" dirty="0">
                <a:solidFill>
                  <a:schemeClr val="lt1"/>
                </a:solidFill>
                <a:latin typeface="微软雅黑" panose="020B0503020204020204" pitchFamily="34" charset="-122"/>
                <a:ea typeface="微软雅黑" panose="020B0503020204020204" pitchFamily="34" charset="-122"/>
                <a:sym typeface="+mn-ea"/>
              </a:endParaRPr>
            </a:p>
          </p:txBody>
        </p:sp>
        <p:sp>
          <p:nvSpPr>
            <p:cNvPr id="6" name="文本框 5"/>
            <p:cNvSpPr txBox="1"/>
            <p:nvPr/>
          </p:nvSpPr>
          <p:spPr>
            <a:xfrm>
              <a:off x="8509" y="5960"/>
              <a:ext cx="7200" cy="628"/>
            </a:xfrm>
            <a:prstGeom prst="rect">
              <a:avLst/>
            </a:prstGeom>
            <a:noFill/>
          </p:spPr>
          <p:txBody>
            <a:bodyPr wrap="square" rtlCol="0" anchor="t">
              <a:spAutoFit/>
            </a:bodyPr>
            <a:p>
              <a:r>
                <a:rPr lang="zh-CN" altLang="en-US" sz="2000" b="1" spc="100" dirty="0">
                  <a:solidFill>
                    <a:schemeClr val="lt1"/>
                  </a:solidFill>
                  <a:latin typeface="微软雅黑" panose="020B0503020204020204" pitchFamily="34" charset="-122"/>
                  <a:ea typeface="微软雅黑" panose="020B0503020204020204" pitchFamily="34" charset="-122"/>
                  <a:sym typeface="+mn-ea"/>
                </a:rPr>
                <a:t>特种设备双重预防工作成果</a:t>
              </a:r>
              <a:endParaRPr lang="zh-CN" altLang="en-US" sz="2000" b="1" spc="100" dirty="0">
                <a:solidFill>
                  <a:schemeClr val="lt1"/>
                </a:solidFill>
                <a:latin typeface="微软雅黑" panose="020B0503020204020204" pitchFamily="34" charset="-122"/>
                <a:ea typeface="微软雅黑" panose="020B0503020204020204" pitchFamily="34" charset="-122"/>
                <a:sym typeface="+mn-ea"/>
              </a:endParaRPr>
            </a:p>
          </p:txBody>
        </p:sp>
      </p:grpSp>
    </p:spTree>
  </p:cSld>
  <p:clrMapOvr>
    <a:masterClrMapping/>
  </p:clrMapOvr>
  <p:transition spd="slow" advClick="0" advTm="3000">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8"/>
          <p:cNvSpPr/>
          <p:nvPr>
            <p:custDataLst>
              <p:tags r:id="rId1"/>
            </p:custDataLst>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9" name="TextBox 44"/>
          <p:cNvSpPr txBox="1"/>
          <p:nvPr/>
        </p:nvSpPr>
        <p:spPr>
          <a:xfrm>
            <a:off x="784614" y="407020"/>
            <a:ext cx="3956868"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特种设备双重预防工作程序</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21" name="Freeform 7"/>
          <p:cNvSpPr/>
          <p:nvPr>
            <p:custDataLst>
              <p:tags r:id="rId2"/>
            </p:custDataLst>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endParaRPr>
          </a:p>
        </p:txBody>
      </p:sp>
      <p:sp>
        <p:nvSpPr>
          <p:cNvPr id="22" name="TextBox 21"/>
          <p:cNvSpPr txBox="1"/>
          <p:nvPr>
            <p:custDataLst>
              <p:tags r:id="rId3"/>
            </p:custDataLst>
          </p:nvPr>
        </p:nvSpPr>
        <p:spPr>
          <a:xfrm>
            <a:off x="88490" y="401156"/>
            <a:ext cx="200578" cy="307777"/>
          </a:xfrm>
          <a:prstGeom prst="rect">
            <a:avLst/>
          </a:prstGeom>
          <a:noFill/>
        </p:spPr>
        <p:txBody>
          <a:bodyPr wrap="square" rtlCol="0">
            <a:spAutoFit/>
          </a:bodyPr>
          <a:lstStyle/>
          <a:p>
            <a:r>
              <a:rPr lang="zh-CN" altLang="en-US" sz="1400" b="1" dirty="0">
                <a:solidFill>
                  <a:schemeClr val="lt1"/>
                </a:solidFill>
              </a:rPr>
              <a:t>三</a:t>
            </a:r>
            <a:endParaRPr lang="zh-CN" altLang="en-US" sz="1400" b="1" dirty="0">
              <a:solidFill>
                <a:schemeClr val="lt1"/>
              </a:solidFill>
            </a:endParaRPr>
          </a:p>
        </p:txBody>
      </p:sp>
      <p:sp>
        <p:nvSpPr>
          <p:cNvPr id="33" name="矩形 32"/>
          <p:cNvSpPr/>
          <p:nvPr>
            <p:custDataLst>
              <p:tags r:id="rId4"/>
            </p:custDataLst>
          </p:nvPr>
        </p:nvSpPr>
        <p:spPr bwMode="auto">
          <a:xfrm>
            <a:off x="229817" y="1257300"/>
            <a:ext cx="2123246" cy="457200"/>
          </a:xfrm>
          <a:prstGeom prst="rect">
            <a:avLst/>
          </a:prstGeom>
          <a:gradFill flip="none" rotWithShape="1">
            <a:gsLst>
              <a:gs pos="0">
                <a:srgbClr val="FFEFD1"/>
              </a:gs>
              <a:gs pos="64999">
                <a:srgbClr val="F0EBD5"/>
              </a:gs>
              <a:gs pos="100000">
                <a:srgbClr val="D1C39F"/>
              </a:gs>
            </a:gsLst>
            <a:lin ang="13500000" scaled="0"/>
            <a:tileRect/>
          </a:gra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2000" dirty="0">
                <a:solidFill>
                  <a:schemeClr val="dk1"/>
                </a:solidFill>
                <a:latin typeface="微软雅黑" panose="020B0503020204020204" pitchFamily="34" charset="-122"/>
                <a:ea typeface="微软雅黑" panose="020B0503020204020204" pitchFamily="34" charset="-122"/>
              </a:rPr>
              <a:t>策划和准备</a:t>
            </a:r>
            <a:endParaRPr lang="zh-CN" altLang="en-US" sz="2000" dirty="0">
              <a:solidFill>
                <a:schemeClr val="dk1"/>
              </a:solidFill>
              <a:latin typeface="微软雅黑" panose="020B0503020204020204" pitchFamily="34" charset="-122"/>
              <a:ea typeface="微软雅黑" panose="020B0503020204020204" pitchFamily="34" charset="-122"/>
            </a:endParaRPr>
          </a:p>
        </p:txBody>
      </p:sp>
      <p:sp>
        <p:nvSpPr>
          <p:cNvPr id="3" name="矩形 2"/>
          <p:cNvSpPr/>
          <p:nvPr>
            <p:custDataLst>
              <p:tags r:id="rId5"/>
            </p:custDataLst>
          </p:nvPr>
        </p:nvSpPr>
        <p:spPr bwMode="auto">
          <a:xfrm>
            <a:off x="154341" y="1816100"/>
            <a:ext cx="473145" cy="2527300"/>
          </a:xfrm>
          <a:prstGeom prst="rect">
            <a:avLst/>
          </a:prstGeom>
          <a:gradFill flip="none" rotWithShape="1">
            <a:gsLst>
              <a:gs pos="0">
                <a:srgbClr val="FFEFD1"/>
              </a:gs>
              <a:gs pos="64999">
                <a:srgbClr val="F0EBD5"/>
              </a:gs>
              <a:gs pos="100000">
                <a:srgbClr val="D1C39F"/>
              </a:gs>
            </a:gsLst>
            <a:lin ang="13500000" scaled="0"/>
            <a:tileRect/>
          </a:gra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2000" dirty="0">
                <a:solidFill>
                  <a:schemeClr val="dk1"/>
                </a:solidFill>
                <a:latin typeface="微软雅黑" panose="020B0503020204020204" pitchFamily="34" charset="-122"/>
                <a:ea typeface="微软雅黑" panose="020B0503020204020204" pitchFamily="34" charset="-122"/>
              </a:rPr>
              <a:t>机构设置</a:t>
            </a:r>
            <a:endParaRPr lang="zh-CN" altLang="en-US" sz="2000" dirty="0">
              <a:solidFill>
                <a:schemeClr val="dk1"/>
              </a:solidFill>
              <a:latin typeface="微软雅黑" panose="020B0503020204020204" pitchFamily="34" charset="-122"/>
              <a:ea typeface="微软雅黑" panose="020B0503020204020204" pitchFamily="34" charset="-122"/>
            </a:endParaRPr>
          </a:p>
        </p:txBody>
      </p:sp>
      <p:sp>
        <p:nvSpPr>
          <p:cNvPr id="14" name="矩形 13"/>
          <p:cNvSpPr/>
          <p:nvPr>
            <p:custDataLst>
              <p:tags r:id="rId6"/>
            </p:custDataLst>
          </p:nvPr>
        </p:nvSpPr>
        <p:spPr bwMode="auto">
          <a:xfrm>
            <a:off x="929041" y="1816100"/>
            <a:ext cx="473145" cy="2527300"/>
          </a:xfrm>
          <a:prstGeom prst="rect">
            <a:avLst/>
          </a:prstGeom>
          <a:gradFill flip="none" rotWithShape="1">
            <a:gsLst>
              <a:gs pos="0">
                <a:srgbClr val="FFEFD1"/>
              </a:gs>
              <a:gs pos="64999">
                <a:srgbClr val="F0EBD5"/>
              </a:gs>
              <a:gs pos="100000">
                <a:srgbClr val="D1C39F"/>
              </a:gs>
            </a:gsLst>
            <a:lin ang="13500000" scaled="0"/>
            <a:tileRect/>
          </a:gra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2000" dirty="0">
                <a:solidFill>
                  <a:schemeClr val="dk1"/>
                </a:solidFill>
                <a:latin typeface="微软雅黑" panose="020B0503020204020204" pitchFamily="34" charset="-122"/>
                <a:ea typeface="微软雅黑" panose="020B0503020204020204" pitchFamily="34" charset="-122"/>
              </a:rPr>
              <a:t>人员培训</a:t>
            </a:r>
            <a:endParaRPr lang="zh-CN" altLang="en-US" sz="2000" dirty="0">
              <a:solidFill>
                <a:schemeClr val="dk1"/>
              </a:solidFill>
              <a:latin typeface="微软雅黑" panose="020B0503020204020204" pitchFamily="34" charset="-122"/>
              <a:ea typeface="微软雅黑" panose="020B0503020204020204" pitchFamily="34" charset="-122"/>
            </a:endParaRPr>
          </a:p>
        </p:txBody>
      </p:sp>
      <p:sp>
        <p:nvSpPr>
          <p:cNvPr id="15" name="矩形 14"/>
          <p:cNvSpPr/>
          <p:nvPr>
            <p:custDataLst>
              <p:tags r:id="rId7"/>
            </p:custDataLst>
          </p:nvPr>
        </p:nvSpPr>
        <p:spPr bwMode="auto">
          <a:xfrm>
            <a:off x="1716441" y="1816100"/>
            <a:ext cx="473145" cy="2527300"/>
          </a:xfrm>
          <a:prstGeom prst="rect">
            <a:avLst/>
          </a:prstGeom>
          <a:gradFill flip="none" rotWithShape="1">
            <a:gsLst>
              <a:gs pos="0">
                <a:srgbClr val="FFEFD1"/>
              </a:gs>
              <a:gs pos="64999">
                <a:srgbClr val="F0EBD5"/>
              </a:gs>
              <a:gs pos="100000">
                <a:srgbClr val="D1C39F"/>
              </a:gs>
            </a:gsLst>
            <a:lin ang="13500000" scaled="0"/>
            <a:tileRect/>
          </a:gra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2000" dirty="0">
                <a:solidFill>
                  <a:schemeClr val="dk1"/>
                </a:solidFill>
                <a:latin typeface="微软雅黑" panose="020B0503020204020204" pitchFamily="34" charset="-122"/>
                <a:ea typeface="微软雅黑" panose="020B0503020204020204" pitchFamily="34" charset="-122"/>
              </a:rPr>
              <a:t>资料收集</a:t>
            </a:r>
            <a:endParaRPr lang="zh-CN" altLang="en-US" sz="2000" dirty="0">
              <a:solidFill>
                <a:schemeClr val="dk1"/>
              </a:solidFill>
              <a:latin typeface="微软雅黑" panose="020B0503020204020204" pitchFamily="34" charset="-122"/>
              <a:ea typeface="微软雅黑" panose="020B0503020204020204" pitchFamily="34" charset="-122"/>
            </a:endParaRPr>
          </a:p>
        </p:txBody>
      </p:sp>
      <p:sp>
        <p:nvSpPr>
          <p:cNvPr id="20" name="矩形 19"/>
          <p:cNvSpPr/>
          <p:nvPr>
            <p:custDataLst>
              <p:tags r:id="rId8"/>
            </p:custDataLst>
          </p:nvPr>
        </p:nvSpPr>
        <p:spPr bwMode="auto">
          <a:xfrm>
            <a:off x="2516541" y="1816100"/>
            <a:ext cx="473145" cy="2527300"/>
          </a:xfrm>
          <a:prstGeom prst="rect">
            <a:avLst/>
          </a:prstGeom>
          <a:gradFill flip="none" rotWithShape="1">
            <a:gsLst>
              <a:gs pos="0">
                <a:srgbClr val="FFEFD1"/>
              </a:gs>
              <a:gs pos="64999">
                <a:srgbClr val="F0EBD5"/>
              </a:gs>
              <a:gs pos="100000">
                <a:srgbClr val="D1C39F"/>
              </a:gs>
            </a:gsLst>
            <a:lin ang="13500000" scaled="0"/>
            <a:tileRect/>
          </a:gra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2000" dirty="0">
                <a:solidFill>
                  <a:schemeClr val="dk1"/>
                </a:solidFill>
                <a:latin typeface="微软雅黑" panose="020B0503020204020204" pitchFamily="34" charset="-122"/>
                <a:ea typeface="微软雅黑" panose="020B0503020204020204" pitchFamily="34" charset="-122"/>
              </a:rPr>
              <a:t>安全风险辨识</a:t>
            </a:r>
            <a:endParaRPr lang="zh-CN" altLang="en-US" sz="2000" dirty="0">
              <a:solidFill>
                <a:schemeClr val="dk1"/>
              </a:solidFill>
              <a:latin typeface="微软雅黑" panose="020B0503020204020204" pitchFamily="34" charset="-122"/>
              <a:ea typeface="微软雅黑" panose="020B0503020204020204" pitchFamily="34" charset="-122"/>
            </a:endParaRPr>
          </a:p>
        </p:txBody>
      </p:sp>
      <p:sp>
        <p:nvSpPr>
          <p:cNvPr id="24" name="矩形 23"/>
          <p:cNvSpPr/>
          <p:nvPr>
            <p:custDataLst>
              <p:tags r:id="rId9"/>
            </p:custDataLst>
          </p:nvPr>
        </p:nvSpPr>
        <p:spPr bwMode="auto">
          <a:xfrm>
            <a:off x="3322931" y="1816100"/>
            <a:ext cx="473145" cy="2527300"/>
          </a:xfrm>
          <a:prstGeom prst="rect">
            <a:avLst/>
          </a:prstGeom>
          <a:gradFill flip="none" rotWithShape="1">
            <a:gsLst>
              <a:gs pos="0">
                <a:srgbClr val="FFEFD1"/>
              </a:gs>
              <a:gs pos="64999">
                <a:srgbClr val="F0EBD5"/>
              </a:gs>
              <a:gs pos="100000">
                <a:srgbClr val="D1C39F"/>
              </a:gs>
            </a:gsLst>
            <a:lin ang="13500000" scaled="0"/>
            <a:tileRect/>
          </a:gra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2000" dirty="0">
                <a:solidFill>
                  <a:schemeClr val="dk1"/>
                </a:solidFill>
                <a:latin typeface="微软雅黑" panose="020B0503020204020204" pitchFamily="34" charset="-122"/>
                <a:ea typeface="微软雅黑" panose="020B0503020204020204" pitchFamily="34" charset="-122"/>
              </a:rPr>
              <a:t>安全风险评估</a:t>
            </a:r>
            <a:endParaRPr lang="zh-CN" altLang="en-US" sz="2000" dirty="0">
              <a:solidFill>
                <a:schemeClr val="dk1"/>
              </a:solidFill>
              <a:latin typeface="微软雅黑" panose="020B0503020204020204" pitchFamily="34" charset="-122"/>
              <a:ea typeface="微软雅黑" panose="020B0503020204020204" pitchFamily="34" charset="-122"/>
            </a:endParaRPr>
          </a:p>
        </p:txBody>
      </p:sp>
      <p:sp>
        <p:nvSpPr>
          <p:cNvPr id="25" name="矩形 24"/>
          <p:cNvSpPr/>
          <p:nvPr>
            <p:custDataLst>
              <p:tags r:id="rId10"/>
            </p:custDataLst>
          </p:nvPr>
        </p:nvSpPr>
        <p:spPr bwMode="auto">
          <a:xfrm>
            <a:off x="4059531" y="1816100"/>
            <a:ext cx="473145" cy="2527300"/>
          </a:xfrm>
          <a:prstGeom prst="rect">
            <a:avLst/>
          </a:prstGeom>
          <a:gradFill flip="none" rotWithShape="1">
            <a:gsLst>
              <a:gs pos="0">
                <a:srgbClr val="FFEFD1"/>
              </a:gs>
              <a:gs pos="64999">
                <a:srgbClr val="F0EBD5"/>
              </a:gs>
              <a:gs pos="100000">
                <a:srgbClr val="D1C39F"/>
              </a:gs>
            </a:gsLst>
            <a:lin ang="13500000" scaled="0"/>
            <a:tileRect/>
          </a:gra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2000" dirty="0">
                <a:solidFill>
                  <a:schemeClr val="dk1"/>
                </a:solidFill>
                <a:latin typeface="微软雅黑" panose="020B0503020204020204" pitchFamily="34" charset="-122"/>
                <a:ea typeface="微软雅黑" panose="020B0503020204020204" pitchFamily="34" charset="-122"/>
              </a:rPr>
              <a:t>安全风险等级判定</a:t>
            </a:r>
            <a:endParaRPr lang="zh-CN" altLang="en-US" sz="2000" dirty="0">
              <a:solidFill>
                <a:schemeClr val="dk1"/>
              </a:solidFill>
              <a:latin typeface="微软雅黑" panose="020B0503020204020204" pitchFamily="34" charset="-122"/>
              <a:ea typeface="微软雅黑" panose="020B0503020204020204" pitchFamily="34" charset="-122"/>
            </a:endParaRPr>
          </a:p>
        </p:txBody>
      </p:sp>
      <p:sp>
        <p:nvSpPr>
          <p:cNvPr id="26" name="矩形 25"/>
          <p:cNvSpPr/>
          <p:nvPr>
            <p:custDataLst>
              <p:tags r:id="rId11"/>
            </p:custDataLst>
          </p:nvPr>
        </p:nvSpPr>
        <p:spPr bwMode="auto">
          <a:xfrm>
            <a:off x="4821531" y="1816100"/>
            <a:ext cx="473145" cy="2527300"/>
          </a:xfrm>
          <a:prstGeom prst="rect">
            <a:avLst/>
          </a:prstGeom>
          <a:gradFill flip="none" rotWithShape="1">
            <a:gsLst>
              <a:gs pos="0">
                <a:srgbClr val="FFEFD1"/>
              </a:gs>
              <a:gs pos="64999">
                <a:srgbClr val="F0EBD5"/>
              </a:gs>
              <a:gs pos="100000">
                <a:srgbClr val="D1C39F"/>
              </a:gs>
            </a:gsLst>
            <a:lin ang="13500000" scaled="0"/>
            <a:tileRect/>
          </a:gra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2000" dirty="0">
                <a:solidFill>
                  <a:schemeClr val="dk1"/>
                </a:solidFill>
                <a:latin typeface="微软雅黑" panose="020B0503020204020204" pitchFamily="34" charset="-122"/>
                <a:ea typeface="微软雅黑" panose="020B0503020204020204" pitchFamily="34" charset="-122"/>
              </a:rPr>
              <a:t>建立安全风险清单</a:t>
            </a:r>
            <a:endParaRPr lang="zh-CN" altLang="en-US" sz="2000" dirty="0">
              <a:solidFill>
                <a:schemeClr val="dk1"/>
              </a:solidFill>
              <a:latin typeface="微软雅黑" panose="020B0503020204020204" pitchFamily="34" charset="-122"/>
              <a:ea typeface="微软雅黑" panose="020B0503020204020204" pitchFamily="34" charset="-122"/>
            </a:endParaRPr>
          </a:p>
        </p:txBody>
      </p:sp>
      <p:sp>
        <p:nvSpPr>
          <p:cNvPr id="27" name="矩形 26"/>
          <p:cNvSpPr/>
          <p:nvPr>
            <p:custDataLst>
              <p:tags r:id="rId12"/>
            </p:custDataLst>
          </p:nvPr>
        </p:nvSpPr>
        <p:spPr bwMode="auto">
          <a:xfrm>
            <a:off x="5570831" y="1816100"/>
            <a:ext cx="473145" cy="2527300"/>
          </a:xfrm>
          <a:prstGeom prst="rect">
            <a:avLst/>
          </a:prstGeom>
          <a:gradFill flip="none" rotWithShape="1">
            <a:gsLst>
              <a:gs pos="0">
                <a:srgbClr val="FFEFD1"/>
              </a:gs>
              <a:gs pos="64999">
                <a:srgbClr val="F0EBD5"/>
              </a:gs>
              <a:gs pos="100000">
                <a:srgbClr val="D1C39F"/>
              </a:gs>
            </a:gsLst>
            <a:lin ang="13500000" scaled="0"/>
            <a:tileRect/>
          </a:gra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2000" dirty="0">
                <a:solidFill>
                  <a:schemeClr val="dk1"/>
                </a:solidFill>
                <a:latin typeface="微软雅黑" panose="020B0503020204020204" pitchFamily="34" charset="-122"/>
                <a:ea typeface="微软雅黑" panose="020B0503020204020204" pitchFamily="34" charset="-122"/>
              </a:rPr>
              <a:t>安全风险分级管控</a:t>
            </a:r>
            <a:endParaRPr lang="zh-CN" altLang="en-US" sz="2000" dirty="0">
              <a:solidFill>
                <a:schemeClr val="dk1"/>
              </a:solidFill>
              <a:latin typeface="微软雅黑" panose="020B0503020204020204" pitchFamily="34" charset="-122"/>
              <a:ea typeface="微软雅黑" panose="020B0503020204020204" pitchFamily="34" charset="-122"/>
            </a:endParaRPr>
          </a:p>
        </p:txBody>
      </p:sp>
      <p:sp>
        <p:nvSpPr>
          <p:cNvPr id="28" name="矩形 27"/>
          <p:cNvSpPr/>
          <p:nvPr>
            <p:custDataLst>
              <p:tags r:id="rId13"/>
            </p:custDataLst>
          </p:nvPr>
        </p:nvSpPr>
        <p:spPr bwMode="auto">
          <a:xfrm>
            <a:off x="6345531" y="1816100"/>
            <a:ext cx="473145" cy="2527300"/>
          </a:xfrm>
          <a:prstGeom prst="rect">
            <a:avLst/>
          </a:prstGeom>
          <a:gradFill flip="none" rotWithShape="1">
            <a:gsLst>
              <a:gs pos="0">
                <a:srgbClr val="FFEFD1"/>
              </a:gs>
              <a:gs pos="64999">
                <a:srgbClr val="F0EBD5"/>
              </a:gs>
              <a:gs pos="100000">
                <a:srgbClr val="D1C39F"/>
              </a:gs>
            </a:gsLst>
            <a:lin ang="13500000" scaled="0"/>
            <a:tileRect/>
          </a:gra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2000" dirty="0">
                <a:solidFill>
                  <a:schemeClr val="dk1"/>
                </a:solidFill>
                <a:latin typeface="微软雅黑" panose="020B0503020204020204" pitchFamily="34" charset="-122"/>
                <a:ea typeface="微软雅黑" panose="020B0503020204020204" pitchFamily="34" charset="-122"/>
              </a:rPr>
              <a:t>制定隐患排查计划</a:t>
            </a:r>
            <a:endParaRPr lang="zh-CN" altLang="en-US" sz="2000" dirty="0">
              <a:solidFill>
                <a:schemeClr val="dk1"/>
              </a:solidFill>
              <a:latin typeface="微软雅黑" panose="020B0503020204020204" pitchFamily="34" charset="-122"/>
              <a:ea typeface="微软雅黑" panose="020B0503020204020204" pitchFamily="34" charset="-122"/>
            </a:endParaRPr>
          </a:p>
        </p:txBody>
      </p:sp>
      <p:sp>
        <p:nvSpPr>
          <p:cNvPr id="30" name="矩形 29"/>
          <p:cNvSpPr/>
          <p:nvPr>
            <p:custDataLst>
              <p:tags r:id="rId14"/>
            </p:custDataLst>
          </p:nvPr>
        </p:nvSpPr>
        <p:spPr bwMode="auto">
          <a:xfrm>
            <a:off x="7107531" y="1816100"/>
            <a:ext cx="473145" cy="2527300"/>
          </a:xfrm>
          <a:prstGeom prst="rect">
            <a:avLst/>
          </a:prstGeom>
          <a:gradFill flip="none" rotWithShape="1">
            <a:gsLst>
              <a:gs pos="0">
                <a:srgbClr val="FFEFD1"/>
              </a:gs>
              <a:gs pos="64999">
                <a:srgbClr val="F0EBD5"/>
              </a:gs>
              <a:gs pos="100000">
                <a:srgbClr val="D1C39F"/>
              </a:gs>
            </a:gsLst>
            <a:lin ang="13500000" scaled="0"/>
            <a:tileRect/>
          </a:gra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2000" dirty="0">
                <a:solidFill>
                  <a:schemeClr val="dk1"/>
                </a:solidFill>
                <a:latin typeface="微软雅黑" panose="020B0503020204020204" pitchFamily="34" charset="-122"/>
                <a:ea typeface="微软雅黑" panose="020B0503020204020204" pitchFamily="34" charset="-122"/>
              </a:rPr>
              <a:t>实施隐患排查</a:t>
            </a:r>
            <a:endParaRPr lang="zh-CN" altLang="en-US" sz="2000" dirty="0">
              <a:solidFill>
                <a:schemeClr val="dk1"/>
              </a:solidFill>
              <a:latin typeface="微软雅黑" panose="020B0503020204020204" pitchFamily="34" charset="-122"/>
              <a:ea typeface="微软雅黑" panose="020B0503020204020204" pitchFamily="34" charset="-122"/>
            </a:endParaRPr>
          </a:p>
        </p:txBody>
      </p:sp>
      <p:sp>
        <p:nvSpPr>
          <p:cNvPr id="31" name="矩形 30"/>
          <p:cNvSpPr/>
          <p:nvPr>
            <p:custDataLst>
              <p:tags r:id="rId15"/>
            </p:custDataLst>
          </p:nvPr>
        </p:nvSpPr>
        <p:spPr bwMode="auto">
          <a:xfrm>
            <a:off x="7856831" y="1816100"/>
            <a:ext cx="473145" cy="2527300"/>
          </a:xfrm>
          <a:prstGeom prst="rect">
            <a:avLst/>
          </a:prstGeom>
          <a:gradFill flip="none" rotWithShape="1">
            <a:gsLst>
              <a:gs pos="0">
                <a:srgbClr val="FFEFD1"/>
              </a:gs>
              <a:gs pos="64999">
                <a:srgbClr val="F0EBD5"/>
              </a:gs>
              <a:gs pos="100000">
                <a:srgbClr val="D1C39F"/>
              </a:gs>
            </a:gsLst>
            <a:lin ang="13500000" scaled="0"/>
            <a:tileRect/>
          </a:gra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2000" dirty="0">
                <a:solidFill>
                  <a:schemeClr val="dk1"/>
                </a:solidFill>
                <a:latin typeface="微软雅黑" panose="020B0503020204020204" pitchFamily="34" charset="-122"/>
                <a:ea typeface="微软雅黑" panose="020B0503020204020204" pitchFamily="34" charset="-122"/>
              </a:rPr>
              <a:t>隐患治理</a:t>
            </a:r>
            <a:endParaRPr lang="zh-CN" altLang="en-US" sz="2000" dirty="0">
              <a:solidFill>
                <a:schemeClr val="dk1"/>
              </a:solidFill>
              <a:latin typeface="微软雅黑" panose="020B0503020204020204" pitchFamily="34" charset="-122"/>
              <a:ea typeface="微软雅黑" panose="020B0503020204020204" pitchFamily="34" charset="-122"/>
            </a:endParaRPr>
          </a:p>
        </p:txBody>
      </p:sp>
      <p:sp>
        <p:nvSpPr>
          <p:cNvPr id="32" name="矩形 31"/>
          <p:cNvSpPr/>
          <p:nvPr>
            <p:custDataLst>
              <p:tags r:id="rId16"/>
            </p:custDataLst>
          </p:nvPr>
        </p:nvSpPr>
        <p:spPr bwMode="auto">
          <a:xfrm>
            <a:off x="8568031" y="1816100"/>
            <a:ext cx="473145" cy="2527300"/>
          </a:xfrm>
          <a:prstGeom prst="rect">
            <a:avLst/>
          </a:prstGeom>
          <a:gradFill flip="none" rotWithShape="1">
            <a:gsLst>
              <a:gs pos="0">
                <a:srgbClr val="FFEFD1"/>
              </a:gs>
              <a:gs pos="64999">
                <a:srgbClr val="F0EBD5"/>
              </a:gs>
              <a:gs pos="100000">
                <a:srgbClr val="D1C39F"/>
              </a:gs>
            </a:gsLst>
            <a:lin ang="13500000" scaled="0"/>
            <a:tileRect/>
          </a:gra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2000" dirty="0">
                <a:solidFill>
                  <a:schemeClr val="dk1"/>
                </a:solidFill>
                <a:latin typeface="微软雅黑" panose="020B0503020204020204" pitchFamily="34" charset="-122"/>
                <a:ea typeface="微软雅黑" panose="020B0503020204020204" pitchFamily="34" charset="-122"/>
              </a:rPr>
              <a:t>隐患治理验收</a:t>
            </a:r>
            <a:endParaRPr lang="zh-CN" altLang="en-US" sz="2000" dirty="0">
              <a:solidFill>
                <a:schemeClr val="dk1"/>
              </a:solidFill>
              <a:latin typeface="微软雅黑" panose="020B0503020204020204" pitchFamily="34" charset="-122"/>
              <a:ea typeface="微软雅黑" panose="020B0503020204020204" pitchFamily="34" charset="-122"/>
            </a:endParaRPr>
          </a:p>
        </p:txBody>
      </p:sp>
      <p:sp>
        <p:nvSpPr>
          <p:cNvPr id="34" name="矩形 33"/>
          <p:cNvSpPr/>
          <p:nvPr>
            <p:custDataLst>
              <p:tags r:id="rId17"/>
            </p:custDataLst>
          </p:nvPr>
        </p:nvSpPr>
        <p:spPr bwMode="auto">
          <a:xfrm>
            <a:off x="2353063" y="1257300"/>
            <a:ext cx="2123247" cy="457200"/>
          </a:xfrm>
          <a:prstGeom prst="rect">
            <a:avLst/>
          </a:prstGeom>
          <a:gradFill flip="none" rotWithShape="1">
            <a:gsLst>
              <a:gs pos="0">
                <a:srgbClr val="FFEFD1"/>
              </a:gs>
              <a:gs pos="64999">
                <a:srgbClr val="F0EBD5"/>
              </a:gs>
              <a:gs pos="100000">
                <a:srgbClr val="D1C39F"/>
              </a:gs>
            </a:gsLst>
            <a:lin ang="13500000" scaled="0"/>
            <a:tileRect/>
          </a:gra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2000" dirty="0">
                <a:solidFill>
                  <a:schemeClr val="dk1"/>
                </a:solidFill>
                <a:latin typeface="微软雅黑" panose="020B0503020204020204" pitchFamily="34" charset="-122"/>
                <a:ea typeface="微软雅黑" panose="020B0503020204020204" pitchFamily="34" charset="-122"/>
              </a:rPr>
              <a:t>风险辨识与评估</a:t>
            </a:r>
            <a:endParaRPr lang="zh-CN" altLang="en-US" sz="2000" dirty="0">
              <a:solidFill>
                <a:schemeClr val="dk1"/>
              </a:solidFill>
              <a:latin typeface="微软雅黑" panose="020B0503020204020204" pitchFamily="34" charset="-122"/>
              <a:ea typeface="微软雅黑" panose="020B0503020204020204" pitchFamily="34" charset="-122"/>
            </a:endParaRPr>
          </a:p>
        </p:txBody>
      </p:sp>
      <p:sp>
        <p:nvSpPr>
          <p:cNvPr id="35" name="矩形 34"/>
          <p:cNvSpPr/>
          <p:nvPr>
            <p:custDataLst>
              <p:tags r:id="rId18"/>
            </p:custDataLst>
          </p:nvPr>
        </p:nvSpPr>
        <p:spPr bwMode="auto">
          <a:xfrm>
            <a:off x="4476310" y="1257300"/>
            <a:ext cx="1869221" cy="457200"/>
          </a:xfrm>
          <a:prstGeom prst="rect">
            <a:avLst/>
          </a:prstGeom>
          <a:gradFill flip="none" rotWithShape="1">
            <a:gsLst>
              <a:gs pos="0">
                <a:srgbClr val="FFEFD1"/>
              </a:gs>
              <a:gs pos="64999">
                <a:srgbClr val="F0EBD5"/>
              </a:gs>
              <a:gs pos="100000">
                <a:srgbClr val="D1C39F"/>
              </a:gs>
            </a:gsLst>
            <a:lin ang="13500000" scaled="0"/>
            <a:tileRect/>
          </a:gra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2000" dirty="0">
                <a:solidFill>
                  <a:schemeClr val="dk1"/>
                </a:solidFill>
                <a:latin typeface="微软雅黑" panose="020B0503020204020204" pitchFamily="34" charset="-122"/>
                <a:ea typeface="微软雅黑" panose="020B0503020204020204" pitchFamily="34" charset="-122"/>
              </a:rPr>
              <a:t>风险分级管控</a:t>
            </a:r>
            <a:endParaRPr lang="zh-CN" altLang="en-US" sz="2000" dirty="0">
              <a:solidFill>
                <a:schemeClr val="dk1"/>
              </a:solidFill>
              <a:latin typeface="微软雅黑" panose="020B0503020204020204" pitchFamily="34" charset="-122"/>
              <a:ea typeface="微软雅黑" panose="020B0503020204020204" pitchFamily="34" charset="-122"/>
            </a:endParaRPr>
          </a:p>
        </p:txBody>
      </p:sp>
      <p:sp>
        <p:nvSpPr>
          <p:cNvPr id="36" name="矩形 35"/>
          <p:cNvSpPr/>
          <p:nvPr>
            <p:custDataLst>
              <p:tags r:id="rId19"/>
            </p:custDataLst>
          </p:nvPr>
        </p:nvSpPr>
        <p:spPr bwMode="auto">
          <a:xfrm>
            <a:off x="6337213" y="1270000"/>
            <a:ext cx="2641687" cy="444500"/>
          </a:xfrm>
          <a:prstGeom prst="rect">
            <a:avLst/>
          </a:prstGeom>
          <a:gradFill flip="none" rotWithShape="1">
            <a:gsLst>
              <a:gs pos="0">
                <a:srgbClr val="FFEFD1"/>
              </a:gs>
              <a:gs pos="64999">
                <a:srgbClr val="F0EBD5"/>
              </a:gs>
              <a:gs pos="100000">
                <a:srgbClr val="D1C39F"/>
              </a:gs>
            </a:gsLst>
            <a:lin ang="13500000" scaled="0"/>
            <a:tileRect/>
          </a:gra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2000" dirty="0">
                <a:solidFill>
                  <a:schemeClr val="dk1"/>
                </a:solidFill>
                <a:latin typeface="微软雅黑" panose="020B0503020204020204" pitchFamily="34" charset="-122"/>
                <a:ea typeface="微软雅黑" panose="020B0503020204020204" pitchFamily="34" charset="-122"/>
              </a:rPr>
              <a:t>隐患排查治理</a:t>
            </a:r>
            <a:endParaRPr lang="zh-CN" altLang="en-US" sz="2000" dirty="0">
              <a:solidFill>
                <a:schemeClr val="dk1"/>
              </a:solidFill>
              <a:latin typeface="微软雅黑" panose="020B0503020204020204" pitchFamily="34" charset="-122"/>
              <a:ea typeface="微软雅黑" panose="020B0503020204020204" pitchFamily="34" charset="-122"/>
            </a:endParaRPr>
          </a:p>
        </p:txBody>
      </p:sp>
      <p:sp>
        <p:nvSpPr>
          <p:cNvPr id="4" name="右箭头 3"/>
          <p:cNvSpPr/>
          <p:nvPr>
            <p:custDataLst>
              <p:tags r:id="rId20"/>
            </p:custDataLst>
          </p:nvPr>
        </p:nvSpPr>
        <p:spPr bwMode="auto">
          <a:xfrm>
            <a:off x="640186" y="2921000"/>
            <a:ext cx="301555" cy="355600"/>
          </a:xfrm>
          <a:prstGeom prst="rightArrow">
            <a:avLst/>
          </a:prstGeom>
          <a:gradFill flip="none" rotWithShape="1">
            <a:gsLst>
              <a:gs pos="0">
                <a:schemeClr val="bg1"/>
              </a:gs>
              <a:gs pos="36000">
                <a:schemeClr val="bg1"/>
              </a:gs>
              <a:gs pos="100000">
                <a:srgbClr val="C7C7C7"/>
              </a:gs>
            </a:gsLst>
            <a:lin ang="13500000" scaled="1"/>
            <a:tileRect/>
          </a:gra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37" name="右箭头 36"/>
          <p:cNvSpPr/>
          <p:nvPr>
            <p:custDataLst>
              <p:tags r:id="rId21"/>
            </p:custDataLst>
          </p:nvPr>
        </p:nvSpPr>
        <p:spPr bwMode="auto">
          <a:xfrm>
            <a:off x="1402186" y="2921000"/>
            <a:ext cx="301555" cy="355600"/>
          </a:xfrm>
          <a:prstGeom prst="rightArrow">
            <a:avLst/>
          </a:prstGeom>
          <a:gradFill flip="none" rotWithShape="1">
            <a:gsLst>
              <a:gs pos="0">
                <a:schemeClr val="bg1"/>
              </a:gs>
              <a:gs pos="36000">
                <a:schemeClr val="bg1"/>
              </a:gs>
              <a:gs pos="100000">
                <a:srgbClr val="C7C7C7"/>
              </a:gs>
            </a:gsLst>
            <a:lin ang="13500000" scaled="1"/>
            <a:tileRect/>
          </a:gra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38" name="右箭头 37"/>
          <p:cNvSpPr/>
          <p:nvPr>
            <p:custDataLst>
              <p:tags r:id="rId22"/>
            </p:custDataLst>
          </p:nvPr>
        </p:nvSpPr>
        <p:spPr bwMode="auto">
          <a:xfrm>
            <a:off x="2189586" y="2901950"/>
            <a:ext cx="326955" cy="355600"/>
          </a:xfrm>
          <a:prstGeom prst="rightArrow">
            <a:avLst/>
          </a:prstGeom>
          <a:gradFill flip="none" rotWithShape="1">
            <a:gsLst>
              <a:gs pos="0">
                <a:schemeClr val="bg1"/>
              </a:gs>
              <a:gs pos="36000">
                <a:schemeClr val="bg1"/>
              </a:gs>
              <a:gs pos="100000">
                <a:srgbClr val="C7C7C7"/>
              </a:gs>
            </a:gsLst>
            <a:lin ang="13500000" scaled="1"/>
            <a:tileRect/>
          </a:gra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39" name="右箭头 38"/>
          <p:cNvSpPr/>
          <p:nvPr>
            <p:custDataLst>
              <p:tags r:id="rId23"/>
            </p:custDataLst>
          </p:nvPr>
        </p:nvSpPr>
        <p:spPr bwMode="auto">
          <a:xfrm>
            <a:off x="2989686" y="2901950"/>
            <a:ext cx="333245" cy="355600"/>
          </a:xfrm>
          <a:prstGeom prst="rightArrow">
            <a:avLst/>
          </a:prstGeom>
          <a:gradFill flip="none" rotWithShape="1">
            <a:gsLst>
              <a:gs pos="0">
                <a:schemeClr val="bg1"/>
              </a:gs>
              <a:gs pos="36000">
                <a:schemeClr val="bg1"/>
              </a:gs>
              <a:gs pos="100000">
                <a:srgbClr val="C7C7C7"/>
              </a:gs>
            </a:gsLst>
            <a:lin ang="13500000" scaled="1"/>
            <a:tileRect/>
          </a:gra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40" name="右箭头 39"/>
          <p:cNvSpPr/>
          <p:nvPr>
            <p:custDataLst>
              <p:tags r:id="rId24"/>
            </p:custDataLst>
          </p:nvPr>
        </p:nvSpPr>
        <p:spPr bwMode="auto">
          <a:xfrm>
            <a:off x="3757976" y="2901950"/>
            <a:ext cx="301555" cy="355600"/>
          </a:xfrm>
          <a:prstGeom prst="rightArrow">
            <a:avLst/>
          </a:prstGeom>
          <a:gradFill flip="none" rotWithShape="1">
            <a:gsLst>
              <a:gs pos="0">
                <a:schemeClr val="bg1"/>
              </a:gs>
              <a:gs pos="36000">
                <a:schemeClr val="bg1"/>
              </a:gs>
              <a:gs pos="100000">
                <a:srgbClr val="C7C7C7"/>
              </a:gs>
            </a:gsLst>
            <a:lin ang="13500000" scaled="1"/>
            <a:tileRect/>
          </a:gra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41" name="右箭头 40"/>
          <p:cNvSpPr/>
          <p:nvPr>
            <p:custDataLst>
              <p:tags r:id="rId25"/>
            </p:custDataLst>
          </p:nvPr>
        </p:nvSpPr>
        <p:spPr bwMode="auto">
          <a:xfrm>
            <a:off x="4532676" y="2921000"/>
            <a:ext cx="273308" cy="355600"/>
          </a:xfrm>
          <a:prstGeom prst="rightArrow">
            <a:avLst/>
          </a:prstGeom>
          <a:gradFill flip="none" rotWithShape="1">
            <a:gsLst>
              <a:gs pos="0">
                <a:schemeClr val="bg1"/>
              </a:gs>
              <a:gs pos="36000">
                <a:schemeClr val="bg1"/>
              </a:gs>
              <a:gs pos="100000">
                <a:srgbClr val="C7C7C7"/>
              </a:gs>
            </a:gsLst>
            <a:lin ang="13500000" scaled="1"/>
            <a:tileRect/>
          </a:gra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42" name="右箭头 41"/>
          <p:cNvSpPr/>
          <p:nvPr>
            <p:custDataLst>
              <p:tags r:id="rId26"/>
            </p:custDataLst>
          </p:nvPr>
        </p:nvSpPr>
        <p:spPr bwMode="auto">
          <a:xfrm>
            <a:off x="5294676" y="2901950"/>
            <a:ext cx="259295" cy="355600"/>
          </a:xfrm>
          <a:prstGeom prst="rightArrow">
            <a:avLst/>
          </a:prstGeom>
          <a:gradFill flip="none" rotWithShape="1">
            <a:gsLst>
              <a:gs pos="0">
                <a:schemeClr val="bg1"/>
              </a:gs>
              <a:gs pos="36000">
                <a:schemeClr val="bg1"/>
              </a:gs>
              <a:gs pos="100000">
                <a:srgbClr val="C7C7C7"/>
              </a:gs>
            </a:gsLst>
            <a:lin ang="13500000" scaled="1"/>
            <a:tileRect/>
          </a:gra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43" name="右箭头 42"/>
          <p:cNvSpPr/>
          <p:nvPr>
            <p:custDataLst>
              <p:tags r:id="rId27"/>
            </p:custDataLst>
          </p:nvPr>
        </p:nvSpPr>
        <p:spPr bwMode="auto">
          <a:xfrm>
            <a:off x="6043976" y="2901950"/>
            <a:ext cx="280537" cy="355600"/>
          </a:xfrm>
          <a:prstGeom prst="rightArrow">
            <a:avLst/>
          </a:prstGeom>
          <a:gradFill flip="none" rotWithShape="1">
            <a:gsLst>
              <a:gs pos="0">
                <a:schemeClr val="bg1"/>
              </a:gs>
              <a:gs pos="36000">
                <a:schemeClr val="bg1"/>
              </a:gs>
              <a:gs pos="100000">
                <a:srgbClr val="C7C7C7"/>
              </a:gs>
            </a:gsLst>
            <a:lin ang="13500000" scaled="1"/>
            <a:tileRect/>
          </a:gra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44" name="右箭头 43"/>
          <p:cNvSpPr/>
          <p:nvPr>
            <p:custDataLst>
              <p:tags r:id="rId28"/>
            </p:custDataLst>
          </p:nvPr>
        </p:nvSpPr>
        <p:spPr bwMode="auto">
          <a:xfrm>
            <a:off x="6818676" y="2921000"/>
            <a:ext cx="264990" cy="355600"/>
          </a:xfrm>
          <a:prstGeom prst="rightArrow">
            <a:avLst/>
          </a:prstGeom>
          <a:gradFill flip="none" rotWithShape="1">
            <a:gsLst>
              <a:gs pos="0">
                <a:schemeClr val="bg1"/>
              </a:gs>
              <a:gs pos="36000">
                <a:schemeClr val="bg1"/>
              </a:gs>
              <a:gs pos="100000">
                <a:srgbClr val="C7C7C7"/>
              </a:gs>
            </a:gsLst>
            <a:lin ang="13500000" scaled="1"/>
            <a:tileRect/>
          </a:gra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45" name="右箭头 44"/>
          <p:cNvSpPr/>
          <p:nvPr>
            <p:custDataLst>
              <p:tags r:id="rId29"/>
            </p:custDataLst>
          </p:nvPr>
        </p:nvSpPr>
        <p:spPr bwMode="auto">
          <a:xfrm>
            <a:off x="7580676" y="2921000"/>
            <a:ext cx="274843" cy="355600"/>
          </a:xfrm>
          <a:prstGeom prst="rightArrow">
            <a:avLst/>
          </a:prstGeom>
          <a:gradFill flip="none" rotWithShape="1">
            <a:gsLst>
              <a:gs pos="0">
                <a:schemeClr val="bg1"/>
              </a:gs>
              <a:gs pos="36000">
                <a:schemeClr val="bg1"/>
              </a:gs>
              <a:gs pos="100000">
                <a:srgbClr val="C7C7C7"/>
              </a:gs>
            </a:gsLst>
            <a:lin ang="13500000" scaled="1"/>
            <a:tileRect/>
          </a:gra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46" name="右箭头 45"/>
          <p:cNvSpPr/>
          <p:nvPr>
            <p:custDataLst>
              <p:tags r:id="rId30"/>
            </p:custDataLst>
          </p:nvPr>
        </p:nvSpPr>
        <p:spPr bwMode="auto">
          <a:xfrm>
            <a:off x="8329976" y="2921000"/>
            <a:ext cx="259296" cy="355600"/>
          </a:xfrm>
          <a:prstGeom prst="rightArrow">
            <a:avLst/>
          </a:prstGeom>
          <a:gradFill flip="none" rotWithShape="1">
            <a:gsLst>
              <a:gs pos="0">
                <a:schemeClr val="bg1"/>
              </a:gs>
              <a:gs pos="36000">
                <a:schemeClr val="bg1"/>
              </a:gs>
              <a:gs pos="100000">
                <a:srgbClr val="C7C7C7"/>
              </a:gs>
            </a:gsLst>
            <a:lin ang="13500000" scaled="1"/>
            <a:tileRect/>
          </a:gra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5" name="日期占位符 4"/>
          <p:cNvSpPr>
            <a:spLocks noGrp="1"/>
          </p:cNvSpPr>
          <p:nvPr>
            <p:ph type="dt" sz="half" idx="10"/>
            <p:custDataLst>
              <p:tags r:id="rId31"/>
            </p:custDataLst>
          </p:nvPr>
        </p:nvSpPr>
        <p:spPr/>
        <p:txBody>
          <a:bodyPr/>
          <a:lstStyle/>
          <a:p>
            <a:fld id="{6B13DC24-8941-4295-A110-2633721C99A3}" type="datetime11">
              <a:rPr lang="zh-CN" altLang="en-US" smtClean="0">
                <a:solidFill>
                  <a:schemeClr val="dk1">
                    <a:tint val="75000"/>
                  </a:schemeClr>
                </a:solidFill>
              </a:rPr>
            </a:fld>
            <a:endParaRPr lang="zh-CN" altLang="en-US" smtClean="0">
              <a:solidFill>
                <a:schemeClr val="dk1">
                  <a:tint val="75000"/>
                </a:schemeClr>
              </a:solidFill>
            </a:endParaRPr>
          </a:p>
        </p:txBody>
      </p:sp>
      <p:sp>
        <p:nvSpPr>
          <p:cNvPr id="6" name="灯片编号占位符 5"/>
          <p:cNvSpPr>
            <a:spLocks noGrp="1"/>
          </p:cNvSpPr>
          <p:nvPr>
            <p:ph type="sldNum" sz="quarter" idx="12"/>
            <p:custDataLst>
              <p:tags r:id="rId32"/>
            </p:custDataLst>
          </p:nvPr>
        </p:nvSpPr>
        <p:spPr/>
        <p:txBody>
          <a:bodyPr/>
          <a:lstStyle/>
          <a:p>
            <a:fld id="{4F8BEFBF-5B5F-4BD2-A74A-61A97BF1200E}" type="slidenum">
              <a:rPr lang="zh-CN" altLang="en-US" smtClean="0">
                <a:solidFill>
                  <a:schemeClr val="dk1">
                    <a:tint val="75000"/>
                  </a:schemeClr>
                </a:solidFill>
              </a:rPr>
            </a:fld>
            <a:endParaRPr lang="zh-CN" altLang="en-US" smtClean="0">
              <a:solidFill>
                <a:schemeClr val="dk1">
                  <a:tint val="75000"/>
                </a:schemeClr>
              </a:solidFill>
            </a:endParaRPr>
          </a:p>
        </p:txBody>
      </p:sp>
      <p:sp>
        <p:nvSpPr>
          <p:cNvPr id="47" name="Freeform 8"/>
          <p:cNvSpPr/>
          <p:nvPr>
            <p:custDataLst>
              <p:tags r:id="rId33"/>
            </p:custDataLst>
          </p:nvPr>
        </p:nvSpPr>
        <p:spPr bwMode="auto">
          <a:xfrm>
            <a:off x="4486862" y="407020"/>
            <a:ext cx="1557114"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48" name="TextBox 44"/>
          <p:cNvSpPr txBox="1"/>
          <p:nvPr>
            <p:custDataLst>
              <p:tags r:id="rId34"/>
            </p:custDataLst>
          </p:nvPr>
        </p:nvSpPr>
        <p:spPr>
          <a:xfrm>
            <a:off x="4627020" y="407020"/>
            <a:ext cx="1416956"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标准程序</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Tree>
    <p:custDataLst>
      <p:tags r:id="rId35"/>
    </p:custDataLst>
  </p:cSld>
  <p:clrMapOvr>
    <a:masterClrMapping/>
  </p:clrMapOvr>
  <p:transition spd="slow" advTm="76454">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ldLvl="0" animBg="1"/>
      <p:bldP spid="3" grpId="0" bldLvl="0" animBg="1"/>
      <p:bldP spid="14" grpId="0" bldLvl="0" animBg="1"/>
      <p:bldP spid="15" grpId="0" bldLvl="0" animBg="1"/>
      <p:bldP spid="20" grpId="0" bldLvl="0" animBg="1"/>
      <p:bldP spid="24" grpId="0" bldLvl="0" animBg="1"/>
      <p:bldP spid="25" grpId="0" bldLvl="0" animBg="1"/>
      <p:bldP spid="26" grpId="0" bldLvl="0" animBg="1"/>
      <p:bldP spid="27" grpId="0" bldLvl="0" animBg="1"/>
      <p:bldP spid="28" grpId="0" bldLvl="0" animBg="1"/>
      <p:bldP spid="30" grpId="0" bldLvl="0" animBg="1"/>
      <p:bldP spid="31" grpId="0" bldLvl="0" animBg="1"/>
      <p:bldP spid="32" grpId="0" bldLvl="0" animBg="1"/>
      <p:bldP spid="34" grpId="0" bldLvl="0" animBg="1"/>
      <p:bldP spid="4" grpId="0" bldLvl="0" animBg="1"/>
      <p:bldP spid="37" grpId="0" bldLvl="0" animBg="1"/>
      <p:bldP spid="38" grpId="0" bldLvl="0" animBg="1"/>
      <p:bldP spid="39" grpId="0" bldLvl="0" animBg="1"/>
      <p:bldP spid="40" grpId="0" bldLvl="0" animBg="1"/>
      <p:bldP spid="41" grpId="0" bldLvl="0" animBg="1"/>
      <p:bldP spid="42" grpId="0" bldLvl="0" animBg="1"/>
      <p:bldP spid="43" grpId="0" bldLvl="0" animBg="1"/>
      <p:bldP spid="44" grpId="0" bldLvl="0" animBg="1"/>
      <p:bldP spid="45" grpId="0" bldLvl="0" animBg="1"/>
      <p:bldP spid="46"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 name="直接连接符 61"/>
          <p:cNvCxnSpPr/>
          <p:nvPr>
            <p:custDataLst>
              <p:tags r:id="rId1"/>
            </p:custDataLst>
          </p:nvPr>
        </p:nvCxnSpPr>
        <p:spPr>
          <a:xfrm flipV="1">
            <a:off x="460330" y="3730174"/>
            <a:ext cx="8562304" cy="14514"/>
          </a:xfrm>
          <a:prstGeom prst="line">
            <a:avLst/>
          </a:prstGeom>
          <a:ln w="1270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custDataLst>
              <p:tags r:id="rId2"/>
            </p:custDataLst>
          </p:nvPr>
        </p:nvCxnSpPr>
        <p:spPr>
          <a:xfrm flipV="1">
            <a:off x="436553" y="2452915"/>
            <a:ext cx="8562304" cy="14514"/>
          </a:xfrm>
          <a:prstGeom prst="line">
            <a:avLst/>
          </a:prstGeom>
          <a:ln w="1270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custDataLst>
              <p:tags r:id="rId3"/>
            </p:custDataLst>
          </p:nvPr>
        </p:nvCxnSpPr>
        <p:spPr>
          <a:xfrm>
            <a:off x="4861162" y="938336"/>
            <a:ext cx="0" cy="3715657"/>
          </a:xfrm>
          <a:prstGeom prst="line">
            <a:avLst/>
          </a:prstGeom>
          <a:ln w="1270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4"/>
            </p:custDataLst>
          </p:nvPr>
        </p:nvCxnSpPr>
        <p:spPr>
          <a:xfrm>
            <a:off x="2763048" y="972457"/>
            <a:ext cx="0" cy="3715657"/>
          </a:xfrm>
          <a:prstGeom prst="line">
            <a:avLst/>
          </a:prstGeom>
          <a:ln w="1270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8" name="Freeform 8"/>
          <p:cNvSpPr/>
          <p:nvPr>
            <p:custDataLst>
              <p:tags r:id="rId5"/>
            </p:custDataLst>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9" name="TextBox 44"/>
          <p:cNvSpPr txBox="1"/>
          <p:nvPr>
            <p:custDataLst>
              <p:tags r:id="rId6"/>
            </p:custDataLst>
          </p:nvPr>
        </p:nvSpPr>
        <p:spPr>
          <a:xfrm>
            <a:off x="784614" y="407020"/>
            <a:ext cx="3956868"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特种设备双重预防工作程序</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21" name="Freeform 7"/>
          <p:cNvSpPr/>
          <p:nvPr>
            <p:custDataLst>
              <p:tags r:id="rId7"/>
            </p:custDataLst>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endParaRPr>
          </a:p>
        </p:txBody>
      </p:sp>
      <p:sp>
        <p:nvSpPr>
          <p:cNvPr id="22" name="TextBox 21"/>
          <p:cNvSpPr txBox="1"/>
          <p:nvPr>
            <p:custDataLst>
              <p:tags r:id="rId8"/>
            </p:custDataLst>
          </p:nvPr>
        </p:nvSpPr>
        <p:spPr>
          <a:xfrm>
            <a:off x="88490" y="401156"/>
            <a:ext cx="200578" cy="307777"/>
          </a:xfrm>
          <a:prstGeom prst="rect">
            <a:avLst/>
          </a:prstGeom>
          <a:noFill/>
        </p:spPr>
        <p:txBody>
          <a:bodyPr wrap="square" rtlCol="0">
            <a:spAutoFit/>
          </a:bodyPr>
          <a:lstStyle/>
          <a:p>
            <a:r>
              <a:rPr lang="zh-CN" altLang="en-US" sz="1400" b="1" dirty="0">
                <a:solidFill>
                  <a:schemeClr val="lt1"/>
                </a:solidFill>
              </a:rPr>
              <a:t>三</a:t>
            </a:r>
            <a:endParaRPr lang="zh-CN" altLang="en-US" sz="1400" b="1" dirty="0">
              <a:solidFill>
                <a:schemeClr val="lt1"/>
              </a:solidFill>
            </a:endParaRPr>
          </a:p>
        </p:txBody>
      </p:sp>
      <p:sp>
        <p:nvSpPr>
          <p:cNvPr id="5" name="日期占位符 4"/>
          <p:cNvSpPr>
            <a:spLocks noGrp="1"/>
          </p:cNvSpPr>
          <p:nvPr>
            <p:ph type="dt" sz="half" idx="10"/>
            <p:custDataLst>
              <p:tags r:id="rId9"/>
            </p:custDataLst>
          </p:nvPr>
        </p:nvSpPr>
        <p:spPr/>
        <p:txBody>
          <a:bodyPr/>
          <a:lstStyle/>
          <a:p>
            <a:fld id="{6B13DC24-8941-4295-A110-2633721C99A3}" type="datetime11">
              <a:rPr lang="zh-CN" altLang="en-US" smtClean="0">
                <a:solidFill>
                  <a:schemeClr val="dk1">
                    <a:tint val="75000"/>
                  </a:schemeClr>
                </a:solidFill>
              </a:rPr>
            </a:fld>
            <a:endParaRPr lang="zh-CN" altLang="en-US" smtClean="0">
              <a:solidFill>
                <a:schemeClr val="dk1">
                  <a:tint val="75000"/>
                </a:schemeClr>
              </a:solidFill>
            </a:endParaRPr>
          </a:p>
        </p:txBody>
      </p:sp>
      <p:sp>
        <p:nvSpPr>
          <p:cNvPr id="6" name="灯片编号占位符 5"/>
          <p:cNvSpPr>
            <a:spLocks noGrp="1"/>
          </p:cNvSpPr>
          <p:nvPr>
            <p:ph type="sldNum" sz="quarter" idx="12"/>
            <p:custDataLst>
              <p:tags r:id="rId10"/>
            </p:custDataLst>
          </p:nvPr>
        </p:nvSpPr>
        <p:spPr/>
        <p:txBody>
          <a:bodyPr/>
          <a:lstStyle/>
          <a:p>
            <a:fld id="{4F8BEFBF-5B5F-4BD2-A74A-61A97BF1200E}" type="slidenum">
              <a:rPr lang="zh-CN" altLang="en-US" smtClean="0">
                <a:solidFill>
                  <a:schemeClr val="dk1">
                    <a:tint val="75000"/>
                  </a:schemeClr>
                </a:solidFill>
              </a:rPr>
            </a:fld>
            <a:endParaRPr lang="zh-CN" altLang="en-US" smtClean="0">
              <a:solidFill>
                <a:schemeClr val="dk1">
                  <a:tint val="75000"/>
                </a:schemeClr>
              </a:solidFill>
            </a:endParaRPr>
          </a:p>
        </p:txBody>
      </p:sp>
      <p:sp>
        <p:nvSpPr>
          <p:cNvPr id="47" name="矩形 46"/>
          <p:cNvSpPr/>
          <p:nvPr>
            <p:custDataLst>
              <p:tags r:id="rId11"/>
            </p:custDataLst>
          </p:nvPr>
        </p:nvSpPr>
        <p:spPr bwMode="auto">
          <a:xfrm>
            <a:off x="1095933" y="1571182"/>
            <a:ext cx="1276114" cy="2971787"/>
          </a:xfrm>
          <a:prstGeom prst="rect">
            <a:avLst/>
          </a:prstGeom>
          <a:gradFill flip="none" rotWithShape="1">
            <a:gsLst>
              <a:gs pos="0">
                <a:srgbClr val="FFEFD1"/>
              </a:gs>
              <a:gs pos="64999">
                <a:srgbClr val="F0EBD5"/>
              </a:gs>
              <a:gs pos="100000">
                <a:srgbClr val="D1C39F"/>
              </a:gs>
            </a:gsLst>
            <a:lin ang="13500000" scaled="0"/>
            <a:tileRect/>
          </a:gra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2000" dirty="0">
                <a:solidFill>
                  <a:schemeClr val="dk1"/>
                </a:solidFill>
                <a:latin typeface="微软雅黑" panose="020B0503020204020204" pitchFamily="34" charset="-122"/>
                <a:ea typeface="微软雅黑" panose="020B0503020204020204" pitchFamily="34" charset="-122"/>
              </a:rPr>
              <a:t>风险因素</a:t>
            </a:r>
            <a:endParaRPr lang="en-US" altLang="zh-CN" sz="2000" dirty="0">
              <a:solidFill>
                <a:schemeClr val="dk1"/>
              </a:solidFill>
              <a:latin typeface="微软雅黑" panose="020B0503020204020204" pitchFamily="34" charset="-122"/>
              <a:ea typeface="微软雅黑" panose="020B0503020204020204" pitchFamily="34" charset="-122"/>
            </a:endParaRPr>
          </a:p>
          <a:p>
            <a:pPr algn="ctr"/>
            <a:r>
              <a:rPr lang="zh-CN" altLang="en-US" sz="2000" dirty="0">
                <a:solidFill>
                  <a:schemeClr val="dk1"/>
                </a:solidFill>
                <a:latin typeface="微软雅黑" panose="020B0503020204020204" pitchFamily="34" charset="-122"/>
                <a:ea typeface="微软雅黑" panose="020B0503020204020204" pitchFamily="34" charset="-122"/>
              </a:rPr>
              <a:t>（附录</a:t>
            </a:r>
            <a:r>
              <a:rPr lang="en-US" altLang="zh-CN" sz="2000" dirty="0">
                <a:solidFill>
                  <a:schemeClr val="dk1"/>
                </a:solidFill>
                <a:latin typeface="微软雅黑" panose="020B0503020204020204" pitchFamily="34" charset="-122"/>
                <a:ea typeface="微软雅黑" panose="020B0503020204020204" pitchFamily="34" charset="-122"/>
              </a:rPr>
              <a:t>C</a:t>
            </a:r>
            <a:r>
              <a:rPr lang="zh-CN" altLang="en-US" sz="2000" dirty="0">
                <a:solidFill>
                  <a:schemeClr val="dk1"/>
                </a:solidFill>
                <a:latin typeface="微软雅黑" panose="020B0503020204020204" pitchFamily="34" charset="-122"/>
                <a:ea typeface="微软雅黑" panose="020B0503020204020204" pitchFamily="34" charset="-122"/>
              </a:rPr>
              <a:t>）</a:t>
            </a:r>
            <a:endParaRPr lang="zh-CN" altLang="en-US" sz="2000" dirty="0">
              <a:solidFill>
                <a:schemeClr val="dk1"/>
              </a:solidFill>
              <a:latin typeface="微软雅黑" panose="020B0503020204020204" pitchFamily="34" charset="-122"/>
              <a:ea typeface="微软雅黑" panose="020B0503020204020204" pitchFamily="34" charset="-122"/>
            </a:endParaRPr>
          </a:p>
        </p:txBody>
      </p:sp>
      <p:sp>
        <p:nvSpPr>
          <p:cNvPr id="48" name="右箭头 47"/>
          <p:cNvSpPr/>
          <p:nvPr>
            <p:custDataLst>
              <p:tags r:id="rId12"/>
            </p:custDataLst>
          </p:nvPr>
        </p:nvSpPr>
        <p:spPr bwMode="auto">
          <a:xfrm>
            <a:off x="2439922" y="1658282"/>
            <a:ext cx="794235" cy="355600"/>
          </a:xfrm>
          <a:prstGeom prst="rightArrow">
            <a:avLst/>
          </a:prstGeom>
          <a:gradFill flip="none" rotWithShape="1">
            <a:gsLst>
              <a:gs pos="0">
                <a:srgbClr val="FFF200"/>
              </a:gs>
              <a:gs pos="45000">
                <a:srgbClr val="FF7A00"/>
              </a:gs>
              <a:gs pos="70000">
                <a:srgbClr val="FF0300"/>
              </a:gs>
              <a:gs pos="100000">
                <a:srgbClr val="4D0808"/>
              </a:gs>
            </a:gsLst>
            <a:lin ang="13500000" scaled="0"/>
            <a:tileRect/>
          </a:gra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49" name="矩形 48"/>
          <p:cNvSpPr/>
          <p:nvPr>
            <p:custDataLst>
              <p:tags r:id="rId13"/>
            </p:custDataLst>
          </p:nvPr>
        </p:nvSpPr>
        <p:spPr bwMode="auto">
          <a:xfrm>
            <a:off x="3234157" y="1467764"/>
            <a:ext cx="1204628" cy="765664"/>
          </a:xfrm>
          <a:prstGeom prst="rect">
            <a:avLst/>
          </a:prstGeom>
          <a:gradFill flip="none" rotWithShape="1">
            <a:gsLst>
              <a:gs pos="0">
                <a:srgbClr val="FFEFD1"/>
              </a:gs>
              <a:gs pos="64999">
                <a:srgbClr val="F0EBD5"/>
              </a:gs>
              <a:gs pos="100000">
                <a:srgbClr val="D1C39F"/>
              </a:gs>
            </a:gsLst>
            <a:lin ang="13500000" scaled="0"/>
            <a:tileRect/>
          </a:gra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2000" dirty="0">
                <a:solidFill>
                  <a:schemeClr val="dk1"/>
                </a:solidFill>
                <a:latin typeface="微软雅黑" panose="020B0503020204020204" pitchFamily="34" charset="-122"/>
                <a:ea typeface="微软雅黑" panose="020B0503020204020204" pitchFamily="34" charset="-122"/>
              </a:rPr>
              <a:t>风险分级（附录</a:t>
            </a:r>
            <a:r>
              <a:rPr lang="en-US" altLang="zh-CN" sz="2000" dirty="0">
                <a:solidFill>
                  <a:schemeClr val="dk1"/>
                </a:solidFill>
                <a:latin typeface="微软雅黑" panose="020B0503020204020204" pitchFamily="34" charset="-122"/>
                <a:ea typeface="微软雅黑" panose="020B0503020204020204" pitchFamily="34" charset="-122"/>
              </a:rPr>
              <a:t>D</a:t>
            </a:r>
            <a:r>
              <a:rPr lang="zh-CN" altLang="en-US" sz="2000" dirty="0">
                <a:solidFill>
                  <a:schemeClr val="dk1"/>
                </a:solidFill>
                <a:latin typeface="微软雅黑" panose="020B0503020204020204" pitchFamily="34" charset="-122"/>
                <a:ea typeface="微软雅黑" panose="020B0503020204020204" pitchFamily="34" charset="-122"/>
              </a:rPr>
              <a:t>）</a:t>
            </a:r>
            <a:endParaRPr lang="zh-CN" altLang="en-US" sz="2000" dirty="0">
              <a:solidFill>
                <a:schemeClr val="dk1"/>
              </a:solidFill>
              <a:latin typeface="微软雅黑" panose="020B0503020204020204" pitchFamily="34" charset="-122"/>
              <a:ea typeface="微软雅黑" panose="020B0503020204020204" pitchFamily="34" charset="-122"/>
            </a:endParaRPr>
          </a:p>
        </p:txBody>
      </p:sp>
      <p:sp>
        <p:nvSpPr>
          <p:cNvPr id="50" name="TextBox 49"/>
          <p:cNvSpPr txBox="1"/>
          <p:nvPr>
            <p:custDataLst>
              <p:tags r:id="rId14"/>
            </p:custDataLst>
          </p:nvPr>
        </p:nvSpPr>
        <p:spPr>
          <a:xfrm>
            <a:off x="2286047" y="1484099"/>
            <a:ext cx="1071880" cy="306705"/>
          </a:xfrm>
          <a:prstGeom prst="rect">
            <a:avLst/>
          </a:prstGeom>
          <a:noFill/>
        </p:spPr>
        <p:txBody>
          <a:bodyPr wrap="none" rtlCol="0">
            <a:spAutoFit/>
          </a:bodyPr>
          <a:lstStyle/>
          <a:p>
            <a:r>
              <a:rPr lang="zh-CN" altLang="en-US" sz="1400" dirty="0">
                <a:solidFill>
                  <a:schemeClr val="dk1"/>
                </a:solidFill>
                <a:latin typeface="微软雅黑" panose="020B0503020204020204" pitchFamily="34" charset="-122"/>
                <a:ea typeface="微软雅黑" panose="020B0503020204020204" pitchFamily="34" charset="-122"/>
              </a:rPr>
              <a:t>安全检查表</a:t>
            </a:r>
            <a:endParaRPr lang="zh-CN" altLang="en-US" sz="1400" dirty="0">
              <a:solidFill>
                <a:schemeClr val="dk1"/>
              </a:solidFill>
              <a:latin typeface="微软雅黑" panose="020B0503020204020204" pitchFamily="34" charset="-122"/>
              <a:ea typeface="微软雅黑" panose="020B0503020204020204" pitchFamily="34" charset="-122"/>
            </a:endParaRPr>
          </a:p>
        </p:txBody>
      </p:sp>
      <p:sp>
        <p:nvSpPr>
          <p:cNvPr id="51" name="右箭头 50"/>
          <p:cNvSpPr/>
          <p:nvPr>
            <p:custDataLst>
              <p:tags r:id="rId15"/>
            </p:custDataLst>
          </p:nvPr>
        </p:nvSpPr>
        <p:spPr bwMode="auto">
          <a:xfrm>
            <a:off x="4488742" y="1689131"/>
            <a:ext cx="794235" cy="355600"/>
          </a:xfrm>
          <a:prstGeom prst="rightArrow">
            <a:avLst/>
          </a:prstGeom>
          <a:gradFill flip="none" rotWithShape="1">
            <a:gsLst>
              <a:gs pos="0">
                <a:srgbClr val="FFF200"/>
              </a:gs>
              <a:gs pos="45000">
                <a:srgbClr val="FF7A00"/>
              </a:gs>
              <a:gs pos="70000">
                <a:srgbClr val="FF0300"/>
              </a:gs>
              <a:gs pos="100000">
                <a:srgbClr val="4D0808"/>
              </a:gs>
            </a:gsLst>
            <a:lin ang="13500000" scaled="0"/>
            <a:tileRect/>
          </a:gra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52" name="TextBox 51"/>
          <p:cNvSpPr txBox="1"/>
          <p:nvPr>
            <p:custDataLst>
              <p:tags r:id="rId16"/>
            </p:custDataLst>
          </p:nvPr>
        </p:nvSpPr>
        <p:spPr>
          <a:xfrm>
            <a:off x="4409757" y="1528305"/>
            <a:ext cx="894080" cy="306705"/>
          </a:xfrm>
          <a:prstGeom prst="rect">
            <a:avLst/>
          </a:prstGeom>
          <a:noFill/>
        </p:spPr>
        <p:txBody>
          <a:bodyPr wrap="none" rtlCol="0">
            <a:spAutoFit/>
          </a:bodyPr>
          <a:lstStyle/>
          <a:p>
            <a:r>
              <a:rPr lang="zh-CN" altLang="en-US" sz="1400" dirty="0">
                <a:solidFill>
                  <a:schemeClr val="dk1"/>
                </a:solidFill>
                <a:latin typeface="微软雅黑" panose="020B0503020204020204" pitchFamily="34" charset="-122"/>
                <a:ea typeface="微软雅黑" panose="020B0503020204020204" pitchFamily="34" charset="-122"/>
              </a:rPr>
              <a:t>整机级别</a:t>
            </a:r>
            <a:endParaRPr lang="zh-CN" altLang="en-US" sz="1400" dirty="0">
              <a:solidFill>
                <a:schemeClr val="dk1"/>
              </a:solidFill>
              <a:latin typeface="微软雅黑" panose="020B0503020204020204" pitchFamily="34" charset="-122"/>
              <a:ea typeface="微软雅黑" panose="020B0503020204020204" pitchFamily="34" charset="-122"/>
            </a:endParaRPr>
          </a:p>
        </p:txBody>
      </p:sp>
      <p:sp>
        <p:nvSpPr>
          <p:cNvPr id="53" name="矩形 52"/>
          <p:cNvSpPr/>
          <p:nvPr>
            <p:custDataLst>
              <p:tags r:id="rId17"/>
            </p:custDataLst>
          </p:nvPr>
        </p:nvSpPr>
        <p:spPr bwMode="auto">
          <a:xfrm>
            <a:off x="5322041" y="1467764"/>
            <a:ext cx="2486645" cy="765664"/>
          </a:xfrm>
          <a:prstGeom prst="rect">
            <a:avLst/>
          </a:prstGeom>
          <a:gradFill flip="none" rotWithShape="1">
            <a:gsLst>
              <a:gs pos="0">
                <a:srgbClr val="FFEFD1"/>
              </a:gs>
              <a:gs pos="64999">
                <a:srgbClr val="F0EBD5"/>
              </a:gs>
              <a:gs pos="100000">
                <a:srgbClr val="D1C39F"/>
              </a:gs>
            </a:gsLst>
            <a:lin ang="13500000" scaled="0"/>
            <a:tileRect/>
          </a:gra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2000" dirty="0">
                <a:solidFill>
                  <a:schemeClr val="dk1"/>
                </a:solidFill>
                <a:latin typeface="微软雅黑" panose="020B0503020204020204" pitchFamily="34" charset="-122"/>
                <a:ea typeface="微软雅黑" panose="020B0503020204020204" pitchFamily="34" charset="-122"/>
              </a:rPr>
              <a:t>特种设备信息汇总表（台账）（附录</a:t>
            </a:r>
            <a:r>
              <a:rPr lang="en-US" altLang="zh-CN" sz="2000" dirty="0">
                <a:solidFill>
                  <a:schemeClr val="dk1"/>
                </a:solidFill>
                <a:latin typeface="微软雅黑" panose="020B0503020204020204" pitchFamily="34" charset="-122"/>
                <a:ea typeface="微软雅黑" panose="020B0503020204020204" pitchFamily="34" charset="-122"/>
              </a:rPr>
              <a:t>B</a:t>
            </a:r>
            <a:r>
              <a:rPr lang="zh-CN" altLang="en-US" sz="2000" dirty="0">
                <a:solidFill>
                  <a:schemeClr val="dk1"/>
                </a:solidFill>
                <a:latin typeface="微软雅黑" panose="020B0503020204020204" pitchFamily="34" charset="-122"/>
                <a:ea typeface="微软雅黑" panose="020B0503020204020204" pitchFamily="34" charset="-122"/>
              </a:rPr>
              <a:t>）</a:t>
            </a:r>
            <a:endParaRPr lang="zh-CN" altLang="en-US" sz="2000" dirty="0">
              <a:solidFill>
                <a:schemeClr val="dk1"/>
              </a:solidFill>
              <a:latin typeface="微软雅黑" panose="020B0503020204020204" pitchFamily="34" charset="-122"/>
              <a:ea typeface="微软雅黑" panose="020B0503020204020204" pitchFamily="34" charset="-122"/>
            </a:endParaRPr>
          </a:p>
        </p:txBody>
      </p:sp>
      <p:sp>
        <p:nvSpPr>
          <p:cNvPr id="54" name="右箭头 53"/>
          <p:cNvSpPr/>
          <p:nvPr>
            <p:custDataLst>
              <p:tags r:id="rId18"/>
            </p:custDataLst>
          </p:nvPr>
        </p:nvSpPr>
        <p:spPr bwMode="auto">
          <a:xfrm>
            <a:off x="2430103" y="2979082"/>
            <a:ext cx="794235" cy="355600"/>
          </a:xfrm>
          <a:prstGeom prst="rightArrow">
            <a:avLst/>
          </a:prstGeom>
          <a:gradFill flip="none" rotWithShape="1">
            <a:gsLst>
              <a:gs pos="0">
                <a:srgbClr val="FFF200"/>
              </a:gs>
              <a:gs pos="45000">
                <a:srgbClr val="FF7A00"/>
              </a:gs>
              <a:gs pos="70000">
                <a:srgbClr val="FF0300"/>
              </a:gs>
              <a:gs pos="100000">
                <a:srgbClr val="4D0808"/>
              </a:gs>
            </a:gsLst>
            <a:lin ang="13500000" scaled="0"/>
            <a:tileRect/>
          </a:gra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56" name="TextBox 55"/>
          <p:cNvSpPr txBox="1"/>
          <p:nvPr>
            <p:custDataLst>
              <p:tags r:id="rId19"/>
            </p:custDataLst>
          </p:nvPr>
        </p:nvSpPr>
        <p:spPr>
          <a:xfrm>
            <a:off x="2360374" y="2758389"/>
            <a:ext cx="894080" cy="306705"/>
          </a:xfrm>
          <a:prstGeom prst="rect">
            <a:avLst/>
          </a:prstGeom>
          <a:noFill/>
        </p:spPr>
        <p:txBody>
          <a:bodyPr wrap="none" rtlCol="0">
            <a:spAutoFit/>
          </a:bodyPr>
          <a:lstStyle/>
          <a:p>
            <a:r>
              <a:rPr lang="zh-CN" altLang="en-US" sz="1400" dirty="0">
                <a:solidFill>
                  <a:schemeClr val="dk1"/>
                </a:solidFill>
                <a:latin typeface="微软雅黑" panose="020B0503020204020204" pitchFamily="34" charset="-122"/>
                <a:ea typeface="微软雅黑" panose="020B0503020204020204" pitchFamily="34" charset="-122"/>
              </a:rPr>
              <a:t>法律法规</a:t>
            </a:r>
            <a:endParaRPr lang="zh-CN" altLang="en-US" sz="1400" dirty="0">
              <a:solidFill>
                <a:schemeClr val="dk1"/>
              </a:solidFill>
              <a:latin typeface="微软雅黑" panose="020B0503020204020204" pitchFamily="34" charset="-122"/>
              <a:ea typeface="微软雅黑" panose="020B0503020204020204" pitchFamily="34" charset="-122"/>
            </a:endParaRPr>
          </a:p>
        </p:txBody>
      </p:sp>
      <p:sp>
        <p:nvSpPr>
          <p:cNvPr id="57" name="TextBox 56"/>
          <p:cNvSpPr txBox="1"/>
          <p:nvPr>
            <p:custDataLst>
              <p:tags r:id="rId20"/>
            </p:custDataLst>
          </p:nvPr>
        </p:nvSpPr>
        <p:spPr>
          <a:xfrm>
            <a:off x="2375814" y="3231937"/>
            <a:ext cx="894080" cy="306705"/>
          </a:xfrm>
          <a:prstGeom prst="rect">
            <a:avLst/>
          </a:prstGeom>
          <a:noFill/>
        </p:spPr>
        <p:txBody>
          <a:bodyPr wrap="none" rtlCol="0">
            <a:spAutoFit/>
          </a:bodyPr>
          <a:lstStyle/>
          <a:p>
            <a:r>
              <a:rPr lang="zh-CN" altLang="en-US" sz="1400" dirty="0">
                <a:solidFill>
                  <a:schemeClr val="dk1"/>
                </a:solidFill>
                <a:latin typeface="微软雅黑" panose="020B0503020204020204" pitchFamily="34" charset="-122"/>
                <a:ea typeface="微软雅黑" panose="020B0503020204020204" pitchFamily="34" charset="-122"/>
              </a:rPr>
              <a:t>规范标准</a:t>
            </a:r>
            <a:endParaRPr lang="zh-CN" altLang="en-US" sz="1400" dirty="0">
              <a:solidFill>
                <a:schemeClr val="dk1"/>
              </a:solidFill>
              <a:latin typeface="微软雅黑" panose="020B0503020204020204" pitchFamily="34" charset="-122"/>
              <a:ea typeface="微软雅黑" panose="020B0503020204020204" pitchFamily="34" charset="-122"/>
            </a:endParaRPr>
          </a:p>
        </p:txBody>
      </p:sp>
      <p:sp>
        <p:nvSpPr>
          <p:cNvPr id="58" name="右箭头 57"/>
          <p:cNvSpPr/>
          <p:nvPr>
            <p:custDataLst>
              <p:tags r:id="rId21"/>
            </p:custDataLst>
          </p:nvPr>
        </p:nvSpPr>
        <p:spPr bwMode="auto">
          <a:xfrm>
            <a:off x="4509258" y="2979082"/>
            <a:ext cx="794235" cy="355600"/>
          </a:xfrm>
          <a:prstGeom prst="rightArrow">
            <a:avLst/>
          </a:prstGeom>
          <a:gradFill flip="none" rotWithShape="1">
            <a:gsLst>
              <a:gs pos="0">
                <a:srgbClr val="FFF200"/>
              </a:gs>
              <a:gs pos="45000">
                <a:srgbClr val="FF7A00"/>
              </a:gs>
              <a:gs pos="70000">
                <a:srgbClr val="FF0300"/>
              </a:gs>
              <a:gs pos="100000">
                <a:srgbClr val="4D0808"/>
              </a:gs>
            </a:gsLst>
            <a:lin ang="13500000" scaled="0"/>
            <a:tileRect/>
          </a:gra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59" name="矩形 58"/>
          <p:cNvSpPr/>
          <p:nvPr>
            <p:custDataLst>
              <p:tags r:id="rId22"/>
            </p:custDataLst>
          </p:nvPr>
        </p:nvSpPr>
        <p:spPr bwMode="auto">
          <a:xfrm>
            <a:off x="5322042" y="2774050"/>
            <a:ext cx="2486644" cy="765664"/>
          </a:xfrm>
          <a:prstGeom prst="rect">
            <a:avLst/>
          </a:prstGeom>
          <a:gradFill flip="none" rotWithShape="1">
            <a:gsLst>
              <a:gs pos="0">
                <a:srgbClr val="FFEFD1"/>
              </a:gs>
              <a:gs pos="64999">
                <a:srgbClr val="F0EBD5"/>
              </a:gs>
              <a:gs pos="100000">
                <a:srgbClr val="D1C39F"/>
              </a:gs>
            </a:gsLst>
            <a:lin ang="13500000" scaled="0"/>
            <a:tileRect/>
          </a:gra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2000" dirty="0">
                <a:solidFill>
                  <a:schemeClr val="dk1"/>
                </a:solidFill>
                <a:latin typeface="微软雅黑" panose="020B0503020204020204" pitchFamily="34" charset="-122"/>
                <a:ea typeface="微软雅黑" panose="020B0503020204020204" pitchFamily="34" charset="-122"/>
              </a:rPr>
              <a:t>风险管控清单</a:t>
            </a:r>
            <a:endParaRPr lang="en-US" altLang="zh-CN" sz="2000" dirty="0">
              <a:solidFill>
                <a:schemeClr val="dk1"/>
              </a:solidFill>
              <a:latin typeface="微软雅黑" panose="020B0503020204020204" pitchFamily="34" charset="-122"/>
              <a:ea typeface="微软雅黑" panose="020B0503020204020204" pitchFamily="34" charset="-122"/>
            </a:endParaRPr>
          </a:p>
          <a:p>
            <a:pPr algn="ctr"/>
            <a:r>
              <a:rPr lang="zh-CN" altLang="en-US" sz="2000" dirty="0">
                <a:solidFill>
                  <a:schemeClr val="dk1"/>
                </a:solidFill>
                <a:latin typeface="微软雅黑" panose="020B0503020204020204" pitchFamily="34" charset="-122"/>
                <a:ea typeface="微软雅黑" panose="020B0503020204020204" pitchFamily="34" charset="-122"/>
              </a:rPr>
              <a:t>（附录</a:t>
            </a:r>
            <a:r>
              <a:rPr lang="en-US" altLang="zh-CN" sz="2000" dirty="0">
                <a:solidFill>
                  <a:schemeClr val="dk1"/>
                </a:solidFill>
                <a:latin typeface="微软雅黑" panose="020B0503020204020204" pitchFamily="34" charset="-122"/>
                <a:ea typeface="微软雅黑" panose="020B0503020204020204" pitchFamily="34" charset="-122"/>
              </a:rPr>
              <a:t>E</a:t>
            </a:r>
            <a:r>
              <a:rPr lang="zh-CN" altLang="en-US" sz="2000" dirty="0">
                <a:solidFill>
                  <a:schemeClr val="dk1"/>
                </a:solidFill>
                <a:latin typeface="微软雅黑" panose="020B0503020204020204" pitchFamily="34" charset="-122"/>
                <a:ea typeface="微软雅黑" panose="020B0503020204020204" pitchFamily="34" charset="-122"/>
              </a:rPr>
              <a:t>）</a:t>
            </a:r>
            <a:endParaRPr lang="zh-CN" altLang="en-US" sz="2000" dirty="0">
              <a:solidFill>
                <a:schemeClr val="dk1"/>
              </a:solidFill>
              <a:latin typeface="微软雅黑" panose="020B0503020204020204" pitchFamily="34" charset="-122"/>
              <a:ea typeface="微软雅黑" panose="020B0503020204020204" pitchFamily="34" charset="-122"/>
            </a:endParaRPr>
          </a:p>
        </p:txBody>
      </p:sp>
      <p:sp>
        <p:nvSpPr>
          <p:cNvPr id="60" name="矩形 59"/>
          <p:cNvSpPr/>
          <p:nvPr>
            <p:custDataLst>
              <p:tags r:id="rId23"/>
            </p:custDataLst>
          </p:nvPr>
        </p:nvSpPr>
        <p:spPr bwMode="auto">
          <a:xfrm>
            <a:off x="3205129" y="2758389"/>
            <a:ext cx="1204628" cy="765664"/>
          </a:xfrm>
          <a:prstGeom prst="rect">
            <a:avLst/>
          </a:prstGeom>
          <a:gradFill flip="none" rotWithShape="1">
            <a:gsLst>
              <a:gs pos="0">
                <a:srgbClr val="FFEFD1"/>
              </a:gs>
              <a:gs pos="64999">
                <a:srgbClr val="F0EBD5"/>
              </a:gs>
              <a:gs pos="100000">
                <a:srgbClr val="D1C39F"/>
              </a:gs>
            </a:gsLst>
            <a:lin ang="13500000" scaled="0"/>
            <a:tileRect/>
          </a:gra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2000" dirty="0">
                <a:solidFill>
                  <a:srgbClr val="000000"/>
                </a:solidFill>
                <a:latin typeface="微软雅黑" panose="020B0503020204020204" pitchFamily="34" charset="-122"/>
                <a:ea typeface="微软雅黑" panose="020B0503020204020204" pitchFamily="34" charset="-122"/>
              </a:rPr>
              <a:t>明确要求</a:t>
            </a:r>
            <a:endParaRPr lang="zh-CN" altLang="en-US" sz="2000" dirty="0">
              <a:solidFill>
                <a:srgbClr val="000000"/>
              </a:solidFill>
              <a:latin typeface="微软雅黑" panose="020B0503020204020204" pitchFamily="34" charset="-122"/>
              <a:ea typeface="微软雅黑" panose="020B0503020204020204" pitchFamily="34" charset="-122"/>
            </a:endParaRPr>
          </a:p>
        </p:txBody>
      </p:sp>
      <p:sp>
        <p:nvSpPr>
          <p:cNvPr id="61" name="TextBox 60"/>
          <p:cNvSpPr txBox="1"/>
          <p:nvPr>
            <p:custDataLst>
              <p:tags r:id="rId24"/>
            </p:custDataLst>
          </p:nvPr>
        </p:nvSpPr>
        <p:spPr>
          <a:xfrm>
            <a:off x="4409757" y="2801931"/>
            <a:ext cx="894080" cy="306705"/>
          </a:xfrm>
          <a:prstGeom prst="rect">
            <a:avLst/>
          </a:prstGeom>
          <a:noFill/>
        </p:spPr>
        <p:txBody>
          <a:bodyPr wrap="none" rtlCol="0">
            <a:spAutoFit/>
          </a:bodyPr>
          <a:lstStyle/>
          <a:p>
            <a:r>
              <a:rPr lang="zh-CN" altLang="en-US" sz="1400" dirty="0">
                <a:solidFill>
                  <a:schemeClr val="dk1"/>
                </a:solidFill>
                <a:latin typeface="微软雅黑" panose="020B0503020204020204" pitchFamily="34" charset="-122"/>
                <a:ea typeface="微软雅黑" panose="020B0503020204020204" pitchFamily="34" charset="-122"/>
              </a:rPr>
              <a:t>管控措施</a:t>
            </a:r>
            <a:endParaRPr lang="zh-CN" altLang="en-US" sz="1400" dirty="0">
              <a:solidFill>
                <a:schemeClr val="dk1"/>
              </a:solidFill>
              <a:latin typeface="微软雅黑" panose="020B0503020204020204" pitchFamily="34" charset="-122"/>
              <a:ea typeface="微软雅黑" panose="020B0503020204020204" pitchFamily="34" charset="-122"/>
            </a:endParaRPr>
          </a:p>
        </p:txBody>
      </p:sp>
      <p:sp>
        <p:nvSpPr>
          <p:cNvPr id="66" name="矩形 65"/>
          <p:cNvSpPr/>
          <p:nvPr>
            <p:custDataLst>
              <p:tags r:id="rId25"/>
            </p:custDataLst>
          </p:nvPr>
        </p:nvSpPr>
        <p:spPr bwMode="auto">
          <a:xfrm>
            <a:off x="2837039" y="3922450"/>
            <a:ext cx="1880666" cy="765664"/>
          </a:xfrm>
          <a:prstGeom prst="rect">
            <a:avLst/>
          </a:prstGeom>
          <a:gradFill flip="none" rotWithShape="1">
            <a:gsLst>
              <a:gs pos="0">
                <a:srgbClr val="FFEFD1"/>
              </a:gs>
              <a:gs pos="64999">
                <a:srgbClr val="F0EBD5"/>
              </a:gs>
              <a:gs pos="100000">
                <a:srgbClr val="D1C39F"/>
              </a:gs>
            </a:gsLst>
            <a:lin ang="13500000" scaled="0"/>
            <a:tileRect/>
          </a:gra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2000" dirty="0">
                <a:solidFill>
                  <a:schemeClr val="dk1"/>
                </a:solidFill>
                <a:latin typeface="微软雅黑" panose="020B0503020204020204" pitchFamily="34" charset="-122"/>
                <a:ea typeface="微软雅黑" panose="020B0503020204020204" pitchFamily="34" charset="-122"/>
              </a:rPr>
              <a:t>隐患清单（管控措施</a:t>
            </a:r>
            <a:r>
              <a:rPr lang="en-US" altLang="zh-CN" sz="2000" dirty="0">
                <a:solidFill>
                  <a:schemeClr val="dk1"/>
                </a:solidFill>
                <a:latin typeface="微软雅黑" panose="020B0503020204020204" pitchFamily="34" charset="-122"/>
                <a:ea typeface="微软雅黑" panose="020B0503020204020204" pitchFamily="34" charset="-122"/>
              </a:rPr>
              <a:t>+</a:t>
            </a:r>
            <a:r>
              <a:rPr lang="zh-CN" altLang="en-US" sz="2000" dirty="0">
                <a:solidFill>
                  <a:schemeClr val="dk1"/>
                </a:solidFill>
                <a:latin typeface="微软雅黑" panose="020B0503020204020204" pitchFamily="34" charset="-122"/>
                <a:ea typeface="微软雅黑" panose="020B0503020204020204" pitchFamily="34" charset="-122"/>
              </a:rPr>
              <a:t>附录</a:t>
            </a:r>
            <a:r>
              <a:rPr lang="en-US" altLang="zh-CN" sz="2000" dirty="0">
                <a:solidFill>
                  <a:schemeClr val="dk1"/>
                </a:solidFill>
                <a:latin typeface="微软雅黑" panose="020B0503020204020204" pitchFamily="34" charset="-122"/>
                <a:ea typeface="微软雅黑" panose="020B0503020204020204" pitchFamily="34" charset="-122"/>
              </a:rPr>
              <a:t>F</a:t>
            </a:r>
            <a:r>
              <a:rPr lang="zh-CN" altLang="en-US" sz="2000" dirty="0">
                <a:solidFill>
                  <a:schemeClr val="dk1"/>
                </a:solidFill>
                <a:latin typeface="微软雅黑" panose="020B0503020204020204" pitchFamily="34" charset="-122"/>
                <a:ea typeface="微软雅黑" panose="020B0503020204020204" pitchFamily="34" charset="-122"/>
              </a:rPr>
              <a:t>）</a:t>
            </a:r>
            <a:endParaRPr lang="zh-CN" altLang="en-US" sz="2000" dirty="0">
              <a:solidFill>
                <a:schemeClr val="dk1"/>
              </a:solidFill>
              <a:latin typeface="微软雅黑" panose="020B0503020204020204" pitchFamily="34" charset="-122"/>
              <a:ea typeface="微软雅黑" panose="020B0503020204020204" pitchFamily="34" charset="-122"/>
            </a:endParaRPr>
          </a:p>
        </p:txBody>
      </p:sp>
      <p:sp>
        <p:nvSpPr>
          <p:cNvPr id="68" name="右箭头 67"/>
          <p:cNvSpPr/>
          <p:nvPr>
            <p:custDataLst>
              <p:tags r:id="rId26"/>
            </p:custDataLst>
          </p:nvPr>
        </p:nvSpPr>
        <p:spPr bwMode="auto">
          <a:xfrm>
            <a:off x="4861161" y="4143817"/>
            <a:ext cx="421815" cy="355600"/>
          </a:xfrm>
          <a:prstGeom prst="rightArrow">
            <a:avLst/>
          </a:prstGeom>
          <a:gradFill flip="none" rotWithShape="1">
            <a:gsLst>
              <a:gs pos="0">
                <a:srgbClr val="FFF200"/>
              </a:gs>
              <a:gs pos="45000">
                <a:srgbClr val="FF7A00"/>
              </a:gs>
              <a:gs pos="70000">
                <a:srgbClr val="FF0300"/>
              </a:gs>
              <a:gs pos="100000">
                <a:srgbClr val="4D0808"/>
              </a:gs>
            </a:gsLst>
            <a:lin ang="13500000" scaled="0"/>
            <a:tileRect/>
          </a:gra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70" name="矩形 69"/>
          <p:cNvSpPr/>
          <p:nvPr>
            <p:custDataLst>
              <p:tags r:id="rId27"/>
            </p:custDataLst>
          </p:nvPr>
        </p:nvSpPr>
        <p:spPr bwMode="auto">
          <a:xfrm>
            <a:off x="5322041" y="3922450"/>
            <a:ext cx="2486645" cy="765664"/>
          </a:xfrm>
          <a:prstGeom prst="rect">
            <a:avLst/>
          </a:prstGeom>
          <a:gradFill flip="none" rotWithShape="1">
            <a:gsLst>
              <a:gs pos="0">
                <a:srgbClr val="FFEFD1"/>
              </a:gs>
              <a:gs pos="64999">
                <a:srgbClr val="F0EBD5"/>
              </a:gs>
              <a:gs pos="100000">
                <a:srgbClr val="D1C39F"/>
              </a:gs>
            </a:gsLst>
            <a:lin ang="13500000" scaled="0"/>
            <a:tileRect/>
          </a:gra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2000" dirty="0">
                <a:solidFill>
                  <a:schemeClr val="dk1"/>
                </a:solidFill>
                <a:latin typeface="微软雅黑" panose="020B0503020204020204" pitchFamily="34" charset="-122"/>
                <a:ea typeface="微软雅黑" panose="020B0503020204020204" pitchFamily="34" charset="-122"/>
              </a:rPr>
              <a:t>隐患排查治理台账</a:t>
            </a:r>
            <a:endParaRPr lang="zh-CN" altLang="en-US" sz="2000" dirty="0">
              <a:solidFill>
                <a:schemeClr val="dk1"/>
              </a:solidFill>
              <a:latin typeface="微软雅黑" panose="020B0503020204020204" pitchFamily="34" charset="-122"/>
              <a:ea typeface="微软雅黑" panose="020B0503020204020204" pitchFamily="34" charset="-122"/>
            </a:endParaRPr>
          </a:p>
        </p:txBody>
      </p:sp>
      <p:sp>
        <p:nvSpPr>
          <p:cNvPr id="13" name="TextBox 12"/>
          <p:cNvSpPr txBox="1"/>
          <p:nvPr>
            <p:custDataLst>
              <p:tags r:id="rId28"/>
            </p:custDataLst>
          </p:nvPr>
        </p:nvSpPr>
        <p:spPr>
          <a:xfrm>
            <a:off x="333919" y="1745701"/>
            <a:ext cx="769164" cy="706755"/>
          </a:xfrm>
          <a:prstGeom prst="rect">
            <a:avLst/>
          </a:prstGeom>
          <a:noFill/>
        </p:spPr>
        <p:txBody>
          <a:bodyPr wrap="square" rtlCol="0">
            <a:spAutoFit/>
          </a:bodyPr>
          <a:lstStyle/>
          <a:p>
            <a:r>
              <a:rPr lang="zh-CN" altLang="en-US" sz="2000" dirty="0">
                <a:solidFill>
                  <a:schemeClr val="dk1"/>
                </a:solidFill>
                <a:latin typeface="微软雅黑" panose="020B0503020204020204" pitchFamily="34" charset="-122"/>
                <a:ea typeface="微软雅黑" panose="020B0503020204020204" pitchFamily="34" charset="-122"/>
              </a:rPr>
              <a:t>风险分级</a:t>
            </a:r>
            <a:endParaRPr lang="zh-CN" altLang="en-US" sz="2000" dirty="0">
              <a:solidFill>
                <a:schemeClr val="dk1"/>
              </a:solidFill>
              <a:latin typeface="微软雅黑" panose="020B0503020204020204" pitchFamily="34" charset="-122"/>
              <a:ea typeface="微软雅黑" panose="020B0503020204020204" pitchFamily="34" charset="-122"/>
            </a:endParaRPr>
          </a:p>
        </p:txBody>
      </p:sp>
      <p:sp>
        <p:nvSpPr>
          <p:cNvPr id="71" name="TextBox 70"/>
          <p:cNvSpPr txBox="1"/>
          <p:nvPr>
            <p:custDataLst>
              <p:tags r:id="rId29"/>
            </p:custDataLst>
          </p:nvPr>
        </p:nvSpPr>
        <p:spPr>
          <a:xfrm>
            <a:off x="318187" y="2831828"/>
            <a:ext cx="769164" cy="706755"/>
          </a:xfrm>
          <a:prstGeom prst="rect">
            <a:avLst/>
          </a:prstGeom>
          <a:noFill/>
        </p:spPr>
        <p:txBody>
          <a:bodyPr wrap="square" rtlCol="0">
            <a:spAutoFit/>
          </a:bodyPr>
          <a:lstStyle/>
          <a:p>
            <a:r>
              <a:rPr lang="zh-CN" altLang="en-US" sz="2000" dirty="0">
                <a:solidFill>
                  <a:schemeClr val="dk1"/>
                </a:solidFill>
                <a:latin typeface="微软雅黑" panose="020B0503020204020204" pitchFamily="34" charset="-122"/>
                <a:ea typeface="微软雅黑" panose="020B0503020204020204" pitchFamily="34" charset="-122"/>
              </a:rPr>
              <a:t>风险管控</a:t>
            </a:r>
            <a:endParaRPr lang="zh-CN" altLang="en-US" sz="2000" dirty="0">
              <a:solidFill>
                <a:schemeClr val="dk1"/>
              </a:solidFill>
              <a:latin typeface="微软雅黑" panose="020B0503020204020204" pitchFamily="34" charset="-122"/>
              <a:ea typeface="微软雅黑" panose="020B0503020204020204" pitchFamily="34" charset="-122"/>
            </a:endParaRPr>
          </a:p>
        </p:txBody>
      </p:sp>
      <p:sp>
        <p:nvSpPr>
          <p:cNvPr id="72" name="TextBox 71"/>
          <p:cNvSpPr txBox="1"/>
          <p:nvPr>
            <p:custDataLst>
              <p:tags r:id="rId30"/>
            </p:custDataLst>
          </p:nvPr>
        </p:nvSpPr>
        <p:spPr>
          <a:xfrm>
            <a:off x="348817" y="3789759"/>
            <a:ext cx="769164" cy="1014730"/>
          </a:xfrm>
          <a:prstGeom prst="rect">
            <a:avLst/>
          </a:prstGeom>
          <a:noFill/>
        </p:spPr>
        <p:txBody>
          <a:bodyPr wrap="square" rtlCol="0">
            <a:spAutoFit/>
          </a:bodyPr>
          <a:lstStyle/>
          <a:p>
            <a:r>
              <a:rPr lang="zh-CN" altLang="en-US" sz="2000" dirty="0">
                <a:solidFill>
                  <a:schemeClr val="dk1"/>
                </a:solidFill>
                <a:latin typeface="微软雅黑" panose="020B0503020204020204" pitchFamily="34" charset="-122"/>
                <a:ea typeface="微软雅黑" panose="020B0503020204020204" pitchFamily="34" charset="-122"/>
              </a:rPr>
              <a:t>隐患排查治理</a:t>
            </a:r>
            <a:endParaRPr lang="zh-CN" altLang="en-US" sz="2000" dirty="0">
              <a:solidFill>
                <a:schemeClr val="dk1"/>
              </a:solidFill>
              <a:latin typeface="微软雅黑" panose="020B0503020204020204" pitchFamily="34" charset="-122"/>
              <a:ea typeface="微软雅黑" panose="020B0503020204020204" pitchFamily="34" charset="-122"/>
            </a:endParaRPr>
          </a:p>
        </p:txBody>
      </p:sp>
      <p:sp>
        <p:nvSpPr>
          <p:cNvPr id="73" name="右箭头 72"/>
          <p:cNvSpPr/>
          <p:nvPr>
            <p:custDataLst>
              <p:tags r:id="rId31"/>
            </p:custDataLst>
          </p:nvPr>
        </p:nvSpPr>
        <p:spPr bwMode="auto">
          <a:xfrm rot="5400000">
            <a:off x="3631628" y="3555182"/>
            <a:ext cx="378941" cy="355600"/>
          </a:xfrm>
          <a:prstGeom prst="rightArrow">
            <a:avLst/>
          </a:prstGeom>
          <a:gradFill flip="none" rotWithShape="1">
            <a:gsLst>
              <a:gs pos="0">
                <a:srgbClr val="FFF200"/>
              </a:gs>
              <a:gs pos="45000">
                <a:srgbClr val="FF7A00"/>
              </a:gs>
              <a:gs pos="70000">
                <a:srgbClr val="FF0300"/>
              </a:gs>
              <a:gs pos="100000">
                <a:srgbClr val="4D0808"/>
              </a:gs>
            </a:gsLst>
            <a:lin ang="13500000" scaled="0"/>
            <a:tileRect/>
          </a:gra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74" name="TextBox 73"/>
          <p:cNvSpPr txBox="1"/>
          <p:nvPr>
            <p:custDataLst>
              <p:tags r:id="rId32"/>
            </p:custDataLst>
          </p:nvPr>
        </p:nvSpPr>
        <p:spPr>
          <a:xfrm>
            <a:off x="3983048" y="3583542"/>
            <a:ext cx="894080" cy="306705"/>
          </a:xfrm>
          <a:prstGeom prst="rect">
            <a:avLst/>
          </a:prstGeom>
          <a:noFill/>
        </p:spPr>
        <p:txBody>
          <a:bodyPr wrap="none" rtlCol="0">
            <a:spAutoFit/>
          </a:bodyPr>
          <a:lstStyle/>
          <a:p>
            <a:r>
              <a:rPr lang="zh-CN" altLang="en-US" sz="1400" dirty="0">
                <a:solidFill>
                  <a:schemeClr val="dk1"/>
                </a:solidFill>
                <a:latin typeface="微软雅黑" panose="020B0503020204020204" pitchFamily="34" charset="-122"/>
                <a:ea typeface="微软雅黑" panose="020B0503020204020204" pitchFamily="34" charset="-122"/>
              </a:rPr>
              <a:t>管控措施</a:t>
            </a:r>
            <a:endParaRPr lang="zh-CN" altLang="en-US" sz="1400" dirty="0">
              <a:solidFill>
                <a:schemeClr val="dk1"/>
              </a:solidFill>
              <a:latin typeface="微软雅黑" panose="020B0503020204020204" pitchFamily="34" charset="-122"/>
              <a:ea typeface="微软雅黑" panose="020B0503020204020204" pitchFamily="34" charset="-122"/>
            </a:endParaRPr>
          </a:p>
        </p:txBody>
      </p:sp>
      <p:sp>
        <p:nvSpPr>
          <p:cNvPr id="75" name="Freeform 8"/>
          <p:cNvSpPr/>
          <p:nvPr>
            <p:custDataLst>
              <p:tags r:id="rId33"/>
            </p:custDataLst>
          </p:nvPr>
        </p:nvSpPr>
        <p:spPr bwMode="auto">
          <a:xfrm>
            <a:off x="4486862" y="407020"/>
            <a:ext cx="970509"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0">
                <a:srgbClr val="DDEBCF"/>
              </a:gs>
              <a:gs pos="50000">
                <a:srgbClr val="9CB86E"/>
              </a:gs>
              <a:gs pos="100000">
                <a:srgbClr val="156B13"/>
              </a:gs>
            </a:gsLst>
            <a:lin ang="2700000" scaled="0"/>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76" name="TextBox 44"/>
          <p:cNvSpPr txBox="1"/>
          <p:nvPr>
            <p:custDataLst>
              <p:tags r:id="rId34"/>
            </p:custDataLst>
          </p:nvPr>
        </p:nvSpPr>
        <p:spPr>
          <a:xfrm>
            <a:off x="4627020" y="407020"/>
            <a:ext cx="1004523"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dk1">
                    <a:lumMod val="85000"/>
                    <a:lumOff val="15000"/>
                  </a:schemeClr>
                </a:solidFill>
                <a:latin typeface="微软雅黑" panose="020B0503020204020204" pitchFamily="34" charset="-122"/>
                <a:ea typeface="微软雅黑" panose="020B0503020204020204" pitchFamily="34" charset="-122"/>
              </a:rPr>
              <a:t>释义</a:t>
            </a:r>
            <a:endParaRPr lang="zh-CN" altLang="en-US" sz="2000" spc="7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77" name="TextBox 76"/>
          <p:cNvSpPr txBox="1"/>
          <p:nvPr>
            <p:custDataLst>
              <p:tags r:id="rId35"/>
            </p:custDataLst>
          </p:nvPr>
        </p:nvSpPr>
        <p:spPr>
          <a:xfrm>
            <a:off x="1349408" y="839741"/>
            <a:ext cx="769164" cy="706755"/>
          </a:xfrm>
          <a:prstGeom prst="rect">
            <a:avLst/>
          </a:prstGeom>
          <a:noFill/>
        </p:spPr>
        <p:txBody>
          <a:bodyPr wrap="square" rtlCol="0">
            <a:spAutoFit/>
          </a:bodyPr>
          <a:lstStyle/>
          <a:p>
            <a:r>
              <a:rPr lang="zh-CN" altLang="en-US" sz="2000" dirty="0">
                <a:solidFill>
                  <a:schemeClr val="dk1"/>
                </a:solidFill>
                <a:latin typeface="微软雅黑" panose="020B0503020204020204" pitchFamily="34" charset="-122"/>
                <a:ea typeface="微软雅黑" panose="020B0503020204020204" pitchFamily="34" charset="-122"/>
              </a:rPr>
              <a:t>风险识别</a:t>
            </a:r>
            <a:endParaRPr lang="zh-CN" altLang="en-US" sz="2000" dirty="0">
              <a:solidFill>
                <a:schemeClr val="dk1"/>
              </a:solidFill>
              <a:latin typeface="微软雅黑" panose="020B0503020204020204" pitchFamily="34" charset="-122"/>
              <a:ea typeface="微软雅黑" panose="020B0503020204020204" pitchFamily="34" charset="-122"/>
            </a:endParaRPr>
          </a:p>
        </p:txBody>
      </p:sp>
      <p:sp>
        <p:nvSpPr>
          <p:cNvPr id="78" name="TextBox 77"/>
          <p:cNvSpPr txBox="1"/>
          <p:nvPr/>
        </p:nvSpPr>
        <p:spPr>
          <a:xfrm>
            <a:off x="6209810" y="810713"/>
            <a:ext cx="769164" cy="706755"/>
          </a:xfrm>
          <a:prstGeom prst="rect">
            <a:avLst/>
          </a:prstGeom>
          <a:noFill/>
        </p:spPr>
        <p:txBody>
          <a:bodyPr wrap="square" rtlCol="0">
            <a:spAutoFit/>
          </a:bodyPr>
          <a:lstStyle/>
          <a:p>
            <a:r>
              <a:rPr lang="zh-CN" altLang="en-US" sz="2000" dirty="0">
                <a:solidFill>
                  <a:srgbClr val="000000"/>
                </a:solidFill>
                <a:latin typeface="微软雅黑" panose="020B0503020204020204" pitchFamily="34" charset="-122"/>
                <a:ea typeface="微软雅黑" panose="020B0503020204020204" pitchFamily="34" charset="-122"/>
              </a:rPr>
              <a:t>规定动作</a:t>
            </a:r>
            <a:endParaRPr lang="zh-CN" altLang="en-US" sz="2000" dirty="0">
              <a:solidFill>
                <a:srgbClr val="000000"/>
              </a:solidFill>
              <a:latin typeface="微软雅黑" panose="020B0503020204020204" pitchFamily="34" charset="-122"/>
              <a:ea typeface="微软雅黑" panose="020B0503020204020204" pitchFamily="34" charset="-122"/>
            </a:endParaRPr>
          </a:p>
        </p:txBody>
      </p:sp>
      <p:sp>
        <p:nvSpPr>
          <p:cNvPr id="79" name="TextBox 78"/>
          <p:cNvSpPr txBox="1"/>
          <p:nvPr/>
        </p:nvSpPr>
        <p:spPr>
          <a:xfrm>
            <a:off x="3475775" y="820419"/>
            <a:ext cx="769164" cy="706755"/>
          </a:xfrm>
          <a:prstGeom prst="rect">
            <a:avLst/>
          </a:prstGeom>
          <a:noFill/>
        </p:spPr>
        <p:txBody>
          <a:bodyPr wrap="square" rtlCol="0">
            <a:spAutoFit/>
          </a:bodyPr>
          <a:lstStyle/>
          <a:p>
            <a:r>
              <a:rPr lang="zh-CN" altLang="en-US" sz="2000" dirty="0">
                <a:solidFill>
                  <a:srgbClr val="000000"/>
                </a:solidFill>
                <a:latin typeface="微软雅黑" panose="020B0503020204020204" pitchFamily="34" charset="-122"/>
                <a:ea typeface="微软雅黑" panose="020B0503020204020204" pitchFamily="34" charset="-122"/>
              </a:rPr>
              <a:t>推荐方法</a:t>
            </a:r>
            <a:endParaRPr lang="zh-CN" altLang="en-US" sz="2000" dirty="0">
              <a:solidFill>
                <a:srgbClr val="000000"/>
              </a:solidFill>
              <a:latin typeface="微软雅黑" panose="020B0503020204020204" pitchFamily="34" charset="-122"/>
              <a:ea typeface="微软雅黑" panose="020B0503020204020204" pitchFamily="34" charset="-122"/>
            </a:endParaRPr>
          </a:p>
        </p:txBody>
      </p:sp>
    </p:spTree>
    <p:custDataLst>
      <p:tags r:id="rId36"/>
    </p:custDataLst>
  </p:cSld>
  <p:clrMapOvr>
    <a:masterClrMapping/>
  </p:clrMapOvr>
  <p:transition spd="slow" advTm="76454">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ldLvl="0" animBg="1"/>
      <p:bldP spid="48" grpId="0" bldLvl="0" animBg="1"/>
      <p:bldP spid="49" grpId="0" bldLvl="0" animBg="1"/>
      <p:bldP spid="51" grpId="0" bldLvl="0" animBg="1"/>
      <p:bldP spid="53" grpId="0" bldLvl="0" animBg="1"/>
      <p:bldP spid="54" grpId="0" bldLvl="0" animBg="1"/>
      <p:bldP spid="58" grpId="0" bldLvl="0" animBg="1"/>
      <p:bldP spid="59" grpId="0" bldLvl="0" animBg="1"/>
      <p:bldP spid="60" grpId="0" bldLvl="0" animBg="1"/>
      <p:bldP spid="66" grpId="0" bldLvl="0" animBg="1"/>
      <p:bldP spid="68" grpId="0" bldLvl="0" animBg="1"/>
      <p:bldP spid="70" grpId="0" bldLvl="0" animBg="1"/>
      <p:bldP spid="73"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215267" y="1523590"/>
            <a:ext cx="6577781" cy="2784475"/>
          </a:xfrm>
          <a:prstGeom prst="rect">
            <a:avLst/>
          </a:prstGeom>
          <a:noFill/>
        </p:spPr>
        <p:txBody>
          <a:bodyPr wrap="square" rtlCol="0">
            <a:spAutoFit/>
          </a:bodyPr>
          <a:lstStyle/>
          <a:p>
            <a:pPr algn="just">
              <a:lnSpc>
                <a:spcPct val="125000"/>
              </a:lnSpc>
              <a:buClr>
                <a:schemeClr val="folHlink"/>
              </a:buClr>
              <a:buSzPct val="60000"/>
              <a:buFont typeface="Wingdings" panose="05000000000000000000" pitchFamily="2" charset="2"/>
              <a:buNone/>
            </a:pPr>
            <a:r>
              <a:rPr lang="zh-CN" altLang="zh-CN" sz="2000" dirty="0">
                <a:solidFill>
                  <a:srgbClr val="000000"/>
                </a:solidFill>
                <a:latin typeface="微软雅黑" panose="020B0503020204020204" pitchFamily="34" charset="-122"/>
                <a:ea typeface="微软雅黑" panose="020B0503020204020204" pitchFamily="34" charset="-122"/>
              </a:rPr>
              <a:t>使用单位应明确特种设备安全风险辨识、评估、管控和隐患排查的主管部门或机构，负责制定完善本企业双重预防机制建设相关工作制度和工作方案</a:t>
            </a:r>
            <a:endParaRPr lang="en-US" altLang="zh-CN" sz="2000" dirty="0">
              <a:solidFill>
                <a:srgbClr val="000000"/>
              </a:solidFill>
              <a:latin typeface="微软雅黑" panose="020B0503020204020204" pitchFamily="34" charset="-122"/>
              <a:ea typeface="微软雅黑" panose="020B0503020204020204" pitchFamily="34" charset="-122"/>
            </a:endParaRPr>
          </a:p>
          <a:p>
            <a:pPr algn="just">
              <a:lnSpc>
                <a:spcPct val="125000"/>
              </a:lnSpc>
              <a:buClr>
                <a:schemeClr val="folHlink"/>
              </a:buClr>
              <a:buSzPct val="60000"/>
              <a:buFont typeface="Wingdings" panose="05000000000000000000" pitchFamily="2" charset="2"/>
              <a:buNone/>
            </a:pPr>
            <a:endParaRPr lang="en-US" altLang="zh-CN" sz="2000" dirty="0">
              <a:solidFill>
                <a:srgbClr val="000000"/>
              </a:solidFill>
              <a:latin typeface="微软雅黑" panose="020B0503020204020204" pitchFamily="34" charset="-122"/>
              <a:ea typeface="微软雅黑" panose="020B0503020204020204" pitchFamily="34" charset="-122"/>
            </a:endParaRPr>
          </a:p>
          <a:p>
            <a:pPr algn="just">
              <a:lnSpc>
                <a:spcPct val="125000"/>
              </a:lnSpc>
              <a:buClr>
                <a:schemeClr val="folHlink"/>
              </a:buClr>
              <a:buSzPct val="60000"/>
              <a:buFont typeface="Wingdings" panose="05000000000000000000" pitchFamily="2" charset="2"/>
              <a:buNone/>
            </a:pPr>
            <a:r>
              <a:rPr lang="zh-CN" altLang="zh-CN" sz="2000" dirty="0">
                <a:solidFill>
                  <a:srgbClr val="000000"/>
                </a:solidFill>
                <a:latin typeface="微软雅黑" panose="020B0503020204020204" pitchFamily="34" charset="-122"/>
                <a:ea typeface="微软雅黑" panose="020B0503020204020204" pitchFamily="34" charset="-122"/>
              </a:rPr>
              <a:t>其成员至少应包括使用单位主要负责人、特种设备安全管理负责人、特种设备安全管理员和特种设备作业人员</a:t>
            </a:r>
            <a:endParaRPr lang="en-US" altLang="zh-CN" sz="2000" dirty="0">
              <a:solidFill>
                <a:srgbClr val="000000"/>
              </a:solidFill>
              <a:latin typeface="微软雅黑" panose="020B0503020204020204" pitchFamily="34" charset="-122"/>
              <a:ea typeface="微软雅黑" panose="020B0503020204020204" pitchFamily="34" charset="-122"/>
            </a:endParaRPr>
          </a:p>
          <a:p>
            <a:pPr algn="just">
              <a:lnSpc>
                <a:spcPct val="125000"/>
              </a:lnSpc>
              <a:buClr>
                <a:schemeClr val="folHlink"/>
              </a:buClr>
              <a:buSzPct val="60000"/>
              <a:buFont typeface="Wingdings" panose="05000000000000000000" pitchFamily="2" charset="2"/>
              <a:buNone/>
            </a:pPr>
            <a:endParaRPr lang="en-US" altLang="zh-CN" sz="2000" b="1"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9" name="五边形 28"/>
          <p:cNvSpPr/>
          <p:nvPr>
            <p:custDataLst>
              <p:tags r:id="rId1"/>
            </p:custDataLst>
          </p:nvPr>
        </p:nvSpPr>
        <p:spPr bwMode="auto">
          <a:xfrm>
            <a:off x="643030" y="1708109"/>
            <a:ext cx="454250" cy="153383"/>
          </a:xfrm>
          <a:prstGeom prst="homePlate">
            <a:avLst/>
          </a:prstGeom>
          <a:solidFill>
            <a:schemeClr val="accent1"/>
          </a:soli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30" name="五边形 29"/>
          <p:cNvSpPr/>
          <p:nvPr>
            <p:custDataLst>
              <p:tags r:id="rId2"/>
            </p:custDataLst>
          </p:nvPr>
        </p:nvSpPr>
        <p:spPr bwMode="auto">
          <a:xfrm>
            <a:off x="647946" y="3230962"/>
            <a:ext cx="454250" cy="153383"/>
          </a:xfrm>
          <a:prstGeom prst="homePlate">
            <a:avLst/>
          </a:prstGeom>
          <a:solidFill>
            <a:schemeClr val="accent1"/>
          </a:soli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55" name="Freeform 8"/>
          <p:cNvSpPr/>
          <p:nvPr>
            <p:custDataLst>
              <p:tags r:id="rId3"/>
            </p:custDataLst>
          </p:nvPr>
        </p:nvSpPr>
        <p:spPr bwMode="auto">
          <a:xfrm>
            <a:off x="4486862" y="407020"/>
            <a:ext cx="1649246"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56" name="TextBox 44"/>
          <p:cNvSpPr txBox="1"/>
          <p:nvPr>
            <p:custDataLst>
              <p:tags r:id="rId4"/>
            </p:custDataLst>
          </p:nvPr>
        </p:nvSpPr>
        <p:spPr>
          <a:xfrm>
            <a:off x="4627020" y="407020"/>
            <a:ext cx="1509088"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a:solidFill>
                  <a:schemeClr val="lt1"/>
                </a:solidFill>
                <a:latin typeface="微软雅黑" panose="020B0503020204020204" pitchFamily="34" charset="-122"/>
                <a:ea typeface="微软雅黑" panose="020B0503020204020204" pitchFamily="34" charset="-122"/>
              </a:rPr>
              <a:t>1</a:t>
            </a:r>
            <a:r>
              <a:rPr lang="zh-CN" altLang="en-US" sz="2000" spc="70" dirty="0">
                <a:solidFill>
                  <a:schemeClr val="lt1"/>
                </a:solidFill>
                <a:latin typeface="微软雅黑" panose="020B0503020204020204" pitchFamily="34" charset="-122"/>
                <a:ea typeface="微软雅黑" panose="020B0503020204020204" pitchFamily="34" charset="-122"/>
              </a:rPr>
              <a:t>机构设置</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62" name="Freeform 8"/>
          <p:cNvSpPr/>
          <p:nvPr>
            <p:custDataLst>
              <p:tags r:id="rId5"/>
            </p:custDataLst>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63" name="TextBox 44"/>
          <p:cNvSpPr txBox="1"/>
          <p:nvPr/>
        </p:nvSpPr>
        <p:spPr>
          <a:xfrm>
            <a:off x="784614" y="407020"/>
            <a:ext cx="3956868"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特种设备双重预防工作程序</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64" name="Freeform 7"/>
          <p:cNvSpPr/>
          <p:nvPr>
            <p:custDataLst>
              <p:tags r:id="rId6"/>
            </p:custDataLst>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endParaRPr>
          </a:p>
        </p:txBody>
      </p:sp>
      <p:sp>
        <p:nvSpPr>
          <p:cNvPr id="65" name="TextBox 64"/>
          <p:cNvSpPr txBox="1"/>
          <p:nvPr>
            <p:custDataLst>
              <p:tags r:id="rId7"/>
            </p:custDataLst>
          </p:nvPr>
        </p:nvSpPr>
        <p:spPr>
          <a:xfrm>
            <a:off x="88490" y="401156"/>
            <a:ext cx="200578" cy="307777"/>
          </a:xfrm>
          <a:prstGeom prst="rect">
            <a:avLst/>
          </a:prstGeom>
          <a:noFill/>
        </p:spPr>
        <p:txBody>
          <a:bodyPr wrap="square" rtlCol="0">
            <a:spAutoFit/>
          </a:bodyPr>
          <a:lstStyle/>
          <a:p>
            <a:r>
              <a:rPr lang="zh-CN" altLang="en-US" sz="1400" b="1" dirty="0">
                <a:solidFill>
                  <a:schemeClr val="lt1"/>
                </a:solidFill>
              </a:rPr>
              <a:t>三</a:t>
            </a:r>
            <a:endParaRPr lang="zh-CN" altLang="en-US" sz="1400" b="1" dirty="0">
              <a:solidFill>
                <a:schemeClr val="lt1"/>
              </a:solidFill>
            </a:endParaRPr>
          </a:p>
        </p:txBody>
      </p:sp>
      <p:sp>
        <p:nvSpPr>
          <p:cNvPr id="66" name="TextBox 65"/>
          <p:cNvSpPr txBox="1"/>
          <p:nvPr>
            <p:custDataLst>
              <p:tags r:id="rId8"/>
            </p:custDataLst>
          </p:nvPr>
        </p:nvSpPr>
        <p:spPr>
          <a:xfrm>
            <a:off x="-44291" y="1231996"/>
            <a:ext cx="790805" cy="706755"/>
          </a:xfrm>
          <a:prstGeom prst="rect">
            <a:avLst/>
          </a:prstGeom>
          <a:noFill/>
        </p:spPr>
        <p:txBody>
          <a:bodyPr wrap="square" rtlCol="0">
            <a:spAutoFit/>
          </a:bodyPr>
          <a:lstStyle/>
          <a:p>
            <a:r>
              <a:rPr lang="zh-CN" altLang="en-US" sz="2000" dirty="0">
                <a:solidFill>
                  <a:schemeClr val="dk1"/>
                </a:solidFill>
                <a:latin typeface="微软雅黑" panose="020B0503020204020204" pitchFamily="34" charset="-122"/>
                <a:ea typeface="微软雅黑" panose="020B0503020204020204" pitchFamily="34" charset="-122"/>
              </a:rPr>
              <a:t>标准</a:t>
            </a:r>
            <a:r>
              <a:rPr lang="en-US" altLang="zh-CN" sz="2000" dirty="0">
                <a:solidFill>
                  <a:schemeClr val="dk1"/>
                </a:solidFill>
                <a:latin typeface="微软雅黑" panose="020B0503020204020204" pitchFamily="34" charset="-122"/>
                <a:ea typeface="微软雅黑" panose="020B0503020204020204" pitchFamily="34" charset="-122"/>
              </a:rPr>
              <a:t>5.2.1</a:t>
            </a:r>
            <a:endParaRPr lang="en-US" altLang="zh-CN" sz="2000" dirty="0">
              <a:solidFill>
                <a:schemeClr val="dk1"/>
              </a:solidFill>
              <a:latin typeface="微软雅黑" panose="020B0503020204020204" pitchFamily="34" charset="-122"/>
              <a:ea typeface="微软雅黑" panose="020B0503020204020204" pitchFamily="34" charset="-122"/>
            </a:endParaRPr>
          </a:p>
        </p:txBody>
      </p:sp>
      <p:sp>
        <p:nvSpPr>
          <p:cNvPr id="67" name="矩形标注 66"/>
          <p:cNvSpPr/>
          <p:nvPr>
            <p:custDataLst>
              <p:tags r:id="rId9"/>
            </p:custDataLst>
          </p:nvPr>
        </p:nvSpPr>
        <p:spPr bwMode="auto">
          <a:xfrm>
            <a:off x="643030" y="1523591"/>
            <a:ext cx="7150018" cy="2515010"/>
          </a:xfrm>
          <a:prstGeom prst="wedgeRectCallout">
            <a:avLst>
              <a:gd name="adj1" fmla="val -52982"/>
              <a:gd name="adj2" fmla="val -36533"/>
            </a:avLst>
          </a:prstGeom>
          <a:noFill/>
          <a:ln w="22225">
            <a:solidFill>
              <a:schemeClr val="dk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3" name="日期占位符 2"/>
          <p:cNvSpPr>
            <a:spLocks noGrp="1"/>
          </p:cNvSpPr>
          <p:nvPr>
            <p:ph type="dt" sz="half" idx="10"/>
            <p:custDataLst>
              <p:tags r:id="rId10"/>
            </p:custDataLst>
          </p:nvPr>
        </p:nvSpPr>
        <p:spPr/>
        <p:txBody>
          <a:bodyPr/>
          <a:lstStyle/>
          <a:p>
            <a:fld id="{5585F85D-C9A9-49A0-8A71-A530EC930632}" type="datetime11">
              <a:rPr lang="zh-CN" altLang="en-US" smtClean="0">
                <a:solidFill>
                  <a:schemeClr val="dk1">
                    <a:tint val="75000"/>
                  </a:schemeClr>
                </a:solidFill>
              </a:rPr>
            </a:fld>
            <a:endParaRPr lang="zh-CN" altLang="en-US" smtClean="0">
              <a:solidFill>
                <a:schemeClr val="dk1">
                  <a:tint val="75000"/>
                </a:schemeClr>
              </a:solidFill>
            </a:endParaRPr>
          </a:p>
        </p:txBody>
      </p:sp>
      <p:sp>
        <p:nvSpPr>
          <p:cNvPr id="4" name="灯片编号占位符 3"/>
          <p:cNvSpPr>
            <a:spLocks noGrp="1"/>
          </p:cNvSpPr>
          <p:nvPr>
            <p:ph type="sldNum" sz="quarter" idx="12"/>
            <p:custDataLst>
              <p:tags r:id="rId11"/>
            </p:custDataLst>
          </p:nvPr>
        </p:nvSpPr>
        <p:spPr/>
        <p:txBody>
          <a:bodyPr/>
          <a:lstStyle/>
          <a:p>
            <a:fld id="{4F8BEFBF-5B5F-4BD2-A74A-61A97BF1200E}" type="slidenum">
              <a:rPr lang="zh-CN" altLang="en-US" smtClean="0">
                <a:solidFill>
                  <a:schemeClr val="dk1">
                    <a:tint val="75000"/>
                  </a:schemeClr>
                </a:solidFill>
              </a:rPr>
            </a:fld>
            <a:endParaRPr lang="zh-CN" altLang="en-US" smtClean="0">
              <a:solidFill>
                <a:schemeClr val="dk1">
                  <a:tint val="75000"/>
                </a:schemeClr>
              </a:solidFill>
            </a:endParaRPr>
          </a:p>
        </p:txBody>
      </p:sp>
    </p:spTree>
  </p:cSld>
  <p:clrMapOvr>
    <a:masterClrMapping/>
  </p:clrMapOvr>
  <p:transition spd="slow" advTm="38596">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215267" y="1002890"/>
            <a:ext cx="6577781" cy="4323080"/>
          </a:xfrm>
          <a:prstGeom prst="rect">
            <a:avLst/>
          </a:prstGeom>
          <a:noFill/>
        </p:spPr>
        <p:txBody>
          <a:bodyPr wrap="square" rtlCol="0">
            <a:spAutoFit/>
          </a:bodyPr>
          <a:lstStyle/>
          <a:p>
            <a:pPr algn="just">
              <a:lnSpc>
                <a:spcPct val="125000"/>
              </a:lnSpc>
              <a:buClr>
                <a:schemeClr val="folHlink"/>
              </a:buClr>
              <a:buSzPct val="60000"/>
              <a:buFont typeface="Wingdings" panose="05000000000000000000" pitchFamily="2" charset="2"/>
              <a:buNone/>
            </a:pPr>
            <a:r>
              <a:rPr lang="zh-CN" altLang="zh-CN" sz="2000" dirty="0">
                <a:solidFill>
                  <a:srgbClr val="000000"/>
                </a:solidFill>
                <a:latin typeface="微软雅黑" panose="020B0503020204020204" pitchFamily="34" charset="-122"/>
                <a:ea typeface="微软雅黑" panose="020B0503020204020204" pitchFamily="34" charset="-122"/>
              </a:rPr>
              <a:t>使用单位也可以聘请安全技术咨询服务机构或注册安全工程师协助开展双重预防机制的建设工作</a:t>
            </a:r>
            <a:endParaRPr lang="en-US" altLang="zh-CN" sz="2000" dirty="0">
              <a:solidFill>
                <a:srgbClr val="000000"/>
              </a:solidFill>
              <a:latin typeface="微软雅黑" panose="020B0503020204020204" pitchFamily="34" charset="-122"/>
              <a:ea typeface="微软雅黑" panose="020B0503020204020204" pitchFamily="34" charset="-122"/>
            </a:endParaRPr>
          </a:p>
          <a:p>
            <a:pPr algn="just">
              <a:lnSpc>
                <a:spcPct val="125000"/>
              </a:lnSpc>
              <a:buClr>
                <a:schemeClr val="folHlink"/>
              </a:buClr>
              <a:buSzPct val="60000"/>
              <a:buFont typeface="Wingdings" panose="05000000000000000000" pitchFamily="2" charset="2"/>
              <a:buNone/>
            </a:pPr>
            <a:endParaRPr lang="en-US" altLang="zh-CN" sz="2000" dirty="0">
              <a:solidFill>
                <a:srgbClr val="000000"/>
              </a:solidFill>
              <a:latin typeface="微软雅黑" panose="020B0503020204020204" pitchFamily="34" charset="-122"/>
              <a:ea typeface="微软雅黑" panose="020B0503020204020204" pitchFamily="34" charset="-122"/>
            </a:endParaRPr>
          </a:p>
          <a:p>
            <a:pPr algn="just">
              <a:lnSpc>
                <a:spcPct val="125000"/>
              </a:lnSpc>
              <a:buClr>
                <a:schemeClr val="folHlink"/>
              </a:buClr>
              <a:buSzPct val="60000"/>
              <a:buFont typeface="Wingdings" panose="05000000000000000000" pitchFamily="2" charset="2"/>
              <a:buNone/>
            </a:pPr>
            <a:r>
              <a:rPr lang="zh-CN" altLang="zh-CN" sz="2000" dirty="0">
                <a:solidFill>
                  <a:srgbClr val="000000"/>
                </a:solidFill>
                <a:latin typeface="微软雅黑" panose="020B0503020204020204" pitchFamily="34" charset="-122"/>
                <a:ea typeface="微软雅黑" panose="020B0503020204020204" pitchFamily="34" charset="-122"/>
              </a:rPr>
              <a:t>双重预防机制建设过程应有与在用特种设备相关的</a:t>
            </a:r>
            <a:r>
              <a:rPr lang="zh-CN" altLang="zh-CN" sz="2000" b="1" dirty="0">
                <a:solidFill>
                  <a:srgbClr val="000000"/>
                </a:solidFill>
                <a:latin typeface="微软雅黑" panose="020B0503020204020204" pitchFamily="34" charset="-122"/>
                <a:ea typeface="微软雅黑" panose="020B0503020204020204" pitchFamily="34" charset="-122"/>
              </a:rPr>
              <a:t>高级工程师或检验师</a:t>
            </a:r>
            <a:r>
              <a:rPr lang="zh-CN" altLang="zh-CN" sz="2000" dirty="0">
                <a:solidFill>
                  <a:srgbClr val="000000"/>
                </a:solidFill>
                <a:latin typeface="微软雅黑" panose="020B0503020204020204" pitchFamily="34" charset="-122"/>
                <a:ea typeface="微软雅黑" panose="020B0503020204020204" pitchFamily="34" charset="-122"/>
              </a:rPr>
              <a:t>参与，其资质应与在用特种设备的种类相匹配</a:t>
            </a:r>
            <a:endParaRPr lang="en-US" altLang="zh-CN" sz="2000" dirty="0">
              <a:solidFill>
                <a:srgbClr val="000000"/>
              </a:solidFill>
              <a:latin typeface="微软雅黑" panose="020B0503020204020204" pitchFamily="34" charset="-122"/>
              <a:ea typeface="微软雅黑" panose="020B0503020204020204" pitchFamily="34" charset="-122"/>
            </a:endParaRPr>
          </a:p>
          <a:p>
            <a:pPr algn="just">
              <a:lnSpc>
                <a:spcPct val="125000"/>
              </a:lnSpc>
              <a:buClr>
                <a:schemeClr val="folHlink"/>
              </a:buClr>
              <a:buSzPct val="60000"/>
              <a:buFont typeface="Wingdings" panose="05000000000000000000" pitchFamily="2" charset="2"/>
              <a:buNone/>
            </a:pPr>
            <a:endParaRPr lang="en-US" altLang="zh-CN" sz="2000" dirty="0">
              <a:solidFill>
                <a:srgbClr val="000000"/>
              </a:solidFill>
              <a:latin typeface="微软雅黑" panose="020B0503020204020204" pitchFamily="34" charset="-122"/>
              <a:ea typeface="微软雅黑" panose="020B0503020204020204" pitchFamily="34" charset="-122"/>
            </a:endParaRPr>
          </a:p>
          <a:p>
            <a:pPr marL="0" lvl="3" algn="just">
              <a:lnSpc>
                <a:spcPct val="125000"/>
              </a:lnSpc>
              <a:buClr>
                <a:schemeClr val="folHlink"/>
              </a:buClr>
              <a:buSzPct val="60000"/>
            </a:pPr>
            <a:r>
              <a:rPr lang="zh-CN" altLang="zh-CN" sz="2000" dirty="0">
                <a:solidFill>
                  <a:srgbClr val="000000"/>
                </a:solidFill>
                <a:latin typeface="微软雅黑" panose="020B0503020204020204" pitchFamily="34" charset="-122"/>
                <a:ea typeface="微软雅黑" panose="020B0503020204020204" pitchFamily="34" charset="-122"/>
              </a:rPr>
              <a:t>对设有特种设备安全管理机构的使用单位，应当由特种设备安全管理机构具体组织特种设备安全风险辨识、评估、管控和隐患排查工作</a:t>
            </a:r>
            <a:endParaRPr lang="zh-CN" altLang="zh-CN" sz="2000" dirty="0">
              <a:solidFill>
                <a:srgbClr val="000000"/>
              </a:solidFill>
              <a:latin typeface="微软雅黑" panose="020B0503020204020204" pitchFamily="34" charset="-122"/>
              <a:ea typeface="微软雅黑" panose="020B0503020204020204" pitchFamily="34" charset="-122"/>
            </a:endParaRPr>
          </a:p>
          <a:p>
            <a:pPr algn="just">
              <a:lnSpc>
                <a:spcPct val="125000"/>
              </a:lnSpc>
              <a:buClr>
                <a:schemeClr val="folHlink"/>
              </a:buClr>
              <a:buSzPct val="60000"/>
              <a:buFont typeface="Wingdings" panose="05000000000000000000" pitchFamily="2" charset="2"/>
              <a:buNone/>
            </a:pPr>
            <a:endParaRPr lang="zh-CN" altLang="zh-CN" sz="2000" b="1"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9" name="五边形 28"/>
          <p:cNvSpPr/>
          <p:nvPr>
            <p:custDataLst>
              <p:tags r:id="rId1"/>
            </p:custDataLst>
          </p:nvPr>
        </p:nvSpPr>
        <p:spPr bwMode="auto">
          <a:xfrm>
            <a:off x="643030" y="1149309"/>
            <a:ext cx="454250" cy="153383"/>
          </a:xfrm>
          <a:prstGeom prst="homePlate">
            <a:avLst/>
          </a:prstGeom>
          <a:solidFill>
            <a:schemeClr val="accent1"/>
          </a:soli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30" name="五边形 29"/>
          <p:cNvSpPr/>
          <p:nvPr>
            <p:custDataLst>
              <p:tags r:id="rId2"/>
            </p:custDataLst>
          </p:nvPr>
        </p:nvSpPr>
        <p:spPr bwMode="auto">
          <a:xfrm>
            <a:off x="647946" y="2329262"/>
            <a:ext cx="454250" cy="153383"/>
          </a:xfrm>
          <a:prstGeom prst="homePlate">
            <a:avLst/>
          </a:prstGeom>
          <a:solidFill>
            <a:schemeClr val="accent1"/>
          </a:soli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31" name="五边形 30"/>
          <p:cNvSpPr/>
          <p:nvPr>
            <p:custDataLst>
              <p:tags r:id="rId3"/>
            </p:custDataLst>
          </p:nvPr>
        </p:nvSpPr>
        <p:spPr bwMode="auto">
          <a:xfrm>
            <a:off x="665645" y="3867191"/>
            <a:ext cx="454250" cy="153383"/>
          </a:xfrm>
          <a:prstGeom prst="homePlate">
            <a:avLst/>
          </a:prstGeom>
          <a:solidFill>
            <a:schemeClr val="accent1"/>
          </a:soli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55" name="Freeform 8"/>
          <p:cNvSpPr/>
          <p:nvPr>
            <p:custDataLst>
              <p:tags r:id="rId4"/>
            </p:custDataLst>
          </p:nvPr>
        </p:nvSpPr>
        <p:spPr bwMode="auto">
          <a:xfrm>
            <a:off x="4486862" y="407020"/>
            <a:ext cx="1649246"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56" name="TextBox 44"/>
          <p:cNvSpPr txBox="1"/>
          <p:nvPr>
            <p:custDataLst>
              <p:tags r:id="rId5"/>
            </p:custDataLst>
          </p:nvPr>
        </p:nvSpPr>
        <p:spPr>
          <a:xfrm>
            <a:off x="4627020" y="407020"/>
            <a:ext cx="1509088"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a:solidFill>
                  <a:schemeClr val="lt1"/>
                </a:solidFill>
                <a:latin typeface="微软雅黑" panose="020B0503020204020204" pitchFamily="34" charset="-122"/>
                <a:ea typeface="微软雅黑" panose="020B0503020204020204" pitchFamily="34" charset="-122"/>
              </a:rPr>
              <a:t>1</a:t>
            </a:r>
            <a:r>
              <a:rPr lang="zh-CN" altLang="en-US" sz="2000" spc="70" dirty="0">
                <a:solidFill>
                  <a:schemeClr val="lt1"/>
                </a:solidFill>
                <a:latin typeface="微软雅黑" panose="020B0503020204020204" pitchFamily="34" charset="-122"/>
                <a:ea typeface="微软雅黑" panose="020B0503020204020204" pitchFamily="34" charset="-122"/>
              </a:rPr>
              <a:t>机构设置</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62" name="Freeform 8"/>
          <p:cNvSpPr/>
          <p:nvPr>
            <p:custDataLst>
              <p:tags r:id="rId6"/>
            </p:custDataLst>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63" name="TextBox 44"/>
          <p:cNvSpPr txBox="1"/>
          <p:nvPr/>
        </p:nvSpPr>
        <p:spPr>
          <a:xfrm>
            <a:off x="784614" y="407020"/>
            <a:ext cx="3956868"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特种设备双重预防工作程序</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64" name="Freeform 7"/>
          <p:cNvSpPr/>
          <p:nvPr>
            <p:custDataLst>
              <p:tags r:id="rId7"/>
            </p:custDataLst>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endParaRPr>
          </a:p>
        </p:txBody>
      </p:sp>
      <p:sp>
        <p:nvSpPr>
          <p:cNvPr id="65" name="TextBox 64"/>
          <p:cNvSpPr txBox="1"/>
          <p:nvPr>
            <p:custDataLst>
              <p:tags r:id="rId8"/>
            </p:custDataLst>
          </p:nvPr>
        </p:nvSpPr>
        <p:spPr>
          <a:xfrm>
            <a:off x="88490" y="401156"/>
            <a:ext cx="200578" cy="307777"/>
          </a:xfrm>
          <a:prstGeom prst="rect">
            <a:avLst/>
          </a:prstGeom>
          <a:noFill/>
        </p:spPr>
        <p:txBody>
          <a:bodyPr wrap="square" rtlCol="0">
            <a:spAutoFit/>
          </a:bodyPr>
          <a:lstStyle/>
          <a:p>
            <a:r>
              <a:rPr lang="zh-CN" altLang="en-US" sz="1400" b="1" dirty="0">
                <a:solidFill>
                  <a:schemeClr val="lt1"/>
                </a:solidFill>
              </a:rPr>
              <a:t>三</a:t>
            </a:r>
            <a:endParaRPr lang="zh-CN" altLang="en-US" sz="1400" b="1" dirty="0">
              <a:solidFill>
                <a:schemeClr val="lt1"/>
              </a:solidFill>
            </a:endParaRPr>
          </a:p>
        </p:txBody>
      </p:sp>
      <p:sp>
        <p:nvSpPr>
          <p:cNvPr id="14" name="TextBox 13"/>
          <p:cNvSpPr txBox="1"/>
          <p:nvPr>
            <p:custDataLst>
              <p:tags r:id="rId9"/>
            </p:custDataLst>
          </p:nvPr>
        </p:nvSpPr>
        <p:spPr>
          <a:xfrm>
            <a:off x="-50800" y="971099"/>
            <a:ext cx="875071" cy="706755"/>
          </a:xfrm>
          <a:prstGeom prst="rect">
            <a:avLst/>
          </a:prstGeom>
          <a:noFill/>
        </p:spPr>
        <p:txBody>
          <a:bodyPr wrap="square" rtlCol="0">
            <a:spAutoFit/>
          </a:bodyPr>
          <a:lstStyle/>
          <a:p>
            <a:r>
              <a:rPr lang="zh-CN" altLang="en-US" sz="2000" dirty="0">
                <a:solidFill>
                  <a:schemeClr val="dk1"/>
                </a:solidFill>
                <a:latin typeface="微软雅黑" panose="020B0503020204020204" pitchFamily="34" charset="-122"/>
                <a:ea typeface="微软雅黑" panose="020B0503020204020204" pitchFamily="34" charset="-122"/>
              </a:rPr>
              <a:t>标准</a:t>
            </a:r>
            <a:r>
              <a:rPr lang="en-US" altLang="zh-CN" sz="2000" dirty="0">
                <a:solidFill>
                  <a:schemeClr val="dk1"/>
                </a:solidFill>
                <a:latin typeface="微软雅黑" panose="020B0503020204020204" pitchFamily="34" charset="-122"/>
                <a:ea typeface="微软雅黑" panose="020B0503020204020204" pitchFamily="34" charset="-122"/>
              </a:rPr>
              <a:t>5.2.1</a:t>
            </a:r>
            <a:endParaRPr lang="en-US" altLang="zh-CN" sz="2000" dirty="0">
              <a:solidFill>
                <a:schemeClr val="dk1"/>
              </a:solidFill>
              <a:latin typeface="微软雅黑" panose="020B0503020204020204" pitchFamily="34" charset="-122"/>
              <a:ea typeface="微软雅黑" panose="020B0503020204020204" pitchFamily="34" charset="-122"/>
            </a:endParaRPr>
          </a:p>
        </p:txBody>
      </p:sp>
      <p:sp>
        <p:nvSpPr>
          <p:cNvPr id="15" name="矩形标注 14"/>
          <p:cNvSpPr/>
          <p:nvPr>
            <p:custDataLst>
              <p:tags r:id="rId10"/>
            </p:custDataLst>
          </p:nvPr>
        </p:nvSpPr>
        <p:spPr bwMode="auto">
          <a:xfrm>
            <a:off x="629601" y="1085809"/>
            <a:ext cx="7500455" cy="3826317"/>
          </a:xfrm>
          <a:prstGeom prst="wedgeRectCallout">
            <a:avLst>
              <a:gd name="adj1" fmla="val -52982"/>
              <a:gd name="adj2" fmla="val -36533"/>
            </a:avLst>
          </a:prstGeom>
          <a:noFill/>
          <a:ln w="22225">
            <a:solidFill>
              <a:schemeClr val="dk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3" name="日期占位符 2"/>
          <p:cNvSpPr>
            <a:spLocks noGrp="1"/>
          </p:cNvSpPr>
          <p:nvPr>
            <p:ph type="dt" sz="half" idx="10"/>
            <p:custDataLst>
              <p:tags r:id="rId11"/>
            </p:custDataLst>
          </p:nvPr>
        </p:nvSpPr>
        <p:spPr/>
        <p:txBody>
          <a:bodyPr/>
          <a:lstStyle/>
          <a:p>
            <a:fld id="{AAF9E342-0F93-4323-B45B-A22FB5CF5D4E}" type="datetime11">
              <a:rPr lang="zh-CN" altLang="en-US" smtClean="0">
                <a:solidFill>
                  <a:schemeClr val="dk1">
                    <a:tint val="75000"/>
                  </a:schemeClr>
                </a:solidFill>
              </a:rPr>
            </a:fld>
            <a:endParaRPr lang="zh-CN" altLang="en-US" smtClean="0">
              <a:solidFill>
                <a:schemeClr val="dk1">
                  <a:tint val="75000"/>
                </a:schemeClr>
              </a:solidFill>
            </a:endParaRPr>
          </a:p>
        </p:txBody>
      </p:sp>
      <p:sp>
        <p:nvSpPr>
          <p:cNvPr id="4" name="灯片编号占位符 3"/>
          <p:cNvSpPr>
            <a:spLocks noGrp="1"/>
          </p:cNvSpPr>
          <p:nvPr>
            <p:ph type="sldNum" sz="quarter" idx="12"/>
            <p:custDataLst>
              <p:tags r:id="rId12"/>
            </p:custDataLst>
          </p:nvPr>
        </p:nvSpPr>
        <p:spPr/>
        <p:txBody>
          <a:bodyPr/>
          <a:lstStyle/>
          <a:p>
            <a:fld id="{4F8BEFBF-5B5F-4BD2-A74A-61A97BF1200E}" type="slidenum">
              <a:rPr lang="zh-CN" altLang="en-US" smtClean="0">
                <a:solidFill>
                  <a:schemeClr val="dk1">
                    <a:tint val="75000"/>
                  </a:schemeClr>
                </a:solidFill>
              </a:rPr>
            </a:fld>
            <a:endParaRPr lang="zh-CN" altLang="en-US" smtClean="0">
              <a:solidFill>
                <a:schemeClr val="dk1">
                  <a:tint val="75000"/>
                </a:schemeClr>
              </a:solidFill>
            </a:endParaRPr>
          </a:p>
        </p:txBody>
      </p:sp>
    </p:spTree>
  </p:cSld>
  <p:clrMapOvr>
    <a:masterClrMapping/>
  </p:clrMapOvr>
  <p:transition spd="slow" advTm="42185">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215267" y="1002890"/>
            <a:ext cx="6577781" cy="4323080"/>
          </a:xfrm>
          <a:prstGeom prst="rect">
            <a:avLst/>
          </a:prstGeom>
          <a:noFill/>
        </p:spPr>
        <p:txBody>
          <a:bodyPr wrap="square" rtlCol="0">
            <a:spAutoFit/>
          </a:bodyPr>
          <a:lstStyle/>
          <a:p>
            <a:pPr algn="just">
              <a:lnSpc>
                <a:spcPct val="125000"/>
              </a:lnSpc>
              <a:buClr>
                <a:schemeClr val="folHlink"/>
              </a:buClr>
              <a:buSzPct val="60000"/>
              <a:buFont typeface="Wingdings" panose="05000000000000000000" pitchFamily="2" charset="2"/>
              <a:buNone/>
            </a:pPr>
            <a:r>
              <a:rPr lang="zh-CN" altLang="zh-CN" sz="2000" dirty="0">
                <a:solidFill>
                  <a:srgbClr val="000000"/>
                </a:solidFill>
                <a:latin typeface="微软雅黑" panose="020B0503020204020204" pitchFamily="34" charset="-122"/>
                <a:ea typeface="微软雅黑" panose="020B0503020204020204" pitchFamily="34" charset="-122"/>
              </a:rPr>
              <a:t>使用单位也可以聘请安全技术咨询服务机构或注册安全工程师协助开展双重预防机制的建设工作</a:t>
            </a:r>
            <a:endParaRPr lang="en-US" altLang="zh-CN" sz="2000" dirty="0">
              <a:solidFill>
                <a:srgbClr val="000000"/>
              </a:solidFill>
              <a:latin typeface="微软雅黑" panose="020B0503020204020204" pitchFamily="34" charset="-122"/>
              <a:ea typeface="微软雅黑" panose="020B0503020204020204" pitchFamily="34" charset="-122"/>
            </a:endParaRPr>
          </a:p>
          <a:p>
            <a:pPr algn="just">
              <a:lnSpc>
                <a:spcPct val="125000"/>
              </a:lnSpc>
              <a:buClr>
                <a:schemeClr val="folHlink"/>
              </a:buClr>
              <a:buSzPct val="60000"/>
              <a:buFont typeface="Wingdings" panose="05000000000000000000" pitchFamily="2" charset="2"/>
              <a:buNone/>
            </a:pPr>
            <a:endParaRPr lang="en-US" altLang="zh-CN" sz="2000" dirty="0">
              <a:solidFill>
                <a:srgbClr val="000000"/>
              </a:solidFill>
              <a:latin typeface="微软雅黑" panose="020B0503020204020204" pitchFamily="34" charset="-122"/>
              <a:ea typeface="微软雅黑" panose="020B0503020204020204" pitchFamily="34" charset="-122"/>
            </a:endParaRPr>
          </a:p>
          <a:p>
            <a:pPr algn="just">
              <a:lnSpc>
                <a:spcPct val="125000"/>
              </a:lnSpc>
              <a:buClr>
                <a:schemeClr val="folHlink"/>
              </a:buClr>
              <a:buSzPct val="60000"/>
              <a:buFont typeface="Wingdings" panose="05000000000000000000" pitchFamily="2" charset="2"/>
              <a:buNone/>
            </a:pPr>
            <a:r>
              <a:rPr lang="zh-CN" altLang="zh-CN" sz="2000" dirty="0">
                <a:solidFill>
                  <a:srgbClr val="000000"/>
                </a:solidFill>
                <a:latin typeface="微软雅黑" panose="020B0503020204020204" pitchFamily="34" charset="-122"/>
                <a:ea typeface="微软雅黑" panose="020B0503020204020204" pitchFamily="34" charset="-122"/>
              </a:rPr>
              <a:t>双重预防机制建设过程应有与在用特种设备相关的</a:t>
            </a:r>
            <a:r>
              <a:rPr lang="zh-CN" altLang="zh-CN" sz="2000" b="1" dirty="0">
                <a:solidFill>
                  <a:srgbClr val="000000"/>
                </a:solidFill>
                <a:latin typeface="微软雅黑" panose="020B0503020204020204" pitchFamily="34" charset="-122"/>
                <a:ea typeface="微软雅黑" panose="020B0503020204020204" pitchFamily="34" charset="-122"/>
              </a:rPr>
              <a:t>高级工程师或检验师</a:t>
            </a:r>
            <a:r>
              <a:rPr lang="zh-CN" altLang="zh-CN" sz="2000" dirty="0">
                <a:solidFill>
                  <a:srgbClr val="000000"/>
                </a:solidFill>
                <a:latin typeface="微软雅黑" panose="020B0503020204020204" pitchFamily="34" charset="-122"/>
                <a:ea typeface="微软雅黑" panose="020B0503020204020204" pitchFamily="34" charset="-122"/>
              </a:rPr>
              <a:t>参与，其资质应与在用特种设备的种类相匹配</a:t>
            </a:r>
            <a:endParaRPr lang="en-US" altLang="zh-CN" sz="2000" dirty="0">
              <a:solidFill>
                <a:srgbClr val="000000"/>
              </a:solidFill>
              <a:latin typeface="微软雅黑" panose="020B0503020204020204" pitchFamily="34" charset="-122"/>
              <a:ea typeface="微软雅黑" panose="020B0503020204020204" pitchFamily="34" charset="-122"/>
            </a:endParaRPr>
          </a:p>
          <a:p>
            <a:pPr algn="just">
              <a:lnSpc>
                <a:spcPct val="125000"/>
              </a:lnSpc>
              <a:buClr>
                <a:schemeClr val="folHlink"/>
              </a:buClr>
              <a:buSzPct val="60000"/>
              <a:buFont typeface="Wingdings" panose="05000000000000000000" pitchFamily="2" charset="2"/>
              <a:buNone/>
            </a:pPr>
            <a:endParaRPr lang="en-US" altLang="zh-CN" sz="2000" dirty="0">
              <a:solidFill>
                <a:srgbClr val="000000"/>
              </a:solidFill>
              <a:latin typeface="微软雅黑" panose="020B0503020204020204" pitchFamily="34" charset="-122"/>
              <a:ea typeface="微软雅黑" panose="020B0503020204020204" pitchFamily="34" charset="-122"/>
            </a:endParaRPr>
          </a:p>
          <a:p>
            <a:pPr marL="0" lvl="3" algn="just">
              <a:lnSpc>
                <a:spcPct val="125000"/>
              </a:lnSpc>
              <a:buClr>
                <a:schemeClr val="folHlink"/>
              </a:buClr>
              <a:buSzPct val="60000"/>
            </a:pPr>
            <a:r>
              <a:rPr lang="zh-CN" altLang="zh-CN" sz="2000" dirty="0">
                <a:solidFill>
                  <a:srgbClr val="000000"/>
                </a:solidFill>
                <a:latin typeface="微软雅黑" panose="020B0503020204020204" pitchFamily="34" charset="-122"/>
                <a:ea typeface="微软雅黑" panose="020B0503020204020204" pitchFamily="34" charset="-122"/>
              </a:rPr>
              <a:t>对设有特种设备安全管理机构的使用单位，应当由特种设备安全管理机构具体组织特种设备安全风险辨识、评估、管控和隐患排查工作</a:t>
            </a:r>
            <a:endParaRPr lang="zh-CN" altLang="zh-CN" sz="2000" dirty="0">
              <a:solidFill>
                <a:srgbClr val="000000"/>
              </a:solidFill>
              <a:latin typeface="微软雅黑" panose="020B0503020204020204" pitchFamily="34" charset="-122"/>
              <a:ea typeface="微软雅黑" panose="020B0503020204020204" pitchFamily="34" charset="-122"/>
            </a:endParaRPr>
          </a:p>
          <a:p>
            <a:pPr algn="just">
              <a:lnSpc>
                <a:spcPct val="125000"/>
              </a:lnSpc>
              <a:buClr>
                <a:schemeClr val="folHlink"/>
              </a:buClr>
              <a:buSzPct val="60000"/>
              <a:buFont typeface="Wingdings" panose="05000000000000000000" pitchFamily="2" charset="2"/>
              <a:buNone/>
            </a:pPr>
            <a:endParaRPr lang="zh-CN" altLang="zh-CN" sz="2000" b="1"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9" name="五边形 28"/>
          <p:cNvSpPr/>
          <p:nvPr>
            <p:custDataLst>
              <p:tags r:id="rId1"/>
            </p:custDataLst>
          </p:nvPr>
        </p:nvSpPr>
        <p:spPr bwMode="auto">
          <a:xfrm>
            <a:off x="643030" y="1149309"/>
            <a:ext cx="454250" cy="153383"/>
          </a:xfrm>
          <a:prstGeom prst="homePlate">
            <a:avLst/>
          </a:prstGeom>
          <a:solidFill>
            <a:schemeClr val="accent1"/>
          </a:soli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30" name="五边形 29"/>
          <p:cNvSpPr/>
          <p:nvPr>
            <p:custDataLst>
              <p:tags r:id="rId2"/>
            </p:custDataLst>
          </p:nvPr>
        </p:nvSpPr>
        <p:spPr bwMode="auto">
          <a:xfrm>
            <a:off x="647946" y="2329262"/>
            <a:ext cx="454250" cy="153383"/>
          </a:xfrm>
          <a:prstGeom prst="homePlate">
            <a:avLst/>
          </a:prstGeom>
          <a:solidFill>
            <a:schemeClr val="accent1"/>
          </a:soli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31" name="五边形 30"/>
          <p:cNvSpPr/>
          <p:nvPr>
            <p:custDataLst>
              <p:tags r:id="rId3"/>
            </p:custDataLst>
          </p:nvPr>
        </p:nvSpPr>
        <p:spPr bwMode="auto">
          <a:xfrm>
            <a:off x="665645" y="3867191"/>
            <a:ext cx="454250" cy="153383"/>
          </a:xfrm>
          <a:prstGeom prst="homePlate">
            <a:avLst/>
          </a:prstGeom>
          <a:solidFill>
            <a:schemeClr val="accent1"/>
          </a:soli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55" name="Freeform 8"/>
          <p:cNvSpPr/>
          <p:nvPr>
            <p:custDataLst>
              <p:tags r:id="rId4"/>
            </p:custDataLst>
          </p:nvPr>
        </p:nvSpPr>
        <p:spPr bwMode="auto">
          <a:xfrm>
            <a:off x="4486862" y="407020"/>
            <a:ext cx="1649246"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56" name="TextBox 44"/>
          <p:cNvSpPr txBox="1"/>
          <p:nvPr>
            <p:custDataLst>
              <p:tags r:id="rId5"/>
            </p:custDataLst>
          </p:nvPr>
        </p:nvSpPr>
        <p:spPr>
          <a:xfrm>
            <a:off x="4627020" y="407020"/>
            <a:ext cx="1509088"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a:solidFill>
                  <a:schemeClr val="lt1"/>
                </a:solidFill>
                <a:latin typeface="微软雅黑" panose="020B0503020204020204" pitchFamily="34" charset="-122"/>
                <a:ea typeface="微软雅黑" panose="020B0503020204020204" pitchFamily="34" charset="-122"/>
              </a:rPr>
              <a:t>1</a:t>
            </a:r>
            <a:r>
              <a:rPr lang="zh-CN" altLang="en-US" sz="2000" spc="70" dirty="0">
                <a:solidFill>
                  <a:schemeClr val="lt1"/>
                </a:solidFill>
                <a:latin typeface="微软雅黑" panose="020B0503020204020204" pitchFamily="34" charset="-122"/>
                <a:ea typeface="微软雅黑" panose="020B0503020204020204" pitchFamily="34" charset="-122"/>
              </a:rPr>
              <a:t>机构设置</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62" name="Freeform 8"/>
          <p:cNvSpPr/>
          <p:nvPr>
            <p:custDataLst>
              <p:tags r:id="rId6"/>
            </p:custDataLst>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63" name="TextBox 44"/>
          <p:cNvSpPr txBox="1"/>
          <p:nvPr/>
        </p:nvSpPr>
        <p:spPr>
          <a:xfrm>
            <a:off x="784614" y="407020"/>
            <a:ext cx="3956868"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特种设备双重预防工作程序</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64" name="Freeform 7"/>
          <p:cNvSpPr/>
          <p:nvPr>
            <p:custDataLst>
              <p:tags r:id="rId7"/>
            </p:custDataLst>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endParaRPr>
          </a:p>
        </p:txBody>
      </p:sp>
      <p:sp>
        <p:nvSpPr>
          <p:cNvPr id="65" name="TextBox 64"/>
          <p:cNvSpPr txBox="1"/>
          <p:nvPr>
            <p:custDataLst>
              <p:tags r:id="rId8"/>
            </p:custDataLst>
          </p:nvPr>
        </p:nvSpPr>
        <p:spPr>
          <a:xfrm>
            <a:off x="88490" y="401156"/>
            <a:ext cx="200578" cy="307777"/>
          </a:xfrm>
          <a:prstGeom prst="rect">
            <a:avLst/>
          </a:prstGeom>
          <a:noFill/>
        </p:spPr>
        <p:txBody>
          <a:bodyPr wrap="square" rtlCol="0">
            <a:spAutoFit/>
          </a:bodyPr>
          <a:lstStyle/>
          <a:p>
            <a:r>
              <a:rPr lang="zh-CN" altLang="en-US" sz="1400" b="1" dirty="0">
                <a:solidFill>
                  <a:schemeClr val="lt1"/>
                </a:solidFill>
              </a:rPr>
              <a:t>三</a:t>
            </a:r>
            <a:endParaRPr lang="zh-CN" altLang="en-US" sz="1400" b="1" dirty="0">
              <a:solidFill>
                <a:schemeClr val="lt1"/>
              </a:solidFill>
            </a:endParaRPr>
          </a:p>
        </p:txBody>
      </p:sp>
      <p:sp>
        <p:nvSpPr>
          <p:cNvPr id="14" name="TextBox 13"/>
          <p:cNvSpPr txBox="1"/>
          <p:nvPr>
            <p:custDataLst>
              <p:tags r:id="rId9"/>
            </p:custDataLst>
          </p:nvPr>
        </p:nvSpPr>
        <p:spPr>
          <a:xfrm>
            <a:off x="-50800" y="971099"/>
            <a:ext cx="875071" cy="706755"/>
          </a:xfrm>
          <a:prstGeom prst="rect">
            <a:avLst/>
          </a:prstGeom>
          <a:noFill/>
        </p:spPr>
        <p:txBody>
          <a:bodyPr wrap="square" rtlCol="0">
            <a:spAutoFit/>
          </a:bodyPr>
          <a:lstStyle/>
          <a:p>
            <a:r>
              <a:rPr lang="zh-CN" altLang="en-US" sz="2000" dirty="0">
                <a:solidFill>
                  <a:schemeClr val="dk1"/>
                </a:solidFill>
                <a:latin typeface="微软雅黑" panose="020B0503020204020204" pitchFamily="34" charset="-122"/>
                <a:ea typeface="微软雅黑" panose="020B0503020204020204" pitchFamily="34" charset="-122"/>
              </a:rPr>
              <a:t>标准</a:t>
            </a:r>
            <a:r>
              <a:rPr lang="en-US" altLang="zh-CN" sz="2000" dirty="0">
                <a:solidFill>
                  <a:schemeClr val="dk1"/>
                </a:solidFill>
                <a:latin typeface="微软雅黑" panose="020B0503020204020204" pitchFamily="34" charset="-122"/>
                <a:ea typeface="微软雅黑" panose="020B0503020204020204" pitchFamily="34" charset="-122"/>
              </a:rPr>
              <a:t>5.2.1</a:t>
            </a:r>
            <a:endParaRPr lang="en-US" altLang="zh-CN" sz="2000" dirty="0">
              <a:solidFill>
                <a:schemeClr val="dk1"/>
              </a:solidFill>
              <a:latin typeface="微软雅黑" panose="020B0503020204020204" pitchFamily="34" charset="-122"/>
              <a:ea typeface="微软雅黑" panose="020B0503020204020204" pitchFamily="34" charset="-122"/>
            </a:endParaRPr>
          </a:p>
        </p:txBody>
      </p:sp>
      <p:sp>
        <p:nvSpPr>
          <p:cNvPr id="15" name="矩形标注 14"/>
          <p:cNvSpPr/>
          <p:nvPr>
            <p:custDataLst>
              <p:tags r:id="rId10"/>
            </p:custDataLst>
          </p:nvPr>
        </p:nvSpPr>
        <p:spPr bwMode="auto">
          <a:xfrm>
            <a:off x="629601" y="1085809"/>
            <a:ext cx="7500455" cy="3826317"/>
          </a:xfrm>
          <a:prstGeom prst="wedgeRectCallout">
            <a:avLst>
              <a:gd name="adj1" fmla="val -52982"/>
              <a:gd name="adj2" fmla="val -36533"/>
            </a:avLst>
          </a:prstGeom>
          <a:noFill/>
          <a:ln w="22225">
            <a:solidFill>
              <a:schemeClr val="dk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3" name="日期占位符 2"/>
          <p:cNvSpPr>
            <a:spLocks noGrp="1"/>
          </p:cNvSpPr>
          <p:nvPr>
            <p:ph type="dt" sz="half" idx="10"/>
            <p:custDataLst>
              <p:tags r:id="rId11"/>
            </p:custDataLst>
          </p:nvPr>
        </p:nvSpPr>
        <p:spPr/>
        <p:txBody>
          <a:bodyPr/>
          <a:lstStyle/>
          <a:p>
            <a:fld id="{AAF9E342-0F93-4323-B45B-A22FB5CF5D4E}" type="datetime11">
              <a:rPr lang="zh-CN" altLang="en-US" smtClean="0">
                <a:solidFill>
                  <a:schemeClr val="dk1">
                    <a:tint val="75000"/>
                  </a:schemeClr>
                </a:solidFill>
              </a:rPr>
            </a:fld>
            <a:endParaRPr lang="zh-CN" altLang="en-US" smtClean="0">
              <a:solidFill>
                <a:schemeClr val="dk1">
                  <a:tint val="75000"/>
                </a:schemeClr>
              </a:solidFill>
            </a:endParaRPr>
          </a:p>
        </p:txBody>
      </p:sp>
      <p:sp>
        <p:nvSpPr>
          <p:cNvPr id="4" name="灯片编号占位符 3"/>
          <p:cNvSpPr>
            <a:spLocks noGrp="1"/>
          </p:cNvSpPr>
          <p:nvPr>
            <p:ph type="sldNum" sz="quarter" idx="12"/>
            <p:custDataLst>
              <p:tags r:id="rId12"/>
            </p:custDataLst>
          </p:nvPr>
        </p:nvSpPr>
        <p:spPr/>
        <p:txBody>
          <a:bodyPr/>
          <a:lstStyle/>
          <a:p>
            <a:fld id="{4F8BEFBF-5B5F-4BD2-A74A-61A97BF1200E}" type="slidenum">
              <a:rPr lang="zh-CN" altLang="en-US" smtClean="0">
                <a:solidFill>
                  <a:schemeClr val="dk1">
                    <a:tint val="75000"/>
                  </a:schemeClr>
                </a:solidFill>
              </a:rPr>
            </a:fld>
            <a:endParaRPr lang="zh-CN" altLang="en-US" smtClean="0">
              <a:solidFill>
                <a:schemeClr val="dk1">
                  <a:tint val="75000"/>
                </a:schemeClr>
              </a:solidFill>
            </a:endParaRPr>
          </a:p>
        </p:txBody>
      </p:sp>
    </p:spTree>
  </p:cSld>
  <p:clrMapOvr>
    <a:masterClrMapping/>
  </p:clrMapOvr>
  <p:transition spd="slow" advTm="42185">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215267" y="1002890"/>
            <a:ext cx="7573133" cy="4323080"/>
          </a:xfrm>
          <a:prstGeom prst="rect">
            <a:avLst/>
          </a:prstGeom>
          <a:noFill/>
        </p:spPr>
        <p:txBody>
          <a:bodyPr wrap="square" rtlCol="0">
            <a:spAutoFit/>
          </a:bodyPr>
          <a:lstStyle/>
          <a:p>
            <a:pPr algn="just">
              <a:lnSpc>
                <a:spcPct val="125000"/>
              </a:lnSpc>
              <a:buClr>
                <a:schemeClr val="folHlink"/>
              </a:buClr>
              <a:buSzPct val="60000"/>
              <a:buFont typeface="Wingdings" panose="05000000000000000000" pitchFamily="2" charset="2"/>
              <a:buNone/>
            </a:pPr>
            <a:r>
              <a:rPr lang="zh-CN" altLang="en-US" sz="2000" dirty="0">
                <a:solidFill>
                  <a:srgbClr val="000000"/>
                </a:solidFill>
                <a:latin typeface="微软雅黑" panose="020B0503020204020204" pitchFamily="34" charset="-122"/>
                <a:ea typeface="微软雅黑" panose="020B0503020204020204" pitchFamily="34" charset="-122"/>
              </a:rPr>
              <a:t>设置目的</a:t>
            </a:r>
            <a:endParaRPr lang="en-US" altLang="zh-CN" sz="2000" dirty="0">
              <a:solidFill>
                <a:srgbClr val="000000"/>
              </a:solidFill>
              <a:latin typeface="微软雅黑" panose="020B0503020204020204" pitchFamily="34" charset="-122"/>
              <a:ea typeface="微软雅黑" panose="020B0503020204020204" pitchFamily="34" charset="-122"/>
            </a:endParaRPr>
          </a:p>
          <a:p>
            <a:pPr algn="just">
              <a:lnSpc>
                <a:spcPct val="125000"/>
              </a:lnSpc>
              <a:buClr>
                <a:schemeClr val="folHlink"/>
              </a:buClr>
              <a:buSzPct val="60000"/>
            </a:pPr>
            <a:r>
              <a:rPr lang="zh-CN" altLang="zh-CN" sz="2000" dirty="0">
                <a:solidFill>
                  <a:srgbClr val="000000"/>
                </a:solidFill>
                <a:latin typeface="微软雅黑" panose="020B0503020204020204" pitchFamily="34" charset="-122"/>
                <a:ea typeface="微软雅黑" panose="020B0503020204020204" pitchFamily="34" charset="-122"/>
              </a:rPr>
              <a:t>制定完善相关工作制度和工作方案</a:t>
            </a:r>
            <a:r>
              <a:rPr lang="zh-CN" altLang="en-US" sz="2000" dirty="0">
                <a:solidFill>
                  <a:srgbClr val="000000"/>
                </a:solidFill>
                <a:latin typeface="微软雅黑" panose="020B0503020204020204" pitchFamily="34" charset="-122"/>
                <a:ea typeface="微软雅黑" panose="020B0503020204020204" pitchFamily="34" charset="-122"/>
              </a:rPr>
              <a:t>，实施风险辨识、评估、管控和隐患排查</a:t>
            </a:r>
            <a:endParaRPr lang="en-US" altLang="zh-CN" sz="2000" dirty="0">
              <a:solidFill>
                <a:srgbClr val="000000"/>
              </a:solidFill>
              <a:latin typeface="微软雅黑" panose="020B0503020204020204" pitchFamily="34" charset="-122"/>
              <a:ea typeface="微软雅黑" panose="020B0503020204020204" pitchFamily="34" charset="-122"/>
            </a:endParaRPr>
          </a:p>
          <a:p>
            <a:pPr algn="just">
              <a:lnSpc>
                <a:spcPct val="125000"/>
              </a:lnSpc>
              <a:buClr>
                <a:schemeClr val="folHlink"/>
              </a:buClr>
              <a:buSzPct val="60000"/>
              <a:buFont typeface="Wingdings" panose="05000000000000000000" pitchFamily="2" charset="2"/>
              <a:buNone/>
            </a:pPr>
            <a:r>
              <a:rPr lang="zh-CN" altLang="en-US" sz="2000" dirty="0">
                <a:solidFill>
                  <a:srgbClr val="000000"/>
                </a:solidFill>
                <a:latin typeface="微软雅黑" panose="020B0503020204020204" pitchFamily="34" charset="-122"/>
                <a:ea typeface="微软雅黑" panose="020B0503020204020204" pitchFamily="34" charset="-122"/>
              </a:rPr>
              <a:t>常见型式</a:t>
            </a:r>
            <a:endParaRPr lang="en-US" altLang="zh-CN" sz="2000" dirty="0">
              <a:solidFill>
                <a:srgbClr val="000000"/>
              </a:solidFill>
              <a:latin typeface="微软雅黑" panose="020B0503020204020204" pitchFamily="34" charset="-122"/>
              <a:ea typeface="微软雅黑" panose="020B0503020204020204" pitchFamily="34" charset="-122"/>
            </a:endParaRPr>
          </a:p>
          <a:p>
            <a:pPr marL="342900" indent="-342900" algn="just">
              <a:lnSpc>
                <a:spcPct val="125000"/>
              </a:lnSpc>
              <a:buSzPct val="100000"/>
              <a:buFont typeface="Arial" panose="020B0604020202020204" pitchFamily="34" charset="0"/>
              <a:buChar char="•"/>
            </a:pPr>
            <a:r>
              <a:rPr lang="zh-CN" altLang="en-US" sz="2000" dirty="0">
                <a:solidFill>
                  <a:srgbClr val="000000"/>
                </a:solidFill>
                <a:latin typeface="微软雅黑" panose="020B0503020204020204" pitchFamily="34" charset="-122"/>
                <a:ea typeface="微软雅黑" panose="020B0503020204020204" pitchFamily="34" charset="-122"/>
              </a:rPr>
              <a:t>特种设备安全管理机构</a:t>
            </a:r>
            <a:r>
              <a:rPr lang="en-US" altLang="zh-CN" sz="2000" dirty="0">
                <a:solidFill>
                  <a:srgbClr val="000000"/>
                </a:solidFill>
                <a:latin typeface="微软雅黑" panose="020B0503020204020204" pitchFamily="34" charset="-122"/>
                <a:ea typeface="微软雅黑" panose="020B0503020204020204" pitchFamily="34" charset="-122"/>
              </a:rPr>
              <a:t>+</a:t>
            </a:r>
            <a:r>
              <a:rPr lang="zh-CN" altLang="en-US" sz="2000" dirty="0">
                <a:solidFill>
                  <a:srgbClr val="000000"/>
                </a:solidFill>
                <a:latin typeface="微软雅黑" panose="020B0503020204020204" pitchFamily="34" charset="-122"/>
                <a:ea typeface="微软雅黑" panose="020B0503020204020204" pitchFamily="34" charset="-122"/>
              </a:rPr>
              <a:t>安全管理机构</a:t>
            </a:r>
            <a:endParaRPr lang="en-US" altLang="zh-CN" sz="2000" dirty="0">
              <a:solidFill>
                <a:srgbClr val="000000"/>
              </a:solidFill>
              <a:latin typeface="微软雅黑" panose="020B0503020204020204" pitchFamily="34" charset="-122"/>
              <a:ea typeface="微软雅黑" panose="020B0503020204020204" pitchFamily="34" charset="-122"/>
            </a:endParaRPr>
          </a:p>
          <a:p>
            <a:pPr marL="342900" indent="-342900" algn="just">
              <a:lnSpc>
                <a:spcPct val="125000"/>
              </a:lnSpc>
              <a:buSzPct val="100000"/>
              <a:buFont typeface="Arial" panose="020B0604020202020204" pitchFamily="34" charset="0"/>
              <a:buChar char="•"/>
            </a:pPr>
            <a:r>
              <a:rPr lang="zh-CN" altLang="en-US" sz="2000" dirty="0">
                <a:solidFill>
                  <a:srgbClr val="000000"/>
                </a:solidFill>
                <a:latin typeface="微软雅黑" panose="020B0503020204020204" pitchFamily="34" charset="-122"/>
                <a:ea typeface="微软雅黑" panose="020B0503020204020204" pitchFamily="34" charset="-122"/>
              </a:rPr>
              <a:t>特种设备安全管理机构</a:t>
            </a:r>
            <a:endParaRPr lang="en-US" altLang="zh-CN" sz="2000" dirty="0">
              <a:solidFill>
                <a:srgbClr val="000000"/>
              </a:solidFill>
              <a:latin typeface="微软雅黑" panose="020B0503020204020204" pitchFamily="34" charset="-122"/>
              <a:ea typeface="微软雅黑" panose="020B0503020204020204" pitchFamily="34" charset="-122"/>
            </a:endParaRPr>
          </a:p>
          <a:p>
            <a:pPr marL="342900" indent="-342900" algn="just">
              <a:lnSpc>
                <a:spcPct val="125000"/>
              </a:lnSpc>
              <a:buSzPct val="100000"/>
              <a:buFont typeface="Arial" panose="020B0604020202020204" pitchFamily="34" charset="0"/>
              <a:buChar char="•"/>
            </a:pPr>
            <a:r>
              <a:rPr lang="zh-CN" altLang="en-US" sz="2000" dirty="0">
                <a:solidFill>
                  <a:srgbClr val="000000"/>
                </a:solidFill>
                <a:latin typeface="微软雅黑" panose="020B0503020204020204" pitchFamily="34" charset="-122"/>
                <a:ea typeface="微软雅黑" panose="020B0503020204020204" pitchFamily="34" charset="-122"/>
              </a:rPr>
              <a:t>安全管理机构</a:t>
            </a:r>
            <a:r>
              <a:rPr lang="en-US" altLang="zh-CN" sz="2000" dirty="0">
                <a:solidFill>
                  <a:srgbClr val="000000"/>
                </a:solidFill>
                <a:latin typeface="微软雅黑" panose="020B0503020204020204" pitchFamily="34" charset="-122"/>
                <a:ea typeface="微软雅黑" panose="020B0503020204020204" pitchFamily="34" charset="-122"/>
              </a:rPr>
              <a:t>+</a:t>
            </a:r>
            <a:r>
              <a:rPr lang="zh-CN" altLang="en-US" sz="2000" dirty="0">
                <a:solidFill>
                  <a:srgbClr val="000000"/>
                </a:solidFill>
                <a:latin typeface="微软雅黑" panose="020B0503020204020204" pitchFamily="34" charset="-122"/>
                <a:ea typeface="微软雅黑" panose="020B0503020204020204" pitchFamily="34" charset="-122"/>
              </a:rPr>
              <a:t>特种设备安全管理负责人、管理员、作业人员</a:t>
            </a:r>
            <a:endParaRPr lang="en-US" altLang="zh-CN" sz="2000" dirty="0">
              <a:solidFill>
                <a:srgbClr val="000000"/>
              </a:solidFill>
              <a:latin typeface="微软雅黑" panose="020B0503020204020204" pitchFamily="34" charset="-122"/>
              <a:ea typeface="微软雅黑" panose="020B0503020204020204" pitchFamily="34" charset="-122"/>
            </a:endParaRPr>
          </a:p>
          <a:p>
            <a:pPr marL="342900" indent="-342900" algn="just">
              <a:lnSpc>
                <a:spcPct val="125000"/>
              </a:lnSpc>
              <a:buSzPct val="100000"/>
              <a:buFont typeface="Arial" panose="020B0604020202020204" pitchFamily="34" charset="0"/>
              <a:buChar char="•"/>
            </a:pPr>
            <a:r>
              <a:rPr lang="zh-CN" altLang="en-US" sz="2000" dirty="0">
                <a:solidFill>
                  <a:srgbClr val="000000"/>
                </a:solidFill>
                <a:latin typeface="微软雅黑" panose="020B0503020204020204" pitchFamily="34" charset="-122"/>
                <a:ea typeface="微软雅黑" panose="020B0503020204020204" pitchFamily="34" charset="-122"/>
              </a:rPr>
              <a:t>设备管理部门</a:t>
            </a:r>
            <a:r>
              <a:rPr lang="en-US" altLang="zh-CN" sz="2000" dirty="0">
                <a:solidFill>
                  <a:srgbClr val="000000"/>
                </a:solidFill>
                <a:latin typeface="微软雅黑" panose="020B0503020204020204" pitchFamily="34" charset="-122"/>
                <a:ea typeface="微软雅黑" panose="020B0503020204020204" pitchFamily="34" charset="-122"/>
              </a:rPr>
              <a:t>+</a:t>
            </a:r>
            <a:r>
              <a:rPr lang="zh-CN" altLang="en-US" sz="2000" dirty="0">
                <a:solidFill>
                  <a:srgbClr val="000000"/>
                </a:solidFill>
                <a:latin typeface="微软雅黑" panose="020B0503020204020204" pitchFamily="34" charset="-122"/>
                <a:ea typeface="微软雅黑" panose="020B0503020204020204" pitchFamily="34" charset="-122"/>
              </a:rPr>
              <a:t>特种设备安全管理负责人、管理员、作业人员</a:t>
            </a:r>
            <a:endParaRPr lang="en-US" altLang="zh-CN" sz="2000" dirty="0">
              <a:solidFill>
                <a:srgbClr val="000000"/>
              </a:solidFill>
              <a:latin typeface="微软雅黑" panose="020B0503020204020204" pitchFamily="34" charset="-122"/>
              <a:ea typeface="微软雅黑" panose="020B0503020204020204" pitchFamily="34" charset="-122"/>
            </a:endParaRPr>
          </a:p>
          <a:p>
            <a:pPr algn="just">
              <a:lnSpc>
                <a:spcPct val="125000"/>
              </a:lnSpc>
              <a:buClr>
                <a:schemeClr val="folHlink"/>
              </a:buClr>
              <a:buSzPct val="60000"/>
              <a:buFont typeface="Wingdings" panose="05000000000000000000" pitchFamily="2" charset="2"/>
              <a:buNone/>
            </a:pPr>
            <a:r>
              <a:rPr lang="zh-CN" altLang="en-US" sz="2000" dirty="0">
                <a:solidFill>
                  <a:srgbClr val="000000"/>
                </a:solidFill>
                <a:latin typeface="微软雅黑" panose="020B0503020204020204" pitchFamily="34" charset="-122"/>
                <a:ea typeface="微软雅黑" panose="020B0503020204020204" pitchFamily="34" charset="-122"/>
              </a:rPr>
              <a:t>注意</a:t>
            </a:r>
            <a:endParaRPr lang="en-US" altLang="zh-CN" sz="2000" dirty="0">
              <a:solidFill>
                <a:srgbClr val="000000"/>
              </a:solidFill>
              <a:latin typeface="微软雅黑" panose="020B0503020204020204" pitchFamily="34" charset="-122"/>
              <a:ea typeface="微软雅黑" panose="020B0503020204020204" pitchFamily="34" charset="-122"/>
            </a:endParaRPr>
          </a:p>
          <a:p>
            <a:pPr algn="just">
              <a:lnSpc>
                <a:spcPct val="125000"/>
              </a:lnSpc>
              <a:buClr>
                <a:schemeClr val="folHlink"/>
              </a:buClr>
              <a:buSzPct val="60000"/>
              <a:buFont typeface="Wingdings" panose="05000000000000000000" pitchFamily="2" charset="2"/>
              <a:buNone/>
            </a:pPr>
            <a:r>
              <a:rPr lang="zh-CN" altLang="zh-CN" sz="2000" dirty="0">
                <a:solidFill>
                  <a:srgbClr val="000000"/>
                </a:solidFill>
                <a:latin typeface="微软雅黑" panose="020B0503020204020204" pitchFamily="34" charset="-122"/>
                <a:ea typeface="微软雅黑" panose="020B0503020204020204" pitchFamily="34" charset="-122"/>
              </a:rPr>
              <a:t>特种设备相关的</a:t>
            </a:r>
            <a:r>
              <a:rPr lang="zh-CN" altLang="zh-CN" sz="2000" b="1" dirty="0">
                <a:solidFill>
                  <a:srgbClr val="000000"/>
                </a:solidFill>
                <a:latin typeface="微软雅黑" panose="020B0503020204020204" pitchFamily="34" charset="-122"/>
                <a:ea typeface="微软雅黑" panose="020B0503020204020204" pitchFamily="34" charset="-122"/>
              </a:rPr>
              <a:t>高级工程师或检验师</a:t>
            </a:r>
            <a:r>
              <a:rPr lang="zh-CN" altLang="en-US" sz="2000" b="1" dirty="0">
                <a:solidFill>
                  <a:srgbClr val="000000"/>
                </a:solidFill>
                <a:latin typeface="微软雅黑" panose="020B0503020204020204" pitchFamily="34" charset="-122"/>
                <a:ea typeface="微软雅黑" panose="020B0503020204020204" pitchFamily="34" charset="-122"/>
              </a:rPr>
              <a:t>（企业自由人才或外聘咨询）</a:t>
            </a:r>
            <a:endParaRPr lang="en-US" altLang="zh-CN" sz="2000" dirty="0">
              <a:solidFill>
                <a:srgbClr val="000000"/>
              </a:solidFill>
              <a:latin typeface="微软雅黑" panose="020B0503020204020204" pitchFamily="34" charset="-122"/>
              <a:ea typeface="微软雅黑" panose="020B0503020204020204" pitchFamily="34" charset="-122"/>
            </a:endParaRPr>
          </a:p>
          <a:p>
            <a:pPr algn="just">
              <a:lnSpc>
                <a:spcPct val="125000"/>
              </a:lnSpc>
              <a:buClr>
                <a:schemeClr val="folHlink"/>
              </a:buClr>
              <a:buSzPct val="60000"/>
              <a:buFont typeface="Wingdings" panose="05000000000000000000" pitchFamily="2" charset="2"/>
              <a:buNone/>
            </a:pPr>
            <a:endParaRPr lang="en-US" altLang="zh-CN" sz="2000" b="1"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9" name="五边形 28"/>
          <p:cNvSpPr/>
          <p:nvPr>
            <p:custDataLst>
              <p:tags r:id="rId1"/>
            </p:custDataLst>
          </p:nvPr>
        </p:nvSpPr>
        <p:spPr bwMode="auto">
          <a:xfrm>
            <a:off x="643030" y="1149309"/>
            <a:ext cx="454250" cy="153383"/>
          </a:xfrm>
          <a:prstGeom prst="homePlate">
            <a:avLst/>
          </a:prstGeom>
          <a:solidFill>
            <a:schemeClr val="accent1"/>
          </a:soli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30" name="五边形 29"/>
          <p:cNvSpPr/>
          <p:nvPr>
            <p:custDataLst>
              <p:tags r:id="rId2"/>
            </p:custDataLst>
          </p:nvPr>
        </p:nvSpPr>
        <p:spPr bwMode="auto">
          <a:xfrm>
            <a:off x="647946" y="2329262"/>
            <a:ext cx="454250" cy="153383"/>
          </a:xfrm>
          <a:prstGeom prst="homePlate">
            <a:avLst/>
          </a:prstGeom>
          <a:solidFill>
            <a:schemeClr val="accent1"/>
          </a:soli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31" name="五边形 30"/>
          <p:cNvSpPr/>
          <p:nvPr>
            <p:custDataLst>
              <p:tags r:id="rId3"/>
            </p:custDataLst>
          </p:nvPr>
        </p:nvSpPr>
        <p:spPr bwMode="auto">
          <a:xfrm>
            <a:off x="665645" y="4184691"/>
            <a:ext cx="454250" cy="153383"/>
          </a:xfrm>
          <a:prstGeom prst="homePlate">
            <a:avLst/>
          </a:prstGeom>
          <a:solidFill>
            <a:schemeClr val="accent1"/>
          </a:soli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55" name="Freeform 8"/>
          <p:cNvSpPr/>
          <p:nvPr>
            <p:custDataLst>
              <p:tags r:id="rId4"/>
            </p:custDataLst>
          </p:nvPr>
        </p:nvSpPr>
        <p:spPr bwMode="auto">
          <a:xfrm>
            <a:off x="4486862" y="407020"/>
            <a:ext cx="21171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0">
                <a:srgbClr val="DDEBCF"/>
              </a:gs>
              <a:gs pos="50000">
                <a:srgbClr val="9CB86E"/>
              </a:gs>
              <a:gs pos="100000">
                <a:srgbClr val="156B13"/>
              </a:gs>
            </a:gsLst>
            <a:lin ang="2700000" scaled="0"/>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56" name="TextBox 44"/>
          <p:cNvSpPr txBox="1"/>
          <p:nvPr>
            <p:custDataLst>
              <p:tags r:id="rId5"/>
            </p:custDataLst>
          </p:nvPr>
        </p:nvSpPr>
        <p:spPr>
          <a:xfrm>
            <a:off x="4627020" y="407020"/>
            <a:ext cx="2167480"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a:solidFill>
                  <a:schemeClr val="dk1">
                    <a:lumMod val="85000"/>
                    <a:lumOff val="15000"/>
                  </a:schemeClr>
                </a:solidFill>
                <a:latin typeface="微软雅黑" panose="020B0503020204020204" pitchFamily="34" charset="-122"/>
                <a:ea typeface="微软雅黑" panose="020B0503020204020204" pitchFamily="34" charset="-122"/>
              </a:rPr>
              <a:t>1</a:t>
            </a:r>
            <a:r>
              <a:rPr lang="zh-CN" altLang="en-US" sz="2000" spc="70" dirty="0">
                <a:solidFill>
                  <a:schemeClr val="dk1">
                    <a:lumMod val="85000"/>
                    <a:lumOff val="15000"/>
                  </a:schemeClr>
                </a:solidFill>
                <a:latin typeface="微软雅黑" panose="020B0503020204020204" pitchFamily="34" charset="-122"/>
                <a:ea typeface="微软雅黑" panose="020B0503020204020204" pitchFamily="34" charset="-122"/>
              </a:rPr>
              <a:t>机构设置释义</a:t>
            </a:r>
            <a:endParaRPr lang="zh-CN" altLang="en-US" sz="2000" spc="7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62" name="Freeform 8"/>
          <p:cNvSpPr/>
          <p:nvPr>
            <p:custDataLst>
              <p:tags r:id="rId6"/>
            </p:custDataLst>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63" name="TextBox 44"/>
          <p:cNvSpPr txBox="1"/>
          <p:nvPr/>
        </p:nvSpPr>
        <p:spPr>
          <a:xfrm>
            <a:off x="784614" y="407020"/>
            <a:ext cx="3956868"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特种设备双重预防工作程序</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64" name="Freeform 7"/>
          <p:cNvSpPr/>
          <p:nvPr>
            <p:custDataLst>
              <p:tags r:id="rId7"/>
            </p:custDataLst>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endParaRPr>
          </a:p>
        </p:txBody>
      </p:sp>
      <p:sp>
        <p:nvSpPr>
          <p:cNvPr id="65" name="TextBox 64"/>
          <p:cNvSpPr txBox="1"/>
          <p:nvPr>
            <p:custDataLst>
              <p:tags r:id="rId8"/>
            </p:custDataLst>
          </p:nvPr>
        </p:nvSpPr>
        <p:spPr>
          <a:xfrm>
            <a:off x="88490" y="401156"/>
            <a:ext cx="200578" cy="307777"/>
          </a:xfrm>
          <a:prstGeom prst="rect">
            <a:avLst/>
          </a:prstGeom>
          <a:noFill/>
        </p:spPr>
        <p:txBody>
          <a:bodyPr wrap="square" rtlCol="0">
            <a:spAutoFit/>
          </a:bodyPr>
          <a:lstStyle/>
          <a:p>
            <a:r>
              <a:rPr lang="zh-CN" altLang="en-US" sz="1400" b="1" dirty="0">
                <a:solidFill>
                  <a:schemeClr val="lt1"/>
                </a:solidFill>
              </a:rPr>
              <a:t>三</a:t>
            </a:r>
            <a:endParaRPr lang="zh-CN" altLang="en-US" sz="1400" b="1" dirty="0">
              <a:solidFill>
                <a:schemeClr val="lt1"/>
              </a:solidFill>
            </a:endParaRPr>
          </a:p>
        </p:txBody>
      </p:sp>
      <p:sp>
        <p:nvSpPr>
          <p:cNvPr id="3" name="日期占位符 2"/>
          <p:cNvSpPr>
            <a:spLocks noGrp="1"/>
          </p:cNvSpPr>
          <p:nvPr>
            <p:ph type="dt" sz="half" idx="10"/>
            <p:custDataLst>
              <p:tags r:id="rId9"/>
            </p:custDataLst>
          </p:nvPr>
        </p:nvSpPr>
        <p:spPr/>
        <p:txBody>
          <a:bodyPr/>
          <a:lstStyle/>
          <a:p>
            <a:fld id="{AAF9E342-0F93-4323-B45B-A22FB5CF5D4E}" type="datetime11">
              <a:rPr lang="zh-CN" altLang="en-US" smtClean="0">
                <a:solidFill>
                  <a:schemeClr val="dk1">
                    <a:tint val="75000"/>
                  </a:schemeClr>
                </a:solidFill>
              </a:rPr>
            </a:fld>
            <a:endParaRPr lang="zh-CN" altLang="en-US" smtClean="0">
              <a:solidFill>
                <a:schemeClr val="dk1">
                  <a:tint val="75000"/>
                </a:schemeClr>
              </a:solidFill>
            </a:endParaRPr>
          </a:p>
        </p:txBody>
      </p:sp>
      <p:sp>
        <p:nvSpPr>
          <p:cNvPr id="4" name="灯片编号占位符 3"/>
          <p:cNvSpPr>
            <a:spLocks noGrp="1"/>
          </p:cNvSpPr>
          <p:nvPr>
            <p:ph type="sldNum" sz="quarter" idx="12"/>
            <p:custDataLst>
              <p:tags r:id="rId10"/>
            </p:custDataLst>
          </p:nvPr>
        </p:nvSpPr>
        <p:spPr/>
        <p:txBody>
          <a:bodyPr/>
          <a:lstStyle/>
          <a:p>
            <a:fld id="{4F8BEFBF-5B5F-4BD2-A74A-61A97BF1200E}" type="slidenum">
              <a:rPr lang="zh-CN" altLang="en-US" smtClean="0">
                <a:solidFill>
                  <a:schemeClr val="dk1">
                    <a:tint val="75000"/>
                  </a:schemeClr>
                </a:solidFill>
              </a:rPr>
            </a:fld>
            <a:endParaRPr lang="zh-CN" altLang="en-US" smtClean="0">
              <a:solidFill>
                <a:schemeClr val="dk1">
                  <a:tint val="75000"/>
                </a:schemeClr>
              </a:solidFill>
            </a:endParaRPr>
          </a:p>
        </p:txBody>
      </p:sp>
    </p:spTree>
  </p:cSld>
  <p:clrMapOvr>
    <a:masterClrMapping/>
  </p:clrMapOvr>
  <p:transition spd="slow" advTm="42185">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266067" y="1447390"/>
            <a:ext cx="6577781" cy="2399665"/>
          </a:xfrm>
          <a:prstGeom prst="rect">
            <a:avLst/>
          </a:prstGeom>
          <a:noFill/>
        </p:spPr>
        <p:txBody>
          <a:bodyPr wrap="square" rtlCol="0">
            <a:spAutoFit/>
          </a:bodyPr>
          <a:lstStyle/>
          <a:p>
            <a:pPr algn="just">
              <a:lnSpc>
                <a:spcPct val="125000"/>
              </a:lnSpc>
              <a:buClr>
                <a:schemeClr val="folHlink"/>
              </a:buClr>
              <a:buSzPct val="60000"/>
              <a:buFont typeface="Wingdings" panose="05000000000000000000" pitchFamily="2" charset="2"/>
              <a:buNone/>
            </a:pPr>
            <a:r>
              <a:rPr lang="zh-CN" altLang="zh-CN" sz="2000" dirty="0">
                <a:solidFill>
                  <a:srgbClr val="000000"/>
                </a:solidFill>
                <a:latin typeface="微软雅黑" panose="020B0503020204020204" pitchFamily="34" charset="-122"/>
                <a:ea typeface="微软雅黑" panose="020B0503020204020204" pitchFamily="34" charset="-122"/>
              </a:rPr>
              <a:t>使用单位应制定风险分级管控与隐患排查治理培训计划，并纳入本单位年度安全培训计划，分层次、有针对性地组织员工培训学习，使其掌握本单位风险类别、危险源辨识和风险评价的方法、风险评价结果、风险管控措施以及安全隐患排查治理的内容、方法和要求，并保留培训记录</a:t>
            </a:r>
            <a:endParaRPr lang="en-US" altLang="zh-CN" sz="2000" dirty="0">
              <a:solidFill>
                <a:srgbClr val="000000"/>
              </a:solidFill>
              <a:latin typeface="微软雅黑" panose="020B0503020204020204" pitchFamily="34" charset="-122"/>
              <a:ea typeface="微软雅黑" panose="020B0503020204020204" pitchFamily="34" charset="-122"/>
            </a:endParaRPr>
          </a:p>
          <a:p>
            <a:pPr algn="just">
              <a:lnSpc>
                <a:spcPct val="125000"/>
              </a:lnSpc>
              <a:buClr>
                <a:schemeClr val="folHlink"/>
              </a:buClr>
              <a:buSzPct val="60000"/>
              <a:buFont typeface="Wingdings" panose="05000000000000000000" pitchFamily="2" charset="2"/>
              <a:buNone/>
            </a:pPr>
            <a:endParaRPr lang="en-US" altLang="zh-CN" sz="2000" b="1"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5" name="Freeform 8"/>
          <p:cNvSpPr/>
          <p:nvPr>
            <p:custDataLst>
              <p:tags r:id="rId1"/>
            </p:custDataLst>
          </p:nvPr>
        </p:nvSpPr>
        <p:spPr bwMode="auto">
          <a:xfrm>
            <a:off x="4486862" y="407020"/>
            <a:ext cx="1649246"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56" name="TextBox 44"/>
          <p:cNvSpPr txBox="1"/>
          <p:nvPr>
            <p:custDataLst>
              <p:tags r:id="rId2"/>
            </p:custDataLst>
          </p:nvPr>
        </p:nvSpPr>
        <p:spPr>
          <a:xfrm>
            <a:off x="4627020" y="407020"/>
            <a:ext cx="1509088"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a:solidFill>
                  <a:schemeClr val="lt1"/>
                </a:solidFill>
                <a:latin typeface="微软雅黑" panose="020B0503020204020204" pitchFamily="34" charset="-122"/>
                <a:ea typeface="微软雅黑" panose="020B0503020204020204" pitchFamily="34" charset="-122"/>
              </a:rPr>
              <a:t>2</a:t>
            </a:r>
            <a:r>
              <a:rPr lang="zh-CN" altLang="en-US" sz="2000" spc="70" dirty="0">
                <a:solidFill>
                  <a:schemeClr val="lt1"/>
                </a:solidFill>
                <a:latin typeface="微软雅黑" panose="020B0503020204020204" pitchFamily="34" charset="-122"/>
                <a:ea typeface="微软雅黑" panose="020B0503020204020204" pitchFamily="34" charset="-122"/>
              </a:rPr>
              <a:t>人员培训</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62" name="Freeform 8"/>
          <p:cNvSpPr/>
          <p:nvPr>
            <p:custDataLst>
              <p:tags r:id="rId3"/>
            </p:custDataLst>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63" name="TextBox 44"/>
          <p:cNvSpPr txBox="1"/>
          <p:nvPr/>
        </p:nvSpPr>
        <p:spPr>
          <a:xfrm>
            <a:off x="784614" y="407020"/>
            <a:ext cx="3956868"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特种设备双重预防工作程序</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64" name="Freeform 7"/>
          <p:cNvSpPr/>
          <p:nvPr>
            <p:custDataLst>
              <p:tags r:id="rId4"/>
            </p:custDataLst>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endParaRPr>
          </a:p>
        </p:txBody>
      </p:sp>
      <p:sp>
        <p:nvSpPr>
          <p:cNvPr id="65" name="TextBox 64"/>
          <p:cNvSpPr txBox="1"/>
          <p:nvPr>
            <p:custDataLst>
              <p:tags r:id="rId5"/>
            </p:custDataLst>
          </p:nvPr>
        </p:nvSpPr>
        <p:spPr>
          <a:xfrm>
            <a:off x="88490" y="401156"/>
            <a:ext cx="200578" cy="307777"/>
          </a:xfrm>
          <a:prstGeom prst="rect">
            <a:avLst/>
          </a:prstGeom>
          <a:noFill/>
        </p:spPr>
        <p:txBody>
          <a:bodyPr wrap="square" rtlCol="0">
            <a:spAutoFit/>
          </a:bodyPr>
          <a:lstStyle/>
          <a:p>
            <a:r>
              <a:rPr lang="zh-CN" altLang="en-US" sz="1400" b="1" dirty="0">
                <a:solidFill>
                  <a:schemeClr val="lt1"/>
                </a:solidFill>
              </a:rPr>
              <a:t>三</a:t>
            </a:r>
            <a:endParaRPr lang="zh-CN" altLang="en-US" sz="1400" b="1" dirty="0">
              <a:solidFill>
                <a:schemeClr val="lt1"/>
              </a:solidFill>
            </a:endParaRPr>
          </a:p>
        </p:txBody>
      </p:sp>
      <p:sp>
        <p:nvSpPr>
          <p:cNvPr id="15" name="TextBox 14"/>
          <p:cNvSpPr txBox="1"/>
          <p:nvPr>
            <p:custDataLst>
              <p:tags r:id="rId6"/>
            </p:custDataLst>
          </p:nvPr>
        </p:nvSpPr>
        <p:spPr>
          <a:xfrm>
            <a:off x="25400" y="1688690"/>
            <a:ext cx="769739" cy="706755"/>
          </a:xfrm>
          <a:prstGeom prst="rect">
            <a:avLst/>
          </a:prstGeom>
          <a:noFill/>
        </p:spPr>
        <p:txBody>
          <a:bodyPr wrap="square" rtlCol="0">
            <a:spAutoFit/>
          </a:bodyPr>
          <a:lstStyle/>
          <a:p>
            <a:r>
              <a:rPr lang="zh-CN" altLang="en-US" sz="2000" dirty="0">
                <a:solidFill>
                  <a:schemeClr val="dk1"/>
                </a:solidFill>
                <a:latin typeface="微软雅黑" panose="020B0503020204020204" pitchFamily="34" charset="-122"/>
                <a:ea typeface="微软雅黑" panose="020B0503020204020204" pitchFamily="34" charset="-122"/>
              </a:rPr>
              <a:t>标准</a:t>
            </a:r>
            <a:r>
              <a:rPr lang="en-US" altLang="zh-CN" sz="2000" dirty="0">
                <a:solidFill>
                  <a:schemeClr val="dk1"/>
                </a:solidFill>
                <a:latin typeface="微软雅黑" panose="020B0503020204020204" pitchFamily="34" charset="-122"/>
                <a:ea typeface="微软雅黑" panose="020B0503020204020204" pitchFamily="34" charset="-122"/>
              </a:rPr>
              <a:t>5.2.2</a:t>
            </a:r>
            <a:endParaRPr lang="en-US" altLang="zh-CN" sz="2000" dirty="0">
              <a:solidFill>
                <a:schemeClr val="dk1"/>
              </a:solidFill>
              <a:latin typeface="微软雅黑" panose="020B0503020204020204" pitchFamily="34" charset="-122"/>
              <a:ea typeface="微软雅黑" panose="020B0503020204020204" pitchFamily="34" charset="-122"/>
            </a:endParaRPr>
          </a:p>
        </p:txBody>
      </p:sp>
      <p:sp>
        <p:nvSpPr>
          <p:cNvPr id="16" name="矩形标注 15"/>
          <p:cNvSpPr/>
          <p:nvPr>
            <p:custDataLst>
              <p:tags r:id="rId7"/>
            </p:custDataLst>
          </p:nvPr>
        </p:nvSpPr>
        <p:spPr bwMode="auto">
          <a:xfrm>
            <a:off x="1104900" y="1447390"/>
            <a:ext cx="6896100" cy="2046713"/>
          </a:xfrm>
          <a:prstGeom prst="wedgeRectCallout">
            <a:avLst>
              <a:gd name="adj1" fmla="val -57034"/>
              <a:gd name="adj2" fmla="val -21020"/>
            </a:avLst>
          </a:prstGeom>
          <a:noFill/>
          <a:ln w="22225">
            <a:solidFill>
              <a:schemeClr val="dk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3" name="日期占位符 2"/>
          <p:cNvSpPr>
            <a:spLocks noGrp="1"/>
          </p:cNvSpPr>
          <p:nvPr>
            <p:ph type="dt" sz="half" idx="10"/>
            <p:custDataLst>
              <p:tags r:id="rId8"/>
            </p:custDataLst>
          </p:nvPr>
        </p:nvSpPr>
        <p:spPr/>
        <p:txBody>
          <a:bodyPr/>
          <a:lstStyle/>
          <a:p>
            <a:fld id="{72A0E63A-F79F-4381-933E-FF385D020A08}" type="datetime11">
              <a:rPr lang="zh-CN" altLang="en-US" smtClean="0">
                <a:solidFill>
                  <a:schemeClr val="dk1">
                    <a:tint val="75000"/>
                  </a:schemeClr>
                </a:solidFill>
              </a:rPr>
            </a:fld>
            <a:endParaRPr lang="zh-CN" altLang="en-US" smtClean="0">
              <a:solidFill>
                <a:schemeClr val="dk1">
                  <a:tint val="75000"/>
                </a:schemeClr>
              </a:solidFill>
            </a:endParaRPr>
          </a:p>
        </p:txBody>
      </p:sp>
      <p:sp>
        <p:nvSpPr>
          <p:cNvPr id="4" name="灯片编号占位符 3"/>
          <p:cNvSpPr>
            <a:spLocks noGrp="1"/>
          </p:cNvSpPr>
          <p:nvPr>
            <p:ph type="sldNum" sz="quarter" idx="12"/>
            <p:custDataLst>
              <p:tags r:id="rId9"/>
            </p:custDataLst>
          </p:nvPr>
        </p:nvSpPr>
        <p:spPr/>
        <p:txBody>
          <a:bodyPr/>
          <a:lstStyle/>
          <a:p>
            <a:fld id="{4F8BEFBF-5B5F-4BD2-A74A-61A97BF1200E}" type="slidenum">
              <a:rPr lang="zh-CN" altLang="en-US" smtClean="0">
                <a:solidFill>
                  <a:schemeClr val="dk1">
                    <a:tint val="75000"/>
                  </a:schemeClr>
                </a:solidFill>
              </a:rPr>
            </a:fld>
            <a:endParaRPr lang="zh-CN" altLang="en-US" smtClean="0">
              <a:solidFill>
                <a:schemeClr val="dk1">
                  <a:tint val="75000"/>
                </a:schemeClr>
              </a:solidFill>
            </a:endParaRPr>
          </a:p>
        </p:txBody>
      </p:sp>
    </p:spTree>
  </p:cSld>
  <p:clrMapOvr>
    <a:masterClrMapping/>
  </p:clrMapOvr>
  <p:transition spd="slow" advTm="41219">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215267" y="1320390"/>
            <a:ext cx="7420733" cy="3938270"/>
          </a:xfrm>
          <a:prstGeom prst="rect">
            <a:avLst/>
          </a:prstGeom>
          <a:noFill/>
        </p:spPr>
        <p:txBody>
          <a:bodyPr wrap="square" rtlCol="0">
            <a:spAutoFit/>
          </a:bodyPr>
          <a:lstStyle/>
          <a:p>
            <a:pPr algn="just">
              <a:lnSpc>
                <a:spcPct val="125000"/>
              </a:lnSpc>
              <a:buClr>
                <a:schemeClr val="folHlink"/>
              </a:buClr>
              <a:buSzPct val="60000"/>
              <a:buFont typeface="Wingdings" panose="05000000000000000000" pitchFamily="2" charset="2"/>
              <a:buNone/>
            </a:pPr>
            <a:r>
              <a:rPr lang="zh-CN" altLang="zh-CN" sz="2000" dirty="0">
                <a:solidFill>
                  <a:srgbClr val="000000"/>
                </a:solidFill>
                <a:latin typeface="微软雅黑" panose="020B0503020204020204" pitchFamily="34" charset="-122"/>
                <a:ea typeface="微软雅黑" panose="020B0503020204020204" pitchFamily="34" charset="-122"/>
              </a:rPr>
              <a:t>培训计划</a:t>
            </a:r>
            <a:endParaRPr lang="en-US" altLang="zh-CN" sz="2000" dirty="0">
              <a:solidFill>
                <a:srgbClr val="000000"/>
              </a:solidFill>
              <a:latin typeface="微软雅黑" panose="020B0503020204020204" pitchFamily="34" charset="-122"/>
              <a:ea typeface="微软雅黑" panose="020B0503020204020204" pitchFamily="34" charset="-122"/>
            </a:endParaRPr>
          </a:p>
          <a:p>
            <a:pPr algn="just">
              <a:lnSpc>
                <a:spcPct val="125000"/>
              </a:lnSpc>
              <a:buClr>
                <a:schemeClr val="folHlink"/>
              </a:buClr>
              <a:buSzPct val="60000"/>
            </a:pPr>
            <a:r>
              <a:rPr lang="zh-CN" altLang="en-US" sz="200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培训时间、培训内容、培训地点、培训者、培训对象、培训方式</a:t>
            </a:r>
            <a:endParaRPr lang="en-US" altLang="zh-CN" sz="20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a:p>
            <a:pPr algn="just">
              <a:lnSpc>
                <a:spcPct val="125000"/>
              </a:lnSpc>
              <a:buClr>
                <a:schemeClr val="folHlink"/>
              </a:buClr>
              <a:buSzPct val="60000"/>
              <a:buFont typeface="Wingdings" panose="05000000000000000000" pitchFamily="2" charset="2"/>
              <a:buNone/>
            </a:pPr>
            <a:endParaRPr lang="en-US" altLang="zh-CN" sz="2000" dirty="0">
              <a:solidFill>
                <a:srgbClr val="000000"/>
              </a:solidFill>
              <a:latin typeface="微软雅黑" panose="020B0503020204020204" pitchFamily="34" charset="-122"/>
              <a:ea typeface="微软雅黑" panose="020B0503020204020204" pitchFamily="34" charset="-122"/>
            </a:endParaRPr>
          </a:p>
          <a:p>
            <a:pPr algn="just">
              <a:lnSpc>
                <a:spcPct val="125000"/>
              </a:lnSpc>
              <a:buClr>
                <a:schemeClr val="folHlink"/>
              </a:buClr>
              <a:buSzPct val="60000"/>
              <a:buFont typeface="Wingdings" panose="05000000000000000000" pitchFamily="2" charset="2"/>
              <a:buNone/>
            </a:pPr>
            <a:r>
              <a:rPr lang="zh-CN" altLang="zh-CN" sz="2000" dirty="0">
                <a:solidFill>
                  <a:srgbClr val="000000"/>
                </a:solidFill>
                <a:latin typeface="微软雅黑" panose="020B0503020204020204" pitchFamily="34" charset="-122"/>
                <a:ea typeface="微软雅黑" panose="020B0503020204020204" pitchFamily="34" charset="-122"/>
              </a:rPr>
              <a:t>培训</a:t>
            </a:r>
            <a:r>
              <a:rPr lang="zh-CN" altLang="en-US" sz="2000" dirty="0">
                <a:solidFill>
                  <a:srgbClr val="000000"/>
                </a:solidFill>
                <a:latin typeface="微软雅黑" panose="020B0503020204020204" pitchFamily="34" charset="-122"/>
                <a:ea typeface="微软雅黑" panose="020B0503020204020204" pitchFamily="34" charset="-122"/>
              </a:rPr>
              <a:t>记录</a:t>
            </a:r>
            <a:endParaRPr lang="en-US" altLang="zh-CN" sz="2000" dirty="0">
              <a:solidFill>
                <a:srgbClr val="000000"/>
              </a:solidFill>
              <a:latin typeface="微软雅黑" panose="020B0503020204020204" pitchFamily="34" charset="-122"/>
              <a:ea typeface="微软雅黑" panose="020B0503020204020204" pitchFamily="34" charset="-122"/>
            </a:endParaRPr>
          </a:p>
          <a:p>
            <a:pPr algn="just">
              <a:lnSpc>
                <a:spcPct val="125000"/>
              </a:lnSpc>
              <a:buClr>
                <a:schemeClr val="folHlink"/>
              </a:buClr>
              <a:buSzPct val="60000"/>
            </a:pPr>
            <a:r>
              <a:rPr lang="zh-CN" altLang="en-US" sz="200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培训时间、培训目的、培训内容、培训人员签到表</a:t>
            </a:r>
            <a:endParaRPr lang="en-US" altLang="zh-CN" sz="20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a:p>
            <a:pPr algn="just">
              <a:lnSpc>
                <a:spcPct val="125000"/>
              </a:lnSpc>
              <a:buClr>
                <a:schemeClr val="folHlink"/>
              </a:buClr>
              <a:buSzPct val="60000"/>
            </a:pPr>
            <a:endParaRPr lang="en-US" altLang="zh-CN" sz="20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a:p>
            <a:pPr algn="just">
              <a:lnSpc>
                <a:spcPct val="125000"/>
              </a:lnSpc>
              <a:buClr>
                <a:schemeClr val="folHlink"/>
              </a:buClr>
              <a:buSzPct val="60000"/>
              <a:buFont typeface="Wingdings" panose="05000000000000000000" pitchFamily="2" charset="2"/>
              <a:buNone/>
            </a:pPr>
            <a:r>
              <a:rPr lang="zh-CN" altLang="en-US" sz="2000" dirty="0">
                <a:solidFill>
                  <a:srgbClr val="000000"/>
                </a:solidFill>
                <a:latin typeface="微软雅黑" panose="020B0503020204020204" pitchFamily="34" charset="-122"/>
                <a:ea typeface="微软雅黑" panose="020B0503020204020204" pitchFamily="34" charset="-122"/>
              </a:rPr>
              <a:t>注意“分层次、有针对性”</a:t>
            </a:r>
            <a:endParaRPr lang="en-US" altLang="zh-CN" sz="2000" dirty="0">
              <a:solidFill>
                <a:srgbClr val="000000"/>
              </a:solidFill>
              <a:latin typeface="微软雅黑" panose="020B0503020204020204" pitchFamily="34" charset="-122"/>
              <a:ea typeface="微软雅黑" panose="020B0503020204020204" pitchFamily="34" charset="-122"/>
            </a:endParaRPr>
          </a:p>
          <a:p>
            <a:pPr marL="342900" indent="-342900" algn="just">
              <a:lnSpc>
                <a:spcPct val="125000"/>
              </a:lnSpc>
              <a:buSzPct val="100000"/>
              <a:buFont typeface="Arial" panose="020B0604020202020204" pitchFamily="34" charset="0"/>
              <a:buChar char="•"/>
            </a:pPr>
            <a:r>
              <a:rPr lang="zh-CN" altLang="en-US" sz="200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外部培训：资质培训等</a:t>
            </a:r>
            <a:endParaRPr lang="en-US" altLang="zh-CN" sz="20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a:p>
            <a:pPr marL="342900" indent="-342900" algn="just">
              <a:lnSpc>
                <a:spcPct val="125000"/>
              </a:lnSpc>
              <a:buSzPct val="100000"/>
              <a:buFont typeface="Arial" panose="020B0604020202020204" pitchFamily="34" charset="0"/>
              <a:buChar char="•"/>
            </a:pPr>
            <a:r>
              <a:rPr lang="zh-CN" altLang="en-US" sz="200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内部培训：针对特种设备相关人员开展安全教育和技能培训</a:t>
            </a:r>
            <a:endParaRPr lang="en-US" altLang="zh-CN" sz="20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a:p>
            <a:pPr algn="just">
              <a:lnSpc>
                <a:spcPct val="125000"/>
              </a:lnSpc>
              <a:buClr>
                <a:schemeClr val="folHlink"/>
              </a:buClr>
              <a:buSzPct val="60000"/>
            </a:pPr>
            <a:endParaRPr lang="en-US" altLang="zh-CN" sz="20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1" name="五边形 30"/>
          <p:cNvSpPr/>
          <p:nvPr>
            <p:custDataLst>
              <p:tags r:id="rId1"/>
            </p:custDataLst>
          </p:nvPr>
        </p:nvSpPr>
        <p:spPr bwMode="auto">
          <a:xfrm>
            <a:off x="665645" y="2622591"/>
            <a:ext cx="454250" cy="153383"/>
          </a:xfrm>
          <a:prstGeom prst="homePlate">
            <a:avLst/>
          </a:prstGeom>
          <a:solidFill>
            <a:schemeClr val="accent1"/>
          </a:soli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55" name="Freeform 8"/>
          <p:cNvSpPr/>
          <p:nvPr>
            <p:custDataLst>
              <p:tags r:id="rId2"/>
            </p:custDataLst>
          </p:nvPr>
        </p:nvSpPr>
        <p:spPr bwMode="auto">
          <a:xfrm>
            <a:off x="4486862" y="407020"/>
            <a:ext cx="21679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0">
                <a:srgbClr val="DDEBCF"/>
              </a:gs>
              <a:gs pos="50000">
                <a:srgbClr val="9CB86E"/>
              </a:gs>
              <a:gs pos="100000">
                <a:srgbClr val="156B13"/>
              </a:gs>
            </a:gsLst>
            <a:lin ang="2700000" scaled="0"/>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56" name="TextBox 44"/>
          <p:cNvSpPr txBox="1"/>
          <p:nvPr>
            <p:custDataLst>
              <p:tags r:id="rId3"/>
            </p:custDataLst>
          </p:nvPr>
        </p:nvSpPr>
        <p:spPr>
          <a:xfrm>
            <a:off x="4627020" y="407020"/>
            <a:ext cx="2027780"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a:solidFill>
                  <a:schemeClr val="dk1">
                    <a:lumMod val="85000"/>
                    <a:lumOff val="15000"/>
                  </a:schemeClr>
                </a:solidFill>
                <a:latin typeface="微软雅黑" panose="020B0503020204020204" pitchFamily="34" charset="-122"/>
                <a:ea typeface="微软雅黑" panose="020B0503020204020204" pitchFamily="34" charset="-122"/>
              </a:rPr>
              <a:t>2</a:t>
            </a:r>
            <a:r>
              <a:rPr lang="zh-CN" altLang="en-US" sz="2000" spc="70" dirty="0">
                <a:solidFill>
                  <a:schemeClr val="dk1">
                    <a:lumMod val="85000"/>
                    <a:lumOff val="15000"/>
                  </a:schemeClr>
                </a:solidFill>
                <a:latin typeface="微软雅黑" panose="020B0503020204020204" pitchFamily="34" charset="-122"/>
                <a:ea typeface="微软雅黑" panose="020B0503020204020204" pitchFamily="34" charset="-122"/>
              </a:rPr>
              <a:t>人员培训释义</a:t>
            </a:r>
            <a:endParaRPr lang="zh-CN" altLang="en-US" sz="2000" spc="7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62" name="Freeform 8"/>
          <p:cNvSpPr/>
          <p:nvPr>
            <p:custDataLst>
              <p:tags r:id="rId4"/>
            </p:custDataLst>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63" name="TextBox 44"/>
          <p:cNvSpPr txBox="1"/>
          <p:nvPr>
            <p:custDataLst>
              <p:tags r:id="rId5"/>
            </p:custDataLst>
          </p:nvPr>
        </p:nvSpPr>
        <p:spPr>
          <a:xfrm>
            <a:off x="784614" y="407020"/>
            <a:ext cx="3956868"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特种设备双重预防工作程序</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64" name="Freeform 7"/>
          <p:cNvSpPr/>
          <p:nvPr>
            <p:custDataLst>
              <p:tags r:id="rId6"/>
            </p:custDataLst>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endParaRPr>
          </a:p>
        </p:txBody>
      </p:sp>
      <p:sp>
        <p:nvSpPr>
          <p:cNvPr id="65" name="TextBox 64"/>
          <p:cNvSpPr txBox="1"/>
          <p:nvPr>
            <p:custDataLst>
              <p:tags r:id="rId7"/>
            </p:custDataLst>
          </p:nvPr>
        </p:nvSpPr>
        <p:spPr>
          <a:xfrm>
            <a:off x="88490" y="401156"/>
            <a:ext cx="200578" cy="307777"/>
          </a:xfrm>
          <a:prstGeom prst="rect">
            <a:avLst/>
          </a:prstGeom>
          <a:noFill/>
        </p:spPr>
        <p:txBody>
          <a:bodyPr wrap="square" rtlCol="0">
            <a:spAutoFit/>
          </a:bodyPr>
          <a:lstStyle/>
          <a:p>
            <a:r>
              <a:rPr lang="zh-CN" altLang="en-US" sz="1400" b="1" dirty="0">
                <a:solidFill>
                  <a:schemeClr val="lt1"/>
                </a:solidFill>
              </a:rPr>
              <a:t>三</a:t>
            </a:r>
            <a:endParaRPr lang="zh-CN" altLang="en-US" sz="1400" b="1" dirty="0">
              <a:solidFill>
                <a:schemeClr val="lt1"/>
              </a:solidFill>
            </a:endParaRPr>
          </a:p>
        </p:txBody>
      </p:sp>
      <p:sp>
        <p:nvSpPr>
          <p:cNvPr id="3" name="日期占位符 2"/>
          <p:cNvSpPr>
            <a:spLocks noGrp="1"/>
          </p:cNvSpPr>
          <p:nvPr>
            <p:ph type="dt" sz="half" idx="10"/>
            <p:custDataLst>
              <p:tags r:id="rId8"/>
            </p:custDataLst>
          </p:nvPr>
        </p:nvSpPr>
        <p:spPr/>
        <p:txBody>
          <a:bodyPr/>
          <a:lstStyle/>
          <a:p>
            <a:fld id="{72A0E63A-F79F-4381-933E-FF385D020A08}" type="datetime11">
              <a:rPr lang="zh-CN" altLang="en-US" smtClean="0">
                <a:solidFill>
                  <a:schemeClr val="dk1">
                    <a:tint val="75000"/>
                  </a:schemeClr>
                </a:solidFill>
              </a:rPr>
            </a:fld>
            <a:endParaRPr lang="zh-CN" altLang="en-US" smtClean="0">
              <a:solidFill>
                <a:schemeClr val="dk1">
                  <a:tint val="75000"/>
                </a:schemeClr>
              </a:solidFill>
            </a:endParaRPr>
          </a:p>
        </p:txBody>
      </p:sp>
      <p:sp>
        <p:nvSpPr>
          <p:cNvPr id="4" name="灯片编号占位符 3"/>
          <p:cNvSpPr>
            <a:spLocks noGrp="1"/>
          </p:cNvSpPr>
          <p:nvPr>
            <p:ph type="sldNum" sz="quarter" idx="12"/>
            <p:custDataLst>
              <p:tags r:id="rId9"/>
            </p:custDataLst>
          </p:nvPr>
        </p:nvSpPr>
        <p:spPr/>
        <p:txBody>
          <a:bodyPr/>
          <a:lstStyle/>
          <a:p>
            <a:fld id="{4F8BEFBF-5B5F-4BD2-A74A-61A97BF1200E}" type="slidenum">
              <a:rPr lang="zh-CN" altLang="en-US" smtClean="0">
                <a:solidFill>
                  <a:schemeClr val="dk1">
                    <a:tint val="75000"/>
                  </a:schemeClr>
                </a:solidFill>
              </a:rPr>
            </a:fld>
            <a:endParaRPr lang="zh-CN" altLang="en-US" smtClean="0">
              <a:solidFill>
                <a:schemeClr val="dk1">
                  <a:tint val="75000"/>
                </a:schemeClr>
              </a:solidFill>
            </a:endParaRPr>
          </a:p>
        </p:txBody>
      </p:sp>
      <p:sp>
        <p:nvSpPr>
          <p:cNvPr id="17" name="五边形 16"/>
          <p:cNvSpPr/>
          <p:nvPr>
            <p:custDataLst>
              <p:tags r:id="rId10"/>
            </p:custDataLst>
          </p:nvPr>
        </p:nvSpPr>
        <p:spPr bwMode="auto">
          <a:xfrm>
            <a:off x="665645" y="1491308"/>
            <a:ext cx="454250" cy="153383"/>
          </a:xfrm>
          <a:prstGeom prst="homePlate">
            <a:avLst/>
          </a:prstGeom>
          <a:solidFill>
            <a:schemeClr val="accent1"/>
          </a:soli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8" name="五边形 17"/>
          <p:cNvSpPr/>
          <p:nvPr>
            <p:custDataLst>
              <p:tags r:id="rId11"/>
            </p:custDataLst>
          </p:nvPr>
        </p:nvSpPr>
        <p:spPr bwMode="auto">
          <a:xfrm>
            <a:off x="665645" y="3799348"/>
            <a:ext cx="454250" cy="153383"/>
          </a:xfrm>
          <a:prstGeom prst="homePlate">
            <a:avLst/>
          </a:prstGeom>
          <a:solidFill>
            <a:schemeClr val="accent1"/>
          </a:soli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Tree>
  </p:cSld>
  <p:clrMapOvr>
    <a:masterClrMapping/>
  </p:clrMapOvr>
  <p:transition spd="slow" advTm="41219">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custDataLst>
              <p:tags r:id="rId1"/>
            </p:custDataLst>
          </p:nvPr>
        </p:nvSpPr>
        <p:spPr>
          <a:xfrm>
            <a:off x="1215267" y="1002890"/>
            <a:ext cx="6950833" cy="4092575"/>
          </a:xfrm>
          <a:prstGeom prst="rect">
            <a:avLst/>
          </a:prstGeom>
          <a:noFill/>
        </p:spPr>
        <p:txBody>
          <a:bodyPr wrap="square" rtlCol="0">
            <a:spAutoFit/>
          </a:bodyPr>
          <a:lstStyle/>
          <a:p>
            <a:pPr marL="342900" indent="-342900">
              <a:buFont typeface="Arial" panose="020B0604020202020204" pitchFamily="34" charset="0"/>
              <a:buChar char="•"/>
            </a:pPr>
            <a:r>
              <a:rPr lang="zh-CN" altLang="zh-CN" sz="2000" dirty="0">
                <a:solidFill>
                  <a:schemeClr val="dk1"/>
                </a:solidFill>
                <a:latin typeface="微软雅黑" panose="020B0503020204020204" pitchFamily="34" charset="-122"/>
                <a:ea typeface="微软雅黑" panose="020B0503020204020204" pitchFamily="34" charset="-122"/>
              </a:rPr>
              <a:t>国家现行相关法律、法规、标准、特种设备安全技术规范</a:t>
            </a:r>
            <a:endParaRPr lang="zh-CN" altLang="zh-CN" sz="2000" dirty="0">
              <a:solidFill>
                <a:schemeClr val="dk1"/>
              </a:solidFill>
              <a:latin typeface="微软雅黑" panose="020B0503020204020204" pitchFamily="34" charset="-122"/>
              <a:ea typeface="微软雅黑" panose="020B0503020204020204" pitchFamily="34" charset="-122"/>
            </a:endParaRPr>
          </a:p>
          <a:p>
            <a:pPr marL="342900" indent="-342900">
              <a:buFont typeface="Arial" panose="020B0604020202020204" pitchFamily="34" charset="0"/>
              <a:buChar char="•"/>
            </a:pPr>
            <a:r>
              <a:rPr lang="zh-CN" altLang="zh-CN" sz="2000" dirty="0">
                <a:solidFill>
                  <a:schemeClr val="dk1"/>
                </a:solidFill>
                <a:latin typeface="微软雅黑" panose="020B0503020204020204" pitchFamily="34" charset="-122"/>
                <a:ea typeface="微软雅黑" panose="020B0503020204020204" pitchFamily="34" charset="-122"/>
              </a:rPr>
              <a:t>特种设备基本信息汇总表</a:t>
            </a:r>
            <a:endParaRPr lang="en-US" altLang="zh-CN" sz="2000" dirty="0">
              <a:solidFill>
                <a:schemeClr val="dk1"/>
              </a:solidFill>
              <a:latin typeface="微软雅黑" panose="020B0503020204020204" pitchFamily="34" charset="-122"/>
              <a:ea typeface="微软雅黑" panose="020B0503020204020204" pitchFamily="34" charset="-122"/>
            </a:endParaRPr>
          </a:p>
          <a:p>
            <a:pPr marL="342900" indent="-342900">
              <a:buFont typeface="Arial" panose="020B0604020202020204" pitchFamily="34" charset="0"/>
              <a:buChar char="•"/>
            </a:pPr>
            <a:r>
              <a:rPr lang="zh-CN" altLang="zh-CN" sz="2000" dirty="0">
                <a:solidFill>
                  <a:schemeClr val="dk1"/>
                </a:solidFill>
                <a:latin typeface="微软雅黑" panose="020B0503020204020204" pitchFamily="34" charset="-122"/>
                <a:ea typeface="微软雅黑" panose="020B0503020204020204" pitchFamily="34" charset="-122"/>
              </a:rPr>
              <a:t>特种设备人员情况，包括持证情况、培训情况和人员配置情况等</a:t>
            </a:r>
            <a:endParaRPr lang="zh-CN" altLang="zh-CN" sz="2000" dirty="0">
              <a:solidFill>
                <a:schemeClr val="dk1"/>
              </a:solidFill>
              <a:latin typeface="微软雅黑" panose="020B0503020204020204" pitchFamily="34" charset="-122"/>
              <a:ea typeface="微软雅黑" panose="020B0503020204020204" pitchFamily="34" charset="-122"/>
            </a:endParaRPr>
          </a:p>
          <a:p>
            <a:pPr marL="342900" indent="-342900">
              <a:buFont typeface="Arial" panose="020B0604020202020204" pitchFamily="34" charset="0"/>
              <a:buChar char="•"/>
            </a:pPr>
            <a:r>
              <a:rPr lang="zh-CN" altLang="zh-CN" sz="2000" dirty="0">
                <a:solidFill>
                  <a:schemeClr val="dk1"/>
                </a:solidFill>
                <a:latin typeface="微软雅黑" panose="020B0503020204020204" pitchFamily="34" charset="-122"/>
                <a:ea typeface="微软雅黑" panose="020B0503020204020204" pitchFamily="34" charset="-122"/>
              </a:rPr>
              <a:t>特种设备安全技术档案</a:t>
            </a:r>
            <a:endParaRPr lang="zh-CN" altLang="zh-CN" sz="2000" dirty="0">
              <a:solidFill>
                <a:schemeClr val="dk1"/>
              </a:solidFill>
              <a:latin typeface="微软雅黑" panose="020B0503020204020204" pitchFamily="34" charset="-122"/>
              <a:ea typeface="微软雅黑" panose="020B0503020204020204" pitchFamily="34" charset="-122"/>
            </a:endParaRPr>
          </a:p>
          <a:p>
            <a:pPr marL="342900" indent="-342900">
              <a:buFont typeface="Arial" panose="020B0604020202020204" pitchFamily="34" charset="0"/>
              <a:buChar char="•"/>
            </a:pPr>
            <a:r>
              <a:rPr lang="zh-CN" altLang="zh-CN" sz="2000" dirty="0">
                <a:solidFill>
                  <a:schemeClr val="dk1"/>
                </a:solidFill>
                <a:latin typeface="微软雅黑" panose="020B0503020204020204" pitchFamily="34" charset="-122"/>
                <a:ea typeface="微软雅黑" panose="020B0503020204020204" pitchFamily="34" charset="-122"/>
              </a:rPr>
              <a:t>特种设备安全管理制度</a:t>
            </a:r>
            <a:endParaRPr lang="zh-CN" altLang="zh-CN" sz="2000" dirty="0">
              <a:solidFill>
                <a:schemeClr val="dk1"/>
              </a:solidFill>
              <a:latin typeface="微软雅黑" panose="020B0503020204020204" pitchFamily="34" charset="-122"/>
              <a:ea typeface="微软雅黑" panose="020B0503020204020204" pitchFamily="34" charset="-122"/>
            </a:endParaRPr>
          </a:p>
          <a:p>
            <a:pPr marL="342900" indent="-342900">
              <a:buFont typeface="Arial" panose="020B0604020202020204" pitchFamily="34" charset="0"/>
              <a:buChar char="•"/>
            </a:pPr>
            <a:r>
              <a:rPr lang="zh-CN" altLang="zh-CN" sz="2000" dirty="0">
                <a:solidFill>
                  <a:schemeClr val="dk1"/>
                </a:solidFill>
                <a:latin typeface="微软雅黑" panose="020B0503020204020204" pitchFamily="34" charset="-122"/>
                <a:ea typeface="微软雅黑" panose="020B0503020204020204" pitchFamily="34" charset="-122"/>
              </a:rPr>
              <a:t>特种设备操作规程</a:t>
            </a:r>
            <a:endParaRPr lang="zh-CN" altLang="zh-CN" sz="2000" dirty="0">
              <a:solidFill>
                <a:schemeClr val="dk1"/>
              </a:solidFill>
              <a:latin typeface="微软雅黑" panose="020B0503020204020204" pitchFamily="34" charset="-122"/>
              <a:ea typeface="微软雅黑" panose="020B0503020204020204" pitchFamily="34" charset="-122"/>
            </a:endParaRPr>
          </a:p>
          <a:p>
            <a:pPr marL="342900" indent="-342900">
              <a:buFont typeface="Arial" panose="020B0604020202020204" pitchFamily="34" charset="0"/>
              <a:buChar char="•"/>
            </a:pPr>
            <a:r>
              <a:rPr lang="zh-CN" altLang="zh-CN" sz="2000" dirty="0">
                <a:solidFill>
                  <a:schemeClr val="dk1"/>
                </a:solidFill>
                <a:latin typeface="微软雅黑" panose="020B0503020204020204" pitchFamily="34" charset="-122"/>
                <a:ea typeface="微软雅黑" panose="020B0503020204020204" pitchFamily="34" charset="-122"/>
              </a:rPr>
              <a:t>特种设备定期自行检查记录（报告）</a:t>
            </a:r>
            <a:endParaRPr lang="zh-CN" altLang="zh-CN" sz="2000" dirty="0">
              <a:solidFill>
                <a:schemeClr val="dk1"/>
              </a:solidFill>
              <a:latin typeface="微软雅黑" panose="020B0503020204020204" pitchFamily="34" charset="-122"/>
              <a:ea typeface="微软雅黑" panose="020B0503020204020204" pitchFamily="34" charset="-122"/>
            </a:endParaRPr>
          </a:p>
          <a:p>
            <a:pPr marL="342900" indent="-342900">
              <a:buFont typeface="Arial" panose="020B0604020202020204" pitchFamily="34" charset="0"/>
              <a:buChar char="•"/>
            </a:pPr>
            <a:r>
              <a:rPr lang="zh-CN" altLang="zh-CN" sz="2000" dirty="0">
                <a:solidFill>
                  <a:schemeClr val="dk1"/>
                </a:solidFill>
                <a:latin typeface="微软雅黑" panose="020B0503020204020204" pitchFamily="34" charset="-122"/>
                <a:ea typeface="微软雅黑" panose="020B0503020204020204" pitchFamily="34" charset="-122"/>
              </a:rPr>
              <a:t>特种设备隐患排查治理情况</a:t>
            </a:r>
            <a:endParaRPr lang="zh-CN" altLang="zh-CN" sz="2000" dirty="0">
              <a:solidFill>
                <a:schemeClr val="dk1"/>
              </a:solidFill>
              <a:latin typeface="微软雅黑" panose="020B0503020204020204" pitchFamily="34" charset="-122"/>
              <a:ea typeface="微软雅黑" panose="020B0503020204020204" pitchFamily="34" charset="-122"/>
            </a:endParaRPr>
          </a:p>
          <a:p>
            <a:pPr marL="342900" indent="-342900">
              <a:buFont typeface="Arial" panose="020B0604020202020204" pitchFamily="34" charset="0"/>
              <a:buChar char="•"/>
            </a:pPr>
            <a:r>
              <a:rPr lang="zh-CN" altLang="zh-CN" sz="2000" dirty="0">
                <a:solidFill>
                  <a:schemeClr val="dk1"/>
                </a:solidFill>
                <a:latin typeface="微软雅黑" panose="020B0503020204020204" pitchFamily="34" charset="-122"/>
                <a:ea typeface="微软雅黑" panose="020B0503020204020204" pitchFamily="34" charset="-122"/>
              </a:rPr>
              <a:t>特种设备应急预案及演练情况</a:t>
            </a:r>
            <a:endParaRPr lang="zh-CN" altLang="zh-CN" sz="2000" dirty="0">
              <a:solidFill>
                <a:schemeClr val="dk1"/>
              </a:solidFill>
              <a:latin typeface="微软雅黑" panose="020B0503020204020204" pitchFamily="34" charset="-122"/>
              <a:ea typeface="微软雅黑" panose="020B0503020204020204" pitchFamily="34" charset="-122"/>
            </a:endParaRPr>
          </a:p>
          <a:p>
            <a:pPr marL="342900" indent="-342900">
              <a:buFont typeface="Arial" panose="020B0604020202020204" pitchFamily="34" charset="0"/>
              <a:buChar char="•"/>
            </a:pPr>
            <a:r>
              <a:rPr lang="zh-CN" altLang="zh-CN" sz="2000" dirty="0">
                <a:solidFill>
                  <a:schemeClr val="dk1"/>
                </a:solidFill>
                <a:latin typeface="微软雅黑" panose="020B0503020204020204" pitchFamily="34" charset="-122"/>
                <a:ea typeface="微软雅黑" panose="020B0503020204020204" pitchFamily="34" charset="-122"/>
              </a:rPr>
              <a:t>自然环境和作业条件</a:t>
            </a:r>
            <a:endParaRPr lang="zh-CN" altLang="zh-CN" sz="2000" dirty="0">
              <a:solidFill>
                <a:schemeClr val="dk1"/>
              </a:solidFill>
              <a:latin typeface="微软雅黑" panose="020B0503020204020204" pitchFamily="34" charset="-122"/>
              <a:ea typeface="微软雅黑" panose="020B0503020204020204" pitchFamily="34" charset="-122"/>
            </a:endParaRPr>
          </a:p>
          <a:p>
            <a:pPr marL="342900" indent="-342900">
              <a:buFont typeface="Arial" panose="020B0604020202020204" pitchFamily="34" charset="0"/>
              <a:buChar char="•"/>
            </a:pPr>
            <a:r>
              <a:rPr lang="zh-CN" altLang="zh-CN" sz="2000" dirty="0">
                <a:solidFill>
                  <a:schemeClr val="dk1"/>
                </a:solidFill>
                <a:latin typeface="微软雅黑" panose="020B0503020204020204" pitchFamily="34" charset="-122"/>
                <a:ea typeface="微软雅黑" panose="020B0503020204020204" pitchFamily="34" charset="-122"/>
              </a:rPr>
              <a:t>特种设备相关事故案例</a:t>
            </a:r>
            <a:endParaRPr lang="zh-CN" altLang="zh-CN" sz="2000" dirty="0">
              <a:solidFill>
                <a:schemeClr val="dk1"/>
              </a:solidFill>
              <a:latin typeface="微软雅黑" panose="020B0503020204020204" pitchFamily="34" charset="-122"/>
              <a:ea typeface="微软雅黑" panose="020B0503020204020204" pitchFamily="34" charset="-122"/>
            </a:endParaRPr>
          </a:p>
          <a:p>
            <a:pPr marL="342900" indent="-342900">
              <a:buFont typeface="Arial" panose="020B0604020202020204" pitchFamily="34" charset="0"/>
              <a:buChar char="•"/>
            </a:pPr>
            <a:r>
              <a:rPr lang="zh-CN" altLang="zh-CN" sz="2000" dirty="0">
                <a:solidFill>
                  <a:schemeClr val="dk1"/>
                </a:solidFill>
                <a:latin typeface="微软雅黑" panose="020B0503020204020204" pitchFamily="34" charset="-122"/>
                <a:ea typeface="微软雅黑" panose="020B0503020204020204" pitchFamily="34" charset="-122"/>
              </a:rPr>
              <a:t>相关风险管理资料</a:t>
            </a:r>
            <a:endParaRPr lang="zh-CN" altLang="zh-CN" sz="2000" dirty="0">
              <a:solidFill>
                <a:schemeClr val="dk1"/>
              </a:solidFill>
              <a:latin typeface="微软雅黑" panose="020B0503020204020204" pitchFamily="34" charset="-122"/>
              <a:ea typeface="微软雅黑" panose="020B0503020204020204" pitchFamily="34" charset="-122"/>
            </a:endParaRPr>
          </a:p>
        </p:txBody>
      </p:sp>
      <p:sp>
        <p:nvSpPr>
          <p:cNvPr id="55" name="Freeform 8"/>
          <p:cNvSpPr/>
          <p:nvPr>
            <p:custDataLst>
              <p:tags r:id="rId2"/>
            </p:custDataLst>
          </p:nvPr>
        </p:nvSpPr>
        <p:spPr bwMode="auto">
          <a:xfrm>
            <a:off x="4486862" y="407020"/>
            <a:ext cx="1649246"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56" name="TextBox 44"/>
          <p:cNvSpPr txBox="1"/>
          <p:nvPr>
            <p:custDataLst>
              <p:tags r:id="rId3"/>
            </p:custDataLst>
          </p:nvPr>
        </p:nvSpPr>
        <p:spPr>
          <a:xfrm>
            <a:off x="4627020" y="407020"/>
            <a:ext cx="1509088"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a:solidFill>
                  <a:schemeClr val="lt1"/>
                </a:solidFill>
                <a:latin typeface="微软雅黑" panose="020B0503020204020204" pitchFamily="34" charset="-122"/>
                <a:ea typeface="微软雅黑" panose="020B0503020204020204" pitchFamily="34" charset="-122"/>
              </a:rPr>
              <a:t>3</a:t>
            </a:r>
            <a:r>
              <a:rPr lang="zh-CN" altLang="en-US" sz="2000" spc="70" dirty="0">
                <a:solidFill>
                  <a:schemeClr val="lt1"/>
                </a:solidFill>
                <a:latin typeface="微软雅黑" panose="020B0503020204020204" pitchFamily="34" charset="-122"/>
                <a:ea typeface="微软雅黑" panose="020B0503020204020204" pitchFamily="34" charset="-122"/>
              </a:rPr>
              <a:t>资料收集</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62" name="Freeform 8"/>
          <p:cNvSpPr/>
          <p:nvPr>
            <p:custDataLst>
              <p:tags r:id="rId4"/>
            </p:custDataLst>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63" name="TextBox 44"/>
          <p:cNvSpPr txBox="1"/>
          <p:nvPr>
            <p:custDataLst>
              <p:tags r:id="rId5"/>
            </p:custDataLst>
          </p:nvPr>
        </p:nvSpPr>
        <p:spPr>
          <a:xfrm>
            <a:off x="784614" y="407020"/>
            <a:ext cx="3956868"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特种设备双重预防工作程序</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64" name="Freeform 7"/>
          <p:cNvSpPr/>
          <p:nvPr>
            <p:custDataLst>
              <p:tags r:id="rId6"/>
            </p:custDataLst>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endParaRPr>
          </a:p>
        </p:txBody>
      </p:sp>
      <p:sp>
        <p:nvSpPr>
          <p:cNvPr id="65" name="TextBox 64"/>
          <p:cNvSpPr txBox="1"/>
          <p:nvPr>
            <p:custDataLst>
              <p:tags r:id="rId7"/>
            </p:custDataLst>
          </p:nvPr>
        </p:nvSpPr>
        <p:spPr>
          <a:xfrm>
            <a:off x="88490" y="401156"/>
            <a:ext cx="200578" cy="307777"/>
          </a:xfrm>
          <a:prstGeom prst="rect">
            <a:avLst/>
          </a:prstGeom>
          <a:noFill/>
        </p:spPr>
        <p:txBody>
          <a:bodyPr wrap="square" rtlCol="0">
            <a:spAutoFit/>
          </a:bodyPr>
          <a:lstStyle/>
          <a:p>
            <a:r>
              <a:rPr lang="zh-CN" altLang="en-US" sz="1400" b="1" dirty="0">
                <a:solidFill>
                  <a:schemeClr val="lt1"/>
                </a:solidFill>
              </a:rPr>
              <a:t>三</a:t>
            </a:r>
            <a:endParaRPr lang="zh-CN" altLang="en-US" sz="1400" b="1" dirty="0">
              <a:solidFill>
                <a:schemeClr val="lt1"/>
              </a:solidFill>
            </a:endParaRPr>
          </a:p>
        </p:txBody>
      </p:sp>
      <p:sp>
        <p:nvSpPr>
          <p:cNvPr id="10" name="TextBox 9"/>
          <p:cNvSpPr txBox="1"/>
          <p:nvPr>
            <p:custDataLst>
              <p:tags r:id="rId8"/>
            </p:custDataLst>
          </p:nvPr>
        </p:nvSpPr>
        <p:spPr>
          <a:xfrm>
            <a:off x="123031" y="1270000"/>
            <a:ext cx="752475" cy="706755"/>
          </a:xfrm>
          <a:prstGeom prst="rect">
            <a:avLst/>
          </a:prstGeom>
          <a:noFill/>
        </p:spPr>
        <p:txBody>
          <a:bodyPr wrap="none" rtlCol="0">
            <a:spAutoFit/>
          </a:bodyPr>
          <a:lstStyle/>
          <a:p>
            <a:r>
              <a:rPr lang="zh-CN" altLang="en-US" sz="2000" dirty="0">
                <a:solidFill>
                  <a:schemeClr val="dk1"/>
                </a:solidFill>
                <a:latin typeface="微软雅黑" panose="020B0503020204020204" pitchFamily="34" charset="-122"/>
                <a:ea typeface="微软雅黑" panose="020B0503020204020204" pitchFamily="34" charset="-122"/>
              </a:rPr>
              <a:t>标准</a:t>
            </a:r>
            <a:endParaRPr lang="en-US" altLang="zh-CN" sz="2000" dirty="0">
              <a:solidFill>
                <a:schemeClr val="dk1"/>
              </a:solidFill>
              <a:latin typeface="微软雅黑" panose="020B0503020204020204" pitchFamily="34" charset="-122"/>
              <a:ea typeface="微软雅黑" panose="020B0503020204020204" pitchFamily="34" charset="-122"/>
            </a:endParaRPr>
          </a:p>
          <a:p>
            <a:r>
              <a:rPr lang="en-US" altLang="zh-CN" sz="2000" dirty="0">
                <a:solidFill>
                  <a:schemeClr val="dk1"/>
                </a:solidFill>
                <a:latin typeface="微软雅黑" panose="020B0503020204020204" pitchFamily="34" charset="-122"/>
                <a:ea typeface="微软雅黑" panose="020B0503020204020204" pitchFamily="34" charset="-122"/>
              </a:rPr>
              <a:t>5.2.3</a:t>
            </a:r>
            <a:endParaRPr lang="en-US" altLang="zh-CN" sz="2000" dirty="0">
              <a:solidFill>
                <a:schemeClr val="dk1"/>
              </a:solidFill>
              <a:latin typeface="微软雅黑" panose="020B0503020204020204" pitchFamily="34" charset="-122"/>
              <a:ea typeface="微软雅黑" panose="020B0503020204020204" pitchFamily="34" charset="-122"/>
            </a:endParaRPr>
          </a:p>
        </p:txBody>
      </p:sp>
      <p:sp>
        <p:nvSpPr>
          <p:cNvPr id="11" name="矩形标注 10"/>
          <p:cNvSpPr/>
          <p:nvPr>
            <p:custDataLst>
              <p:tags r:id="rId9"/>
            </p:custDataLst>
          </p:nvPr>
        </p:nvSpPr>
        <p:spPr bwMode="auto">
          <a:xfrm>
            <a:off x="1054100" y="1002890"/>
            <a:ext cx="7112000" cy="4093427"/>
          </a:xfrm>
          <a:prstGeom prst="wedgeRectCallout">
            <a:avLst>
              <a:gd name="adj1" fmla="val -52982"/>
              <a:gd name="adj2" fmla="val -36533"/>
            </a:avLst>
          </a:prstGeom>
          <a:noFill/>
          <a:ln w="22225">
            <a:solidFill>
              <a:schemeClr val="dk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3" name="日期占位符 2"/>
          <p:cNvSpPr>
            <a:spLocks noGrp="1"/>
          </p:cNvSpPr>
          <p:nvPr>
            <p:ph type="dt" sz="half" idx="10"/>
            <p:custDataLst>
              <p:tags r:id="rId10"/>
            </p:custDataLst>
          </p:nvPr>
        </p:nvSpPr>
        <p:spPr/>
        <p:txBody>
          <a:bodyPr/>
          <a:lstStyle/>
          <a:p>
            <a:fld id="{A94D7C75-748B-4F2F-84D0-8B0C0B074306}" type="datetime11">
              <a:rPr lang="zh-CN" altLang="en-US" smtClean="0">
                <a:solidFill>
                  <a:schemeClr val="dk1">
                    <a:tint val="75000"/>
                  </a:schemeClr>
                </a:solidFill>
              </a:rPr>
            </a:fld>
            <a:endParaRPr lang="zh-CN" altLang="en-US" smtClean="0">
              <a:solidFill>
                <a:schemeClr val="dk1">
                  <a:tint val="75000"/>
                </a:schemeClr>
              </a:solidFill>
            </a:endParaRPr>
          </a:p>
        </p:txBody>
      </p:sp>
      <p:sp>
        <p:nvSpPr>
          <p:cNvPr id="4" name="灯片编号占位符 3"/>
          <p:cNvSpPr>
            <a:spLocks noGrp="1"/>
          </p:cNvSpPr>
          <p:nvPr>
            <p:ph type="sldNum" sz="quarter" idx="12"/>
            <p:custDataLst>
              <p:tags r:id="rId11"/>
            </p:custDataLst>
          </p:nvPr>
        </p:nvSpPr>
        <p:spPr/>
        <p:txBody>
          <a:bodyPr/>
          <a:lstStyle/>
          <a:p>
            <a:fld id="{4F8BEFBF-5B5F-4BD2-A74A-61A97BF1200E}" type="slidenum">
              <a:rPr lang="zh-CN" altLang="en-US" smtClean="0">
                <a:solidFill>
                  <a:schemeClr val="dk1">
                    <a:tint val="75000"/>
                  </a:schemeClr>
                </a:solidFill>
              </a:rPr>
            </a:fld>
            <a:endParaRPr lang="zh-CN" altLang="en-US" smtClean="0">
              <a:solidFill>
                <a:schemeClr val="dk1">
                  <a:tint val="75000"/>
                </a:schemeClr>
              </a:solidFill>
            </a:endParaRPr>
          </a:p>
        </p:txBody>
      </p:sp>
    </p:spTree>
  </p:cSld>
  <p:clrMapOvr>
    <a:masterClrMapping/>
  </p:clrMapOvr>
  <p:transition spd="slow" advTm="11416">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reeform 8"/>
          <p:cNvSpPr/>
          <p:nvPr>
            <p:custDataLst>
              <p:tags r:id="rId1"/>
            </p:custDataLst>
          </p:nvPr>
        </p:nvSpPr>
        <p:spPr bwMode="auto">
          <a:xfrm>
            <a:off x="4486862" y="407020"/>
            <a:ext cx="21298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0">
                <a:srgbClr val="DDEBCF"/>
              </a:gs>
              <a:gs pos="50000">
                <a:srgbClr val="9CB86E"/>
              </a:gs>
              <a:gs pos="100000">
                <a:srgbClr val="156B13"/>
              </a:gs>
            </a:gsLst>
            <a:lin ang="2700000" scaled="0"/>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56" name="TextBox 44"/>
          <p:cNvSpPr txBox="1"/>
          <p:nvPr>
            <p:custDataLst>
              <p:tags r:id="rId2"/>
            </p:custDataLst>
          </p:nvPr>
        </p:nvSpPr>
        <p:spPr>
          <a:xfrm>
            <a:off x="4627020" y="407020"/>
            <a:ext cx="2103980"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a:solidFill>
                  <a:schemeClr val="dk1">
                    <a:lumMod val="85000"/>
                    <a:lumOff val="15000"/>
                  </a:schemeClr>
                </a:solidFill>
                <a:latin typeface="微软雅黑" panose="020B0503020204020204" pitchFamily="34" charset="-122"/>
                <a:ea typeface="微软雅黑" panose="020B0503020204020204" pitchFamily="34" charset="-122"/>
              </a:rPr>
              <a:t>3</a:t>
            </a:r>
            <a:r>
              <a:rPr lang="zh-CN" altLang="en-US" sz="2000" spc="70" dirty="0">
                <a:solidFill>
                  <a:schemeClr val="dk1">
                    <a:lumMod val="85000"/>
                    <a:lumOff val="15000"/>
                  </a:schemeClr>
                </a:solidFill>
                <a:latin typeface="微软雅黑" panose="020B0503020204020204" pitchFamily="34" charset="-122"/>
                <a:ea typeface="微软雅黑" panose="020B0503020204020204" pitchFamily="34" charset="-122"/>
              </a:rPr>
              <a:t>资料收集释义</a:t>
            </a:r>
            <a:endParaRPr lang="zh-CN" altLang="en-US" sz="2000" spc="7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62" name="Freeform 8"/>
          <p:cNvSpPr/>
          <p:nvPr>
            <p:custDataLst>
              <p:tags r:id="rId3"/>
            </p:custDataLst>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63" name="TextBox 44"/>
          <p:cNvSpPr txBox="1"/>
          <p:nvPr/>
        </p:nvSpPr>
        <p:spPr>
          <a:xfrm>
            <a:off x="784614" y="407020"/>
            <a:ext cx="3956868"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特种设备双重预防工作程序</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64" name="Freeform 7"/>
          <p:cNvSpPr/>
          <p:nvPr>
            <p:custDataLst>
              <p:tags r:id="rId4"/>
            </p:custDataLst>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endParaRPr>
          </a:p>
        </p:txBody>
      </p:sp>
      <p:sp>
        <p:nvSpPr>
          <p:cNvPr id="65" name="TextBox 64"/>
          <p:cNvSpPr txBox="1"/>
          <p:nvPr>
            <p:custDataLst>
              <p:tags r:id="rId5"/>
            </p:custDataLst>
          </p:nvPr>
        </p:nvSpPr>
        <p:spPr>
          <a:xfrm>
            <a:off x="88490" y="401156"/>
            <a:ext cx="200578" cy="307777"/>
          </a:xfrm>
          <a:prstGeom prst="rect">
            <a:avLst/>
          </a:prstGeom>
          <a:noFill/>
        </p:spPr>
        <p:txBody>
          <a:bodyPr wrap="square" rtlCol="0">
            <a:spAutoFit/>
          </a:bodyPr>
          <a:lstStyle/>
          <a:p>
            <a:r>
              <a:rPr lang="zh-CN" altLang="en-US" sz="1400" b="1" dirty="0">
                <a:solidFill>
                  <a:schemeClr val="lt1"/>
                </a:solidFill>
              </a:rPr>
              <a:t>三</a:t>
            </a:r>
            <a:endParaRPr lang="zh-CN" altLang="en-US" sz="1400" b="1" dirty="0">
              <a:solidFill>
                <a:schemeClr val="lt1"/>
              </a:solidFill>
            </a:endParaRPr>
          </a:p>
        </p:txBody>
      </p:sp>
      <p:sp>
        <p:nvSpPr>
          <p:cNvPr id="3" name="日期占位符 2"/>
          <p:cNvSpPr>
            <a:spLocks noGrp="1"/>
          </p:cNvSpPr>
          <p:nvPr>
            <p:ph type="dt" sz="half" idx="10"/>
            <p:custDataLst>
              <p:tags r:id="rId6"/>
            </p:custDataLst>
          </p:nvPr>
        </p:nvSpPr>
        <p:spPr/>
        <p:txBody>
          <a:bodyPr/>
          <a:lstStyle/>
          <a:p>
            <a:fld id="{A94D7C75-748B-4F2F-84D0-8B0C0B074306}" type="datetime11">
              <a:rPr lang="zh-CN" altLang="en-US" smtClean="0">
                <a:solidFill>
                  <a:schemeClr val="dk1">
                    <a:tint val="75000"/>
                  </a:schemeClr>
                </a:solidFill>
              </a:rPr>
            </a:fld>
            <a:endParaRPr lang="zh-CN" altLang="en-US" smtClean="0">
              <a:solidFill>
                <a:schemeClr val="dk1">
                  <a:tint val="75000"/>
                </a:schemeClr>
              </a:solidFill>
            </a:endParaRPr>
          </a:p>
        </p:txBody>
      </p:sp>
      <p:sp>
        <p:nvSpPr>
          <p:cNvPr id="4" name="灯片编号占位符 3"/>
          <p:cNvSpPr>
            <a:spLocks noGrp="1"/>
          </p:cNvSpPr>
          <p:nvPr>
            <p:ph type="sldNum" sz="quarter" idx="12"/>
            <p:custDataLst>
              <p:tags r:id="rId7"/>
            </p:custDataLst>
          </p:nvPr>
        </p:nvSpPr>
        <p:spPr/>
        <p:txBody>
          <a:bodyPr/>
          <a:lstStyle/>
          <a:p>
            <a:fld id="{4F8BEFBF-5B5F-4BD2-A74A-61A97BF1200E}" type="slidenum">
              <a:rPr lang="zh-CN" altLang="en-US" smtClean="0">
                <a:solidFill>
                  <a:schemeClr val="dk1">
                    <a:tint val="75000"/>
                  </a:schemeClr>
                </a:solidFill>
              </a:rPr>
            </a:fld>
            <a:endParaRPr lang="zh-CN" altLang="en-US" smtClean="0">
              <a:solidFill>
                <a:schemeClr val="dk1">
                  <a:tint val="75000"/>
                </a:schemeClr>
              </a:solidFill>
            </a:endParaRPr>
          </a:p>
        </p:txBody>
      </p:sp>
      <p:graphicFrame>
        <p:nvGraphicFramePr>
          <p:cNvPr id="5" name="表格 4"/>
          <p:cNvGraphicFramePr>
            <a:graphicFrameLocks noGrp="1"/>
          </p:cNvGraphicFramePr>
          <p:nvPr/>
        </p:nvGraphicFramePr>
        <p:xfrm>
          <a:off x="784614" y="1190678"/>
          <a:ext cx="7467599" cy="2962222"/>
        </p:xfrm>
        <a:graphic>
          <a:graphicData uri="http://schemas.openxmlformats.org/drawingml/2006/table">
            <a:tbl>
              <a:tblPr firstRow="1" firstCol="1" bandRow="1">
                <a:tableStyleId>{5C22544A-7EE6-4342-B048-85BDC9FD1C3A}</a:tableStyleId>
              </a:tblPr>
              <a:tblGrid>
                <a:gridCol w="586911"/>
                <a:gridCol w="2230700"/>
                <a:gridCol w="4649988"/>
              </a:tblGrid>
              <a:tr h="447622">
                <a:tc>
                  <a:txBody>
                    <a:bodyPr/>
                    <a:lstStyle/>
                    <a:p>
                      <a:pPr algn="ctr">
                        <a:spcAft>
                          <a:spcPts val="0"/>
                        </a:spcAft>
                      </a:pPr>
                      <a:r>
                        <a:rPr lang="zh-CN" sz="2000" kern="100" dirty="0">
                          <a:effectLst/>
                          <a:latin typeface="微软雅黑" panose="020B0503020204020204" pitchFamily="34" charset="-122"/>
                          <a:ea typeface="微软雅黑" panose="020B0503020204020204" pitchFamily="34" charset="-122"/>
                        </a:rPr>
                        <a:t>序号</a:t>
                      </a:r>
                      <a:endParaRPr lang="zh-CN" sz="2000" kern="100" dirty="0">
                        <a:effectLst/>
                        <a:latin typeface="微软雅黑" panose="020B0503020204020204" pitchFamily="34" charset="-122"/>
                        <a:ea typeface="微软雅黑" panose="020B0503020204020204" pitchFamily="34" charset="-122"/>
                      </a:endParaRPr>
                    </a:p>
                  </a:txBody>
                  <a:tcPr marL="32515" marR="32515" marT="0" marB="0" anchor="ctr"/>
                </a:tc>
                <a:tc>
                  <a:txBody>
                    <a:bodyPr/>
                    <a:lstStyle/>
                    <a:p>
                      <a:pPr algn="ctr">
                        <a:spcAft>
                          <a:spcPts val="0"/>
                        </a:spcAft>
                      </a:pPr>
                      <a:r>
                        <a:rPr lang="zh-CN" sz="2000" kern="100">
                          <a:effectLst/>
                          <a:latin typeface="微软雅黑" panose="020B0503020204020204" pitchFamily="34" charset="-122"/>
                          <a:ea typeface="微软雅黑" panose="020B0503020204020204" pitchFamily="34" charset="-122"/>
                        </a:rPr>
                        <a:t>名称</a:t>
                      </a:r>
                      <a:endParaRPr lang="zh-CN" sz="2000" kern="100">
                        <a:effectLst/>
                        <a:latin typeface="微软雅黑" panose="020B0503020204020204" pitchFamily="34" charset="-122"/>
                        <a:ea typeface="微软雅黑" panose="020B0503020204020204" pitchFamily="34" charset="-122"/>
                      </a:endParaRPr>
                    </a:p>
                  </a:txBody>
                  <a:tcPr marL="32515" marR="32515" marT="0" marB="0" anchor="ctr"/>
                </a:tc>
                <a:tc>
                  <a:txBody>
                    <a:bodyPr/>
                    <a:lstStyle/>
                    <a:p>
                      <a:pPr algn="ctr">
                        <a:spcAft>
                          <a:spcPts val="0"/>
                        </a:spcAft>
                      </a:pPr>
                      <a:r>
                        <a:rPr lang="zh-CN" sz="2000" kern="100" dirty="0">
                          <a:effectLst/>
                          <a:latin typeface="微软雅黑" panose="020B0503020204020204" pitchFamily="34" charset="-122"/>
                          <a:ea typeface="微软雅黑" panose="020B0503020204020204" pitchFamily="34" charset="-122"/>
                        </a:rPr>
                        <a:t>要求</a:t>
                      </a:r>
                      <a:endParaRPr lang="zh-CN" sz="2000" kern="100" dirty="0">
                        <a:effectLst/>
                        <a:latin typeface="微软雅黑" panose="020B0503020204020204" pitchFamily="34" charset="-122"/>
                        <a:ea typeface="微软雅黑" panose="020B0503020204020204" pitchFamily="34" charset="-122"/>
                      </a:endParaRPr>
                    </a:p>
                  </a:txBody>
                  <a:tcPr marL="32515" marR="32515" marT="0" marB="0" anchor="ctr"/>
                </a:tc>
              </a:tr>
              <a:tr h="1689100">
                <a:tc>
                  <a:txBody>
                    <a:bodyPr/>
                    <a:lstStyle/>
                    <a:p>
                      <a:pPr marL="0" lvl="0" indent="0" algn="ctr">
                        <a:spcAft>
                          <a:spcPts val="0"/>
                        </a:spcAft>
                        <a:buFont typeface="+mj-lt"/>
                        <a:buNone/>
                      </a:pPr>
                      <a:r>
                        <a:rPr lang="en-US" sz="2000" kern="100" dirty="0">
                          <a:effectLst/>
                          <a:latin typeface="微软雅黑" panose="020B0503020204020204" pitchFamily="34" charset="-122"/>
                          <a:ea typeface="微软雅黑" panose="020B0503020204020204" pitchFamily="34" charset="-122"/>
                        </a:rPr>
                        <a:t>1 </a:t>
                      </a:r>
                      <a:endParaRPr lang="en-US" sz="2000" kern="100" dirty="0">
                        <a:effectLst/>
                        <a:latin typeface="微软雅黑" panose="020B0503020204020204" pitchFamily="34" charset="-122"/>
                        <a:ea typeface="微软雅黑" panose="020B0503020204020204" pitchFamily="34" charset="-122"/>
                      </a:endParaRPr>
                    </a:p>
                  </a:txBody>
                  <a:tcPr marL="32515" marR="32515" marT="0" marB="0" anchor="ctr"/>
                </a:tc>
                <a:tc>
                  <a:txBody>
                    <a:bodyPr/>
                    <a:lstStyle/>
                    <a:p>
                      <a:pPr algn="ctr">
                        <a:spcAft>
                          <a:spcPts val="0"/>
                        </a:spcAft>
                      </a:pPr>
                      <a:r>
                        <a:rPr lang="zh-CN" sz="2000" kern="100" dirty="0">
                          <a:effectLst/>
                          <a:latin typeface="微软雅黑" panose="020B0503020204020204" pitchFamily="34" charset="-122"/>
                          <a:ea typeface="微软雅黑" panose="020B0503020204020204" pitchFamily="34" charset="-122"/>
                        </a:rPr>
                        <a:t>国家现行相关法律、法规、标准、特种设备安全技术规范</a:t>
                      </a:r>
                      <a:endParaRPr lang="zh-CN" sz="2000" kern="100" dirty="0">
                        <a:effectLst/>
                        <a:latin typeface="微软雅黑" panose="020B0503020204020204" pitchFamily="34" charset="-122"/>
                        <a:ea typeface="微软雅黑" panose="020B0503020204020204" pitchFamily="34" charset="-122"/>
                      </a:endParaRPr>
                    </a:p>
                  </a:txBody>
                  <a:tcPr marL="32515" marR="32515" marT="0" marB="0" anchor="ctr"/>
                </a:tc>
                <a:tc>
                  <a:txBody>
                    <a:bodyPr/>
                    <a:lstStyle/>
                    <a:p>
                      <a:pPr algn="just">
                        <a:spcAft>
                          <a:spcPts val="0"/>
                        </a:spcAft>
                      </a:pPr>
                      <a:r>
                        <a:rPr lang="zh-CN" sz="2000" kern="100" dirty="0">
                          <a:effectLst/>
                          <a:latin typeface="微软雅黑" panose="020B0503020204020204" pitchFamily="34" charset="-122"/>
                          <a:ea typeface="微软雅黑" panose="020B0503020204020204" pitchFamily="34" charset="-122"/>
                        </a:rPr>
                        <a:t>满足特种设备使用需求</a:t>
                      </a:r>
                      <a:r>
                        <a:rPr lang="zh-CN" altLang="en-US" sz="2000" kern="100" dirty="0">
                          <a:effectLst/>
                          <a:latin typeface="微软雅黑" panose="020B0503020204020204" pitchFamily="34" charset="-122"/>
                          <a:ea typeface="微软雅黑" panose="020B0503020204020204" pitchFamily="34" charset="-122"/>
                        </a:rPr>
                        <a:t>，如</a:t>
                      </a:r>
                      <a:r>
                        <a:rPr lang="en-US" altLang="zh-CN" sz="2000" kern="100" dirty="0">
                          <a:effectLst/>
                          <a:latin typeface="微软雅黑" panose="020B0503020204020204" pitchFamily="34" charset="-122"/>
                          <a:ea typeface="微软雅黑" panose="020B0503020204020204" pitchFamily="34" charset="-122"/>
                        </a:rPr>
                        <a:t>《</a:t>
                      </a:r>
                      <a:r>
                        <a:rPr lang="zh-CN" altLang="en-US" sz="2000" kern="100" dirty="0">
                          <a:effectLst/>
                          <a:latin typeface="微软雅黑" panose="020B0503020204020204" pitchFamily="34" charset="-122"/>
                          <a:ea typeface="微软雅黑" panose="020B0503020204020204" pitchFamily="34" charset="-122"/>
                        </a:rPr>
                        <a:t>中华人民共和国特种设备安全法</a:t>
                      </a:r>
                      <a:r>
                        <a:rPr lang="en-US" altLang="zh-CN" sz="2000" kern="100" dirty="0">
                          <a:effectLst/>
                          <a:latin typeface="微软雅黑" panose="020B0503020204020204" pitchFamily="34" charset="-122"/>
                          <a:ea typeface="微软雅黑" panose="020B0503020204020204" pitchFamily="34" charset="-122"/>
                        </a:rPr>
                        <a:t>》</a:t>
                      </a:r>
                      <a:r>
                        <a:rPr lang="zh-CN" altLang="en-US" sz="2000" kern="100" dirty="0">
                          <a:effectLst/>
                          <a:latin typeface="微软雅黑" panose="020B0503020204020204" pitchFamily="34" charset="-122"/>
                          <a:ea typeface="微软雅黑" panose="020B0503020204020204" pitchFamily="34" charset="-122"/>
                        </a:rPr>
                        <a:t>、</a:t>
                      </a:r>
                      <a:r>
                        <a:rPr lang="en-US" altLang="zh-CN" sz="2000" kern="100" dirty="0">
                          <a:effectLst/>
                          <a:latin typeface="微软雅黑" panose="020B0503020204020204" pitchFamily="34" charset="-122"/>
                          <a:ea typeface="微软雅黑" panose="020B0503020204020204" pitchFamily="34" charset="-122"/>
                        </a:rPr>
                        <a:t>《</a:t>
                      </a:r>
                      <a:r>
                        <a:rPr lang="zh-CN" altLang="en-US" sz="2000" kern="100" dirty="0">
                          <a:effectLst/>
                          <a:latin typeface="微软雅黑" panose="020B0503020204020204" pitchFamily="34" charset="-122"/>
                          <a:ea typeface="微软雅黑" panose="020B0503020204020204" pitchFamily="34" charset="-122"/>
                        </a:rPr>
                        <a:t>中华人民共和国安全生产法</a:t>
                      </a:r>
                      <a:r>
                        <a:rPr lang="en-US" altLang="zh-CN" sz="2000" kern="100" dirty="0">
                          <a:effectLst/>
                          <a:latin typeface="微软雅黑" panose="020B0503020204020204" pitchFamily="34" charset="-122"/>
                          <a:ea typeface="微软雅黑" panose="020B0503020204020204" pitchFamily="34" charset="-122"/>
                        </a:rPr>
                        <a:t>》</a:t>
                      </a:r>
                      <a:r>
                        <a:rPr lang="zh-CN" altLang="en-US" sz="2000" kern="100" dirty="0">
                          <a:effectLst/>
                          <a:latin typeface="微软雅黑" panose="020B0503020204020204" pitchFamily="34" charset="-122"/>
                          <a:ea typeface="微软雅黑" panose="020B0503020204020204" pitchFamily="34" charset="-122"/>
                        </a:rPr>
                        <a:t>、</a:t>
                      </a:r>
                      <a:r>
                        <a:rPr lang="en-US" altLang="zh-CN" sz="2000" kern="100" dirty="0">
                          <a:effectLst/>
                          <a:latin typeface="微软雅黑" panose="020B0503020204020204" pitchFamily="34" charset="-122"/>
                          <a:ea typeface="微软雅黑" panose="020B0503020204020204" pitchFamily="34" charset="-122"/>
                        </a:rPr>
                        <a:t>《</a:t>
                      </a:r>
                      <a:r>
                        <a:rPr lang="zh-CN" altLang="en-US" sz="2000" kern="100" dirty="0">
                          <a:effectLst/>
                          <a:latin typeface="微软雅黑" panose="020B0503020204020204" pitchFamily="34" charset="-122"/>
                          <a:ea typeface="微软雅黑" panose="020B0503020204020204" pitchFamily="34" charset="-122"/>
                        </a:rPr>
                        <a:t>特种设备安全监察条例</a:t>
                      </a:r>
                      <a:r>
                        <a:rPr lang="en-US" altLang="zh-CN" sz="2000" kern="100" dirty="0">
                          <a:effectLst/>
                          <a:latin typeface="微软雅黑" panose="020B0503020204020204" pitchFamily="34" charset="-122"/>
                          <a:ea typeface="微软雅黑" panose="020B0503020204020204" pitchFamily="34" charset="-122"/>
                        </a:rPr>
                        <a:t>》</a:t>
                      </a:r>
                      <a:r>
                        <a:rPr lang="zh-CN" altLang="en-US" sz="2000" kern="100" dirty="0">
                          <a:effectLst/>
                          <a:latin typeface="微软雅黑" panose="020B0503020204020204" pitchFamily="34" charset="-122"/>
                          <a:ea typeface="微软雅黑" panose="020B0503020204020204" pitchFamily="34" charset="-122"/>
                        </a:rPr>
                        <a:t>、</a:t>
                      </a:r>
                      <a:r>
                        <a:rPr lang="en-US" altLang="zh-CN" sz="2000" kern="100" dirty="0">
                          <a:effectLst/>
                          <a:latin typeface="微软雅黑" panose="020B0503020204020204" pitchFamily="34" charset="-122"/>
                          <a:ea typeface="微软雅黑" panose="020B0503020204020204" pitchFamily="34" charset="-122"/>
                        </a:rPr>
                        <a:t>《</a:t>
                      </a:r>
                      <a:r>
                        <a:rPr lang="zh-CN" altLang="en-US" sz="2000" kern="100" dirty="0">
                          <a:effectLst/>
                          <a:latin typeface="微软雅黑" panose="020B0503020204020204" pitchFamily="34" charset="-122"/>
                          <a:ea typeface="微软雅黑" panose="020B0503020204020204" pitchFamily="34" charset="-122"/>
                        </a:rPr>
                        <a:t>特种设备目录</a:t>
                      </a:r>
                      <a:r>
                        <a:rPr lang="en-US" altLang="zh-CN" sz="2000" kern="100" dirty="0">
                          <a:effectLst/>
                          <a:latin typeface="微软雅黑" panose="020B0503020204020204" pitchFamily="34" charset="-122"/>
                          <a:ea typeface="微软雅黑" panose="020B0503020204020204" pitchFamily="34" charset="-122"/>
                        </a:rPr>
                        <a:t>》</a:t>
                      </a:r>
                      <a:r>
                        <a:rPr lang="zh-CN" altLang="en-US" sz="2000" kern="100" dirty="0">
                          <a:effectLst/>
                          <a:latin typeface="微软雅黑" panose="020B0503020204020204" pitchFamily="34" charset="-122"/>
                          <a:ea typeface="微软雅黑" panose="020B0503020204020204" pitchFamily="34" charset="-122"/>
                        </a:rPr>
                        <a:t>、</a:t>
                      </a:r>
                      <a:r>
                        <a:rPr lang="en-US" altLang="zh-CN" sz="2000" kern="100" dirty="0">
                          <a:effectLst/>
                          <a:latin typeface="微软雅黑" panose="020B0503020204020204" pitchFamily="34" charset="-122"/>
                          <a:ea typeface="微软雅黑" panose="020B0503020204020204" pitchFamily="34" charset="-122"/>
                        </a:rPr>
                        <a:t>《</a:t>
                      </a:r>
                      <a:r>
                        <a:rPr lang="zh-CN" altLang="en-US" sz="2000" kern="100" dirty="0">
                          <a:effectLst/>
                          <a:latin typeface="微软雅黑" panose="020B0503020204020204" pitchFamily="34" charset="-122"/>
                          <a:ea typeface="微软雅黑" panose="020B0503020204020204" pitchFamily="34" charset="-122"/>
                        </a:rPr>
                        <a:t>特种设备使用管理规则</a:t>
                      </a:r>
                      <a:r>
                        <a:rPr lang="en-US" altLang="zh-CN" sz="2000" kern="100" dirty="0">
                          <a:effectLst/>
                          <a:latin typeface="微软雅黑" panose="020B0503020204020204" pitchFamily="34" charset="-122"/>
                          <a:ea typeface="微软雅黑" panose="020B0503020204020204" pitchFamily="34" charset="-122"/>
                        </a:rPr>
                        <a:t>》</a:t>
                      </a:r>
                      <a:r>
                        <a:rPr lang="zh-CN" altLang="en-US" sz="2000" kern="100" dirty="0">
                          <a:effectLst/>
                          <a:latin typeface="微软雅黑" panose="020B0503020204020204" pitchFamily="34" charset="-122"/>
                          <a:ea typeface="微软雅黑" panose="020B0503020204020204" pitchFamily="34" charset="-122"/>
                        </a:rPr>
                        <a:t>、相关</a:t>
                      </a:r>
                      <a:r>
                        <a:rPr lang="en-US" altLang="zh-CN" sz="2000" kern="100" dirty="0">
                          <a:effectLst/>
                          <a:latin typeface="微软雅黑" panose="020B0503020204020204" pitchFamily="34" charset="-122"/>
                          <a:ea typeface="微软雅黑" panose="020B0503020204020204" pitchFamily="34" charset="-122"/>
                        </a:rPr>
                        <a:t>TSG</a:t>
                      </a:r>
                      <a:r>
                        <a:rPr lang="zh-CN" altLang="en-US" sz="2000" kern="100" dirty="0">
                          <a:effectLst/>
                          <a:latin typeface="微软雅黑" panose="020B0503020204020204" pitchFamily="34" charset="-122"/>
                          <a:ea typeface="微软雅黑" panose="020B0503020204020204" pitchFamily="34" charset="-122"/>
                        </a:rPr>
                        <a:t>文件和标准</a:t>
                      </a:r>
                      <a:endParaRPr lang="zh-CN" sz="2000" kern="100" dirty="0">
                        <a:effectLst/>
                        <a:latin typeface="微软雅黑" panose="020B0503020204020204" pitchFamily="34" charset="-122"/>
                        <a:ea typeface="微软雅黑" panose="020B0503020204020204" pitchFamily="34" charset="-122"/>
                      </a:endParaRPr>
                    </a:p>
                  </a:txBody>
                  <a:tcPr marL="32515" marR="32515" marT="0" marB="0"/>
                </a:tc>
              </a:tr>
              <a:tr h="825500">
                <a:tc>
                  <a:txBody>
                    <a:bodyPr/>
                    <a:lstStyle/>
                    <a:p>
                      <a:pPr marL="0" lvl="0" indent="0" algn="ctr">
                        <a:spcAft>
                          <a:spcPts val="0"/>
                        </a:spcAft>
                        <a:buFont typeface="+mj-lt"/>
                        <a:buNone/>
                      </a:pPr>
                      <a:r>
                        <a:rPr lang="en-US" altLang="zh-CN" sz="2000" b="1" kern="100" dirty="0">
                          <a:solidFill>
                            <a:schemeClr val="lt1"/>
                          </a:solidFill>
                          <a:effectLst/>
                          <a:latin typeface="微软雅黑" panose="020B0503020204020204" pitchFamily="34" charset="-122"/>
                          <a:ea typeface="微软雅黑" panose="020B0503020204020204" pitchFamily="34" charset="-122"/>
                          <a:cs typeface="+mn-cs"/>
                        </a:rPr>
                        <a:t>2</a:t>
                      </a:r>
                      <a:endParaRPr lang="en-US" altLang="zh-CN" sz="2000" b="1" kern="100" dirty="0">
                        <a:solidFill>
                          <a:schemeClr val="lt1"/>
                        </a:solidFill>
                        <a:effectLst/>
                        <a:latin typeface="微软雅黑" panose="020B0503020204020204" pitchFamily="34" charset="-122"/>
                        <a:ea typeface="微软雅黑" panose="020B0503020204020204" pitchFamily="34" charset="-122"/>
                        <a:cs typeface="+mn-cs"/>
                      </a:endParaRPr>
                    </a:p>
                  </a:txBody>
                  <a:tcPr marL="32515" marR="32515" marT="0" marB="0" anchor="ctr"/>
                </a:tc>
                <a:tc>
                  <a:txBody>
                    <a:bodyPr/>
                    <a:lstStyle/>
                    <a:p>
                      <a:pPr algn="ctr">
                        <a:spcAft>
                          <a:spcPts val="0"/>
                        </a:spcAft>
                      </a:pPr>
                      <a:r>
                        <a:rPr lang="zh-CN" sz="2000" kern="100">
                          <a:solidFill>
                            <a:schemeClr val="dk1"/>
                          </a:solidFill>
                          <a:effectLst/>
                          <a:latin typeface="微软雅黑" panose="020B0503020204020204" pitchFamily="34" charset="-122"/>
                          <a:ea typeface="微软雅黑" panose="020B0503020204020204" pitchFamily="34" charset="-122"/>
                          <a:cs typeface="+mn-cs"/>
                        </a:rPr>
                        <a:t>特种设备基本信息汇总表</a:t>
                      </a:r>
                      <a:endParaRPr lang="zh-CN" sz="2000" kern="100">
                        <a:solidFill>
                          <a:schemeClr val="dk1"/>
                        </a:solidFill>
                        <a:effectLst/>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algn="just">
                        <a:spcAft>
                          <a:spcPts val="0"/>
                        </a:spcAft>
                      </a:pPr>
                      <a:r>
                        <a:rPr lang="zh-CN" sz="2000" kern="100" dirty="0">
                          <a:solidFill>
                            <a:schemeClr val="dk1"/>
                          </a:solidFill>
                          <a:effectLst/>
                          <a:latin typeface="微软雅黑" panose="020B0503020204020204" pitchFamily="34" charset="-122"/>
                          <a:ea typeface="微软雅黑" panose="020B0503020204020204" pitchFamily="34" charset="-122"/>
                          <a:cs typeface="+mn-cs"/>
                        </a:rPr>
                        <a:t>参见附表</a:t>
                      </a:r>
                      <a:endParaRPr lang="zh-CN" sz="2000" kern="100" dirty="0">
                        <a:solidFill>
                          <a:schemeClr val="dk1"/>
                        </a:solidFill>
                        <a:effectLst/>
                        <a:latin typeface="微软雅黑" panose="020B0503020204020204" pitchFamily="34" charset="-122"/>
                        <a:ea typeface="微软雅黑" panose="020B0503020204020204" pitchFamily="34" charset="-122"/>
                        <a:cs typeface="+mn-cs"/>
                      </a:endParaRPr>
                    </a:p>
                  </a:txBody>
                  <a:tcPr marL="68580" marR="68580" marT="0" marB="0" anchor="ctr"/>
                </a:tc>
              </a:tr>
            </a:tbl>
          </a:graphicData>
        </a:graphic>
      </p:graphicFrame>
    </p:spTree>
  </p:cSld>
  <p:clrMapOvr>
    <a:masterClrMapping/>
  </p:clrMapOvr>
  <p:transition spd="slow" advTm="11416">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http://photo-static-api.fotomore.com/creative/vcg/veer/400/new/VCG41N505517800.jpg?uid=386&amp;timestamp=1716293344&amp;sign=291b61af654ba32e1ec63f1d444ec445" descr="工业锅炉煤气燃烧器"/>
          <p:cNvPicPr>
            <a:picLocks noChangeAspect="1"/>
          </p:cNvPicPr>
          <p:nvPr/>
        </p:nvPicPr>
        <p:blipFill>
          <a:blip r:embed="rId1"/>
          <a:srcRect b="15325"/>
          <a:stretch>
            <a:fillRect/>
          </a:stretch>
        </p:blipFill>
        <p:spPr>
          <a:xfrm>
            <a:off x="-13970" y="0"/>
            <a:ext cx="9163685" cy="5161280"/>
          </a:xfrm>
          <a:prstGeom prst="rect">
            <a:avLst/>
          </a:prstGeom>
        </p:spPr>
      </p:pic>
      <p:grpSp>
        <p:nvGrpSpPr>
          <p:cNvPr id="3" name="组合 2"/>
          <p:cNvGrpSpPr/>
          <p:nvPr/>
        </p:nvGrpSpPr>
        <p:grpSpPr>
          <a:xfrm>
            <a:off x="-78105" y="812800"/>
            <a:ext cx="9302750" cy="3128645"/>
            <a:chOff x="-123" y="1280"/>
            <a:chExt cx="14650" cy="4927"/>
          </a:xfrm>
        </p:grpSpPr>
        <p:sp>
          <p:nvSpPr>
            <p:cNvPr id="2" name="矩形 1"/>
            <p:cNvSpPr/>
            <p:nvPr>
              <p:custDataLst>
                <p:tags r:id="rId2"/>
              </p:custDataLst>
            </p:nvPr>
          </p:nvSpPr>
          <p:spPr bwMode="auto">
            <a:xfrm>
              <a:off x="-123" y="2679"/>
              <a:ext cx="14651" cy="3528"/>
            </a:xfrm>
            <a:prstGeom prst="rect">
              <a:avLst/>
            </a:prstGeom>
            <a:solidFill>
              <a:schemeClr val="accent1">
                <a:alpha val="68000"/>
              </a:schemeClr>
            </a:solidFill>
            <a:ln w="22225">
              <a:no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54" name="Freeform 7"/>
            <p:cNvSpPr/>
            <p:nvPr>
              <p:custDataLst>
                <p:tags r:id="rId3"/>
              </p:custDataLst>
            </p:nvPr>
          </p:nvSpPr>
          <p:spPr bwMode="auto">
            <a:xfrm>
              <a:off x="5919" y="1280"/>
              <a:ext cx="2258" cy="2547"/>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gradFill flip="none" rotWithShape="1">
              <a:gsLst>
                <a:gs pos="0">
                  <a:srgbClr val="FFFFFF"/>
                </a:gs>
                <a:gs pos="36000">
                  <a:srgbClr val="FFFFFF"/>
                </a:gs>
                <a:gs pos="100000">
                  <a:srgbClr val="D9D9D9">
                    <a:lumMod val="85000"/>
                  </a:srgbClr>
                </a:gs>
              </a:gsLst>
              <a:lin ang="13500000" scaled="0"/>
            </a:gradFill>
            <a:ln w="15875">
              <a:no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endParaRPr>
            </a:p>
          </p:txBody>
        </p:sp>
        <p:grpSp>
          <p:nvGrpSpPr>
            <p:cNvPr id="65" name="组合 64"/>
            <p:cNvGrpSpPr/>
            <p:nvPr/>
          </p:nvGrpSpPr>
          <p:grpSpPr>
            <a:xfrm>
              <a:off x="6293" y="1773"/>
              <a:ext cx="1990" cy="1608"/>
              <a:chOff x="2270761" y="2143972"/>
              <a:chExt cx="1263542" cy="1021081"/>
            </a:xfrm>
          </p:grpSpPr>
          <p:sp>
            <p:nvSpPr>
              <p:cNvPr id="66" name="TextBox 76"/>
              <p:cNvSpPr txBox="1"/>
              <p:nvPr/>
            </p:nvSpPr>
            <p:spPr>
              <a:xfrm>
                <a:off x="2432051" y="2143972"/>
                <a:ext cx="906780" cy="645160"/>
              </a:xfrm>
              <a:prstGeom prst="rect">
                <a:avLst/>
              </a:prstGeom>
              <a:noFill/>
              <a:ln>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dirty="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rPr>
                  <a:t>01</a:t>
                </a:r>
                <a:endParaRPr lang="en-US" altLang="zh-CN" sz="3600" b="1" dirty="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67" name="TextBox 75"/>
              <p:cNvSpPr txBox="1"/>
              <p:nvPr/>
            </p:nvSpPr>
            <p:spPr>
              <a:xfrm>
                <a:off x="2270761" y="2580278"/>
                <a:ext cx="1263542" cy="584775"/>
              </a:xfrm>
              <a:prstGeom prst="rect">
                <a:avLst/>
              </a:prstGeom>
              <a:noFill/>
              <a:ln>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dirty="0">
                    <a:solidFill>
                      <a:srgbClr val="000000"/>
                    </a:solidFill>
                    <a:latin typeface="思源黑体 CN Medium" pitchFamily="34" charset="-122"/>
                    <a:ea typeface="思源黑体 CN Medium" pitchFamily="34" charset="-122"/>
                    <a:cs typeface="Arial Unicode MS" panose="020B0604020202020204" pitchFamily="34" charset="-122"/>
                  </a:rPr>
                  <a:t>PART</a:t>
                </a:r>
                <a:r>
                  <a:rPr lang="en-US" altLang="zh-CN" sz="3200" dirty="0">
                    <a:solidFill>
                      <a:srgbClr val="000000"/>
                    </a:solidFill>
                    <a:latin typeface="思源黑体 CN Medium" pitchFamily="34" charset="-122"/>
                    <a:ea typeface="思源黑体 CN Medium" pitchFamily="34" charset="-122"/>
                    <a:cs typeface="Arial Unicode MS" panose="020B0604020202020204" pitchFamily="34" charset="-122"/>
                  </a:rPr>
                  <a:t> </a:t>
                </a:r>
                <a:endParaRPr lang="en-US" altLang="zh-CN" sz="3200" dirty="0">
                  <a:solidFill>
                    <a:srgbClr val="000000"/>
                  </a:solidFill>
                  <a:latin typeface="思源黑体 CN Medium" pitchFamily="34" charset="-122"/>
                  <a:ea typeface="思源黑体 CN Medium" pitchFamily="34" charset="-122"/>
                  <a:cs typeface="Arial Unicode MS" panose="020B0604020202020204" pitchFamily="34" charset="-122"/>
                </a:endParaRPr>
              </a:p>
            </p:txBody>
          </p:sp>
        </p:grpSp>
        <p:sp>
          <p:nvSpPr>
            <p:cNvPr id="62" name="TextBox 22"/>
            <p:cNvSpPr txBox="1"/>
            <p:nvPr/>
          </p:nvSpPr>
          <p:spPr>
            <a:xfrm>
              <a:off x="3669" y="4179"/>
              <a:ext cx="6692" cy="1097"/>
            </a:xfrm>
            <a:prstGeom prst="rect">
              <a:avLst/>
            </a:prstGeom>
            <a:noFill/>
            <a:ln>
              <a:noFill/>
            </a:ln>
          </p:spPr>
          <p:txBody>
            <a:bodyPr wrap="square" lIns="82461" tIns="41230" rIns="82461" bIns="4123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000" b="1" dirty="0">
                  <a:solidFill>
                    <a:schemeClr val="lt1"/>
                  </a:solidFill>
                  <a:latin typeface="微软雅黑" panose="020B0503020204020204" pitchFamily="34" charset="-122"/>
                  <a:ea typeface="微软雅黑" panose="020B0503020204020204" pitchFamily="34" charset="-122"/>
                </a:rPr>
                <a:t>双重预防机制概述</a:t>
              </a:r>
              <a:endParaRPr lang="zh-CN" altLang="en-US" sz="4000" b="1" dirty="0">
                <a:solidFill>
                  <a:schemeClr val="lt1"/>
                </a:solidFill>
                <a:latin typeface="微软雅黑" panose="020B0503020204020204" pitchFamily="34" charset="-122"/>
                <a:ea typeface="微软雅黑" panose="020B0503020204020204" pitchFamily="34" charset="-122"/>
              </a:endParaRPr>
            </a:p>
          </p:txBody>
        </p:sp>
      </p:grpSp>
    </p:spTree>
  </p:cSld>
  <p:clrMapOvr>
    <a:masterClrMapping/>
  </p:clrMapOvr>
  <p:transition advTm="400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reeform 8"/>
          <p:cNvSpPr/>
          <p:nvPr>
            <p:custDataLst>
              <p:tags r:id="rId1"/>
            </p:custDataLst>
          </p:nvPr>
        </p:nvSpPr>
        <p:spPr bwMode="auto">
          <a:xfrm>
            <a:off x="4486862" y="407020"/>
            <a:ext cx="34379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56" name="TextBox 44"/>
          <p:cNvSpPr txBox="1"/>
          <p:nvPr>
            <p:custDataLst>
              <p:tags r:id="rId2"/>
            </p:custDataLst>
          </p:nvPr>
        </p:nvSpPr>
        <p:spPr>
          <a:xfrm>
            <a:off x="4627020" y="407020"/>
            <a:ext cx="3297780"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特种设备基本信息汇总表</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62" name="Freeform 8"/>
          <p:cNvSpPr/>
          <p:nvPr>
            <p:custDataLst>
              <p:tags r:id="rId3"/>
            </p:custDataLst>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63" name="TextBox 44"/>
          <p:cNvSpPr txBox="1"/>
          <p:nvPr/>
        </p:nvSpPr>
        <p:spPr>
          <a:xfrm>
            <a:off x="784614" y="407020"/>
            <a:ext cx="3956868"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特种设备双重预防工作程序</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64" name="Freeform 7"/>
          <p:cNvSpPr/>
          <p:nvPr>
            <p:custDataLst>
              <p:tags r:id="rId4"/>
            </p:custDataLst>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endParaRPr>
          </a:p>
        </p:txBody>
      </p:sp>
      <p:sp>
        <p:nvSpPr>
          <p:cNvPr id="65" name="TextBox 64"/>
          <p:cNvSpPr txBox="1"/>
          <p:nvPr>
            <p:custDataLst>
              <p:tags r:id="rId5"/>
            </p:custDataLst>
          </p:nvPr>
        </p:nvSpPr>
        <p:spPr>
          <a:xfrm>
            <a:off x="88490" y="401156"/>
            <a:ext cx="200578" cy="307777"/>
          </a:xfrm>
          <a:prstGeom prst="rect">
            <a:avLst/>
          </a:prstGeom>
          <a:noFill/>
        </p:spPr>
        <p:txBody>
          <a:bodyPr wrap="square" rtlCol="0">
            <a:spAutoFit/>
          </a:bodyPr>
          <a:lstStyle/>
          <a:p>
            <a:r>
              <a:rPr lang="zh-CN" altLang="en-US" sz="1400" b="1" dirty="0">
                <a:solidFill>
                  <a:schemeClr val="lt1"/>
                </a:solidFill>
              </a:rPr>
              <a:t>三</a:t>
            </a:r>
            <a:endParaRPr lang="zh-CN" altLang="en-US" sz="1400" b="1" dirty="0">
              <a:solidFill>
                <a:schemeClr val="lt1"/>
              </a:solidFill>
            </a:endParaRPr>
          </a:p>
        </p:txBody>
      </p:sp>
      <p:graphicFrame>
        <p:nvGraphicFramePr>
          <p:cNvPr id="3" name="表格 2"/>
          <p:cNvGraphicFramePr>
            <a:graphicFrameLocks noGrp="1"/>
          </p:cNvGraphicFramePr>
          <p:nvPr/>
        </p:nvGraphicFramePr>
        <p:xfrm>
          <a:off x="580955" y="1778067"/>
          <a:ext cx="7886699" cy="1092194"/>
        </p:xfrm>
        <a:graphic>
          <a:graphicData uri="http://schemas.openxmlformats.org/drawingml/2006/table">
            <a:tbl>
              <a:tblPr firstRow="1" firstCol="1" bandRow="1">
                <a:tableStyleId>{5C22544A-7EE6-4342-B048-85BDC9FD1C3A}</a:tableStyleId>
              </a:tblPr>
              <a:tblGrid>
                <a:gridCol w="289047"/>
                <a:gridCol w="633046"/>
                <a:gridCol w="633046"/>
                <a:gridCol w="633046"/>
                <a:gridCol w="633046"/>
                <a:gridCol w="633046"/>
                <a:gridCol w="633596"/>
                <a:gridCol w="633046"/>
                <a:gridCol w="633046"/>
                <a:gridCol w="633046"/>
                <a:gridCol w="633046"/>
                <a:gridCol w="633046"/>
                <a:gridCol w="633596"/>
              </a:tblGrid>
              <a:tr h="417547">
                <a:tc>
                  <a:txBody>
                    <a:bodyPr/>
                    <a:lstStyle/>
                    <a:p>
                      <a:pPr algn="ctr">
                        <a:spcAft>
                          <a:spcPts val="0"/>
                        </a:spcAft>
                      </a:pPr>
                      <a:r>
                        <a:rPr lang="zh-CN" sz="900" kern="100" dirty="0">
                          <a:effectLst/>
                          <a:latin typeface="微软雅黑" panose="020B0503020204020204" pitchFamily="34" charset="-122"/>
                          <a:ea typeface="微软雅黑" panose="020B0503020204020204" pitchFamily="34" charset="-122"/>
                        </a:rPr>
                        <a:t>序号</a:t>
                      </a:r>
                      <a:endParaRPr lang="zh-CN" sz="900" kern="100" dirty="0">
                        <a:effectLst/>
                        <a:latin typeface="微软雅黑" panose="020B0503020204020204" pitchFamily="34" charset="-122"/>
                        <a:ea typeface="微软雅黑" panose="020B0503020204020204" pitchFamily="34" charset="-122"/>
                      </a:endParaRPr>
                    </a:p>
                  </a:txBody>
                  <a:tcPr marL="0" marR="0" marT="0" marB="0" anchor="ctr"/>
                </a:tc>
                <a:tc>
                  <a:txBody>
                    <a:bodyPr/>
                    <a:lstStyle/>
                    <a:p>
                      <a:pPr algn="ctr">
                        <a:lnSpc>
                          <a:spcPts val="1900"/>
                        </a:lnSpc>
                        <a:spcAft>
                          <a:spcPts val="0"/>
                        </a:spcAft>
                      </a:pPr>
                      <a:r>
                        <a:rPr lang="zh-CN" sz="900" kern="100">
                          <a:effectLst/>
                          <a:latin typeface="微软雅黑" panose="020B0503020204020204" pitchFamily="34" charset="-122"/>
                          <a:ea typeface="微软雅黑" panose="020B0503020204020204" pitchFamily="34" charset="-122"/>
                        </a:rPr>
                        <a:t>设备种类</a:t>
                      </a:r>
                      <a:endParaRPr lang="zh-CN" sz="900" kern="100">
                        <a:effectLst/>
                        <a:latin typeface="微软雅黑" panose="020B0503020204020204" pitchFamily="34" charset="-122"/>
                        <a:ea typeface="微软雅黑" panose="020B0503020204020204" pitchFamily="34" charset="-122"/>
                      </a:endParaRPr>
                    </a:p>
                  </a:txBody>
                  <a:tcPr marL="0" marR="0" marT="0" marB="0" anchor="ctr"/>
                </a:tc>
                <a:tc>
                  <a:txBody>
                    <a:bodyPr/>
                    <a:lstStyle/>
                    <a:p>
                      <a:pPr algn="ctr">
                        <a:lnSpc>
                          <a:spcPts val="1900"/>
                        </a:lnSpc>
                        <a:spcAft>
                          <a:spcPts val="0"/>
                        </a:spcAft>
                      </a:pPr>
                      <a:r>
                        <a:rPr lang="zh-CN" sz="900" kern="100">
                          <a:effectLst/>
                          <a:latin typeface="微软雅黑" panose="020B0503020204020204" pitchFamily="34" charset="-122"/>
                          <a:ea typeface="微软雅黑" panose="020B0503020204020204" pitchFamily="34" charset="-122"/>
                        </a:rPr>
                        <a:t>设备类别</a:t>
                      </a:r>
                      <a:endParaRPr lang="zh-CN" sz="900" kern="100">
                        <a:effectLst/>
                        <a:latin typeface="微软雅黑" panose="020B0503020204020204" pitchFamily="34" charset="-122"/>
                        <a:ea typeface="微软雅黑" panose="020B0503020204020204" pitchFamily="34" charset="-122"/>
                      </a:endParaRPr>
                    </a:p>
                  </a:txBody>
                  <a:tcPr marL="0" marR="0" marT="0" marB="0" anchor="ctr"/>
                </a:tc>
                <a:tc>
                  <a:txBody>
                    <a:bodyPr/>
                    <a:lstStyle/>
                    <a:p>
                      <a:pPr algn="ctr">
                        <a:lnSpc>
                          <a:spcPts val="1900"/>
                        </a:lnSpc>
                        <a:spcAft>
                          <a:spcPts val="0"/>
                        </a:spcAft>
                      </a:pPr>
                      <a:r>
                        <a:rPr lang="zh-CN" sz="900" kern="100">
                          <a:effectLst/>
                          <a:latin typeface="微软雅黑" panose="020B0503020204020204" pitchFamily="34" charset="-122"/>
                          <a:ea typeface="微软雅黑" panose="020B0503020204020204" pitchFamily="34" charset="-122"/>
                        </a:rPr>
                        <a:t>设备</a:t>
                      </a:r>
                      <a:endParaRPr lang="zh-CN" sz="900" kern="100">
                        <a:effectLst/>
                        <a:latin typeface="微软雅黑" panose="020B0503020204020204" pitchFamily="34" charset="-122"/>
                        <a:ea typeface="微软雅黑" panose="020B0503020204020204" pitchFamily="34" charset="-122"/>
                      </a:endParaRPr>
                    </a:p>
                    <a:p>
                      <a:pPr algn="ctr">
                        <a:lnSpc>
                          <a:spcPts val="1900"/>
                        </a:lnSpc>
                        <a:spcAft>
                          <a:spcPts val="0"/>
                        </a:spcAft>
                      </a:pPr>
                      <a:r>
                        <a:rPr lang="zh-CN" sz="900" kern="100">
                          <a:effectLst/>
                          <a:latin typeface="微软雅黑" panose="020B0503020204020204" pitchFamily="34" charset="-122"/>
                          <a:ea typeface="微软雅黑" panose="020B0503020204020204" pitchFamily="34" charset="-122"/>
                        </a:rPr>
                        <a:t>品种</a:t>
                      </a:r>
                      <a:r>
                        <a:rPr lang="en-US" sz="900" kern="100">
                          <a:effectLst/>
                          <a:latin typeface="微软雅黑" panose="020B0503020204020204" pitchFamily="34" charset="-122"/>
                          <a:ea typeface="微软雅黑" panose="020B0503020204020204" pitchFamily="34" charset="-122"/>
                        </a:rPr>
                        <a:t>/</a:t>
                      </a:r>
                      <a:r>
                        <a:rPr lang="zh-CN" sz="900" kern="100">
                          <a:effectLst/>
                          <a:latin typeface="微软雅黑" panose="020B0503020204020204" pitchFamily="34" charset="-122"/>
                          <a:ea typeface="微软雅黑" panose="020B0503020204020204" pitchFamily="34" charset="-122"/>
                        </a:rPr>
                        <a:t>名称</a:t>
                      </a:r>
                      <a:endParaRPr lang="zh-CN" sz="900" kern="100">
                        <a:effectLst/>
                        <a:latin typeface="微软雅黑" panose="020B0503020204020204" pitchFamily="34" charset="-122"/>
                        <a:ea typeface="微软雅黑" panose="020B0503020204020204" pitchFamily="34" charset="-122"/>
                      </a:endParaRPr>
                    </a:p>
                  </a:txBody>
                  <a:tcPr marL="0" marR="0" marT="0" marB="0" anchor="ctr"/>
                </a:tc>
                <a:tc>
                  <a:txBody>
                    <a:bodyPr/>
                    <a:lstStyle/>
                    <a:p>
                      <a:pPr algn="ctr">
                        <a:lnSpc>
                          <a:spcPts val="1900"/>
                        </a:lnSpc>
                        <a:spcAft>
                          <a:spcPts val="0"/>
                        </a:spcAft>
                      </a:pPr>
                      <a:r>
                        <a:rPr lang="zh-CN" sz="900" kern="100" dirty="0">
                          <a:effectLst/>
                          <a:latin typeface="微软雅黑" panose="020B0503020204020204" pitchFamily="34" charset="-122"/>
                          <a:ea typeface="微软雅黑" panose="020B0503020204020204" pitchFamily="34" charset="-122"/>
                        </a:rPr>
                        <a:t>产品编号</a:t>
                      </a:r>
                      <a:endParaRPr lang="zh-CN" sz="900" kern="100" dirty="0">
                        <a:effectLst/>
                        <a:latin typeface="微软雅黑" panose="020B0503020204020204" pitchFamily="34" charset="-122"/>
                        <a:ea typeface="微软雅黑" panose="020B0503020204020204" pitchFamily="34" charset="-122"/>
                      </a:endParaRPr>
                    </a:p>
                  </a:txBody>
                  <a:tcPr marL="59336" marR="59336" marT="0" marB="0" anchor="ctr"/>
                </a:tc>
                <a:tc>
                  <a:txBody>
                    <a:bodyPr/>
                    <a:lstStyle/>
                    <a:p>
                      <a:pPr algn="ctr">
                        <a:lnSpc>
                          <a:spcPts val="1900"/>
                        </a:lnSpc>
                        <a:spcAft>
                          <a:spcPts val="0"/>
                        </a:spcAft>
                      </a:pPr>
                      <a:r>
                        <a:rPr lang="zh-CN" sz="900" kern="100">
                          <a:effectLst/>
                          <a:latin typeface="微软雅黑" panose="020B0503020204020204" pitchFamily="34" charset="-122"/>
                          <a:ea typeface="微软雅黑" panose="020B0503020204020204" pitchFamily="34" charset="-122"/>
                        </a:rPr>
                        <a:t>型号规格</a:t>
                      </a:r>
                      <a:endParaRPr lang="zh-CN" sz="900" kern="100">
                        <a:effectLst/>
                        <a:latin typeface="微软雅黑" panose="020B0503020204020204" pitchFamily="34" charset="-122"/>
                        <a:ea typeface="微软雅黑" panose="020B0503020204020204" pitchFamily="34" charset="-122"/>
                      </a:endParaRPr>
                    </a:p>
                  </a:txBody>
                  <a:tcPr marL="59336" marR="59336" marT="0" marB="0" anchor="ctr"/>
                </a:tc>
                <a:tc>
                  <a:txBody>
                    <a:bodyPr/>
                    <a:lstStyle/>
                    <a:p>
                      <a:pPr algn="ctr">
                        <a:lnSpc>
                          <a:spcPts val="1900"/>
                        </a:lnSpc>
                        <a:spcAft>
                          <a:spcPts val="0"/>
                        </a:spcAft>
                      </a:pPr>
                      <a:r>
                        <a:rPr lang="zh-CN" sz="900" kern="100">
                          <a:effectLst/>
                          <a:latin typeface="微软雅黑" panose="020B0503020204020204" pitchFamily="34" charset="-122"/>
                          <a:ea typeface="微软雅黑" panose="020B0503020204020204" pitchFamily="34" charset="-122"/>
                        </a:rPr>
                        <a:t>制造单位</a:t>
                      </a:r>
                      <a:endParaRPr lang="zh-CN" sz="900" kern="100">
                        <a:effectLst/>
                        <a:latin typeface="微软雅黑" panose="020B0503020204020204" pitchFamily="34" charset="-122"/>
                        <a:ea typeface="微软雅黑" panose="020B0503020204020204" pitchFamily="34" charset="-122"/>
                      </a:endParaRPr>
                    </a:p>
                  </a:txBody>
                  <a:tcPr marL="59336" marR="59336" marT="0" marB="0" anchor="ctr"/>
                </a:tc>
                <a:tc>
                  <a:txBody>
                    <a:bodyPr/>
                    <a:lstStyle/>
                    <a:p>
                      <a:pPr algn="ctr">
                        <a:lnSpc>
                          <a:spcPts val="1900"/>
                        </a:lnSpc>
                        <a:spcAft>
                          <a:spcPts val="0"/>
                        </a:spcAft>
                      </a:pPr>
                      <a:r>
                        <a:rPr lang="zh-CN" sz="900" kern="100">
                          <a:effectLst/>
                          <a:latin typeface="微软雅黑" panose="020B0503020204020204" pitchFamily="34" charset="-122"/>
                          <a:ea typeface="微软雅黑" panose="020B0503020204020204" pitchFamily="34" charset="-122"/>
                        </a:rPr>
                        <a:t>注册代码</a:t>
                      </a:r>
                      <a:endParaRPr lang="zh-CN" sz="900" kern="100">
                        <a:effectLst/>
                        <a:latin typeface="微软雅黑" panose="020B0503020204020204" pitchFamily="34" charset="-122"/>
                        <a:ea typeface="微软雅黑" panose="020B0503020204020204" pitchFamily="34" charset="-122"/>
                      </a:endParaRPr>
                    </a:p>
                  </a:txBody>
                  <a:tcPr marL="59336" marR="59336" marT="0" marB="0" anchor="ctr"/>
                </a:tc>
                <a:tc>
                  <a:txBody>
                    <a:bodyPr/>
                    <a:lstStyle/>
                    <a:p>
                      <a:pPr algn="ctr">
                        <a:lnSpc>
                          <a:spcPts val="1900"/>
                        </a:lnSpc>
                        <a:spcAft>
                          <a:spcPts val="0"/>
                        </a:spcAft>
                      </a:pPr>
                      <a:r>
                        <a:rPr lang="zh-CN" sz="900" kern="100">
                          <a:effectLst/>
                          <a:latin typeface="微软雅黑" panose="020B0503020204020204" pitchFamily="34" charset="-122"/>
                          <a:ea typeface="微软雅黑" panose="020B0503020204020204" pitchFamily="34" charset="-122"/>
                        </a:rPr>
                        <a:t>最近一次检验日期</a:t>
                      </a:r>
                      <a:endParaRPr lang="zh-CN" sz="900" kern="100">
                        <a:effectLst/>
                        <a:latin typeface="微软雅黑" panose="020B0503020204020204" pitchFamily="34" charset="-122"/>
                        <a:ea typeface="微软雅黑" panose="020B0503020204020204" pitchFamily="34" charset="-122"/>
                      </a:endParaRPr>
                    </a:p>
                  </a:txBody>
                  <a:tcPr marL="59336" marR="59336" marT="0" marB="0" anchor="ctr"/>
                </a:tc>
                <a:tc>
                  <a:txBody>
                    <a:bodyPr/>
                    <a:lstStyle/>
                    <a:p>
                      <a:pPr algn="ctr">
                        <a:lnSpc>
                          <a:spcPts val="1900"/>
                        </a:lnSpc>
                        <a:spcAft>
                          <a:spcPts val="0"/>
                        </a:spcAft>
                      </a:pPr>
                      <a:r>
                        <a:rPr lang="zh-CN" sz="900" kern="100">
                          <a:effectLst/>
                          <a:latin typeface="微软雅黑" panose="020B0503020204020204" pitchFamily="34" charset="-122"/>
                          <a:ea typeface="微软雅黑" panose="020B0503020204020204" pitchFamily="34" charset="-122"/>
                        </a:rPr>
                        <a:t>下次检验日期</a:t>
                      </a:r>
                      <a:endParaRPr lang="zh-CN" sz="900" kern="100">
                        <a:effectLst/>
                        <a:latin typeface="微软雅黑" panose="020B0503020204020204" pitchFamily="34" charset="-122"/>
                        <a:ea typeface="微软雅黑" panose="020B0503020204020204" pitchFamily="34" charset="-122"/>
                      </a:endParaRPr>
                    </a:p>
                  </a:txBody>
                  <a:tcPr marL="59336" marR="59336" marT="0" marB="0"/>
                </a:tc>
                <a:tc>
                  <a:txBody>
                    <a:bodyPr/>
                    <a:lstStyle/>
                    <a:p>
                      <a:pPr algn="ctr">
                        <a:lnSpc>
                          <a:spcPts val="1900"/>
                        </a:lnSpc>
                        <a:spcAft>
                          <a:spcPts val="0"/>
                        </a:spcAft>
                      </a:pPr>
                      <a:r>
                        <a:rPr lang="zh-CN" sz="900" kern="100">
                          <a:effectLst/>
                          <a:latin typeface="微软雅黑" panose="020B0503020204020204" pitchFamily="34" charset="-122"/>
                          <a:ea typeface="微软雅黑" panose="020B0503020204020204" pitchFamily="34" charset="-122"/>
                        </a:rPr>
                        <a:t>单位内编号</a:t>
                      </a:r>
                      <a:endParaRPr lang="zh-CN" sz="900" kern="100">
                        <a:effectLst/>
                        <a:latin typeface="微软雅黑" panose="020B0503020204020204" pitchFamily="34" charset="-122"/>
                        <a:ea typeface="微软雅黑" panose="020B0503020204020204" pitchFamily="34" charset="-122"/>
                      </a:endParaRPr>
                    </a:p>
                  </a:txBody>
                  <a:tcPr marL="59336" marR="59336" marT="0" marB="0" anchor="ctr"/>
                </a:tc>
                <a:tc>
                  <a:txBody>
                    <a:bodyPr/>
                    <a:lstStyle/>
                    <a:p>
                      <a:pPr algn="ctr">
                        <a:lnSpc>
                          <a:spcPts val="1900"/>
                        </a:lnSpc>
                        <a:spcAft>
                          <a:spcPts val="0"/>
                        </a:spcAft>
                      </a:pPr>
                      <a:r>
                        <a:rPr lang="zh-CN" sz="900" kern="100" dirty="0">
                          <a:effectLst/>
                          <a:latin typeface="微软雅黑" panose="020B0503020204020204" pitchFamily="34" charset="-122"/>
                          <a:ea typeface="微软雅黑" panose="020B0503020204020204" pitchFamily="34" charset="-122"/>
                        </a:rPr>
                        <a:t>设备位置</a:t>
                      </a:r>
                      <a:endParaRPr lang="zh-CN" sz="900" kern="100" dirty="0">
                        <a:effectLst/>
                        <a:latin typeface="微软雅黑" panose="020B0503020204020204" pitchFamily="34" charset="-122"/>
                        <a:ea typeface="微软雅黑" panose="020B0503020204020204" pitchFamily="34" charset="-122"/>
                      </a:endParaRPr>
                    </a:p>
                  </a:txBody>
                  <a:tcPr marL="59336" marR="59336" marT="0" marB="0" anchor="ctr"/>
                </a:tc>
                <a:tc>
                  <a:txBody>
                    <a:bodyPr/>
                    <a:lstStyle/>
                    <a:p>
                      <a:pPr algn="ctr">
                        <a:lnSpc>
                          <a:spcPts val="1900"/>
                        </a:lnSpc>
                        <a:spcAft>
                          <a:spcPts val="0"/>
                        </a:spcAft>
                      </a:pPr>
                      <a:r>
                        <a:rPr lang="zh-CN" sz="900" kern="100" dirty="0">
                          <a:effectLst/>
                          <a:latin typeface="微软雅黑" panose="020B0503020204020204" pitchFamily="34" charset="-122"/>
                          <a:ea typeface="微软雅黑" panose="020B0503020204020204" pitchFamily="34" charset="-122"/>
                        </a:rPr>
                        <a:t>风险等级</a:t>
                      </a:r>
                      <a:endParaRPr lang="zh-CN" sz="900" kern="100" dirty="0">
                        <a:effectLst/>
                        <a:latin typeface="微软雅黑" panose="020B0503020204020204" pitchFamily="34" charset="-122"/>
                        <a:ea typeface="微软雅黑" panose="020B0503020204020204" pitchFamily="34" charset="-122"/>
                      </a:endParaRPr>
                    </a:p>
                  </a:txBody>
                  <a:tcPr marL="59336" marR="59336" marT="0" marB="0" anchor="ctr"/>
                </a:tc>
              </a:tr>
              <a:tr h="214268">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rPr>
                        <a:t>1</a:t>
                      </a:r>
                      <a:endParaRPr lang="en-US" sz="900" kern="100">
                        <a:effectLst/>
                        <a:latin typeface="微软雅黑" panose="020B0503020204020204" pitchFamily="34" charset="-122"/>
                        <a:ea typeface="微软雅黑" panose="020B0503020204020204" pitchFamily="34" charset="-122"/>
                      </a:endParaRPr>
                    </a:p>
                  </a:txBody>
                  <a:tcPr marL="59336" marR="59336" marT="0" marB="0" anchor="ctr"/>
                </a:tc>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rPr>
                        <a:t> </a:t>
                      </a:r>
                      <a:endParaRPr lang="en-US" sz="900" kern="100">
                        <a:effectLst/>
                        <a:latin typeface="微软雅黑" panose="020B0503020204020204" pitchFamily="34" charset="-122"/>
                        <a:ea typeface="微软雅黑" panose="020B0503020204020204" pitchFamily="34" charset="-122"/>
                      </a:endParaRPr>
                    </a:p>
                  </a:txBody>
                  <a:tcPr marL="59336" marR="59336" marT="0" marB="0" anchor="ctr"/>
                </a:tc>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rPr>
                        <a:t> </a:t>
                      </a:r>
                      <a:endParaRPr lang="en-US" sz="900" kern="100">
                        <a:effectLst/>
                        <a:latin typeface="微软雅黑" panose="020B0503020204020204" pitchFamily="34" charset="-122"/>
                        <a:ea typeface="微软雅黑" panose="020B0503020204020204" pitchFamily="34" charset="-122"/>
                      </a:endParaRPr>
                    </a:p>
                  </a:txBody>
                  <a:tcPr marL="59336" marR="59336" marT="0" marB="0" anchor="ctr"/>
                </a:tc>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rPr>
                        <a:t> </a:t>
                      </a:r>
                      <a:endParaRPr lang="en-US" sz="900" kern="100">
                        <a:effectLst/>
                        <a:latin typeface="微软雅黑" panose="020B0503020204020204" pitchFamily="34" charset="-122"/>
                        <a:ea typeface="微软雅黑" panose="020B0503020204020204" pitchFamily="34" charset="-122"/>
                      </a:endParaRPr>
                    </a:p>
                  </a:txBody>
                  <a:tcPr marL="59336" marR="59336" marT="0" marB="0" anchor="ctr"/>
                </a:tc>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rPr>
                        <a:t> </a:t>
                      </a:r>
                      <a:endParaRPr lang="en-US" sz="900" kern="100">
                        <a:effectLst/>
                        <a:latin typeface="微软雅黑" panose="020B0503020204020204" pitchFamily="34" charset="-122"/>
                        <a:ea typeface="微软雅黑" panose="020B0503020204020204" pitchFamily="34" charset="-122"/>
                      </a:endParaRPr>
                    </a:p>
                  </a:txBody>
                  <a:tcPr marL="59336" marR="59336" marT="0" marB="0"/>
                </a:tc>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rPr>
                        <a:t> </a:t>
                      </a:r>
                      <a:endParaRPr lang="en-US" sz="900" kern="100">
                        <a:effectLst/>
                        <a:latin typeface="微软雅黑" panose="020B0503020204020204" pitchFamily="34" charset="-122"/>
                        <a:ea typeface="微软雅黑" panose="020B0503020204020204" pitchFamily="34" charset="-122"/>
                      </a:endParaRPr>
                    </a:p>
                  </a:txBody>
                  <a:tcPr marL="59336" marR="59336" marT="0" marB="0"/>
                </a:tc>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rPr>
                        <a:t> </a:t>
                      </a:r>
                      <a:endParaRPr lang="en-US" sz="900" kern="100">
                        <a:effectLst/>
                        <a:latin typeface="微软雅黑" panose="020B0503020204020204" pitchFamily="34" charset="-122"/>
                        <a:ea typeface="微软雅黑" panose="020B0503020204020204" pitchFamily="34" charset="-122"/>
                      </a:endParaRPr>
                    </a:p>
                  </a:txBody>
                  <a:tcPr marL="59336" marR="59336" marT="0" marB="0" anchor="ctr"/>
                </a:tc>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rPr>
                        <a:t> </a:t>
                      </a:r>
                      <a:endParaRPr lang="en-US" sz="900" kern="100">
                        <a:effectLst/>
                        <a:latin typeface="微软雅黑" panose="020B0503020204020204" pitchFamily="34" charset="-122"/>
                        <a:ea typeface="微软雅黑" panose="020B0503020204020204" pitchFamily="34" charset="-122"/>
                      </a:endParaRPr>
                    </a:p>
                  </a:txBody>
                  <a:tcPr marL="59336" marR="59336" marT="0" marB="0" anchor="ctr"/>
                </a:tc>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rPr>
                        <a:t> </a:t>
                      </a:r>
                      <a:endParaRPr lang="en-US" sz="900" kern="100">
                        <a:effectLst/>
                        <a:latin typeface="微软雅黑" panose="020B0503020204020204" pitchFamily="34" charset="-122"/>
                        <a:ea typeface="微软雅黑" panose="020B0503020204020204" pitchFamily="34" charset="-122"/>
                      </a:endParaRPr>
                    </a:p>
                  </a:txBody>
                  <a:tcPr marL="59336" marR="59336" marT="0" marB="0" anchor="ctr"/>
                </a:tc>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rPr>
                        <a:t> </a:t>
                      </a:r>
                      <a:endParaRPr lang="en-US" sz="900" kern="100">
                        <a:effectLst/>
                        <a:latin typeface="微软雅黑" panose="020B0503020204020204" pitchFamily="34" charset="-122"/>
                        <a:ea typeface="微软雅黑" panose="020B0503020204020204" pitchFamily="34" charset="-122"/>
                      </a:endParaRPr>
                    </a:p>
                  </a:txBody>
                  <a:tcPr marL="59336" marR="59336" marT="0" marB="0"/>
                </a:tc>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rPr>
                        <a:t> </a:t>
                      </a:r>
                      <a:endParaRPr lang="en-US" sz="900" kern="100">
                        <a:effectLst/>
                        <a:latin typeface="微软雅黑" panose="020B0503020204020204" pitchFamily="34" charset="-122"/>
                        <a:ea typeface="微软雅黑" panose="020B0503020204020204" pitchFamily="34" charset="-122"/>
                      </a:endParaRPr>
                    </a:p>
                  </a:txBody>
                  <a:tcPr marL="59336" marR="59336" marT="0" marB="0"/>
                </a:tc>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rPr>
                        <a:t> </a:t>
                      </a:r>
                      <a:endParaRPr lang="en-US" sz="900" kern="100">
                        <a:effectLst/>
                        <a:latin typeface="微软雅黑" panose="020B0503020204020204" pitchFamily="34" charset="-122"/>
                        <a:ea typeface="微软雅黑" panose="020B0503020204020204" pitchFamily="34" charset="-122"/>
                      </a:endParaRPr>
                    </a:p>
                  </a:txBody>
                  <a:tcPr marL="59336" marR="59336" marT="0" marB="0"/>
                </a:tc>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rPr>
                        <a:t> </a:t>
                      </a:r>
                      <a:endParaRPr lang="en-US" sz="900" kern="100">
                        <a:effectLst/>
                        <a:latin typeface="微软雅黑" panose="020B0503020204020204" pitchFamily="34" charset="-122"/>
                        <a:ea typeface="微软雅黑" panose="020B0503020204020204" pitchFamily="34" charset="-122"/>
                      </a:endParaRPr>
                    </a:p>
                  </a:txBody>
                  <a:tcPr marL="59336" marR="59336" marT="0" marB="0"/>
                </a:tc>
              </a:tr>
              <a:tr h="214268">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rPr>
                        <a:t>2</a:t>
                      </a:r>
                      <a:endParaRPr lang="en-US" sz="900" kern="100">
                        <a:effectLst/>
                        <a:latin typeface="微软雅黑" panose="020B0503020204020204" pitchFamily="34" charset="-122"/>
                        <a:ea typeface="微软雅黑" panose="020B0503020204020204" pitchFamily="34" charset="-122"/>
                      </a:endParaRPr>
                    </a:p>
                  </a:txBody>
                  <a:tcPr marL="59336" marR="59336" marT="0" marB="0" anchor="ctr"/>
                </a:tc>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rPr>
                        <a:t> </a:t>
                      </a:r>
                      <a:endParaRPr lang="en-US" sz="900" kern="100">
                        <a:effectLst/>
                        <a:latin typeface="微软雅黑" panose="020B0503020204020204" pitchFamily="34" charset="-122"/>
                        <a:ea typeface="微软雅黑" panose="020B0503020204020204" pitchFamily="34" charset="-122"/>
                      </a:endParaRPr>
                    </a:p>
                  </a:txBody>
                  <a:tcPr marL="59336" marR="59336" marT="0" marB="0" anchor="ctr"/>
                </a:tc>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rPr>
                        <a:t> </a:t>
                      </a:r>
                      <a:endParaRPr lang="en-US" sz="900" kern="100">
                        <a:effectLst/>
                        <a:latin typeface="微软雅黑" panose="020B0503020204020204" pitchFamily="34" charset="-122"/>
                        <a:ea typeface="微软雅黑" panose="020B0503020204020204" pitchFamily="34" charset="-122"/>
                      </a:endParaRPr>
                    </a:p>
                  </a:txBody>
                  <a:tcPr marL="59336" marR="59336" marT="0" marB="0" anchor="ctr"/>
                </a:tc>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rPr>
                        <a:t> </a:t>
                      </a:r>
                      <a:endParaRPr lang="en-US" sz="900" kern="100">
                        <a:effectLst/>
                        <a:latin typeface="微软雅黑" panose="020B0503020204020204" pitchFamily="34" charset="-122"/>
                        <a:ea typeface="微软雅黑" panose="020B0503020204020204" pitchFamily="34" charset="-122"/>
                      </a:endParaRPr>
                    </a:p>
                  </a:txBody>
                  <a:tcPr marL="59336" marR="59336" marT="0" marB="0" anchor="ctr"/>
                </a:tc>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rPr>
                        <a:t> </a:t>
                      </a:r>
                      <a:endParaRPr lang="en-US" sz="900" kern="100">
                        <a:effectLst/>
                        <a:latin typeface="微软雅黑" panose="020B0503020204020204" pitchFamily="34" charset="-122"/>
                        <a:ea typeface="微软雅黑" panose="020B0503020204020204" pitchFamily="34" charset="-122"/>
                      </a:endParaRPr>
                    </a:p>
                  </a:txBody>
                  <a:tcPr marL="59336" marR="59336" marT="0" marB="0"/>
                </a:tc>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rPr>
                        <a:t> </a:t>
                      </a:r>
                      <a:endParaRPr lang="en-US" sz="900" kern="100">
                        <a:effectLst/>
                        <a:latin typeface="微软雅黑" panose="020B0503020204020204" pitchFamily="34" charset="-122"/>
                        <a:ea typeface="微软雅黑" panose="020B0503020204020204" pitchFamily="34" charset="-122"/>
                      </a:endParaRPr>
                    </a:p>
                  </a:txBody>
                  <a:tcPr marL="59336" marR="59336" marT="0" marB="0"/>
                </a:tc>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rPr>
                        <a:t> </a:t>
                      </a:r>
                      <a:endParaRPr lang="en-US" sz="900" kern="100">
                        <a:effectLst/>
                        <a:latin typeface="微软雅黑" panose="020B0503020204020204" pitchFamily="34" charset="-122"/>
                        <a:ea typeface="微软雅黑" panose="020B0503020204020204" pitchFamily="34" charset="-122"/>
                      </a:endParaRPr>
                    </a:p>
                  </a:txBody>
                  <a:tcPr marL="59336" marR="59336" marT="0" marB="0" anchor="ctr"/>
                </a:tc>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rPr>
                        <a:t> </a:t>
                      </a:r>
                      <a:endParaRPr lang="en-US" sz="900" kern="100">
                        <a:effectLst/>
                        <a:latin typeface="微软雅黑" panose="020B0503020204020204" pitchFamily="34" charset="-122"/>
                        <a:ea typeface="微软雅黑" panose="020B0503020204020204" pitchFamily="34" charset="-122"/>
                      </a:endParaRPr>
                    </a:p>
                  </a:txBody>
                  <a:tcPr marL="59336" marR="59336" marT="0" marB="0" anchor="ctr"/>
                </a:tc>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rPr>
                        <a:t> </a:t>
                      </a:r>
                      <a:endParaRPr lang="en-US" sz="900" kern="100">
                        <a:effectLst/>
                        <a:latin typeface="微软雅黑" panose="020B0503020204020204" pitchFamily="34" charset="-122"/>
                        <a:ea typeface="微软雅黑" panose="020B0503020204020204" pitchFamily="34" charset="-122"/>
                      </a:endParaRPr>
                    </a:p>
                  </a:txBody>
                  <a:tcPr marL="59336" marR="59336" marT="0" marB="0" anchor="ctr"/>
                </a:tc>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rPr>
                        <a:t> </a:t>
                      </a:r>
                      <a:endParaRPr lang="en-US" sz="900" kern="100">
                        <a:effectLst/>
                        <a:latin typeface="微软雅黑" panose="020B0503020204020204" pitchFamily="34" charset="-122"/>
                        <a:ea typeface="微软雅黑" panose="020B0503020204020204" pitchFamily="34" charset="-122"/>
                      </a:endParaRPr>
                    </a:p>
                  </a:txBody>
                  <a:tcPr marL="59336" marR="59336" marT="0" marB="0"/>
                </a:tc>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rPr>
                        <a:t> </a:t>
                      </a:r>
                      <a:endParaRPr lang="en-US" sz="900" kern="100">
                        <a:effectLst/>
                        <a:latin typeface="微软雅黑" panose="020B0503020204020204" pitchFamily="34" charset="-122"/>
                        <a:ea typeface="微软雅黑" panose="020B0503020204020204" pitchFamily="34" charset="-122"/>
                      </a:endParaRPr>
                    </a:p>
                  </a:txBody>
                  <a:tcPr marL="59336" marR="59336" marT="0" marB="0"/>
                </a:tc>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rPr>
                        <a:t> </a:t>
                      </a:r>
                      <a:endParaRPr lang="en-US" sz="900" kern="100">
                        <a:effectLst/>
                        <a:latin typeface="微软雅黑" panose="020B0503020204020204" pitchFamily="34" charset="-122"/>
                        <a:ea typeface="微软雅黑" panose="020B0503020204020204" pitchFamily="34" charset="-122"/>
                      </a:endParaRPr>
                    </a:p>
                  </a:txBody>
                  <a:tcPr marL="59336" marR="59336" marT="0" marB="0"/>
                </a:tc>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rPr>
                        <a:t> </a:t>
                      </a:r>
                      <a:endParaRPr lang="en-US" sz="900" kern="100">
                        <a:effectLst/>
                        <a:latin typeface="微软雅黑" panose="020B0503020204020204" pitchFamily="34" charset="-122"/>
                        <a:ea typeface="微软雅黑" panose="020B0503020204020204" pitchFamily="34" charset="-122"/>
                      </a:endParaRPr>
                    </a:p>
                  </a:txBody>
                  <a:tcPr marL="59336" marR="59336" marT="0" marB="0"/>
                </a:tc>
              </a:tr>
              <a:tr h="214268">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rPr>
                        <a:t>3</a:t>
                      </a:r>
                      <a:endParaRPr lang="en-US" sz="900" kern="100">
                        <a:effectLst/>
                        <a:latin typeface="微软雅黑" panose="020B0503020204020204" pitchFamily="34" charset="-122"/>
                        <a:ea typeface="微软雅黑" panose="020B0503020204020204" pitchFamily="34" charset="-122"/>
                      </a:endParaRPr>
                    </a:p>
                  </a:txBody>
                  <a:tcPr marL="59336" marR="59336" marT="0" marB="0" anchor="ctr"/>
                </a:tc>
                <a:tc>
                  <a:txBody>
                    <a:bodyPr/>
                    <a:lstStyle/>
                    <a:p>
                      <a:pPr algn="ctr">
                        <a:spcAft>
                          <a:spcPts val="0"/>
                        </a:spcAft>
                      </a:pPr>
                      <a:r>
                        <a:rPr lang="en-US" sz="900" kern="100" dirty="0">
                          <a:effectLst/>
                          <a:latin typeface="微软雅黑" panose="020B0503020204020204" pitchFamily="34" charset="-122"/>
                          <a:ea typeface="微软雅黑" panose="020B0503020204020204" pitchFamily="34" charset="-122"/>
                        </a:rPr>
                        <a:t> </a:t>
                      </a:r>
                      <a:endParaRPr lang="en-US" sz="900" kern="100" dirty="0">
                        <a:effectLst/>
                        <a:latin typeface="微软雅黑" panose="020B0503020204020204" pitchFamily="34" charset="-122"/>
                        <a:ea typeface="微软雅黑" panose="020B0503020204020204" pitchFamily="34" charset="-122"/>
                      </a:endParaRPr>
                    </a:p>
                  </a:txBody>
                  <a:tcPr marL="59336" marR="59336" marT="0" marB="0" anchor="ctr"/>
                </a:tc>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rPr>
                        <a:t> </a:t>
                      </a:r>
                      <a:endParaRPr lang="en-US" sz="900" kern="100">
                        <a:effectLst/>
                        <a:latin typeface="微软雅黑" panose="020B0503020204020204" pitchFamily="34" charset="-122"/>
                        <a:ea typeface="微软雅黑" panose="020B0503020204020204" pitchFamily="34" charset="-122"/>
                      </a:endParaRPr>
                    </a:p>
                  </a:txBody>
                  <a:tcPr marL="59336" marR="59336" marT="0" marB="0" anchor="ctr"/>
                </a:tc>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rPr>
                        <a:t> </a:t>
                      </a:r>
                      <a:endParaRPr lang="en-US" sz="900" kern="100">
                        <a:effectLst/>
                        <a:latin typeface="微软雅黑" panose="020B0503020204020204" pitchFamily="34" charset="-122"/>
                        <a:ea typeface="微软雅黑" panose="020B0503020204020204" pitchFamily="34" charset="-122"/>
                      </a:endParaRPr>
                    </a:p>
                  </a:txBody>
                  <a:tcPr marL="59336" marR="59336" marT="0" marB="0" anchor="ctr"/>
                </a:tc>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rPr>
                        <a:t> </a:t>
                      </a:r>
                      <a:endParaRPr lang="en-US" sz="900" kern="100">
                        <a:effectLst/>
                        <a:latin typeface="微软雅黑" panose="020B0503020204020204" pitchFamily="34" charset="-122"/>
                        <a:ea typeface="微软雅黑" panose="020B0503020204020204" pitchFamily="34" charset="-122"/>
                      </a:endParaRPr>
                    </a:p>
                  </a:txBody>
                  <a:tcPr marL="59336" marR="59336" marT="0" marB="0"/>
                </a:tc>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rPr>
                        <a:t> </a:t>
                      </a:r>
                      <a:endParaRPr lang="en-US" sz="900" kern="100">
                        <a:effectLst/>
                        <a:latin typeface="微软雅黑" panose="020B0503020204020204" pitchFamily="34" charset="-122"/>
                        <a:ea typeface="微软雅黑" panose="020B0503020204020204" pitchFamily="34" charset="-122"/>
                      </a:endParaRPr>
                    </a:p>
                  </a:txBody>
                  <a:tcPr marL="59336" marR="59336" marT="0" marB="0"/>
                </a:tc>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rPr>
                        <a:t> </a:t>
                      </a:r>
                      <a:endParaRPr lang="en-US" sz="900" kern="100">
                        <a:effectLst/>
                        <a:latin typeface="微软雅黑" panose="020B0503020204020204" pitchFamily="34" charset="-122"/>
                        <a:ea typeface="微软雅黑" panose="020B0503020204020204" pitchFamily="34" charset="-122"/>
                      </a:endParaRPr>
                    </a:p>
                  </a:txBody>
                  <a:tcPr marL="59336" marR="59336" marT="0" marB="0" anchor="ctr"/>
                </a:tc>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rPr>
                        <a:t> </a:t>
                      </a:r>
                      <a:endParaRPr lang="en-US" sz="900" kern="100">
                        <a:effectLst/>
                        <a:latin typeface="微软雅黑" panose="020B0503020204020204" pitchFamily="34" charset="-122"/>
                        <a:ea typeface="微软雅黑" panose="020B0503020204020204" pitchFamily="34" charset="-122"/>
                      </a:endParaRPr>
                    </a:p>
                  </a:txBody>
                  <a:tcPr marL="59336" marR="59336" marT="0" marB="0" anchor="ctr"/>
                </a:tc>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rPr>
                        <a:t> </a:t>
                      </a:r>
                      <a:endParaRPr lang="en-US" sz="900" kern="100">
                        <a:effectLst/>
                        <a:latin typeface="微软雅黑" panose="020B0503020204020204" pitchFamily="34" charset="-122"/>
                        <a:ea typeface="微软雅黑" panose="020B0503020204020204" pitchFamily="34" charset="-122"/>
                      </a:endParaRPr>
                    </a:p>
                  </a:txBody>
                  <a:tcPr marL="59336" marR="59336" marT="0" marB="0" anchor="ctr"/>
                </a:tc>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rPr>
                        <a:t> </a:t>
                      </a:r>
                      <a:endParaRPr lang="en-US" sz="900" kern="100">
                        <a:effectLst/>
                        <a:latin typeface="微软雅黑" panose="020B0503020204020204" pitchFamily="34" charset="-122"/>
                        <a:ea typeface="微软雅黑" panose="020B0503020204020204" pitchFamily="34" charset="-122"/>
                      </a:endParaRPr>
                    </a:p>
                  </a:txBody>
                  <a:tcPr marL="59336" marR="59336" marT="0" marB="0"/>
                </a:tc>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rPr>
                        <a:t> </a:t>
                      </a:r>
                      <a:endParaRPr lang="en-US" sz="900" kern="100">
                        <a:effectLst/>
                        <a:latin typeface="微软雅黑" panose="020B0503020204020204" pitchFamily="34" charset="-122"/>
                        <a:ea typeface="微软雅黑" panose="020B0503020204020204" pitchFamily="34" charset="-122"/>
                      </a:endParaRPr>
                    </a:p>
                  </a:txBody>
                  <a:tcPr marL="59336" marR="59336" marT="0" marB="0"/>
                </a:tc>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rPr>
                        <a:t> </a:t>
                      </a:r>
                      <a:endParaRPr lang="en-US" sz="900" kern="100">
                        <a:effectLst/>
                        <a:latin typeface="微软雅黑" panose="020B0503020204020204" pitchFamily="34" charset="-122"/>
                        <a:ea typeface="微软雅黑" panose="020B0503020204020204" pitchFamily="34" charset="-122"/>
                      </a:endParaRPr>
                    </a:p>
                  </a:txBody>
                  <a:tcPr marL="59336" marR="59336" marT="0" marB="0"/>
                </a:tc>
                <a:tc>
                  <a:txBody>
                    <a:bodyPr/>
                    <a:lstStyle/>
                    <a:p>
                      <a:pPr algn="ctr">
                        <a:spcAft>
                          <a:spcPts val="0"/>
                        </a:spcAft>
                      </a:pPr>
                      <a:r>
                        <a:rPr lang="en-US" sz="900" kern="100" dirty="0">
                          <a:effectLst/>
                          <a:latin typeface="微软雅黑" panose="020B0503020204020204" pitchFamily="34" charset="-122"/>
                          <a:ea typeface="微软雅黑" panose="020B0503020204020204" pitchFamily="34" charset="-122"/>
                        </a:rPr>
                        <a:t> </a:t>
                      </a:r>
                      <a:endParaRPr lang="en-US" sz="900" kern="100" dirty="0">
                        <a:effectLst/>
                        <a:latin typeface="微软雅黑" panose="020B0503020204020204" pitchFamily="34" charset="-122"/>
                        <a:ea typeface="微软雅黑" panose="020B0503020204020204" pitchFamily="34" charset="-122"/>
                      </a:endParaRPr>
                    </a:p>
                  </a:txBody>
                  <a:tcPr marL="59336" marR="59336" marT="0" marB="0"/>
                </a:tc>
              </a:tr>
            </a:tbl>
          </a:graphicData>
        </a:graphic>
      </p:graphicFrame>
      <p:sp>
        <p:nvSpPr>
          <p:cNvPr id="13" name="TextBox 12"/>
          <p:cNvSpPr txBox="1"/>
          <p:nvPr>
            <p:custDataLst>
              <p:tags r:id="rId6"/>
            </p:custDataLst>
          </p:nvPr>
        </p:nvSpPr>
        <p:spPr>
          <a:xfrm>
            <a:off x="-91927" y="1006445"/>
            <a:ext cx="863841" cy="706755"/>
          </a:xfrm>
          <a:prstGeom prst="rect">
            <a:avLst/>
          </a:prstGeom>
          <a:noFill/>
        </p:spPr>
        <p:txBody>
          <a:bodyPr wrap="square" rtlCol="0">
            <a:spAutoFit/>
          </a:bodyPr>
          <a:lstStyle/>
          <a:p>
            <a:r>
              <a:rPr lang="zh-CN" altLang="en-US" sz="2000" dirty="0">
                <a:solidFill>
                  <a:schemeClr val="dk1"/>
                </a:solidFill>
                <a:latin typeface="微软雅黑" panose="020B0503020204020204" pitchFamily="34" charset="-122"/>
                <a:ea typeface="微软雅黑" panose="020B0503020204020204" pitchFamily="34" charset="-122"/>
              </a:rPr>
              <a:t>标准</a:t>
            </a:r>
            <a:endParaRPr lang="en-US" altLang="zh-CN" sz="2000" dirty="0">
              <a:solidFill>
                <a:schemeClr val="dk1"/>
              </a:solidFill>
              <a:latin typeface="微软雅黑" panose="020B0503020204020204" pitchFamily="34" charset="-122"/>
              <a:ea typeface="微软雅黑" panose="020B0503020204020204" pitchFamily="34" charset="-122"/>
            </a:endParaRPr>
          </a:p>
          <a:p>
            <a:r>
              <a:rPr lang="zh-CN" altLang="en-US" sz="2000" dirty="0">
                <a:solidFill>
                  <a:schemeClr val="dk1"/>
                </a:solidFill>
                <a:latin typeface="微软雅黑" panose="020B0503020204020204" pitchFamily="34" charset="-122"/>
                <a:ea typeface="微软雅黑" panose="020B0503020204020204" pitchFamily="34" charset="-122"/>
              </a:rPr>
              <a:t>附录</a:t>
            </a:r>
            <a:r>
              <a:rPr lang="en-US" altLang="zh-CN" sz="2000" dirty="0">
                <a:solidFill>
                  <a:schemeClr val="dk1"/>
                </a:solidFill>
                <a:latin typeface="微软雅黑" panose="020B0503020204020204" pitchFamily="34" charset="-122"/>
                <a:ea typeface="微软雅黑" panose="020B0503020204020204" pitchFamily="34" charset="-122"/>
              </a:rPr>
              <a:t>B</a:t>
            </a:r>
            <a:endParaRPr lang="en-US" altLang="zh-CN" sz="2000" dirty="0">
              <a:solidFill>
                <a:schemeClr val="dk1"/>
              </a:solidFill>
              <a:latin typeface="微软雅黑" panose="020B0503020204020204" pitchFamily="34" charset="-122"/>
              <a:ea typeface="微软雅黑" panose="020B0503020204020204" pitchFamily="34" charset="-122"/>
            </a:endParaRPr>
          </a:p>
        </p:txBody>
      </p:sp>
      <p:sp>
        <p:nvSpPr>
          <p:cNvPr id="14" name="矩形标注 13"/>
          <p:cNvSpPr/>
          <p:nvPr>
            <p:custDataLst>
              <p:tags r:id="rId7"/>
            </p:custDataLst>
          </p:nvPr>
        </p:nvSpPr>
        <p:spPr bwMode="auto">
          <a:xfrm>
            <a:off x="580955" y="1638300"/>
            <a:ext cx="8029645" cy="1511300"/>
          </a:xfrm>
          <a:prstGeom prst="wedgeRectCallout">
            <a:avLst>
              <a:gd name="adj1" fmla="val -52982"/>
              <a:gd name="adj2" fmla="val -36533"/>
            </a:avLst>
          </a:prstGeom>
          <a:noFill/>
          <a:ln w="22225">
            <a:solidFill>
              <a:schemeClr val="dk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6" name="日期占位符 5"/>
          <p:cNvSpPr>
            <a:spLocks noGrp="1"/>
          </p:cNvSpPr>
          <p:nvPr>
            <p:ph type="dt" sz="half" idx="10"/>
            <p:custDataLst>
              <p:tags r:id="rId8"/>
            </p:custDataLst>
          </p:nvPr>
        </p:nvSpPr>
        <p:spPr/>
        <p:txBody>
          <a:bodyPr/>
          <a:lstStyle/>
          <a:p>
            <a:fld id="{109E256A-FC8C-4F71-8F4D-B4BBC90FC683}" type="datetime11">
              <a:rPr lang="zh-CN" altLang="en-US" smtClean="0">
                <a:solidFill>
                  <a:schemeClr val="dk1">
                    <a:tint val="75000"/>
                  </a:schemeClr>
                </a:solidFill>
              </a:rPr>
            </a:fld>
            <a:endParaRPr lang="zh-CN" altLang="en-US" smtClean="0">
              <a:solidFill>
                <a:schemeClr val="dk1">
                  <a:tint val="75000"/>
                </a:schemeClr>
              </a:solidFill>
            </a:endParaRPr>
          </a:p>
        </p:txBody>
      </p:sp>
      <p:sp>
        <p:nvSpPr>
          <p:cNvPr id="7" name="灯片编号占位符 6"/>
          <p:cNvSpPr>
            <a:spLocks noGrp="1"/>
          </p:cNvSpPr>
          <p:nvPr>
            <p:ph type="sldNum" sz="quarter" idx="12"/>
            <p:custDataLst>
              <p:tags r:id="rId9"/>
            </p:custDataLst>
          </p:nvPr>
        </p:nvSpPr>
        <p:spPr/>
        <p:txBody>
          <a:bodyPr/>
          <a:lstStyle/>
          <a:p>
            <a:fld id="{4F8BEFBF-5B5F-4BD2-A74A-61A97BF1200E}" type="slidenum">
              <a:rPr lang="zh-CN" altLang="en-US" smtClean="0">
                <a:solidFill>
                  <a:schemeClr val="dk1">
                    <a:tint val="75000"/>
                  </a:schemeClr>
                </a:solidFill>
              </a:rPr>
            </a:fld>
            <a:endParaRPr lang="zh-CN" altLang="en-US" smtClean="0">
              <a:solidFill>
                <a:schemeClr val="dk1">
                  <a:tint val="75000"/>
                </a:schemeClr>
              </a:solidFill>
            </a:endParaRPr>
          </a:p>
        </p:txBody>
      </p:sp>
    </p:spTree>
    <p:custDataLst>
      <p:tags r:id="rId10"/>
    </p:custDataLst>
  </p:cSld>
  <p:clrMapOvr>
    <a:masterClrMapping/>
  </p:clrMapOvr>
  <p:transition spd="slow" advTm="22283">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reeform 8"/>
          <p:cNvSpPr/>
          <p:nvPr>
            <p:custDataLst>
              <p:tags r:id="rId1"/>
            </p:custDataLst>
          </p:nvPr>
        </p:nvSpPr>
        <p:spPr bwMode="auto">
          <a:xfrm>
            <a:off x="4486862" y="407020"/>
            <a:ext cx="41237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0">
                <a:srgbClr val="FFF200"/>
              </a:gs>
              <a:gs pos="45000">
                <a:srgbClr val="FF7A00"/>
              </a:gs>
              <a:gs pos="70000">
                <a:srgbClr val="FF0300"/>
              </a:gs>
              <a:gs pos="100000">
                <a:srgbClr val="4D0808"/>
              </a:gs>
            </a:gsLst>
            <a:lin ang="2700000" scaled="0"/>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56" name="TextBox 44"/>
          <p:cNvSpPr txBox="1"/>
          <p:nvPr>
            <p:custDataLst>
              <p:tags r:id="rId2"/>
            </p:custDataLst>
          </p:nvPr>
        </p:nvSpPr>
        <p:spPr>
          <a:xfrm>
            <a:off x="4627020" y="407020"/>
            <a:ext cx="3742280"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dk1">
                    <a:lumMod val="85000"/>
                    <a:lumOff val="15000"/>
                  </a:schemeClr>
                </a:solidFill>
                <a:latin typeface="微软雅黑" panose="020B0503020204020204" pitchFamily="34" charset="-122"/>
                <a:ea typeface="微软雅黑" panose="020B0503020204020204" pitchFamily="34" charset="-122"/>
              </a:rPr>
              <a:t>特种设备基本信息汇总表</a:t>
            </a:r>
            <a:r>
              <a:rPr lang="en-US" altLang="zh-CN" sz="2000" spc="70" dirty="0">
                <a:solidFill>
                  <a:schemeClr val="dk1">
                    <a:lumMod val="85000"/>
                    <a:lumOff val="15000"/>
                  </a:schemeClr>
                </a:solidFill>
                <a:latin typeface="微软雅黑" panose="020B0503020204020204" pitchFamily="34" charset="-122"/>
                <a:ea typeface="微软雅黑" panose="020B0503020204020204" pitchFamily="34" charset="-122"/>
              </a:rPr>
              <a:t>-</a:t>
            </a:r>
            <a:r>
              <a:rPr lang="zh-CN" altLang="en-US" sz="2000" spc="70" dirty="0">
                <a:solidFill>
                  <a:schemeClr val="dk1">
                    <a:lumMod val="85000"/>
                    <a:lumOff val="15000"/>
                  </a:schemeClr>
                </a:solidFill>
                <a:latin typeface="微软雅黑" panose="020B0503020204020204" pitchFamily="34" charset="-122"/>
                <a:ea typeface="微软雅黑" panose="020B0503020204020204" pitchFamily="34" charset="-122"/>
              </a:rPr>
              <a:t>样例</a:t>
            </a:r>
            <a:endParaRPr lang="zh-CN" altLang="en-US" sz="2000" spc="7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62" name="Freeform 8"/>
          <p:cNvSpPr/>
          <p:nvPr>
            <p:custDataLst>
              <p:tags r:id="rId3"/>
            </p:custDataLst>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63" name="TextBox 44"/>
          <p:cNvSpPr txBox="1"/>
          <p:nvPr>
            <p:custDataLst>
              <p:tags r:id="rId4"/>
            </p:custDataLst>
          </p:nvPr>
        </p:nvSpPr>
        <p:spPr>
          <a:xfrm>
            <a:off x="784614" y="407020"/>
            <a:ext cx="3956868"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特种设备双重预防工作程序</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64" name="Freeform 7"/>
          <p:cNvSpPr/>
          <p:nvPr>
            <p:custDataLst>
              <p:tags r:id="rId5"/>
            </p:custDataLst>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endParaRPr>
          </a:p>
        </p:txBody>
      </p:sp>
      <p:sp>
        <p:nvSpPr>
          <p:cNvPr id="65" name="TextBox 64"/>
          <p:cNvSpPr txBox="1"/>
          <p:nvPr>
            <p:custDataLst>
              <p:tags r:id="rId6"/>
            </p:custDataLst>
          </p:nvPr>
        </p:nvSpPr>
        <p:spPr>
          <a:xfrm>
            <a:off x="88490" y="401156"/>
            <a:ext cx="200578" cy="307777"/>
          </a:xfrm>
          <a:prstGeom prst="rect">
            <a:avLst/>
          </a:prstGeom>
          <a:noFill/>
        </p:spPr>
        <p:txBody>
          <a:bodyPr wrap="square" rtlCol="0">
            <a:spAutoFit/>
          </a:bodyPr>
          <a:lstStyle/>
          <a:p>
            <a:r>
              <a:rPr lang="zh-CN" altLang="en-US" sz="1400" b="1" dirty="0">
                <a:solidFill>
                  <a:schemeClr val="lt1"/>
                </a:solidFill>
              </a:rPr>
              <a:t>三</a:t>
            </a:r>
            <a:endParaRPr lang="zh-CN" altLang="en-US" sz="1400" b="1" dirty="0">
              <a:solidFill>
                <a:schemeClr val="lt1"/>
              </a:solidFill>
            </a:endParaRPr>
          </a:p>
        </p:txBody>
      </p:sp>
      <p:graphicFrame>
        <p:nvGraphicFramePr>
          <p:cNvPr id="3" name="表格 2"/>
          <p:cNvGraphicFramePr>
            <a:graphicFrameLocks noGrp="1"/>
          </p:cNvGraphicFramePr>
          <p:nvPr/>
        </p:nvGraphicFramePr>
        <p:xfrm>
          <a:off x="683670" y="3251266"/>
          <a:ext cx="7685631" cy="1296782"/>
        </p:xfrm>
        <a:graphic>
          <a:graphicData uri="http://schemas.openxmlformats.org/drawingml/2006/table">
            <a:tbl>
              <a:tblPr firstRow="1" firstCol="1" bandRow="1">
                <a:tableStyleId>{5C22544A-7EE6-4342-B048-85BDC9FD1C3A}</a:tableStyleId>
              </a:tblPr>
              <a:tblGrid>
                <a:gridCol w="543439"/>
                <a:gridCol w="1770091"/>
                <a:gridCol w="1104900"/>
                <a:gridCol w="1117600"/>
                <a:gridCol w="1054100"/>
                <a:gridCol w="1066800"/>
                <a:gridCol w="1028701"/>
              </a:tblGrid>
              <a:tr h="809102">
                <a:tc>
                  <a:txBody>
                    <a:bodyPr/>
                    <a:lstStyle/>
                    <a:p>
                      <a:pPr algn="ctr">
                        <a:spcAft>
                          <a:spcPts val="0"/>
                        </a:spcAft>
                      </a:pPr>
                      <a:r>
                        <a:rPr lang="zh-CN" sz="1600" kern="100" dirty="0">
                          <a:effectLst/>
                          <a:latin typeface="微软雅黑" panose="020B0503020204020204" pitchFamily="34" charset="-122"/>
                          <a:ea typeface="微软雅黑" panose="020B0503020204020204" pitchFamily="34" charset="-122"/>
                        </a:rPr>
                        <a:t>序号</a:t>
                      </a:r>
                      <a:endParaRPr lang="zh-CN" sz="1600" kern="100" dirty="0">
                        <a:effectLst/>
                        <a:latin typeface="微软雅黑" panose="020B0503020204020204" pitchFamily="34" charset="-122"/>
                        <a:ea typeface="微软雅黑" panose="020B0503020204020204" pitchFamily="34" charset="-122"/>
                      </a:endParaRPr>
                    </a:p>
                  </a:txBody>
                  <a:tcPr marL="0" marR="0" marT="0" marB="0" anchor="ctr"/>
                </a:tc>
                <a:tc>
                  <a:txBody>
                    <a:bodyPr/>
                    <a:lstStyle/>
                    <a:p>
                      <a:pPr algn="ctr">
                        <a:lnSpc>
                          <a:spcPts val="1900"/>
                        </a:lnSpc>
                        <a:spcAft>
                          <a:spcPts val="0"/>
                        </a:spcAft>
                      </a:pPr>
                      <a:r>
                        <a:rPr lang="zh-CN" sz="1600" kern="100" dirty="0">
                          <a:effectLst/>
                          <a:latin typeface="微软雅黑" panose="020B0503020204020204" pitchFamily="34" charset="-122"/>
                          <a:ea typeface="微软雅黑" panose="020B0503020204020204" pitchFamily="34" charset="-122"/>
                        </a:rPr>
                        <a:t>注册代码</a:t>
                      </a:r>
                      <a:endParaRPr lang="zh-CN" sz="1600" kern="100" dirty="0">
                        <a:effectLst/>
                        <a:latin typeface="微软雅黑" panose="020B0503020204020204" pitchFamily="34" charset="-122"/>
                        <a:ea typeface="微软雅黑" panose="020B0503020204020204" pitchFamily="34" charset="-122"/>
                      </a:endParaRPr>
                    </a:p>
                  </a:txBody>
                  <a:tcPr marL="59336" marR="59336" marT="0" marB="0" anchor="ctr"/>
                </a:tc>
                <a:tc>
                  <a:txBody>
                    <a:bodyPr/>
                    <a:lstStyle/>
                    <a:p>
                      <a:pPr algn="ctr">
                        <a:lnSpc>
                          <a:spcPts val="1900"/>
                        </a:lnSpc>
                        <a:spcAft>
                          <a:spcPts val="0"/>
                        </a:spcAft>
                      </a:pPr>
                      <a:r>
                        <a:rPr lang="zh-CN" sz="1600" kern="100" dirty="0">
                          <a:effectLst/>
                          <a:latin typeface="微软雅黑" panose="020B0503020204020204" pitchFamily="34" charset="-122"/>
                          <a:ea typeface="微软雅黑" panose="020B0503020204020204" pitchFamily="34" charset="-122"/>
                        </a:rPr>
                        <a:t>最近一次检验日期</a:t>
                      </a:r>
                      <a:endParaRPr lang="zh-CN" sz="1600" kern="100" dirty="0">
                        <a:effectLst/>
                        <a:latin typeface="微软雅黑" panose="020B0503020204020204" pitchFamily="34" charset="-122"/>
                        <a:ea typeface="微软雅黑" panose="020B0503020204020204" pitchFamily="34" charset="-122"/>
                      </a:endParaRPr>
                    </a:p>
                  </a:txBody>
                  <a:tcPr marL="59336" marR="59336" marT="0" marB="0" anchor="ctr"/>
                </a:tc>
                <a:tc>
                  <a:txBody>
                    <a:bodyPr/>
                    <a:lstStyle/>
                    <a:p>
                      <a:pPr algn="ctr">
                        <a:lnSpc>
                          <a:spcPts val="1900"/>
                        </a:lnSpc>
                        <a:spcAft>
                          <a:spcPts val="0"/>
                        </a:spcAft>
                      </a:pPr>
                      <a:r>
                        <a:rPr lang="zh-CN" sz="1600" kern="100" dirty="0">
                          <a:effectLst/>
                          <a:latin typeface="微软雅黑" panose="020B0503020204020204" pitchFamily="34" charset="-122"/>
                          <a:ea typeface="微软雅黑" panose="020B0503020204020204" pitchFamily="34" charset="-122"/>
                        </a:rPr>
                        <a:t>下次</a:t>
                      </a:r>
                      <a:endParaRPr lang="en-US" altLang="zh-CN" sz="1600" kern="100" dirty="0">
                        <a:effectLst/>
                        <a:latin typeface="微软雅黑" panose="020B0503020204020204" pitchFamily="34" charset="-122"/>
                        <a:ea typeface="微软雅黑" panose="020B0503020204020204" pitchFamily="34" charset="-122"/>
                      </a:endParaRPr>
                    </a:p>
                    <a:p>
                      <a:pPr algn="ctr">
                        <a:lnSpc>
                          <a:spcPts val="1900"/>
                        </a:lnSpc>
                        <a:spcAft>
                          <a:spcPts val="0"/>
                        </a:spcAft>
                      </a:pPr>
                      <a:r>
                        <a:rPr lang="zh-CN" sz="1600" kern="100" dirty="0">
                          <a:effectLst/>
                          <a:latin typeface="微软雅黑" panose="020B0503020204020204" pitchFamily="34" charset="-122"/>
                          <a:ea typeface="微软雅黑" panose="020B0503020204020204" pitchFamily="34" charset="-122"/>
                        </a:rPr>
                        <a:t>检验日期</a:t>
                      </a:r>
                      <a:endParaRPr lang="zh-CN" sz="1600" kern="100" dirty="0">
                        <a:effectLst/>
                        <a:latin typeface="微软雅黑" panose="020B0503020204020204" pitchFamily="34" charset="-122"/>
                        <a:ea typeface="微软雅黑" panose="020B0503020204020204" pitchFamily="34" charset="-122"/>
                      </a:endParaRPr>
                    </a:p>
                  </a:txBody>
                  <a:tcPr marL="59336" marR="59336" marT="0" marB="0" anchor="ctr"/>
                </a:tc>
                <a:tc>
                  <a:txBody>
                    <a:bodyPr/>
                    <a:lstStyle/>
                    <a:p>
                      <a:pPr algn="ctr">
                        <a:lnSpc>
                          <a:spcPts val="1900"/>
                        </a:lnSpc>
                        <a:spcAft>
                          <a:spcPts val="0"/>
                        </a:spcAft>
                      </a:pPr>
                      <a:r>
                        <a:rPr lang="zh-CN" sz="1600" kern="100" dirty="0">
                          <a:effectLst/>
                          <a:latin typeface="微软雅黑" panose="020B0503020204020204" pitchFamily="34" charset="-122"/>
                          <a:ea typeface="微软雅黑" panose="020B0503020204020204" pitchFamily="34" charset="-122"/>
                        </a:rPr>
                        <a:t>单位内</a:t>
                      </a:r>
                      <a:endParaRPr lang="en-US" altLang="zh-CN" sz="1600" kern="100" dirty="0">
                        <a:effectLst/>
                        <a:latin typeface="微软雅黑" panose="020B0503020204020204" pitchFamily="34" charset="-122"/>
                        <a:ea typeface="微软雅黑" panose="020B0503020204020204" pitchFamily="34" charset="-122"/>
                      </a:endParaRPr>
                    </a:p>
                    <a:p>
                      <a:pPr algn="ctr">
                        <a:lnSpc>
                          <a:spcPts val="1900"/>
                        </a:lnSpc>
                        <a:spcAft>
                          <a:spcPts val="0"/>
                        </a:spcAft>
                      </a:pPr>
                      <a:r>
                        <a:rPr lang="zh-CN" sz="1600" kern="100" dirty="0">
                          <a:effectLst/>
                          <a:latin typeface="微软雅黑" panose="020B0503020204020204" pitchFamily="34" charset="-122"/>
                          <a:ea typeface="微软雅黑" panose="020B0503020204020204" pitchFamily="34" charset="-122"/>
                        </a:rPr>
                        <a:t>编号</a:t>
                      </a:r>
                      <a:endParaRPr lang="zh-CN" sz="1600" kern="100" dirty="0">
                        <a:effectLst/>
                        <a:latin typeface="微软雅黑" panose="020B0503020204020204" pitchFamily="34" charset="-122"/>
                        <a:ea typeface="微软雅黑" panose="020B0503020204020204" pitchFamily="34" charset="-122"/>
                      </a:endParaRPr>
                    </a:p>
                  </a:txBody>
                  <a:tcPr marL="59336" marR="59336" marT="0" marB="0" anchor="ctr"/>
                </a:tc>
                <a:tc>
                  <a:txBody>
                    <a:bodyPr/>
                    <a:lstStyle/>
                    <a:p>
                      <a:pPr algn="ctr">
                        <a:lnSpc>
                          <a:spcPts val="1900"/>
                        </a:lnSpc>
                        <a:spcAft>
                          <a:spcPts val="0"/>
                        </a:spcAft>
                      </a:pPr>
                      <a:r>
                        <a:rPr lang="zh-CN" sz="1600" kern="100" dirty="0">
                          <a:effectLst/>
                          <a:latin typeface="微软雅黑" panose="020B0503020204020204" pitchFamily="34" charset="-122"/>
                          <a:ea typeface="微软雅黑" panose="020B0503020204020204" pitchFamily="34" charset="-122"/>
                        </a:rPr>
                        <a:t>设备位置</a:t>
                      </a:r>
                      <a:endParaRPr lang="zh-CN" sz="1600" kern="100" dirty="0">
                        <a:effectLst/>
                        <a:latin typeface="微软雅黑" panose="020B0503020204020204" pitchFamily="34" charset="-122"/>
                        <a:ea typeface="微软雅黑" panose="020B0503020204020204" pitchFamily="34" charset="-122"/>
                      </a:endParaRPr>
                    </a:p>
                  </a:txBody>
                  <a:tcPr marL="59336" marR="59336" marT="0" marB="0" anchor="ctr"/>
                </a:tc>
                <a:tc>
                  <a:txBody>
                    <a:bodyPr/>
                    <a:lstStyle/>
                    <a:p>
                      <a:pPr algn="ctr">
                        <a:lnSpc>
                          <a:spcPts val="1900"/>
                        </a:lnSpc>
                        <a:spcAft>
                          <a:spcPts val="0"/>
                        </a:spcAft>
                      </a:pPr>
                      <a:r>
                        <a:rPr lang="zh-CN" sz="1600" kern="100" dirty="0">
                          <a:effectLst/>
                          <a:latin typeface="微软雅黑" panose="020B0503020204020204" pitchFamily="34" charset="-122"/>
                          <a:ea typeface="微软雅黑" panose="020B0503020204020204" pitchFamily="34" charset="-122"/>
                        </a:rPr>
                        <a:t>风险等级</a:t>
                      </a:r>
                      <a:endParaRPr lang="zh-CN" sz="1600" kern="100" dirty="0">
                        <a:effectLst/>
                        <a:latin typeface="微软雅黑" panose="020B0503020204020204" pitchFamily="34" charset="-122"/>
                        <a:ea typeface="微软雅黑" panose="020B0503020204020204" pitchFamily="34" charset="-122"/>
                      </a:endParaRPr>
                    </a:p>
                  </a:txBody>
                  <a:tcPr marL="59336" marR="59336" marT="0" marB="0" anchor="ctr"/>
                </a:tc>
              </a:tr>
              <a:tr h="359231">
                <a:tc>
                  <a:txBody>
                    <a:bodyPr/>
                    <a:lstStyle/>
                    <a:p>
                      <a:pPr algn="ctr">
                        <a:spcAft>
                          <a:spcPts val="0"/>
                        </a:spcAft>
                      </a:pPr>
                      <a:r>
                        <a:rPr lang="en-US" sz="1600" kern="100">
                          <a:effectLst/>
                          <a:latin typeface="微软雅黑" panose="020B0503020204020204" pitchFamily="34" charset="-122"/>
                          <a:ea typeface="微软雅黑" panose="020B0503020204020204" pitchFamily="34" charset="-122"/>
                        </a:rPr>
                        <a:t>1</a:t>
                      </a:r>
                      <a:endParaRPr lang="en-US" sz="1600" kern="100">
                        <a:effectLst/>
                        <a:latin typeface="微软雅黑" panose="020B0503020204020204" pitchFamily="34" charset="-122"/>
                        <a:ea typeface="微软雅黑" panose="020B0503020204020204" pitchFamily="34" charset="-122"/>
                      </a:endParaRPr>
                    </a:p>
                  </a:txBody>
                  <a:tcPr marL="59336" marR="59336" marT="0" marB="0" anchor="ctr"/>
                </a:tc>
                <a:tc>
                  <a:txBody>
                    <a:bodyPr/>
                    <a:lstStyle/>
                    <a:p>
                      <a:pPr algn="ctr">
                        <a:spcAft>
                          <a:spcPts val="0"/>
                        </a:spcAft>
                      </a:pPr>
                      <a:r>
                        <a:rPr lang="en-US" sz="1600" kern="100" dirty="0">
                          <a:effectLst/>
                          <a:latin typeface="微软雅黑" panose="020B0503020204020204" pitchFamily="34" charset="-122"/>
                          <a:ea typeface="微软雅黑" panose="020B0503020204020204" pitchFamily="34" charset="-122"/>
                        </a:rPr>
                        <a:t> 4010210359200804</a:t>
                      </a:r>
                      <a:r>
                        <a:rPr lang="en-US" altLang="zh-CN" sz="1600" kern="100" dirty="0">
                          <a:effectLst/>
                          <a:latin typeface="微软雅黑" panose="020B0503020204020204" pitchFamily="34" charset="-122"/>
                          <a:ea typeface="微软雅黑" panose="020B0503020204020204" pitchFamily="34" charset="-122"/>
                        </a:rPr>
                        <a:t>H117</a:t>
                      </a:r>
                      <a:endParaRPr lang="zh-CN" sz="1600" kern="100" dirty="0">
                        <a:effectLst/>
                        <a:latin typeface="微软雅黑" panose="020B0503020204020204" pitchFamily="34" charset="-122"/>
                        <a:ea typeface="微软雅黑" panose="020B0503020204020204" pitchFamily="34" charset="-122"/>
                      </a:endParaRPr>
                    </a:p>
                  </a:txBody>
                  <a:tcPr marL="59336" marR="59336" marT="0" marB="0" anchor="ctr"/>
                </a:tc>
                <a:tc>
                  <a:txBody>
                    <a:bodyPr/>
                    <a:lstStyle/>
                    <a:p>
                      <a:pPr algn="ctr">
                        <a:spcAft>
                          <a:spcPts val="0"/>
                        </a:spcAft>
                      </a:pPr>
                      <a:r>
                        <a:rPr lang="en-US" sz="1600" kern="100" dirty="0">
                          <a:effectLst/>
                          <a:latin typeface="微软雅黑" panose="020B0503020204020204" pitchFamily="34" charset="-122"/>
                          <a:ea typeface="微软雅黑" panose="020B0503020204020204" pitchFamily="34" charset="-122"/>
                        </a:rPr>
                        <a:t> 2017.9</a:t>
                      </a:r>
                      <a:endParaRPr lang="en-US" sz="1600" kern="100" dirty="0">
                        <a:effectLst/>
                        <a:latin typeface="微软雅黑" panose="020B0503020204020204" pitchFamily="34" charset="-122"/>
                        <a:ea typeface="微软雅黑" panose="020B0503020204020204" pitchFamily="34" charset="-122"/>
                      </a:endParaRPr>
                    </a:p>
                  </a:txBody>
                  <a:tcPr marL="59336" marR="59336" marT="0" marB="0" anchor="ctr"/>
                </a:tc>
                <a:tc>
                  <a:txBody>
                    <a:bodyPr/>
                    <a:lstStyle/>
                    <a:p>
                      <a:pPr algn="ctr">
                        <a:spcAft>
                          <a:spcPts val="0"/>
                        </a:spcAft>
                      </a:pPr>
                      <a:r>
                        <a:rPr lang="en-US" sz="1600" kern="100" dirty="0">
                          <a:effectLst/>
                          <a:latin typeface="微软雅黑" panose="020B0503020204020204" pitchFamily="34" charset="-122"/>
                          <a:ea typeface="微软雅黑" panose="020B0503020204020204" pitchFamily="34" charset="-122"/>
                        </a:rPr>
                        <a:t>2019.9 </a:t>
                      </a:r>
                      <a:endParaRPr lang="en-US" sz="1600" kern="100" dirty="0">
                        <a:effectLst/>
                        <a:latin typeface="微软雅黑" panose="020B0503020204020204" pitchFamily="34" charset="-122"/>
                        <a:ea typeface="微软雅黑" panose="020B0503020204020204" pitchFamily="34" charset="-122"/>
                      </a:endParaRPr>
                    </a:p>
                  </a:txBody>
                  <a:tcPr marL="59336" marR="59336" marT="0" marB="0" anchor="ctr"/>
                </a:tc>
                <a:tc>
                  <a:txBody>
                    <a:bodyPr/>
                    <a:lstStyle/>
                    <a:p>
                      <a:pPr algn="ctr">
                        <a:spcAft>
                          <a:spcPts val="0"/>
                        </a:spcAft>
                      </a:pPr>
                      <a:r>
                        <a:rPr lang="en-US" sz="1600" kern="100" dirty="0">
                          <a:effectLst/>
                          <a:latin typeface="微软雅黑" panose="020B0503020204020204" pitchFamily="34" charset="-122"/>
                          <a:ea typeface="微软雅黑" panose="020B0503020204020204" pitchFamily="34" charset="-122"/>
                        </a:rPr>
                        <a:t>01 </a:t>
                      </a:r>
                      <a:endParaRPr lang="en-US" sz="1600" kern="100" dirty="0">
                        <a:effectLst/>
                        <a:latin typeface="微软雅黑" panose="020B0503020204020204" pitchFamily="34" charset="-122"/>
                        <a:ea typeface="微软雅黑" panose="020B0503020204020204" pitchFamily="34" charset="-122"/>
                      </a:endParaRPr>
                    </a:p>
                  </a:txBody>
                  <a:tcPr marL="59336" marR="59336" marT="0" marB="0" anchor="ctr"/>
                </a:tc>
                <a:tc>
                  <a:txBody>
                    <a:bodyPr/>
                    <a:lstStyle/>
                    <a:p>
                      <a:pPr algn="ctr">
                        <a:spcAft>
                          <a:spcPts val="0"/>
                        </a:spcAft>
                      </a:pPr>
                      <a:r>
                        <a:rPr lang="zh-CN" altLang="en-US" sz="1600" kern="100" dirty="0">
                          <a:effectLst/>
                          <a:latin typeface="微软雅黑" panose="020B0503020204020204" pitchFamily="34" charset="-122"/>
                          <a:ea typeface="微软雅黑" panose="020B0503020204020204" pitchFamily="34" charset="-122"/>
                        </a:rPr>
                        <a:t>准备车间</a:t>
                      </a: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txBody>
                  <a:tcPr marL="59336" marR="59336" marT="0" marB="0" anchor="ctr"/>
                </a:tc>
                <a:tc>
                  <a:txBody>
                    <a:bodyPr/>
                    <a:lstStyle/>
                    <a:p>
                      <a:pPr algn="ctr">
                        <a:spcAft>
                          <a:spcPts val="0"/>
                        </a:spcAft>
                      </a:pPr>
                      <a:r>
                        <a:rPr lang="zh-CN" altLang="en-US" sz="1600" kern="100" dirty="0">
                          <a:effectLst/>
                          <a:latin typeface="微软雅黑" panose="020B0503020204020204" pitchFamily="34" charset="-122"/>
                          <a:ea typeface="微软雅黑" panose="020B0503020204020204" pitchFamily="34" charset="-122"/>
                        </a:rPr>
                        <a:t>一般风险</a:t>
                      </a: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txBody>
                  <a:tcPr marL="59336" marR="59336" marT="0" marB="0" anchor="ctr"/>
                </a:tc>
              </a:tr>
            </a:tbl>
          </a:graphicData>
        </a:graphic>
      </p:graphicFrame>
      <p:sp>
        <p:nvSpPr>
          <p:cNvPr id="6" name="日期占位符 5"/>
          <p:cNvSpPr>
            <a:spLocks noGrp="1"/>
          </p:cNvSpPr>
          <p:nvPr>
            <p:ph type="dt" sz="half" idx="10"/>
            <p:custDataLst>
              <p:tags r:id="rId7"/>
            </p:custDataLst>
          </p:nvPr>
        </p:nvSpPr>
        <p:spPr/>
        <p:txBody>
          <a:bodyPr/>
          <a:lstStyle/>
          <a:p>
            <a:fld id="{109E256A-FC8C-4F71-8F4D-B4BBC90FC683}" type="datetime11">
              <a:rPr lang="zh-CN" altLang="en-US" smtClean="0">
                <a:solidFill>
                  <a:schemeClr val="dk1">
                    <a:tint val="75000"/>
                  </a:schemeClr>
                </a:solidFill>
              </a:rPr>
            </a:fld>
            <a:endParaRPr lang="zh-CN" altLang="en-US" smtClean="0">
              <a:solidFill>
                <a:schemeClr val="dk1">
                  <a:tint val="75000"/>
                </a:schemeClr>
              </a:solidFill>
            </a:endParaRPr>
          </a:p>
        </p:txBody>
      </p:sp>
      <p:sp>
        <p:nvSpPr>
          <p:cNvPr id="7" name="灯片编号占位符 6"/>
          <p:cNvSpPr>
            <a:spLocks noGrp="1"/>
          </p:cNvSpPr>
          <p:nvPr>
            <p:ph type="sldNum" sz="quarter" idx="12"/>
            <p:custDataLst>
              <p:tags r:id="rId8"/>
            </p:custDataLst>
          </p:nvPr>
        </p:nvSpPr>
        <p:spPr/>
        <p:txBody>
          <a:bodyPr/>
          <a:lstStyle/>
          <a:p>
            <a:fld id="{4F8BEFBF-5B5F-4BD2-A74A-61A97BF1200E}" type="slidenum">
              <a:rPr lang="zh-CN" altLang="en-US" smtClean="0">
                <a:solidFill>
                  <a:schemeClr val="dk1">
                    <a:tint val="75000"/>
                  </a:schemeClr>
                </a:solidFill>
              </a:rPr>
            </a:fld>
            <a:endParaRPr lang="zh-CN" altLang="en-US" smtClean="0">
              <a:solidFill>
                <a:schemeClr val="dk1">
                  <a:tint val="75000"/>
                </a:schemeClr>
              </a:solidFill>
            </a:endParaRPr>
          </a:p>
        </p:txBody>
      </p:sp>
      <p:graphicFrame>
        <p:nvGraphicFramePr>
          <p:cNvPr id="8" name="表格 7"/>
          <p:cNvGraphicFramePr>
            <a:graphicFrameLocks noGrp="1"/>
          </p:cNvGraphicFramePr>
          <p:nvPr/>
        </p:nvGraphicFramePr>
        <p:xfrm>
          <a:off x="628650" y="1370012"/>
          <a:ext cx="7740649" cy="1456239"/>
        </p:xfrm>
        <a:graphic>
          <a:graphicData uri="http://schemas.openxmlformats.org/drawingml/2006/table">
            <a:tbl>
              <a:tblPr firstRow="1" firstCol="1" bandRow="1">
                <a:tableStyleId>{5C22544A-7EE6-4342-B048-85BDC9FD1C3A}</a:tableStyleId>
              </a:tblPr>
              <a:tblGrid>
                <a:gridCol w="547329"/>
                <a:gridCol w="1198713"/>
                <a:gridCol w="1198713"/>
                <a:gridCol w="1198713"/>
                <a:gridCol w="1198713"/>
                <a:gridCol w="1198713"/>
                <a:gridCol w="1199755"/>
              </a:tblGrid>
              <a:tr h="968559">
                <a:tc>
                  <a:txBody>
                    <a:bodyPr/>
                    <a:lstStyle/>
                    <a:p>
                      <a:pPr algn="ctr">
                        <a:spcAft>
                          <a:spcPts val="0"/>
                        </a:spcAft>
                      </a:pPr>
                      <a:r>
                        <a:rPr lang="zh-CN" sz="1600" kern="100" dirty="0">
                          <a:effectLst/>
                          <a:latin typeface="微软雅黑" panose="020B0503020204020204" pitchFamily="34" charset="-122"/>
                          <a:ea typeface="微软雅黑" panose="020B0503020204020204" pitchFamily="34" charset="-122"/>
                        </a:rPr>
                        <a:t>序号</a:t>
                      </a:r>
                      <a:endParaRPr lang="zh-CN" sz="1600" kern="100" dirty="0">
                        <a:effectLst/>
                        <a:latin typeface="微软雅黑" panose="020B0503020204020204" pitchFamily="34" charset="-122"/>
                        <a:ea typeface="微软雅黑" panose="020B0503020204020204" pitchFamily="34" charset="-122"/>
                      </a:endParaRPr>
                    </a:p>
                  </a:txBody>
                  <a:tcPr marL="0" marR="0" marT="0" marB="0" anchor="ctr"/>
                </a:tc>
                <a:tc>
                  <a:txBody>
                    <a:bodyPr/>
                    <a:lstStyle/>
                    <a:p>
                      <a:pPr algn="ctr">
                        <a:lnSpc>
                          <a:spcPts val="1900"/>
                        </a:lnSpc>
                        <a:spcAft>
                          <a:spcPts val="0"/>
                        </a:spcAft>
                      </a:pPr>
                      <a:r>
                        <a:rPr lang="zh-CN" sz="1600" kern="100">
                          <a:effectLst/>
                          <a:latin typeface="微软雅黑" panose="020B0503020204020204" pitchFamily="34" charset="-122"/>
                          <a:ea typeface="微软雅黑" panose="020B0503020204020204" pitchFamily="34" charset="-122"/>
                        </a:rPr>
                        <a:t>设备种类</a:t>
                      </a:r>
                      <a:endParaRPr lang="zh-CN" sz="1600" kern="100">
                        <a:effectLst/>
                        <a:latin typeface="微软雅黑" panose="020B0503020204020204" pitchFamily="34" charset="-122"/>
                        <a:ea typeface="微软雅黑" panose="020B0503020204020204" pitchFamily="34" charset="-122"/>
                      </a:endParaRPr>
                    </a:p>
                  </a:txBody>
                  <a:tcPr marL="0" marR="0" marT="0" marB="0" anchor="ctr"/>
                </a:tc>
                <a:tc>
                  <a:txBody>
                    <a:bodyPr/>
                    <a:lstStyle/>
                    <a:p>
                      <a:pPr algn="ctr">
                        <a:lnSpc>
                          <a:spcPts val="1900"/>
                        </a:lnSpc>
                        <a:spcAft>
                          <a:spcPts val="0"/>
                        </a:spcAft>
                      </a:pPr>
                      <a:r>
                        <a:rPr lang="zh-CN" sz="1600" kern="100" dirty="0">
                          <a:effectLst/>
                          <a:latin typeface="微软雅黑" panose="020B0503020204020204" pitchFamily="34" charset="-122"/>
                          <a:ea typeface="微软雅黑" panose="020B0503020204020204" pitchFamily="34" charset="-122"/>
                        </a:rPr>
                        <a:t>设备类别</a:t>
                      </a:r>
                      <a:endParaRPr lang="zh-CN" sz="1600" kern="100" dirty="0">
                        <a:effectLst/>
                        <a:latin typeface="微软雅黑" panose="020B0503020204020204" pitchFamily="34" charset="-122"/>
                        <a:ea typeface="微软雅黑" panose="020B0503020204020204" pitchFamily="34" charset="-122"/>
                      </a:endParaRPr>
                    </a:p>
                  </a:txBody>
                  <a:tcPr marL="0" marR="0" marT="0" marB="0" anchor="ctr"/>
                </a:tc>
                <a:tc>
                  <a:txBody>
                    <a:bodyPr/>
                    <a:lstStyle/>
                    <a:p>
                      <a:pPr algn="ctr">
                        <a:lnSpc>
                          <a:spcPts val="1900"/>
                        </a:lnSpc>
                        <a:spcAft>
                          <a:spcPts val="0"/>
                        </a:spcAft>
                      </a:pPr>
                      <a:r>
                        <a:rPr lang="zh-CN" sz="1600" kern="100" dirty="0">
                          <a:effectLst/>
                          <a:latin typeface="微软雅黑" panose="020B0503020204020204" pitchFamily="34" charset="-122"/>
                          <a:ea typeface="微软雅黑" panose="020B0503020204020204" pitchFamily="34" charset="-122"/>
                        </a:rPr>
                        <a:t>设备</a:t>
                      </a:r>
                      <a:endParaRPr lang="zh-CN" sz="1600" kern="100" dirty="0">
                        <a:effectLst/>
                        <a:latin typeface="微软雅黑" panose="020B0503020204020204" pitchFamily="34" charset="-122"/>
                        <a:ea typeface="微软雅黑" panose="020B0503020204020204" pitchFamily="34" charset="-122"/>
                      </a:endParaRPr>
                    </a:p>
                    <a:p>
                      <a:pPr algn="ctr">
                        <a:lnSpc>
                          <a:spcPts val="1900"/>
                        </a:lnSpc>
                        <a:spcAft>
                          <a:spcPts val="0"/>
                        </a:spcAft>
                      </a:pPr>
                      <a:r>
                        <a:rPr lang="zh-CN" sz="1600" kern="100" dirty="0">
                          <a:effectLst/>
                          <a:latin typeface="微软雅黑" panose="020B0503020204020204" pitchFamily="34" charset="-122"/>
                          <a:ea typeface="微软雅黑" panose="020B0503020204020204" pitchFamily="34" charset="-122"/>
                        </a:rPr>
                        <a:t>品种</a:t>
                      </a:r>
                      <a:r>
                        <a:rPr lang="en-US" sz="1600" kern="100" dirty="0">
                          <a:effectLst/>
                          <a:latin typeface="微软雅黑" panose="020B0503020204020204" pitchFamily="34" charset="-122"/>
                          <a:ea typeface="微软雅黑" panose="020B0503020204020204" pitchFamily="34" charset="-122"/>
                        </a:rPr>
                        <a:t>/</a:t>
                      </a:r>
                      <a:r>
                        <a:rPr lang="zh-CN" sz="1600" kern="100" dirty="0">
                          <a:effectLst/>
                          <a:latin typeface="微软雅黑" panose="020B0503020204020204" pitchFamily="34" charset="-122"/>
                          <a:ea typeface="微软雅黑" panose="020B0503020204020204" pitchFamily="34" charset="-122"/>
                        </a:rPr>
                        <a:t>名称</a:t>
                      </a:r>
                      <a:endParaRPr lang="zh-CN" sz="1600" kern="100" dirty="0">
                        <a:effectLst/>
                        <a:latin typeface="微软雅黑" panose="020B0503020204020204" pitchFamily="34" charset="-122"/>
                        <a:ea typeface="微软雅黑" panose="020B0503020204020204" pitchFamily="34" charset="-122"/>
                      </a:endParaRPr>
                    </a:p>
                  </a:txBody>
                  <a:tcPr marL="0" marR="0" marT="0" marB="0" anchor="ctr"/>
                </a:tc>
                <a:tc>
                  <a:txBody>
                    <a:bodyPr/>
                    <a:lstStyle/>
                    <a:p>
                      <a:pPr algn="ctr">
                        <a:lnSpc>
                          <a:spcPts val="1900"/>
                        </a:lnSpc>
                        <a:spcAft>
                          <a:spcPts val="0"/>
                        </a:spcAft>
                      </a:pPr>
                      <a:r>
                        <a:rPr lang="zh-CN" sz="1600" kern="100">
                          <a:effectLst/>
                          <a:latin typeface="微软雅黑" panose="020B0503020204020204" pitchFamily="34" charset="-122"/>
                          <a:ea typeface="微软雅黑" panose="020B0503020204020204" pitchFamily="34" charset="-122"/>
                        </a:rPr>
                        <a:t>产品编号</a:t>
                      </a:r>
                      <a:endParaRPr lang="zh-CN" sz="1600" kern="100">
                        <a:effectLst/>
                        <a:latin typeface="微软雅黑" panose="020B0503020204020204" pitchFamily="34" charset="-122"/>
                        <a:ea typeface="微软雅黑" panose="020B0503020204020204" pitchFamily="34" charset="-122"/>
                      </a:endParaRPr>
                    </a:p>
                  </a:txBody>
                  <a:tcPr marL="59336" marR="59336" marT="0" marB="0" anchor="ctr"/>
                </a:tc>
                <a:tc>
                  <a:txBody>
                    <a:bodyPr/>
                    <a:lstStyle/>
                    <a:p>
                      <a:pPr algn="ctr">
                        <a:lnSpc>
                          <a:spcPts val="1900"/>
                        </a:lnSpc>
                        <a:spcAft>
                          <a:spcPts val="0"/>
                        </a:spcAft>
                      </a:pPr>
                      <a:r>
                        <a:rPr lang="zh-CN" sz="1600" kern="100">
                          <a:effectLst/>
                          <a:latin typeface="微软雅黑" panose="020B0503020204020204" pitchFamily="34" charset="-122"/>
                          <a:ea typeface="微软雅黑" panose="020B0503020204020204" pitchFamily="34" charset="-122"/>
                        </a:rPr>
                        <a:t>型号规格</a:t>
                      </a:r>
                      <a:endParaRPr lang="zh-CN" sz="1600" kern="100">
                        <a:effectLst/>
                        <a:latin typeface="微软雅黑" panose="020B0503020204020204" pitchFamily="34" charset="-122"/>
                        <a:ea typeface="微软雅黑" panose="020B0503020204020204" pitchFamily="34" charset="-122"/>
                      </a:endParaRPr>
                    </a:p>
                  </a:txBody>
                  <a:tcPr marL="59336" marR="59336" marT="0" marB="0" anchor="ctr"/>
                </a:tc>
                <a:tc>
                  <a:txBody>
                    <a:bodyPr/>
                    <a:lstStyle/>
                    <a:p>
                      <a:pPr algn="ctr">
                        <a:lnSpc>
                          <a:spcPts val="1900"/>
                        </a:lnSpc>
                        <a:spcAft>
                          <a:spcPts val="0"/>
                        </a:spcAft>
                      </a:pPr>
                      <a:r>
                        <a:rPr lang="zh-CN" sz="1600" kern="100">
                          <a:effectLst/>
                          <a:latin typeface="微软雅黑" panose="020B0503020204020204" pitchFamily="34" charset="-122"/>
                          <a:ea typeface="微软雅黑" panose="020B0503020204020204" pitchFamily="34" charset="-122"/>
                        </a:rPr>
                        <a:t>制造单位</a:t>
                      </a:r>
                      <a:endParaRPr lang="zh-CN" sz="1600" kern="100">
                        <a:effectLst/>
                        <a:latin typeface="微软雅黑" panose="020B0503020204020204" pitchFamily="34" charset="-122"/>
                        <a:ea typeface="微软雅黑" panose="020B0503020204020204" pitchFamily="34" charset="-122"/>
                      </a:endParaRPr>
                    </a:p>
                  </a:txBody>
                  <a:tcPr marL="59336" marR="59336" marT="0" marB="0" anchor="ctr"/>
                </a:tc>
              </a:tr>
              <a:tr h="430028">
                <a:tc>
                  <a:txBody>
                    <a:bodyPr/>
                    <a:lstStyle/>
                    <a:p>
                      <a:pPr algn="ctr">
                        <a:spcAft>
                          <a:spcPts val="0"/>
                        </a:spcAft>
                      </a:pPr>
                      <a:r>
                        <a:rPr lang="en-US" sz="1600" kern="100">
                          <a:effectLst/>
                          <a:latin typeface="微软雅黑" panose="020B0503020204020204" pitchFamily="34" charset="-122"/>
                          <a:ea typeface="微软雅黑" panose="020B0503020204020204" pitchFamily="34" charset="-122"/>
                        </a:rPr>
                        <a:t>1</a:t>
                      </a:r>
                      <a:endParaRPr lang="en-US" sz="1600" kern="100">
                        <a:effectLst/>
                        <a:latin typeface="微软雅黑" panose="020B0503020204020204" pitchFamily="34" charset="-122"/>
                        <a:ea typeface="微软雅黑" panose="020B0503020204020204" pitchFamily="34" charset="-122"/>
                      </a:endParaRPr>
                    </a:p>
                  </a:txBody>
                  <a:tcPr marL="59336" marR="59336" marT="0" marB="0" anchor="ctr"/>
                </a:tc>
                <a:tc>
                  <a:txBody>
                    <a:bodyPr/>
                    <a:lstStyle/>
                    <a:p>
                      <a:pPr algn="ctr">
                        <a:spcAft>
                          <a:spcPts val="0"/>
                        </a:spcAft>
                      </a:pPr>
                      <a:r>
                        <a:rPr lang="zh-CN" altLang="en-US" sz="1600" kern="100" dirty="0">
                          <a:effectLst/>
                          <a:latin typeface="微软雅黑" panose="020B0503020204020204" pitchFamily="34" charset="-122"/>
                          <a:ea typeface="微软雅黑" panose="020B0503020204020204" pitchFamily="34" charset="-122"/>
                        </a:rPr>
                        <a:t>起重机械</a:t>
                      </a: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txBody>
                  <a:tcPr marL="59336" marR="59336" marT="0" marB="0" anchor="ctr"/>
                </a:tc>
                <a:tc>
                  <a:txBody>
                    <a:body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r>
                        <a:rPr lang="zh-CN" altLang="en-US" sz="1600" kern="100" dirty="0">
                          <a:effectLst/>
                          <a:latin typeface="微软雅黑" panose="020B0503020204020204" pitchFamily="34" charset="-122"/>
                          <a:ea typeface="微软雅黑" panose="020B0503020204020204" pitchFamily="34" charset="-122"/>
                        </a:rPr>
                        <a:t>桥式起重机</a:t>
                      </a:r>
                      <a:endParaRPr lang="zh-CN" sz="1600" kern="100" dirty="0">
                        <a:effectLst/>
                        <a:latin typeface="微软雅黑" panose="020B0503020204020204" pitchFamily="34" charset="-122"/>
                        <a:ea typeface="微软雅黑" panose="020B0503020204020204" pitchFamily="34" charset="-122"/>
                      </a:endParaRPr>
                    </a:p>
                  </a:txBody>
                  <a:tcPr marL="59336" marR="59336" marT="0" marB="0" anchor="ctr"/>
                </a:tc>
                <a:tc>
                  <a:txBody>
                    <a:bodyPr/>
                    <a:lstStyle/>
                    <a:p>
                      <a:pPr algn="ctr">
                        <a:spcAft>
                          <a:spcPts val="0"/>
                        </a:spcAft>
                      </a:pPr>
                      <a:r>
                        <a:rPr lang="zh-CN" altLang="en-US" sz="1600" kern="100" dirty="0">
                          <a:effectLst/>
                          <a:latin typeface="微软雅黑" panose="020B0503020204020204" pitchFamily="34" charset="-122"/>
                          <a:ea typeface="微软雅黑" panose="020B0503020204020204" pitchFamily="34" charset="-122"/>
                        </a:rPr>
                        <a:t>通用桥式起重机</a:t>
                      </a: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txBody>
                  <a:tcPr marL="59336" marR="59336" marT="0" marB="0" anchor="ctr"/>
                </a:tc>
                <a:tc>
                  <a:txBody>
                    <a:bodyPr/>
                    <a:lstStyle/>
                    <a:p>
                      <a:pPr algn="ctr">
                        <a:spcAft>
                          <a:spcPts val="0"/>
                        </a:spcAft>
                      </a:pPr>
                      <a:r>
                        <a:rPr lang="en-US" sz="1600" kern="100" dirty="0">
                          <a:effectLst/>
                          <a:latin typeface="微软雅黑" panose="020B0503020204020204" pitchFamily="34" charset="-122"/>
                          <a:ea typeface="微软雅黑" panose="020B0503020204020204" pitchFamily="34" charset="-122"/>
                        </a:rPr>
                        <a:t>20080009 </a:t>
                      </a:r>
                      <a:endParaRPr lang="en-US" sz="1600" kern="100" dirty="0">
                        <a:effectLst/>
                        <a:latin typeface="微软雅黑" panose="020B0503020204020204" pitchFamily="34" charset="-122"/>
                        <a:ea typeface="微软雅黑" panose="020B0503020204020204" pitchFamily="34" charset="-122"/>
                      </a:endParaRPr>
                    </a:p>
                  </a:txBody>
                  <a:tcPr marL="59336" marR="59336" marT="0" marB="0"/>
                </a:tc>
                <a:tc>
                  <a:txBody>
                    <a:bodyPr/>
                    <a:lstStyle/>
                    <a:p>
                      <a:pPr algn="ctr">
                        <a:spcAft>
                          <a:spcPts val="0"/>
                        </a:spcAft>
                      </a:pPr>
                      <a:r>
                        <a:rPr lang="en-US" altLang="zh-CN" sz="1600" kern="100" dirty="0">
                          <a:effectLst/>
                          <a:latin typeface="微软雅黑" panose="020B0503020204020204" pitchFamily="34" charset="-122"/>
                          <a:ea typeface="微软雅黑" panose="020B0503020204020204" pitchFamily="34" charset="-122"/>
                        </a:rPr>
                        <a:t>QD5t-16.5m A5</a:t>
                      </a: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txBody>
                  <a:tcPr marL="59336" marR="59336" marT="0" marB="0"/>
                </a:tc>
                <a:tc>
                  <a:txBody>
                    <a:bodyPr/>
                    <a:lstStyle/>
                    <a:p>
                      <a:pPr algn="ctr">
                        <a:spcAft>
                          <a:spcPts val="0"/>
                        </a:spcAft>
                      </a:pPr>
                      <a:r>
                        <a:rPr lang="zh-CN" altLang="en-US" sz="1600" kern="100" dirty="0">
                          <a:effectLst/>
                          <a:latin typeface="微软雅黑" panose="020B0503020204020204" pitchFamily="34" charset="-122"/>
                          <a:ea typeface="微软雅黑" panose="020B0503020204020204" pitchFamily="34" charset="-122"/>
                        </a:rPr>
                        <a:t>开原市起重机器厂</a:t>
                      </a: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txBody>
                  <a:tcPr marL="59336" marR="59336" marT="0" marB="0" anchor="ctr"/>
                </a:tc>
              </a:tr>
            </a:tbl>
          </a:graphicData>
        </a:graphic>
      </p:graphicFrame>
      <p:sp>
        <p:nvSpPr>
          <p:cNvPr id="17" name="矩形 16"/>
          <p:cNvSpPr/>
          <p:nvPr/>
        </p:nvSpPr>
        <p:spPr>
          <a:xfrm>
            <a:off x="4486862" y="1504950"/>
            <a:ext cx="4453938" cy="922020"/>
          </a:xfrm>
          <a:prstGeom prst="rect">
            <a:avLst/>
          </a:prstGeom>
          <a:noFill/>
        </p:spPr>
        <p:txBody>
          <a:bodyPr wrap="square" lIns="91440" tIns="45720" rIns="91440" bIns="45720">
            <a:spAutoFit/>
          </a:bodyPr>
          <a:lstStyle/>
          <a:p>
            <a:pPr algn="ctr"/>
            <a:r>
              <a:rPr lang="zh-CN" altLang="en-US" sz="5400" b="1" cap="none" spc="0" dirty="0">
                <a:ln w="17780" cmpd="sng">
                  <a:solidFill>
                    <a:srgbClr val="000000"/>
                  </a:solidFill>
                  <a:prstDash val="solid"/>
                  <a:miter lim="800000"/>
                </a:ln>
                <a:solidFill>
                  <a:srgbClr val="FF0000"/>
                </a:solidFill>
                <a:effectLst>
                  <a:outerShdw blurRad="50800" algn="tl" rotWithShape="0">
                    <a:srgbClr val="000000"/>
                  </a:outerShdw>
                </a:effectLst>
                <a:latin typeface="微软雅黑" panose="020B0503020204020204" pitchFamily="34" charset="-122"/>
                <a:ea typeface="微软雅黑" panose="020B0503020204020204" pitchFamily="34" charset="-122"/>
              </a:rPr>
              <a:t>特种设备目录</a:t>
            </a:r>
            <a:endParaRPr lang="zh-CN" altLang="en-US" sz="5400" b="1" cap="none" spc="0" dirty="0">
              <a:ln w="17780" cmpd="sng">
                <a:solidFill>
                  <a:srgbClr val="000000"/>
                </a:solidFill>
                <a:prstDash val="solid"/>
                <a:miter lim="800000"/>
              </a:ln>
              <a:solidFill>
                <a:srgbClr val="FF0000"/>
              </a:solidFill>
              <a:effectLst>
                <a:outerShdw blurRad="50800" algn="tl" rotWithShape="0">
                  <a:srgbClr val="000000"/>
                </a:outerShdw>
              </a:effectLst>
              <a:latin typeface="微软雅黑" panose="020B0503020204020204" pitchFamily="34" charset="-122"/>
              <a:ea typeface="微软雅黑" panose="020B0503020204020204" pitchFamily="34" charset="-122"/>
            </a:endParaRPr>
          </a:p>
        </p:txBody>
      </p:sp>
      <p:sp>
        <p:nvSpPr>
          <p:cNvPr id="18" name="椭圆 17"/>
          <p:cNvSpPr/>
          <p:nvPr>
            <p:custDataLst>
              <p:tags r:id="rId9"/>
            </p:custDataLst>
          </p:nvPr>
        </p:nvSpPr>
        <p:spPr bwMode="auto">
          <a:xfrm>
            <a:off x="1193800" y="1504950"/>
            <a:ext cx="3111500" cy="869950"/>
          </a:xfrm>
          <a:prstGeom prst="ellipse">
            <a:avLst/>
          </a:prstGeom>
          <a:noFill/>
          <a:ln w="22225">
            <a:solidFill>
              <a:srgbClr val="FF0000"/>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9" name="椭圆 18"/>
          <p:cNvSpPr/>
          <p:nvPr>
            <p:custDataLst>
              <p:tags r:id="rId10"/>
            </p:custDataLst>
          </p:nvPr>
        </p:nvSpPr>
        <p:spPr bwMode="auto">
          <a:xfrm>
            <a:off x="3975100" y="1739900"/>
            <a:ext cx="952500" cy="596900"/>
          </a:xfrm>
          <a:prstGeom prst="ellipse">
            <a:avLst/>
          </a:prstGeom>
          <a:noFill/>
          <a:ln w="22225">
            <a:solidFill>
              <a:srgbClr val="FF0000"/>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20" name="矩形 19"/>
          <p:cNvSpPr/>
          <p:nvPr/>
        </p:nvSpPr>
        <p:spPr>
          <a:xfrm>
            <a:off x="1739900" y="2428280"/>
            <a:ext cx="7315200" cy="922020"/>
          </a:xfrm>
          <a:prstGeom prst="rect">
            <a:avLst/>
          </a:prstGeom>
          <a:noFill/>
        </p:spPr>
        <p:txBody>
          <a:bodyPr wrap="square" lIns="91440" tIns="45720" rIns="91440" bIns="45720">
            <a:spAutoFit/>
          </a:bodyPr>
          <a:lstStyle/>
          <a:p>
            <a:pPr algn="ctr"/>
            <a:r>
              <a:rPr lang="zh-CN" altLang="en-US" sz="5400" b="1" cap="none" spc="0" dirty="0">
                <a:ln w="17780" cmpd="sng">
                  <a:solidFill>
                    <a:srgbClr val="FFFFFF"/>
                  </a:solidFill>
                  <a:prstDash val="solid"/>
                  <a:miter lim="800000"/>
                </a:ln>
                <a:solidFill>
                  <a:schemeClr val="accent1"/>
                </a:solidFill>
                <a:effectLst>
                  <a:outerShdw blurRad="50800" algn="tl" rotWithShape="0">
                    <a:srgbClr val="000000"/>
                  </a:outerShdw>
                </a:effectLst>
                <a:latin typeface="微软雅黑" panose="020B0503020204020204" pitchFamily="34" charset="-122"/>
                <a:ea typeface="微软雅黑" panose="020B0503020204020204" pitchFamily="34" charset="-122"/>
              </a:rPr>
              <a:t>无品种，例如游乐设施</a:t>
            </a:r>
            <a:endParaRPr lang="zh-CN" altLang="en-US" sz="5400" b="1" cap="none" spc="0" dirty="0">
              <a:ln w="17780" cmpd="sng">
                <a:solidFill>
                  <a:srgbClr val="FFFFFF"/>
                </a:solidFill>
                <a:prstDash val="solid"/>
                <a:miter lim="800000"/>
              </a:ln>
              <a:solidFill>
                <a:schemeClr val="accent1"/>
              </a:solidFill>
              <a:effectLst>
                <a:outerShdw blurRad="50800" algn="tl" rotWithShape="0">
                  <a:srgbClr val="000000"/>
                </a:outerShdw>
              </a:effectLst>
              <a:latin typeface="微软雅黑" panose="020B0503020204020204" pitchFamily="34" charset="-122"/>
              <a:ea typeface="微软雅黑" panose="020B0503020204020204" pitchFamily="34" charset="-122"/>
            </a:endParaRPr>
          </a:p>
        </p:txBody>
      </p:sp>
    </p:spTree>
    <p:custDataLst>
      <p:tags r:id="rId11"/>
    </p:custData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170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170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bldLvl="0" animBg="1"/>
      <p:bldP spid="19" grpId="0" bldLvl="0" animBg="1"/>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reeform 8"/>
          <p:cNvSpPr/>
          <p:nvPr>
            <p:custDataLst>
              <p:tags r:id="rId1"/>
            </p:custDataLst>
          </p:nvPr>
        </p:nvSpPr>
        <p:spPr bwMode="auto">
          <a:xfrm>
            <a:off x="4486862" y="407020"/>
            <a:ext cx="41237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0">
                <a:srgbClr val="FFF200"/>
              </a:gs>
              <a:gs pos="45000">
                <a:srgbClr val="FF7A00"/>
              </a:gs>
              <a:gs pos="70000">
                <a:srgbClr val="FF0300"/>
              </a:gs>
              <a:gs pos="100000">
                <a:srgbClr val="4D0808"/>
              </a:gs>
            </a:gsLst>
            <a:lin ang="2700000" scaled="0"/>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56" name="TextBox 44"/>
          <p:cNvSpPr txBox="1"/>
          <p:nvPr>
            <p:custDataLst>
              <p:tags r:id="rId2"/>
            </p:custDataLst>
          </p:nvPr>
        </p:nvSpPr>
        <p:spPr>
          <a:xfrm>
            <a:off x="4627020" y="407020"/>
            <a:ext cx="3742280"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dk1">
                    <a:lumMod val="85000"/>
                    <a:lumOff val="15000"/>
                  </a:schemeClr>
                </a:solidFill>
                <a:latin typeface="微软雅黑" panose="020B0503020204020204" pitchFamily="34" charset="-122"/>
                <a:ea typeface="微软雅黑" panose="020B0503020204020204" pitchFamily="34" charset="-122"/>
              </a:rPr>
              <a:t>特种设备基本信息汇总表</a:t>
            </a:r>
            <a:r>
              <a:rPr lang="en-US" altLang="zh-CN" sz="2000" spc="70" dirty="0">
                <a:solidFill>
                  <a:schemeClr val="dk1">
                    <a:lumMod val="85000"/>
                    <a:lumOff val="15000"/>
                  </a:schemeClr>
                </a:solidFill>
                <a:latin typeface="微软雅黑" panose="020B0503020204020204" pitchFamily="34" charset="-122"/>
                <a:ea typeface="微软雅黑" panose="020B0503020204020204" pitchFamily="34" charset="-122"/>
              </a:rPr>
              <a:t>-</a:t>
            </a:r>
            <a:r>
              <a:rPr lang="zh-CN" altLang="en-US" sz="2000" spc="70" dirty="0">
                <a:solidFill>
                  <a:schemeClr val="dk1">
                    <a:lumMod val="85000"/>
                    <a:lumOff val="15000"/>
                  </a:schemeClr>
                </a:solidFill>
                <a:latin typeface="微软雅黑" panose="020B0503020204020204" pitchFamily="34" charset="-122"/>
                <a:ea typeface="微软雅黑" panose="020B0503020204020204" pitchFamily="34" charset="-122"/>
              </a:rPr>
              <a:t>样例</a:t>
            </a:r>
            <a:endParaRPr lang="zh-CN" altLang="en-US" sz="2000" spc="7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62" name="Freeform 8"/>
          <p:cNvSpPr/>
          <p:nvPr>
            <p:custDataLst>
              <p:tags r:id="rId3"/>
            </p:custDataLst>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63" name="TextBox 44"/>
          <p:cNvSpPr txBox="1"/>
          <p:nvPr>
            <p:custDataLst>
              <p:tags r:id="rId4"/>
            </p:custDataLst>
          </p:nvPr>
        </p:nvSpPr>
        <p:spPr>
          <a:xfrm>
            <a:off x="784614" y="407020"/>
            <a:ext cx="3956868"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特种设备双重预防工作程序</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64" name="Freeform 7"/>
          <p:cNvSpPr/>
          <p:nvPr>
            <p:custDataLst>
              <p:tags r:id="rId5"/>
            </p:custDataLst>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endParaRPr>
          </a:p>
        </p:txBody>
      </p:sp>
      <p:sp>
        <p:nvSpPr>
          <p:cNvPr id="65" name="TextBox 64"/>
          <p:cNvSpPr txBox="1"/>
          <p:nvPr>
            <p:custDataLst>
              <p:tags r:id="rId6"/>
            </p:custDataLst>
          </p:nvPr>
        </p:nvSpPr>
        <p:spPr>
          <a:xfrm>
            <a:off x="88490" y="401156"/>
            <a:ext cx="200578" cy="307777"/>
          </a:xfrm>
          <a:prstGeom prst="rect">
            <a:avLst/>
          </a:prstGeom>
          <a:noFill/>
        </p:spPr>
        <p:txBody>
          <a:bodyPr wrap="square" rtlCol="0">
            <a:spAutoFit/>
          </a:bodyPr>
          <a:lstStyle/>
          <a:p>
            <a:r>
              <a:rPr lang="zh-CN" altLang="en-US" sz="1400" b="1" dirty="0">
                <a:solidFill>
                  <a:schemeClr val="lt1"/>
                </a:solidFill>
              </a:rPr>
              <a:t>三</a:t>
            </a:r>
            <a:endParaRPr lang="zh-CN" altLang="en-US" sz="1400" b="1" dirty="0">
              <a:solidFill>
                <a:schemeClr val="lt1"/>
              </a:solidFill>
            </a:endParaRPr>
          </a:p>
        </p:txBody>
      </p:sp>
      <p:graphicFrame>
        <p:nvGraphicFramePr>
          <p:cNvPr id="3" name="表格 2"/>
          <p:cNvGraphicFramePr>
            <a:graphicFrameLocks noGrp="1"/>
          </p:cNvGraphicFramePr>
          <p:nvPr/>
        </p:nvGraphicFramePr>
        <p:xfrm>
          <a:off x="683670" y="3251266"/>
          <a:ext cx="7685631" cy="1296782"/>
        </p:xfrm>
        <a:graphic>
          <a:graphicData uri="http://schemas.openxmlformats.org/drawingml/2006/table">
            <a:tbl>
              <a:tblPr firstRow="1" firstCol="1" bandRow="1">
                <a:tableStyleId>{5C22544A-7EE6-4342-B048-85BDC9FD1C3A}</a:tableStyleId>
              </a:tblPr>
              <a:tblGrid>
                <a:gridCol w="543439"/>
                <a:gridCol w="1770091"/>
                <a:gridCol w="1104900"/>
                <a:gridCol w="1117600"/>
                <a:gridCol w="1054100"/>
                <a:gridCol w="1066800"/>
                <a:gridCol w="1028701"/>
              </a:tblGrid>
              <a:tr h="809102">
                <a:tc>
                  <a:txBody>
                    <a:bodyPr/>
                    <a:lstStyle/>
                    <a:p>
                      <a:pPr algn="ctr">
                        <a:spcAft>
                          <a:spcPts val="0"/>
                        </a:spcAft>
                      </a:pPr>
                      <a:r>
                        <a:rPr lang="zh-CN" sz="1600" kern="100" dirty="0">
                          <a:effectLst/>
                          <a:latin typeface="微软雅黑" panose="020B0503020204020204" pitchFamily="34" charset="-122"/>
                          <a:ea typeface="微软雅黑" panose="020B0503020204020204" pitchFamily="34" charset="-122"/>
                        </a:rPr>
                        <a:t>序号</a:t>
                      </a:r>
                      <a:endParaRPr lang="zh-CN" sz="1600" kern="100" dirty="0">
                        <a:effectLst/>
                        <a:latin typeface="微软雅黑" panose="020B0503020204020204" pitchFamily="34" charset="-122"/>
                        <a:ea typeface="微软雅黑" panose="020B0503020204020204" pitchFamily="34" charset="-122"/>
                      </a:endParaRPr>
                    </a:p>
                  </a:txBody>
                  <a:tcPr marL="0" marR="0" marT="0" marB="0" anchor="ctr"/>
                </a:tc>
                <a:tc>
                  <a:txBody>
                    <a:bodyPr/>
                    <a:lstStyle/>
                    <a:p>
                      <a:pPr algn="ctr">
                        <a:lnSpc>
                          <a:spcPts val="1900"/>
                        </a:lnSpc>
                        <a:spcAft>
                          <a:spcPts val="0"/>
                        </a:spcAft>
                      </a:pPr>
                      <a:r>
                        <a:rPr lang="zh-CN" sz="1600" kern="100" dirty="0">
                          <a:effectLst/>
                          <a:latin typeface="微软雅黑" panose="020B0503020204020204" pitchFamily="34" charset="-122"/>
                          <a:ea typeface="微软雅黑" panose="020B0503020204020204" pitchFamily="34" charset="-122"/>
                        </a:rPr>
                        <a:t>注册代码</a:t>
                      </a:r>
                      <a:endParaRPr lang="zh-CN" sz="1600" kern="100" dirty="0">
                        <a:effectLst/>
                        <a:latin typeface="微软雅黑" panose="020B0503020204020204" pitchFamily="34" charset="-122"/>
                        <a:ea typeface="微软雅黑" panose="020B0503020204020204" pitchFamily="34" charset="-122"/>
                      </a:endParaRPr>
                    </a:p>
                  </a:txBody>
                  <a:tcPr marL="59336" marR="59336" marT="0" marB="0" anchor="ctr"/>
                </a:tc>
                <a:tc>
                  <a:txBody>
                    <a:bodyPr/>
                    <a:lstStyle/>
                    <a:p>
                      <a:pPr algn="ctr">
                        <a:lnSpc>
                          <a:spcPts val="1900"/>
                        </a:lnSpc>
                        <a:spcAft>
                          <a:spcPts val="0"/>
                        </a:spcAft>
                      </a:pPr>
                      <a:r>
                        <a:rPr lang="zh-CN" sz="1600" kern="100" dirty="0">
                          <a:effectLst/>
                          <a:latin typeface="微软雅黑" panose="020B0503020204020204" pitchFamily="34" charset="-122"/>
                          <a:ea typeface="微软雅黑" panose="020B0503020204020204" pitchFamily="34" charset="-122"/>
                        </a:rPr>
                        <a:t>最近一次检验日期</a:t>
                      </a:r>
                      <a:endParaRPr lang="zh-CN" sz="1600" kern="100" dirty="0">
                        <a:effectLst/>
                        <a:latin typeface="微软雅黑" panose="020B0503020204020204" pitchFamily="34" charset="-122"/>
                        <a:ea typeface="微软雅黑" panose="020B0503020204020204" pitchFamily="34" charset="-122"/>
                      </a:endParaRPr>
                    </a:p>
                  </a:txBody>
                  <a:tcPr marL="59336" marR="59336" marT="0" marB="0" anchor="ctr"/>
                </a:tc>
                <a:tc>
                  <a:txBody>
                    <a:bodyPr/>
                    <a:lstStyle/>
                    <a:p>
                      <a:pPr algn="ctr">
                        <a:lnSpc>
                          <a:spcPts val="1900"/>
                        </a:lnSpc>
                        <a:spcAft>
                          <a:spcPts val="0"/>
                        </a:spcAft>
                      </a:pPr>
                      <a:r>
                        <a:rPr lang="zh-CN" sz="1600" kern="100" dirty="0">
                          <a:effectLst/>
                          <a:latin typeface="微软雅黑" panose="020B0503020204020204" pitchFamily="34" charset="-122"/>
                          <a:ea typeface="微软雅黑" panose="020B0503020204020204" pitchFamily="34" charset="-122"/>
                        </a:rPr>
                        <a:t>下次</a:t>
                      </a:r>
                      <a:endParaRPr lang="en-US" altLang="zh-CN" sz="1600" kern="100" dirty="0">
                        <a:effectLst/>
                        <a:latin typeface="微软雅黑" panose="020B0503020204020204" pitchFamily="34" charset="-122"/>
                        <a:ea typeface="微软雅黑" panose="020B0503020204020204" pitchFamily="34" charset="-122"/>
                      </a:endParaRPr>
                    </a:p>
                    <a:p>
                      <a:pPr algn="ctr">
                        <a:lnSpc>
                          <a:spcPts val="1900"/>
                        </a:lnSpc>
                        <a:spcAft>
                          <a:spcPts val="0"/>
                        </a:spcAft>
                      </a:pPr>
                      <a:r>
                        <a:rPr lang="zh-CN" sz="1600" kern="100" dirty="0">
                          <a:effectLst/>
                          <a:latin typeface="微软雅黑" panose="020B0503020204020204" pitchFamily="34" charset="-122"/>
                          <a:ea typeface="微软雅黑" panose="020B0503020204020204" pitchFamily="34" charset="-122"/>
                        </a:rPr>
                        <a:t>检验日期</a:t>
                      </a:r>
                      <a:endParaRPr lang="zh-CN" sz="1600" kern="100" dirty="0">
                        <a:effectLst/>
                        <a:latin typeface="微软雅黑" panose="020B0503020204020204" pitchFamily="34" charset="-122"/>
                        <a:ea typeface="微软雅黑" panose="020B0503020204020204" pitchFamily="34" charset="-122"/>
                      </a:endParaRPr>
                    </a:p>
                  </a:txBody>
                  <a:tcPr marL="59336" marR="59336" marT="0" marB="0" anchor="ctr"/>
                </a:tc>
                <a:tc>
                  <a:txBody>
                    <a:bodyPr/>
                    <a:lstStyle/>
                    <a:p>
                      <a:pPr algn="ctr">
                        <a:lnSpc>
                          <a:spcPts val="1900"/>
                        </a:lnSpc>
                        <a:spcAft>
                          <a:spcPts val="0"/>
                        </a:spcAft>
                      </a:pPr>
                      <a:r>
                        <a:rPr lang="zh-CN" sz="1600" kern="100" dirty="0">
                          <a:effectLst/>
                          <a:latin typeface="微软雅黑" panose="020B0503020204020204" pitchFamily="34" charset="-122"/>
                          <a:ea typeface="微软雅黑" panose="020B0503020204020204" pitchFamily="34" charset="-122"/>
                        </a:rPr>
                        <a:t>单位内</a:t>
                      </a:r>
                      <a:endParaRPr lang="en-US" altLang="zh-CN" sz="1600" kern="100" dirty="0">
                        <a:effectLst/>
                        <a:latin typeface="微软雅黑" panose="020B0503020204020204" pitchFamily="34" charset="-122"/>
                        <a:ea typeface="微软雅黑" panose="020B0503020204020204" pitchFamily="34" charset="-122"/>
                      </a:endParaRPr>
                    </a:p>
                    <a:p>
                      <a:pPr algn="ctr">
                        <a:lnSpc>
                          <a:spcPts val="1900"/>
                        </a:lnSpc>
                        <a:spcAft>
                          <a:spcPts val="0"/>
                        </a:spcAft>
                      </a:pPr>
                      <a:r>
                        <a:rPr lang="zh-CN" sz="1600" kern="100" dirty="0">
                          <a:effectLst/>
                          <a:latin typeface="微软雅黑" panose="020B0503020204020204" pitchFamily="34" charset="-122"/>
                          <a:ea typeface="微软雅黑" panose="020B0503020204020204" pitchFamily="34" charset="-122"/>
                        </a:rPr>
                        <a:t>编号</a:t>
                      </a:r>
                      <a:endParaRPr lang="zh-CN" sz="1600" kern="100" dirty="0">
                        <a:effectLst/>
                        <a:latin typeface="微软雅黑" panose="020B0503020204020204" pitchFamily="34" charset="-122"/>
                        <a:ea typeface="微软雅黑" panose="020B0503020204020204" pitchFamily="34" charset="-122"/>
                      </a:endParaRPr>
                    </a:p>
                  </a:txBody>
                  <a:tcPr marL="59336" marR="59336" marT="0" marB="0" anchor="ctr"/>
                </a:tc>
                <a:tc>
                  <a:txBody>
                    <a:bodyPr/>
                    <a:lstStyle/>
                    <a:p>
                      <a:pPr algn="ctr">
                        <a:lnSpc>
                          <a:spcPts val="1900"/>
                        </a:lnSpc>
                        <a:spcAft>
                          <a:spcPts val="0"/>
                        </a:spcAft>
                      </a:pPr>
                      <a:r>
                        <a:rPr lang="zh-CN" sz="1600" kern="100" dirty="0">
                          <a:effectLst/>
                          <a:latin typeface="微软雅黑" panose="020B0503020204020204" pitchFamily="34" charset="-122"/>
                          <a:ea typeface="微软雅黑" panose="020B0503020204020204" pitchFamily="34" charset="-122"/>
                        </a:rPr>
                        <a:t>设备位置</a:t>
                      </a:r>
                      <a:endParaRPr lang="zh-CN" sz="1600" kern="100" dirty="0">
                        <a:effectLst/>
                        <a:latin typeface="微软雅黑" panose="020B0503020204020204" pitchFamily="34" charset="-122"/>
                        <a:ea typeface="微软雅黑" panose="020B0503020204020204" pitchFamily="34" charset="-122"/>
                      </a:endParaRPr>
                    </a:p>
                  </a:txBody>
                  <a:tcPr marL="59336" marR="59336" marT="0" marB="0" anchor="ctr"/>
                </a:tc>
                <a:tc>
                  <a:txBody>
                    <a:bodyPr/>
                    <a:lstStyle/>
                    <a:p>
                      <a:pPr algn="ctr">
                        <a:lnSpc>
                          <a:spcPts val="1900"/>
                        </a:lnSpc>
                        <a:spcAft>
                          <a:spcPts val="0"/>
                        </a:spcAft>
                      </a:pPr>
                      <a:r>
                        <a:rPr lang="zh-CN" sz="1600" kern="100" dirty="0">
                          <a:effectLst/>
                          <a:latin typeface="微软雅黑" panose="020B0503020204020204" pitchFamily="34" charset="-122"/>
                          <a:ea typeface="微软雅黑" panose="020B0503020204020204" pitchFamily="34" charset="-122"/>
                        </a:rPr>
                        <a:t>风险等级</a:t>
                      </a:r>
                      <a:endParaRPr lang="zh-CN" sz="1600" kern="100" dirty="0">
                        <a:effectLst/>
                        <a:latin typeface="微软雅黑" panose="020B0503020204020204" pitchFamily="34" charset="-122"/>
                        <a:ea typeface="微软雅黑" panose="020B0503020204020204" pitchFamily="34" charset="-122"/>
                      </a:endParaRPr>
                    </a:p>
                  </a:txBody>
                  <a:tcPr marL="59336" marR="59336" marT="0" marB="0" anchor="ctr"/>
                </a:tc>
              </a:tr>
              <a:tr h="359231">
                <a:tc>
                  <a:txBody>
                    <a:bodyPr/>
                    <a:lstStyle/>
                    <a:p>
                      <a:pPr algn="ctr">
                        <a:spcAft>
                          <a:spcPts val="0"/>
                        </a:spcAft>
                      </a:pPr>
                      <a:r>
                        <a:rPr lang="en-US" sz="1600" kern="100">
                          <a:effectLst/>
                          <a:latin typeface="微软雅黑" panose="020B0503020204020204" pitchFamily="34" charset="-122"/>
                          <a:ea typeface="微软雅黑" panose="020B0503020204020204" pitchFamily="34" charset="-122"/>
                        </a:rPr>
                        <a:t>1</a:t>
                      </a:r>
                      <a:endParaRPr lang="en-US" sz="1600" kern="100">
                        <a:effectLst/>
                        <a:latin typeface="微软雅黑" panose="020B0503020204020204" pitchFamily="34" charset="-122"/>
                        <a:ea typeface="微软雅黑" panose="020B0503020204020204" pitchFamily="34" charset="-122"/>
                      </a:endParaRPr>
                    </a:p>
                  </a:txBody>
                  <a:tcPr marL="59336" marR="59336" marT="0" marB="0" anchor="ctr"/>
                </a:tc>
                <a:tc>
                  <a:txBody>
                    <a:bodyPr/>
                    <a:lstStyle/>
                    <a:p>
                      <a:pPr algn="ctr">
                        <a:spcAft>
                          <a:spcPts val="0"/>
                        </a:spcAft>
                      </a:pPr>
                      <a:r>
                        <a:rPr lang="en-US" sz="1600" kern="100" dirty="0">
                          <a:effectLst/>
                          <a:latin typeface="微软雅黑" panose="020B0503020204020204" pitchFamily="34" charset="-122"/>
                          <a:ea typeface="微软雅黑" panose="020B0503020204020204" pitchFamily="34" charset="-122"/>
                        </a:rPr>
                        <a:t> 4010210359200804</a:t>
                      </a:r>
                      <a:r>
                        <a:rPr lang="en-US" altLang="zh-CN" sz="1600" kern="100" dirty="0">
                          <a:effectLst/>
                          <a:latin typeface="微软雅黑" panose="020B0503020204020204" pitchFamily="34" charset="-122"/>
                          <a:ea typeface="微软雅黑" panose="020B0503020204020204" pitchFamily="34" charset="-122"/>
                        </a:rPr>
                        <a:t>H117</a:t>
                      </a:r>
                      <a:endParaRPr lang="zh-CN" sz="1600" kern="100" dirty="0">
                        <a:effectLst/>
                        <a:latin typeface="微软雅黑" panose="020B0503020204020204" pitchFamily="34" charset="-122"/>
                        <a:ea typeface="微软雅黑" panose="020B0503020204020204" pitchFamily="34" charset="-122"/>
                      </a:endParaRPr>
                    </a:p>
                  </a:txBody>
                  <a:tcPr marL="59336" marR="59336" marT="0" marB="0" anchor="ctr"/>
                </a:tc>
                <a:tc>
                  <a:txBody>
                    <a:bodyPr/>
                    <a:lstStyle/>
                    <a:p>
                      <a:pPr algn="ctr">
                        <a:spcAft>
                          <a:spcPts val="0"/>
                        </a:spcAft>
                      </a:pPr>
                      <a:r>
                        <a:rPr lang="en-US" sz="1600" kern="100" dirty="0">
                          <a:effectLst/>
                          <a:latin typeface="微软雅黑" panose="020B0503020204020204" pitchFamily="34" charset="-122"/>
                          <a:ea typeface="微软雅黑" panose="020B0503020204020204" pitchFamily="34" charset="-122"/>
                        </a:rPr>
                        <a:t> 2017.9</a:t>
                      </a:r>
                      <a:endParaRPr lang="en-US" sz="1600" kern="100" dirty="0">
                        <a:effectLst/>
                        <a:latin typeface="微软雅黑" panose="020B0503020204020204" pitchFamily="34" charset="-122"/>
                        <a:ea typeface="微软雅黑" panose="020B0503020204020204" pitchFamily="34" charset="-122"/>
                      </a:endParaRPr>
                    </a:p>
                  </a:txBody>
                  <a:tcPr marL="59336" marR="59336" marT="0" marB="0" anchor="ctr"/>
                </a:tc>
                <a:tc>
                  <a:txBody>
                    <a:bodyPr/>
                    <a:lstStyle/>
                    <a:p>
                      <a:pPr algn="ctr">
                        <a:spcAft>
                          <a:spcPts val="0"/>
                        </a:spcAft>
                      </a:pPr>
                      <a:r>
                        <a:rPr lang="en-US" sz="1600" kern="100" dirty="0">
                          <a:effectLst/>
                          <a:latin typeface="微软雅黑" panose="020B0503020204020204" pitchFamily="34" charset="-122"/>
                          <a:ea typeface="微软雅黑" panose="020B0503020204020204" pitchFamily="34" charset="-122"/>
                        </a:rPr>
                        <a:t>2019.9 </a:t>
                      </a:r>
                      <a:endParaRPr lang="en-US" sz="1600" kern="100" dirty="0">
                        <a:effectLst/>
                        <a:latin typeface="微软雅黑" panose="020B0503020204020204" pitchFamily="34" charset="-122"/>
                        <a:ea typeface="微软雅黑" panose="020B0503020204020204" pitchFamily="34" charset="-122"/>
                      </a:endParaRPr>
                    </a:p>
                  </a:txBody>
                  <a:tcPr marL="59336" marR="59336" marT="0" marB="0" anchor="ctr"/>
                </a:tc>
                <a:tc>
                  <a:txBody>
                    <a:bodyPr/>
                    <a:lstStyle/>
                    <a:p>
                      <a:pPr algn="ctr">
                        <a:spcAft>
                          <a:spcPts val="0"/>
                        </a:spcAft>
                      </a:pPr>
                      <a:r>
                        <a:rPr lang="en-US" sz="1600" kern="100" dirty="0">
                          <a:effectLst/>
                          <a:latin typeface="微软雅黑" panose="020B0503020204020204" pitchFamily="34" charset="-122"/>
                          <a:ea typeface="微软雅黑" panose="020B0503020204020204" pitchFamily="34" charset="-122"/>
                        </a:rPr>
                        <a:t>01 </a:t>
                      </a:r>
                      <a:endParaRPr lang="en-US" sz="1600" kern="100" dirty="0">
                        <a:effectLst/>
                        <a:latin typeface="微软雅黑" panose="020B0503020204020204" pitchFamily="34" charset="-122"/>
                        <a:ea typeface="微软雅黑" panose="020B0503020204020204" pitchFamily="34" charset="-122"/>
                      </a:endParaRPr>
                    </a:p>
                  </a:txBody>
                  <a:tcPr marL="59336" marR="59336" marT="0" marB="0" anchor="ctr"/>
                </a:tc>
                <a:tc>
                  <a:txBody>
                    <a:bodyPr/>
                    <a:lstStyle/>
                    <a:p>
                      <a:pPr algn="ctr">
                        <a:spcAft>
                          <a:spcPts val="0"/>
                        </a:spcAft>
                      </a:pPr>
                      <a:r>
                        <a:rPr lang="zh-CN" altLang="en-US" sz="1600" kern="100" dirty="0">
                          <a:effectLst/>
                          <a:latin typeface="微软雅黑" panose="020B0503020204020204" pitchFamily="34" charset="-122"/>
                          <a:ea typeface="微软雅黑" panose="020B0503020204020204" pitchFamily="34" charset="-122"/>
                        </a:rPr>
                        <a:t>准备车间</a:t>
                      </a: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txBody>
                  <a:tcPr marL="59336" marR="59336" marT="0" marB="0" anchor="ctr"/>
                </a:tc>
                <a:tc>
                  <a:txBody>
                    <a:bodyPr/>
                    <a:lstStyle/>
                    <a:p>
                      <a:pPr algn="ctr">
                        <a:spcAft>
                          <a:spcPts val="0"/>
                        </a:spcAft>
                      </a:pPr>
                      <a:r>
                        <a:rPr lang="zh-CN" altLang="en-US" sz="1600" kern="100" dirty="0">
                          <a:effectLst/>
                          <a:latin typeface="微软雅黑" panose="020B0503020204020204" pitchFamily="34" charset="-122"/>
                          <a:ea typeface="微软雅黑" panose="020B0503020204020204" pitchFamily="34" charset="-122"/>
                        </a:rPr>
                        <a:t>一般风险</a:t>
                      </a: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txBody>
                  <a:tcPr marL="59336" marR="59336" marT="0" marB="0" anchor="ctr"/>
                </a:tc>
              </a:tr>
            </a:tbl>
          </a:graphicData>
        </a:graphic>
      </p:graphicFrame>
      <p:sp>
        <p:nvSpPr>
          <p:cNvPr id="6" name="日期占位符 5"/>
          <p:cNvSpPr>
            <a:spLocks noGrp="1"/>
          </p:cNvSpPr>
          <p:nvPr>
            <p:ph type="dt" sz="half" idx="10"/>
            <p:custDataLst>
              <p:tags r:id="rId7"/>
            </p:custDataLst>
          </p:nvPr>
        </p:nvSpPr>
        <p:spPr/>
        <p:txBody>
          <a:bodyPr/>
          <a:lstStyle/>
          <a:p>
            <a:fld id="{109E256A-FC8C-4F71-8F4D-B4BBC90FC683}" type="datetime11">
              <a:rPr lang="zh-CN" altLang="en-US" smtClean="0">
                <a:solidFill>
                  <a:schemeClr val="dk1">
                    <a:tint val="75000"/>
                  </a:schemeClr>
                </a:solidFill>
              </a:rPr>
            </a:fld>
            <a:endParaRPr lang="zh-CN" altLang="en-US" smtClean="0">
              <a:solidFill>
                <a:schemeClr val="dk1">
                  <a:tint val="75000"/>
                </a:schemeClr>
              </a:solidFill>
            </a:endParaRPr>
          </a:p>
        </p:txBody>
      </p:sp>
      <p:sp>
        <p:nvSpPr>
          <p:cNvPr id="7" name="灯片编号占位符 6"/>
          <p:cNvSpPr>
            <a:spLocks noGrp="1"/>
          </p:cNvSpPr>
          <p:nvPr>
            <p:ph type="sldNum" sz="quarter" idx="12"/>
            <p:custDataLst>
              <p:tags r:id="rId8"/>
            </p:custDataLst>
          </p:nvPr>
        </p:nvSpPr>
        <p:spPr/>
        <p:txBody>
          <a:bodyPr/>
          <a:lstStyle/>
          <a:p>
            <a:fld id="{4F8BEFBF-5B5F-4BD2-A74A-61A97BF1200E}" type="slidenum">
              <a:rPr lang="zh-CN" altLang="en-US" smtClean="0">
                <a:solidFill>
                  <a:schemeClr val="dk1">
                    <a:tint val="75000"/>
                  </a:schemeClr>
                </a:solidFill>
              </a:rPr>
            </a:fld>
            <a:endParaRPr lang="zh-CN" altLang="en-US" smtClean="0">
              <a:solidFill>
                <a:schemeClr val="dk1">
                  <a:tint val="75000"/>
                </a:schemeClr>
              </a:solidFill>
            </a:endParaRPr>
          </a:p>
        </p:txBody>
      </p:sp>
      <p:graphicFrame>
        <p:nvGraphicFramePr>
          <p:cNvPr id="8" name="表格 7"/>
          <p:cNvGraphicFramePr>
            <a:graphicFrameLocks noGrp="1"/>
          </p:cNvGraphicFramePr>
          <p:nvPr/>
        </p:nvGraphicFramePr>
        <p:xfrm>
          <a:off x="628650" y="1370012"/>
          <a:ext cx="7740649" cy="1456239"/>
        </p:xfrm>
        <a:graphic>
          <a:graphicData uri="http://schemas.openxmlformats.org/drawingml/2006/table">
            <a:tbl>
              <a:tblPr firstRow="1" firstCol="1" bandRow="1">
                <a:tableStyleId>{5C22544A-7EE6-4342-B048-85BDC9FD1C3A}</a:tableStyleId>
              </a:tblPr>
              <a:tblGrid>
                <a:gridCol w="547329"/>
                <a:gridCol w="1198713"/>
                <a:gridCol w="1198713"/>
                <a:gridCol w="1198713"/>
                <a:gridCol w="1198713"/>
                <a:gridCol w="1198713"/>
                <a:gridCol w="1199755"/>
              </a:tblGrid>
              <a:tr h="968559">
                <a:tc>
                  <a:txBody>
                    <a:bodyPr/>
                    <a:lstStyle/>
                    <a:p>
                      <a:pPr algn="ctr">
                        <a:spcAft>
                          <a:spcPts val="0"/>
                        </a:spcAft>
                      </a:pPr>
                      <a:r>
                        <a:rPr lang="zh-CN" sz="1600" kern="100" dirty="0">
                          <a:effectLst/>
                          <a:latin typeface="微软雅黑" panose="020B0503020204020204" pitchFamily="34" charset="-122"/>
                          <a:ea typeface="微软雅黑" panose="020B0503020204020204" pitchFamily="34" charset="-122"/>
                        </a:rPr>
                        <a:t>序号</a:t>
                      </a:r>
                      <a:endParaRPr lang="zh-CN" sz="1600" kern="100" dirty="0">
                        <a:effectLst/>
                        <a:latin typeface="微软雅黑" panose="020B0503020204020204" pitchFamily="34" charset="-122"/>
                        <a:ea typeface="微软雅黑" panose="020B0503020204020204" pitchFamily="34" charset="-122"/>
                      </a:endParaRPr>
                    </a:p>
                  </a:txBody>
                  <a:tcPr marL="0" marR="0" marT="0" marB="0" anchor="ctr"/>
                </a:tc>
                <a:tc>
                  <a:txBody>
                    <a:bodyPr/>
                    <a:lstStyle/>
                    <a:p>
                      <a:pPr algn="ctr">
                        <a:lnSpc>
                          <a:spcPts val="1900"/>
                        </a:lnSpc>
                        <a:spcAft>
                          <a:spcPts val="0"/>
                        </a:spcAft>
                      </a:pPr>
                      <a:r>
                        <a:rPr lang="zh-CN" sz="1600" kern="100">
                          <a:effectLst/>
                          <a:latin typeface="微软雅黑" panose="020B0503020204020204" pitchFamily="34" charset="-122"/>
                          <a:ea typeface="微软雅黑" panose="020B0503020204020204" pitchFamily="34" charset="-122"/>
                        </a:rPr>
                        <a:t>设备种类</a:t>
                      </a:r>
                      <a:endParaRPr lang="zh-CN" sz="1600" kern="100">
                        <a:effectLst/>
                        <a:latin typeface="微软雅黑" panose="020B0503020204020204" pitchFamily="34" charset="-122"/>
                        <a:ea typeface="微软雅黑" panose="020B0503020204020204" pitchFamily="34" charset="-122"/>
                      </a:endParaRPr>
                    </a:p>
                  </a:txBody>
                  <a:tcPr marL="0" marR="0" marT="0" marB="0" anchor="ctr"/>
                </a:tc>
                <a:tc>
                  <a:txBody>
                    <a:bodyPr/>
                    <a:lstStyle/>
                    <a:p>
                      <a:pPr algn="ctr">
                        <a:lnSpc>
                          <a:spcPts val="1900"/>
                        </a:lnSpc>
                        <a:spcAft>
                          <a:spcPts val="0"/>
                        </a:spcAft>
                      </a:pPr>
                      <a:r>
                        <a:rPr lang="zh-CN" sz="1600" kern="100" dirty="0">
                          <a:effectLst/>
                          <a:latin typeface="微软雅黑" panose="020B0503020204020204" pitchFamily="34" charset="-122"/>
                          <a:ea typeface="微软雅黑" panose="020B0503020204020204" pitchFamily="34" charset="-122"/>
                        </a:rPr>
                        <a:t>设备类别</a:t>
                      </a:r>
                      <a:endParaRPr lang="zh-CN" sz="1600" kern="100" dirty="0">
                        <a:effectLst/>
                        <a:latin typeface="微软雅黑" panose="020B0503020204020204" pitchFamily="34" charset="-122"/>
                        <a:ea typeface="微软雅黑" panose="020B0503020204020204" pitchFamily="34" charset="-122"/>
                      </a:endParaRPr>
                    </a:p>
                  </a:txBody>
                  <a:tcPr marL="0" marR="0" marT="0" marB="0" anchor="ctr"/>
                </a:tc>
                <a:tc>
                  <a:txBody>
                    <a:bodyPr/>
                    <a:lstStyle/>
                    <a:p>
                      <a:pPr algn="ctr">
                        <a:lnSpc>
                          <a:spcPts val="1900"/>
                        </a:lnSpc>
                        <a:spcAft>
                          <a:spcPts val="0"/>
                        </a:spcAft>
                      </a:pPr>
                      <a:r>
                        <a:rPr lang="zh-CN" sz="1600" kern="100" dirty="0">
                          <a:effectLst/>
                          <a:latin typeface="微软雅黑" panose="020B0503020204020204" pitchFamily="34" charset="-122"/>
                          <a:ea typeface="微软雅黑" panose="020B0503020204020204" pitchFamily="34" charset="-122"/>
                        </a:rPr>
                        <a:t>设备</a:t>
                      </a:r>
                      <a:endParaRPr lang="zh-CN" sz="1600" kern="100" dirty="0">
                        <a:effectLst/>
                        <a:latin typeface="微软雅黑" panose="020B0503020204020204" pitchFamily="34" charset="-122"/>
                        <a:ea typeface="微软雅黑" panose="020B0503020204020204" pitchFamily="34" charset="-122"/>
                      </a:endParaRPr>
                    </a:p>
                    <a:p>
                      <a:pPr algn="ctr">
                        <a:lnSpc>
                          <a:spcPts val="1900"/>
                        </a:lnSpc>
                        <a:spcAft>
                          <a:spcPts val="0"/>
                        </a:spcAft>
                      </a:pPr>
                      <a:r>
                        <a:rPr lang="zh-CN" sz="1600" kern="100" dirty="0">
                          <a:effectLst/>
                          <a:latin typeface="微软雅黑" panose="020B0503020204020204" pitchFamily="34" charset="-122"/>
                          <a:ea typeface="微软雅黑" panose="020B0503020204020204" pitchFamily="34" charset="-122"/>
                        </a:rPr>
                        <a:t>品种</a:t>
                      </a:r>
                      <a:r>
                        <a:rPr lang="en-US" sz="1600" kern="100" dirty="0">
                          <a:effectLst/>
                          <a:latin typeface="微软雅黑" panose="020B0503020204020204" pitchFamily="34" charset="-122"/>
                          <a:ea typeface="微软雅黑" panose="020B0503020204020204" pitchFamily="34" charset="-122"/>
                        </a:rPr>
                        <a:t>/</a:t>
                      </a:r>
                      <a:r>
                        <a:rPr lang="zh-CN" sz="1600" kern="100" dirty="0">
                          <a:effectLst/>
                          <a:latin typeface="微软雅黑" panose="020B0503020204020204" pitchFamily="34" charset="-122"/>
                          <a:ea typeface="微软雅黑" panose="020B0503020204020204" pitchFamily="34" charset="-122"/>
                        </a:rPr>
                        <a:t>名称</a:t>
                      </a:r>
                      <a:endParaRPr lang="zh-CN" sz="1600" kern="100" dirty="0">
                        <a:effectLst/>
                        <a:latin typeface="微软雅黑" panose="020B0503020204020204" pitchFamily="34" charset="-122"/>
                        <a:ea typeface="微软雅黑" panose="020B0503020204020204" pitchFamily="34" charset="-122"/>
                      </a:endParaRPr>
                    </a:p>
                  </a:txBody>
                  <a:tcPr marL="0" marR="0" marT="0" marB="0" anchor="ctr"/>
                </a:tc>
                <a:tc>
                  <a:txBody>
                    <a:bodyPr/>
                    <a:lstStyle/>
                    <a:p>
                      <a:pPr algn="ctr">
                        <a:lnSpc>
                          <a:spcPts val="1900"/>
                        </a:lnSpc>
                        <a:spcAft>
                          <a:spcPts val="0"/>
                        </a:spcAft>
                      </a:pPr>
                      <a:r>
                        <a:rPr lang="zh-CN" sz="1600" kern="100">
                          <a:effectLst/>
                          <a:latin typeface="微软雅黑" panose="020B0503020204020204" pitchFamily="34" charset="-122"/>
                          <a:ea typeface="微软雅黑" panose="020B0503020204020204" pitchFamily="34" charset="-122"/>
                        </a:rPr>
                        <a:t>产品编号</a:t>
                      </a:r>
                      <a:endParaRPr lang="zh-CN" sz="1600" kern="100">
                        <a:effectLst/>
                        <a:latin typeface="微软雅黑" panose="020B0503020204020204" pitchFamily="34" charset="-122"/>
                        <a:ea typeface="微软雅黑" panose="020B0503020204020204" pitchFamily="34" charset="-122"/>
                      </a:endParaRPr>
                    </a:p>
                  </a:txBody>
                  <a:tcPr marL="59336" marR="59336" marT="0" marB="0" anchor="ctr"/>
                </a:tc>
                <a:tc>
                  <a:txBody>
                    <a:bodyPr/>
                    <a:lstStyle/>
                    <a:p>
                      <a:pPr algn="ctr">
                        <a:lnSpc>
                          <a:spcPts val="1900"/>
                        </a:lnSpc>
                        <a:spcAft>
                          <a:spcPts val="0"/>
                        </a:spcAft>
                      </a:pPr>
                      <a:r>
                        <a:rPr lang="zh-CN" sz="1600" kern="100">
                          <a:effectLst/>
                          <a:latin typeface="微软雅黑" panose="020B0503020204020204" pitchFamily="34" charset="-122"/>
                          <a:ea typeface="微软雅黑" panose="020B0503020204020204" pitchFamily="34" charset="-122"/>
                        </a:rPr>
                        <a:t>型号规格</a:t>
                      </a:r>
                      <a:endParaRPr lang="zh-CN" sz="1600" kern="100">
                        <a:effectLst/>
                        <a:latin typeface="微软雅黑" panose="020B0503020204020204" pitchFamily="34" charset="-122"/>
                        <a:ea typeface="微软雅黑" panose="020B0503020204020204" pitchFamily="34" charset="-122"/>
                      </a:endParaRPr>
                    </a:p>
                  </a:txBody>
                  <a:tcPr marL="59336" marR="59336" marT="0" marB="0" anchor="ctr"/>
                </a:tc>
                <a:tc>
                  <a:txBody>
                    <a:bodyPr/>
                    <a:lstStyle/>
                    <a:p>
                      <a:pPr algn="ctr">
                        <a:lnSpc>
                          <a:spcPts val="1900"/>
                        </a:lnSpc>
                        <a:spcAft>
                          <a:spcPts val="0"/>
                        </a:spcAft>
                      </a:pPr>
                      <a:r>
                        <a:rPr lang="zh-CN" sz="1600" kern="100">
                          <a:effectLst/>
                          <a:latin typeface="微软雅黑" panose="020B0503020204020204" pitchFamily="34" charset="-122"/>
                          <a:ea typeface="微软雅黑" panose="020B0503020204020204" pitchFamily="34" charset="-122"/>
                        </a:rPr>
                        <a:t>制造单位</a:t>
                      </a:r>
                      <a:endParaRPr lang="zh-CN" sz="1600" kern="100">
                        <a:effectLst/>
                        <a:latin typeface="微软雅黑" panose="020B0503020204020204" pitchFamily="34" charset="-122"/>
                        <a:ea typeface="微软雅黑" panose="020B0503020204020204" pitchFamily="34" charset="-122"/>
                      </a:endParaRPr>
                    </a:p>
                  </a:txBody>
                  <a:tcPr marL="59336" marR="59336" marT="0" marB="0" anchor="ctr"/>
                </a:tc>
              </a:tr>
              <a:tr h="430028">
                <a:tc>
                  <a:txBody>
                    <a:bodyPr/>
                    <a:lstStyle/>
                    <a:p>
                      <a:pPr algn="ctr">
                        <a:spcAft>
                          <a:spcPts val="0"/>
                        </a:spcAft>
                      </a:pPr>
                      <a:r>
                        <a:rPr lang="en-US" sz="1600" kern="100">
                          <a:effectLst/>
                          <a:latin typeface="微软雅黑" panose="020B0503020204020204" pitchFamily="34" charset="-122"/>
                          <a:ea typeface="微软雅黑" panose="020B0503020204020204" pitchFamily="34" charset="-122"/>
                        </a:rPr>
                        <a:t>1</a:t>
                      </a:r>
                      <a:endParaRPr lang="en-US" sz="1600" kern="100">
                        <a:effectLst/>
                        <a:latin typeface="微软雅黑" panose="020B0503020204020204" pitchFamily="34" charset="-122"/>
                        <a:ea typeface="微软雅黑" panose="020B0503020204020204" pitchFamily="34" charset="-122"/>
                      </a:endParaRPr>
                    </a:p>
                  </a:txBody>
                  <a:tcPr marL="59336" marR="59336" marT="0" marB="0" anchor="ctr"/>
                </a:tc>
                <a:tc>
                  <a:txBody>
                    <a:bodyPr/>
                    <a:lstStyle/>
                    <a:p>
                      <a:pPr algn="ctr">
                        <a:spcAft>
                          <a:spcPts val="0"/>
                        </a:spcAft>
                      </a:pPr>
                      <a:r>
                        <a:rPr lang="zh-CN" altLang="en-US" sz="1600" kern="100" dirty="0">
                          <a:effectLst/>
                          <a:latin typeface="微软雅黑" panose="020B0503020204020204" pitchFamily="34" charset="-122"/>
                          <a:ea typeface="微软雅黑" panose="020B0503020204020204" pitchFamily="34" charset="-122"/>
                        </a:rPr>
                        <a:t>起重机械</a:t>
                      </a: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txBody>
                  <a:tcPr marL="59336" marR="59336" marT="0" marB="0" anchor="ctr"/>
                </a:tc>
                <a:tc>
                  <a:txBody>
                    <a:body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r>
                        <a:rPr lang="zh-CN" altLang="en-US" sz="1600" kern="100" dirty="0">
                          <a:effectLst/>
                          <a:latin typeface="微软雅黑" panose="020B0503020204020204" pitchFamily="34" charset="-122"/>
                          <a:ea typeface="微软雅黑" panose="020B0503020204020204" pitchFamily="34" charset="-122"/>
                        </a:rPr>
                        <a:t>桥式起重机</a:t>
                      </a:r>
                      <a:endParaRPr lang="zh-CN" sz="1600" kern="100" dirty="0">
                        <a:effectLst/>
                        <a:latin typeface="微软雅黑" panose="020B0503020204020204" pitchFamily="34" charset="-122"/>
                        <a:ea typeface="微软雅黑" panose="020B0503020204020204" pitchFamily="34" charset="-122"/>
                      </a:endParaRPr>
                    </a:p>
                  </a:txBody>
                  <a:tcPr marL="59336" marR="59336" marT="0" marB="0" anchor="ctr"/>
                </a:tc>
                <a:tc>
                  <a:txBody>
                    <a:bodyPr/>
                    <a:lstStyle/>
                    <a:p>
                      <a:pPr algn="ctr">
                        <a:spcAft>
                          <a:spcPts val="0"/>
                        </a:spcAft>
                      </a:pPr>
                      <a:r>
                        <a:rPr lang="zh-CN" altLang="en-US" sz="1600" kern="100" dirty="0">
                          <a:effectLst/>
                          <a:latin typeface="微软雅黑" panose="020B0503020204020204" pitchFamily="34" charset="-122"/>
                          <a:ea typeface="微软雅黑" panose="020B0503020204020204" pitchFamily="34" charset="-122"/>
                        </a:rPr>
                        <a:t>通用桥式起重机</a:t>
                      </a: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txBody>
                  <a:tcPr marL="59336" marR="59336" marT="0" marB="0" anchor="ctr"/>
                </a:tc>
                <a:tc>
                  <a:txBody>
                    <a:bodyPr/>
                    <a:lstStyle/>
                    <a:p>
                      <a:pPr algn="ctr">
                        <a:spcAft>
                          <a:spcPts val="0"/>
                        </a:spcAft>
                      </a:pPr>
                      <a:r>
                        <a:rPr lang="en-US" sz="1600" kern="100" dirty="0">
                          <a:effectLst/>
                          <a:latin typeface="微软雅黑" panose="020B0503020204020204" pitchFamily="34" charset="-122"/>
                          <a:ea typeface="微软雅黑" panose="020B0503020204020204" pitchFamily="34" charset="-122"/>
                        </a:rPr>
                        <a:t>20080009 </a:t>
                      </a:r>
                      <a:endParaRPr lang="en-US" sz="1600" kern="100" dirty="0">
                        <a:effectLst/>
                        <a:latin typeface="微软雅黑" panose="020B0503020204020204" pitchFamily="34" charset="-122"/>
                        <a:ea typeface="微软雅黑" panose="020B0503020204020204" pitchFamily="34" charset="-122"/>
                      </a:endParaRPr>
                    </a:p>
                  </a:txBody>
                  <a:tcPr marL="59336" marR="59336" marT="0" marB="0"/>
                </a:tc>
                <a:tc>
                  <a:txBody>
                    <a:bodyPr/>
                    <a:lstStyle/>
                    <a:p>
                      <a:pPr algn="ctr">
                        <a:spcAft>
                          <a:spcPts val="0"/>
                        </a:spcAft>
                      </a:pPr>
                      <a:r>
                        <a:rPr lang="en-US" altLang="zh-CN" sz="1600" kern="100" dirty="0">
                          <a:effectLst/>
                          <a:latin typeface="微软雅黑" panose="020B0503020204020204" pitchFamily="34" charset="-122"/>
                          <a:ea typeface="微软雅黑" panose="020B0503020204020204" pitchFamily="34" charset="-122"/>
                        </a:rPr>
                        <a:t>QD5t-16.5m A5</a:t>
                      </a: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txBody>
                  <a:tcPr marL="59336" marR="59336" marT="0" marB="0"/>
                </a:tc>
                <a:tc>
                  <a:txBody>
                    <a:bodyPr/>
                    <a:lstStyle/>
                    <a:p>
                      <a:pPr algn="ctr">
                        <a:spcAft>
                          <a:spcPts val="0"/>
                        </a:spcAft>
                      </a:pPr>
                      <a:r>
                        <a:rPr lang="zh-CN" altLang="en-US" sz="1600" kern="100" dirty="0">
                          <a:effectLst/>
                          <a:latin typeface="微软雅黑" panose="020B0503020204020204" pitchFamily="34" charset="-122"/>
                          <a:ea typeface="微软雅黑" panose="020B0503020204020204" pitchFamily="34" charset="-122"/>
                        </a:rPr>
                        <a:t>开原市起重机器厂</a:t>
                      </a: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txBody>
                  <a:tcPr marL="59336" marR="59336" marT="0" marB="0" anchor="ctr"/>
                </a:tc>
              </a:tr>
            </a:tbl>
          </a:graphicData>
        </a:graphic>
      </p:graphicFrame>
      <p:sp>
        <p:nvSpPr>
          <p:cNvPr id="19" name="椭圆 18"/>
          <p:cNvSpPr/>
          <p:nvPr>
            <p:custDataLst>
              <p:tags r:id="rId9"/>
            </p:custDataLst>
          </p:nvPr>
        </p:nvSpPr>
        <p:spPr bwMode="auto">
          <a:xfrm>
            <a:off x="1270000" y="1574800"/>
            <a:ext cx="7099300" cy="596900"/>
          </a:xfrm>
          <a:prstGeom prst="ellipse">
            <a:avLst/>
          </a:prstGeom>
          <a:noFill/>
          <a:ln w="22225">
            <a:solidFill>
              <a:srgbClr val="FF0000"/>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20" name="矩形 19"/>
          <p:cNvSpPr/>
          <p:nvPr/>
        </p:nvSpPr>
        <p:spPr>
          <a:xfrm>
            <a:off x="1016000" y="2428280"/>
            <a:ext cx="7315200" cy="922020"/>
          </a:xfrm>
          <a:prstGeom prst="rect">
            <a:avLst/>
          </a:prstGeom>
          <a:noFill/>
        </p:spPr>
        <p:txBody>
          <a:bodyPr wrap="square" lIns="91440" tIns="45720" rIns="91440" bIns="45720">
            <a:spAutoFit/>
          </a:bodyPr>
          <a:lstStyle/>
          <a:p>
            <a:pPr algn="ctr"/>
            <a:r>
              <a:rPr lang="zh-CN" altLang="en-US" sz="5400" b="1" cap="none" spc="0" dirty="0">
                <a:ln w="17780" cmpd="sng">
                  <a:solidFill>
                    <a:srgbClr val="000000"/>
                  </a:solidFill>
                  <a:prstDash val="solid"/>
                  <a:miter lim="800000"/>
                </a:ln>
                <a:solidFill>
                  <a:srgbClr val="FF0000"/>
                </a:solidFill>
                <a:effectLst>
                  <a:outerShdw blurRad="50800" algn="tl" rotWithShape="0">
                    <a:srgbClr val="000000"/>
                  </a:outerShdw>
                </a:effectLst>
                <a:latin typeface="微软雅黑" panose="020B0503020204020204" pitchFamily="34" charset="-122"/>
                <a:ea typeface="微软雅黑" panose="020B0503020204020204" pitchFamily="34" charset="-122"/>
              </a:rPr>
              <a:t>使用登记证、检验报告</a:t>
            </a:r>
            <a:endParaRPr lang="zh-CN" altLang="en-US" sz="5400" b="1" cap="none" spc="0" dirty="0">
              <a:ln w="17780" cmpd="sng">
                <a:solidFill>
                  <a:srgbClr val="000000"/>
                </a:solidFill>
                <a:prstDash val="solid"/>
                <a:miter lim="800000"/>
              </a:ln>
              <a:solidFill>
                <a:srgbClr val="FF0000"/>
              </a:solidFill>
              <a:effectLst>
                <a:outerShdw blurRad="50800" algn="tl" rotWithShape="0">
                  <a:srgbClr val="000000"/>
                </a:outerShdw>
              </a:effectLst>
              <a:latin typeface="微软雅黑" panose="020B0503020204020204" pitchFamily="34" charset="-122"/>
              <a:ea typeface="微软雅黑" panose="020B0503020204020204" pitchFamily="34" charset="-122"/>
            </a:endParaRPr>
          </a:p>
        </p:txBody>
      </p:sp>
      <p:sp>
        <p:nvSpPr>
          <p:cNvPr id="21" name="椭圆 20"/>
          <p:cNvSpPr/>
          <p:nvPr>
            <p:custDataLst>
              <p:tags r:id="rId10"/>
            </p:custDataLst>
          </p:nvPr>
        </p:nvSpPr>
        <p:spPr bwMode="auto">
          <a:xfrm>
            <a:off x="1077370" y="3427810"/>
            <a:ext cx="6339430" cy="596900"/>
          </a:xfrm>
          <a:prstGeom prst="ellipse">
            <a:avLst/>
          </a:prstGeom>
          <a:noFill/>
          <a:ln w="22225">
            <a:solidFill>
              <a:srgbClr val="FF0000"/>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22" name="椭圆 21"/>
          <p:cNvSpPr/>
          <p:nvPr>
            <p:custDataLst>
              <p:tags r:id="rId11"/>
            </p:custDataLst>
          </p:nvPr>
        </p:nvSpPr>
        <p:spPr bwMode="auto">
          <a:xfrm>
            <a:off x="7378700" y="3357960"/>
            <a:ext cx="952500" cy="596900"/>
          </a:xfrm>
          <a:prstGeom prst="ellipse">
            <a:avLst/>
          </a:prstGeom>
          <a:noFill/>
          <a:ln w="22225">
            <a:solidFill>
              <a:srgbClr val="FF0000"/>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23" name="矩形 22"/>
          <p:cNvSpPr/>
          <p:nvPr/>
        </p:nvSpPr>
        <p:spPr>
          <a:xfrm>
            <a:off x="3667761" y="3608190"/>
            <a:ext cx="3611880" cy="922020"/>
          </a:xfrm>
          <a:prstGeom prst="rect">
            <a:avLst/>
          </a:prstGeom>
          <a:noFill/>
        </p:spPr>
        <p:txBody>
          <a:bodyPr wrap="none" lIns="91440" tIns="45720" rIns="91440" bIns="45720">
            <a:spAutoFit/>
          </a:bodyPr>
          <a:lstStyle/>
          <a:p>
            <a:pPr algn="ctr"/>
            <a:r>
              <a:rPr lang="zh-CN" altLang="en-US" sz="5400" b="1" cap="none" spc="0" dirty="0">
                <a:ln w="17780" cmpd="sng">
                  <a:solidFill>
                    <a:srgbClr val="000000"/>
                  </a:solidFill>
                  <a:prstDash val="solid"/>
                  <a:miter lim="800000"/>
                </a:ln>
                <a:solidFill>
                  <a:srgbClr val="FF0000"/>
                </a:solidFill>
                <a:effectLst>
                  <a:outerShdw blurRad="50800" algn="tl" rotWithShape="0">
                    <a:srgbClr val="000000"/>
                  </a:outerShdw>
                </a:effectLst>
                <a:latin typeface="微软雅黑" panose="020B0503020204020204" pitchFamily="34" charset="-122"/>
                <a:ea typeface="微软雅黑" panose="020B0503020204020204" pitchFamily="34" charset="-122"/>
              </a:rPr>
              <a:t>风险评估后</a:t>
            </a:r>
            <a:endParaRPr lang="zh-CN" altLang="en-US" sz="5400" b="1" cap="none" spc="0" dirty="0">
              <a:ln w="17780" cmpd="sng">
                <a:solidFill>
                  <a:srgbClr val="000000"/>
                </a:solidFill>
                <a:prstDash val="solid"/>
                <a:miter lim="800000"/>
              </a:ln>
              <a:solidFill>
                <a:srgbClr val="FF0000"/>
              </a:solidFill>
              <a:effectLst>
                <a:outerShdw blurRad="50800" algn="tl" rotWithShape="0">
                  <a:srgbClr val="000000"/>
                </a:outerShdw>
              </a:effectLst>
              <a:latin typeface="微软雅黑" panose="020B0503020204020204" pitchFamily="34" charset="-122"/>
              <a:ea typeface="微软雅黑" panose="020B0503020204020204" pitchFamily="34" charset="-122"/>
            </a:endParaRPr>
          </a:p>
        </p:txBody>
      </p:sp>
    </p:spTree>
    <p:custDataLst>
      <p:tags r:id="rId12"/>
    </p:custData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par>
                                <p:cTn id="9" presetID="1" presetClass="entr" presetSubtype="0" fill="hold" grpId="0" nodeType="withEffect">
                                  <p:stCondLst>
                                    <p:cond delay="1000"/>
                                  </p:stCondLst>
                                  <p:childTnLst>
                                    <p:set>
                                      <p:cBhvr>
                                        <p:cTn id="10"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00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300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20" grpId="0"/>
      <p:bldP spid="21" grpId="0" bldLvl="0" animBg="1"/>
      <p:bldP spid="22" grpId="0" bldLvl="0" animBg="1"/>
      <p:bldP spid="2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custDataLst>
              <p:tags r:id="rId1"/>
            </p:custDataLst>
          </p:nvPr>
        </p:nvSpPr>
        <p:spPr/>
        <p:txBody>
          <a:bodyPr/>
          <a:lstStyle/>
          <a:p>
            <a:r>
              <a:rPr lang="en-US" altLang="zh-CN" dirty="0">
                <a:solidFill>
                  <a:schemeClr val="dk1">
                    <a:tint val="75000"/>
                    <a:lumMod val="85000"/>
                    <a:lumOff val="15000"/>
                  </a:schemeClr>
                </a:solidFill>
              </a:rPr>
              <a:t>LN/TC 0023 </a:t>
            </a:r>
            <a:r>
              <a:rPr lang="zh-CN" altLang="en-US" dirty="0">
                <a:solidFill>
                  <a:schemeClr val="dk1">
                    <a:tint val="75000"/>
                    <a:lumMod val="85000"/>
                    <a:lumOff val="15000"/>
                  </a:schemeClr>
                </a:solidFill>
              </a:rPr>
              <a:t>特种设备安全标准化技术委员会（辽宁）</a:t>
            </a:r>
            <a:endParaRPr lang="zh-CN" altLang="en-US" dirty="0">
              <a:solidFill>
                <a:schemeClr val="dk1">
                  <a:tint val="75000"/>
                  <a:lumMod val="85000"/>
                  <a:lumOff val="15000"/>
                </a:schemeClr>
              </a:solidFill>
            </a:endParaRPr>
          </a:p>
        </p:txBody>
      </p:sp>
      <p:sp>
        <p:nvSpPr>
          <p:cNvPr id="55" name="Freeform 8"/>
          <p:cNvSpPr/>
          <p:nvPr>
            <p:custDataLst>
              <p:tags r:id="rId2"/>
            </p:custDataLst>
          </p:nvPr>
        </p:nvSpPr>
        <p:spPr bwMode="auto">
          <a:xfrm>
            <a:off x="4486862" y="407020"/>
            <a:ext cx="21298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0">
                <a:srgbClr val="DDEBCF"/>
              </a:gs>
              <a:gs pos="50000">
                <a:srgbClr val="9CB86E"/>
              </a:gs>
              <a:gs pos="100000">
                <a:srgbClr val="156B13"/>
              </a:gs>
            </a:gsLst>
            <a:lin ang="2700000" scaled="0"/>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56" name="TextBox 44"/>
          <p:cNvSpPr txBox="1"/>
          <p:nvPr>
            <p:custDataLst>
              <p:tags r:id="rId3"/>
            </p:custDataLst>
          </p:nvPr>
        </p:nvSpPr>
        <p:spPr>
          <a:xfrm>
            <a:off x="4627020" y="407020"/>
            <a:ext cx="1989680"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a:solidFill>
                  <a:schemeClr val="dk1">
                    <a:lumMod val="85000"/>
                    <a:lumOff val="15000"/>
                  </a:schemeClr>
                </a:solidFill>
                <a:latin typeface="微软雅黑" panose="020B0503020204020204" pitchFamily="34" charset="-122"/>
                <a:ea typeface="微软雅黑" panose="020B0503020204020204" pitchFamily="34" charset="-122"/>
              </a:rPr>
              <a:t>3</a:t>
            </a:r>
            <a:r>
              <a:rPr lang="zh-CN" altLang="en-US" sz="2000" spc="70" dirty="0">
                <a:solidFill>
                  <a:schemeClr val="dk1">
                    <a:lumMod val="85000"/>
                    <a:lumOff val="15000"/>
                  </a:schemeClr>
                </a:solidFill>
                <a:latin typeface="微软雅黑" panose="020B0503020204020204" pitchFamily="34" charset="-122"/>
                <a:ea typeface="微软雅黑" panose="020B0503020204020204" pitchFamily="34" charset="-122"/>
              </a:rPr>
              <a:t>资料收集释义</a:t>
            </a:r>
            <a:endParaRPr lang="zh-CN" altLang="en-US" sz="2000" spc="7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62" name="Freeform 8"/>
          <p:cNvSpPr/>
          <p:nvPr>
            <p:custDataLst>
              <p:tags r:id="rId4"/>
            </p:custDataLst>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63" name="TextBox 44"/>
          <p:cNvSpPr txBox="1"/>
          <p:nvPr/>
        </p:nvSpPr>
        <p:spPr>
          <a:xfrm>
            <a:off x="784614" y="407020"/>
            <a:ext cx="3956868"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特种设备双重预防工作程序</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64" name="Freeform 7"/>
          <p:cNvSpPr/>
          <p:nvPr>
            <p:custDataLst>
              <p:tags r:id="rId5"/>
            </p:custDataLst>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endParaRPr>
          </a:p>
        </p:txBody>
      </p:sp>
      <p:sp>
        <p:nvSpPr>
          <p:cNvPr id="65" name="TextBox 64"/>
          <p:cNvSpPr txBox="1"/>
          <p:nvPr>
            <p:custDataLst>
              <p:tags r:id="rId6"/>
            </p:custDataLst>
          </p:nvPr>
        </p:nvSpPr>
        <p:spPr>
          <a:xfrm>
            <a:off x="88490" y="401156"/>
            <a:ext cx="200578" cy="307777"/>
          </a:xfrm>
          <a:prstGeom prst="rect">
            <a:avLst/>
          </a:prstGeom>
          <a:noFill/>
        </p:spPr>
        <p:txBody>
          <a:bodyPr wrap="square" rtlCol="0">
            <a:spAutoFit/>
          </a:bodyPr>
          <a:lstStyle/>
          <a:p>
            <a:r>
              <a:rPr lang="zh-CN" altLang="en-US" sz="1400" b="1" dirty="0">
                <a:solidFill>
                  <a:schemeClr val="lt1"/>
                </a:solidFill>
              </a:rPr>
              <a:t>三</a:t>
            </a:r>
            <a:endParaRPr lang="zh-CN" altLang="en-US" sz="1400" b="1" dirty="0">
              <a:solidFill>
                <a:schemeClr val="lt1"/>
              </a:solidFill>
            </a:endParaRPr>
          </a:p>
        </p:txBody>
      </p:sp>
      <p:sp>
        <p:nvSpPr>
          <p:cNvPr id="3" name="日期占位符 2"/>
          <p:cNvSpPr>
            <a:spLocks noGrp="1"/>
          </p:cNvSpPr>
          <p:nvPr>
            <p:ph type="dt" sz="half" idx="10"/>
            <p:custDataLst>
              <p:tags r:id="rId7"/>
            </p:custDataLst>
          </p:nvPr>
        </p:nvSpPr>
        <p:spPr/>
        <p:txBody>
          <a:bodyPr/>
          <a:lstStyle/>
          <a:p>
            <a:fld id="{A94D7C75-748B-4F2F-84D0-8B0C0B074306}" type="datetime11">
              <a:rPr lang="zh-CN" altLang="en-US" smtClean="0">
                <a:solidFill>
                  <a:schemeClr val="dk1">
                    <a:tint val="75000"/>
                  </a:schemeClr>
                </a:solidFill>
              </a:rPr>
            </a:fld>
            <a:endParaRPr lang="zh-CN" altLang="en-US" smtClean="0">
              <a:solidFill>
                <a:schemeClr val="dk1">
                  <a:tint val="75000"/>
                </a:schemeClr>
              </a:solidFill>
            </a:endParaRPr>
          </a:p>
        </p:txBody>
      </p:sp>
      <p:sp>
        <p:nvSpPr>
          <p:cNvPr id="4" name="灯片编号占位符 3"/>
          <p:cNvSpPr>
            <a:spLocks noGrp="1"/>
          </p:cNvSpPr>
          <p:nvPr>
            <p:ph type="sldNum" sz="quarter" idx="12"/>
            <p:custDataLst>
              <p:tags r:id="rId8"/>
            </p:custDataLst>
          </p:nvPr>
        </p:nvSpPr>
        <p:spPr/>
        <p:txBody>
          <a:bodyPr/>
          <a:lstStyle/>
          <a:p>
            <a:fld id="{4F8BEFBF-5B5F-4BD2-A74A-61A97BF1200E}" type="slidenum">
              <a:rPr lang="zh-CN" altLang="en-US" smtClean="0">
                <a:solidFill>
                  <a:schemeClr val="dk1">
                    <a:tint val="75000"/>
                    <a:lumMod val="85000"/>
                    <a:lumOff val="15000"/>
                  </a:schemeClr>
                </a:solidFill>
              </a:rPr>
            </a:fld>
            <a:endParaRPr lang="zh-CN" altLang="en-US" smtClean="0">
              <a:solidFill>
                <a:schemeClr val="dk1">
                  <a:tint val="75000"/>
                  <a:lumMod val="85000"/>
                  <a:lumOff val="15000"/>
                </a:schemeClr>
              </a:solidFill>
            </a:endParaRPr>
          </a:p>
        </p:txBody>
      </p:sp>
      <p:graphicFrame>
        <p:nvGraphicFramePr>
          <p:cNvPr id="5" name="表格 4"/>
          <p:cNvGraphicFramePr>
            <a:graphicFrameLocks noGrp="1"/>
          </p:cNvGraphicFramePr>
          <p:nvPr/>
        </p:nvGraphicFramePr>
        <p:xfrm>
          <a:off x="774700" y="1032668"/>
          <a:ext cx="8013700" cy="4068912"/>
        </p:xfrm>
        <a:graphic>
          <a:graphicData uri="http://schemas.openxmlformats.org/drawingml/2006/table">
            <a:tbl>
              <a:tblPr firstRow="1" firstCol="1" bandRow="1">
                <a:tableStyleId>{5C22544A-7EE6-4342-B048-85BDC9FD1C3A}</a:tableStyleId>
              </a:tblPr>
              <a:tblGrid>
                <a:gridCol w="559046"/>
                <a:gridCol w="787154"/>
                <a:gridCol w="6667500"/>
              </a:tblGrid>
              <a:tr h="441792">
                <a:tc>
                  <a:txBody>
                    <a:bodyPr/>
                    <a:lstStyle/>
                    <a:p>
                      <a:pPr algn="ctr">
                        <a:spcAft>
                          <a:spcPts val="0"/>
                        </a:spcAft>
                      </a:pPr>
                      <a:r>
                        <a:rPr lang="zh-CN" sz="1600" kern="100" dirty="0">
                          <a:effectLst/>
                          <a:latin typeface="微软雅黑" panose="020B0503020204020204" pitchFamily="34" charset="-122"/>
                          <a:ea typeface="微软雅黑" panose="020B0503020204020204" pitchFamily="34" charset="-122"/>
                        </a:rPr>
                        <a:t>序号</a:t>
                      </a:r>
                      <a:endParaRPr lang="zh-CN" sz="1600" kern="100" dirty="0">
                        <a:effectLst/>
                        <a:latin typeface="微软雅黑" panose="020B0503020204020204" pitchFamily="34" charset="-122"/>
                        <a:ea typeface="微软雅黑" panose="020B0503020204020204" pitchFamily="34" charset="-122"/>
                      </a:endParaRPr>
                    </a:p>
                  </a:txBody>
                  <a:tcPr marL="32515" marR="32515" marT="0" marB="0" anchor="ctr"/>
                </a:tc>
                <a:tc>
                  <a:txBody>
                    <a:bodyPr/>
                    <a:lstStyle/>
                    <a:p>
                      <a:pPr algn="ctr">
                        <a:spcAft>
                          <a:spcPts val="0"/>
                        </a:spcAft>
                      </a:pPr>
                      <a:r>
                        <a:rPr lang="zh-CN" sz="1600" kern="100">
                          <a:effectLst/>
                          <a:latin typeface="微软雅黑" panose="020B0503020204020204" pitchFamily="34" charset="-122"/>
                          <a:ea typeface="微软雅黑" panose="020B0503020204020204" pitchFamily="34" charset="-122"/>
                        </a:rPr>
                        <a:t>名称</a:t>
                      </a:r>
                      <a:endParaRPr lang="zh-CN" sz="1600" kern="100">
                        <a:effectLst/>
                        <a:latin typeface="微软雅黑" panose="020B0503020204020204" pitchFamily="34" charset="-122"/>
                        <a:ea typeface="微软雅黑" panose="020B0503020204020204" pitchFamily="34" charset="-122"/>
                      </a:endParaRPr>
                    </a:p>
                  </a:txBody>
                  <a:tcPr marL="32515" marR="32515" marT="0" marB="0" anchor="ctr"/>
                </a:tc>
                <a:tc>
                  <a:txBody>
                    <a:bodyPr/>
                    <a:lstStyle/>
                    <a:p>
                      <a:pPr algn="ctr">
                        <a:spcAft>
                          <a:spcPts val="0"/>
                        </a:spcAft>
                      </a:pPr>
                      <a:r>
                        <a:rPr lang="zh-CN" sz="1600" kern="100" dirty="0">
                          <a:effectLst/>
                          <a:latin typeface="微软雅黑" panose="020B0503020204020204" pitchFamily="34" charset="-122"/>
                          <a:ea typeface="微软雅黑" panose="020B0503020204020204" pitchFamily="34" charset="-122"/>
                        </a:rPr>
                        <a:t>要求</a:t>
                      </a:r>
                      <a:endParaRPr lang="zh-CN" sz="1600" kern="100" dirty="0">
                        <a:effectLst/>
                        <a:latin typeface="微软雅黑" panose="020B0503020204020204" pitchFamily="34" charset="-122"/>
                        <a:ea typeface="微软雅黑" panose="020B0503020204020204" pitchFamily="34" charset="-122"/>
                      </a:endParaRPr>
                    </a:p>
                  </a:txBody>
                  <a:tcPr marL="32515" marR="32515" marT="0" marB="0" anchor="ctr"/>
                </a:tc>
              </a:tr>
              <a:tr h="3313439">
                <a:tc>
                  <a:txBody>
                    <a:bodyPr/>
                    <a:lstStyle/>
                    <a:p>
                      <a:pPr marL="0" lvl="0" indent="0" algn="ctr">
                        <a:spcAft>
                          <a:spcPts val="0"/>
                        </a:spcAft>
                        <a:buFont typeface="+mj-lt"/>
                        <a:buNone/>
                      </a:pPr>
                      <a:r>
                        <a:rPr lang="en-US" sz="1600" kern="100" dirty="0">
                          <a:effectLst/>
                          <a:latin typeface="微软雅黑" panose="020B0503020204020204" pitchFamily="34" charset="-122"/>
                          <a:ea typeface="微软雅黑" panose="020B0503020204020204" pitchFamily="34" charset="-122"/>
                        </a:rPr>
                        <a:t>3 </a:t>
                      </a:r>
                      <a:endParaRPr lang="en-US" sz="1600" kern="100" dirty="0">
                        <a:effectLst/>
                        <a:latin typeface="微软雅黑" panose="020B0503020204020204" pitchFamily="34" charset="-122"/>
                        <a:ea typeface="微软雅黑" panose="020B0503020204020204" pitchFamily="34" charset="-122"/>
                      </a:endParaRPr>
                    </a:p>
                  </a:txBody>
                  <a:tcPr marL="32515" marR="32515" marT="0" marB="0" anchor="ctr"/>
                </a:tc>
                <a:tc>
                  <a:txBody>
                    <a:bodyPr/>
                    <a:lstStyle/>
                    <a:p>
                      <a:pPr algn="ctr">
                        <a:spcAft>
                          <a:spcPts val="0"/>
                        </a:spcAft>
                      </a:pPr>
                      <a:r>
                        <a:rPr lang="zh-CN" sz="1700" kern="100">
                          <a:effectLst/>
                          <a:latin typeface="微软雅黑" panose="020B0503020204020204" pitchFamily="34" charset="-122"/>
                          <a:ea typeface="微软雅黑" panose="020B0503020204020204" pitchFamily="34" charset="-122"/>
                        </a:rPr>
                        <a:t>种设备安全技术档案</a:t>
                      </a:r>
                      <a:endParaRPr lang="zh-CN" sz="1700" kern="100">
                        <a:effectLst/>
                        <a:latin typeface="微软雅黑" panose="020B0503020204020204" pitchFamily="34" charset="-122"/>
                        <a:ea typeface="微软雅黑" panose="020B0503020204020204" pitchFamily="34" charset="-122"/>
                      </a:endParaRPr>
                    </a:p>
                  </a:txBody>
                  <a:tcPr marL="32515" marR="32515" marT="0" marB="0" anchor="ctr"/>
                </a:tc>
                <a:tc>
                  <a:txBody>
                    <a:bodyPr/>
                    <a:lstStyle/>
                    <a:p>
                      <a:pPr algn="l">
                        <a:spcAft>
                          <a:spcPts val="0"/>
                        </a:spcAft>
                      </a:pPr>
                      <a:r>
                        <a:rPr lang="zh-CN" sz="1700" kern="100" dirty="0">
                          <a:effectLst/>
                          <a:latin typeface="微软雅黑" panose="020B0503020204020204" pitchFamily="34" charset="-122"/>
                          <a:ea typeface="微软雅黑" panose="020B0503020204020204" pitchFamily="34" charset="-122"/>
                        </a:rPr>
                        <a:t>至少包括以下内容：</a:t>
                      </a:r>
                      <a:endParaRPr lang="zh-CN" sz="1700" kern="100" dirty="0">
                        <a:effectLst/>
                        <a:latin typeface="微软雅黑" panose="020B0503020204020204" pitchFamily="34" charset="-122"/>
                        <a:ea typeface="微软雅黑" panose="020B0503020204020204" pitchFamily="34" charset="-122"/>
                      </a:endParaRPr>
                    </a:p>
                    <a:p>
                      <a:pPr marL="342900" lvl="0" indent="-342900" algn="l">
                        <a:spcAft>
                          <a:spcPts val="0"/>
                        </a:spcAft>
                        <a:buClr>
                          <a:srgbClr val="000000"/>
                        </a:buClr>
                        <a:buFont typeface="宋体" panose="02010600030101010101" pitchFamily="2" charset="-122"/>
                        <a:buAutoNum type="alphaLcPeriod"/>
                      </a:pPr>
                      <a:r>
                        <a:rPr lang="zh-CN" sz="1700" kern="100" dirty="0">
                          <a:effectLst/>
                          <a:latin typeface="微软雅黑" panose="020B0503020204020204" pitchFamily="34" charset="-122"/>
                          <a:ea typeface="微软雅黑" panose="020B0503020204020204" pitchFamily="34" charset="-122"/>
                        </a:rPr>
                        <a:t>使用登记证；</a:t>
                      </a:r>
                      <a:endParaRPr lang="zh-CN" sz="1700" kern="100" dirty="0">
                        <a:effectLst/>
                        <a:latin typeface="微软雅黑" panose="020B0503020204020204" pitchFamily="34" charset="-122"/>
                        <a:ea typeface="微软雅黑" panose="020B0503020204020204" pitchFamily="34" charset="-122"/>
                      </a:endParaRPr>
                    </a:p>
                    <a:p>
                      <a:pPr marL="342900" lvl="0" indent="-342900" algn="l">
                        <a:spcAft>
                          <a:spcPts val="0"/>
                        </a:spcAft>
                        <a:buClr>
                          <a:srgbClr val="000000"/>
                        </a:buClr>
                        <a:buFont typeface="宋体" panose="02010600030101010101" pitchFamily="2" charset="-122"/>
                        <a:buAutoNum type="alphaLcPeriod"/>
                      </a:pPr>
                      <a:r>
                        <a:rPr lang="zh-CN" sz="1700" kern="100" dirty="0">
                          <a:effectLst/>
                          <a:latin typeface="微软雅黑" panose="020B0503020204020204" pitchFamily="34" charset="-122"/>
                          <a:ea typeface="微软雅黑" panose="020B0503020204020204" pitchFamily="34" charset="-122"/>
                        </a:rPr>
                        <a:t>《特种设备使用登记表》；</a:t>
                      </a:r>
                      <a:endParaRPr lang="zh-CN" sz="1700" kern="100" dirty="0">
                        <a:effectLst/>
                        <a:latin typeface="微软雅黑" panose="020B0503020204020204" pitchFamily="34" charset="-122"/>
                        <a:ea typeface="微软雅黑" panose="020B0503020204020204" pitchFamily="34" charset="-122"/>
                      </a:endParaRPr>
                    </a:p>
                    <a:p>
                      <a:pPr marL="342900" lvl="0" indent="-342900" algn="l">
                        <a:spcAft>
                          <a:spcPts val="0"/>
                        </a:spcAft>
                        <a:buClr>
                          <a:srgbClr val="000000"/>
                        </a:buClr>
                        <a:buFont typeface="宋体" panose="02010600030101010101" pitchFamily="2" charset="-122"/>
                        <a:buAutoNum type="alphaLcPeriod"/>
                      </a:pPr>
                      <a:r>
                        <a:rPr lang="zh-CN" sz="1700" kern="100" dirty="0">
                          <a:effectLst/>
                          <a:latin typeface="微软雅黑" panose="020B0503020204020204" pitchFamily="34" charset="-122"/>
                          <a:ea typeface="微软雅黑" panose="020B0503020204020204" pitchFamily="34" charset="-122"/>
                        </a:rPr>
                        <a:t>特种设备设计、制造技术资料和文件，包括设计文件、产品质量合格证明（含合格证及其数据表、质量证明书）、安装及使用维护保养说明、监督检验证书、型式试验证书等；</a:t>
                      </a:r>
                      <a:endParaRPr lang="zh-CN" sz="1700" kern="100" dirty="0">
                        <a:effectLst/>
                        <a:latin typeface="微软雅黑" panose="020B0503020204020204" pitchFamily="34" charset="-122"/>
                        <a:ea typeface="微软雅黑" panose="020B0503020204020204" pitchFamily="34" charset="-122"/>
                      </a:endParaRPr>
                    </a:p>
                    <a:p>
                      <a:pPr marL="342900" lvl="0" indent="-342900" algn="l">
                        <a:spcAft>
                          <a:spcPts val="0"/>
                        </a:spcAft>
                        <a:buClr>
                          <a:srgbClr val="000000"/>
                        </a:buClr>
                        <a:buFont typeface="宋体" panose="02010600030101010101" pitchFamily="2" charset="-122"/>
                        <a:buAutoNum type="alphaLcPeriod"/>
                      </a:pPr>
                      <a:r>
                        <a:rPr lang="zh-CN" sz="1700" kern="100" dirty="0">
                          <a:effectLst/>
                          <a:latin typeface="微软雅黑" panose="020B0503020204020204" pitchFamily="34" charset="-122"/>
                          <a:ea typeface="微软雅黑" panose="020B0503020204020204" pitchFamily="34" charset="-122"/>
                        </a:rPr>
                        <a:t>特种设备安装、改造和修理方案、图样、材料质量证明书和施工质量证明文件、安装改造修理监督检验报告、验收报告等技术资料；</a:t>
                      </a:r>
                      <a:endParaRPr lang="zh-CN" sz="1700" kern="100" dirty="0">
                        <a:effectLst/>
                        <a:latin typeface="微软雅黑" panose="020B0503020204020204" pitchFamily="34" charset="-122"/>
                        <a:ea typeface="微软雅黑" panose="020B0503020204020204" pitchFamily="34" charset="-122"/>
                      </a:endParaRPr>
                    </a:p>
                    <a:p>
                      <a:pPr marL="342900" lvl="0" indent="-342900" algn="l">
                        <a:spcAft>
                          <a:spcPts val="0"/>
                        </a:spcAft>
                        <a:buClr>
                          <a:srgbClr val="000000"/>
                        </a:buClr>
                        <a:buFont typeface="宋体" panose="02010600030101010101" pitchFamily="2" charset="-122"/>
                        <a:buAutoNum type="alphaLcPeriod"/>
                      </a:pPr>
                      <a:r>
                        <a:rPr lang="zh-CN" sz="1700" kern="100" dirty="0">
                          <a:effectLst/>
                          <a:latin typeface="微软雅黑" panose="020B0503020204020204" pitchFamily="34" charset="-122"/>
                          <a:ea typeface="微软雅黑" panose="020B0503020204020204" pitchFamily="34" charset="-122"/>
                        </a:rPr>
                        <a:t>特种设备日常使用状况记录；</a:t>
                      </a:r>
                      <a:endParaRPr lang="zh-CN" sz="1700" kern="100" dirty="0">
                        <a:effectLst/>
                        <a:latin typeface="微软雅黑" panose="020B0503020204020204" pitchFamily="34" charset="-122"/>
                        <a:ea typeface="微软雅黑" panose="020B0503020204020204" pitchFamily="34" charset="-122"/>
                      </a:endParaRPr>
                    </a:p>
                    <a:p>
                      <a:pPr marL="342900" lvl="0" indent="-342900" algn="l">
                        <a:spcAft>
                          <a:spcPts val="0"/>
                        </a:spcAft>
                        <a:buClr>
                          <a:srgbClr val="000000"/>
                        </a:buClr>
                        <a:buFont typeface="宋体" panose="02010600030101010101" pitchFamily="2" charset="-122"/>
                        <a:buAutoNum type="alphaLcPeriod"/>
                      </a:pPr>
                      <a:r>
                        <a:rPr lang="zh-CN" sz="1700" kern="100" dirty="0">
                          <a:effectLst/>
                          <a:latin typeface="微软雅黑" panose="020B0503020204020204" pitchFamily="34" charset="-122"/>
                          <a:ea typeface="微软雅黑" panose="020B0503020204020204" pitchFamily="34" charset="-122"/>
                        </a:rPr>
                        <a:t>特种设备及其附属仪器仪表维护保养记录；</a:t>
                      </a:r>
                      <a:endParaRPr lang="zh-CN" sz="1700" kern="100" dirty="0">
                        <a:effectLst/>
                        <a:latin typeface="微软雅黑" panose="020B0503020204020204" pitchFamily="34" charset="-122"/>
                        <a:ea typeface="微软雅黑" panose="020B0503020204020204" pitchFamily="34" charset="-122"/>
                      </a:endParaRPr>
                    </a:p>
                    <a:p>
                      <a:pPr marL="342900" lvl="0" indent="-342900" algn="l">
                        <a:spcAft>
                          <a:spcPts val="0"/>
                        </a:spcAft>
                        <a:buClr>
                          <a:srgbClr val="000000"/>
                        </a:buClr>
                        <a:buFont typeface="宋体" panose="02010600030101010101" pitchFamily="2" charset="-122"/>
                        <a:buAutoNum type="alphaLcPeriod"/>
                      </a:pPr>
                      <a:r>
                        <a:rPr lang="zh-CN" sz="1700" kern="100" dirty="0">
                          <a:effectLst/>
                          <a:latin typeface="微软雅黑" panose="020B0503020204020204" pitchFamily="34" charset="-122"/>
                          <a:ea typeface="微软雅黑" panose="020B0503020204020204" pitchFamily="34" charset="-122"/>
                        </a:rPr>
                        <a:t>特种设备安全附件和安全保护装置校验、检修、更换记录和有关报告；</a:t>
                      </a:r>
                      <a:endParaRPr lang="zh-CN" sz="1700" kern="100" dirty="0">
                        <a:effectLst/>
                        <a:latin typeface="微软雅黑" panose="020B0503020204020204" pitchFamily="34" charset="-122"/>
                        <a:ea typeface="微软雅黑" panose="020B0503020204020204" pitchFamily="34" charset="-122"/>
                      </a:endParaRPr>
                    </a:p>
                    <a:p>
                      <a:pPr marL="342900" lvl="0" indent="-342900" algn="l">
                        <a:spcAft>
                          <a:spcPts val="0"/>
                        </a:spcAft>
                        <a:buClr>
                          <a:srgbClr val="000000"/>
                        </a:buClr>
                        <a:buFont typeface="宋体" panose="02010600030101010101" pitchFamily="2" charset="-122"/>
                        <a:buAutoNum type="alphaLcPeriod"/>
                      </a:pPr>
                      <a:r>
                        <a:rPr lang="zh-CN" sz="1700" kern="100" dirty="0">
                          <a:effectLst/>
                          <a:latin typeface="微软雅黑" panose="020B0503020204020204" pitchFamily="34" charset="-122"/>
                          <a:ea typeface="微软雅黑" panose="020B0503020204020204" pitchFamily="34" charset="-122"/>
                        </a:rPr>
                        <a:t>特种设备运行故障和事故记录及事故处理报告</a:t>
                      </a:r>
                      <a:endParaRPr lang="zh-CN" sz="1700" kern="100" dirty="0">
                        <a:effectLst/>
                        <a:latin typeface="微软雅黑" panose="020B0503020204020204" pitchFamily="34" charset="-122"/>
                        <a:ea typeface="微软雅黑" panose="020B0503020204020204" pitchFamily="34" charset="-122"/>
                      </a:endParaRPr>
                    </a:p>
                  </a:txBody>
                  <a:tcPr marL="32515" marR="32515" marT="0" marB="0"/>
                </a:tc>
              </a:tr>
            </a:tbl>
          </a:graphicData>
        </a:graphic>
      </p:graphicFrame>
    </p:spTree>
  </p:cSld>
  <p:clrMapOvr>
    <a:masterClrMapping/>
  </p:clrMapOvr>
  <p:transition spd="slow" advTm="11416">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reeform 8"/>
          <p:cNvSpPr/>
          <p:nvPr>
            <p:custDataLst>
              <p:tags r:id="rId1"/>
            </p:custDataLst>
          </p:nvPr>
        </p:nvSpPr>
        <p:spPr bwMode="auto">
          <a:xfrm>
            <a:off x="4486862" y="407020"/>
            <a:ext cx="21298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0">
                <a:srgbClr val="DDEBCF"/>
              </a:gs>
              <a:gs pos="50000">
                <a:srgbClr val="9CB86E"/>
              </a:gs>
              <a:gs pos="100000">
                <a:srgbClr val="156B13"/>
              </a:gs>
            </a:gsLst>
            <a:lin ang="2700000" scaled="0"/>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56" name="TextBox 44"/>
          <p:cNvSpPr txBox="1"/>
          <p:nvPr>
            <p:custDataLst>
              <p:tags r:id="rId2"/>
            </p:custDataLst>
          </p:nvPr>
        </p:nvSpPr>
        <p:spPr>
          <a:xfrm>
            <a:off x="4627020" y="407020"/>
            <a:ext cx="2167480"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a:solidFill>
                  <a:schemeClr val="dk1">
                    <a:lumMod val="85000"/>
                    <a:lumOff val="15000"/>
                  </a:schemeClr>
                </a:solidFill>
                <a:latin typeface="微软雅黑" panose="020B0503020204020204" pitchFamily="34" charset="-122"/>
                <a:ea typeface="微软雅黑" panose="020B0503020204020204" pitchFamily="34" charset="-122"/>
              </a:rPr>
              <a:t>3</a:t>
            </a:r>
            <a:r>
              <a:rPr lang="zh-CN" altLang="en-US" sz="2000" spc="70" dirty="0">
                <a:solidFill>
                  <a:schemeClr val="dk1">
                    <a:lumMod val="85000"/>
                    <a:lumOff val="15000"/>
                  </a:schemeClr>
                </a:solidFill>
                <a:latin typeface="微软雅黑" panose="020B0503020204020204" pitchFamily="34" charset="-122"/>
                <a:ea typeface="微软雅黑" panose="020B0503020204020204" pitchFamily="34" charset="-122"/>
              </a:rPr>
              <a:t>资料收集释义</a:t>
            </a:r>
            <a:endParaRPr lang="zh-CN" altLang="en-US" sz="2000" spc="7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62" name="Freeform 8"/>
          <p:cNvSpPr/>
          <p:nvPr>
            <p:custDataLst>
              <p:tags r:id="rId3"/>
            </p:custDataLst>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63" name="TextBox 44"/>
          <p:cNvSpPr txBox="1"/>
          <p:nvPr/>
        </p:nvSpPr>
        <p:spPr>
          <a:xfrm>
            <a:off x="784614" y="407020"/>
            <a:ext cx="3520686"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特种设备双重预防工作程序</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64" name="Freeform 7"/>
          <p:cNvSpPr/>
          <p:nvPr>
            <p:custDataLst>
              <p:tags r:id="rId4"/>
            </p:custDataLst>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endParaRPr>
          </a:p>
        </p:txBody>
      </p:sp>
      <p:sp>
        <p:nvSpPr>
          <p:cNvPr id="65" name="TextBox 64"/>
          <p:cNvSpPr txBox="1"/>
          <p:nvPr>
            <p:custDataLst>
              <p:tags r:id="rId5"/>
            </p:custDataLst>
          </p:nvPr>
        </p:nvSpPr>
        <p:spPr>
          <a:xfrm>
            <a:off x="88490" y="401156"/>
            <a:ext cx="200578" cy="307777"/>
          </a:xfrm>
          <a:prstGeom prst="rect">
            <a:avLst/>
          </a:prstGeom>
          <a:noFill/>
        </p:spPr>
        <p:txBody>
          <a:bodyPr wrap="square" rtlCol="0">
            <a:spAutoFit/>
          </a:bodyPr>
          <a:lstStyle/>
          <a:p>
            <a:r>
              <a:rPr lang="zh-CN" altLang="en-US" sz="1400" b="1" dirty="0">
                <a:solidFill>
                  <a:schemeClr val="lt1"/>
                </a:solidFill>
              </a:rPr>
              <a:t>三</a:t>
            </a:r>
            <a:endParaRPr lang="zh-CN" altLang="en-US" sz="1400" b="1" dirty="0">
              <a:solidFill>
                <a:schemeClr val="lt1"/>
              </a:solidFill>
            </a:endParaRPr>
          </a:p>
        </p:txBody>
      </p:sp>
      <p:sp>
        <p:nvSpPr>
          <p:cNvPr id="3" name="日期占位符 2"/>
          <p:cNvSpPr>
            <a:spLocks noGrp="1"/>
          </p:cNvSpPr>
          <p:nvPr>
            <p:ph type="dt" sz="half" idx="10"/>
            <p:custDataLst>
              <p:tags r:id="rId6"/>
            </p:custDataLst>
          </p:nvPr>
        </p:nvSpPr>
        <p:spPr/>
        <p:txBody>
          <a:bodyPr/>
          <a:lstStyle/>
          <a:p>
            <a:fld id="{A94D7C75-748B-4F2F-84D0-8B0C0B074306}" type="datetime11">
              <a:rPr lang="zh-CN" altLang="en-US" smtClean="0">
                <a:solidFill>
                  <a:schemeClr val="dk1">
                    <a:tint val="75000"/>
                  </a:schemeClr>
                </a:solidFill>
              </a:rPr>
            </a:fld>
            <a:endParaRPr lang="zh-CN" altLang="en-US" smtClean="0">
              <a:solidFill>
                <a:schemeClr val="dk1">
                  <a:tint val="75000"/>
                </a:schemeClr>
              </a:solidFill>
            </a:endParaRPr>
          </a:p>
        </p:txBody>
      </p:sp>
      <p:sp>
        <p:nvSpPr>
          <p:cNvPr id="4" name="灯片编号占位符 3"/>
          <p:cNvSpPr>
            <a:spLocks noGrp="1"/>
          </p:cNvSpPr>
          <p:nvPr>
            <p:ph type="sldNum" sz="quarter" idx="12"/>
            <p:custDataLst>
              <p:tags r:id="rId7"/>
            </p:custDataLst>
          </p:nvPr>
        </p:nvSpPr>
        <p:spPr/>
        <p:txBody>
          <a:bodyPr/>
          <a:lstStyle/>
          <a:p>
            <a:fld id="{4F8BEFBF-5B5F-4BD2-A74A-61A97BF1200E}" type="slidenum">
              <a:rPr lang="zh-CN" altLang="en-US" smtClean="0">
                <a:solidFill>
                  <a:schemeClr val="dk1">
                    <a:tint val="75000"/>
                  </a:schemeClr>
                </a:solidFill>
              </a:rPr>
            </a:fld>
            <a:endParaRPr lang="zh-CN" altLang="en-US" smtClean="0">
              <a:solidFill>
                <a:schemeClr val="dk1">
                  <a:tint val="75000"/>
                </a:schemeClr>
              </a:solidFill>
            </a:endParaRPr>
          </a:p>
        </p:txBody>
      </p:sp>
      <p:graphicFrame>
        <p:nvGraphicFramePr>
          <p:cNvPr id="5" name="表格 4"/>
          <p:cNvGraphicFramePr>
            <a:graphicFrameLocks noGrp="1"/>
          </p:cNvGraphicFramePr>
          <p:nvPr/>
        </p:nvGraphicFramePr>
        <p:xfrm>
          <a:off x="685800" y="1045368"/>
          <a:ext cx="7924800" cy="3709273"/>
        </p:xfrm>
        <a:graphic>
          <a:graphicData uri="http://schemas.openxmlformats.org/drawingml/2006/table">
            <a:tbl>
              <a:tblPr firstRow="1" firstCol="1" bandRow="1">
                <a:tableStyleId>{5C22544A-7EE6-4342-B048-85BDC9FD1C3A}</a:tableStyleId>
              </a:tblPr>
              <a:tblGrid>
                <a:gridCol w="777730"/>
                <a:gridCol w="759496"/>
                <a:gridCol w="6387574"/>
              </a:tblGrid>
              <a:tr h="356473">
                <a:tc>
                  <a:txBody>
                    <a:bodyPr/>
                    <a:lstStyle/>
                    <a:p>
                      <a:pPr algn="ctr">
                        <a:spcAft>
                          <a:spcPts val="0"/>
                        </a:spcAft>
                      </a:pPr>
                      <a:r>
                        <a:rPr lang="zh-CN" sz="2000" kern="100" dirty="0">
                          <a:effectLst/>
                          <a:latin typeface="微软雅黑" panose="020B0503020204020204" pitchFamily="34" charset="-122"/>
                          <a:ea typeface="微软雅黑" panose="020B0503020204020204" pitchFamily="34" charset="-122"/>
                        </a:rPr>
                        <a:t>序号</a:t>
                      </a:r>
                      <a:endParaRPr lang="zh-CN" sz="2000" kern="100" dirty="0">
                        <a:effectLst/>
                        <a:latin typeface="微软雅黑" panose="020B0503020204020204" pitchFamily="34" charset="-122"/>
                        <a:ea typeface="微软雅黑" panose="020B0503020204020204" pitchFamily="34" charset="-122"/>
                      </a:endParaRPr>
                    </a:p>
                  </a:txBody>
                  <a:tcPr marL="32515" marR="32515" marT="0" marB="0" anchor="ctr"/>
                </a:tc>
                <a:tc>
                  <a:txBody>
                    <a:bodyPr/>
                    <a:lstStyle/>
                    <a:p>
                      <a:pPr algn="ctr">
                        <a:spcAft>
                          <a:spcPts val="0"/>
                        </a:spcAft>
                      </a:pPr>
                      <a:r>
                        <a:rPr lang="zh-CN" sz="2000" kern="100">
                          <a:effectLst/>
                          <a:latin typeface="微软雅黑" panose="020B0503020204020204" pitchFamily="34" charset="-122"/>
                          <a:ea typeface="微软雅黑" panose="020B0503020204020204" pitchFamily="34" charset="-122"/>
                        </a:rPr>
                        <a:t>名称</a:t>
                      </a:r>
                      <a:endParaRPr lang="zh-CN" sz="2000" kern="100">
                        <a:effectLst/>
                        <a:latin typeface="微软雅黑" panose="020B0503020204020204" pitchFamily="34" charset="-122"/>
                        <a:ea typeface="微软雅黑" panose="020B0503020204020204" pitchFamily="34" charset="-122"/>
                      </a:endParaRPr>
                    </a:p>
                  </a:txBody>
                  <a:tcPr marL="32515" marR="32515" marT="0" marB="0" anchor="ctr"/>
                </a:tc>
                <a:tc>
                  <a:txBody>
                    <a:bodyPr/>
                    <a:lstStyle/>
                    <a:p>
                      <a:pPr algn="ctr">
                        <a:spcAft>
                          <a:spcPts val="0"/>
                        </a:spcAft>
                      </a:pPr>
                      <a:r>
                        <a:rPr lang="zh-CN" sz="2000" kern="100" dirty="0">
                          <a:effectLst/>
                          <a:latin typeface="微软雅黑" panose="020B0503020204020204" pitchFamily="34" charset="-122"/>
                          <a:ea typeface="微软雅黑" panose="020B0503020204020204" pitchFamily="34" charset="-122"/>
                        </a:rPr>
                        <a:t>要求</a:t>
                      </a:r>
                      <a:endParaRPr lang="zh-CN" sz="2000" kern="100" dirty="0">
                        <a:effectLst/>
                        <a:latin typeface="微软雅黑" panose="020B0503020204020204" pitchFamily="34" charset="-122"/>
                        <a:ea typeface="微软雅黑" panose="020B0503020204020204" pitchFamily="34" charset="-122"/>
                      </a:endParaRPr>
                    </a:p>
                  </a:txBody>
                  <a:tcPr marL="32515" marR="32515" marT="0" marB="0" anchor="ctr"/>
                </a:tc>
              </a:tr>
              <a:tr h="1960602">
                <a:tc>
                  <a:txBody>
                    <a:bodyPr/>
                    <a:lstStyle/>
                    <a:p>
                      <a:pPr marL="0" lvl="0" indent="0" algn="ctr">
                        <a:spcAft>
                          <a:spcPts val="0"/>
                        </a:spcAft>
                        <a:buFont typeface="+mj-lt"/>
                        <a:buNone/>
                      </a:pPr>
                      <a:r>
                        <a:rPr lang="en-US" sz="2000" kern="100" dirty="0">
                          <a:effectLst/>
                          <a:latin typeface="微软雅黑" panose="020B0503020204020204" pitchFamily="34" charset="-122"/>
                          <a:ea typeface="微软雅黑" panose="020B0503020204020204" pitchFamily="34" charset="-122"/>
                        </a:rPr>
                        <a:t>4 </a:t>
                      </a:r>
                      <a:endParaRPr lang="en-US" sz="2000" kern="100" dirty="0">
                        <a:effectLst/>
                        <a:latin typeface="微软雅黑" panose="020B0503020204020204" pitchFamily="34" charset="-122"/>
                        <a:ea typeface="微软雅黑" panose="020B0503020204020204" pitchFamily="34" charset="-122"/>
                      </a:endParaRPr>
                    </a:p>
                  </a:txBody>
                  <a:tcPr marL="32515" marR="32515" marT="0" marB="0" anchor="ctr"/>
                </a:tc>
                <a:tc>
                  <a:txBody>
                    <a:bodyPr/>
                    <a:lstStyle/>
                    <a:p>
                      <a:pPr algn="ctr">
                        <a:spcAft>
                          <a:spcPts val="0"/>
                        </a:spcAft>
                      </a:pPr>
                      <a:r>
                        <a:rPr lang="zh-CN" sz="2000" kern="100">
                          <a:effectLst/>
                          <a:latin typeface="微软雅黑" panose="020B0503020204020204" pitchFamily="34" charset="-122"/>
                          <a:ea typeface="微软雅黑" panose="020B0503020204020204" pitchFamily="34" charset="-122"/>
                        </a:rPr>
                        <a:t>特种设备安全管理制度</a:t>
                      </a:r>
                      <a:endParaRPr lang="zh-CN" sz="2000" kern="100">
                        <a:effectLst/>
                        <a:latin typeface="微软雅黑" panose="020B0503020204020204" pitchFamily="34" charset="-122"/>
                        <a:ea typeface="微软雅黑" panose="020B0503020204020204" pitchFamily="34" charset="-122"/>
                      </a:endParaRPr>
                    </a:p>
                  </a:txBody>
                  <a:tcPr marL="32515" marR="32515" marT="0" marB="0" anchor="ctr"/>
                </a:tc>
                <a:tc>
                  <a:txBody>
                    <a:bodyPr/>
                    <a:lstStyle/>
                    <a:p>
                      <a:pPr algn="l">
                        <a:spcAft>
                          <a:spcPts val="0"/>
                        </a:spcAft>
                      </a:pPr>
                      <a:r>
                        <a:rPr lang="zh-CN" sz="2000" kern="100" dirty="0">
                          <a:effectLst/>
                          <a:latin typeface="微软雅黑" panose="020B0503020204020204" pitchFamily="34" charset="-122"/>
                          <a:ea typeface="微软雅黑" panose="020B0503020204020204" pitchFamily="34" charset="-122"/>
                        </a:rPr>
                        <a:t>至少包括以下内容：</a:t>
                      </a:r>
                      <a:endParaRPr lang="zh-CN" sz="2000" kern="100" dirty="0">
                        <a:effectLst/>
                        <a:latin typeface="微软雅黑" panose="020B0503020204020204" pitchFamily="34" charset="-122"/>
                        <a:ea typeface="微软雅黑" panose="020B0503020204020204" pitchFamily="34" charset="-122"/>
                      </a:endParaRPr>
                    </a:p>
                    <a:p>
                      <a:pPr marL="342900" lvl="0" indent="-342900" algn="l">
                        <a:spcAft>
                          <a:spcPts val="0"/>
                        </a:spcAft>
                        <a:buFont typeface="+mj-lt"/>
                        <a:buAutoNum type="alphaLcPeriod"/>
                      </a:pPr>
                      <a:r>
                        <a:rPr lang="zh-CN" sz="2000" kern="100" dirty="0">
                          <a:effectLst/>
                          <a:latin typeface="微软雅黑" panose="020B0503020204020204" pitchFamily="34" charset="-122"/>
                          <a:ea typeface="微软雅黑" panose="020B0503020204020204" pitchFamily="34" charset="-122"/>
                        </a:rPr>
                        <a:t>特种设备安全管理机构（需要设置时）和相关人员岗位职责；</a:t>
                      </a:r>
                      <a:endParaRPr lang="zh-CN" sz="2000" kern="100" dirty="0">
                        <a:effectLst/>
                        <a:latin typeface="微软雅黑" panose="020B0503020204020204" pitchFamily="34" charset="-122"/>
                        <a:ea typeface="微软雅黑" panose="020B0503020204020204" pitchFamily="34" charset="-122"/>
                      </a:endParaRPr>
                    </a:p>
                    <a:p>
                      <a:pPr marL="342900" lvl="0" indent="-342900" algn="l">
                        <a:spcAft>
                          <a:spcPts val="0"/>
                        </a:spcAft>
                        <a:buFont typeface="+mj-lt"/>
                        <a:buAutoNum type="alphaLcPeriod"/>
                      </a:pPr>
                      <a:r>
                        <a:rPr lang="zh-CN" sz="2000" kern="100" dirty="0">
                          <a:effectLst/>
                          <a:latin typeface="微软雅黑" panose="020B0503020204020204" pitchFamily="34" charset="-122"/>
                          <a:ea typeface="微软雅黑" panose="020B0503020204020204" pitchFamily="34" charset="-122"/>
                        </a:rPr>
                        <a:t>特种设备经常性维护保养、定期自行检查和有关记录制度；</a:t>
                      </a:r>
                      <a:endParaRPr lang="zh-CN" sz="2000" kern="100" dirty="0">
                        <a:effectLst/>
                        <a:latin typeface="微软雅黑" panose="020B0503020204020204" pitchFamily="34" charset="-122"/>
                        <a:ea typeface="微软雅黑" panose="020B0503020204020204" pitchFamily="34" charset="-122"/>
                      </a:endParaRPr>
                    </a:p>
                    <a:p>
                      <a:pPr marL="342900" lvl="0" indent="-342900" algn="l">
                        <a:spcAft>
                          <a:spcPts val="0"/>
                        </a:spcAft>
                        <a:buFont typeface="+mj-lt"/>
                        <a:buAutoNum type="alphaLcPeriod"/>
                      </a:pPr>
                      <a:r>
                        <a:rPr lang="zh-CN" sz="2000" kern="100" dirty="0">
                          <a:effectLst/>
                          <a:latin typeface="微软雅黑" panose="020B0503020204020204" pitchFamily="34" charset="-122"/>
                          <a:ea typeface="微软雅黑" panose="020B0503020204020204" pitchFamily="34" charset="-122"/>
                        </a:rPr>
                        <a:t>特种设备使用登记、定期检验管理制度；</a:t>
                      </a:r>
                      <a:endParaRPr lang="zh-CN" sz="2000" kern="100" dirty="0">
                        <a:effectLst/>
                        <a:latin typeface="微软雅黑" panose="020B0503020204020204" pitchFamily="34" charset="-122"/>
                        <a:ea typeface="微软雅黑" panose="020B0503020204020204" pitchFamily="34" charset="-122"/>
                      </a:endParaRPr>
                    </a:p>
                    <a:p>
                      <a:pPr marL="342900" lvl="0" indent="-342900" algn="l">
                        <a:spcAft>
                          <a:spcPts val="0"/>
                        </a:spcAft>
                        <a:buFont typeface="+mj-lt"/>
                        <a:buAutoNum type="alphaLcPeriod"/>
                      </a:pPr>
                      <a:r>
                        <a:rPr lang="zh-CN" sz="2000" kern="100" dirty="0">
                          <a:effectLst/>
                          <a:latin typeface="微软雅黑" panose="020B0503020204020204" pitchFamily="34" charset="-122"/>
                          <a:ea typeface="微软雅黑" panose="020B0503020204020204" pitchFamily="34" charset="-122"/>
                        </a:rPr>
                        <a:t>特种设备隐患排查治理制度；</a:t>
                      </a:r>
                      <a:endParaRPr lang="zh-CN" sz="2000" kern="100" dirty="0">
                        <a:effectLst/>
                        <a:latin typeface="微软雅黑" panose="020B0503020204020204" pitchFamily="34" charset="-122"/>
                        <a:ea typeface="微软雅黑" panose="020B0503020204020204" pitchFamily="34" charset="-122"/>
                      </a:endParaRPr>
                    </a:p>
                    <a:p>
                      <a:pPr marL="342900" lvl="0" indent="-342900" algn="l">
                        <a:spcAft>
                          <a:spcPts val="0"/>
                        </a:spcAft>
                        <a:buFont typeface="+mj-lt"/>
                        <a:buAutoNum type="alphaLcPeriod"/>
                      </a:pPr>
                      <a:r>
                        <a:rPr lang="zh-CN" sz="2000" kern="100" dirty="0">
                          <a:effectLst/>
                          <a:latin typeface="微软雅黑" panose="020B0503020204020204" pitchFamily="34" charset="-122"/>
                          <a:ea typeface="微软雅黑" panose="020B0503020204020204" pitchFamily="34" charset="-122"/>
                        </a:rPr>
                        <a:t>特种设备安全管理人员与作业人员管理和培训制度；</a:t>
                      </a:r>
                      <a:endParaRPr lang="zh-CN" sz="2000" kern="100" dirty="0">
                        <a:effectLst/>
                        <a:latin typeface="微软雅黑" panose="020B0503020204020204" pitchFamily="34" charset="-122"/>
                        <a:ea typeface="微软雅黑" panose="020B0503020204020204" pitchFamily="34" charset="-122"/>
                      </a:endParaRPr>
                    </a:p>
                    <a:p>
                      <a:pPr marL="342900" lvl="0" indent="-342900" algn="l">
                        <a:spcAft>
                          <a:spcPts val="0"/>
                        </a:spcAft>
                        <a:buFont typeface="+mj-lt"/>
                        <a:buAutoNum type="alphaLcPeriod"/>
                      </a:pPr>
                      <a:r>
                        <a:rPr lang="zh-CN" sz="2000" kern="100" dirty="0">
                          <a:effectLst/>
                          <a:latin typeface="微软雅黑" panose="020B0503020204020204" pitchFamily="34" charset="-122"/>
                          <a:ea typeface="微软雅黑" panose="020B0503020204020204" pitchFamily="34" charset="-122"/>
                        </a:rPr>
                        <a:t>特种设备采购、安装、改造、修理、报废等管理制度；</a:t>
                      </a:r>
                      <a:endParaRPr lang="zh-CN" sz="2000" kern="100" dirty="0">
                        <a:effectLst/>
                        <a:latin typeface="微软雅黑" panose="020B0503020204020204" pitchFamily="34" charset="-122"/>
                        <a:ea typeface="微软雅黑" panose="020B0503020204020204" pitchFamily="34" charset="-122"/>
                      </a:endParaRPr>
                    </a:p>
                    <a:p>
                      <a:pPr marL="342900" lvl="0" indent="-342900" algn="l">
                        <a:spcAft>
                          <a:spcPts val="0"/>
                        </a:spcAft>
                        <a:buFont typeface="+mj-lt"/>
                        <a:buAutoNum type="alphaLcPeriod"/>
                      </a:pPr>
                      <a:r>
                        <a:rPr lang="zh-CN" sz="2000" kern="100" dirty="0">
                          <a:effectLst/>
                          <a:latin typeface="微软雅黑" panose="020B0503020204020204" pitchFamily="34" charset="-122"/>
                          <a:ea typeface="微软雅黑" panose="020B0503020204020204" pitchFamily="34" charset="-122"/>
                        </a:rPr>
                        <a:t>特种设备应急救援管理制度；</a:t>
                      </a:r>
                      <a:endParaRPr lang="zh-CN" sz="2000" kern="100" dirty="0">
                        <a:effectLst/>
                        <a:latin typeface="微软雅黑" panose="020B0503020204020204" pitchFamily="34" charset="-122"/>
                        <a:ea typeface="微软雅黑" panose="020B0503020204020204" pitchFamily="34" charset="-122"/>
                      </a:endParaRPr>
                    </a:p>
                    <a:p>
                      <a:pPr marL="342900" lvl="0" indent="-342900" algn="l">
                        <a:spcAft>
                          <a:spcPts val="0"/>
                        </a:spcAft>
                        <a:buFont typeface="+mj-lt"/>
                        <a:buAutoNum type="alphaLcPeriod"/>
                      </a:pPr>
                      <a:r>
                        <a:rPr lang="zh-CN" sz="2000" kern="100" dirty="0">
                          <a:effectLst/>
                          <a:latin typeface="微软雅黑" panose="020B0503020204020204" pitchFamily="34" charset="-122"/>
                          <a:ea typeface="微软雅黑" panose="020B0503020204020204" pitchFamily="34" charset="-122"/>
                        </a:rPr>
                        <a:t>特种设备事故报告和处理制度</a:t>
                      </a:r>
                      <a:endParaRPr lang="zh-CN" sz="2000" kern="100" dirty="0">
                        <a:effectLst/>
                        <a:latin typeface="微软雅黑" panose="020B0503020204020204" pitchFamily="34" charset="-122"/>
                        <a:ea typeface="微软雅黑" panose="020B0503020204020204" pitchFamily="34" charset="-122"/>
                      </a:endParaRPr>
                    </a:p>
                  </a:txBody>
                  <a:tcPr marL="32515" marR="32515" marT="0" marB="0"/>
                </a:tc>
              </a:tr>
            </a:tbl>
          </a:graphicData>
        </a:graphic>
      </p:graphicFrame>
    </p:spTree>
  </p:cSld>
  <p:clrMapOvr>
    <a:masterClrMapping/>
  </p:clrMapOvr>
  <p:transition spd="slow" advTm="11416">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reeform 8"/>
          <p:cNvSpPr/>
          <p:nvPr>
            <p:custDataLst>
              <p:tags r:id="rId1"/>
            </p:custDataLst>
          </p:nvPr>
        </p:nvSpPr>
        <p:spPr bwMode="auto">
          <a:xfrm>
            <a:off x="4486862" y="407020"/>
            <a:ext cx="21425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0">
                <a:srgbClr val="DDEBCF"/>
              </a:gs>
              <a:gs pos="50000">
                <a:srgbClr val="9CB86E"/>
              </a:gs>
              <a:gs pos="100000">
                <a:srgbClr val="156B13"/>
              </a:gs>
            </a:gsLst>
            <a:lin ang="2700000" scaled="0"/>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56" name="TextBox 44"/>
          <p:cNvSpPr txBox="1"/>
          <p:nvPr>
            <p:custDataLst>
              <p:tags r:id="rId2"/>
            </p:custDataLst>
          </p:nvPr>
        </p:nvSpPr>
        <p:spPr>
          <a:xfrm>
            <a:off x="4627020" y="407020"/>
            <a:ext cx="2142080"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a:solidFill>
                  <a:schemeClr val="dk1">
                    <a:lumMod val="85000"/>
                    <a:lumOff val="15000"/>
                  </a:schemeClr>
                </a:solidFill>
                <a:latin typeface="微软雅黑" panose="020B0503020204020204" pitchFamily="34" charset="-122"/>
                <a:ea typeface="微软雅黑" panose="020B0503020204020204" pitchFamily="34" charset="-122"/>
              </a:rPr>
              <a:t>3</a:t>
            </a:r>
            <a:r>
              <a:rPr lang="zh-CN" altLang="en-US" sz="2000" spc="70" dirty="0">
                <a:solidFill>
                  <a:schemeClr val="dk1">
                    <a:lumMod val="85000"/>
                    <a:lumOff val="15000"/>
                  </a:schemeClr>
                </a:solidFill>
                <a:latin typeface="微软雅黑" panose="020B0503020204020204" pitchFamily="34" charset="-122"/>
                <a:ea typeface="微软雅黑" panose="020B0503020204020204" pitchFamily="34" charset="-122"/>
              </a:rPr>
              <a:t>资料收集释义</a:t>
            </a:r>
            <a:endParaRPr lang="zh-CN" altLang="en-US" sz="2000" spc="7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62" name="Freeform 8"/>
          <p:cNvSpPr/>
          <p:nvPr>
            <p:custDataLst>
              <p:tags r:id="rId3"/>
            </p:custDataLst>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63" name="TextBox 44"/>
          <p:cNvSpPr txBox="1"/>
          <p:nvPr/>
        </p:nvSpPr>
        <p:spPr>
          <a:xfrm>
            <a:off x="784614" y="407020"/>
            <a:ext cx="3520686"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特种设备双重预防工作程序</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64" name="Freeform 7"/>
          <p:cNvSpPr/>
          <p:nvPr>
            <p:custDataLst>
              <p:tags r:id="rId4"/>
            </p:custDataLst>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endParaRPr>
          </a:p>
        </p:txBody>
      </p:sp>
      <p:sp>
        <p:nvSpPr>
          <p:cNvPr id="65" name="TextBox 64"/>
          <p:cNvSpPr txBox="1"/>
          <p:nvPr>
            <p:custDataLst>
              <p:tags r:id="rId5"/>
            </p:custDataLst>
          </p:nvPr>
        </p:nvSpPr>
        <p:spPr>
          <a:xfrm>
            <a:off x="88490" y="401156"/>
            <a:ext cx="200578" cy="307777"/>
          </a:xfrm>
          <a:prstGeom prst="rect">
            <a:avLst/>
          </a:prstGeom>
          <a:noFill/>
        </p:spPr>
        <p:txBody>
          <a:bodyPr wrap="square" rtlCol="0">
            <a:spAutoFit/>
          </a:bodyPr>
          <a:lstStyle/>
          <a:p>
            <a:r>
              <a:rPr lang="zh-CN" altLang="en-US" sz="1400" b="1" dirty="0">
                <a:solidFill>
                  <a:schemeClr val="lt1"/>
                </a:solidFill>
              </a:rPr>
              <a:t>三</a:t>
            </a:r>
            <a:endParaRPr lang="zh-CN" altLang="en-US" sz="1400" b="1" dirty="0">
              <a:solidFill>
                <a:schemeClr val="lt1"/>
              </a:solidFill>
            </a:endParaRPr>
          </a:p>
        </p:txBody>
      </p:sp>
      <p:sp>
        <p:nvSpPr>
          <p:cNvPr id="3" name="日期占位符 2"/>
          <p:cNvSpPr>
            <a:spLocks noGrp="1"/>
          </p:cNvSpPr>
          <p:nvPr>
            <p:ph type="dt" sz="half" idx="10"/>
            <p:custDataLst>
              <p:tags r:id="rId6"/>
            </p:custDataLst>
          </p:nvPr>
        </p:nvSpPr>
        <p:spPr/>
        <p:txBody>
          <a:bodyPr/>
          <a:lstStyle/>
          <a:p>
            <a:fld id="{A94D7C75-748B-4F2F-84D0-8B0C0B074306}" type="datetime11">
              <a:rPr lang="zh-CN" altLang="en-US" smtClean="0">
                <a:solidFill>
                  <a:schemeClr val="dk1">
                    <a:tint val="75000"/>
                  </a:schemeClr>
                </a:solidFill>
              </a:rPr>
            </a:fld>
            <a:endParaRPr lang="zh-CN" altLang="en-US" smtClean="0">
              <a:solidFill>
                <a:schemeClr val="dk1">
                  <a:tint val="75000"/>
                </a:schemeClr>
              </a:solidFill>
            </a:endParaRPr>
          </a:p>
        </p:txBody>
      </p:sp>
      <p:sp>
        <p:nvSpPr>
          <p:cNvPr id="4" name="灯片编号占位符 3"/>
          <p:cNvSpPr>
            <a:spLocks noGrp="1"/>
          </p:cNvSpPr>
          <p:nvPr>
            <p:ph type="sldNum" sz="quarter" idx="12"/>
            <p:custDataLst>
              <p:tags r:id="rId7"/>
            </p:custDataLst>
          </p:nvPr>
        </p:nvSpPr>
        <p:spPr/>
        <p:txBody>
          <a:bodyPr/>
          <a:lstStyle/>
          <a:p>
            <a:fld id="{4F8BEFBF-5B5F-4BD2-A74A-61A97BF1200E}" type="slidenum">
              <a:rPr lang="zh-CN" altLang="en-US" smtClean="0">
                <a:solidFill>
                  <a:schemeClr val="dk1">
                    <a:tint val="75000"/>
                  </a:schemeClr>
                </a:solidFill>
              </a:rPr>
            </a:fld>
            <a:endParaRPr lang="zh-CN" altLang="en-US" smtClean="0">
              <a:solidFill>
                <a:schemeClr val="dk1">
                  <a:tint val="75000"/>
                </a:schemeClr>
              </a:solidFill>
            </a:endParaRPr>
          </a:p>
        </p:txBody>
      </p:sp>
      <p:graphicFrame>
        <p:nvGraphicFramePr>
          <p:cNvPr id="5" name="表格 4"/>
          <p:cNvGraphicFramePr>
            <a:graphicFrameLocks noGrp="1"/>
          </p:cNvGraphicFramePr>
          <p:nvPr/>
        </p:nvGraphicFramePr>
        <p:xfrm>
          <a:off x="622300" y="918368"/>
          <a:ext cx="8102599" cy="3793332"/>
        </p:xfrm>
        <a:graphic>
          <a:graphicData uri="http://schemas.openxmlformats.org/drawingml/2006/table">
            <a:tbl>
              <a:tblPr firstRow="1" firstCol="1" bandRow="1">
                <a:tableStyleId>{5C22544A-7EE6-4342-B048-85BDC9FD1C3A}</a:tableStyleId>
              </a:tblPr>
              <a:tblGrid>
                <a:gridCol w="686163"/>
                <a:gridCol w="1315608"/>
                <a:gridCol w="6100828"/>
              </a:tblGrid>
              <a:tr h="437537">
                <a:tc>
                  <a:txBody>
                    <a:bodyPr/>
                    <a:lstStyle/>
                    <a:p>
                      <a:pPr algn="ctr">
                        <a:spcAft>
                          <a:spcPts val="0"/>
                        </a:spcAft>
                      </a:pPr>
                      <a:r>
                        <a:rPr lang="zh-CN" sz="1800" kern="100" dirty="0">
                          <a:effectLst/>
                          <a:latin typeface="微软雅黑" panose="020B0503020204020204" pitchFamily="34" charset="-122"/>
                          <a:ea typeface="微软雅黑" panose="020B0503020204020204" pitchFamily="34" charset="-122"/>
                        </a:rPr>
                        <a:t>序号</a:t>
                      </a:r>
                      <a:endParaRPr lang="zh-CN" sz="1800" kern="100" dirty="0">
                        <a:effectLst/>
                        <a:latin typeface="微软雅黑" panose="020B0503020204020204" pitchFamily="34" charset="-122"/>
                        <a:ea typeface="微软雅黑" panose="020B0503020204020204" pitchFamily="34" charset="-122"/>
                      </a:endParaRPr>
                    </a:p>
                  </a:txBody>
                  <a:tcPr marL="32515" marR="32515" marT="0" marB="0" anchor="ctr"/>
                </a:tc>
                <a:tc>
                  <a:txBody>
                    <a:bodyPr/>
                    <a:lstStyle/>
                    <a:p>
                      <a:pPr algn="ctr">
                        <a:spcAft>
                          <a:spcPts val="0"/>
                        </a:spcAft>
                      </a:pPr>
                      <a:r>
                        <a:rPr lang="zh-CN" sz="1800" kern="100">
                          <a:effectLst/>
                          <a:latin typeface="微软雅黑" panose="020B0503020204020204" pitchFamily="34" charset="-122"/>
                          <a:ea typeface="微软雅黑" panose="020B0503020204020204" pitchFamily="34" charset="-122"/>
                        </a:rPr>
                        <a:t>名称</a:t>
                      </a:r>
                      <a:endParaRPr lang="zh-CN" sz="1800" kern="100">
                        <a:effectLst/>
                        <a:latin typeface="微软雅黑" panose="020B0503020204020204" pitchFamily="34" charset="-122"/>
                        <a:ea typeface="微软雅黑" panose="020B0503020204020204" pitchFamily="34" charset="-122"/>
                      </a:endParaRPr>
                    </a:p>
                  </a:txBody>
                  <a:tcPr marL="32515" marR="32515" marT="0" marB="0" anchor="ctr"/>
                </a:tc>
                <a:tc>
                  <a:txBody>
                    <a:bodyPr/>
                    <a:lstStyle/>
                    <a:p>
                      <a:pPr algn="ctr">
                        <a:spcAft>
                          <a:spcPts val="0"/>
                        </a:spcAft>
                      </a:pPr>
                      <a:r>
                        <a:rPr lang="zh-CN" sz="1800" kern="100" dirty="0">
                          <a:effectLst/>
                          <a:latin typeface="微软雅黑" panose="020B0503020204020204" pitchFamily="34" charset="-122"/>
                          <a:ea typeface="微软雅黑" panose="020B0503020204020204" pitchFamily="34" charset="-122"/>
                        </a:rPr>
                        <a:t>要求</a:t>
                      </a:r>
                      <a:endParaRPr lang="zh-CN" sz="1800" kern="100" dirty="0">
                        <a:effectLst/>
                        <a:latin typeface="微软雅黑" panose="020B0503020204020204" pitchFamily="34" charset="-122"/>
                        <a:ea typeface="微软雅黑" panose="020B0503020204020204" pitchFamily="34" charset="-122"/>
                      </a:endParaRPr>
                    </a:p>
                  </a:txBody>
                  <a:tcPr marL="32515" marR="32515" marT="0" marB="0" anchor="ctr"/>
                </a:tc>
              </a:tr>
              <a:tr h="1118598">
                <a:tc>
                  <a:txBody>
                    <a:bodyPr/>
                    <a:lstStyle/>
                    <a:p>
                      <a:pPr marL="0" lvl="0" indent="0" algn="ctr">
                        <a:spcAft>
                          <a:spcPts val="0"/>
                        </a:spcAft>
                        <a:buFont typeface="+mj-lt"/>
                        <a:buNone/>
                      </a:pPr>
                      <a:r>
                        <a:rPr lang="en-US" sz="1800" kern="100" dirty="0">
                          <a:effectLst/>
                          <a:latin typeface="微软雅黑" panose="020B0503020204020204" pitchFamily="34" charset="-122"/>
                          <a:ea typeface="微软雅黑" panose="020B0503020204020204" pitchFamily="34" charset="-122"/>
                        </a:rPr>
                        <a:t>5 </a:t>
                      </a:r>
                      <a:endParaRPr lang="en-US" sz="1800" kern="100" dirty="0">
                        <a:effectLst/>
                        <a:latin typeface="微软雅黑" panose="020B0503020204020204" pitchFamily="34" charset="-122"/>
                        <a:ea typeface="微软雅黑" panose="020B0503020204020204" pitchFamily="34" charset="-122"/>
                      </a:endParaRPr>
                    </a:p>
                  </a:txBody>
                  <a:tcPr marL="32515" marR="32515" marT="0" marB="0" anchor="ctr"/>
                </a:tc>
                <a:tc>
                  <a:txBody>
                    <a:bodyPr/>
                    <a:lstStyle/>
                    <a:p>
                      <a:pPr algn="ctr">
                        <a:spcAft>
                          <a:spcPts val="0"/>
                        </a:spcAft>
                      </a:pPr>
                      <a:r>
                        <a:rPr lang="zh-CN" sz="1800" kern="100">
                          <a:effectLst/>
                          <a:latin typeface="微软雅黑" panose="020B0503020204020204" pitchFamily="34" charset="-122"/>
                          <a:ea typeface="微软雅黑" panose="020B0503020204020204" pitchFamily="34" charset="-122"/>
                        </a:rPr>
                        <a:t>特种设备操作规程</a:t>
                      </a:r>
                      <a:endParaRPr lang="zh-CN" sz="1800" kern="100">
                        <a:effectLst/>
                        <a:latin typeface="微软雅黑" panose="020B0503020204020204" pitchFamily="34" charset="-122"/>
                        <a:ea typeface="微软雅黑" panose="020B0503020204020204" pitchFamily="34" charset="-122"/>
                      </a:endParaRPr>
                    </a:p>
                  </a:txBody>
                  <a:tcPr marL="32515" marR="32515" marT="0" marB="0" anchor="ctr"/>
                </a:tc>
                <a:tc>
                  <a:txBody>
                    <a:bodyPr/>
                    <a:lstStyle/>
                    <a:p>
                      <a:pPr algn="just">
                        <a:spcAft>
                          <a:spcPts val="0"/>
                        </a:spcAft>
                      </a:pPr>
                      <a:r>
                        <a:rPr lang="zh-CN" sz="1800" kern="100">
                          <a:effectLst/>
                          <a:latin typeface="微软雅黑" panose="020B0503020204020204" pitchFamily="34" charset="-122"/>
                          <a:ea typeface="微软雅黑" panose="020B0503020204020204" pitchFamily="34" charset="-122"/>
                        </a:rPr>
                        <a:t>使用单位应当根据所使用设备运行特点等，制定操作规程。操作规程一般包括而被运行参数、操作程序和方法、维护保养要求、安全注意事项、巡回检查和异常情况处置规定，以及相应记录等</a:t>
                      </a:r>
                      <a:endParaRPr lang="zh-CN" sz="1800" kern="100">
                        <a:effectLst/>
                        <a:latin typeface="微软雅黑" panose="020B0503020204020204" pitchFamily="34" charset="-122"/>
                        <a:ea typeface="微软雅黑" panose="020B0503020204020204" pitchFamily="34" charset="-122"/>
                      </a:endParaRPr>
                    </a:p>
                  </a:txBody>
                  <a:tcPr marL="32515" marR="32515" marT="0" marB="0"/>
                </a:tc>
              </a:tr>
              <a:tr h="838949">
                <a:tc>
                  <a:txBody>
                    <a:bodyPr/>
                    <a:lstStyle/>
                    <a:p>
                      <a:pPr marL="0" lvl="0" indent="0" algn="ctr">
                        <a:spcAft>
                          <a:spcPts val="0"/>
                        </a:spcAft>
                        <a:buFont typeface="+mj-lt"/>
                        <a:buNone/>
                      </a:pPr>
                      <a:r>
                        <a:rPr lang="en-US" altLang="zh-CN" sz="1800" kern="100" dirty="0">
                          <a:effectLst/>
                          <a:latin typeface="微软雅黑" panose="020B0503020204020204" pitchFamily="34" charset="-122"/>
                          <a:ea typeface="微软雅黑" panose="020B0503020204020204" pitchFamily="34" charset="-122"/>
                        </a:rPr>
                        <a:t>6</a:t>
                      </a:r>
                      <a:endParaRPr lang="en-US" altLang="zh-CN" sz="1800" kern="100" dirty="0">
                        <a:effectLst/>
                        <a:latin typeface="微软雅黑" panose="020B0503020204020204" pitchFamily="34" charset="-122"/>
                        <a:ea typeface="微软雅黑" panose="020B0503020204020204" pitchFamily="34" charset="-122"/>
                      </a:endParaRPr>
                    </a:p>
                  </a:txBody>
                  <a:tcPr marL="32515" marR="32515" marT="0" marB="0" anchor="ctr"/>
                </a:tc>
                <a:tc>
                  <a:txBody>
                    <a:bodyPr/>
                    <a:lstStyle/>
                    <a:p>
                      <a:pPr algn="ctr">
                        <a:spcAft>
                          <a:spcPts val="0"/>
                        </a:spcAft>
                      </a:pPr>
                      <a:r>
                        <a:rPr lang="zh-CN" sz="1800" kern="100">
                          <a:effectLst/>
                          <a:latin typeface="微软雅黑" panose="020B0503020204020204" pitchFamily="34" charset="-122"/>
                          <a:ea typeface="微软雅黑" panose="020B0503020204020204" pitchFamily="34" charset="-122"/>
                        </a:rPr>
                        <a:t>特种设备定期自行检查记录（报告）</a:t>
                      </a:r>
                      <a:endParaRPr lang="zh-CN" sz="1800" kern="100">
                        <a:effectLst/>
                        <a:latin typeface="微软雅黑" panose="020B0503020204020204" pitchFamily="34" charset="-122"/>
                        <a:ea typeface="微软雅黑" panose="020B0503020204020204" pitchFamily="34" charset="-122"/>
                      </a:endParaRPr>
                    </a:p>
                  </a:txBody>
                  <a:tcPr marL="32515" marR="32515" marT="0" marB="0" anchor="ctr"/>
                </a:tc>
                <a:tc>
                  <a:txBody>
                    <a:bodyPr/>
                    <a:lstStyle/>
                    <a:p>
                      <a:pPr algn="l">
                        <a:spcAft>
                          <a:spcPts val="0"/>
                        </a:spcAft>
                      </a:pPr>
                      <a:r>
                        <a:rPr lang="en-US" sz="1800" kern="100" dirty="0">
                          <a:effectLst/>
                          <a:latin typeface="微软雅黑" panose="020B0503020204020204" pitchFamily="34" charset="-122"/>
                          <a:ea typeface="微软雅黑" panose="020B0503020204020204" pitchFamily="34" charset="-122"/>
                        </a:rPr>
                        <a:t> </a:t>
                      </a:r>
                      <a:r>
                        <a:rPr lang="zh-CN" altLang="en-US" sz="1800" kern="100" dirty="0">
                          <a:effectLst/>
                          <a:latin typeface="微软雅黑" panose="020B0503020204020204" pitchFamily="34" charset="-122"/>
                          <a:ea typeface="微软雅黑" panose="020B0503020204020204" pitchFamily="34" charset="-122"/>
                        </a:rPr>
                        <a:t>根据相关安全技术规范和产品使用维护保养说明的要求进行定期自行检查，并且做出记录，如电梯的年度定期检验报告等</a:t>
                      </a:r>
                      <a:endParaRPr lang="zh-CN" sz="1800" kern="100" dirty="0">
                        <a:effectLst/>
                        <a:latin typeface="微软雅黑" panose="020B0503020204020204" pitchFamily="34" charset="-122"/>
                        <a:ea typeface="微软雅黑" panose="020B0503020204020204" pitchFamily="34" charset="-122"/>
                      </a:endParaRPr>
                    </a:p>
                  </a:txBody>
                  <a:tcPr marL="32515" marR="32515" marT="0" marB="0"/>
                </a:tc>
              </a:tr>
              <a:tr h="1398248">
                <a:tc>
                  <a:txBody>
                    <a:bodyPr/>
                    <a:lstStyle/>
                    <a:p>
                      <a:pPr marL="0" lvl="0" indent="0" algn="ctr">
                        <a:spcAft>
                          <a:spcPts val="0"/>
                        </a:spcAft>
                        <a:buFont typeface="+mj-lt"/>
                        <a:buNone/>
                      </a:pPr>
                      <a:r>
                        <a:rPr lang="en-US" altLang="zh-CN" sz="1800" kern="100" dirty="0">
                          <a:effectLst/>
                          <a:latin typeface="微软雅黑" panose="020B0503020204020204" pitchFamily="34" charset="-122"/>
                          <a:ea typeface="微软雅黑" panose="020B0503020204020204" pitchFamily="34" charset="-122"/>
                        </a:rPr>
                        <a:t>7</a:t>
                      </a:r>
                      <a:endParaRPr lang="en-US" altLang="zh-CN" sz="1800" kern="100" dirty="0">
                        <a:effectLst/>
                        <a:latin typeface="微软雅黑" panose="020B0503020204020204" pitchFamily="34" charset="-122"/>
                        <a:ea typeface="微软雅黑" panose="020B0503020204020204" pitchFamily="34" charset="-122"/>
                      </a:endParaRPr>
                    </a:p>
                  </a:txBody>
                  <a:tcPr marL="32515" marR="32515" marT="0" marB="0" anchor="ctr"/>
                </a:tc>
                <a:tc>
                  <a:txBody>
                    <a:bodyPr/>
                    <a:lstStyle/>
                    <a:p>
                      <a:pPr algn="ctr">
                        <a:spcAft>
                          <a:spcPts val="0"/>
                        </a:spcAft>
                      </a:pPr>
                      <a:r>
                        <a:rPr lang="zh-CN" sz="1800" kern="100">
                          <a:effectLst/>
                          <a:latin typeface="微软雅黑" panose="020B0503020204020204" pitchFamily="34" charset="-122"/>
                          <a:ea typeface="微软雅黑" panose="020B0503020204020204" pitchFamily="34" charset="-122"/>
                        </a:rPr>
                        <a:t>特种设备应急预案及演练情况</a:t>
                      </a:r>
                      <a:endParaRPr lang="zh-CN" sz="1800" kern="100">
                        <a:effectLst/>
                        <a:latin typeface="微软雅黑" panose="020B0503020204020204" pitchFamily="34" charset="-122"/>
                        <a:ea typeface="微软雅黑" panose="020B0503020204020204" pitchFamily="34" charset="-122"/>
                      </a:endParaRPr>
                    </a:p>
                  </a:txBody>
                  <a:tcPr marL="32515" marR="32515" marT="0" marB="0" anchor="ctr"/>
                </a:tc>
                <a:tc>
                  <a:txBody>
                    <a:bodyPr/>
                    <a:lstStyle/>
                    <a:p>
                      <a:pPr algn="l">
                        <a:spcAft>
                          <a:spcPts val="0"/>
                        </a:spcAft>
                      </a:pPr>
                      <a:r>
                        <a:rPr lang="zh-CN" sz="1800" kern="100" dirty="0">
                          <a:effectLst/>
                          <a:latin typeface="微软雅黑" panose="020B0503020204020204" pitchFamily="34" charset="-122"/>
                          <a:ea typeface="微软雅黑" panose="020B0503020204020204" pitchFamily="34" charset="-122"/>
                        </a:rPr>
                        <a:t>按规定设置特种设备安全管理机构和配备专职安全管理员的使用单位，应当制定特种设备事故应急专项预案，每年至少演练一次，并且作出记录；其他使用单位可以在综合应急预案中编制特种设备事故应急的内容，适时开展特种设备事故应急演练，并且作出记录</a:t>
                      </a:r>
                      <a:endParaRPr lang="zh-CN" sz="1800" kern="100" dirty="0">
                        <a:effectLst/>
                        <a:latin typeface="微软雅黑" panose="020B0503020204020204" pitchFamily="34" charset="-122"/>
                        <a:ea typeface="微软雅黑" panose="020B0503020204020204" pitchFamily="34" charset="-122"/>
                      </a:endParaRPr>
                    </a:p>
                  </a:txBody>
                  <a:tcPr marL="32515" marR="32515" marT="0" marB="0"/>
                </a:tc>
              </a:tr>
            </a:tbl>
          </a:graphicData>
        </a:graphic>
      </p:graphicFrame>
    </p:spTree>
  </p:cSld>
  <p:clrMapOvr>
    <a:masterClrMapping/>
  </p:clrMapOvr>
  <p:transition spd="slow" advTm="11416">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827318" y="1001488"/>
            <a:ext cx="7619999" cy="4823460"/>
          </a:xfrm>
          <a:prstGeom prst="rect">
            <a:avLst/>
          </a:prstGeom>
          <a:noFill/>
        </p:spPr>
        <p:txBody>
          <a:bodyPr wrap="square" rtlCol="0">
            <a:spAutoFit/>
          </a:bodyPr>
          <a:lstStyle/>
          <a:p>
            <a:pPr>
              <a:lnSpc>
                <a:spcPct val="150000"/>
              </a:lnSpc>
              <a:tabLst>
                <a:tab pos="558800" algn="l"/>
              </a:tabLst>
            </a:pPr>
            <a:r>
              <a:rPr kumimoji="1" lang="zh-CN" altLang="en-US" sz="2000" b="1" kern="0" dirty="0">
                <a:solidFill>
                  <a:srgbClr val="000000"/>
                </a:solidFill>
                <a:latin typeface="微软雅黑" panose="020B0503020204020204" pitchFamily="34" charset="-122"/>
                <a:ea typeface="微软雅黑" panose="020B0503020204020204" pitchFamily="34" charset="-122"/>
              </a:rPr>
              <a:t>风险点识别（单元划分）：</a:t>
            </a:r>
            <a:r>
              <a:rPr kumimoji="1" lang="zh-CN" altLang="en-US" sz="2000" kern="0" dirty="0">
                <a:solidFill>
                  <a:srgbClr val="000000"/>
                </a:solidFill>
                <a:latin typeface="微软雅黑" panose="020B0503020204020204" pitchFamily="34" charset="-122"/>
                <a:ea typeface="微软雅黑" panose="020B0503020204020204" pitchFamily="34" charset="-122"/>
              </a:rPr>
              <a:t>可按车间、班组、岗位所管辖的区域，以区域内</a:t>
            </a:r>
            <a:r>
              <a:rPr kumimoji="1" lang="zh-CN" altLang="en-US" sz="2000" b="1" kern="0" dirty="0">
                <a:solidFill>
                  <a:srgbClr val="000000"/>
                </a:solidFill>
                <a:latin typeface="微软雅黑" panose="020B0503020204020204" pitchFamily="34" charset="-122"/>
                <a:ea typeface="微软雅黑" panose="020B0503020204020204" pitchFamily="34" charset="-122"/>
              </a:rPr>
              <a:t>活动、过程</a:t>
            </a:r>
            <a:r>
              <a:rPr kumimoji="1" lang="zh-CN" altLang="en-US" sz="2000" kern="0" dirty="0">
                <a:solidFill>
                  <a:srgbClr val="000000"/>
                </a:solidFill>
                <a:latin typeface="微软雅黑" panose="020B0503020204020204" pitchFamily="34" charset="-122"/>
                <a:ea typeface="微软雅黑" panose="020B0503020204020204" pitchFamily="34" charset="-122"/>
              </a:rPr>
              <a:t>及所包含的</a:t>
            </a:r>
            <a:r>
              <a:rPr kumimoji="1" lang="zh-CN" altLang="en-US" sz="2000" b="1" kern="0" dirty="0">
                <a:solidFill>
                  <a:srgbClr val="000000"/>
                </a:solidFill>
                <a:latin typeface="微软雅黑" panose="020B0503020204020204" pitchFamily="34" charset="-122"/>
                <a:ea typeface="微软雅黑" panose="020B0503020204020204" pitchFamily="34" charset="-122"/>
              </a:rPr>
              <a:t>设施设备</a:t>
            </a:r>
            <a:r>
              <a:rPr kumimoji="1" lang="zh-CN" altLang="en-US" sz="2000" kern="0" dirty="0">
                <a:solidFill>
                  <a:srgbClr val="000000"/>
                </a:solidFill>
                <a:latin typeface="微软雅黑" panose="020B0503020204020204" pitchFamily="34" charset="-122"/>
                <a:ea typeface="微软雅黑" panose="020B0503020204020204" pitchFamily="34" charset="-122"/>
              </a:rPr>
              <a:t>为内容对识别单元再进行细分，形成相对独立的“模块”单元</a:t>
            </a:r>
            <a:endParaRPr kumimoji="1" lang="en-US" altLang="zh-CN" sz="2000" kern="0" dirty="0">
              <a:solidFill>
                <a:srgbClr val="000000"/>
              </a:solidFill>
              <a:latin typeface="微软雅黑" panose="020B0503020204020204" pitchFamily="34" charset="-122"/>
              <a:ea typeface="微软雅黑" panose="020B0503020204020204" pitchFamily="34" charset="-122"/>
            </a:endParaRPr>
          </a:p>
          <a:p>
            <a:pPr lvl="0">
              <a:lnSpc>
                <a:spcPts val="2700"/>
              </a:lnSpc>
            </a:pPr>
            <a:r>
              <a:rPr lang="zh-CN" altLang="en-US" sz="2000" b="1"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危险源：</a:t>
            </a:r>
            <a:r>
              <a:rPr lang="zh-CN" altLang="en-US" sz="200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可能导致人身伤害和（或）健康损害和（或）财产损失的根源、状态或行为，或它们的组合。</a:t>
            </a:r>
            <a:endParaRPr lang="zh-CN" altLang="en-US" sz="20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a:p>
            <a:pPr lvl="0">
              <a:lnSpc>
                <a:spcPts val="2700"/>
              </a:lnSpc>
            </a:pPr>
            <a:r>
              <a:rPr lang="zh-CN" altLang="en-US" sz="200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2000" b="1"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根源：</a:t>
            </a:r>
            <a:r>
              <a:rPr lang="zh-CN" altLang="en-US" sz="200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是指具有能量或产生、释放能量的物理实体或有害物质。如运转着的机械、易燃液体、爆炸品、噪声源、粉尘源等。</a:t>
            </a:r>
            <a:endParaRPr lang="en-US" altLang="zh-CN" sz="20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a:p>
            <a:pPr lvl="0">
              <a:lnSpc>
                <a:spcPts val="2700"/>
              </a:lnSpc>
            </a:pPr>
            <a:r>
              <a:rPr lang="en-US" altLang="zh-CN" sz="200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2000" b="1"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状态：</a:t>
            </a:r>
            <a:r>
              <a:rPr lang="zh-CN" altLang="en-US" sz="200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是指不良的物的状态和环境的状态等。</a:t>
            </a:r>
            <a:endParaRPr lang="en-US" altLang="zh-CN" sz="20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a:p>
            <a:pPr lvl="0">
              <a:lnSpc>
                <a:spcPts val="2700"/>
              </a:lnSpc>
            </a:pPr>
            <a:r>
              <a:rPr lang="en-US" altLang="zh-CN" sz="2000" b="1"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2000" b="1"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行为：</a:t>
            </a:r>
            <a:r>
              <a:rPr lang="zh-CN" altLang="en-US" sz="200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是指决策人员、管理人员以及从业人员的决策行为、管理行为以及作业行为。</a:t>
            </a:r>
            <a:endParaRPr lang="en-US" altLang="zh-CN" sz="20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a:p>
            <a:pPr>
              <a:lnSpc>
                <a:spcPct val="150000"/>
              </a:lnSpc>
              <a:tabLst>
                <a:tab pos="558800" algn="l"/>
              </a:tabLst>
            </a:pPr>
            <a:endParaRPr kumimoji="1" lang="en-US" altLang="zh-CN" sz="2000" kern="0" dirty="0">
              <a:solidFill>
                <a:srgbClr val="000000"/>
              </a:solidFill>
              <a:latin typeface="微软雅黑" panose="020B0503020204020204" pitchFamily="34" charset="-122"/>
              <a:ea typeface="微软雅黑" panose="020B0503020204020204" pitchFamily="34" charset="-122"/>
            </a:endParaRPr>
          </a:p>
          <a:p>
            <a:pPr>
              <a:lnSpc>
                <a:spcPct val="150000"/>
              </a:lnSpc>
              <a:tabLst>
                <a:tab pos="558800" algn="l"/>
              </a:tabLst>
            </a:pPr>
            <a:endParaRPr kumimoji="1" lang="en-US" altLang="zh-CN" sz="2000" kern="0" dirty="0">
              <a:solidFill>
                <a:srgbClr val="000000"/>
              </a:solidFill>
              <a:latin typeface="微软雅黑" panose="020B0503020204020204" pitchFamily="34" charset="-122"/>
              <a:ea typeface="微软雅黑" panose="020B0503020204020204" pitchFamily="34" charset="-122"/>
            </a:endParaRPr>
          </a:p>
        </p:txBody>
      </p:sp>
      <p:sp>
        <p:nvSpPr>
          <p:cNvPr id="55" name="Freeform 8"/>
          <p:cNvSpPr/>
          <p:nvPr>
            <p:custDataLst>
              <p:tags r:id="rId1"/>
            </p:custDataLst>
          </p:nvPr>
        </p:nvSpPr>
        <p:spPr bwMode="auto">
          <a:xfrm>
            <a:off x="4486862" y="407020"/>
            <a:ext cx="22441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56" name="TextBox 44"/>
          <p:cNvSpPr txBox="1"/>
          <p:nvPr>
            <p:custDataLst>
              <p:tags r:id="rId2"/>
            </p:custDataLst>
          </p:nvPr>
        </p:nvSpPr>
        <p:spPr>
          <a:xfrm>
            <a:off x="4627020" y="407020"/>
            <a:ext cx="2103980"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a:solidFill>
                  <a:schemeClr val="lt1"/>
                </a:solidFill>
                <a:latin typeface="微软雅黑" panose="020B0503020204020204" pitchFamily="34" charset="-122"/>
                <a:ea typeface="微软雅黑" panose="020B0503020204020204" pitchFamily="34" charset="-122"/>
              </a:rPr>
              <a:t>4</a:t>
            </a:r>
            <a:r>
              <a:rPr lang="zh-CN" altLang="en-US" sz="2000" spc="70" dirty="0">
                <a:solidFill>
                  <a:schemeClr val="lt1"/>
                </a:solidFill>
                <a:latin typeface="微软雅黑" panose="020B0503020204020204" pitchFamily="34" charset="-122"/>
                <a:ea typeface="微软雅黑" panose="020B0503020204020204" pitchFamily="34" charset="-122"/>
              </a:rPr>
              <a:t>安全风险辨识</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62" name="Freeform 8"/>
          <p:cNvSpPr/>
          <p:nvPr>
            <p:custDataLst>
              <p:tags r:id="rId3"/>
            </p:custDataLst>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63" name="TextBox 44"/>
          <p:cNvSpPr txBox="1"/>
          <p:nvPr/>
        </p:nvSpPr>
        <p:spPr>
          <a:xfrm>
            <a:off x="784614" y="407020"/>
            <a:ext cx="3956868"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特种设备双重预防工作程序</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64" name="Freeform 7"/>
          <p:cNvSpPr/>
          <p:nvPr>
            <p:custDataLst>
              <p:tags r:id="rId4"/>
            </p:custDataLst>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endParaRPr>
          </a:p>
        </p:txBody>
      </p:sp>
      <p:sp>
        <p:nvSpPr>
          <p:cNvPr id="65" name="TextBox 64"/>
          <p:cNvSpPr txBox="1"/>
          <p:nvPr>
            <p:custDataLst>
              <p:tags r:id="rId5"/>
            </p:custDataLst>
          </p:nvPr>
        </p:nvSpPr>
        <p:spPr>
          <a:xfrm>
            <a:off x="88490" y="401156"/>
            <a:ext cx="200578" cy="307777"/>
          </a:xfrm>
          <a:prstGeom prst="rect">
            <a:avLst/>
          </a:prstGeom>
          <a:noFill/>
        </p:spPr>
        <p:txBody>
          <a:bodyPr wrap="square" rtlCol="0">
            <a:spAutoFit/>
          </a:bodyPr>
          <a:lstStyle/>
          <a:p>
            <a:r>
              <a:rPr lang="zh-CN" altLang="en-US" sz="1400" b="1" dirty="0">
                <a:solidFill>
                  <a:schemeClr val="lt1"/>
                </a:solidFill>
              </a:rPr>
              <a:t>三</a:t>
            </a:r>
            <a:endParaRPr lang="zh-CN" altLang="en-US" sz="1400" b="1" dirty="0">
              <a:solidFill>
                <a:schemeClr val="lt1"/>
              </a:solidFill>
            </a:endParaRPr>
          </a:p>
        </p:txBody>
      </p:sp>
      <p:sp>
        <p:nvSpPr>
          <p:cNvPr id="3" name="日期占位符 2"/>
          <p:cNvSpPr>
            <a:spLocks noGrp="1"/>
          </p:cNvSpPr>
          <p:nvPr>
            <p:ph type="dt" sz="half" idx="10"/>
            <p:custDataLst>
              <p:tags r:id="rId6"/>
            </p:custDataLst>
          </p:nvPr>
        </p:nvSpPr>
        <p:spPr/>
        <p:txBody>
          <a:bodyPr/>
          <a:lstStyle/>
          <a:p>
            <a:fld id="{5D154FC0-967E-4ED7-B961-06F53FA96011}" type="datetime11">
              <a:rPr lang="zh-CN" altLang="en-US" smtClean="0">
                <a:solidFill>
                  <a:schemeClr val="dk1">
                    <a:tint val="75000"/>
                  </a:schemeClr>
                </a:solidFill>
              </a:rPr>
            </a:fld>
            <a:endParaRPr lang="zh-CN" altLang="en-US" smtClean="0">
              <a:solidFill>
                <a:schemeClr val="dk1">
                  <a:tint val="75000"/>
                </a:schemeClr>
              </a:solidFill>
            </a:endParaRPr>
          </a:p>
        </p:txBody>
      </p:sp>
      <p:sp>
        <p:nvSpPr>
          <p:cNvPr id="4" name="灯片编号占位符 3"/>
          <p:cNvSpPr>
            <a:spLocks noGrp="1"/>
          </p:cNvSpPr>
          <p:nvPr>
            <p:ph type="sldNum" sz="quarter" idx="12"/>
            <p:custDataLst>
              <p:tags r:id="rId7"/>
            </p:custDataLst>
          </p:nvPr>
        </p:nvSpPr>
        <p:spPr/>
        <p:txBody>
          <a:bodyPr/>
          <a:lstStyle/>
          <a:p>
            <a:fld id="{4F8BEFBF-5B5F-4BD2-A74A-61A97BF1200E}" type="slidenum">
              <a:rPr lang="zh-CN" altLang="en-US" smtClean="0">
                <a:solidFill>
                  <a:schemeClr val="dk1">
                    <a:tint val="75000"/>
                  </a:schemeClr>
                </a:solidFill>
              </a:rPr>
            </a:fld>
            <a:endParaRPr lang="zh-CN" altLang="en-US" smtClean="0">
              <a:solidFill>
                <a:schemeClr val="dk1">
                  <a:tint val="75000"/>
                </a:schemeClr>
              </a:solidFill>
            </a:endParaRPr>
          </a:p>
        </p:txBody>
      </p:sp>
    </p:spTree>
  </p:cSld>
  <p:clrMapOvr>
    <a:masterClrMapping/>
  </p:clrMapOvr>
  <p:transition spd="slow" advTm="16645">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085171" y="1578769"/>
            <a:ext cx="3007858" cy="3784600"/>
          </a:xfrm>
          <a:prstGeom prst="rect">
            <a:avLst/>
          </a:prstGeom>
          <a:noFill/>
        </p:spPr>
        <p:txBody>
          <a:bodyPr wrap="square" rtlCol="0">
            <a:spAutoFit/>
          </a:bodyPr>
          <a:lstStyle/>
          <a:p>
            <a:pPr lvl="0" defTabSz="914400" fontAlgn="base">
              <a:spcBef>
                <a:spcPct val="0"/>
              </a:spcBef>
              <a:spcAft>
                <a:spcPct val="0"/>
              </a:spcAft>
              <a:defRPr/>
            </a:pPr>
            <a:r>
              <a:rPr kumimoji="1" lang="zh-CN" altLang="en-US" sz="2000" kern="0" dirty="0">
                <a:solidFill>
                  <a:srgbClr val="000000"/>
                </a:solidFill>
                <a:latin typeface="微软雅黑" panose="020B0503020204020204" pitchFamily="34" charset="-122"/>
                <a:ea typeface="微软雅黑" panose="020B0503020204020204" pitchFamily="34" charset="-122"/>
              </a:rPr>
              <a:t>第一类危险源辨识</a:t>
            </a:r>
            <a:r>
              <a:rPr kumimoji="1" lang="en-US" altLang="zh-CN" sz="2000" kern="0" dirty="0">
                <a:solidFill>
                  <a:srgbClr val="000000"/>
                </a:solidFill>
                <a:latin typeface="微软雅黑" panose="020B0503020204020204" pitchFamily="34" charset="-122"/>
                <a:ea typeface="微软雅黑" panose="020B0503020204020204" pitchFamily="34" charset="-122"/>
              </a:rPr>
              <a:t>:</a:t>
            </a:r>
            <a:r>
              <a:rPr kumimoji="1" lang="zh-CN" altLang="zh-CN" sz="2000" kern="0" dirty="0">
                <a:solidFill>
                  <a:srgbClr val="000000"/>
                </a:solidFill>
                <a:latin typeface="微软雅黑" panose="020B0503020204020204" pitchFamily="34" charset="-122"/>
                <a:ea typeface="微软雅黑" panose="020B0503020204020204" pitchFamily="34" charset="-122"/>
              </a:rPr>
              <a:t>使人体或物体具有较高势能的装置设备场所（如人员高处作业、吊装物等）</a:t>
            </a:r>
            <a:r>
              <a:rPr kumimoji="1" lang="en-US" altLang="zh-CN" sz="2000" kern="0" dirty="0">
                <a:solidFill>
                  <a:srgbClr val="000000"/>
                </a:solidFill>
                <a:latin typeface="微软雅黑" panose="020B0503020204020204" pitchFamily="34" charset="-122"/>
                <a:ea typeface="微软雅黑" panose="020B0503020204020204" pitchFamily="34" charset="-122"/>
              </a:rPr>
              <a:t>,</a:t>
            </a:r>
            <a:r>
              <a:rPr kumimoji="1" lang="zh-CN" altLang="zh-CN" sz="2000" kern="0" dirty="0">
                <a:solidFill>
                  <a:srgbClr val="000000"/>
                </a:solidFill>
                <a:latin typeface="微软雅黑" panose="020B0503020204020204" pitchFamily="34" charset="-122"/>
                <a:ea typeface="微软雅黑" panose="020B0503020204020204" pitchFamily="34" charset="-122"/>
              </a:rPr>
              <a:t>一旦失控可能产生巨大能量的装置、设备、场所（如煤气发生炉等</a:t>
            </a:r>
            <a:endParaRPr kumimoji="1" lang="zh-CN" altLang="zh-CN" sz="2000" kern="0" dirty="0">
              <a:solidFill>
                <a:srgbClr val="000000"/>
              </a:solidFill>
              <a:latin typeface="微软雅黑" panose="020B0503020204020204" pitchFamily="34" charset="-122"/>
              <a:ea typeface="微软雅黑" panose="020B0503020204020204" pitchFamily="34" charset="-122"/>
            </a:endParaRPr>
          </a:p>
          <a:p>
            <a:pPr defTabSz="914400" fontAlgn="base">
              <a:spcBef>
                <a:spcPct val="0"/>
              </a:spcBef>
              <a:spcAft>
                <a:spcPct val="0"/>
              </a:spcAft>
              <a:defRPr/>
            </a:pPr>
            <a:endParaRPr kumimoji="1" lang="zh-CN" altLang="zh-CN" sz="2000" b="1" kern="0" dirty="0">
              <a:solidFill>
                <a:srgbClr val="000000"/>
              </a:solidFill>
              <a:latin typeface="微软雅黑" panose="020B0503020204020204" pitchFamily="34" charset="-122"/>
              <a:ea typeface="微软雅黑" panose="020B0503020204020204" pitchFamily="34" charset="-122"/>
            </a:endParaRPr>
          </a:p>
          <a:p>
            <a:pPr lvl="0" defTabSz="914400" fontAlgn="base">
              <a:spcBef>
                <a:spcPct val="0"/>
              </a:spcBef>
              <a:spcAft>
                <a:spcPct val="0"/>
              </a:spcAft>
              <a:defRPr/>
            </a:pPr>
            <a:endParaRPr kumimoji="1" lang="zh-CN" altLang="en-US" sz="2000" b="1" kern="0" dirty="0">
              <a:solidFill>
                <a:srgbClr val="000000"/>
              </a:solidFill>
              <a:latin typeface="微软雅黑" panose="020B0503020204020204" pitchFamily="34" charset="-122"/>
              <a:ea typeface="微软雅黑" panose="020B0503020204020204" pitchFamily="34" charset="-122"/>
            </a:endParaRPr>
          </a:p>
          <a:p>
            <a:pPr>
              <a:lnSpc>
                <a:spcPct val="150000"/>
              </a:lnSpc>
              <a:tabLst>
                <a:tab pos="558800" algn="l"/>
              </a:tabLst>
            </a:pPr>
            <a:endParaRPr kumimoji="1" lang="en-US" altLang="zh-CN" sz="2000" kern="0" dirty="0">
              <a:solidFill>
                <a:srgbClr val="000000"/>
              </a:solidFill>
              <a:latin typeface="微软雅黑" panose="020B0503020204020204" pitchFamily="34" charset="-122"/>
              <a:ea typeface="微软雅黑" panose="020B0503020204020204" pitchFamily="34" charset="-122"/>
            </a:endParaRPr>
          </a:p>
          <a:p>
            <a:pPr>
              <a:lnSpc>
                <a:spcPct val="150000"/>
              </a:lnSpc>
              <a:tabLst>
                <a:tab pos="558800" algn="l"/>
              </a:tabLst>
            </a:pPr>
            <a:endParaRPr kumimoji="1" lang="en-US" altLang="zh-CN" sz="2000" kern="0" dirty="0">
              <a:solidFill>
                <a:srgbClr val="000000"/>
              </a:solidFill>
              <a:latin typeface="微软雅黑" panose="020B0503020204020204" pitchFamily="34" charset="-122"/>
              <a:ea typeface="微软雅黑" panose="020B0503020204020204" pitchFamily="34" charset="-122"/>
            </a:endParaRPr>
          </a:p>
        </p:txBody>
      </p:sp>
      <p:sp>
        <p:nvSpPr>
          <p:cNvPr id="55" name="Freeform 8"/>
          <p:cNvSpPr/>
          <p:nvPr>
            <p:custDataLst>
              <p:tags r:id="rId1"/>
            </p:custDataLst>
          </p:nvPr>
        </p:nvSpPr>
        <p:spPr bwMode="auto">
          <a:xfrm>
            <a:off x="4486862" y="407020"/>
            <a:ext cx="22441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56" name="TextBox 44"/>
          <p:cNvSpPr txBox="1"/>
          <p:nvPr>
            <p:custDataLst>
              <p:tags r:id="rId2"/>
            </p:custDataLst>
          </p:nvPr>
        </p:nvSpPr>
        <p:spPr>
          <a:xfrm>
            <a:off x="4627020" y="407020"/>
            <a:ext cx="2103980"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a:solidFill>
                  <a:schemeClr val="lt1"/>
                </a:solidFill>
                <a:latin typeface="微软雅黑" panose="020B0503020204020204" pitchFamily="34" charset="-122"/>
                <a:ea typeface="微软雅黑" panose="020B0503020204020204" pitchFamily="34" charset="-122"/>
              </a:rPr>
              <a:t>4</a:t>
            </a:r>
            <a:r>
              <a:rPr lang="zh-CN" altLang="en-US" sz="2000" spc="70" dirty="0">
                <a:solidFill>
                  <a:schemeClr val="lt1"/>
                </a:solidFill>
                <a:latin typeface="微软雅黑" panose="020B0503020204020204" pitchFamily="34" charset="-122"/>
                <a:ea typeface="微软雅黑" panose="020B0503020204020204" pitchFamily="34" charset="-122"/>
              </a:rPr>
              <a:t>安全风险辨识</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62" name="Freeform 8"/>
          <p:cNvSpPr/>
          <p:nvPr>
            <p:custDataLst>
              <p:tags r:id="rId3"/>
            </p:custDataLst>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63" name="TextBox 44"/>
          <p:cNvSpPr txBox="1"/>
          <p:nvPr/>
        </p:nvSpPr>
        <p:spPr>
          <a:xfrm>
            <a:off x="784614" y="407020"/>
            <a:ext cx="3956868"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特种设备双重预防工作程序</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64" name="Freeform 7"/>
          <p:cNvSpPr/>
          <p:nvPr>
            <p:custDataLst>
              <p:tags r:id="rId4"/>
            </p:custDataLst>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endParaRPr>
          </a:p>
        </p:txBody>
      </p:sp>
      <p:sp>
        <p:nvSpPr>
          <p:cNvPr id="65" name="TextBox 64"/>
          <p:cNvSpPr txBox="1"/>
          <p:nvPr>
            <p:custDataLst>
              <p:tags r:id="rId5"/>
            </p:custDataLst>
          </p:nvPr>
        </p:nvSpPr>
        <p:spPr>
          <a:xfrm>
            <a:off x="88490" y="401156"/>
            <a:ext cx="200578" cy="307777"/>
          </a:xfrm>
          <a:prstGeom prst="rect">
            <a:avLst/>
          </a:prstGeom>
          <a:noFill/>
        </p:spPr>
        <p:txBody>
          <a:bodyPr wrap="square" rtlCol="0">
            <a:spAutoFit/>
          </a:bodyPr>
          <a:lstStyle/>
          <a:p>
            <a:r>
              <a:rPr lang="zh-CN" altLang="en-US" sz="1400" b="1" dirty="0">
                <a:solidFill>
                  <a:schemeClr val="lt1"/>
                </a:solidFill>
              </a:rPr>
              <a:t>三</a:t>
            </a:r>
            <a:endParaRPr lang="zh-CN" altLang="en-US" sz="1400" b="1" dirty="0">
              <a:solidFill>
                <a:schemeClr val="lt1"/>
              </a:solidFill>
            </a:endParaRPr>
          </a:p>
        </p:txBody>
      </p:sp>
      <p:sp>
        <p:nvSpPr>
          <p:cNvPr id="3" name="日期占位符 2"/>
          <p:cNvSpPr>
            <a:spLocks noGrp="1"/>
          </p:cNvSpPr>
          <p:nvPr>
            <p:ph type="dt" sz="half" idx="10"/>
            <p:custDataLst>
              <p:tags r:id="rId6"/>
            </p:custDataLst>
          </p:nvPr>
        </p:nvSpPr>
        <p:spPr/>
        <p:txBody>
          <a:bodyPr/>
          <a:lstStyle/>
          <a:p>
            <a:fld id="{5D154FC0-967E-4ED7-B961-06F53FA96011}" type="datetime11">
              <a:rPr lang="zh-CN" altLang="en-US" smtClean="0">
                <a:solidFill>
                  <a:schemeClr val="dk1">
                    <a:tint val="75000"/>
                  </a:schemeClr>
                </a:solidFill>
              </a:rPr>
            </a:fld>
            <a:endParaRPr lang="zh-CN" altLang="en-US" smtClean="0">
              <a:solidFill>
                <a:schemeClr val="dk1">
                  <a:tint val="75000"/>
                </a:schemeClr>
              </a:solidFill>
            </a:endParaRPr>
          </a:p>
        </p:txBody>
      </p:sp>
      <p:sp>
        <p:nvSpPr>
          <p:cNvPr id="4" name="灯片编号占位符 3"/>
          <p:cNvSpPr>
            <a:spLocks noGrp="1"/>
          </p:cNvSpPr>
          <p:nvPr>
            <p:ph type="sldNum" sz="quarter" idx="12"/>
            <p:custDataLst>
              <p:tags r:id="rId7"/>
            </p:custDataLst>
          </p:nvPr>
        </p:nvSpPr>
        <p:spPr/>
        <p:txBody>
          <a:bodyPr/>
          <a:lstStyle/>
          <a:p>
            <a:fld id="{4F8BEFBF-5B5F-4BD2-A74A-61A97BF1200E}" type="slidenum">
              <a:rPr lang="zh-CN" altLang="en-US" smtClean="0">
                <a:solidFill>
                  <a:schemeClr val="dk1">
                    <a:tint val="75000"/>
                  </a:schemeClr>
                </a:solidFill>
              </a:rPr>
            </a:fld>
            <a:endParaRPr lang="zh-CN" altLang="en-US" smtClean="0">
              <a:solidFill>
                <a:schemeClr val="dk1">
                  <a:tint val="75000"/>
                </a:schemeClr>
              </a:solidFill>
            </a:endParaRPr>
          </a:p>
        </p:txBody>
      </p:sp>
      <p:grpSp>
        <p:nvGrpSpPr>
          <p:cNvPr id="12" name="组合 6"/>
          <p:cNvGrpSpPr/>
          <p:nvPr/>
        </p:nvGrpSpPr>
        <p:grpSpPr>
          <a:xfrm>
            <a:off x="4554823" y="1578769"/>
            <a:ext cx="3621088" cy="2338387"/>
            <a:chOff x="6590947" y="1438277"/>
            <a:chExt cx="3821204" cy="3049268"/>
          </a:xfrm>
        </p:grpSpPr>
        <p:sp>
          <p:nvSpPr>
            <p:cNvPr id="13" name="Rectangle 11"/>
            <p:cNvSpPr>
              <a:spLocks noChangeArrowheads="1"/>
            </p:cNvSpPr>
            <p:nvPr/>
          </p:nvSpPr>
          <p:spPr bwMode="auto">
            <a:xfrm>
              <a:off x="6590947" y="1781915"/>
              <a:ext cx="624862" cy="2320590"/>
            </a:xfrm>
            <a:prstGeom prst="rect">
              <a:avLst/>
            </a:prstGeom>
            <a:gradFill rotWithShape="1">
              <a:gsLst>
                <a:gs pos="0">
                  <a:srgbClr val="FFFFFF"/>
                </a:gs>
                <a:gs pos="100000">
                  <a:srgbClr val="DDDDDD"/>
                </a:gs>
              </a:gsLst>
              <a:lin ang="2700000" scaled="1"/>
            </a:gradFill>
            <a:ln w="9525" algn="ctr">
              <a:solidFill>
                <a:srgbClr val="C0C0C0"/>
              </a:solidFill>
              <a:miter lim="800000"/>
            </a:ln>
            <a:effectLst/>
          </p:spPr>
          <p:txBody>
            <a:bodyPr wrap="none" lIns="106896" tIns="53443" rIns="106896" bIns="53443" anchor="ctr"/>
            <a:lstStyle/>
            <a:p>
              <a:pPr marL="0" marR="0" lvl="0" indent="0" algn="l" defTabSz="914400" rtl="0" eaLnBrk="1" fontAlgn="base" latinLnBrk="0" hangingPunct="1">
                <a:lnSpc>
                  <a:spcPct val="120000"/>
                </a:lnSpc>
                <a:spcBef>
                  <a:spcPct val="0"/>
                </a:spcBef>
                <a:spcAft>
                  <a:spcPct val="0"/>
                </a:spcAft>
                <a:buClrTx/>
                <a:buSzTx/>
                <a:buFontTx/>
                <a:buNone/>
                <a:defRPr/>
              </a:pPr>
              <a:endParaRPr kumimoji="1" lang="zh-CN" altLang="en-US" sz="16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nvGrpSpPr>
            <p:cNvPr id="14" name="组合 37"/>
            <p:cNvGrpSpPr/>
            <p:nvPr/>
          </p:nvGrpSpPr>
          <p:grpSpPr>
            <a:xfrm>
              <a:off x="7731122" y="1438277"/>
              <a:ext cx="2681029" cy="3049268"/>
              <a:chOff x="7330819" y="1944690"/>
              <a:chExt cx="3517559" cy="3999822"/>
            </a:xfrm>
          </p:grpSpPr>
          <p:sp>
            <p:nvSpPr>
              <p:cNvPr id="17" name="Freeform 7"/>
              <p:cNvSpPr/>
              <p:nvPr/>
            </p:nvSpPr>
            <p:spPr bwMode="auto">
              <a:xfrm rot="10800000">
                <a:off x="7331683" y="2308557"/>
                <a:ext cx="485743" cy="2957098"/>
              </a:xfrm>
              <a:custGeom>
                <a:avLst/>
                <a:gdLst>
                  <a:gd name="T0" fmla="*/ 0 w 227"/>
                  <a:gd name="T1" fmla="*/ 0 h 2178"/>
                  <a:gd name="T2" fmla="*/ 385762 w 227"/>
                  <a:gd name="T3" fmla="*/ 0 h 2178"/>
                  <a:gd name="T4" fmla="*/ 385762 w 227"/>
                  <a:gd name="T5" fmla="*/ 3705225 h 2178"/>
                  <a:gd name="T6" fmla="*/ 0 w 227"/>
                  <a:gd name="T7" fmla="*/ 3705225 h 21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7" h="2178">
                    <a:moveTo>
                      <a:pt x="0" y="0"/>
                    </a:moveTo>
                    <a:lnTo>
                      <a:pt x="227" y="0"/>
                    </a:lnTo>
                    <a:lnTo>
                      <a:pt x="227" y="2178"/>
                    </a:lnTo>
                    <a:lnTo>
                      <a:pt x="0" y="2178"/>
                    </a:lnTo>
                  </a:path>
                </a:pathLst>
              </a:custGeom>
              <a:noFill/>
              <a:ln w="19050" cap="flat" cmpd="sng">
                <a:solidFill>
                  <a:srgbClr val="5F5F5F"/>
                </a:solidFill>
                <a:prstDash val="solid"/>
                <a:round/>
              </a:ln>
              <a:effectLst/>
            </p:spPr>
            <p:txBody>
              <a:bodyPr lIns="106896" tIns="53443" rIns="106896" bIns="53443"/>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6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18" name="Line 8"/>
              <p:cNvSpPr>
                <a:spLocks noChangeShapeType="1"/>
              </p:cNvSpPr>
              <p:nvPr/>
            </p:nvSpPr>
            <p:spPr bwMode="auto">
              <a:xfrm rot="10980000" flipV="1">
                <a:off x="7342672" y="4288102"/>
                <a:ext cx="454973" cy="24440"/>
              </a:xfrm>
              <a:prstGeom prst="line">
                <a:avLst/>
              </a:prstGeom>
              <a:noFill/>
              <a:ln w="19050">
                <a:solidFill>
                  <a:srgbClr val="5F5F5F"/>
                </a:solidFill>
                <a:round/>
              </a:ln>
              <a:effectLst/>
            </p:spPr>
            <p:txBody>
              <a:bodyPr lIns="106896" tIns="53443" rIns="106896" bIns="53443"/>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6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19" name="Line 10"/>
              <p:cNvSpPr>
                <a:spLocks noChangeShapeType="1"/>
              </p:cNvSpPr>
              <p:nvPr/>
            </p:nvSpPr>
            <p:spPr bwMode="auto">
              <a:xfrm rot="10800000">
                <a:off x="7331683" y="3307834"/>
                <a:ext cx="485743" cy="0"/>
              </a:xfrm>
              <a:prstGeom prst="line">
                <a:avLst/>
              </a:prstGeom>
              <a:noFill/>
              <a:ln w="19050">
                <a:solidFill>
                  <a:srgbClr val="5F5F5F"/>
                </a:solidFill>
                <a:round/>
              </a:ln>
              <a:effectLst/>
            </p:spPr>
            <p:txBody>
              <a:bodyPr lIns="106896" tIns="53443" rIns="106896" bIns="53443"/>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6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20" name="Rectangle 11"/>
              <p:cNvSpPr>
                <a:spLocks noChangeArrowheads="1"/>
              </p:cNvSpPr>
              <p:nvPr/>
            </p:nvSpPr>
            <p:spPr bwMode="auto">
              <a:xfrm>
                <a:off x="7797645" y="1944690"/>
                <a:ext cx="3050733" cy="733165"/>
              </a:xfrm>
              <a:prstGeom prst="rect">
                <a:avLst/>
              </a:prstGeom>
              <a:gradFill rotWithShape="1">
                <a:gsLst>
                  <a:gs pos="0">
                    <a:srgbClr val="FFFFFF"/>
                  </a:gs>
                  <a:gs pos="100000">
                    <a:srgbClr val="DDDDDD"/>
                  </a:gs>
                </a:gsLst>
                <a:lin ang="2700000" scaled="1"/>
              </a:gradFill>
              <a:ln w="9525" algn="ctr">
                <a:solidFill>
                  <a:srgbClr val="C0C0C0"/>
                </a:solidFill>
                <a:miter lim="800000"/>
              </a:ln>
              <a:effectLst/>
            </p:spPr>
            <p:txBody>
              <a:bodyPr wrap="none" lIns="106896" tIns="53443" rIns="106896" bIns="53443" anchor="ctr"/>
              <a:lstStyle/>
              <a:p>
                <a:pPr marL="0" marR="0" lvl="0" indent="0" algn="l" defTabSz="914400" rtl="0" eaLnBrk="1" fontAlgn="base" latinLnBrk="0" hangingPunct="1">
                  <a:lnSpc>
                    <a:spcPct val="120000"/>
                  </a:lnSpc>
                  <a:spcBef>
                    <a:spcPct val="0"/>
                  </a:spcBef>
                  <a:spcAft>
                    <a:spcPct val="0"/>
                  </a:spcAft>
                  <a:buClrTx/>
                  <a:buSzTx/>
                  <a:buFontTx/>
                  <a:buNone/>
                  <a:defRPr/>
                </a:pPr>
                <a:r>
                  <a:rPr kumimoji="1" lang="zh-CN" altLang="en-US" sz="16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rPr>
                  <a:t>人的因素</a:t>
                </a:r>
                <a:endParaRPr kumimoji="1" lang="zh-CN" altLang="en-US" sz="16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endParaRPr>
              </a:p>
              <a:p>
                <a:pPr marL="0" marR="0" lvl="0" indent="0" algn="l" defTabSz="914400" rtl="0" eaLnBrk="1" fontAlgn="base" latinLnBrk="0" hangingPunct="1">
                  <a:lnSpc>
                    <a:spcPct val="120000"/>
                  </a:lnSpc>
                  <a:spcBef>
                    <a:spcPct val="0"/>
                  </a:spcBef>
                  <a:spcAft>
                    <a:spcPct val="0"/>
                  </a:spcAft>
                  <a:buClrTx/>
                  <a:buSzTx/>
                  <a:buFontTx/>
                  <a:buNone/>
                  <a:defRPr/>
                </a:pPr>
                <a:r>
                  <a:rPr kumimoji="1" lang="zh-CN" altLang="en-US" sz="16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rPr>
                  <a:t>人的失误</a:t>
                </a:r>
                <a:endParaRPr kumimoji="1" lang="zh-CN" altLang="en-US" sz="16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endParaRPr>
              </a:p>
            </p:txBody>
          </p:sp>
          <p:sp>
            <p:nvSpPr>
              <p:cNvPr id="21" name="Rectangle 12"/>
              <p:cNvSpPr>
                <a:spLocks noChangeArrowheads="1"/>
              </p:cNvSpPr>
              <p:nvPr/>
            </p:nvSpPr>
            <p:spPr bwMode="auto">
              <a:xfrm>
                <a:off x="7797645" y="2930389"/>
                <a:ext cx="3050733" cy="847213"/>
              </a:xfrm>
              <a:prstGeom prst="rect">
                <a:avLst/>
              </a:prstGeom>
              <a:gradFill rotWithShape="1">
                <a:gsLst>
                  <a:gs pos="0">
                    <a:srgbClr val="FFFFFF"/>
                  </a:gs>
                  <a:gs pos="100000">
                    <a:srgbClr val="DDDDDD"/>
                  </a:gs>
                </a:gsLst>
                <a:lin ang="2700000" scaled="1"/>
              </a:gradFill>
              <a:ln w="9525" algn="ctr">
                <a:solidFill>
                  <a:srgbClr val="C0C0C0"/>
                </a:solidFill>
                <a:miter lim="800000"/>
              </a:ln>
              <a:effectLst/>
            </p:spPr>
            <p:txBody>
              <a:bodyPr wrap="none" lIns="106896" tIns="53443" rIns="106896" bIns="53443" anchor="ctr"/>
              <a:lstStyle/>
              <a:p>
                <a:pPr marL="0" marR="0" lvl="0" indent="0" algn="l" defTabSz="914400" rtl="0" eaLnBrk="1" fontAlgn="base" latinLnBrk="0" hangingPunct="1">
                  <a:lnSpc>
                    <a:spcPct val="120000"/>
                  </a:lnSpc>
                  <a:spcBef>
                    <a:spcPct val="0"/>
                  </a:spcBef>
                  <a:spcAft>
                    <a:spcPct val="0"/>
                  </a:spcAft>
                  <a:buClrTx/>
                  <a:buSzTx/>
                  <a:buFontTx/>
                  <a:buNone/>
                  <a:defRPr/>
                </a:pPr>
                <a:r>
                  <a:rPr kumimoji="1" lang="zh-CN" altLang="en-US" sz="16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rPr>
                  <a:t>物的因素 </a:t>
                </a:r>
                <a:endParaRPr kumimoji="1" lang="zh-CN" altLang="en-US" sz="16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endParaRPr>
              </a:p>
              <a:p>
                <a:pPr marL="0" marR="0" lvl="0" indent="0" algn="l" defTabSz="914400" rtl="0" eaLnBrk="1" fontAlgn="base" latinLnBrk="0" hangingPunct="1">
                  <a:lnSpc>
                    <a:spcPct val="120000"/>
                  </a:lnSpc>
                  <a:spcBef>
                    <a:spcPct val="0"/>
                  </a:spcBef>
                  <a:spcAft>
                    <a:spcPct val="0"/>
                  </a:spcAft>
                  <a:buClrTx/>
                  <a:buSzTx/>
                  <a:buFontTx/>
                  <a:buNone/>
                  <a:defRPr/>
                </a:pPr>
                <a:r>
                  <a:rPr kumimoji="1" lang="zh-CN" altLang="en-US" sz="16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rPr>
                  <a:t>物的故障</a:t>
                </a:r>
                <a:endParaRPr kumimoji="1" lang="zh-CN" altLang="en-US" sz="16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endParaRPr>
              </a:p>
            </p:txBody>
          </p:sp>
          <p:sp>
            <p:nvSpPr>
              <p:cNvPr id="22" name="Rectangle 13"/>
              <p:cNvSpPr>
                <a:spLocks noChangeArrowheads="1"/>
              </p:cNvSpPr>
              <p:nvPr/>
            </p:nvSpPr>
            <p:spPr bwMode="auto">
              <a:xfrm>
                <a:off x="7797645" y="3926951"/>
                <a:ext cx="3050733" cy="828204"/>
              </a:xfrm>
              <a:prstGeom prst="rect">
                <a:avLst/>
              </a:prstGeom>
              <a:gradFill rotWithShape="1">
                <a:gsLst>
                  <a:gs pos="0">
                    <a:srgbClr val="FFFFFF"/>
                  </a:gs>
                  <a:gs pos="100000">
                    <a:srgbClr val="DDDDDD"/>
                  </a:gs>
                </a:gsLst>
                <a:lin ang="2700000" scaled="1"/>
              </a:gradFill>
              <a:ln w="9525" algn="ctr">
                <a:solidFill>
                  <a:srgbClr val="C0C0C0"/>
                </a:solidFill>
                <a:miter lim="800000"/>
              </a:ln>
              <a:effectLst/>
            </p:spPr>
            <p:txBody>
              <a:bodyPr wrap="none" lIns="106896" tIns="53443" rIns="106896" bIns="53443" anchor="ctr"/>
              <a:lstStyle/>
              <a:p>
                <a:pPr marL="0" marR="0" lvl="0" indent="0" algn="l" defTabSz="914400" rtl="0" eaLnBrk="1" fontAlgn="base" latinLnBrk="0" hangingPunct="1">
                  <a:lnSpc>
                    <a:spcPct val="120000"/>
                  </a:lnSpc>
                  <a:spcBef>
                    <a:spcPct val="0"/>
                  </a:spcBef>
                  <a:spcAft>
                    <a:spcPct val="0"/>
                  </a:spcAft>
                  <a:buClrTx/>
                  <a:buSzTx/>
                  <a:buFontTx/>
                  <a:buNone/>
                  <a:defRPr/>
                </a:pPr>
                <a:r>
                  <a:rPr kumimoji="1" lang="zh-CN" altLang="en-US" sz="1600" b="1"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rPr>
                  <a:t>环境因素</a:t>
                </a:r>
                <a:endParaRPr kumimoji="1" lang="zh-CN" altLang="en-US" sz="1600" b="1"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endParaRPr>
              </a:p>
              <a:p>
                <a:pPr marL="0" marR="0" lvl="0" indent="0" algn="l" defTabSz="914400" rtl="0" eaLnBrk="1" fontAlgn="base" latinLnBrk="0" hangingPunct="1">
                  <a:lnSpc>
                    <a:spcPct val="120000"/>
                  </a:lnSpc>
                  <a:spcBef>
                    <a:spcPct val="0"/>
                  </a:spcBef>
                  <a:spcAft>
                    <a:spcPct val="0"/>
                  </a:spcAft>
                  <a:buClrTx/>
                  <a:buSzTx/>
                  <a:buFontTx/>
                  <a:buNone/>
                  <a:defRPr/>
                </a:pPr>
                <a:r>
                  <a:rPr kumimoji="1" lang="zh-CN" altLang="en-US" sz="1600" b="1"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rPr>
                  <a:t>作业条件</a:t>
                </a:r>
                <a:endParaRPr kumimoji="1" lang="zh-CN" altLang="en-US" sz="1600" b="1"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endParaRPr>
              </a:p>
            </p:txBody>
          </p:sp>
          <p:sp>
            <p:nvSpPr>
              <p:cNvPr id="24" name="Rectangle 14"/>
              <p:cNvSpPr>
                <a:spLocks noChangeArrowheads="1"/>
              </p:cNvSpPr>
              <p:nvPr/>
            </p:nvSpPr>
            <p:spPr bwMode="auto">
              <a:xfrm>
                <a:off x="7797645" y="4942521"/>
                <a:ext cx="2938638" cy="1001991"/>
              </a:xfrm>
              <a:prstGeom prst="rect">
                <a:avLst/>
              </a:prstGeom>
              <a:gradFill rotWithShape="1">
                <a:gsLst>
                  <a:gs pos="0">
                    <a:srgbClr val="FFFFFF"/>
                  </a:gs>
                  <a:gs pos="100000">
                    <a:srgbClr val="DDDDDD"/>
                  </a:gs>
                </a:gsLst>
                <a:lin ang="2700000" scaled="1"/>
              </a:gradFill>
              <a:ln w="9525" algn="ctr">
                <a:solidFill>
                  <a:srgbClr val="C0C0C0"/>
                </a:solidFill>
                <a:miter lim="800000"/>
              </a:ln>
              <a:effectLst/>
            </p:spPr>
            <p:txBody>
              <a:bodyPr wrap="none" lIns="106896" tIns="53443" rIns="106896" bIns="53443" anchor="ctr"/>
              <a:lstStyle/>
              <a:p>
                <a:pPr marL="0" marR="0" lvl="0" indent="0" algn="l" defTabSz="914400" rtl="0" eaLnBrk="1" fontAlgn="base" latinLnBrk="0" hangingPunct="1">
                  <a:lnSpc>
                    <a:spcPct val="120000"/>
                  </a:lnSpc>
                  <a:spcBef>
                    <a:spcPct val="0"/>
                  </a:spcBef>
                  <a:spcAft>
                    <a:spcPct val="0"/>
                  </a:spcAft>
                  <a:buClrTx/>
                  <a:buSzTx/>
                  <a:buFontTx/>
                  <a:buNone/>
                  <a:defRPr/>
                </a:pPr>
                <a:r>
                  <a:rPr kumimoji="1" lang="zh-CN" altLang="en-US" sz="1600" b="1"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rPr>
                  <a:t>管理因素</a:t>
                </a:r>
                <a:endParaRPr kumimoji="1" lang="zh-CN" altLang="en-US" sz="1600" b="1"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endParaRPr>
              </a:p>
              <a:p>
                <a:pPr marL="0" marR="0" lvl="0" indent="0" algn="l" defTabSz="914400" rtl="0" eaLnBrk="1" fontAlgn="base" latinLnBrk="0" hangingPunct="1">
                  <a:lnSpc>
                    <a:spcPct val="120000"/>
                  </a:lnSpc>
                  <a:spcBef>
                    <a:spcPct val="0"/>
                  </a:spcBef>
                  <a:spcAft>
                    <a:spcPct val="0"/>
                  </a:spcAft>
                  <a:buClrTx/>
                  <a:buSzTx/>
                  <a:buFontTx/>
                  <a:buNone/>
                  <a:defRPr/>
                </a:pPr>
                <a:r>
                  <a:rPr kumimoji="1" lang="zh-CN" altLang="en-US" sz="1600" b="1"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rPr>
                  <a:t>管理缺陷</a:t>
                </a:r>
                <a:endParaRPr kumimoji="1" lang="zh-CN" altLang="en-US" sz="1600" b="1"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endParaRPr>
              </a:p>
            </p:txBody>
          </p:sp>
        </p:grpSp>
        <p:sp>
          <p:nvSpPr>
            <p:cNvPr id="15" name="文本框 3"/>
            <p:cNvSpPr txBox="1">
              <a:spLocks noChangeArrowheads="1"/>
            </p:cNvSpPr>
            <p:nvPr>
              <p:custDataLst>
                <p:tags r:id="rId8"/>
              </p:custDataLst>
            </p:nvPr>
          </p:nvSpPr>
          <p:spPr bwMode="auto">
            <a:xfrm>
              <a:off x="6673034" y="1769494"/>
              <a:ext cx="381953" cy="2286227"/>
            </a:xfrm>
            <a:prstGeom prst="rect">
              <a:avLst/>
            </a:prstGeom>
            <a:noFill/>
            <a:ln>
              <a:noFill/>
            </a:ln>
          </p:spPr>
          <p:txBody>
            <a:bodyPr>
              <a:spAutoFit/>
            </a:bodyPr>
            <a:lstStyle>
              <a:lvl1pPr>
                <a:buFont typeface="Arial" panose="020B0604020202020204" pitchFamily="34" charset="0"/>
                <a:defRPr>
                  <a:solidFill>
                    <a:schemeClr val="tx1"/>
                  </a:solidFill>
                  <a:latin typeface="Arial" panose="020B0604020202020204" pitchFamily="34" charset="0"/>
                  <a:ea typeface="黑体" panose="02010609060101010101" charset="-122"/>
                </a:defRPr>
              </a:lvl1pPr>
              <a:lvl2pPr marL="742950" indent="-285750">
                <a:buFont typeface="Arial" panose="020B0604020202020204" pitchFamily="34" charset="0"/>
                <a:defRPr>
                  <a:solidFill>
                    <a:schemeClr val="tx1"/>
                  </a:solidFill>
                  <a:latin typeface="Arial" panose="020B0604020202020204" pitchFamily="34" charset="0"/>
                  <a:ea typeface="黑体" panose="02010609060101010101" charset="-122"/>
                </a:defRPr>
              </a:lvl2pPr>
              <a:lvl3pPr marL="1143000" indent="-228600">
                <a:buFont typeface="Arial" panose="020B0604020202020204" pitchFamily="34" charset="0"/>
                <a:defRPr>
                  <a:solidFill>
                    <a:schemeClr val="tx1"/>
                  </a:solidFill>
                  <a:latin typeface="Arial" panose="020B0604020202020204" pitchFamily="34" charset="0"/>
                  <a:ea typeface="黑体" panose="02010609060101010101" charset="-122"/>
                </a:defRPr>
              </a:lvl3pPr>
              <a:lvl4pPr marL="1600200" indent="-228600">
                <a:buFont typeface="Arial" panose="020B0604020202020204" pitchFamily="34" charset="0"/>
                <a:defRPr>
                  <a:solidFill>
                    <a:schemeClr val="tx1"/>
                  </a:solidFill>
                  <a:latin typeface="Arial" panose="020B0604020202020204" pitchFamily="34" charset="0"/>
                  <a:ea typeface="黑体" panose="02010609060101010101" charset="-122"/>
                </a:defRPr>
              </a:lvl4pPr>
              <a:lvl5pPr marL="2057400" indent="-228600">
                <a:buFont typeface="Arial" panose="020B0604020202020204" pitchFamily="34" charset="0"/>
                <a:defRPr>
                  <a:solidFill>
                    <a:schemeClr val="tx1"/>
                  </a:solidFill>
                  <a:latin typeface="Arial" panose="020B0604020202020204" pitchFamily="34" charset="0"/>
                  <a:ea typeface="黑体" panose="02010609060101010101"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1" lang="zh-CN" altLang="en-US" sz="1800" b="1" i="0" u="none" strike="noStrike" kern="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第二类危险源</a:t>
              </a:r>
              <a:endParaRPr kumimoji="1" lang="zh-CN" altLang="en-US" sz="1800" b="1" i="0" u="none" strike="noStrike" kern="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grpSp>
      <p:cxnSp>
        <p:nvCxnSpPr>
          <p:cNvPr id="6" name="直接连接符 5"/>
          <p:cNvCxnSpPr/>
          <p:nvPr>
            <p:custDataLst>
              <p:tags r:id="rId9"/>
            </p:custDataLst>
          </p:nvPr>
        </p:nvCxnSpPr>
        <p:spPr>
          <a:xfrm flipH="1">
            <a:off x="5146961" y="2650331"/>
            <a:ext cx="48895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16645">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reeform 8"/>
          <p:cNvSpPr/>
          <p:nvPr>
            <p:custDataLst>
              <p:tags r:id="rId1"/>
            </p:custDataLst>
          </p:nvPr>
        </p:nvSpPr>
        <p:spPr bwMode="auto">
          <a:xfrm>
            <a:off x="4486862" y="407020"/>
            <a:ext cx="22441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56" name="TextBox 44"/>
          <p:cNvSpPr txBox="1"/>
          <p:nvPr>
            <p:custDataLst>
              <p:tags r:id="rId2"/>
            </p:custDataLst>
          </p:nvPr>
        </p:nvSpPr>
        <p:spPr>
          <a:xfrm>
            <a:off x="4627020" y="407020"/>
            <a:ext cx="2103980"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a:solidFill>
                  <a:schemeClr val="lt1"/>
                </a:solidFill>
                <a:latin typeface="微软雅黑" panose="020B0503020204020204" pitchFamily="34" charset="-122"/>
                <a:ea typeface="微软雅黑" panose="020B0503020204020204" pitchFamily="34" charset="-122"/>
              </a:rPr>
              <a:t>4</a:t>
            </a:r>
            <a:r>
              <a:rPr lang="zh-CN" altLang="en-US" sz="2000" spc="70" dirty="0">
                <a:solidFill>
                  <a:schemeClr val="lt1"/>
                </a:solidFill>
                <a:latin typeface="微软雅黑" panose="020B0503020204020204" pitchFamily="34" charset="-122"/>
                <a:ea typeface="微软雅黑" panose="020B0503020204020204" pitchFamily="34" charset="-122"/>
              </a:rPr>
              <a:t>安全风险辨识</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62" name="Freeform 8"/>
          <p:cNvSpPr/>
          <p:nvPr>
            <p:custDataLst>
              <p:tags r:id="rId3"/>
            </p:custDataLst>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63" name="TextBox 44"/>
          <p:cNvSpPr txBox="1"/>
          <p:nvPr/>
        </p:nvSpPr>
        <p:spPr>
          <a:xfrm>
            <a:off x="784614" y="407020"/>
            <a:ext cx="3956868"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特种设备双重预防工作程序</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64" name="Freeform 7"/>
          <p:cNvSpPr/>
          <p:nvPr>
            <p:custDataLst>
              <p:tags r:id="rId4"/>
            </p:custDataLst>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endParaRPr>
          </a:p>
        </p:txBody>
      </p:sp>
      <p:sp>
        <p:nvSpPr>
          <p:cNvPr id="65" name="TextBox 64"/>
          <p:cNvSpPr txBox="1"/>
          <p:nvPr>
            <p:custDataLst>
              <p:tags r:id="rId5"/>
            </p:custDataLst>
          </p:nvPr>
        </p:nvSpPr>
        <p:spPr>
          <a:xfrm>
            <a:off x="88490" y="401156"/>
            <a:ext cx="200578" cy="307777"/>
          </a:xfrm>
          <a:prstGeom prst="rect">
            <a:avLst/>
          </a:prstGeom>
          <a:noFill/>
        </p:spPr>
        <p:txBody>
          <a:bodyPr wrap="square" rtlCol="0">
            <a:spAutoFit/>
          </a:bodyPr>
          <a:lstStyle/>
          <a:p>
            <a:r>
              <a:rPr lang="zh-CN" altLang="en-US" sz="1400" b="1" dirty="0">
                <a:solidFill>
                  <a:schemeClr val="lt1"/>
                </a:solidFill>
              </a:rPr>
              <a:t>三</a:t>
            </a:r>
            <a:endParaRPr lang="zh-CN" altLang="en-US" sz="1400" b="1" dirty="0">
              <a:solidFill>
                <a:schemeClr val="lt1"/>
              </a:solidFill>
            </a:endParaRPr>
          </a:p>
        </p:txBody>
      </p:sp>
      <p:sp>
        <p:nvSpPr>
          <p:cNvPr id="3" name="日期占位符 2"/>
          <p:cNvSpPr>
            <a:spLocks noGrp="1"/>
          </p:cNvSpPr>
          <p:nvPr>
            <p:ph type="dt" sz="half" idx="10"/>
            <p:custDataLst>
              <p:tags r:id="rId6"/>
            </p:custDataLst>
          </p:nvPr>
        </p:nvSpPr>
        <p:spPr/>
        <p:txBody>
          <a:bodyPr/>
          <a:lstStyle/>
          <a:p>
            <a:fld id="{5D154FC0-967E-4ED7-B961-06F53FA96011}" type="datetime11">
              <a:rPr lang="zh-CN" altLang="en-US" smtClean="0">
                <a:solidFill>
                  <a:schemeClr val="dk1">
                    <a:tint val="75000"/>
                  </a:schemeClr>
                </a:solidFill>
              </a:rPr>
            </a:fld>
            <a:endParaRPr lang="zh-CN" altLang="en-US" smtClean="0">
              <a:solidFill>
                <a:schemeClr val="dk1">
                  <a:tint val="75000"/>
                </a:schemeClr>
              </a:solidFill>
            </a:endParaRPr>
          </a:p>
        </p:txBody>
      </p:sp>
      <p:sp>
        <p:nvSpPr>
          <p:cNvPr id="4" name="灯片编号占位符 3"/>
          <p:cNvSpPr>
            <a:spLocks noGrp="1"/>
          </p:cNvSpPr>
          <p:nvPr>
            <p:ph type="sldNum" sz="quarter" idx="12"/>
            <p:custDataLst>
              <p:tags r:id="rId7"/>
            </p:custDataLst>
          </p:nvPr>
        </p:nvSpPr>
        <p:spPr/>
        <p:txBody>
          <a:bodyPr/>
          <a:lstStyle/>
          <a:p>
            <a:fld id="{4F8BEFBF-5B5F-4BD2-A74A-61A97BF1200E}" type="slidenum">
              <a:rPr lang="zh-CN" altLang="en-US" smtClean="0">
                <a:solidFill>
                  <a:schemeClr val="dk1">
                    <a:tint val="75000"/>
                  </a:schemeClr>
                </a:solidFill>
              </a:rPr>
            </a:fld>
            <a:endParaRPr lang="zh-CN" altLang="en-US" smtClean="0">
              <a:solidFill>
                <a:schemeClr val="dk1">
                  <a:tint val="75000"/>
                </a:schemeClr>
              </a:solidFill>
            </a:endParaRPr>
          </a:p>
        </p:txBody>
      </p:sp>
      <p:pic>
        <p:nvPicPr>
          <p:cNvPr id="26" name="Picture 2"/>
          <p:cNvPicPr>
            <a:picLocks noChangeAspect="1"/>
          </p:cNvPicPr>
          <p:nvPr/>
        </p:nvPicPr>
        <p:blipFill>
          <a:blip r:embed="rId8"/>
          <a:stretch>
            <a:fillRect/>
          </a:stretch>
        </p:blipFill>
        <p:spPr>
          <a:xfrm>
            <a:off x="1028701" y="1346246"/>
            <a:ext cx="6400799" cy="3599512"/>
          </a:xfrm>
          <a:prstGeom prst="rect">
            <a:avLst/>
          </a:prstGeom>
          <a:noFill/>
          <a:ln w="9525">
            <a:noFill/>
          </a:ln>
        </p:spPr>
      </p:pic>
    </p:spTree>
  </p:cSld>
  <p:clrMapOvr>
    <a:masterClrMapping/>
  </p:clrMapOvr>
  <p:transition spd="slow" advTm="16645">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215267" y="1333090"/>
            <a:ext cx="6950833" cy="706755"/>
          </a:xfrm>
          <a:prstGeom prst="rect">
            <a:avLst/>
          </a:prstGeom>
          <a:noFill/>
        </p:spPr>
        <p:txBody>
          <a:bodyPr wrap="square" rtlCol="0">
            <a:spAutoFit/>
          </a:bodyPr>
          <a:lstStyle/>
          <a:p>
            <a:pPr marL="0" lvl="3"/>
            <a:r>
              <a:rPr lang="zh-CN" altLang="zh-CN" sz="2000" dirty="0">
                <a:solidFill>
                  <a:srgbClr val="000000"/>
                </a:solidFill>
                <a:latin typeface="微软雅黑" panose="020B0503020204020204" pitchFamily="34" charset="-122"/>
                <a:ea typeface="微软雅黑" panose="020B0503020204020204" pitchFamily="34" charset="-122"/>
              </a:rPr>
              <a:t>为方便危险源辨识，使用单位应当以在用的单台（套）特种设备及其作业活动为辨识单元进行风险点划分</a:t>
            </a:r>
            <a:endParaRPr lang="zh-CN" altLang="zh-CN" sz="2000" dirty="0">
              <a:solidFill>
                <a:srgbClr val="000000"/>
              </a:solidFill>
              <a:latin typeface="微软雅黑" panose="020B0503020204020204" pitchFamily="34" charset="-122"/>
              <a:ea typeface="微软雅黑" panose="020B0503020204020204" pitchFamily="34" charset="-122"/>
            </a:endParaRPr>
          </a:p>
        </p:txBody>
      </p:sp>
      <p:sp>
        <p:nvSpPr>
          <p:cNvPr id="55" name="Freeform 8"/>
          <p:cNvSpPr/>
          <p:nvPr>
            <p:custDataLst>
              <p:tags r:id="rId1"/>
            </p:custDataLst>
          </p:nvPr>
        </p:nvSpPr>
        <p:spPr bwMode="auto">
          <a:xfrm>
            <a:off x="4486862" y="407020"/>
            <a:ext cx="22441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56" name="TextBox 44"/>
          <p:cNvSpPr txBox="1"/>
          <p:nvPr>
            <p:custDataLst>
              <p:tags r:id="rId2"/>
            </p:custDataLst>
          </p:nvPr>
        </p:nvSpPr>
        <p:spPr>
          <a:xfrm>
            <a:off x="4627020" y="407020"/>
            <a:ext cx="2103980"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a:solidFill>
                  <a:schemeClr val="lt1"/>
                </a:solidFill>
                <a:latin typeface="微软雅黑" panose="020B0503020204020204" pitchFamily="34" charset="-122"/>
                <a:ea typeface="微软雅黑" panose="020B0503020204020204" pitchFamily="34" charset="-122"/>
              </a:rPr>
              <a:t>4</a:t>
            </a:r>
            <a:r>
              <a:rPr lang="zh-CN" altLang="en-US" sz="2000" spc="70" dirty="0">
                <a:solidFill>
                  <a:schemeClr val="lt1"/>
                </a:solidFill>
                <a:latin typeface="微软雅黑" panose="020B0503020204020204" pitchFamily="34" charset="-122"/>
                <a:ea typeface="微软雅黑" panose="020B0503020204020204" pitchFamily="34" charset="-122"/>
              </a:rPr>
              <a:t>安全风险辨识</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62" name="Freeform 8"/>
          <p:cNvSpPr/>
          <p:nvPr>
            <p:custDataLst>
              <p:tags r:id="rId3"/>
            </p:custDataLst>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63" name="TextBox 44"/>
          <p:cNvSpPr txBox="1"/>
          <p:nvPr/>
        </p:nvSpPr>
        <p:spPr>
          <a:xfrm>
            <a:off x="784614" y="407020"/>
            <a:ext cx="3956868"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特种设备双重预防工作程序</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64" name="Freeform 7"/>
          <p:cNvSpPr/>
          <p:nvPr>
            <p:custDataLst>
              <p:tags r:id="rId4"/>
            </p:custDataLst>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endParaRPr>
          </a:p>
        </p:txBody>
      </p:sp>
      <p:sp>
        <p:nvSpPr>
          <p:cNvPr id="65" name="TextBox 64"/>
          <p:cNvSpPr txBox="1"/>
          <p:nvPr>
            <p:custDataLst>
              <p:tags r:id="rId5"/>
            </p:custDataLst>
          </p:nvPr>
        </p:nvSpPr>
        <p:spPr>
          <a:xfrm>
            <a:off x="88490" y="401156"/>
            <a:ext cx="200578" cy="307777"/>
          </a:xfrm>
          <a:prstGeom prst="rect">
            <a:avLst/>
          </a:prstGeom>
          <a:noFill/>
        </p:spPr>
        <p:txBody>
          <a:bodyPr wrap="square" rtlCol="0">
            <a:spAutoFit/>
          </a:bodyPr>
          <a:lstStyle/>
          <a:p>
            <a:r>
              <a:rPr lang="zh-CN" altLang="en-US" sz="1400" b="1" dirty="0">
                <a:solidFill>
                  <a:schemeClr val="lt1"/>
                </a:solidFill>
              </a:rPr>
              <a:t>三</a:t>
            </a:r>
            <a:endParaRPr lang="zh-CN" altLang="en-US" sz="1400" b="1" dirty="0">
              <a:solidFill>
                <a:schemeClr val="lt1"/>
              </a:solidFill>
            </a:endParaRPr>
          </a:p>
        </p:txBody>
      </p:sp>
      <p:sp>
        <p:nvSpPr>
          <p:cNvPr id="10" name="TextBox 9"/>
          <p:cNvSpPr txBox="1"/>
          <p:nvPr>
            <p:custDataLst>
              <p:tags r:id="rId6"/>
            </p:custDataLst>
          </p:nvPr>
        </p:nvSpPr>
        <p:spPr>
          <a:xfrm>
            <a:off x="110331" y="1066800"/>
            <a:ext cx="962660" cy="706755"/>
          </a:xfrm>
          <a:prstGeom prst="rect">
            <a:avLst/>
          </a:prstGeom>
          <a:noFill/>
        </p:spPr>
        <p:txBody>
          <a:bodyPr wrap="none" rtlCol="0">
            <a:spAutoFit/>
          </a:bodyPr>
          <a:lstStyle/>
          <a:p>
            <a:r>
              <a:rPr lang="zh-CN" altLang="en-US" sz="2000" dirty="0">
                <a:solidFill>
                  <a:schemeClr val="dk1"/>
                </a:solidFill>
                <a:latin typeface="微软雅黑" panose="020B0503020204020204" pitchFamily="34" charset="-122"/>
                <a:ea typeface="微软雅黑" panose="020B0503020204020204" pitchFamily="34" charset="-122"/>
              </a:rPr>
              <a:t>标准</a:t>
            </a:r>
            <a:endParaRPr lang="en-US" altLang="zh-CN" sz="2000" dirty="0">
              <a:solidFill>
                <a:schemeClr val="dk1"/>
              </a:solidFill>
              <a:latin typeface="微软雅黑" panose="020B0503020204020204" pitchFamily="34" charset="-122"/>
              <a:ea typeface="微软雅黑" panose="020B0503020204020204" pitchFamily="34" charset="-122"/>
            </a:endParaRPr>
          </a:p>
          <a:p>
            <a:r>
              <a:rPr lang="en-US" altLang="zh-CN" sz="2000" dirty="0">
                <a:solidFill>
                  <a:schemeClr val="dk1"/>
                </a:solidFill>
                <a:latin typeface="微软雅黑" panose="020B0503020204020204" pitchFamily="34" charset="-122"/>
                <a:ea typeface="微软雅黑" panose="020B0503020204020204" pitchFamily="34" charset="-122"/>
              </a:rPr>
              <a:t>5.3.1.1</a:t>
            </a:r>
            <a:endParaRPr lang="en-US" altLang="zh-CN" sz="2000" dirty="0">
              <a:solidFill>
                <a:schemeClr val="dk1"/>
              </a:solidFill>
              <a:latin typeface="微软雅黑" panose="020B0503020204020204" pitchFamily="34" charset="-122"/>
              <a:ea typeface="微软雅黑" panose="020B0503020204020204" pitchFamily="34" charset="-122"/>
            </a:endParaRPr>
          </a:p>
        </p:txBody>
      </p:sp>
      <p:sp>
        <p:nvSpPr>
          <p:cNvPr id="11" name="矩形标注 10"/>
          <p:cNvSpPr/>
          <p:nvPr>
            <p:custDataLst>
              <p:tags r:id="rId7"/>
            </p:custDataLst>
          </p:nvPr>
        </p:nvSpPr>
        <p:spPr bwMode="auto">
          <a:xfrm>
            <a:off x="1054100" y="1142999"/>
            <a:ext cx="7112000" cy="990601"/>
          </a:xfrm>
          <a:prstGeom prst="wedgeRectCallout">
            <a:avLst>
              <a:gd name="adj1" fmla="val -52982"/>
              <a:gd name="adj2" fmla="val -36533"/>
            </a:avLst>
          </a:prstGeom>
          <a:noFill/>
          <a:ln w="22225">
            <a:solidFill>
              <a:schemeClr val="dk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3" name="日期占位符 2"/>
          <p:cNvSpPr>
            <a:spLocks noGrp="1"/>
          </p:cNvSpPr>
          <p:nvPr>
            <p:ph type="dt" sz="half" idx="10"/>
            <p:custDataLst>
              <p:tags r:id="rId8"/>
            </p:custDataLst>
          </p:nvPr>
        </p:nvSpPr>
        <p:spPr/>
        <p:txBody>
          <a:bodyPr/>
          <a:lstStyle/>
          <a:p>
            <a:fld id="{5D154FC0-967E-4ED7-B961-06F53FA96011}" type="datetime11">
              <a:rPr lang="zh-CN" altLang="en-US" smtClean="0">
                <a:solidFill>
                  <a:schemeClr val="dk1">
                    <a:tint val="75000"/>
                  </a:schemeClr>
                </a:solidFill>
              </a:rPr>
            </a:fld>
            <a:endParaRPr lang="zh-CN" altLang="en-US" smtClean="0">
              <a:solidFill>
                <a:schemeClr val="dk1">
                  <a:tint val="75000"/>
                </a:schemeClr>
              </a:solidFill>
            </a:endParaRPr>
          </a:p>
        </p:txBody>
      </p:sp>
      <p:sp>
        <p:nvSpPr>
          <p:cNvPr id="4" name="灯片编号占位符 3"/>
          <p:cNvSpPr>
            <a:spLocks noGrp="1"/>
          </p:cNvSpPr>
          <p:nvPr>
            <p:ph type="sldNum" sz="quarter" idx="12"/>
            <p:custDataLst>
              <p:tags r:id="rId9"/>
            </p:custDataLst>
          </p:nvPr>
        </p:nvSpPr>
        <p:spPr/>
        <p:txBody>
          <a:bodyPr/>
          <a:lstStyle/>
          <a:p>
            <a:fld id="{4F8BEFBF-5B5F-4BD2-A74A-61A97BF1200E}" type="slidenum">
              <a:rPr lang="zh-CN" altLang="en-US" smtClean="0">
                <a:solidFill>
                  <a:schemeClr val="dk1">
                    <a:tint val="75000"/>
                  </a:schemeClr>
                </a:solidFill>
              </a:rPr>
            </a:fld>
            <a:endParaRPr lang="zh-CN" altLang="en-US" smtClean="0">
              <a:solidFill>
                <a:schemeClr val="dk1">
                  <a:tint val="75000"/>
                </a:schemeClr>
              </a:solidFill>
            </a:endParaRPr>
          </a:p>
        </p:txBody>
      </p:sp>
    </p:spTree>
  </p:cSld>
  <p:clrMapOvr>
    <a:masterClrMapping/>
  </p:clrMapOvr>
  <p:transition spd="slow" advTm="16645">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8"/>
          <p:cNvSpPr/>
          <p:nvPr>
            <p:custDataLst>
              <p:tags r:id="rId1"/>
            </p:custDataLst>
          </p:nvPr>
        </p:nvSpPr>
        <p:spPr bwMode="auto">
          <a:xfrm>
            <a:off x="580955" y="407020"/>
            <a:ext cx="2656231"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4" name="TextBox 44"/>
          <p:cNvSpPr txBox="1"/>
          <p:nvPr>
            <p:custDataLst>
              <p:tags r:id="rId2"/>
            </p:custDataLst>
          </p:nvPr>
        </p:nvSpPr>
        <p:spPr>
          <a:xfrm>
            <a:off x="784614" y="407020"/>
            <a:ext cx="2452572"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双重预防机制概述</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15" name="Freeform 7"/>
          <p:cNvSpPr/>
          <p:nvPr>
            <p:custDataLst>
              <p:tags r:id="rId3"/>
            </p:custDataLst>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endParaRPr>
          </a:p>
        </p:txBody>
      </p:sp>
      <p:sp>
        <p:nvSpPr>
          <p:cNvPr id="20" name="TextBox 19"/>
          <p:cNvSpPr txBox="1"/>
          <p:nvPr>
            <p:custDataLst>
              <p:tags r:id="rId4"/>
            </p:custDataLst>
          </p:nvPr>
        </p:nvSpPr>
        <p:spPr>
          <a:xfrm>
            <a:off x="88490" y="401156"/>
            <a:ext cx="200578" cy="307777"/>
          </a:xfrm>
          <a:prstGeom prst="rect">
            <a:avLst/>
          </a:prstGeom>
          <a:noFill/>
        </p:spPr>
        <p:txBody>
          <a:bodyPr wrap="square" rtlCol="0">
            <a:spAutoFit/>
          </a:bodyPr>
          <a:lstStyle/>
          <a:p>
            <a:r>
              <a:rPr lang="zh-CN" altLang="en-US" sz="1400" b="1" dirty="0">
                <a:solidFill>
                  <a:schemeClr val="lt1"/>
                </a:solidFill>
              </a:rPr>
              <a:t>一</a:t>
            </a:r>
            <a:endParaRPr lang="zh-CN" altLang="en-US" sz="1400" b="1" dirty="0">
              <a:solidFill>
                <a:schemeClr val="lt1"/>
              </a:solidFill>
            </a:endParaRPr>
          </a:p>
        </p:txBody>
      </p:sp>
      <p:sp>
        <p:nvSpPr>
          <p:cNvPr id="23" name="TextBox 22"/>
          <p:cNvSpPr txBox="1"/>
          <p:nvPr>
            <p:custDataLst>
              <p:tags r:id="rId5"/>
            </p:custDataLst>
          </p:nvPr>
        </p:nvSpPr>
        <p:spPr>
          <a:xfrm>
            <a:off x="1215267" y="1002890"/>
            <a:ext cx="6577781" cy="1438275"/>
          </a:xfrm>
          <a:prstGeom prst="rect">
            <a:avLst/>
          </a:prstGeom>
          <a:noFill/>
        </p:spPr>
        <p:txBody>
          <a:bodyPr wrap="square" rtlCol="0">
            <a:spAutoFit/>
          </a:bodyPr>
          <a:lstStyle/>
          <a:p>
            <a:endParaRPr lang="en-US" altLang="zh-CN" sz="400" dirty="0">
              <a:solidFill>
                <a:schemeClr val="dk1"/>
              </a:solidFill>
              <a:latin typeface="微软雅黑" panose="020B0503020204020204" pitchFamily="34" charset="-122"/>
              <a:ea typeface="微软雅黑" panose="020B0503020204020204" pitchFamily="34" charset="-122"/>
            </a:endParaRPr>
          </a:p>
          <a:p>
            <a:pPr lvl="0">
              <a:lnSpc>
                <a:spcPct val="130000"/>
              </a:lnSpc>
              <a:spcBef>
                <a:spcPts val="665"/>
              </a:spcBef>
            </a:pPr>
            <a:r>
              <a:rPr lang="zh-CN" altLang="en-US" sz="2000" dirty="0">
                <a:solidFill>
                  <a:schemeClr val="dk1"/>
                </a:solidFill>
                <a:latin typeface="微软雅黑" panose="020B0503020204020204" pitchFamily="34" charset="-122"/>
                <a:ea typeface="微软雅黑" panose="020B0503020204020204" pitchFamily="34" charset="-122"/>
              </a:rPr>
              <a:t>2015年8月12日，天津港“8·12”瑞海公司危险品仓库特别重大火灾爆炸事故发生后，从国家层面开始重新思考和定位当前的安全监管模式和企业事故预防水平问题</a:t>
            </a:r>
            <a:endParaRPr lang="zh-CN" altLang="en-US" sz="2000" dirty="0">
              <a:solidFill>
                <a:schemeClr val="dk1"/>
              </a:solidFill>
              <a:latin typeface="微软雅黑" panose="020B0503020204020204" pitchFamily="34" charset="-122"/>
              <a:ea typeface="微软雅黑" panose="020B0503020204020204" pitchFamily="34" charset="-122"/>
            </a:endParaRPr>
          </a:p>
        </p:txBody>
      </p:sp>
      <p:sp>
        <p:nvSpPr>
          <p:cNvPr id="29" name="五边形 28"/>
          <p:cNvSpPr/>
          <p:nvPr>
            <p:custDataLst>
              <p:tags r:id="rId6"/>
            </p:custDataLst>
          </p:nvPr>
        </p:nvSpPr>
        <p:spPr bwMode="auto">
          <a:xfrm>
            <a:off x="671543" y="1328448"/>
            <a:ext cx="454250" cy="153383"/>
          </a:xfrm>
          <a:prstGeom prst="homePlate">
            <a:avLst/>
          </a:prstGeom>
          <a:solidFill>
            <a:schemeClr val="accent1"/>
          </a:soli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pic>
        <p:nvPicPr>
          <p:cNvPr id="16" name="Picture 3"/>
          <p:cNvPicPr>
            <a:picLocks noChangeAspect="1" noChangeArrowheads="1"/>
          </p:cNvPicPr>
          <p:nvPr/>
        </p:nvPicPr>
        <p:blipFill rotWithShape="1">
          <a:blip r:embed="rId7"/>
          <a:srcRect t="46386" r="1149" b="10498"/>
          <a:stretch>
            <a:fillRect/>
          </a:stretch>
        </p:blipFill>
        <p:spPr bwMode="auto">
          <a:xfrm>
            <a:off x="42040" y="2543506"/>
            <a:ext cx="9038897" cy="2217675"/>
          </a:xfrm>
          <a:prstGeom prst="rect">
            <a:avLst/>
          </a:prstGeom>
          <a:noFill/>
        </p:spPr>
      </p:pic>
      <p:sp>
        <p:nvSpPr>
          <p:cNvPr id="17" name="Freeform 8"/>
          <p:cNvSpPr/>
          <p:nvPr>
            <p:custDataLst>
              <p:tags r:id="rId8"/>
            </p:custDataLst>
          </p:nvPr>
        </p:nvSpPr>
        <p:spPr bwMode="auto">
          <a:xfrm>
            <a:off x="3534362" y="407020"/>
            <a:ext cx="346552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8" name="TextBox 44"/>
          <p:cNvSpPr txBox="1"/>
          <p:nvPr>
            <p:custDataLst>
              <p:tags r:id="rId9"/>
            </p:custDataLst>
          </p:nvPr>
        </p:nvSpPr>
        <p:spPr>
          <a:xfrm>
            <a:off x="3738020" y="407020"/>
            <a:ext cx="3724325"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a:solidFill>
                  <a:schemeClr val="lt1"/>
                </a:solidFill>
                <a:latin typeface="微软雅黑" panose="020B0503020204020204" pitchFamily="34" charset="-122"/>
                <a:ea typeface="微软雅黑" panose="020B0503020204020204" pitchFamily="34" charset="-122"/>
              </a:rPr>
              <a:t>1.</a:t>
            </a:r>
            <a:r>
              <a:rPr lang="zh-CN" altLang="en-US" sz="2000" spc="70" dirty="0">
                <a:solidFill>
                  <a:schemeClr val="lt1"/>
                </a:solidFill>
                <a:latin typeface="微软雅黑" panose="020B0503020204020204" pitchFamily="34" charset="-122"/>
                <a:ea typeface="微软雅黑" panose="020B0503020204020204" pitchFamily="34" charset="-122"/>
              </a:rPr>
              <a:t>“双重预防机制”来源</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3" name="日期占位符 2"/>
          <p:cNvSpPr>
            <a:spLocks noGrp="1"/>
          </p:cNvSpPr>
          <p:nvPr>
            <p:ph type="dt" sz="half" idx="10"/>
            <p:custDataLst>
              <p:tags r:id="rId10"/>
            </p:custDataLst>
          </p:nvPr>
        </p:nvSpPr>
        <p:spPr/>
        <p:txBody>
          <a:bodyPr/>
          <a:lstStyle/>
          <a:p>
            <a:fld id="{63BFA53E-B032-4A9B-A613-27C0CB1D4A5C}" type="datetime11">
              <a:rPr lang="zh-CN" altLang="en-US" smtClean="0">
                <a:solidFill>
                  <a:schemeClr val="dk1">
                    <a:tint val="75000"/>
                  </a:schemeClr>
                </a:solidFill>
              </a:rPr>
            </a:fld>
            <a:endParaRPr lang="zh-CN" altLang="en-US" smtClean="0">
              <a:solidFill>
                <a:schemeClr val="dk1">
                  <a:tint val="75000"/>
                </a:schemeClr>
              </a:solidFill>
            </a:endParaRPr>
          </a:p>
        </p:txBody>
      </p:sp>
      <p:sp>
        <p:nvSpPr>
          <p:cNvPr id="4" name="灯片编号占位符 3"/>
          <p:cNvSpPr>
            <a:spLocks noGrp="1"/>
          </p:cNvSpPr>
          <p:nvPr>
            <p:ph type="sldNum" sz="quarter" idx="12"/>
            <p:custDataLst>
              <p:tags r:id="rId11"/>
            </p:custDataLst>
          </p:nvPr>
        </p:nvSpPr>
        <p:spPr/>
        <p:txBody>
          <a:bodyPr/>
          <a:lstStyle/>
          <a:p>
            <a:fld id="{4F8BEFBF-5B5F-4BD2-A74A-61A97BF1200E}" type="slidenum">
              <a:rPr lang="zh-CN" altLang="en-US" smtClean="0">
                <a:solidFill>
                  <a:schemeClr val="dk1">
                    <a:tint val="75000"/>
                  </a:schemeClr>
                </a:solidFill>
              </a:rPr>
            </a:fld>
            <a:endParaRPr lang="zh-CN" altLang="en-US" smtClean="0">
              <a:solidFill>
                <a:schemeClr val="dk1">
                  <a:tint val="75000"/>
                </a:schemeClr>
              </a:solidFill>
            </a:endParaRPr>
          </a:p>
        </p:txBody>
      </p:sp>
    </p:spTree>
  </p:cSld>
  <p:clrMapOvr>
    <a:masterClrMapping/>
  </p:clrMapOvr>
  <p:transition spd="slow" advTm="40317">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889001" y="1002890"/>
            <a:ext cx="7632700" cy="3692525"/>
          </a:xfrm>
          <a:prstGeom prst="rect">
            <a:avLst/>
          </a:prstGeom>
          <a:noFill/>
        </p:spPr>
        <p:txBody>
          <a:bodyPr wrap="square" rtlCol="0">
            <a:spAutoFit/>
          </a:bodyPr>
          <a:lstStyle/>
          <a:p>
            <a:pPr marL="0" lvl="3"/>
            <a:r>
              <a:rPr lang="zh-CN" altLang="zh-CN" sz="1800" dirty="0">
                <a:solidFill>
                  <a:srgbClr val="000000"/>
                </a:solidFill>
                <a:latin typeface="微软雅黑" panose="020B0503020204020204" pitchFamily="34" charset="-122"/>
                <a:ea typeface="微软雅黑" panose="020B0503020204020204" pitchFamily="34" charset="-122"/>
              </a:rPr>
              <a:t>单台（套）特种设备</a:t>
            </a:r>
            <a:r>
              <a:rPr lang="zh-CN" altLang="en-US" sz="1800" dirty="0">
                <a:solidFill>
                  <a:srgbClr val="000000"/>
                </a:solidFill>
                <a:latin typeface="微软雅黑" panose="020B0503020204020204" pitchFamily="34" charset="-122"/>
                <a:ea typeface="微软雅黑" panose="020B0503020204020204" pitchFamily="34" charset="-122"/>
              </a:rPr>
              <a:t>为</a:t>
            </a:r>
            <a:r>
              <a:rPr lang="zh-CN" altLang="zh-CN" sz="1800" dirty="0">
                <a:solidFill>
                  <a:srgbClr val="000000"/>
                </a:solidFill>
                <a:latin typeface="微软雅黑" panose="020B0503020204020204" pitchFamily="34" charset="-122"/>
                <a:ea typeface="微软雅黑" panose="020B0503020204020204" pitchFamily="34" charset="-122"/>
              </a:rPr>
              <a:t>风险点</a:t>
            </a:r>
            <a:r>
              <a:rPr lang="zh-CN" altLang="en-US" sz="1800" dirty="0">
                <a:solidFill>
                  <a:srgbClr val="000000"/>
                </a:solidFill>
                <a:latin typeface="微软雅黑" panose="020B0503020204020204" pitchFamily="34" charset="-122"/>
                <a:ea typeface="微软雅黑" panose="020B0503020204020204" pitchFamily="34" charset="-122"/>
              </a:rPr>
              <a:t>，</a:t>
            </a:r>
            <a:r>
              <a:rPr lang="zh-CN" altLang="zh-CN" sz="1800" dirty="0">
                <a:solidFill>
                  <a:srgbClr val="000000"/>
                </a:solidFill>
                <a:latin typeface="微软雅黑" panose="020B0503020204020204" pitchFamily="34" charset="-122"/>
                <a:ea typeface="微软雅黑" panose="020B0503020204020204" pitchFamily="34" charset="-122"/>
              </a:rPr>
              <a:t>分以下几种：</a:t>
            </a:r>
            <a:r>
              <a:rPr lang="en-US" altLang="zh-CN" sz="1800" dirty="0">
                <a:solidFill>
                  <a:srgbClr val="000000"/>
                </a:solidFill>
                <a:latin typeface="微软雅黑" panose="020B0503020204020204" pitchFamily="34" charset="-122"/>
                <a:ea typeface="微软雅黑" panose="020B0503020204020204" pitchFamily="34" charset="-122"/>
              </a:rPr>
              <a:t> </a:t>
            </a:r>
            <a:endParaRPr lang="zh-CN" altLang="zh-CN" sz="1800" dirty="0">
              <a:solidFill>
                <a:srgbClr val="000000"/>
              </a:solidFill>
              <a:latin typeface="微软雅黑" panose="020B0503020204020204" pitchFamily="34" charset="-122"/>
              <a:ea typeface="微软雅黑" panose="020B0503020204020204" pitchFamily="34" charset="-122"/>
            </a:endParaRPr>
          </a:p>
          <a:p>
            <a:pPr marL="342900" indent="-342900">
              <a:buFont typeface="Arial" panose="020B0604020202020204" pitchFamily="34" charset="0"/>
              <a:buChar char="•"/>
            </a:pPr>
            <a:r>
              <a:rPr lang="zh-CN" altLang="zh-CN" sz="1800" dirty="0">
                <a:solidFill>
                  <a:srgbClr val="000000"/>
                </a:solidFill>
                <a:latin typeface="微软雅黑" panose="020B0503020204020204" pitchFamily="34" charset="-122"/>
                <a:ea typeface="微软雅黑" panose="020B0503020204020204" pitchFamily="34" charset="-122"/>
              </a:rPr>
              <a:t>锅炉，如承压蒸汽锅炉、承压热水锅炉、有机热载体锅炉</a:t>
            </a:r>
            <a:r>
              <a:rPr lang="en-US" altLang="zh-CN" sz="1800" dirty="0">
                <a:solidFill>
                  <a:srgbClr val="000000"/>
                </a:solidFill>
                <a:latin typeface="微软雅黑" panose="020B0503020204020204" pitchFamily="34" charset="-122"/>
                <a:ea typeface="微软雅黑" panose="020B0503020204020204" pitchFamily="34" charset="-122"/>
              </a:rPr>
              <a:t> </a:t>
            </a:r>
            <a:endParaRPr lang="zh-CN" altLang="zh-CN" sz="1800" dirty="0">
              <a:solidFill>
                <a:srgbClr val="000000"/>
              </a:solidFill>
              <a:latin typeface="微软雅黑" panose="020B0503020204020204" pitchFamily="34" charset="-122"/>
              <a:ea typeface="微软雅黑" panose="020B0503020204020204" pitchFamily="34" charset="-122"/>
            </a:endParaRPr>
          </a:p>
          <a:p>
            <a:pPr marL="342900" indent="-342900">
              <a:buFont typeface="Arial" panose="020B0604020202020204" pitchFamily="34" charset="0"/>
              <a:buChar char="•"/>
            </a:pPr>
            <a:r>
              <a:rPr lang="zh-CN" altLang="zh-CN" sz="1800" dirty="0">
                <a:solidFill>
                  <a:srgbClr val="000000"/>
                </a:solidFill>
                <a:latin typeface="微软雅黑" panose="020B0503020204020204" pitchFamily="34" charset="-122"/>
                <a:ea typeface="微软雅黑" panose="020B0503020204020204" pitchFamily="34" charset="-122"/>
              </a:rPr>
              <a:t>压力容器，如固定式压力容器、移动式压力容器、氧舱</a:t>
            </a:r>
            <a:r>
              <a:rPr lang="en-US" altLang="zh-CN" sz="1800" dirty="0">
                <a:solidFill>
                  <a:srgbClr val="000000"/>
                </a:solidFill>
                <a:latin typeface="微软雅黑" panose="020B0503020204020204" pitchFamily="34" charset="-122"/>
                <a:ea typeface="微软雅黑" panose="020B0503020204020204" pitchFamily="34" charset="-122"/>
              </a:rPr>
              <a:t> </a:t>
            </a:r>
            <a:endParaRPr lang="zh-CN" altLang="zh-CN" sz="1800" dirty="0">
              <a:solidFill>
                <a:srgbClr val="000000"/>
              </a:solidFill>
              <a:latin typeface="微软雅黑" panose="020B0503020204020204" pitchFamily="34" charset="-122"/>
              <a:ea typeface="微软雅黑" panose="020B0503020204020204" pitchFamily="34" charset="-122"/>
            </a:endParaRPr>
          </a:p>
          <a:p>
            <a:pPr marL="342900" indent="-342900">
              <a:buFont typeface="Arial" panose="020B0604020202020204" pitchFamily="34" charset="0"/>
              <a:buChar char="•"/>
            </a:pPr>
            <a:r>
              <a:rPr lang="zh-CN" altLang="zh-CN" sz="1800" dirty="0">
                <a:solidFill>
                  <a:srgbClr val="000000"/>
                </a:solidFill>
                <a:latin typeface="微软雅黑" panose="020B0503020204020204" pitchFamily="34" charset="-122"/>
                <a:ea typeface="微软雅黑" panose="020B0503020204020204" pitchFamily="34" charset="-122"/>
              </a:rPr>
              <a:t>压力管道，如长输管道、公用管道、工业管道</a:t>
            </a:r>
            <a:r>
              <a:rPr lang="en-US" altLang="zh-CN" sz="1800" dirty="0">
                <a:solidFill>
                  <a:srgbClr val="000000"/>
                </a:solidFill>
                <a:latin typeface="微软雅黑" panose="020B0503020204020204" pitchFamily="34" charset="-122"/>
                <a:ea typeface="微软雅黑" panose="020B0503020204020204" pitchFamily="34" charset="-122"/>
              </a:rPr>
              <a:t> </a:t>
            </a:r>
            <a:endParaRPr lang="zh-CN" altLang="zh-CN" sz="1800" dirty="0">
              <a:solidFill>
                <a:srgbClr val="000000"/>
              </a:solidFill>
              <a:latin typeface="微软雅黑" panose="020B0503020204020204" pitchFamily="34" charset="-122"/>
              <a:ea typeface="微软雅黑" panose="020B0503020204020204" pitchFamily="34" charset="-122"/>
            </a:endParaRPr>
          </a:p>
          <a:p>
            <a:pPr marL="342900" indent="-342900">
              <a:buFont typeface="Arial" panose="020B0604020202020204" pitchFamily="34" charset="0"/>
              <a:buChar char="•"/>
            </a:pPr>
            <a:r>
              <a:rPr lang="zh-CN" altLang="zh-CN" sz="1800" dirty="0">
                <a:solidFill>
                  <a:srgbClr val="000000"/>
                </a:solidFill>
                <a:latin typeface="微软雅黑" panose="020B0503020204020204" pitchFamily="34" charset="-122"/>
                <a:ea typeface="微软雅黑" panose="020B0503020204020204" pitchFamily="34" charset="-122"/>
              </a:rPr>
              <a:t>电梯，如曳引与强制驱动电梯、液压驱动电梯、自动扶梯与自动人行道、其他类型电梯</a:t>
            </a:r>
            <a:r>
              <a:rPr lang="en-US" altLang="zh-CN" sz="1800" dirty="0">
                <a:solidFill>
                  <a:srgbClr val="000000"/>
                </a:solidFill>
                <a:latin typeface="微软雅黑" panose="020B0503020204020204" pitchFamily="34" charset="-122"/>
                <a:ea typeface="微软雅黑" panose="020B0503020204020204" pitchFamily="34" charset="-122"/>
              </a:rPr>
              <a:t> </a:t>
            </a:r>
            <a:endParaRPr lang="zh-CN" altLang="zh-CN" sz="1800" dirty="0">
              <a:solidFill>
                <a:srgbClr val="000000"/>
              </a:solidFill>
              <a:latin typeface="微软雅黑" panose="020B0503020204020204" pitchFamily="34" charset="-122"/>
              <a:ea typeface="微软雅黑" panose="020B0503020204020204" pitchFamily="34" charset="-122"/>
            </a:endParaRPr>
          </a:p>
          <a:p>
            <a:pPr marL="342900" indent="-342900">
              <a:buFont typeface="Arial" panose="020B0604020202020204" pitchFamily="34" charset="0"/>
              <a:buChar char="•"/>
            </a:pPr>
            <a:r>
              <a:rPr lang="zh-CN" altLang="zh-CN" sz="1800" dirty="0">
                <a:solidFill>
                  <a:srgbClr val="000000"/>
                </a:solidFill>
                <a:latin typeface="微软雅黑" panose="020B0503020204020204" pitchFamily="34" charset="-122"/>
                <a:ea typeface="微软雅黑" panose="020B0503020204020204" pitchFamily="34" charset="-122"/>
              </a:rPr>
              <a:t>起重机械，如桥式起重机、门式起重机、塔式起重机、流动式起重机、门座起重机、升降机、缆索式起重机、桅杆式起重机、机械式停车设备</a:t>
            </a:r>
            <a:r>
              <a:rPr lang="en-US" altLang="zh-CN" sz="1800" dirty="0">
                <a:solidFill>
                  <a:srgbClr val="000000"/>
                </a:solidFill>
                <a:latin typeface="微软雅黑" panose="020B0503020204020204" pitchFamily="34" charset="-122"/>
                <a:ea typeface="微软雅黑" panose="020B0503020204020204" pitchFamily="34" charset="-122"/>
              </a:rPr>
              <a:t> </a:t>
            </a:r>
            <a:endParaRPr lang="zh-CN" altLang="zh-CN" sz="1800" dirty="0">
              <a:solidFill>
                <a:srgbClr val="000000"/>
              </a:solidFill>
              <a:latin typeface="微软雅黑" panose="020B0503020204020204" pitchFamily="34" charset="-122"/>
              <a:ea typeface="微软雅黑" panose="020B0503020204020204" pitchFamily="34" charset="-122"/>
            </a:endParaRPr>
          </a:p>
          <a:p>
            <a:pPr marL="342900" indent="-342900">
              <a:buFont typeface="Arial" panose="020B0604020202020204" pitchFamily="34" charset="0"/>
              <a:buChar char="•"/>
            </a:pPr>
            <a:r>
              <a:rPr lang="zh-CN" altLang="zh-CN" sz="1800" dirty="0">
                <a:solidFill>
                  <a:srgbClr val="000000"/>
                </a:solidFill>
                <a:latin typeface="微软雅黑" panose="020B0503020204020204" pitchFamily="34" charset="-122"/>
                <a:ea typeface="微软雅黑" panose="020B0503020204020204" pitchFamily="34" charset="-122"/>
              </a:rPr>
              <a:t>客运索道，如客运架空索道、客运缆车、客运拖牵索道</a:t>
            </a:r>
            <a:r>
              <a:rPr lang="en-US" altLang="zh-CN" sz="1800" dirty="0">
                <a:solidFill>
                  <a:srgbClr val="000000"/>
                </a:solidFill>
                <a:latin typeface="微软雅黑" panose="020B0503020204020204" pitchFamily="34" charset="-122"/>
                <a:ea typeface="微软雅黑" panose="020B0503020204020204" pitchFamily="34" charset="-122"/>
              </a:rPr>
              <a:t> </a:t>
            </a:r>
            <a:endParaRPr lang="zh-CN" altLang="zh-CN" sz="1800" dirty="0">
              <a:solidFill>
                <a:srgbClr val="000000"/>
              </a:solidFill>
              <a:latin typeface="微软雅黑" panose="020B0503020204020204" pitchFamily="34" charset="-122"/>
              <a:ea typeface="微软雅黑" panose="020B0503020204020204" pitchFamily="34" charset="-122"/>
            </a:endParaRPr>
          </a:p>
          <a:p>
            <a:pPr marL="342900" indent="-342900">
              <a:buFont typeface="Arial" panose="020B0604020202020204" pitchFamily="34" charset="0"/>
              <a:buChar char="•"/>
            </a:pPr>
            <a:r>
              <a:rPr lang="zh-CN" altLang="zh-CN" sz="1800" dirty="0">
                <a:solidFill>
                  <a:srgbClr val="000000"/>
                </a:solidFill>
                <a:latin typeface="微软雅黑" panose="020B0503020204020204" pitchFamily="34" charset="-122"/>
                <a:ea typeface="微软雅黑" panose="020B0503020204020204" pitchFamily="34" charset="-122"/>
              </a:rPr>
              <a:t>大型游乐设施，如观览车类、滑行车类、架空游览车类、陀螺类、飞行塔类、转马类、自控飞机类、赛车类、小火车类、碰碰车类、滑道类、水上游乐设施、无动力游乐设施</a:t>
            </a:r>
            <a:r>
              <a:rPr lang="en-US" altLang="zh-CN" sz="1800" dirty="0">
                <a:solidFill>
                  <a:srgbClr val="000000"/>
                </a:solidFill>
                <a:latin typeface="微软雅黑" panose="020B0503020204020204" pitchFamily="34" charset="-122"/>
                <a:ea typeface="微软雅黑" panose="020B0503020204020204" pitchFamily="34" charset="-122"/>
              </a:rPr>
              <a:t> </a:t>
            </a:r>
            <a:endParaRPr lang="zh-CN" altLang="zh-CN" sz="1800" dirty="0">
              <a:solidFill>
                <a:srgbClr val="000000"/>
              </a:solidFill>
              <a:latin typeface="微软雅黑" panose="020B0503020204020204" pitchFamily="34" charset="-122"/>
              <a:ea typeface="微软雅黑" panose="020B0503020204020204" pitchFamily="34" charset="-122"/>
            </a:endParaRPr>
          </a:p>
          <a:p>
            <a:pPr marL="342900" indent="-342900">
              <a:buFont typeface="Arial" panose="020B0604020202020204" pitchFamily="34" charset="0"/>
              <a:buChar char="•"/>
            </a:pPr>
            <a:r>
              <a:rPr lang="zh-CN" altLang="zh-CN" sz="1800" dirty="0">
                <a:solidFill>
                  <a:srgbClr val="000000"/>
                </a:solidFill>
                <a:latin typeface="微软雅黑" panose="020B0503020204020204" pitchFamily="34" charset="-122"/>
                <a:ea typeface="微软雅黑" panose="020B0503020204020204" pitchFamily="34" charset="-122"/>
              </a:rPr>
              <a:t>场（厂）内专用机动车辆，如机动工业车辆、非公路用旅游观光车辆</a:t>
            </a:r>
            <a:endParaRPr lang="zh-CN" altLang="zh-CN" sz="1800" dirty="0">
              <a:solidFill>
                <a:srgbClr val="000000"/>
              </a:solidFill>
              <a:latin typeface="微软雅黑" panose="020B0503020204020204" pitchFamily="34" charset="-122"/>
              <a:ea typeface="微软雅黑" panose="020B0503020204020204" pitchFamily="34" charset="-122"/>
            </a:endParaRPr>
          </a:p>
        </p:txBody>
      </p:sp>
      <p:sp>
        <p:nvSpPr>
          <p:cNvPr id="55" name="Freeform 8"/>
          <p:cNvSpPr/>
          <p:nvPr>
            <p:custDataLst>
              <p:tags r:id="rId1"/>
            </p:custDataLst>
          </p:nvPr>
        </p:nvSpPr>
        <p:spPr bwMode="auto">
          <a:xfrm>
            <a:off x="4486862" y="407020"/>
            <a:ext cx="22187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56" name="TextBox 44"/>
          <p:cNvSpPr txBox="1"/>
          <p:nvPr>
            <p:custDataLst>
              <p:tags r:id="rId2"/>
            </p:custDataLst>
          </p:nvPr>
        </p:nvSpPr>
        <p:spPr>
          <a:xfrm>
            <a:off x="4627020" y="407020"/>
            <a:ext cx="2192880"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a:solidFill>
                  <a:schemeClr val="lt1"/>
                </a:solidFill>
                <a:latin typeface="微软雅黑" panose="020B0503020204020204" pitchFamily="34" charset="-122"/>
                <a:ea typeface="微软雅黑" panose="020B0503020204020204" pitchFamily="34" charset="-122"/>
              </a:rPr>
              <a:t>4</a:t>
            </a:r>
            <a:r>
              <a:rPr lang="zh-CN" altLang="en-US" sz="2000" spc="70" dirty="0">
                <a:solidFill>
                  <a:schemeClr val="lt1"/>
                </a:solidFill>
                <a:latin typeface="微软雅黑" panose="020B0503020204020204" pitchFamily="34" charset="-122"/>
                <a:ea typeface="微软雅黑" panose="020B0503020204020204" pitchFamily="34" charset="-122"/>
              </a:rPr>
              <a:t>安全风险辨识</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62" name="Freeform 8"/>
          <p:cNvSpPr/>
          <p:nvPr>
            <p:custDataLst>
              <p:tags r:id="rId3"/>
            </p:custDataLst>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63" name="TextBox 44"/>
          <p:cNvSpPr txBox="1"/>
          <p:nvPr/>
        </p:nvSpPr>
        <p:spPr>
          <a:xfrm>
            <a:off x="784614" y="407020"/>
            <a:ext cx="3956868"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特种设备双重预防工作程序</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64" name="Freeform 7"/>
          <p:cNvSpPr/>
          <p:nvPr>
            <p:custDataLst>
              <p:tags r:id="rId4"/>
            </p:custDataLst>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endParaRPr>
          </a:p>
        </p:txBody>
      </p:sp>
      <p:sp>
        <p:nvSpPr>
          <p:cNvPr id="65" name="TextBox 64"/>
          <p:cNvSpPr txBox="1"/>
          <p:nvPr>
            <p:custDataLst>
              <p:tags r:id="rId5"/>
            </p:custDataLst>
          </p:nvPr>
        </p:nvSpPr>
        <p:spPr>
          <a:xfrm>
            <a:off x="88490" y="401156"/>
            <a:ext cx="200578" cy="307777"/>
          </a:xfrm>
          <a:prstGeom prst="rect">
            <a:avLst/>
          </a:prstGeom>
          <a:noFill/>
        </p:spPr>
        <p:txBody>
          <a:bodyPr wrap="square" rtlCol="0">
            <a:spAutoFit/>
          </a:bodyPr>
          <a:lstStyle/>
          <a:p>
            <a:r>
              <a:rPr lang="zh-CN" altLang="en-US" sz="1400" b="1" dirty="0">
                <a:solidFill>
                  <a:schemeClr val="lt1"/>
                </a:solidFill>
              </a:rPr>
              <a:t>三</a:t>
            </a:r>
            <a:endParaRPr lang="zh-CN" altLang="en-US" sz="1400" b="1" dirty="0">
              <a:solidFill>
                <a:schemeClr val="lt1"/>
              </a:solidFill>
            </a:endParaRPr>
          </a:p>
        </p:txBody>
      </p:sp>
      <p:sp>
        <p:nvSpPr>
          <p:cNvPr id="3" name="矩形标注 2"/>
          <p:cNvSpPr/>
          <p:nvPr>
            <p:custDataLst>
              <p:tags r:id="rId6"/>
            </p:custDataLst>
          </p:nvPr>
        </p:nvSpPr>
        <p:spPr bwMode="auto">
          <a:xfrm>
            <a:off x="784614" y="1002890"/>
            <a:ext cx="7940286" cy="3693319"/>
          </a:xfrm>
          <a:prstGeom prst="wedgeRectCallout">
            <a:avLst>
              <a:gd name="adj1" fmla="val -52982"/>
              <a:gd name="adj2" fmla="val -36533"/>
            </a:avLst>
          </a:prstGeom>
          <a:noFill/>
          <a:ln w="22225">
            <a:solidFill>
              <a:schemeClr val="dk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5" name="TextBox 4"/>
          <p:cNvSpPr txBox="1"/>
          <p:nvPr>
            <p:custDataLst>
              <p:tags r:id="rId7"/>
            </p:custDataLst>
          </p:nvPr>
        </p:nvSpPr>
        <p:spPr>
          <a:xfrm>
            <a:off x="-80169" y="838200"/>
            <a:ext cx="962660" cy="706755"/>
          </a:xfrm>
          <a:prstGeom prst="rect">
            <a:avLst/>
          </a:prstGeom>
          <a:noFill/>
        </p:spPr>
        <p:txBody>
          <a:bodyPr wrap="none" rtlCol="0">
            <a:spAutoFit/>
          </a:bodyPr>
          <a:lstStyle/>
          <a:p>
            <a:r>
              <a:rPr lang="zh-CN" altLang="en-US" sz="2000" dirty="0">
                <a:solidFill>
                  <a:schemeClr val="dk1"/>
                </a:solidFill>
                <a:latin typeface="微软雅黑" panose="020B0503020204020204" pitchFamily="34" charset="-122"/>
                <a:ea typeface="微软雅黑" panose="020B0503020204020204" pitchFamily="34" charset="-122"/>
              </a:rPr>
              <a:t>标准</a:t>
            </a:r>
            <a:endParaRPr lang="en-US" altLang="zh-CN" sz="2000" dirty="0">
              <a:solidFill>
                <a:schemeClr val="dk1"/>
              </a:solidFill>
              <a:latin typeface="微软雅黑" panose="020B0503020204020204" pitchFamily="34" charset="-122"/>
              <a:ea typeface="微软雅黑" panose="020B0503020204020204" pitchFamily="34" charset="-122"/>
            </a:endParaRPr>
          </a:p>
          <a:p>
            <a:r>
              <a:rPr lang="en-US" altLang="zh-CN" sz="2000" dirty="0">
                <a:solidFill>
                  <a:schemeClr val="dk1"/>
                </a:solidFill>
                <a:latin typeface="微软雅黑" panose="020B0503020204020204" pitchFamily="34" charset="-122"/>
                <a:ea typeface="微软雅黑" panose="020B0503020204020204" pitchFamily="34" charset="-122"/>
              </a:rPr>
              <a:t>5.3.1.1</a:t>
            </a:r>
            <a:endParaRPr lang="en-US" altLang="zh-CN" sz="2000" dirty="0">
              <a:solidFill>
                <a:schemeClr val="dk1"/>
              </a:solidFill>
              <a:latin typeface="微软雅黑" panose="020B0503020204020204" pitchFamily="34" charset="-122"/>
              <a:ea typeface="微软雅黑" panose="020B0503020204020204" pitchFamily="34" charset="-122"/>
            </a:endParaRPr>
          </a:p>
        </p:txBody>
      </p:sp>
      <p:sp>
        <p:nvSpPr>
          <p:cNvPr id="4" name="日期占位符 3"/>
          <p:cNvSpPr>
            <a:spLocks noGrp="1"/>
          </p:cNvSpPr>
          <p:nvPr>
            <p:ph type="dt" sz="half" idx="10"/>
            <p:custDataLst>
              <p:tags r:id="rId8"/>
            </p:custDataLst>
          </p:nvPr>
        </p:nvSpPr>
        <p:spPr/>
        <p:txBody>
          <a:bodyPr/>
          <a:lstStyle/>
          <a:p>
            <a:fld id="{E00482F9-588C-47D8-9186-BC74E3C08825}" type="datetime11">
              <a:rPr lang="zh-CN" altLang="en-US" smtClean="0">
                <a:solidFill>
                  <a:schemeClr val="dk1">
                    <a:tint val="75000"/>
                  </a:schemeClr>
                </a:solidFill>
              </a:rPr>
            </a:fld>
            <a:endParaRPr lang="zh-CN" altLang="en-US" smtClean="0">
              <a:solidFill>
                <a:schemeClr val="dk1">
                  <a:tint val="75000"/>
                </a:schemeClr>
              </a:solidFill>
            </a:endParaRPr>
          </a:p>
        </p:txBody>
      </p:sp>
      <p:sp>
        <p:nvSpPr>
          <p:cNvPr id="6" name="灯片编号占位符 5"/>
          <p:cNvSpPr>
            <a:spLocks noGrp="1"/>
          </p:cNvSpPr>
          <p:nvPr>
            <p:ph type="sldNum" sz="quarter" idx="12"/>
            <p:custDataLst>
              <p:tags r:id="rId9"/>
            </p:custDataLst>
          </p:nvPr>
        </p:nvSpPr>
        <p:spPr/>
        <p:txBody>
          <a:bodyPr/>
          <a:lstStyle/>
          <a:p>
            <a:fld id="{4F8BEFBF-5B5F-4BD2-A74A-61A97BF1200E}" type="slidenum">
              <a:rPr lang="zh-CN" altLang="en-US" smtClean="0">
                <a:solidFill>
                  <a:schemeClr val="dk1">
                    <a:tint val="75000"/>
                  </a:schemeClr>
                </a:solidFill>
              </a:rPr>
            </a:fld>
            <a:endParaRPr lang="zh-CN" altLang="en-US" smtClean="0">
              <a:solidFill>
                <a:schemeClr val="dk1">
                  <a:tint val="75000"/>
                </a:schemeClr>
              </a:solidFill>
            </a:endParaRPr>
          </a:p>
        </p:txBody>
      </p:sp>
    </p:spTree>
  </p:cSld>
  <p:clrMapOvr>
    <a:masterClrMapping/>
  </p:clrMapOvr>
  <p:transition spd="slow" advTm="804">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889001" y="1574390"/>
            <a:ext cx="7632700" cy="922020"/>
          </a:xfrm>
          <a:prstGeom prst="rect">
            <a:avLst/>
          </a:prstGeom>
          <a:noFill/>
        </p:spPr>
        <p:txBody>
          <a:bodyPr wrap="square" rtlCol="0">
            <a:spAutoFit/>
          </a:bodyPr>
          <a:lstStyle/>
          <a:p>
            <a:pPr marL="0" lvl="3">
              <a:tabLst>
                <a:tab pos="0" algn="l"/>
              </a:tabLst>
            </a:pPr>
            <a:r>
              <a:rPr lang="zh-CN" altLang="zh-CN" sz="1800" dirty="0">
                <a:solidFill>
                  <a:srgbClr val="000000"/>
                </a:solidFill>
                <a:latin typeface="微软雅黑" panose="020B0503020204020204" pitchFamily="34" charset="-122"/>
                <a:ea typeface="微软雅黑" panose="020B0503020204020204" pitchFamily="34" charset="-122"/>
              </a:rPr>
              <a:t>对移动式压力容器、气瓶充装作业中风险点的划分，应当涵盖充装作业全过程所有常规和非常规状态的作业活动。对于充装前检查、充装过程、充装后检查等风险等级高、可能导致严重后果的作业活动应进行重点考虑。</a:t>
            </a:r>
            <a:endParaRPr lang="zh-CN" altLang="zh-CN" sz="1800" dirty="0">
              <a:solidFill>
                <a:srgbClr val="000000"/>
              </a:solidFill>
              <a:latin typeface="微软雅黑" panose="020B0503020204020204" pitchFamily="34" charset="-122"/>
              <a:ea typeface="微软雅黑" panose="020B0503020204020204" pitchFamily="34" charset="-122"/>
            </a:endParaRPr>
          </a:p>
        </p:txBody>
      </p:sp>
      <p:sp>
        <p:nvSpPr>
          <p:cNvPr id="62" name="Freeform 8"/>
          <p:cNvSpPr/>
          <p:nvPr>
            <p:custDataLst>
              <p:tags r:id="rId1"/>
            </p:custDataLst>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63" name="TextBox 44"/>
          <p:cNvSpPr txBox="1"/>
          <p:nvPr/>
        </p:nvSpPr>
        <p:spPr>
          <a:xfrm>
            <a:off x="784614" y="407020"/>
            <a:ext cx="3956868"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特种设备双重预防工作程序</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64" name="Freeform 7"/>
          <p:cNvSpPr/>
          <p:nvPr>
            <p:custDataLst>
              <p:tags r:id="rId2"/>
            </p:custDataLst>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endParaRPr>
          </a:p>
        </p:txBody>
      </p:sp>
      <p:sp>
        <p:nvSpPr>
          <p:cNvPr id="65" name="TextBox 64"/>
          <p:cNvSpPr txBox="1"/>
          <p:nvPr>
            <p:custDataLst>
              <p:tags r:id="rId3"/>
            </p:custDataLst>
          </p:nvPr>
        </p:nvSpPr>
        <p:spPr>
          <a:xfrm>
            <a:off x="88490" y="401156"/>
            <a:ext cx="200578" cy="307777"/>
          </a:xfrm>
          <a:prstGeom prst="rect">
            <a:avLst/>
          </a:prstGeom>
          <a:noFill/>
        </p:spPr>
        <p:txBody>
          <a:bodyPr wrap="square" rtlCol="0">
            <a:spAutoFit/>
          </a:bodyPr>
          <a:lstStyle/>
          <a:p>
            <a:r>
              <a:rPr lang="zh-CN" altLang="en-US" sz="1400" b="1" dirty="0">
                <a:solidFill>
                  <a:schemeClr val="lt1"/>
                </a:solidFill>
              </a:rPr>
              <a:t>三</a:t>
            </a:r>
            <a:endParaRPr lang="zh-CN" altLang="en-US" sz="1400" b="1" dirty="0">
              <a:solidFill>
                <a:schemeClr val="lt1"/>
              </a:solidFill>
            </a:endParaRPr>
          </a:p>
        </p:txBody>
      </p:sp>
      <p:sp>
        <p:nvSpPr>
          <p:cNvPr id="10" name="矩形标注 9"/>
          <p:cNvSpPr/>
          <p:nvPr>
            <p:custDataLst>
              <p:tags r:id="rId4"/>
            </p:custDataLst>
          </p:nvPr>
        </p:nvSpPr>
        <p:spPr bwMode="auto">
          <a:xfrm>
            <a:off x="784614" y="1574389"/>
            <a:ext cx="7737087" cy="1067211"/>
          </a:xfrm>
          <a:prstGeom prst="wedgeRectCallout">
            <a:avLst>
              <a:gd name="adj1" fmla="val -52982"/>
              <a:gd name="adj2" fmla="val -36533"/>
            </a:avLst>
          </a:prstGeom>
          <a:noFill/>
          <a:ln w="22225">
            <a:solidFill>
              <a:schemeClr val="dk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1" name="TextBox 10"/>
          <p:cNvSpPr txBox="1"/>
          <p:nvPr>
            <p:custDataLst>
              <p:tags r:id="rId5"/>
            </p:custDataLst>
          </p:nvPr>
        </p:nvSpPr>
        <p:spPr>
          <a:xfrm>
            <a:off x="-92482" y="977900"/>
            <a:ext cx="1159669" cy="706755"/>
          </a:xfrm>
          <a:prstGeom prst="rect">
            <a:avLst/>
          </a:prstGeom>
          <a:noFill/>
        </p:spPr>
        <p:txBody>
          <a:bodyPr wrap="square" rtlCol="0">
            <a:spAutoFit/>
          </a:bodyPr>
          <a:lstStyle/>
          <a:p>
            <a:r>
              <a:rPr lang="zh-CN" altLang="en-US" sz="2000" dirty="0">
                <a:solidFill>
                  <a:schemeClr val="dk1"/>
                </a:solidFill>
                <a:latin typeface="微软雅黑" panose="020B0503020204020204" pitchFamily="34" charset="-122"/>
                <a:ea typeface="微软雅黑" panose="020B0503020204020204" pitchFamily="34" charset="-122"/>
              </a:rPr>
              <a:t>标准</a:t>
            </a:r>
            <a:endParaRPr lang="en-US" altLang="zh-CN" sz="2000" dirty="0">
              <a:solidFill>
                <a:schemeClr val="dk1"/>
              </a:solidFill>
              <a:latin typeface="微软雅黑" panose="020B0503020204020204" pitchFamily="34" charset="-122"/>
              <a:ea typeface="微软雅黑" panose="020B0503020204020204" pitchFamily="34" charset="-122"/>
            </a:endParaRPr>
          </a:p>
          <a:p>
            <a:r>
              <a:rPr lang="en-US" altLang="zh-CN" sz="2000" dirty="0">
                <a:solidFill>
                  <a:schemeClr val="dk1"/>
                </a:solidFill>
                <a:latin typeface="微软雅黑" panose="020B0503020204020204" pitchFamily="34" charset="-122"/>
                <a:ea typeface="微软雅黑" panose="020B0503020204020204" pitchFamily="34" charset="-122"/>
              </a:rPr>
              <a:t>5.3.1.2</a:t>
            </a:r>
            <a:endParaRPr lang="en-US" altLang="zh-CN" sz="2000" dirty="0">
              <a:solidFill>
                <a:schemeClr val="dk1"/>
              </a:solidFill>
              <a:latin typeface="微软雅黑" panose="020B0503020204020204" pitchFamily="34" charset="-122"/>
              <a:ea typeface="微软雅黑" panose="020B0503020204020204" pitchFamily="34" charset="-122"/>
            </a:endParaRPr>
          </a:p>
        </p:txBody>
      </p:sp>
      <p:sp>
        <p:nvSpPr>
          <p:cNvPr id="3" name="日期占位符 2"/>
          <p:cNvSpPr>
            <a:spLocks noGrp="1"/>
          </p:cNvSpPr>
          <p:nvPr>
            <p:ph type="dt" sz="half" idx="10"/>
            <p:custDataLst>
              <p:tags r:id="rId6"/>
            </p:custDataLst>
          </p:nvPr>
        </p:nvSpPr>
        <p:spPr/>
        <p:txBody>
          <a:bodyPr/>
          <a:lstStyle/>
          <a:p>
            <a:fld id="{B0F58132-7A7C-48C1-870B-ACF01987E4E0}" type="datetime11">
              <a:rPr lang="zh-CN" altLang="en-US" smtClean="0">
                <a:solidFill>
                  <a:schemeClr val="dk1">
                    <a:tint val="75000"/>
                  </a:schemeClr>
                </a:solidFill>
              </a:rPr>
            </a:fld>
            <a:endParaRPr lang="zh-CN" altLang="en-US" smtClean="0">
              <a:solidFill>
                <a:schemeClr val="dk1">
                  <a:tint val="75000"/>
                </a:schemeClr>
              </a:solidFill>
            </a:endParaRPr>
          </a:p>
        </p:txBody>
      </p:sp>
      <p:sp>
        <p:nvSpPr>
          <p:cNvPr id="4" name="灯片编号占位符 3"/>
          <p:cNvSpPr>
            <a:spLocks noGrp="1"/>
          </p:cNvSpPr>
          <p:nvPr>
            <p:ph type="sldNum" sz="quarter" idx="12"/>
            <p:custDataLst>
              <p:tags r:id="rId7"/>
            </p:custDataLst>
          </p:nvPr>
        </p:nvSpPr>
        <p:spPr/>
        <p:txBody>
          <a:bodyPr/>
          <a:lstStyle/>
          <a:p>
            <a:fld id="{4F8BEFBF-5B5F-4BD2-A74A-61A97BF1200E}" type="slidenum">
              <a:rPr lang="zh-CN" altLang="en-US" smtClean="0">
                <a:solidFill>
                  <a:schemeClr val="dk1">
                    <a:tint val="75000"/>
                  </a:schemeClr>
                </a:solidFill>
              </a:rPr>
            </a:fld>
            <a:endParaRPr lang="zh-CN" altLang="en-US" smtClean="0">
              <a:solidFill>
                <a:schemeClr val="dk1">
                  <a:tint val="75000"/>
                </a:schemeClr>
              </a:solidFill>
            </a:endParaRPr>
          </a:p>
        </p:txBody>
      </p:sp>
      <p:sp>
        <p:nvSpPr>
          <p:cNvPr id="14" name="Freeform 8"/>
          <p:cNvSpPr/>
          <p:nvPr>
            <p:custDataLst>
              <p:tags r:id="rId8"/>
            </p:custDataLst>
          </p:nvPr>
        </p:nvSpPr>
        <p:spPr bwMode="auto">
          <a:xfrm>
            <a:off x="4486862" y="407020"/>
            <a:ext cx="22187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5" name="TextBox 44"/>
          <p:cNvSpPr txBox="1"/>
          <p:nvPr>
            <p:custDataLst>
              <p:tags r:id="rId9"/>
            </p:custDataLst>
          </p:nvPr>
        </p:nvSpPr>
        <p:spPr>
          <a:xfrm>
            <a:off x="4627020" y="407020"/>
            <a:ext cx="2192880"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a:solidFill>
                  <a:schemeClr val="lt1"/>
                </a:solidFill>
                <a:latin typeface="微软雅黑" panose="020B0503020204020204" pitchFamily="34" charset="-122"/>
                <a:ea typeface="微软雅黑" panose="020B0503020204020204" pitchFamily="34" charset="-122"/>
              </a:rPr>
              <a:t>4</a:t>
            </a:r>
            <a:r>
              <a:rPr lang="zh-CN" altLang="en-US" sz="2000" spc="70" dirty="0">
                <a:solidFill>
                  <a:schemeClr val="lt1"/>
                </a:solidFill>
                <a:latin typeface="微软雅黑" panose="020B0503020204020204" pitchFamily="34" charset="-122"/>
                <a:ea typeface="微软雅黑" panose="020B0503020204020204" pitchFamily="34" charset="-122"/>
              </a:rPr>
              <a:t>安全风险辨识</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Tree>
  </p:cSld>
  <p:clrMapOvr>
    <a:masterClrMapping/>
  </p:clrMapOvr>
  <p:transition spd="slow" advTm="4169">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889001" y="1383890"/>
            <a:ext cx="7632700" cy="2861310"/>
          </a:xfrm>
          <a:prstGeom prst="rect">
            <a:avLst/>
          </a:prstGeom>
          <a:noFill/>
        </p:spPr>
        <p:txBody>
          <a:bodyPr wrap="square" rtlCol="0">
            <a:spAutoFit/>
          </a:bodyPr>
          <a:lstStyle/>
          <a:p>
            <a:pPr marL="0" lvl="3"/>
            <a:r>
              <a:rPr lang="zh-CN" altLang="zh-CN" sz="2000" dirty="0">
                <a:solidFill>
                  <a:srgbClr val="000000"/>
                </a:solidFill>
                <a:latin typeface="微软雅黑" panose="020B0503020204020204" pitchFamily="34" charset="-122"/>
                <a:ea typeface="微软雅黑" panose="020B0503020204020204" pitchFamily="34" charset="-122"/>
              </a:rPr>
              <a:t>危险源辨识范围应考虑人的因素、物的因素、环境因素和管理因素四个方面，其中：</a:t>
            </a:r>
            <a:r>
              <a:rPr lang="en-US" altLang="zh-CN" sz="2000" dirty="0">
                <a:solidFill>
                  <a:srgbClr val="000000"/>
                </a:solidFill>
                <a:latin typeface="微软雅黑" panose="020B0503020204020204" pitchFamily="34" charset="-122"/>
                <a:ea typeface="微软雅黑" panose="020B0503020204020204" pitchFamily="34" charset="-122"/>
              </a:rPr>
              <a:t> </a:t>
            </a:r>
            <a:endParaRPr lang="zh-CN" altLang="zh-CN" sz="2000" dirty="0">
              <a:solidFill>
                <a:srgbClr val="000000"/>
              </a:solidFill>
              <a:latin typeface="微软雅黑" panose="020B0503020204020204" pitchFamily="34" charset="-122"/>
              <a:ea typeface="微软雅黑" panose="020B0503020204020204" pitchFamily="34" charset="-122"/>
            </a:endParaRPr>
          </a:p>
          <a:p>
            <a:pPr marL="342900" indent="-342900">
              <a:buFont typeface="Arial" panose="020B0604020202020204" pitchFamily="34" charset="0"/>
              <a:buChar char="•"/>
            </a:pPr>
            <a:r>
              <a:rPr lang="zh-CN" altLang="zh-CN" sz="2000" dirty="0">
                <a:solidFill>
                  <a:srgbClr val="000000"/>
                </a:solidFill>
                <a:latin typeface="微软雅黑" panose="020B0503020204020204" pitchFamily="34" charset="-122"/>
                <a:ea typeface="微软雅黑" panose="020B0503020204020204" pitchFamily="34" charset="-122"/>
              </a:rPr>
              <a:t>人的因素应包括作业人员持证情况、安全培训情况、人员配置情况等</a:t>
            </a:r>
            <a:r>
              <a:rPr lang="en-US" altLang="zh-CN" sz="2000" dirty="0">
                <a:solidFill>
                  <a:srgbClr val="000000"/>
                </a:solidFill>
                <a:latin typeface="微软雅黑" panose="020B0503020204020204" pitchFamily="34" charset="-122"/>
                <a:ea typeface="微软雅黑" panose="020B0503020204020204" pitchFamily="34" charset="-122"/>
              </a:rPr>
              <a:t> </a:t>
            </a:r>
            <a:endParaRPr lang="zh-CN" altLang="zh-CN" sz="2000" dirty="0">
              <a:solidFill>
                <a:srgbClr val="000000"/>
              </a:solidFill>
              <a:latin typeface="微软雅黑" panose="020B0503020204020204" pitchFamily="34" charset="-122"/>
              <a:ea typeface="微软雅黑" panose="020B0503020204020204" pitchFamily="34" charset="-122"/>
            </a:endParaRPr>
          </a:p>
          <a:p>
            <a:pPr marL="342900" indent="-342900">
              <a:buFont typeface="Arial" panose="020B0604020202020204" pitchFamily="34" charset="0"/>
              <a:buChar char="•"/>
            </a:pPr>
            <a:r>
              <a:rPr lang="zh-CN" altLang="zh-CN" sz="2000" dirty="0">
                <a:solidFill>
                  <a:srgbClr val="000000"/>
                </a:solidFill>
                <a:latin typeface="微软雅黑" panose="020B0503020204020204" pitchFamily="34" charset="-122"/>
                <a:ea typeface="微软雅黑" panose="020B0503020204020204" pitchFamily="34" charset="-122"/>
              </a:rPr>
              <a:t>物的因素应包括设备状况、安全附件或安全保护装置、设备附带装置及工具、设备检验情况、事故及运行情况等</a:t>
            </a:r>
            <a:r>
              <a:rPr lang="en-US" altLang="zh-CN" sz="2000" dirty="0">
                <a:solidFill>
                  <a:srgbClr val="000000"/>
                </a:solidFill>
                <a:latin typeface="微软雅黑" panose="020B0503020204020204" pitchFamily="34" charset="-122"/>
                <a:ea typeface="微软雅黑" panose="020B0503020204020204" pitchFamily="34" charset="-122"/>
              </a:rPr>
              <a:t> </a:t>
            </a:r>
            <a:endParaRPr lang="zh-CN" altLang="zh-CN" sz="2000" dirty="0">
              <a:solidFill>
                <a:srgbClr val="000000"/>
              </a:solidFill>
              <a:latin typeface="微软雅黑" panose="020B0503020204020204" pitchFamily="34" charset="-122"/>
              <a:ea typeface="微软雅黑" panose="020B0503020204020204" pitchFamily="34" charset="-122"/>
            </a:endParaRPr>
          </a:p>
          <a:p>
            <a:pPr marL="342900" indent="-342900">
              <a:buFont typeface="Arial" panose="020B0604020202020204" pitchFamily="34" charset="0"/>
              <a:buChar char="•"/>
            </a:pPr>
            <a:r>
              <a:rPr lang="zh-CN" altLang="zh-CN" sz="2000" dirty="0">
                <a:solidFill>
                  <a:srgbClr val="000000"/>
                </a:solidFill>
                <a:latin typeface="微软雅黑" panose="020B0503020204020204" pitchFamily="34" charset="-122"/>
                <a:ea typeface="微软雅黑" panose="020B0503020204020204" pitchFamily="34" charset="-122"/>
              </a:rPr>
              <a:t>环境因素应包括使用环境和自然条件等</a:t>
            </a:r>
            <a:r>
              <a:rPr lang="en-US" altLang="zh-CN" sz="2000" dirty="0">
                <a:solidFill>
                  <a:srgbClr val="000000"/>
                </a:solidFill>
                <a:latin typeface="微软雅黑" panose="020B0503020204020204" pitchFamily="34" charset="-122"/>
                <a:ea typeface="微软雅黑" panose="020B0503020204020204" pitchFamily="34" charset="-122"/>
              </a:rPr>
              <a:t> </a:t>
            </a:r>
            <a:endParaRPr lang="zh-CN" altLang="zh-CN" sz="2000" dirty="0">
              <a:solidFill>
                <a:srgbClr val="000000"/>
              </a:solidFill>
              <a:latin typeface="微软雅黑" panose="020B0503020204020204" pitchFamily="34" charset="-122"/>
              <a:ea typeface="微软雅黑" panose="020B0503020204020204" pitchFamily="34" charset="-122"/>
            </a:endParaRPr>
          </a:p>
          <a:p>
            <a:pPr marL="342900" indent="-342900">
              <a:buFont typeface="Arial" panose="020B0604020202020204" pitchFamily="34" charset="0"/>
              <a:buChar char="•"/>
            </a:pPr>
            <a:r>
              <a:rPr lang="zh-CN" altLang="zh-CN" sz="2000" dirty="0">
                <a:solidFill>
                  <a:srgbClr val="000000"/>
                </a:solidFill>
                <a:latin typeface="微软雅黑" panose="020B0503020204020204" pitchFamily="34" charset="-122"/>
                <a:ea typeface="微软雅黑" panose="020B0503020204020204" pitchFamily="34" charset="-122"/>
              </a:rPr>
              <a:t>管理因素应包括特种设备安全管理机构、安全节能管理制度、安全与节能技术档案、操作规程、应急预案及演练情况等</a:t>
            </a:r>
            <a:endParaRPr lang="zh-CN" altLang="zh-CN" sz="2000" dirty="0">
              <a:solidFill>
                <a:srgbClr val="000000"/>
              </a:solidFill>
              <a:latin typeface="微软雅黑" panose="020B0503020204020204" pitchFamily="34" charset="-122"/>
              <a:ea typeface="微软雅黑" panose="020B0503020204020204" pitchFamily="34" charset="-122"/>
            </a:endParaRPr>
          </a:p>
        </p:txBody>
      </p:sp>
      <p:sp>
        <p:nvSpPr>
          <p:cNvPr id="62" name="Freeform 8"/>
          <p:cNvSpPr/>
          <p:nvPr>
            <p:custDataLst>
              <p:tags r:id="rId1"/>
            </p:custDataLst>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63" name="TextBox 44"/>
          <p:cNvSpPr txBox="1"/>
          <p:nvPr/>
        </p:nvSpPr>
        <p:spPr>
          <a:xfrm>
            <a:off x="784614" y="407020"/>
            <a:ext cx="3956868"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特种设备双重预防工作程序</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64" name="Freeform 7"/>
          <p:cNvSpPr/>
          <p:nvPr>
            <p:custDataLst>
              <p:tags r:id="rId2"/>
            </p:custDataLst>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endParaRPr>
          </a:p>
        </p:txBody>
      </p:sp>
      <p:sp>
        <p:nvSpPr>
          <p:cNvPr id="65" name="TextBox 64"/>
          <p:cNvSpPr txBox="1"/>
          <p:nvPr>
            <p:custDataLst>
              <p:tags r:id="rId3"/>
            </p:custDataLst>
          </p:nvPr>
        </p:nvSpPr>
        <p:spPr>
          <a:xfrm>
            <a:off x="88490" y="401156"/>
            <a:ext cx="200578" cy="307777"/>
          </a:xfrm>
          <a:prstGeom prst="rect">
            <a:avLst/>
          </a:prstGeom>
          <a:noFill/>
        </p:spPr>
        <p:txBody>
          <a:bodyPr wrap="square" rtlCol="0">
            <a:spAutoFit/>
          </a:bodyPr>
          <a:lstStyle/>
          <a:p>
            <a:r>
              <a:rPr lang="zh-CN" altLang="en-US" sz="1400" b="1" dirty="0">
                <a:solidFill>
                  <a:schemeClr val="lt1"/>
                </a:solidFill>
              </a:rPr>
              <a:t>三</a:t>
            </a:r>
            <a:endParaRPr lang="zh-CN" altLang="en-US" sz="1400" b="1" dirty="0">
              <a:solidFill>
                <a:schemeClr val="lt1"/>
              </a:solidFill>
            </a:endParaRPr>
          </a:p>
        </p:txBody>
      </p:sp>
      <p:sp>
        <p:nvSpPr>
          <p:cNvPr id="10" name="矩形标注 9"/>
          <p:cNvSpPr/>
          <p:nvPr>
            <p:custDataLst>
              <p:tags r:id="rId4"/>
            </p:custDataLst>
          </p:nvPr>
        </p:nvSpPr>
        <p:spPr bwMode="auto">
          <a:xfrm>
            <a:off x="784615" y="1383890"/>
            <a:ext cx="7635486" cy="2862321"/>
          </a:xfrm>
          <a:prstGeom prst="wedgeRectCallout">
            <a:avLst>
              <a:gd name="adj1" fmla="val -52982"/>
              <a:gd name="adj2" fmla="val -36533"/>
            </a:avLst>
          </a:prstGeom>
          <a:noFill/>
          <a:ln w="22225">
            <a:solidFill>
              <a:schemeClr val="dk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1" name="TextBox 10"/>
          <p:cNvSpPr txBox="1"/>
          <p:nvPr>
            <p:custDataLst>
              <p:tags r:id="rId5"/>
            </p:custDataLst>
          </p:nvPr>
        </p:nvSpPr>
        <p:spPr>
          <a:xfrm>
            <a:off x="-92482" y="977899"/>
            <a:ext cx="1144441" cy="706755"/>
          </a:xfrm>
          <a:prstGeom prst="rect">
            <a:avLst/>
          </a:prstGeom>
          <a:noFill/>
        </p:spPr>
        <p:txBody>
          <a:bodyPr wrap="square" rtlCol="0">
            <a:spAutoFit/>
          </a:bodyPr>
          <a:lstStyle/>
          <a:p>
            <a:r>
              <a:rPr lang="zh-CN" altLang="en-US" sz="2000" dirty="0">
                <a:solidFill>
                  <a:schemeClr val="dk1"/>
                </a:solidFill>
                <a:latin typeface="微软雅黑" panose="020B0503020204020204" pitchFamily="34" charset="-122"/>
                <a:ea typeface="微软雅黑" panose="020B0503020204020204" pitchFamily="34" charset="-122"/>
              </a:rPr>
              <a:t>标准</a:t>
            </a:r>
            <a:endParaRPr lang="en-US" altLang="zh-CN" sz="2000" dirty="0">
              <a:solidFill>
                <a:schemeClr val="dk1"/>
              </a:solidFill>
              <a:latin typeface="微软雅黑" panose="020B0503020204020204" pitchFamily="34" charset="-122"/>
              <a:ea typeface="微软雅黑" panose="020B0503020204020204" pitchFamily="34" charset="-122"/>
            </a:endParaRPr>
          </a:p>
          <a:p>
            <a:r>
              <a:rPr lang="en-US" altLang="zh-CN" sz="2000" dirty="0">
                <a:solidFill>
                  <a:schemeClr val="dk1"/>
                </a:solidFill>
                <a:latin typeface="微软雅黑" panose="020B0503020204020204" pitchFamily="34" charset="-122"/>
                <a:ea typeface="微软雅黑" panose="020B0503020204020204" pitchFamily="34" charset="-122"/>
              </a:rPr>
              <a:t>5.3.1.3</a:t>
            </a:r>
            <a:endParaRPr lang="en-US" altLang="zh-CN" sz="2000" dirty="0">
              <a:solidFill>
                <a:schemeClr val="dk1"/>
              </a:solidFill>
              <a:latin typeface="微软雅黑" panose="020B0503020204020204" pitchFamily="34" charset="-122"/>
              <a:ea typeface="微软雅黑" panose="020B0503020204020204" pitchFamily="34" charset="-122"/>
            </a:endParaRPr>
          </a:p>
        </p:txBody>
      </p:sp>
      <p:sp>
        <p:nvSpPr>
          <p:cNvPr id="3" name="日期占位符 2"/>
          <p:cNvSpPr>
            <a:spLocks noGrp="1"/>
          </p:cNvSpPr>
          <p:nvPr>
            <p:ph type="dt" sz="half" idx="10"/>
            <p:custDataLst>
              <p:tags r:id="rId6"/>
            </p:custDataLst>
          </p:nvPr>
        </p:nvSpPr>
        <p:spPr/>
        <p:txBody>
          <a:bodyPr/>
          <a:lstStyle/>
          <a:p>
            <a:fld id="{BFF24309-DF71-4C64-95BD-6B99CC00E5B9}" type="datetime11">
              <a:rPr lang="zh-CN" altLang="en-US" smtClean="0">
                <a:solidFill>
                  <a:schemeClr val="dk1">
                    <a:tint val="75000"/>
                  </a:schemeClr>
                </a:solidFill>
              </a:rPr>
            </a:fld>
            <a:endParaRPr lang="zh-CN" altLang="en-US" smtClean="0">
              <a:solidFill>
                <a:schemeClr val="dk1">
                  <a:tint val="75000"/>
                </a:schemeClr>
              </a:solidFill>
            </a:endParaRPr>
          </a:p>
        </p:txBody>
      </p:sp>
      <p:sp>
        <p:nvSpPr>
          <p:cNvPr id="4" name="灯片编号占位符 3"/>
          <p:cNvSpPr>
            <a:spLocks noGrp="1"/>
          </p:cNvSpPr>
          <p:nvPr>
            <p:ph type="sldNum" sz="quarter" idx="12"/>
            <p:custDataLst>
              <p:tags r:id="rId7"/>
            </p:custDataLst>
          </p:nvPr>
        </p:nvSpPr>
        <p:spPr/>
        <p:txBody>
          <a:bodyPr/>
          <a:lstStyle/>
          <a:p>
            <a:fld id="{4F8BEFBF-5B5F-4BD2-A74A-61A97BF1200E}" type="slidenum">
              <a:rPr lang="zh-CN" altLang="en-US" smtClean="0">
                <a:solidFill>
                  <a:schemeClr val="dk1">
                    <a:tint val="75000"/>
                  </a:schemeClr>
                </a:solidFill>
              </a:rPr>
            </a:fld>
            <a:endParaRPr lang="zh-CN" altLang="en-US" smtClean="0">
              <a:solidFill>
                <a:schemeClr val="dk1">
                  <a:tint val="75000"/>
                </a:schemeClr>
              </a:solidFill>
            </a:endParaRPr>
          </a:p>
        </p:txBody>
      </p:sp>
      <p:sp>
        <p:nvSpPr>
          <p:cNvPr id="14" name="Freeform 8"/>
          <p:cNvSpPr/>
          <p:nvPr>
            <p:custDataLst>
              <p:tags r:id="rId8"/>
            </p:custDataLst>
          </p:nvPr>
        </p:nvSpPr>
        <p:spPr bwMode="auto">
          <a:xfrm>
            <a:off x="4486862" y="407020"/>
            <a:ext cx="22187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5" name="TextBox 44"/>
          <p:cNvSpPr txBox="1"/>
          <p:nvPr>
            <p:custDataLst>
              <p:tags r:id="rId9"/>
            </p:custDataLst>
          </p:nvPr>
        </p:nvSpPr>
        <p:spPr>
          <a:xfrm>
            <a:off x="4627020" y="407020"/>
            <a:ext cx="2192880"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a:solidFill>
                  <a:schemeClr val="lt1"/>
                </a:solidFill>
                <a:latin typeface="微软雅黑" panose="020B0503020204020204" pitchFamily="34" charset="-122"/>
                <a:ea typeface="微软雅黑" panose="020B0503020204020204" pitchFamily="34" charset="-122"/>
              </a:rPr>
              <a:t>4</a:t>
            </a:r>
            <a:r>
              <a:rPr lang="zh-CN" altLang="en-US" sz="2000" spc="70" dirty="0">
                <a:solidFill>
                  <a:schemeClr val="lt1"/>
                </a:solidFill>
                <a:latin typeface="微软雅黑" panose="020B0503020204020204" pitchFamily="34" charset="-122"/>
                <a:ea typeface="微软雅黑" panose="020B0503020204020204" pitchFamily="34" charset="-122"/>
              </a:rPr>
              <a:t>安全风险辨识</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Tree>
  </p:cSld>
  <p:clrMapOvr>
    <a:masterClrMapping/>
  </p:clrMapOvr>
  <p:transition spd="slow" advTm="17548">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custDataLst>
              <p:tags r:id="rId1"/>
            </p:custDataLst>
          </p:nvPr>
        </p:nvSpPr>
        <p:spPr/>
        <p:txBody>
          <a:bodyPr/>
          <a:lstStyle/>
          <a:p>
            <a:r>
              <a:rPr lang="en-US" altLang="zh-CN" dirty="0">
                <a:solidFill>
                  <a:schemeClr val="dk1">
                    <a:tint val="75000"/>
                    <a:lumMod val="85000"/>
                    <a:lumOff val="15000"/>
                  </a:schemeClr>
                </a:solidFill>
              </a:rPr>
              <a:t>LN/TC 0023 </a:t>
            </a:r>
            <a:r>
              <a:rPr lang="zh-CN" altLang="en-US" dirty="0">
                <a:solidFill>
                  <a:schemeClr val="dk1">
                    <a:tint val="75000"/>
                    <a:lumMod val="85000"/>
                    <a:lumOff val="15000"/>
                  </a:schemeClr>
                </a:solidFill>
              </a:rPr>
              <a:t>特种设备安全标准化技术委员会（辽宁）</a:t>
            </a:r>
            <a:endParaRPr lang="zh-CN" altLang="en-US" dirty="0">
              <a:solidFill>
                <a:schemeClr val="dk1">
                  <a:tint val="75000"/>
                  <a:lumMod val="85000"/>
                  <a:lumOff val="15000"/>
                </a:schemeClr>
              </a:solidFill>
            </a:endParaRPr>
          </a:p>
        </p:txBody>
      </p:sp>
      <p:sp>
        <p:nvSpPr>
          <p:cNvPr id="62" name="Freeform 8"/>
          <p:cNvSpPr/>
          <p:nvPr>
            <p:custDataLst>
              <p:tags r:id="rId2"/>
            </p:custDataLst>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63" name="TextBox 44"/>
          <p:cNvSpPr txBox="1"/>
          <p:nvPr/>
        </p:nvSpPr>
        <p:spPr>
          <a:xfrm>
            <a:off x="784614" y="407020"/>
            <a:ext cx="3956868"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特种设备双重预防工作程序</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64" name="Freeform 7"/>
          <p:cNvSpPr/>
          <p:nvPr>
            <p:custDataLst>
              <p:tags r:id="rId3"/>
            </p:custDataLst>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endParaRPr>
          </a:p>
        </p:txBody>
      </p:sp>
      <p:sp>
        <p:nvSpPr>
          <p:cNvPr id="65" name="TextBox 64"/>
          <p:cNvSpPr txBox="1"/>
          <p:nvPr>
            <p:custDataLst>
              <p:tags r:id="rId4"/>
            </p:custDataLst>
          </p:nvPr>
        </p:nvSpPr>
        <p:spPr>
          <a:xfrm>
            <a:off x="88490" y="401156"/>
            <a:ext cx="200578" cy="307777"/>
          </a:xfrm>
          <a:prstGeom prst="rect">
            <a:avLst/>
          </a:prstGeom>
          <a:noFill/>
        </p:spPr>
        <p:txBody>
          <a:bodyPr wrap="square" rtlCol="0">
            <a:spAutoFit/>
          </a:bodyPr>
          <a:lstStyle/>
          <a:p>
            <a:r>
              <a:rPr lang="zh-CN" altLang="en-US" sz="1400" b="1" dirty="0">
                <a:solidFill>
                  <a:schemeClr val="lt1"/>
                </a:solidFill>
              </a:rPr>
              <a:t>三</a:t>
            </a:r>
            <a:endParaRPr lang="zh-CN" altLang="en-US" sz="1400" b="1" dirty="0">
              <a:solidFill>
                <a:schemeClr val="lt1"/>
              </a:solidFill>
            </a:endParaRPr>
          </a:p>
        </p:txBody>
      </p:sp>
      <p:graphicFrame>
        <p:nvGraphicFramePr>
          <p:cNvPr id="3" name="表格 2"/>
          <p:cNvGraphicFramePr>
            <a:graphicFrameLocks noGrp="1"/>
          </p:cNvGraphicFramePr>
          <p:nvPr/>
        </p:nvGraphicFramePr>
        <p:xfrm>
          <a:off x="1500046" y="1001712"/>
          <a:ext cx="6043754" cy="4096341"/>
        </p:xfrm>
        <a:graphic>
          <a:graphicData uri="http://schemas.openxmlformats.org/drawingml/2006/table">
            <a:tbl>
              <a:tblPr firstRow="1" firstCol="1" bandRow="1">
                <a:tableStyleId>{5C22544A-7EE6-4342-B048-85BDC9FD1C3A}</a:tableStyleId>
              </a:tblPr>
              <a:tblGrid>
                <a:gridCol w="494011"/>
                <a:gridCol w="850743"/>
                <a:gridCol w="4699000"/>
              </a:tblGrid>
              <a:tr h="255861">
                <a:tc>
                  <a:txBody>
                    <a:bodyPr/>
                    <a:lstStyle/>
                    <a:p>
                      <a:pPr algn="ctr">
                        <a:spcAft>
                          <a:spcPts val="0"/>
                        </a:spcAft>
                      </a:pPr>
                      <a:r>
                        <a:rPr lang="zh-CN" sz="1200" kern="100" dirty="0">
                          <a:effectLst/>
                          <a:latin typeface="微软雅黑" panose="020B0503020204020204" pitchFamily="34" charset="-122"/>
                          <a:ea typeface="微软雅黑" panose="020B0503020204020204" pitchFamily="34" charset="-122"/>
                        </a:rPr>
                        <a:t>序号</a:t>
                      </a:r>
                      <a:endParaRPr lang="zh-CN" sz="1200" kern="100" dirty="0">
                        <a:effectLst/>
                        <a:latin typeface="微软雅黑" panose="020B0503020204020204" pitchFamily="34" charset="-122"/>
                        <a:ea typeface="微软雅黑" panose="020B0503020204020204" pitchFamily="34" charset="-122"/>
                      </a:endParaRPr>
                    </a:p>
                  </a:txBody>
                  <a:tcPr marL="61986" marR="61986" marT="0" marB="0" anchor="ctr"/>
                </a:tc>
                <a:tc>
                  <a:txBody>
                    <a:bodyPr/>
                    <a:lstStyle/>
                    <a:p>
                      <a:pPr algn="ctr">
                        <a:spcAft>
                          <a:spcPts val="0"/>
                        </a:spcAft>
                      </a:pPr>
                      <a:r>
                        <a:rPr lang="zh-CN" altLang="en-US" sz="1200" kern="100" dirty="0">
                          <a:effectLst/>
                          <a:latin typeface="微软雅黑" panose="020B0503020204020204" pitchFamily="34" charset="-122"/>
                          <a:ea typeface="微软雅黑" panose="020B0503020204020204" pitchFamily="34" charset="-122"/>
                        </a:rPr>
                        <a:t>风险类型</a:t>
                      </a:r>
                      <a:endParaRPr lang="zh-CN" altLang="en-US" sz="1200" kern="100" dirty="0">
                        <a:effectLst/>
                        <a:latin typeface="微软雅黑" panose="020B0503020204020204" pitchFamily="34" charset="-122"/>
                        <a:ea typeface="微软雅黑" panose="020B0503020204020204" pitchFamily="34" charset="-122"/>
                      </a:endParaRPr>
                    </a:p>
                  </a:txBody>
                  <a:tcPr marL="61986" marR="61986" marT="0" marB="0" anchor="ctr"/>
                </a:tc>
                <a:tc>
                  <a:txBody>
                    <a:bodyPr/>
                    <a:lstStyle/>
                    <a:p>
                      <a:pPr algn="ctr">
                        <a:spcAft>
                          <a:spcPts val="0"/>
                        </a:spcAft>
                      </a:pPr>
                      <a:r>
                        <a:rPr lang="zh-CN" altLang="en-US" sz="1200" kern="100" dirty="0">
                          <a:effectLst/>
                          <a:latin typeface="微软雅黑" panose="020B0503020204020204" pitchFamily="34" charset="-122"/>
                          <a:ea typeface="微软雅黑" panose="020B0503020204020204" pitchFamily="34" charset="-122"/>
                        </a:rPr>
                        <a:t>风险因素</a:t>
                      </a:r>
                      <a:endParaRPr lang="zh-CN" altLang="en-US" sz="1200" kern="100" dirty="0">
                        <a:effectLst/>
                        <a:latin typeface="微软雅黑" panose="020B0503020204020204" pitchFamily="34" charset="-122"/>
                        <a:ea typeface="微软雅黑" panose="020B0503020204020204" pitchFamily="34" charset="-122"/>
                      </a:endParaRPr>
                    </a:p>
                  </a:txBody>
                  <a:tcPr marL="61986" marR="61986" marT="0" marB="0" anchor="ctr"/>
                </a:tc>
              </a:tr>
              <a:tr h="1480340">
                <a:tc>
                  <a:txBody>
                    <a:bodyPr/>
                    <a:lstStyle/>
                    <a:p>
                      <a:pPr algn="ctr">
                        <a:spcAft>
                          <a:spcPts val="0"/>
                        </a:spcAft>
                      </a:pPr>
                      <a:r>
                        <a:rPr lang="en-US" sz="1200" kern="100">
                          <a:effectLst/>
                          <a:latin typeface="微软雅黑" panose="020B0503020204020204" pitchFamily="34" charset="-122"/>
                          <a:ea typeface="微软雅黑" panose="020B0503020204020204" pitchFamily="34" charset="-122"/>
                        </a:rPr>
                        <a:t>1</a:t>
                      </a:r>
                      <a:endParaRPr lang="en-US" sz="1200" kern="100">
                        <a:effectLst/>
                        <a:latin typeface="微软雅黑" panose="020B0503020204020204" pitchFamily="34" charset="-122"/>
                        <a:ea typeface="微软雅黑" panose="020B0503020204020204" pitchFamily="34" charset="-122"/>
                      </a:endParaRPr>
                    </a:p>
                  </a:txBody>
                  <a:tcPr marL="61986" marR="61986" marT="0" marB="0" anchor="ctr"/>
                </a:tc>
                <a:tc>
                  <a:txBody>
                    <a:bodyPr/>
                    <a:lstStyle/>
                    <a:p>
                      <a:pPr marL="0" indent="0" algn="ctr">
                        <a:spcAft>
                          <a:spcPts val="0"/>
                        </a:spcAft>
                      </a:pPr>
                      <a:r>
                        <a:rPr lang="zh-CN" sz="1200" kern="100" dirty="0">
                          <a:effectLst/>
                          <a:latin typeface="微软雅黑" panose="020B0503020204020204" pitchFamily="34" charset="-122"/>
                          <a:ea typeface="微软雅黑" panose="020B0503020204020204" pitchFamily="34" charset="-122"/>
                        </a:rPr>
                        <a:t>人的</a:t>
                      </a:r>
                      <a:endParaRPr lang="en-US" altLang="zh-CN" sz="1200" kern="100" dirty="0">
                        <a:effectLst/>
                        <a:latin typeface="微软雅黑" panose="020B0503020204020204" pitchFamily="34" charset="-122"/>
                        <a:ea typeface="微软雅黑" panose="020B0503020204020204" pitchFamily="34" charset="-122"/>
                      </a:endParaRPr>
                    </a:p>
                    <a:p>
                      <a:pPr marL="0" indent="0" algn="ctr">
                        <a:spcAft>
                          <a:spcPts val="0"/>
                        </a:spcAft>
                      </a:pPr>
                      <a:r>
                        <a:rPr lang="zh-CN" altLang="en-US" sz="1200" kern="100" dirty="0">
                          <a:effectLst/>
                          <a:latin typeface="微软雅黑" panose="020B0503020204020204" pitchFamily="34" charset="-122"/>
                          <a:ea typeface="微软雅黑" panose="020B0503020204020204" pitchFamily="34" charset="-122"/>
                        </a:rPr>
                        <a:t>因素</a:t>
                      </a:r>
                      <a:endParaRPr lang="zh-CN" sz="1200" kern="100" dirty="0">
                        <a:effectLst/>
                        <a:latin typeface="微软雅黑" panose="020B0503020204020204" pitchFamily="34" charset="-122"/>
                        <a:ea typeface="微软雅黑" panose="020B0503020204020204" pitchFamily="34" charset="-122"/>
                      </a:endParaRPr>
                    </a:p>
                  </a:txBody>
                  <a:tcPr marL="61986" marR="61986" marT="0" marB="0" anchor="ctr"/>
                </a:tc>
                <a:tc>
                  <a:txBody>
                    <a:bodyPr/>
                    <a:lstStyle/>
                    <a:p>
                      <a:pPr marL="342900" lvl="0" indent="-342900" algn="just">
                        <a:spcAft>
                          <a:spcPts val="0"/>
                        </a:spcAft>
                        <a:buFont typeface="+mj-lt"/>
                        <a:buAutoNum type="arabicPeriod"/>
                      </a:pPr>
                      <a:r>
                        <a:rPr lang="zh-CN" sz="1200" kern="100" dirty="0">
                          <a:effectLst/>
                          <a:latin typeface="微软雅黑" panose="020B0503020204020204" pitchFamily="34" charset="-122"/>
                          <a:ea typeface="微软雅黑" panose="020B0503020204020204" pitchFamily="34" charset="-122"/>
                        </a:rPr>
                        <a:t>应持证人员未持证；</a:t>
                      </a:r>
                      <a:endParaRPr lang="zh-CN" sz="1200" kern="100" dirty="0">
                        <a:effectLst/>
                        <a:latin typeface="微软雅黑" panose="020B0503020204020204" pitchFamily="34" charset="-122"/>
                        <a:ea typeface="微软雅黑" panose="020B0503020204020204" pitchFamily="34" charset="-122"/>
                      </a:endParaRPr>
                    </a:p>
                    <a:p>
                      <a:pPr marL="342900" lvl="0" indent="-342900" algn="just">
                        <a:spcAft>
                          <a:spcPts val="0"/>
                        </a:spcAft>
                        <a:buFont typeface="+mj-lt"/>
                        <a:buAutoNum type="arabicPeriod"/>
                      </a:pPr>
                      <a:r>
                        <a:rPr lang="zh-CN" sz="1200" kern="100" dirty="0">
                          <a:effectLst/>
                          <a:latin typeface="微软雅黑" panose="020B0503020204020204" pitchFamily="34" charset="-122"/>
                          <a:ea typeface="微软雅黑" panose="020B0503020204020204" pitchFamily="34" charset="-122"/>
                        </a:rPr>
                        <a:t>所持证书不在有效期内；</a:t>
                      </a:r>
                      <a:endParaRPr lang="zh-CN" sz="1200" kern="100" dirty="0">
                        <a:effectLst/>
                        <a:latin typeface="微软雅黑" panose="020B0503020204020204" pitchFamily="34" charset="-122"/>
                        <a:ea typeface="微软雅黑" panose="020B0503020204020204" pitchFamily="34" charset="-122"/>
                      </a:endParaRPr>
                    </a:p>
                    <a:p>
                      <a:pPr marL="342900" lvl="0" indent="-342900" algn="just">
                        <a:spcAft>
                          <a:spcPts val="0"/>
                        </a:spcAft>
                        <a:buFont typeface="+mj-lt"/>
                        <a:buAutoNum type="arabicPeriod"/>
                      </a:pPr>
                      <a:r>
                        <a:rPr lang="zh-CN" sz="1200" kern="100" dirty="0">
                          <a:effectLst/>
                          <a:latin typeface="微软雅黑" panose="020B0503020204020204" pitchFamily="34" charset="-122"/>
                          <a:ea typeface="微软雅黑" panose="020B0503020204020204" pitchFamily="34" charset="-122"/>
                        </a:rPr>
                        <a:t>所持证书项目与作业内容不符；</a:t>
                      </a:r>
                      <a:endParaRPr lang="zh-CN" sz="1200" kern="100" dirty="0">
                        <a:effectLst/>
                        <a:latin typeface="微软雅黑" panose="020B0503020204020204" pitchFamily="34" charset="-122"/>
                        <a:ea typeface="微软雅黑" panose="020B0503020204020204" pitchFamily="34" charset="-122"/>
                      </a:endParaRPr>
                    </a:p>
                    <a:p>
                      <a:pPr marL="342900" lvl="0" indent="-342900" algn="just">
                        <a:spcAft>
                          <a:spcPts val="0"/>
                        </a:spcAft>
                        <a:buFont typeface="+mj-lt"/>
                        <a:buAutoNum type="arabicPeriod"/>
                      </a:pPr>
                      <a:r>
                        <a:rPr lang="zh-CN" sz="1200" kern="100" dirty="0">
                          <a:effectLst/>
                          <a:latin typeface="微软雅黑" panose="020B0503020204020204" pitchFamily="34" charset="-122"/>
                          <a:ea typeface="微软雅黑" panose="020B0503020204020204" pitchFamily="34" charset="-122"/>
                        </a:rPr>
                        <a:t>未按制度开展安全培训；</a:t>
                      </a:r>
                      <a:endParaRPr lang="zh-CN" sz="1200" kern="100" dirty="0">
                        <a:effectLst/>
                        <a:latin typeface="微软雅黑" panose="020B0503020204020204" pitchFamily="34" charset="-122"/>
                        <a:ea typeface="微软雅黑" panose="020B0503020204020204" pitchFamily="34" charset="-122"/>
                      </a:endParaRPr>
                    </a:p>
                    <a:p>
                      <a:pPr marL="342900" lvl="0" indent="-342900" algn="just">
                        <a:spcAft>
                          <a:spcPts val="0"/>
                        </a:spcAft>
                        <a:buFont typeface="+mj-lt"/>
                        <a:buAutoNum type="arabicPeriod"/>
                      </a:pPr>
                      <a:r>
                        <a:rPr lang="zh-CN" sz="1200" kern="100" dirty="0">
                          <a:effectLst/>
                          <a:latin typeface="微软雅黑" panose="020B0503020204020204" pitchFamily="34" charset="-122"/>
                          <a:ea typeface="微软雅黑" panose="020B0503020204020204" pitchFamily="34" charset="-122"/>
                        </a:rPr>
                        <a:t>安全培训未覆盖相关人员；</a:t>
                      </a:r>
                      <a:endParaRPr lang="zh-CN" sz="1200" kern="100" dirty="0">
                        <a:effectLst/>
                        <a:latin typeface="微软雅黑" panose="020B0503020204020204" pitchFamily="34" charset="-122"/>
                        <a:ea typeface="微软雅黑" panose="020B0503020204020204" pitchFamily="34" charset="-122"/>
                      </a:endParaRPr>
                    </a:p>
                    <a:p>
                      <a:pPr marL="342900" lvl="0" indent="-342900" algn="just">
                        <a:spcAft>
                          <a:spcPts val="0"/>
                        </a:spcAft>
                        <a:buFont typeface="+mj-lt"/>
                        <a:buAutoNum type="arabicPeriod"/>
                      </a:pPr>
                      <a:r>
                        <a:rPr lang="zh-CN" sz="1200" kern="100" dirty="0">
                          <a:effectLst/>
                          <a:latin typeface="微软雅黑" panose="020B0503020204020204" pitchFamily="34" charset="-122"/>
                          <a:ea typeface="微软雅黑" panose="020B0503020204020204" pitchFamily="34" charset="-122"/>
                        </a:rPr>
                        <a:t>未按规定逐台落实安全责任人；</a:t>
                      </a:r>
                      <a:endParaRPr lang="zh-CN" sz="1200" kern="100" dirty="0">
                        <a:effectLst/>
                        <a:latin typeface="微软雅黑" panose="020B0503020204020204" pitchFamily="34" charset="-122"/>
                        <a:ea typeface="微软雅黑" panose="020B0503020204020204" pitchFamily="34" charset="-122"/>
                      </a:endParaRPr>
                    </a:p>
                    <a:p>
                      <a:pPr marL="342900" lvl="0" indent="-342900" algn="just">
                        <a:spcAft>
                          <a:spcPts val="0"/>
                        </a:spcAft>
                        <a:buFont typeface="+mj-lt"/>
                        <a:buAutoNum type="arabicPeriod"/>
                      </a:pPr>
                      <a:r>
                        <a:rPr lang="zh-CN" sz="1200" kern="100" dirty="0">
                          <a:effectLst/>
                          <a:latin typeface="微软雅黑" panose="020B0503020204020204" pitchFamily="34" charset="-122"/>
                          <a:ea typeface="微软雅黑" panose="020B0503020204020204" pitchFamily="34" charset="-122"/>
                        </a:rPr>
                        <a:t>未按规定配置安全管理人员；</a:t>
                      </a:r>
                      <a:endParaRPr lang="zh-CN" sz="1200" kern="100" dirty="0">
                        <a:effectLst/>
                        <a:latin typeface="微软雅黑" panose="020B0503020204020204" pitchFamily="34" charset="-122"/>
                        <a:ea typeface="微软雅黑" panose="020B0503020204020204" pitchFamily="34" charset="-122"/>
                      </a:endParaRPr>
                    </a:p>
                    <a:p>
                      <a:pPr marL="342900" lvl="0" indent="-342900" algn="just">
                        <a:spcAft>
                          <a:spcPts val="0"/>
                        </a:spcAft>
                        <a:buFont typeface="+mj-lt"/>
                        <a:buAutoNum type="arabicPeriod"/>
                      </a:pPr>
                      <a:r>
                        <a:rPr lang="zh-CN" sz="1200" kern="100" dirty="0">
                          <a:effectLst/>
                          <a:latin typeface="微软雅黑" panose="020B0503020204020204" pitchFamily="34" charset="-122"/>
                          <a:ea typeface="微软雅黑" panose="020B0503020204020204" pitchFamily="34" charset="-122"/>
                        </a:rPr>
                        <a:t>未按规定配置特种设备作业人员；</a:t>
                      </a:r>
                      <a:endParaRPr lang="zh-CN" sz="1200" kern="100" dirty="0">
                        <a:effectLst/>
                        <a:latin typeface="微软雅黑" panose="020B0503020204020204" pitchFamily="34" charset="-122"/>
                        <a:ea typeface="微软雅黑" panose="020B0503020204020204" pitchFamily="34" charset="-122"/>
                      </a:endParaRPr>
                    </a:p>
                    <a:p>
                      <a:pPr marL="342900" lvl="0" indent="-342900" algn="just">
                        <a:spcAft>
                          <a:spcPts val="0"/>
                        </a:spcAft>
                        <a:buFont typeface="+mj-lt"/>
                        <a:buAutoNum type="arabicPeriod"/>
                      </a:pPr>
                      <a:r>
                        <a:rPr lang="zh-CN" sz="1200" kern="100" dirty="0">
                          <a:effectLst/>
                          <a:latin typeface="微软雅黑" panose="020B0503020204020204" pitchFamily="34" charset="-122"/>
                          <a:ea typeface="微软雅黑" panose="020B0503020204020204" pitchFamily="34" charset="-122"/>
                        </a:rPr>
                        <a:t>其他。</a:t>
                      </a:r>
                      <a:endParaRPr lang="zh-CN" sz="1200" kern="100" dirty="0">
                        <a:effectLst/>
                        <a:latin typeface="微软雅黑" panose="020B0503020204020204" pitchFamily="34" charset="-122"/>
                        <a:ea typeface="微软雅黑" panose="020B0503020204020204" pitchFamily="34" charset="-122"/>
                      </a:endParaRPr>
                    </a:p>
                  </a:txBody>
                  <a:tcPr marL="61986" marR="61986" marT="0" marB="0" anchor="ctr"/>
                </a:tc>
              </a:tr>
              <a:tr h="1973786">
                <a:tc>
                  <a:txBody>
                    <a:bodyPr/>
                    <a:lstStyle/>
                    <a:p>
                      <a:pPr algn="ctr">
                        <a:spcAft>
                          <a:spcPts val="0"/>
                        </a:spcAft>
                      </a:pPr>
                      <a:r>
                        <a:rPr lang="en-US" sz="1200" kern="100">
                          <a:effectLst/>
                          <a:latin typeface="微软雅黑" panose="020B0503020204020204" pitchFamily="34" charset="-122"/>
                          <a:ea typeface="微软雅黑" panose="020B0503020204020204" pitchFamily="34" charset="-122"/>
                        </a:rPr>
                        <a:t>2</a:t>
                      </a:r>
                      <a:endParaRPr lang="en-US" sz="1200" kern="100">
                        <a:effectLst/>
                        <a:latin typeface="微软雅黑" panose="020B0503020204020204" pitchFamily="34" charset="-122"/>
                        <a:ea typeface="微软雅黑" panose="020B0503020204020204" pitchFamily="34" charset="-122"/>
                      </a:endParaRPr>
                    </a:p>
                  </a:txBody>
                  <a:tcPr marL="61986" marR="61986" marT="0" marB="0" anchor="ctr"/>
                </a:tc>
                <a:tc>
                  <a:txBody>
                    <a:bodyPr/>
                    <a:lstStyle/>
                    <a:p>
                      <a:pPr marL="0" indent="0" algn="ctr">
                        <a:spcAft>
                          <a:spcPts val="0"/>
                        </a:spcAft>
                      </a:pPr>
                      <a:r>
                        <a:rPr lang="zh-CN" sz="1200" kern="100" dirty="0">
                          <a:effectLst/>
                          <a:latin typeface="微软雅黑" panose="020B0503020204020204" pitchFamily="34" charset="-122"/>
                          <a:ea typeface="微软雅黑" panose="020B0503020204020204" pitchFamily="34" charset="-122"/>
                        </a:rPr>
                        <a:t>物的</a:t>
                      </a:r>
                      <a:endParaRPr lang="en-US" altLang="zh-CN" sz="1200" kern="100" dirty="0">
                        <a:effectLst/>
                        <a:latin typeface="微软雅黑" panose="020B0503020204020204" pitchFamily="34" charset="-122"/>
                        <a:ea typeface="微软雅黑" panose="020B0503020204020204" pitchFamily="34" charset="-122"/>
                      </a:endParaRPr>
                    </a:p>
                    <a:p>
                      <a:pPr marL="0" indent="0" algn="ctr">
                        <a:spcAft>
                          <a:spcPts val="0"/>
                        </a:spcAft>
                      </a:pPr>
                      <a:r>
                        <a:rPr lang="zh-CN" altLang="en-US" sz="1200" kern="100" dirty="0">
                          <a:effectLst/>
                          <a:latin typeface="微软雅黑" panose="020B0503020204020204" pitchFamily="34" charset="-122"/>
                          <a:ea typeface="微软雅黑" panose="020B0503020204020204" pitchFamily="34" charset="-122"/>
                        </a:rPr>
                        <a:t>因素</a:t>
                      </a:r>
                      <a:endParaRPr lang="zh-CN" altLang="zh-CN" sz="1200" kern="100" dirty="0">
                        <a:effectLst/>
                        <a:latin typeface="微软雅黑" panose="020B0503020204020204" pitchFamily="34" charset="-122"/>
                        <a:ea typeface="微软雅黑" panose="020B0503020204020204" pitchFamily="34" charset="-122"/>
                      </a:endParaRPr>
                    </a:p>
                  </a:txBody>
                  <a:tcPr marL="61986" marR="61986" marT="0" marB="0" anchor="ctr"/>
                </a:tc>
                <a:tc>
                  <a:txBody>
                    <a:bodyPr/>
                    <a:lstStyle/>
                    <a:p>
                      <a:pPr marL="342900" lvl="0" indent="-342900" algn="just">
                        <a:spcAft>
                          <a:spcPts val="0"/>
                        </a:spcAft>
                        <a:buFont typeface="+mj-lt"/>
                        <a:buAutoNum type="arabicPeriod"/>
                      </a:pPr>
                      <a:r>
                        <a:rPr lang="zh-CN" sz="1200" kern="100" dirty="0">
                          <a:effectLst/>
                          <a:latin typeface="微软雅黑" panose="020B0503020204020204" pitchFamily="34" charset="-122"/>
                          <a:ea typeface="微软雅黑" panose="020B0503020204020204" pitchFamily="34" charset="-122"/>
                        </a:rPr>
                        <a:t>设备的生产未按规定由取得许可的单位实施；</a:t>
                      </a:r>
                      <a:endParaRPr lang="zh-CN" sz="1200" kern="100" dirty="0">
                        <a:effectLst/>
                        <a:latin typeface="微软雅黑" panose="020B0503020204020204" pitchFamily="34" charset="-122"/>
                        <a:ea typeface="微软雅黑" panose="020B0503020204020204" pitchFamily="34" charset="-122"/>
                      </a:endParaRPr>
                    </a:p>
                    <a:p>
                      <a:pPr marL="342900" lvl="0" indent="-342900" algn="just">
                        <a:spcAft>
                          <a:spcPts val="0"/>
                        </a:spcAft>
                        <a:buFont typeface="+mj-lt"/>
                        <a:buAutoNum type="arabicPeriod"/>
                      </a:pPr>
                      <a:r>
                        <a:rPr lang="zh-CN" sz="1200" kern="100" dirty="0">
                          <a:effectLst/>
                          <a:latin typeface="微软雅黑" panose="020B0503020204020204" pitchFamily="34" charset="-122"/>
                          <a:ea typeface="微软雅黑" panose="020B0503020204020204" pitchFamily="34" charset="-122"/>
                        </a:rPr>
                        <a:t>设备无产品质量证明；</a:t>
                      </a:r>
                      <a:endParaRPr lang="zh-CN" sz="1200" kern="100" dirty="0">
                        <a:effectLst/>
                        <a:latin typeface="微软雅黑" panose="020B0503020204020204" pitchFamily="34" charset="-122"/>
                        <a:ea typeface="微软雅黑" panose="020B0503020204020204" pitchFamily="34" charset="-122"/>
                      </a:endParaRPr>
                    </a:p>
                    <a:p>
                      <a:pPr marL="342900" lvl="0" indent="-342900" algn="just">
                        <a:spcAft>
                          <a:spcPts val="0"/>
                        </a:spcAft>
                        <a:buFont typeface="+mj-lt"/>
                        <a:buAutoNum type="arabicPeriod"/>
                      </a:pPr>
                      <a:r>
                        <a:rPr lang="zh-CN" sz="1200" kern="100" dirty="0">
                          <a:effectLst/>
                          <a:latin typeface="微软雅黑" panose="020B0503020204020204" pitchFamily="34" charset="-122"/>
                          <a:ea typeface="微软雅黑" panose="020B0503020204020204" pitchFamily="34" charset="-122"/>
                        </a:rPr>
                        <a:t>设备的生产未按规定接受监督检验；</a:t>
                      </a:r>
                      <a:endParaRPr lang="zh-CN" sz="1200" kern="100" dirty="0">
                        <a:effectLst/>
                        <a:latin typeface="微软雅黑" panose="020B0503020204020204" pitchFamily="34" charset="-122"/>
                        <a:ea typeface="微软雅黑" panose="020B0503020204020204" pitchFamily="34" charset="-122"/>
                      </a:endParaRPr>
                    </a:p>
                    <a:p>
                      <a:pPr marL="342900" lvl="0" indent="-342900" algn="just">
                        <a:spcAft>
                          <a:spcPts val="0"/>
                        </a:spcAft>
                        <a:buFont typeface="+mj-lt"/>
                        <a:buAutoNum type="arabicPeriod"/>
                      </a:pPr>
                      <a:r>
                        <a:rPr lang="zh-CN" sz="1200" kern="100" dirty="0">
                          <a:effectLst/>
                          <a:latin typeface="微软雅黑" panose="020B0503020204020204" pitchFamily="34" charset="-122"/>
                          <a:ea typeface="微软雅黑" panose="020B0503020204020204" pitchFamily="34" charset="-122"/>
                        </a:rPr>
                        <a:t>设备超过设计使用年限；</a:t>
                      </a:r>
                      <a:endParaRPr lang="zh-CN" sz="1200" kern="100" dirty="0">
                        <a:effectLst/>
                        <a:latin typeface="微软雅黑" panose="020B0503020204020204" pitchFamily="34" charset="-122"/>
                        <a:ea typeface="微软雅黑" panose="020B0503020204020204" pitchFamily="34" charset="-122"/>
                      </a:endParaRPr>
                    </a:p>
                    <a:p>
                      <a:pPr marL="342900" lvl="0" indent="-342900" algn="just">
                        <a:spcAft>
                          <a:spcPts val="0"/>
                        </a:spcAft>
                        <a:buFont typeface="+mj-lt"/>
                        <a:buAutoNum type="arabicPeriod"/>
                      </a:pPr>
                      <a:r>
                        <a:rPr lang="zh-CN" sz="1200" kern="100" dirty="0">
                          <a:effectLst/>
                          <a:latin typeface="微软雅黑" panose="020B0503020204020204" pitchFamily="34" charset="-122"/>
                          <a:ea typeface="微软雅黑" panose="020B0503020204020204" pitchFamily="34" charset="-122"/>
                        </a:rPr>
                        <a:t>设备本体缺陷；</a:t>
                      </a:r>
                      <a:endParaRPr lang="zh-CN" sz="1200" kern="100" dirty="0">
                        <a:effectLst/>
                        <a:latin typeface="微软雅黑" panose="020B0503020204020204" pitchFamily="34" charset="-122"/>
                        <a:ea typeface="微软雅黑" panose="020B0503020204020204" pitchFamily="34" charset="-122"/>
                      </a:endParaRPr>
                    </a:p>
                    <a:p>
                      <a:pPr marL="342900" lvl="0" indent="-342900" algn="just">
                        <a:spcAft>
                          <a:spcPts val="0"/>
                        </a:spcAft>
                        <a:buFont typeface="+mj-lt"/>
                        <a:buAutoNum type="arabicPeriod"/>
                      </a:pPr>
                      <a:r>
                        <a:rPr lang="zh-CN" sz="1200" kern="100" dirty="0">
                          <a:effectLst/>
                          <a:latin typeface="微软雅黑" panose="020B0503020204020204" pitchFamily="34" charset="-122"/>
                          <a:ea typeface="微软雅黑" panose="020B0503020204020204" pitchFamily="34" charset="-122"/>
                        </a:rPr>
                        <a:t>设备的安全附件或安全保护装置失效或存在缺陷；</a:t>
                      </a:r>
                      <a:endParaRPr lang="zh-CN" sz="1200" kern="100" dirty="0">
                        <a:effectLst/>
                        <a:latin typeface="微软雅黑" panose="020B0503020204020204" pitchFamily="34" charset="-122"/>
                        <a:ea typeface="微软雅黑" panose="020B0503020204020204" pitchFamily="34" charset="-122"/>
                      </a:endParaRPr>
                    </a:p>
                    <a:p>
                      <a:pPr marL="342900" lvl="0" indent="-342900" algn="just">
                        <a:spcAft>
                          <a:spcPts val="0"/>
                        </a:spcAft>
                        <a:buFont typeface="+mj-lt"/>
                        <a:buAutoNum type="arabicPeriod"/>
                      </a:pPr>
                      <a:r>
                        <a:rPr lang="zh-CN" sz="1200" kern="100" dirty="0">
                          <a:effectLst/>
                          <a:latin typeface="微软雅黑" panose="020B0503020204020204" pitchFamily="34" charset="-122"/>
                          <a:ea typeface="微软雅黑" panose="020B0503020204020204" pitchFamily="34" charset="-122"/>
                        </a:rPr>
                        <a:t>设备附带装置及工具存在缺陷；</a:t>
                      </a:r>
                      <a:endParaRPr lang="zh-CN" sz="1200" kern="100" dirty="0">
                        <a:effectLst/>
                        <a:latin typeface="微软雅黑" panose="020B0503020204020204" pitchFamily="34" charset="-122"/>
                        <a:ea typeface="微软雅黑" panose="020B0503020204020204" pitchFamily="34" charset="-122"/>
                      </a:endParaRPr>
                    </a:p>
                    <a:p>
                      <a:pPr marL="342900" lvl="0" indent="-342900" algn="just">
                        <a:spcAft>
                          <a:spcPts val="0"/>
                        </a:spcAft>
                        <a:buFont typeface="+mj-lt"/>
                        <a:buAutoNum type="arabicPeriod"/>
                      </a:pPr>
                      <a:r>
                        <a:rPr lang="zh-CN" sz="1200" kern="100" dirty="0">
                          <a:effectLst/>
                          <a:latin typeface="微软雅黑" panose="020B0503020204020204" pitchFamily="34" charset="-122"/>
                          <a:ea typeface="微软雅黑" panose="020B0503020204020204" pitchFamily="34" charset="-122"/>
                        </a:rPr>
                        <a:t>设备未按要求接受检验或检验不合格仍继续使用；</a:t>
                      </a:r>
                      <a:endParaRPr lang="zh-CN" sz="1200" kern="100" dirty="0">
                        <a:effectLst/>
                        <a:latin typeface="微软雅黑" panose="020B0503020204020204" pitchFamily="34" charset="-122"/>
                        <a:ea typeface="微软雅黑" panose="020B0503020204020204" pitchFamily="34" charset="-122"/>
                      </a:endParaRPr>
                    </a:p>
                    <a:p>
                      <a:pPr marL="342900" lvl="0" indent="-342900" algn="just">
                        <a:spcAft>
                          <a:spcPts val="0"/>
                        </a:spcAft>
                        <a:buFont typeface="+mj-lt"/>
                        <a:buAutoNum type="arabicPeriod"/>
                      </a:pPr>
                      <a:r>
                        <a:rPr lang="zh-CN" sz="1200" kern="100" dirty="0">
                          <a:effectLst/>
                          <a:latin typeface="微软雅黑" panose="020B0503020204020204" pitchFamily="34" charset="-122"/>
                          <a:ea typeface="微软雅黑" panose="020B0503020204020204" pitchFamily="34" charset="-122"/>
                        </a:rPr>
                        <a:t>设备的停用或重新启用未按规定进行；</a:t>
                      </a:r>
                      <a:endParaRPr lang="zh-CN" sz="1200" kern="100" dirty="0">
                        <a:effectLst/>
                        <a:latin typeface="微软雅黑" panose="020B0503020204020204" pitchFamily="34" charset="-122"/>
                        <a:ea typeface="微软雅黑" panose="020B0503020204020204" pitchFamily="34" charset="-122"/>
                      </a:endParaRPr>
                    </a:p>
                    <a:p>
                      <a:pPr marL="342900" lvl="0" indent="-342900" algn="just">
                        <a:spcAft>
                          <a:spcPts val="0"/>
                        </a:spcAft>
                        <a:buFont typeface="+mj-lt"/>
                        <a:buAutoNum type="arabicPeriod"/>
                      </a:pPr>
                      <a:r>
                        <a:rPr lang="zh-CN" sz="1200" kern="100" dirty="0">
                          <a:effectLst/>
                          <a:latin typeface="微软雅黑" panose="020B0503020204020204" pitchFamily="34" charset="-122"/>
                          <a:ea typeface="微软雅黑" panose="020B0503020204020204" pitchFamily="34" charset="-122"/>
                        </a:rPr>
                        <a:t>设备曾发生事故；</a:t>
                      </a:r>
                      <a:endParaRPr lang="zh-CN" sz="1200" kern="100" dirty="0">
                        <a:effectLst/>
                        <a:latin typeface="微软雅黑" panose="020B0503020204020204" pitchFamily="34" charset="-122"/>
                        <a:ea typeface="微软雅黑" panose="020B0503020204020204" pitchFamily="34" charset="-122"/>
                      </a:endParaRPr>
                    </a:p>
                    <a:p>
                      <a:pPr marL="342900" lvl="0" indent="-342900" algn="just">
                        <a:spcAft>
                          <a:spcPts val="0"/>
                        </a:spcAft>
                        <a:buFont typeface="+mj-lt"/>
                        <a:buAutoNum type="arabicPeriod"/>
                      </a:pPr>
                      <a:r>
                        <a:rPr lang="zh-CN" sz="1200" kern="100" dirty="0">
                          <a:effectLst/>
                          <a:latin typeface="微软雅黑" panose="020B0503020204020204" pitchFamily="34" charset="-122"/>
                          <a:ea typeface="微软雅黑" panose="020B0503020204020204" pitchFamily="34" charset="-122"/>
                        </a:rPr>
                        <a:t>设备未按规定进行维护保养；</a:t>
                      </a:r>
                      <a:endParaRPr lang="zh-CN" sz="1200" kern="100" dirty="0">
                        <a:effectLst/>
                        <a:latin typeface="微软雅黑" panose="020B0503020204020204" pitchFamily="34" charset="-122"/>
                        <a:ea typeface="微软雅黑" panose="020B0503020204020204" pitchFamily="34" charset="-122"/>
                      </a:endParaRPr>
                    </a:p>
                    <a:p>
                      <a:pPr marL="342900" lvl="0" indent="-342900" algn="just">
                        <a:spcAft>
                          <a:spcPts val="0"/>
                        </a:spcAft>
                        <a:buFont typeface="+mj-lt"/>
                        <a:buAutoNum type="arabicPeriod"/>
                      </a:pPr>
                      <a:r>
                        <a:rPr lang="zh-CN" sz="1200" kern="100" dirty="0">
                          <a:effectLst/>
                          <a:latin typeface="微软雅黑" panose="020B0503020204020204" pitchFamily="34" charset="-122"/>
                          <a:ea typeface="微软雅黑" panose="020B0503020204020204" pitchFamily="34" charset="-122"/>
                        </a:rPr>
                        <a:t>其他。</a:t>
                      </a:r>
                      <a:endParaRPr lang="zh-CN" sz="1200" kern="100" dirty="0">
                        <a:effectLst/>
                        <a:latin typeface="微软雅黑" panose="020B0503020204020204" pitchFamily="34" charset="-122"/>
                        <a:ea typeface="微软雅黑" panose="020B0503020204020204" pitchFamily="34" charset="-122"/>
                      </a:endParaRPr>
                    </a:p>
                  </a:txBody>
                  <a:tcPr marL="61986" marR="61986" marT="0" marB="0" anchor="ctr"/>
                </a:tc>
              </a:tr>
            </a:tbl>
          </a:graphicData>
        </a:graphic>
      </p:graphicFrame>
      <p:sp>
        <p:nvSpPr>
          <p:cNvPr id="12" name="矩形标注 11"/>
          <p:cNvSpPr/>
          <p:nvPr>
            <p:custDataLst>
              <p:tags r:id="rId5"/>
            </p:custDataLst>
          </p:nvPr>
        </p:nvSpPr>
        <p:spPr bwMode="auto">
          <a:xfrm>
            <a:off x="1295400" y="977900"/>
            <a:ext cx="6515100" cy="4165600"/>
          </a:xfrm>
          <a:prstGeom prst="wedgeRectCallout">
            <a:avLst>
              <a:gd name="adj1" fmla="val -54736"/>
              <a:gd name="adj2" fmla="val -31655"/>
            </a:avLst>
          </a:prstGeom>
          <a:noFill/>
          <a:ln w="22225">
            <a:solidFill>
              <a:schemeClr val="dk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3" name="TextBox 12"/>
          <p:cNvSpPr txBox="1"/>
          <p:nvPr>
            <p:custDataLst>
              <p:tags r:id="rId6"/>
            </p:custDataLst>
          </p:nvPr>
        </p:nvSpPr>
        <p:spPr>
          <a:xfrm>
            <a:off x="199978" y="1233093"/>
            <a:ext cx="976512" cy="706755"/>
          </a:xfrm>
          <a:prstGeom prst="rect">
            <a:avLst/>
          </a:prstGeom>
          <a:noFill/>
        </p:spPr>
        <p:txBody>
          <a:bodyPr wrap="square" rtlCol="0">
            <a:spAutoFit/>
          </a:bodyPr>
          <a:lstStyle/>
          <a:p>
            <a:r>
              <a:rPr lang="zh-CN" altLang="en-US" sz="2000" dirty="0">
                <a:solidFill>
                  <a:schemeClr val="dk1"/>
                </a:solidFill>
                <a:latin typeface="微软雅黑" panose="020B0503020204020204" pitchFamily="34" charset="-122"/>
                <a:ea typeface="微软雅黑" panose="020B0503020204020204" pitchFamily="34" charset="-122"/>
              </a:rPr>
              <a:t>标准</a:t>
            </a:r>
            <a:endParaRPr lang="en-US" altLang="zh-CN" sz="2000" dirty="0">
              <a:solidFill>
                <a:schemeClr val="dk1"/>
              </a:solidFill>
              <a:latin typeface="微软雅黑" panose="020B0503020204020204" pitchFamily="34" charset="-122"/>
              <a:ea typeface="微软雅黑" panose="020B0503020204020204" pitchFamily="34" charset="-122"/>
            </a:endParaRPr>
          </a:p>
          <a:p>
            <a:r>
              <a:rPr lang="zh-CN" altLang="en-US" sz="2000" dirty="0">
                <a:solidFill>
                  <a:schemeClr val="dk1"/>
                </a:solidFill>
                <a:latin typeface="微软雅黑" panose="020B0503020204020204" pitchFamily="34" charset="-122"/>
                <a:ea typeface="微软雅黑" panose="020B0503020204020204" pitchFamily="34" charset="-122"/>
              </a:rPr>
              <a:t>附录</a:t>
            </a:r>
            <a:r>
              <a:rPr lang="en-US" altLang="zh-CN" sz="2000" dirty="0">
                <a:solidFill>
                  <a:schemeClr val="dk1"/>
                </a:solidFill>
                <a:latin typeface="微软雅黑" panose="020B0503020204020204" pitchFamily="34" charset="-122"/>
                <a:ea typeface="微软雅黑" panose="020B0503020204020204" pitchFamily="34" charset="-122"/>
              </a:rPr>
              <a:t>C</a:t>
            </a:r>
            <a:endParaRPr lang="en-US" altLang="zh-CN" sz="2000" dirty="0">
              <a:solidFill>
                <a:schemeClr val="dk1"/>
              </a:solidFill>
              <a:latin typeface="微软雅黑" panose="020B0503020204020204" pitchFamily="34" charset="-122"/>
              <a:ea typeface="微软雅黑" panose="020B0503020204020204" pitchFamily="34" charset="-122"/>
            </a:endParaRPr>
          </a:p>
        </p:txBody>
      </p:sp>
      <p:sp>
        <p:nvSpPr>
          <p:cNvPr id="4" name="日期占位符 3"/>
          <p:cNvSpPr>
            <a:spLocks noGrp="1"/>
          </p:cNvSpPr>
          <p:nvPr>
            <p:ph type="dt" sz="half" idx="10"/>
            <p:custDataLst>
              <p:tags r:id="rId7"/>
            </p:custDataLst>
          </p:nvPr>
        </p:nvSpPr>
        <p:spPr/>
        <p:txBody>
          <a:bodyPr/>
          <a:lstStyle/>
          <a:p>
            <a:fld id="{2A853FD1-3D02-4D37-8F9E-C480B6A85880}" type="datetime11">
              <a:rPr lang="zh-CN" altLang="en-US" smtClean="0">
                <a:solidFill>
                  <a:schemeClr val="dk1">
                    <a:tint val="75000"/>
                  </a:schemeClr>
                </a:solidFill>
              </a:rPr>
            </a:fld>
            <a:endParaRPr lang="zh-CN" altLang="en-US" smtClean="0">
              <a:solidFill>
                <a:schemeClr val="dk1">
                  <a:tint val="75000"/>
                </a:schemeClr>
              </a:solidFill>
            </a:endParaRPr>
          </a:p>
        </p:txBody>
      </p:sp>
      <p:sp>
        <p:nvSpPr>
          <p:cNvPr id="5" name="灯片编号占位符 4"/>
          <p:cNvSpPr>
            <a:spLocks noGrp="1"/>
          </p:cNvSpPr>
          <p:nvPr>
            <p:ph type="sldNum" sz="quarter" idx="12"/>
            <p:custDataLst>
              <p:tags r:id="rId8"/>
            </p:custDataLst>
          </p:nvPr>
        </p:nvSpPr>
        <p:spPr/>
        <p:txBody>
          <a:bodyPr/>
          <a:lstStyle/>
          <a:p>
            <a:fld id="{4F8BEFBF-5B5F-4BD2-A74A-61A97BF1200E}" type="slidenum">
              <a:rPr lang="zh-CN" altLang="en-US" smtClean="0">
                <a:solidFill>
                  <a:schemeClr val="dk1">
                    <a:tint val="75000"/>
                  </a:schemeClr>
                </a:solidFill>
              </a:rPr>
            </a:fld>
            <a:endParaRPr lang="zh-CN" altLang="en-US" smtClean="0">
              <a:solidFill>
                <a:schemeClr val="dk1">
                  <a:tint val="75000"/>
                </a:schemeClr>
              </a:solidFill>
            </a:endParaRPr>
          </a:p>
        </p:txBody>
      </p:sp>
      <p:sp>
        <p:nvSpPr>
          <p:cNvPr id="14" name="Freeform 8"/>
          <p:cNvSpPr/>
          <p:nvPr>
            <p:custDataLst>
              <p:tags r:id="rId9"/>
            </p:custDataLst>
          </p:nvPr>
        </p:nvSpPr>
        <p:spPr bwMode="auto">
          <a:xfrm>
            <a:off x="4486862" y="407020"/>
            <a:ext cx="22187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5" name="TextBox 44"/>
          <p:cNvSpPr txBox="1"/>
          <p:nvPr>
            <p:custDataLst>
              <p:tags r:id="rId10"/>
            </p:custDataLst>
          </p:nvPr>
        </p:nvSpPr>
        <p:spPr>
          <a:xfrm>
            <a:off x="4627020" y="407020"/>
            <a:ext cx="2192880"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a:solidFill>
                  <a:schemeClr val="lt1"/>
                </a:solidFill>
                <a:latin typeface="微软雅黑" panose="020B0503020204020204" pitchFamily="34" charset="-122"/>
                <a:ea typeface="微软雅黑" panose="020B0503020204020204" pitchFamily="34" charset="-122"/>
              </a:rPr>
              <a:t>4</a:t>
            </a:r>
            <a:r>
              <a:rPr lang="zh-CN" altLang="en-US" sz="2000" spc="70" dirty="0">
                <a:solidFill>
                  <a:schemeClr val="lt1"/>
                </a:solidFill>
                <a:latin typeface="微软雅黑" panose="020B0503020204020204" pitchFamily="34" charset="-122"/>
                <a:ea typeface="微软雅黑" panose="020B0503020204020204" pitchFamily="34" charset="-122"/>
              </a:rPr>
              <a:t>安全风险辨识</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Tree>
  </p:cSld>
  <p:clrMapOvr>
    <a:masterClrMapping/>
  </p:clrMapOvr>
  <p:transition spd="slow" advTm="13395">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Freeform 8"/>
          <p:cNvSpPr/>
          <p:nvPr>
            <p:custDataLst>
              <p:tags r:id="rId1"/>
            </p:custDataLst>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63" name="TextBox 44"/>
          <p:cNvSpPr txBox="1"/>
          <p:nvPr/>
        </p:nvSpPr>
        <p:spPr>
          <a:xfrm>
            <a:off x="784614" y="407020"/>
            <a:ext cx="3956868"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特种设备双重预防工作程序</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64" name="Freeform 7"/>
          <p:cNvSpPr/>
          <p:nvPr>
            <p:custDataLst>
              <p:tags r:id="rId2"/>
            </p:custDataLst>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endParaRPr>
          </a:p>
        </p:txBody>
      </p:sp>
      <p:sp>
        <p:nvSpPr>
          <p:cNvPr id="65" name="TextBox 64"/>
          <p:cNvSpPr txBox="1"/>
          <p:nvPr>
            <p:custDataLst>
              <p:tags r:id="rId3"/>
            </p:custDataLst>
          </p:nvPr>
        </p:nvSpPr>
        <p:spPr>
          <a:xfrm>
            <a:off x="88490" y="401156"/>
            <a:ext cx="200578" cy="307777"/>
          </a:xfrm>
          <a:prstGeom prst="rect">
            <a:avLst/>
          </a:prstGeom>
          <a:noFill/>
        </p:spPr>
        <p:txBody>
          <a:bodyPr wrap="square" rtlCol="0">
            <a:spAutoFit/>
          </a:bodyPr>
          <a:lstStyle/>
          <a:p>
            <a:r>
              <a:rPr lang="zh-CN" altLang="en-US" sz="1400" b="1" dirty="0">
                <a:solidFill>
                  <a:schemeClr val="lt1"/>
                </a:solidFill>
              </a:rPr>
              <a:t>三</a:t>
            </a:r>
            <a:endParaRPr lang="zh-CN" altLang="en-US" sz="1400" b="1" dirty="0">
              <a:solidFill>
                <a:schemeClr val="lt1"/>
              </a:solidFill>
            </a:endParaRPr>
          </a:p>
        </p:txBody>
      </p:sp>
      <p:sp>
        <p:nvSpPr>
          <p:cNvPr id="12" name="矩形标注 11"/>
          <p:cNvSpPr/>
          <p:nvPr>
            <p:custDataLst>
              <p:tags r:id="rId4"/>
            </p:custDataLst>
          </p:nvPr>
        </p:nvSpPr>
        <p:spPr bwMode="auto">
          <a:xfrm>
            <a:off x="1295400" y="977900"/>
            <a:ext cx="5867400" cy="3860800"/>
          </a:xfrm>
          <a:prstGeom prst="wedgeRectCallout">
            <a:avLst>
              <a:gd name="adj1" fmla="val -54736"/>
              <a:gd name="adj2" fmla="val -31655"/>
            </a:avLst>
          </a:prstGeom>
          <a:noFill/>
          <a:ln w="22225">
            <a:solidFill>
              <a:schemeClr val="dk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3" name="TextBox 12"/>
          <p:cNvSpPr txBox="1"/>
          <p:nvPr>
            <p:custDataLst>
              <p:tags r:id="rId5"/>
            </p:custDataLst>
          </p:nvPr>
        </p:nvSpPr>
        <p:spPr>
          <a:xfrm>
            <a:off x="199978" y="1233093"/>
            <a:ext cx="976512" cy="706755"/>
          </a:xfrm>
          <a:prstGeom prst="rect">
            <a:avLst/>
          </a:prstGeom>
          <a:noFill/>
        </p:spPr>
        <p:txBody>
          <a:bodyPr wrap="square" rtlCol="0">
            <a:spAutoFit/>
          </a:bodyPr>
          <a:lstStyle/>
          <a:p>
            <a:r>
              <a:rPr lang="zh-CN" altLang="en-US" sz="2000" dirty="0">
                <a:solidFill>
                  <a:schemeClr val="dk1"/>
                </a:solidFill>
                <a:latin typeface="微软雅黑" panose="020B0503020204020204" pitchFamily="34" charset="-122"/>
                <a:ea typeface="微软雅黑" panose="020B0503020204020204" pitchFamily="34" charset="-122"/>
              </a:rPr>
              <a:t>标准</a:t>
            </a:r>
            <a:endParaRPr lang="en-US" altLang="zh-CN" sz="2000" dirty="0">
              <a:solidFill>
                <a:schemeClr val="dk1"/>
              </a:solidFill>
              <a:latin typeface="微软雅黑" panose="020B0503020204020204" pitchFamily="34" charset="-122"/>
              <a:ea typeface="微软雅黑" panose="020B0503020204020204" pitchFamily="34" charset="-122"/>
            </a:endParaRPr>
          </a:p>
          <a:p>
            <a:r>
              <a:rPr lang="zh-CN" altLang="en-US" sz="2000" dirty="0">
                <a:solidFill>
                  <a:schemeClr val="dk1"/>
                </a:solidFill>
                <a:latin typeface="微软雅黑" panose="020B0503020204020204" pitchFamily="34" charset="-122"/>
                <a:ea typeface="微软雅黑" panose="020B0503020204020204" pitchFamily="34" charset="-122"/>
              </a:rPr>
              <a:t>附录</a:t>
            </a:r>
            <a:r>
              <a:rPr lang="en-US" altLang="zh-CN" sz="2000" dirty="0">
                <a:solidFill>
                  <a:schemeClr val="dk1"/>
                </a:solidFill>
                <a:latin typeface="微软雅黑" panose="020B0503020204020204" pitchFamily="34" charset="-122"/>
                <a:ea typeface="微软雅黑" panose="020B0503020204020204" pitchFamily="34" charset="-122"/>
              </a:rPr>
              <a:t>C</a:t>
            </a:r>
            <a:endParaRPr lang="en-US" altLang="zh-CN" sz="2000" dirty="0">
              <a:solidFill>
                <a:schemeClr val="dk1"/>
              </a:solidFill>
              <a:latin typeface="微软雅黑" panose="020B0503020204020204" pitchFamily="34" charset="-122"/>
              <a:ea typeface="微软雅黑" panose="020B0503020204020204" pitchFamily="34" charset="-122"/>
            </a:endParaRPr>
          </a:p>
        </p:txBody>
      </p:sp>
      <p:graphicFrame>
        <p:nvGraphicFramePr>
          <p:cNvPr id="4" name="表格 3"/>
          <p:cNvGraphicFramePr>
            <a:graphicFrameLocks noGrp="1"/>
          </p:cNvGraphicFramePr>
          <p:nvPr/>
        </p:nvGraphicFramePr>
        <p:xfrm>
          <a:off x="1360781" y="1091319"/>
          <a:ext cx="5506929" cy="3696580"/>
        </p:xfrm>
        <a:graphic>
          <a:graphicData uri="http://schemas.openxmlformats.org/drawingml/2006/table">
            <a:tbl>
              <a:tblPr firstRow="1" firstCol="1" bandRow="1">
                <a:tableStyleId>{5C22544A-7EE6-4342-B048-85BDC9FD1C3A}</a:tableStyleId>
              </a:tblPr>
              <a:tblGrid>
                <a:gridCol w="450132"/>
                <a:gridCol w="919587"/>
                <a:gridCol w="4137210"/>
              </a:tblGrid>
              <a:tr h="305110">
                <a:tc>
                  <a:txBody>
                    <a:bodyPr/>
                    <a:lstStyle/>
                    <a:p>
                      <a:pPr algn="ctr">
                        <a:spcAft>
                          <a:spcPts val="0"/>
                        </a:spcAft>
                      </a:pPr>
                      <a:r>
                        <a:rPr lang="zh-CN" sz="1200" kern="100" dirty="0">
                          <a:effectLst/>
                          <a:latin typeface="微软雅黑" panose="020B0503020204020204" pitchFamily="34" charset="-122"/>
                          <a:ea typeface="微软雅黑" panose="020B0503020204020204" pitchFamily="34" charset="-122"/>
                        </a:rPr>
                        <a:t>序号</a:t>
                      </a:r>
                      <a:endParaRPr lang="zh-CN" sz="1200" kern="100" dirty="0">
                        <a:effectLst/>
                        <a:latin typeface="微软雅黑" panose="020B0503020204020204" pitchFamily="34" charset="-122"/>
                        <a:ea typeface="微软雅黑" panose="020B0503020204020204" pitchFamily="34" charset="-122"/>
                      </a:endParaRPr>
                    </a:p>
                  </a:txBody>
                  <a:tcPr marL="36263" marR="36263" marT="0" marB="0" anchor="ctr"/>
                </a:tc>
                <a:tc>
                  <a:txBody>
                    <a:bodyPr/>
                    <a:lstStyle/>
                    <a:p>
                      <a:pPr algn="ctr">
                        <a:spcAft>
                          <a:spcPts val="0"/>
                        </a:spcAft>
                      </a:pPr>
                      <a:r>
                        <a:rPr lang="zh-CN" altLang="en-US" sz="1200" kern="100" dirty="0">
                          <a:effectLst/>
                          <a:latin typeface="微软雅黑" panose="020B0503020204020204" pitchFamily="34" charset="-122"/>
                          <a:ea typeface="微软雅黑" panose="020B0503020204020204" pitchFamily="34" charset="-122"/>
                        </a:rPr>
                        <a:t>风险类型</a:t>
                      </a:r>
                      <a:endParaRPr lang="zh-CN" altLang="en-US" sz="1200" kern="100" dirty="0">
                        <a:effectLst/>
                        <a:latin typeface="微软雅黑" panose="020B0503020204020204" pitchFamily="34" charset="-122"/>
                        <a:ea typeface="微软雅黑" panose="020B0503020204020204" pitchFamily="34" charset="-122"/>
                      </a:endParaRPr>
                    </a:p>
                  </a:txBody>
                  <a:tcPr marL="36263" marR="36263" marT="0" marB="0" anchor="ctr"/>
                </a:tc>
                <a:tc>
                  <a:txBody>
                    <a:bodyPr/>
                    <a:lstStyle/>
                    <a:p>
                      <a:pPr algn="ctr">
                        <a:spcAft>
                          <a:spcPts val="0"/>
                        </a:spcAft>
                      </a:pPr>
                      <a:r>
                        <a:rPr lang="zh-CN" altLang="en-US" sz="1200" kern="100" dirty="0">
                          <a:effectLst/>
                          <a:latin typeface="微软雅黑" panose="020B0503020204020204" pitchFamily="34" charset="-122"/>
                          <a:ea typeface="微软雅黑" panose="020B0503020204020204" pitchFamily="34" charset="-122"/>
                        </a:rPr>
                        <a:t>风险因素</a:t>
                      </a:r>
                      <a:endParaRPr lang="zh-CN" altLang="en-US" sz="1200" kern="100" dirty="0">
                        <a:effectLst/>
                        <a:latin typeface="微软雅黑" panose="020B0503020204020204" pitchFamily="34" charset="-122"/>
                        <a:ea typeface="微软雅黑" panose="020B0503020204020204" pitchFamily="34" charset="-122"/>
                      </a:endParaRPr>
                    </a:p>
                  </a:txBody>
                  <a:tcPr marL="36263" marR="36263" marT="0" marB="0" anchor="ctr"/>
                </a:tc>
              </a:tr>
              <a:tr h="1483768">
                <a:tc>
                  <a:txBody>
                    <a:bodyPr/>
                    <a:lstStyle/>
                    <a:p>
                      <a:pPr algn="ctr">
                        <a:spcAft>
                          <a:spcPts val="0"/>
                        </a:spcAft>
                      </a:pPr>
                      <a:r>
                        <a:rPr lang="en-US" sz="1200" kern="100" dirty="0">
                          <a:effectLst/>
                          <a:latin typeface="微软雅黑" panose="020B0503020204020204" pitchFamily="34" charset="-122"/>
                          <a:ea typeface="微软雅黑" panose="020B0503020204020204" pitchFamily="34" charset="-122"/>
                        </a:rPr>
                        <a:t>3</a:t>
                      </a:r>
                      <a:endParaRPr lang="en-US" sz="1200" kern="100" dirty="0">
                        <a:effectLst/>
                        <a:latin typeface="微软雅黑" panose="020B0503020204020204" pitchFamily="34" charset="-122"/>
                        <a:ea typeface="微软雅黑" panose="020B0503020204020204" pitchFamily="34" charset="-122"/>
                      </a:endParaRPr>
                    </a:p>
                  </a:txBody>
                  <a:tcPr marL="36263" marR="36263" marT="0" marB="0" anchor="ctr"/>
                </a:tc>
                <a:tc>
                  <a:txBody>
                    <a:bodyPr/>
                    <a:lstStyle/>
                    <a:p>
                      <a:pPr algn="ctr">
                        <a:spcAft>
                          <a:spcPts val="0"/>
                        </a:spcAft>
                      </a:pPr>
                      <a:r>
                        <a:rPr lang="zh-CN" sz="1200" kern="100" dirty="0">
                          <a:effectLst/>
                          <a:latin typeface="微软雅黑" panose="020B0503020204020204" pitchFamily="34" charset="-122"/>
                          <a:ea typeface="微软雅黑" panose="020B0503020204020204" pitchFamily="34" charset="-122"/>
                        </a:rPr>
                        <a:t>环境</a:t>
                      </a:r>
                      <a:endParaRPr lang="en-US" altLang="zh-CN" sz="1200" kern="100" dirty="0">
                        <a:effectLst/>
                        <a:latin typeface="微软雅黑" panose="020B0503020204020204" pitchFamily="34" charset="-122"/>
                        <a:ea typeface="微软雅黑" panose="020B0503020204020204" pitchFamily="34" charset="-122"/>
                      </a:endParaRPr>
                    </a:p>
                    <a:p>
                      <a:pPr marL="0" marR="0" indent="0" algn="ctr" defTabSz="685800" rtl="0" eaLnBrk="1" fontAlgn="auto" latinLnBrk="0" hangingPunct="1">
                        <a:lnSpc>
                          <a:spcPct val="100000"/>
                        </a:lnSpc>
                        <a:spcBef>
                          <a:spcPts val="0"/>
                        </a:spcBef>
                        <a:spcAft>
                          <a:spcPts val="0"/>
                        </a:spcAft>
                        <a:buClrTx/>
                        <a:buSzTx/>
                        <a:buFontTx/>
                        <a:buNone/>
                        <a:defRPr/>
                      </a:pPr>
                      <a:r>
                        <a:rPr lang="zh-CN" altLang="en-US" sz="1200" kern="100" dirty="0">
                          <a:effectLst/>
                          <a:latin typeface="微软雅黑" panose="020B0503020204020204" pitchFamily="34" charset="-122"/>
                          <a:ea typeface="微软雅黑" panose="020B0503020204020204" pitchFamily="34" charset="-122"/>
                        </a:rPr>
                        <a:t>因素</a:t>
                      </a:r>
                      <a:endParaRPr lang="zh-CN" altLang="zh-CN" sz="1200" kern="100" dirty="0">
                        <a:effectLst/>
                        <a:latin typeface="微软雅黑" panose="020B0503020204020204" pitchFamily="34" charset="-122"/>
                        <a:ea typeface="微软雅黑" panose="020B0503020204020204" pitchFamily="34" charset="-122"/>
                      </a:endParaRPr>
                    </a:p>
                    <a:p>
                      <a:pPr algn="ctr">
                        <a:spcAft>
                          <a:spcPts val="0"/>
                        </a:spcAft>
                      </a:pPr>
                      <a:endParaRPr lang="zh-CN" sz="1200" kern="100" dirty="0">
                        <a:effectLst/>
                        <a:latin typeface="微软雅黑" panose="020B0503020204020204" pitchFamily="34" charset="-122"/>
                        <a:ea typeface="微软雅黑" panose="020B0503020204020204" pitchFamily="34" charset="-122"/>
                      </a:endParaRPr>
                    </a:p>
                  </a:txBody>
                  <a:tcPr marL="36263" marR="36263" marT="0" marB="0" anchor="ctr"/>
                </a:tc>
                <a:tc>
                  <a:txBody>
                    <a:bodyPr/>
                    <a:lstStyle/>
                    <a:p>
                      <a:pPr marL="342900" lvl="0" indent="-342900" algn="just">
                        <a:spcAft>
                          <a:spcPts val="0"/>
                        </a:spcAft>
                        <a:buFont typeface="+mj-lt"/>
                        <a:buAutoNum type="arabicPeriod"/>
                      </a:pPr>
                      <a:r>
                        <a:rPr lang="zh-CN" sz="1200" kern="100">
                          <a:effectLst/>
                          <a:latin typeface="微软雅黑" panose="020B0503020204020204" pitchFamily="34" charset="-122"/>
                          <a:ea typeface="微软雅黑" panose="020B0503020204020204" pitchFamily="34" charset="-122"/>
                        </a:rPr>
                        <a:t>涉及易燃易爆、剧毒等危险品；</a:t>
                      </a:r>
                      <a:endParaRPr lang="zh-CN" sz="1200" kern="100">
                        <a:effectLst/>
                        <a:latin typeface="微软雅黑" panose="020B0503020204020204" pitchFamily="34" charset="-122"/>
                        <a:ea typeface="微软雅黑" panose="020B0503020204020204" pitchFamily="34" charset="-122"/>
                      </a:endParaRPr>
                    </a:p>
                    <a:p>
                      <a:pPr marL="342900" lvl="0" indent="-342900" algn="just">
                        <a:spcAft>
                          <a:spcPts val="0"/>
                        </a:spcAft>
                        <a:buFont typeface="+mj-lt"/>
                        <a:buAutoNum type="arabicPeriod"/>
                      </a:pPr>
                      <a:r>
                        <a:rPr lang="zh-CN" sz="1200" kern="100">
                          <a:effectLst/>
                          <a:latin typeface="微软雅黑" panose="020B0503020204020204" pitchFamily="34" charset="-122"/>
                          <a:ea typeface="微软雅黑" panose="020B0503020204020204" pitchFamily="34" charset="-122"/>
                        </a:rPr>
                        <a:t>涉及熔融和炽热金属等危险物品；</a:t>
                      </a:r>
                      <a:endParaRPr lang="zh-CN" sz="1200" kern="100">
                        <a:effectLst/>
                        <a:latin typeface="微软雅黑" panose="020B0503020204020204" pitchFamily="34" charset="-122"/>
                        <a:ea typeface="微软雅黑" panose="020B0503020204020204" pitchFamily="34" charset="-122"/>
                      </a:endParaRPr>
                    </a:p>
                    <a:p>
                      <a:pPr marL="342900" lvl="0" indent="-342900" algn="just">
                        <a:spcAft>
                          <a:spcPts val="0"/>
                        </a:spcAft>
                        <a:buFont typeface="+mj-lt"/>
                        <a:buAutoNum type="arabicPeriod"/>
                      </a:pPr>
                      <a:r>
                        <a:rPr lang="zh-CN" sz="1200" kern="100">
                          <a:effectLst/>
                          <a:latin typeface="微软雅黑" panose="020B0503020204020204" pitchFamily="34" charset="-122"/>
                          <a:ea typeface="微软雅黑" panose="020B0503020204020204" pitchFamily="34" charset="-122"/>
                        </a:rPr>
                        <a:t>处于公众聚集场所；</a:t>
                      </a:r>
                      <a:endParaRPr lang="zh-CN" sz="1200" kern="100">
                        <a:effectLst/>
                        <a:latin typeface="微软雅黑" panose="020B0503020204020204" pitchFamily="34" charset="-122"/>
                        <a:ea typeface="微软雅黑" panose="020B0503020204020204" pitchFamily="34" charset="-122"/>
                      </a:endParaRPr>
                    </a:p>
                    <a:p>
                      <a:pPr marL="342900" lvl="0" indent="-342900" algn="just">
                        <a:spcAft>
                          <a:spcPts val="0"/>
                        </a:spcAft>
                        <a:buFont typeface="+mj-lt"/>
                        <a:buAutoNum type="arabicPeriod"/>
                      </a:pPr>
                      <a:r>
                        <a:rPr lang="zh-CN" sz="1200" kern="100">
                          <a:effectLst/>
                          <a:latin typeface="微软雅黑" panose="020B0503020204020204" pitchFamily="34" charset="-122"/>
                          <a:ea typeface="微软雅黑" panose="020B0503020204020204" pitchFamily="34" charset="-122"/>
                        </a:rPr>
                        <a:t>为公众提供运营服务；</a:t>
                      </a:r>
                      <a:endParaRPr lang="zh-CN" sz="1200" kern="100">
                        <a:effectLst/>
                        <a:latin typeface="微软雅黑" panose="020B0503020204020204" pitchFamily="34" charset="-122"/>
                        <a:ea typeface="微软雅黑" panose="020B0503020204020204" pitchFamily="34" charset="-122"/>
                      </a:endParaRPr>
                    </a:p>
                    <a:p>
                      <a:pPr marL="342900" lvl="0" indent="-342900" algn="just">
                        <a:spcAft>
                          <a:spcPts val="0"/>
                        </a:spcAft>
                        <a:buFont typeface="+mj-lt"/>
                        <a:buAutoNum type="arabicPeriod"/>
                      </a:pPr>
                      <a:r>
                        <a:rPr lang="zh-CN" sz="1200" kern="100">
                          <a:effectLst/>
                          <a:latin typeface="微软雅黑" panose="020B0503020204020204" pitchFamily="34" charset="-122"/>
                          <a:ea typeface="微软雅黑" panose="020B0503020204020204" pitchFamily="34" charset="-122"/>
                        </a:rPr>
                        <a:t>未设置作业区域或作业路线；</a:t>
                      </a:r>
                      <a:endParaRPr lang="zh-CN" sz="1200" kern="100">
                        <a:effectLst/>
                        <a:latin typeface="微软雅黑" panose="020B0503020204020204" pitchFamily="34" charset="-122"/>
                        <a:ea typeface="微软雅黑" panose="020B0503020204020204" pitchFamily="34" charset="-122"/>
                      </a:endParaRPr>
                    </a:p>
                    <a:p>
                      <a:pPr marL="342900" lvl="0" indent="-342900" algn="just">
                        <a:spcAft>
                          <a:spcPts val="0"/>
                        </a:spcAft>
                        <a:buFont typeface="+mj-lt"/>
                        <a:buAutoNum type="arabicPeriod"/>
                      </a:pPr>
                      <a:r>
                        <a:rPr lang="zh-CN" sz="1200" kern="100">
                          <a:effectLst/>
                          <a:latin typeface="微软雅黑" panose="020B0503020204020204" pitchFamily="34" charset="-122"/>
                          <a:ea typeface="微软雅黑" panose="020B0503020204020204" pitchFamily="34" charset="-122"/>
                        </a:rPr>
                        <a:t>设备所处自然环境不符合要求；</a:t>
                      </a:r>
                      <a:endParaRPr lang="zh-CN" sz="1200" kern="100">
                        <a:effectLst/>
                        <a:latin typeface="微软雅黑" panose="020B0503020204020204" pitchFamily="34" charset="-122"/>
                        <a:ea typeface="微软雅黑" panose="020B0503020204020204" pitchFamily="34" charset="-122"/>
                      </a:endParaRPr>
                    </a:p>
                    <a:p>
                      <a:pPr marL="342900" lvl="0" indent="-342900" algn="just">
                        <a:spcAft>
                          <a:spcPts val="0"/>
                        </a:spcAft>
                        <a:buFont typeface="+mj-lt"/>
                        <a:buAutoNum type="arabicPeriod"/>
                      </a:pPr>
                      <a:r>
                        <a:rPr lang="zh-CN" sz="1200" kern="100">
                          <a:effectLst/>
                          <a:latin typeface="微软雅黑" panose="020B0503020204020204" pitchFamily="34" charset="-122"/>
                          <a:ea typeface="微软雅黑" panose="020B0503020204020204" pitchFamily="34" charset="-122"/>
                        </a:rPr>
                        <a:t>其他。</a:t>
                      </a:r>
                      <a:endParaRPr lang="zh-CN" sz="1200" kern="100">
                        <a:effectLst/>
                        <a:latin typeface="微软雅黑" panose="020B0503020204020204" pitchFamily="34" charset="-122"/>
                        <a:ea typeface="微软雅黑" panose="020B0503020204020204" pitchFamily="34" charset="-122"/>
                      </a:endParaRPr>
                    </a:p>
                  </a:txBody>
                  <a:tcPr marL="36263" marR="36263" marT="0" marB="0" anchor="ctr"/>
                </a:tc>
              </a:tr>
              <a:tr h="1907702">
                <a:tc>
                  <a:txBody>
                    <a:bodyPr/>
                    <a:lstStyle/>
                    <a:p>
                      <a:pPr algn="ctr">
                        <a:spcAft>
                          <a:spcPts val="0"/>
                        </a:spcAft>
                      </a:pPr>
                      <a:r>
                        <a:rPr lang="en-US" sz="1200" kern="100">
                          <a:effectLst/>
                          <a:latin typeface="微软雅黑" panose="020B0503020204020204" pitchFamily="34" charset="-122"/>
                          <a:ea typeface="微软雅黑" panose="020B0503020204020204" pitchFamily="34" charset="-122"/>
                        </a:rPr>
                        <a:t>4</a:t>
                      </a:r>
                      <a:endParaRPr lang="en-US" sz="1200" kern="100">
                        <a:effectLst/>
                        <a:latin typeface="微软雅黑" panose="020B0503020204020204" pitchFamily="34" charset="-122"/>
                        <a:ea typeface="微软雅黑" panose="020B0503020204020204" pitchFamily="34" charset="-122"/>
                      </a:endParaRPr>
                    </a:p>
                  </a:txBody>
                  <a:tcPr marL="36263" marR="36263" marT="0" marB="0" anchor="ctr"/>
                </a:tc>
                <a:tc>
                  <a:txBody>
                    <a:bodyPr/>
                    <a:lstStyle/>
                    <a:p>
                      <a:pPr marL="0" indent="0" algn="ctr">
                        <a:spcAft>
                          <a:spcPts val="0"/>
                        </a:spcAft>
                      </a:pPr>
                      <a:r>
                        <a:rPr lang="zh-CN" sz="1200" kern="100" dirty="0">
                          <a:effectLst/>
                          <a:latin typeface="微软雅黑" panose="020B0503020204020204" pitchFamily="34" charset="-122"/>
                          <a:ea typeface="微软雅黑" panose="020B0503020204020204" pitchFamily="34" charset="-122"/>
                        </a:rPr>
                        <a:t>管理</a:t>
                      </a:r>
                      <a:endParaRPr lang="en-US" altLang="zh-CN" sz="1200" kern="100" dirty="0">
                        <a:effectLst/>
                        <a:latin typeface="微软雅黑" panose="020B0503020204020204" pitchFamily="34" charset="-122"/>
                        <a:ea typeface="微软雅黑" panose="020B0503020204020204" pitchFamily="34" charset="-122"/>
                      </a:endParaRPr>
                    </a:p>
                    <a:p>
                      <a:pPr marL="0" indent="0" algn="ctr">
                        <a:spcAft>
                          <a:spcPts val="0"/>
                        </a:spcAft>
                      </a:pPr>
                      <a:r>
                        <a:rPr lang="zh-CN" altLang="en-US" sz="1200" kern="100" dirty="0">
                          <a:effectLst/>
                          <a:latin typeface="微软雅黑" panose="020B0503020204020204" pitchFamily="34" charset="-122"/>
                          <a:ea typeface="微软雅黑" panose="020B0503020204020204" pitchFamily="34" charset="-122"/>
                        </a:rPr>
                        <a:t>因素</a:t>
                      </a:r>
                      <a:endParaRPr lang="zh-CN" altLang="zh-CN" sz="1200" kern="100" dirty="0">
                        <a:effectLst/>
                        <a:latin typeface="微软雅黑" panose="020B0503020204020204" pitchFamily="34" charset="-122"/>
                        <a:ea typeface="微软雅黑" panose="020B0503020204020204" pitchFamily="34" charset="-122"/>
                      </a:endParaRPr>
                    </a:p>
                  </a:txBody>
                  <a:tcPr marL="36263" marR="36263" marT="0" marB="0" anchor="ctr"/>
                </a:tc>
                <a:tc>
                  <a:txBody>
                    <a:bodyPr/>
                    <a:lstStyle/>
                    <a:p>
                      <a:pPr marL="342900" lvl="0" indent="-342900" algn="just">
                        <a:spcAft>
                          <a:spcPts val="0"/>
                        </a:spcAft>
                        <a:buFont typeface="+mj-lt"/>
                        <a:buAutoNum type="arabicPeriod"/>
                      </a:pPr>
                      <a:r>
                        <a:rPr lang="zh-CN" sz="1200" kern="100" dirty="0">
                          <a:effectLst/>
                          <a:latin typeface="微软雅黑" panose="020B0503020204020204" pitchFamily="34" charset="-122"/>
                          <a:ea typeface="微软雅黑" panose="020B0503020204020204" pitchFamily="34" charset="-122"/>
                        </a:rPr>
                        <a:t>未按规定设置安全管理机构；</a:t>
                      </a:r>
                      <a:endParaRPr lang="zh-CN" sz="1200" kern="100" dirty="0">
                        <a:effectLst/>
                        <a:latin typeface="微软雅黑" panose="020B0503020204020204" pitchFamily="34" charset="-122"/>
                        <a:ea typeface="微软雅黑" panose="020B0503020204020204" pitchFamily="34" charset="-122"/>
                      </a:endParaRPr>
                    </a:p>
                    <a:p>
                      <a:pPr marL="342900" lvl="0" indent="-342900" algn="just">
                        <a:spcAft>
                          <a:spcPts val="0"/>
                        </a:spcAft>
                        <a:buFont typeface="+mj-lt"/>
                        <a:buAutoNum type="arabicPeriod"/>
                      </a:pPr>
                      <a:r>
                        <a:rPr lang="zh-CN" sz="1200" kern="100" dirty="0">
                          <a:effectLst/>
                          <a:latin typeface="微软雅黑" panose="020B0503020204020204" pitchFamily="34" charset="-122"/>
                          <a:ea typeface="微软雅黑" panose="020B0503020204020204" pitchFamily="34" charset="-122"/>
                        </a:rPr>
                        <a:t>未按规定建立安全节能管理制度；</a:t>
                      </a:r>
                      <a:endParaRPr lang="zh-CN" sz="1200" kern="100" dirty="0">
                        <a:effectLst/>
                        <a:latin typeface="微软雅黑" panose="020B0503020204020204" pitchFamily="34" charset="-122"/>
                        <a:ea typeface="微软雅黑" panose="020B0503020204020204" pitchFamily="34" charset="-122"/>
                      </a:endParaRPr>
                    </a:p>
                    <a:p>
                      <a:pPr marL="342900" lvl="0" indent="-342900" algn="just">
                        <a:spcAft>
                          <a:spcPts val="0"/>
                        </a:spcAft>
                        <a:buFont typeface="+mj-lt"/>
                        <a:buAutoNum type="arabicPeriod"/>
                      </a:pPr>
                      <a:r>
                        <a:rPr lang="zh-CN" sz="1200" kern="100" dirty="0">
                          <a:effectLst/>
                          <a:latin typeface="微软雅黑" panose="020B0503020204020204" pitchFamily="34" charset="-122"/>
                          <a:ea typeface="微软雅黑" panose="020B0503020204020204" pitchFamily="34" charset="-122"/>
                        </a:rPr>
                        <a:t>未按规定办理使用登记；</a:t>
                      </a:r>
                      <a:endParaRPr lang="zh-CN" sz="1200" kern="100" dirty="0">
                        <a:effectLst/>
                        <a:latin typeface="微软雅黑" panose="020B0503020204020204" pitchFamily="34" charset="-122"/>
                        <a:ea typeface="微软雅黑" panose="020B0503020204020204" pitchFamily="34" charset="-122"/>
                      </a:endParaRPr>
                    </a:p>
                    <a:p>
                      <a:pPr marL="342900" lvl="0" indent="-342900" algn="just">
                        <a:spcAft>
                          <a:spcPts val="0"/>
                        </a:spcAft>
                        <a:buFont typeface="+mj-lt"/>
                        <a:buAutoNum type="arabicPeriod"/>
                      </a:pPr>
                      <a:r>
                        <a:rPr lang="zh-CN" sz="1200" kern="100" dirty="0">
                          <a:effectLst/>
                          <a:latin typeface="微软雅黑" panose="020B0503020204020204" pitchFamily="34" charset="-122"/>
                          <a:ea typeface="微软雅黑" panose="020B0503020204020204" pitchFamily="34" charset="-122"/>
                        </a:rPr>
                        <a:t>未按规定逐台套建立安全与节能技术档案；</a:t>
                      </a:r>
                      <a:endParaRPr lang="zh-CN" sz="1200" kern="100" dirty="0">
                        <a:effectLst/>
                        <a:latin typeface="微软雅黑" panose="020B0503020204020204" pitchFamily="34" charset="-122"/>
                        <a:ea typeface="微软雅黑" panose="020B0503020204020204" pitchFamily="34" charset="-122"/>
                      </a:endParaRPr>
                    </a:p>
                    <a:p>
                      <a:pPr marL="342900" lvl="0" indent="-342900" algn="just">
                        <a:spcAft>
                          <a:spcPts val="0"/>
                        </a:spcAft>
                        <a:buFont typeface="+mj-lt"/>
                        <a:buAutoNum type="arabicPeriod"/>
                      </a:pPr>
                      <a:r>
                        <a:rPr lang="zh-CN" sz="1200" kern="100" dirty="0">
                          <a:effectLst/>
                          <a:latin typeface="微软雅黑" panose="020B0503020204020204" pitchFamily="34" charset="-122"/>
                          <a:ea typeface="微软雅黑" panose="020B0503020204020204" pitchFamily="34" charset="-122"/>
                        </a:rPr>
                        <a:t>操作规程缺失或不健全；</a:t>
                      </a:r>
                      <a:endParaRPr lang="zh-CN" sz="1200" kern="100" dirty="0">
                        <a:effectLst/>
                        <a:latin typeface="微软雅黑" panose="020B0503020204020204" pitchFamily="34" charset="-122"/>
                        <a:ea typeface="微软雅黑" panose="020B0503020204020204" pitchFamily="34" charset="-122"/>
                      </a:endParaRPr>
                    </a:p>
                    <a:p>
                      <a:pPr marL="342900" lvl="0" indent="-342900" algn="just">
                        <a:spcAft>
                          <a:spcPts val="0"/>
                        </a:spcAft>
                        <a:buFont typeface="+mj-lt"/>
                        <a:buAutoNum type="arabicPeriod"/>
                      </a:pPr>
                      <a:r>
                        <a:rPr lang="zh-CN" sz="1200" kern="100" dirty="0">
                          <a:effectLst/>
                          <a:latin typeface="微软雅黑" panose="020B0503020204020204" pitchFamily="34" charset="-122"/>
                          <a:ea typeface="微软雅黑" panose="020B0503020204020204" pitchFamily="34" charset="-122"/>
                        </a:rPr>
                        <a:t>应急预案缺失、无效或未按规定实施演练；</a:t>
                      </a:r>
                      <a:endParaRPr lang="zh-CN" sz="1200" kern="100" dirty="0">
                        <a:effectLst/>
                        <a:latin typeface="微软雅黑" panose="020B0503020204020204" pitchFamily="34" charset="-122"/>
                        <a:ea typeface="微软雅黑" panose="020B0503020204020204" pitchFamily="34" charset="-122"/>
                      </a:endParaRPr>
                    </a:p>
                    <a:p>
                      <a:pPr marL="342900" lvl="0" indent="-342900" algn="just">
                        <a:spcAft>
                          <a:spcPts val="0"/>
                        </a:spcAft>
                        <a:buFont typeface="+mj-lt"/>
                        <a:buAutoNum type="arabicPeriod"/>
                      </a:pPr>
                      <a:r>
                        <a:rPr lang="zh-CN" sz="1200" kern="100" dirty="0">
                          <a:effectLst/>
                          <a:latin typeface="微软雅黑" panose="020B0503020204020204" pitchFamily="34" charset="-122"/>
                          <a:ea typeface="微软雅黑" panose="020B0503020204020204" pitchFamily="34" charset="-122"/>
                        </a:rPr>
                        <a:t>相关记录不符合要求；</a:t>
                      </a:r>
                      <a:endParaRPr lang="zh-CN" sz="1200" kern="100" dirty="0">
                        <a:effectLst/>
                        <a:latin typeface="微软雅黑" panose="020B0503020204020204" pitchFamily="34" charset="-122"/>
                        <a:ea typeface="微软雅黑" panose="020B0503020204020204" pitchFamily="34" charset="-122"/>
                      </a:endParaRPr>
                    </a:p>
                    <a:p>
                      <a:pPr marL="342900" lvl="0" indent="-342900" algn="just">
                        <a:spcAft>
                          <a:spcPts val="0"/>
                        </a:spcAft>
                        <a:buFont typeface="+mj-lt"/>
                        <a:buAutoNum type="arabicPeriod"/>
                      </a:pPr>
                      <a:r>
                        <a:rPr lang="zh-CN" sz="1200" kern="100" dirty="0">
                          <a:effectLst/>
                          <a:latin typeface="微软雅黑" panose="020B0503020204020204" pitchFamily="34" charset="-122"/>
                          <a:ea typeface="微软雅黑" panose="020B0503020204020204" pitchFamily="34" charset="-122"/>
                        </a:rPr>
                        <a:t>未自主开展隐患排查治理工作；</a:t>
                      </a:r>
                      <a:endParaRPr lang="zh-CN" sz="1200" kern="100" dirty="0">
                        <a:effectLst/>
                        <a:latin typeface="微软雅黑" panose="020B0503020204020204" pitchFamily="34" charset="-122"/>
                        <a:ea typeface="微软雅黑" panose="020B0503020204020204" pitchFamily="34" charset="-122"/>
                      </a:endParaRPr>
                    </a:p>
                    <a:p>
                      <a:pPr marL="342900" lvl="0" indent="-342900" algn="just">
                        <a:spcAft>
                          <a:spcPts val="0"/>
                        </a:spcAft>
                        <a:buFont typeface="+mj-lt"/>
                        <a:buAutoNum type="arabicPeriod"/>
                      </a:pPr>
                      <a:r>
                        <a:rPr lang="zh-CN" sz="1200" kern="100" dirty="0">
                          <a:effectLst/>
                          <a:latin typeface="微软雅黑" panose="020B0503020204020204" pitchFamily="34" charset="-122"/>
                          <a:ea typeface="微软雅黑" panose="020B0503020204020204" pitchFamily="34" charset="-122"/>
                        </a:rPr>
                        <a:t>其他。</a:t>
                      </a:r>
                      <a:endParaRPr lang="zh-CN" sz="1200" kern="100" dirty="0">
                        <a:effectLst/>
                        <a:latin typeface="微软雅黑" panose="020B0503020204020204" pitchFamily="34" charset="-122"/>
                        <a:ea typeface="微软雅黑" panose="020B0503020204020204" pitchFamily="34" charset="-122"/>
                      </a:endParaRPr>
                    </a:p>
                  </a:txBody>
                  <a:tcPr marL="36263" marR="36263" marT="0" marB="0" anchor="ctr"/>
                </a:tc>
              </a:tr>
            </a:tbl>
          </a:graphicData>
        </a:graphic>
      </p:graphicFrame>
      <p:sp>
        <p:nvSpPr>
          <p:cNvPr id="3" name="日期占位符 2"/>
          <p:cNvSpPr>
            <a:spLocks noGrp="1"/>
          </p:cNvSpPr>
          <p:nvPr>
            <p:ph type="dt" sz="half" idx="10"/>
            <p:custDataLst>
              <p:tags r:id="rId6"/>
            </p:custDataLst>
          </p:nvPr>
        </p:nvSpPr>
        <p:spPr/>
        <p:txBody>
          <a:bodyPr/>
          <a:lstStyle/>
          <a:p>
            <a:fld id="{ADF7BECB-CA75-4623-8F46-6C675BBB8ABD}" type="datetime11">
              <a:rPr lang="zh-CN" altLang="en-US" smtClean="0">
                <a:solidFill>
                  <a:schemeClr val="dk1">
                    <a:tint val="75000"/>
                  </a:schemeClr>
                </a:solidFill>
              </a:rPr>
            </a:fld>
            <a:endParaRPr lang="zh-CN" altLang="en-US" smtClean="0">
              <a:solidFill>
                <a:schemeClr val="dk1">
                  <a:tint val="75000"/>
                </a:schemeClr>
              </a:solidFill>
            </a:endParaRPr>
          </a:p>
        </p:txBody>
      </p:sp>
      <p:sp>
        <p:nvSpPr>
          <p:cNvPr id="5" name="灯片编号占位符 4"/>
          <p:cNvSpPr>
            <a:spLocks noGrp="1"/>
          </p:cNvSpPr>
          <p:nvPr>
            <p:ph type="sldNum" sz="quarter" idx="12"/>
            <p:custDataLst>
              <p:tags r:id="rId7"/>
            </p:custDataLst>
          </p:nvPr>
        </p:nvSpPr>
        <p:spPr/>
        <p:txBody>
          <a:bodyPr/>
          <a:lstStyle/>
          <a:p>
            <a:fld id="{4F8BEFBF-5B5F-4BD2-A74A-61A97BF1200E}" type="slidenum">
              <a:rPr lang="zh-CN" altLang="en-US" smtClean="0">
                <a:solidFill>
                  <a:schemeClr val="dk1">
                    <a:tint val="75000"/>
                  </a:schemeClr>
                </a:solidFill>
              </a:rPr>
            </a:fld>
            <a:endParaRPr lang="zh-CN" altLang="en-US" smtClean="0">
              <a:solidFill>
                <a:schemeClr val="dk1">
                  <a:tint val="75000"/>
                </a:schemeClr>
              </a:solidFill>
            </a:endParaRPr>
          </a:p>
        </p:txBody>
      </p:sp>
      <p:sp>
        <p:nvSpPr>
          <p:cNvPr id="14" name="Freeform 8"/>
          <p:cNvSpPr/>
          <p:nvPr>
            <p:custDataLst>
              <p:tags r:id="rId8"/>
            </p:custDataLst>
          </p:nvPr>
        </p:nvSpPr>
        <p:spPr bwMode="auto">
          <a:xfrm>
            <a:off x="4486862" y="407020"/>
            <a:ext cx="22187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5" name="TextBox 44"/>
          <p:cNvSpPr txBox="1"/>
          <p:nvPr>
            <p:custDataLst>
              <p:tags r:id="rId9"/>
            </p:custDataLst>
          </p:nvPr>
        </p:nvSpPr>
        <p:spPr>
          <a:xfrm>
            <a:off x="4627020" y="407020"/>
            <a:ext cx="2192880"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a:solidFill>
                  <a:schemeClr val="lt1"/>
                </a:solidFill>
                <a:latin typeface="微软雅黑" panose="020B0503020204020204" pitchFamily="34" charset="-122"/>
                <a:ea typeface="微软雅黑" panose="020B0503020204020204" pitchFamily="34" charset="-122"/>
              </a:rPr>
              <a:t>4</a:t>
            </a:r>
            <a:r>
              <a:rPr lang="zh-CN" altLang="en-US" sz="2000" spc="70" dirty="0">
                <a:solidFill>
                  <a:schemeClr val="lt1"/>
                </a:solidFill>
                <a:latin typeface="微软雅黑" panose="020B0503020204020204" pitchFamily="34" charset="-122"/>
                <a:ea typeface="微软雅黑" panose="020B0503020204020204" pitchFamily="34" charset="-122"/>
              </a:rPr>
              <a:t>安全风险辨识</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Tree>
  </p:cSld>
  <p:clrMapOvr>
    <a:masterClrMapping/>
  </p:clrMapOvr>
  <p:transition spd="slow" advTm="852">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Freeform 8"/>
          <p:cNvSpPr/>
          <p:nvPr>
            <p:custDataLst>
              <p:tags r:id="rId1"/>
            </p:custDataLst>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63" name="TextBox 44"/>
          <p:cNvSpPr txBox="1"/>
          <p:nvPr/>
        </p:nvSpPr>
        <p:spPr>
          <a:xfrm>
            <a:off x="784614" y="407020"/>
            <a:ext cx="3956868"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特种设备双重预防工作程序</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64" name="Freeform 7"/>
          <p:cNvSpPr/>
          <p:nvPr>
            <p:custDataLst>
              <p:tags r:id="rId2"/>
            </p:custDataLst>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endParaRPr>
          </a:p>
        </p:txBody>
      </p:sp>
      <p:sp>
        <p:nvSpPr>
          <p:cNvPr id="65" name="TextBox 64"/>
          <p:cNvSpPr txBox="1"/>
          <p:nvPr>
            <p:custDataLst>
              <p:tags r:id="rId3"/>
            </p:custDataLst>
          </p:nvPr>
        </p:nvSpPr>
        <p:spPr>
          <a:xfrm>
            <a:off x="88490" y="401156"/>
            <a:ext cx="200578" cy="307777"/>
          </a:xfrm>
          <a:prstGeom prst="rect">
            <a:avLst/>
          </a:prstGeom>
          <a:noFill/>
        </p:spPr>
        <p:txBody>
          <a:bodyPr wrap="square" rtlCol="0">
            <a:spAutoFit/>
          </a:bodyPr>
          <a:lstStyle/>
          <a:p>
            <a:r>
              <a:rPr lang="zh-CN" altLang="en-US" sz="1400" b="1" dirty="0">
                <a:solidFill>
                  <a:schemeClr val="lt1"/>
                </a:solidFill>
              </a:rPr>
              <a:t>三</a:t>
            </a:r>
            <a:endParaRPr lang="zh-CN" altLang="en-US" sz="1400" b="1" dirty="0">
              <a:solidFill>
                <a:schemeClr val="lt1"/>
              </a:solidFill>
            </a:endParaRPr>
          </a:p>
        </p:txBody>
      </p:sp>
      <p:sp>
        <p:nvSpPr>
          <p:cNvPr id="3" name="日期占位符 2"/>
          <p:cNvSpPr>
            <a:spLocks noGrp="1"/>
          </p:cNvSpPr>
          <p:nvPr>
            <p:ph type="dt" sz="half" idx="10"/>
            <p:custDataLst>
              <p:tags r:id="rId4"/>
            </p:custDataLst>
          </p:nvPr>
        </p:nvSpPr>
        <p:spPr/>
        <p:txBody>
          <a:bodyPr/>
          <a:lstStyle/>
          <a:p>
            <a:fld id="{ADF7BECB-CA75-4623-8F46-6C675BBB8ABD}" type="datetime11">
              <a:rPr lang="zh-CN" altLang="en-US" smtClean="0">
                <a:solidFill>
                  <a:schemeClr val="dk1">
                    <a:tint val="75000"/>
                  </a:schemeClr>
                </a:solidFill>
              </a:rPr>
            </a:fld>
            <a:endParaRPr lang="zh-CN" altLang="en-US" smtClean="0">
              <a:solidFill>
                <a:schemeClr val="dk1">
                  <a:tint val="75000"/>
                </a:schemeClr>
              </a:solidFill>
            </a:endParaRPr>
          </a:p>
        </p:txBody>
      </p:sp>
      <p:sp>
        <p:nvSpPr>
          <p:cNvPr id="5" name="灯片编号占位符 4"/>
          <p:cNvSpPr>
            <a:spLocks noGrp="1"/>
          </p:cNvSpPr>
          <p:nvPr>
            <p:ph type="sldNum" sz="quarter" idx="12"/>
            <p:custDataLst>
              <p:tags r:id="rId5"/>
            </p:custDataLst>
          </p:nvPr>
        </p:nvSpPr>
        <p:spPr/>
        <p:txBody>
          <a:bodyPr/>
          <a:lstStyle/>
          <a:p>
            <a:fld id="{4F8BEFBF-5B5F-4BD2-A74A-61A97BF1200E}" type="slidenum">
              <a:rPr lang="zh-CN" altLang="en-US" smtClean="0">
                <a:solidFill>
                  <a:schemeClr val="dk1">
                    <a:tint val="75000"/>
                  </a:schemeClr>
                </a:solidFill>
              </a:rPr>
            </a:fld>
            <a:endParaRPr lang="zh-CN" altLang="en-US" smtClean="0">
              <a:solidFill>
                <a:schemeClr val="dk1">
                  <a:tint val="75000"/>
                </a:schemeClr>
              </a:solidFill>
            </a:endParaRPr>
          </a:p>
        </p:txBody>
      </p:sp>
      <p:sp>
        <p:nvSpPr>
          <p:cNvPr id="14" name="Freeform 8"/>
          <p:cNvSpPr/>
          <p:nvPr>
            <p:custDataLst>
              <p:tags r:id="rId6"/>
            </p:custDataLst>
          </p:nvPr>
        </p:nvSpPr>
        <p:spPr bwMode="auto">
          <a:xfrm>
            <a:off x="4486862" y="407020"/>
            <a:ext cx="29553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0">
                <a:srgbClr val="FFF200"/>
              </a:gs>
              <a:gs pos="45000">
                <a:srgbClr val="FF7A00"/>
              </a:gs>
              <a:gs pos="70000">
                <a:srgbClr val="FF0300"/>
              </a:gs>
              <a:gs pos="100000">
                <a:srgbClr val="4D0808"/>
              </a:gs>
            </a:gsLst>
            <a:lin ang="2700000" scaled="0"/>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5" name="TextBox 44"/>
          <p:cNvSpPr txBox="1"/>
          <p:nvPr>
            <p:custDataLst>
              <p:tags r:id="rId7"/>
            </p:custDataLst>
          </p:nvPr>
        </p:nvSpPr>
        <p:spPr>
          <a:xfrm>
            <a:off x="4627020" y="407020"/>
            <a:ext cx="2815180"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a:solidFill>
                  <a:schemeClr val="dk1">
                    <a:lumMod val="85000"/>
                    <a:lumOff val="15000"/>
                  </a:schemeClr>
                </a:solidFill>
                <a:latin typeface="微软雅黑" panose="020B0503020204020204" pitchFamily="34" charset="-122"/>
                <a:ea typeface="微软雅黑" panose="020B0503020204020204" pitchFamily="34" charset="-122"/>
              </a:rPr>
              <a:t>4</a:t>
            </a:r>
            <a:r>
              <a:rPr lang="zh-CN" altLang="en-US" sz="2000" spc="70" dirty="0">
                <a:solidFill>
                  <a:schemeClr val="dk1">
                    <a:lumMod val="85000"/>
                    <a:lumOff val="15000"/>
                  </a:schemeClr>
                </a:solidFill>
                <a:latin typeface="微软雅黑" panose="020B0503020204020204" pitchFamily="34" charset="-122"/>
                <a:ea typeface="微软雅黑" panose="020B0503020204020204" pitchFamily="34" charset="-122"/>
              </a:rPr>
              <a:t>安全风险辨识</a:t>
            </a:r>
            <a:r>
              <a:rPr lang="en-US" altLang="zh-CN" sz="2000" spc="70" dirty="0">
                <a:solidFill>
                  <a:schemeClr val="dk1">
                    <a:lumMod val="85000"/>
                    <a:lumOff val="15000"/>
                  </a:schemeClr>
                </a:solidFill>
                <a:latin typeface="微软雅黑" panose="020B0503020204020204" pitchFamily="34" charset="-122"/>
                <a:ea typeface="微软雅黑" panose="020B0503020204020204" pitchFamily="34" charset="-122"/>
              </a:rPr>
              <a:t>-</a:t>
            </a:r>
            <a:r>
              <a:rPr lang="zh-CN" altLang="en-US" sz="2000" spc="70" dirty="0">
                <a:solidFill>
                  <a:schemeClr val="dk1">
                    <a:lumMod val="85000"/>
                    <a:lumOff val="15000"/>
                  </a:schemeClr>
                </a:solidFill>
                <a:latin typeface="微软雅黑" panose="020B0503020204020204" pitchFamily="34" charset="-122"/>
                <a:ea typeface="微软雅黑" panose="020B0503020204020204" pitchFamily="34" charset="-122"/>
              </a:rPr>
              <a:t>样例</a:t>
            </a:r>
            <a:endParaRPr lang="zh-CN" altLang="en-US" sz="2000" spc="70" dirty="0">
              <a:solidFill>
                <a:schemeClr val="dk1">
                  <a:lumMod val="85000"/>
                  <a:lumOff val="15000"/>
                </a:schemeClr>
              </a:solidFill>
              <a:latin typeface="微软雅黑" panose="020B0503020204020204" pitchFamily="34" charset="-122"/>
              <a:ea typeface="微软雅黑" panose="020B0503020204020204" pitchFamily="34" charset="-122"/>
            </a:endParaRPr>
          </a:p>
        </p:txBody>
      </p:sp>
      <p:graphicFrame>
        <p:nvGraphicFramePr>
          <p:cNvPr id="16" name="表格 15"/>
          <p:cNvGraphicFramePr>
            <a:graphicFrameLocks noGrp="1"/>
          </p:cNvGraphicFramePr>
          <p:nvPr/>
        </p:nvGraphicFramePr>
        <p:xfrm>
          <a:off x="708414" y="2786505"/>
          <a:ext cx="8069519" cy="1718985"/>
        </p:xfrm>
        <a:graphic>
          <a:graphicData uri="http://schemas.openxmlformats.org/drawingml/2006/table">
            <a:tbl>
              <a:tblPr firstRow="1" firstCol="1" bandRow="1">
                <a:tableStyleId>{5C22544A-7EE6-4342-B048-85BDC9FD1C3A}</a:tableStyleId>
              </a:tblPr>
              <a:tblGrid>
                <a:gridCol w="612386"/>
                <a:gridCol w="889000"/>
                <a:gridCol w="990600"/>
                <a:gridCol w="876300"/>
                <a:gridCol w="1193800"/>
                <a:gridCol w="3507433"/>
              </a:tblGrid>
              <a:tr h="483527">
                <a:tc>
                  <a:txBody>
                    <a:bodyPr/>
                    <a:lstStyle/>
                    <a:p>
                      <a:pPr algn="ctr">
                        <a:lnSpc>
                          <a:spcPts val="1600"/>
                        </a:lnSpc>
                        <a:spcAft>
                          <a:spcPts val="0"/>
                        </a:spcAft>
                      </a:pPr>
                      <a:r>
                        <a:rPr lang="zh-CN" sz="1600" kern="100" dirty="0">
                          <a:effectLst/>
                          <a:latin typeface="微软雅黑" panose="020B0503020204020204" pitchFamily="34" charset="-122"/>
                          <a:ea typeface="微软雅黑" panose="020B0503020204020204" pitchFamily="34" charset="-122"/>
                        </a:rPr>
                        <a:t>序号</a:t>
                      </a:r>
                      <a:endParaRPr lang="zh-CN" sz="1600" kern="100" dirty="0">
                        <a:effectLst/>
                        <a:latin typeface="微软雅黑" panose="020B0503020204020204" pitchFamily="34" charset="-122"/>
                        <a:ea typeface="微软雅黑" panose="020B0503020204020204" pitchFamily="34" charset="-122"/>
                      </a:endParaRPr>
                    </a:p>
                  </a:txBody>
                  <a:tcPr marL="0" marR="0" marT="0" marB="0" anchor="ctr"/>
                </a:tc>
                <a:tc>
                  <a:txBody>
                    <a:bodyPr/>
                    <a:lstStyle/>
                    <a:p>
                      <a:pPr algn="ctr">
                        <a:lnSpc>
                          <a:spcPts val="1600"/>
                        </a:lnSpc>
                        <a:spcAft>
                          <a:spcPts val="0"/>
                        </a:spcAft>
                      </a:pPr>
                      <a:r>
                        <a:rPr lang="zh-CN" sz="1600" kern="100" dirty="0">
                          <a:effectLst/>
                          <a:latin typeface="微软雅黑" panose="020B0503020204020204" pitchFamily="34" charset="-122"/>
                          <a:ea typeface="微软雅黑" panose="020B0503020204020204" pitchFamily="34" charset="-122"/>
                        </a:rPr>
                        <a:t>设备种类</a:t>
                      </a:r>
                      <a:endParaRPr lang="zh-CN" sz="1600" kern="100" dirty="0">
                        <a:effectLst/>
                        <a:latin typeface="微软雅黑" panose="020B0503020204020204" pitchFamily="34" charset="-122"/>
                        <a:ea typeface="微软雅黑" panose="020B0503020204020204" pitchFamily="34" charset="-122"/>
                      </a:endParaRPr>
                    </a:p>
                  </a:txBody>
                  <a:tcPr marL="0" marR="0" marT="0" marB="0" anchor="ctr"/>
                </a:tc>
                <a:tc>
                  <a:txBody>
                    <a:bodyPr/>
                    <a:lstStyle/>
                    <a:p>
                      <a:pPr algn="ctr">
                        <a:lnSpc>
                          <a:spcPts val="1600"/>
                        </a:lnSpc>
                        <a:spcAft>
                          <a:spcPts val="0"/>
                        </a:spcAft>
                      </a:pPr>
                      <a:r>
                        <a:rPr lang="zh-CN" sz="1600" kern="100" dirty="0">
                          <a:effectLst/>
                          <a:latin typeface="微软雅黑" panose="020B0503020204020204" pitchFamily="34" charset="-122"/>
                          <a:ea typeface="微软雅黑" panose="020B0503020204020204" pitchFamily="34" charset="-122"/>
                        </a:rPr>
                        <a:t>设备类别</a:t>
                      </a:r>
                      <a:endParaRPr lang="zh-CN" sz="1600" kern="100" dirty="0">
                        <a:effectLst/>
                        <a:latin typeface="微软雅黑" panose="020B0503020204020204" pitchFamily="34" charset="-122"/>
                        <a:ea typeface="微软雅黑" panose="020B0503020204020204" pitchFamily="34" charset="-122"/>
                      </a:endParaRPr>
                    </a:p>
                  </a:txBody>
                  <a:tcPr marL="0" marR="0" marT="0" marB="0" anchor="ctr"/>
                </a:tc>
                <a:tc>
                  <a:txBody>
                    <a:bodyPr/>
                    <a:lstStyle/>
                    <a:p>
                      <a:pPr algn="ctr">
                        <a:lnSpc>
                          <a:spcPts val="1600"/>
                        </a:lnSpc>
                        <a:spcAft>
                          <a:spcPts val="0"/>
                        </a:spcAft>
                      </a:pPr>
                      <a:r>
                        <a:rPr lang="zh-CN" sz="1600" kern="100" dirty="0">
                          <a:effectLst/>
                          <a:latin typeface="微软雅黑" panose="020B0503020204020204" pitchFamily="34" charset="-122"/>
                          <a:ea typeface="微软雅黑" panose="020B0503020204020204" pitchFamily="34" charset="-122"/>
                        </a:rPr>
                        <a:t>设备品种</a:t>
                      </a:r>
                      <a:r>
                        <a:rPr lang="en-US" sz="1600" kern="100" dirty="0">
                          <a:effectLst/>
                          <a:latin typeface="微软雅黑" panose="020B0503020204020204" pitchFamily="34" charset="-122"/>
                          <a:ea typeface="微软雅黑" panose="020B0503020204020204" pitchFamily="34" charset="-122"/>
                        </a:rPr>
                        <a:t>/</a:t>
                      </a:r>
                      <a:r>
                        <a:rPr lang="zh-CN" sz="1600" kern="100" dirty="0">
                          <a:effectLst/>
                          <a:latin typeface="微软雅黑" panose="020B0503020204020204" pitchFamily="34" charset="-122"/>
                          <a:ea typeface="微软雅黑" panose="020B0503020204020204" pitchFamily="34" charset="-122"/>
                        </a:rPr>
                        <a:t>名称</a:t>
                      </a:r>
                      <a:endParaRPr lang="zh-CN" sz="1600" kern="100" dirty="0">
                        <a:effectLst/>
                        <a:latin typeface="微软雅黑" panose="020B0503020204020204" pitchFamily="34" charset="-122"/>
                        <a:ea typeface="微软雅黑" panose="020B0503020204020204" pitchFamily="34" charset="-122"/>
                      </a:endParaRPr>
                    </a:p>
                  </a:txBody>
                  <a:tcPr marL="0" marR="0" marT="0" marB="0" anchor="ctr"/>
                </a:tc>
                <a:tc>
                  <a:txBody>
                    <a:bodyPr/>
                    <a:lstStyle/>
                    <a:p>
                      <a:pPr algn="ctr">
                        <a:lnSpc>
                          <a:spcPts val="1600"/>
                        </a:lnSpc>
                        <a:spcAft>
                          <a:spcPts val="0"/>
                        </a:spcAft>
                      </a:pPr>
                      <a:r>
                        <a:rPr lang="zh-CN" sz="1600" kern="100">
                          <a:effectLst/>
                          <a:latin typeface="微软雅黑" panose="020B0503020204020204" pitchFamily="34" charset="-122"/>
                          <a:ea typeface="微软雅黑" panose="020B0503020204020204" pitchFamily="34" charset="-122"/>
                        </a:rPr>
                        <a:t>产品编号</a:t>
                      </a:r>
                      <a:r>
                        <a:rPr lang="en-US" sz="1600" kern="100">
                          <a:effectLst/>
                          <a:latin typeface="微软雅黑" panose="020B0503020204020204" pitchFamily="34" charset="-122"/>
                          <a:ea typeface="微软雅黑" panose="020B0503020204020204" pitchFamily="34" charset="-122"/>
                        </a:rPr>
                        <a:t>/</a:t>
                      </a:r>
                      <a:endParaRPr lang="zh-CN" sz="1600" kern="100">
                        <a:effectLst/>
                        <a:latin typeface="微软雅黑" panose="020B0503020204020204" pitchFamily="34" charset="-122"/>
                        <a:ea typeface="微软雅黑" panose="020B0503020204020204" pitchFamily="34" charset="-122"/>
                      </a:endParaRPr>
                    </a:p>
                    <a:p>
                      <a:pPr algn="ctr">
                        <a:lnSpc>
                          <a:spcPts val="1600"/>
                        </a:lnSpc>
                        <a:spcAft>
                          <a:spcPts val="0"/>
                        </a:spcAft>
                      </a:pPr>
                      <a:r>
                        <a:rPr lang="zh-CN" sz="1600" kern="100">
                          <a:effectLst/>
                          <a:latin typeface="微软雅黑" panose="020B0503020204020204" pitchFamily="34" charset="-122"/>
                          <a:ea typeface="微软雅黑" panose="020B0503020204020204" pitchFamily="34" charset="-122"/>
                        </a:rPr>
                        <a:t>单位内编号</a:t>
                      </a:r>
                      <a:endParaRPr lang="zh-CN" sz="1600" kern="100">
                        <a:effectLst/>
                        <a:latin typeface="微软雅黑" panose="020B0503020204020204" pitchFamily="34" charset="-122"/>
                        <a:ea typeface="微软雅黑" panose="020B0503020204020204" pitchFamily="34" charset="-122"/>
                      </a:endParaRPr>
                    </a:p>
                  </a:txBody>
                  <a:tcPr marL="0" marR="0" marT="0" marB="0" anchor="ctr"/>
                </a:tc>
                <a:tc>
                  <a:txBody>
                    <a:bodyPr/>
                    <a:lstStyle/>
                    <a:p>
                      <a:pPr algn="ctr">
                        <a:lnSpc>
                          <a:spcPts val="1600"/>
                        </a:lnSpc>
                        <a:spcAft>
                          <a:spcPts val="0"/>
                        </a:spcAft>
                      </a:pPr>
                      <a:r>
                        <a:rPr lang="zh-CN" sz="1600" kern="100" dirty="0">
                          <a:effectLst/>
                          <a:latin typeface="微软雅黑" panose="020B0503020204020204" pitchFamily="34" charset="-122"/>
                          <a:ea typeface="微软雅黑" panose="020B0503020204020204" pitchFamily="34" charset="-122"/>
                        </a:rPr>
                        <a:t>风险</a:t>
                      </a:r>
                      <a:r>
                        <a:rPr lang="zh-CN" altLang="en-US" sz="1600" kern="100" dirty="0">
                          <a:effectLst/>
                          <a:latin typeface="微软雅黑" panose="020B0503020204020204" pitchFamily="34" charset="-122"/>
                          <a:ea typeface="微软雅黑" panose="020B0503020204020204" pitchFamily="34" charset="-122"/>
                        </a:rPr>
                        <a:t>因素</a:t>
                      </a:r>
                      <a:endParaRPr lang="zh-CN" sz="1600" kern="100" dirty="0">
                        <a:effectLst/>
                        <a:latin typeface="微软雅黑" panose="020B0503020204020204" pitchFamily="34" charset="-122"/>
                        <a:ea typeface="微软雅黑" panose="020B0503020204020204" pitchFamily="34" charset="-122"/>
                      </a:endParaRPr>
                    </a:p>
                  </a:txBody>
                  <a:tcPr marL="64454" marR="64454" marT="0" marB="0" anchor="ctr"/>
                </a:tc>
              </a:tr>
              <a:tr h="725291">
                <a:tc rowSpan="3">
                  <a:txBody>
                    <a:bodyPr/>
                    <a:lstStyle/>
                    <a:p>
                      <a:pPr algn="ctr">
                        <a:lnSpc>
                          <a:spcPts val="1600"/>
                        </a:lnSpc>
                        <a:spcAft>
                          <a:spcPts val="0"/>
                        </a:spcAft>
                      </a:pPr>
                      <a:r>
                        <a:rPr lang="en-US" sz="1600" kern="100" dirty="0">
                          <a:effectLst/>
                          <a:latin typeface="微软雅黑" panose="020B0503020204020204" pitchFamily="34" charset="-122"/>
                          <a:ea typeface="微软雅黑" panose="020B0503020204020204" pitchFamily="34" charset="-122"/>
                        </a:rPr>
                        <a:t>1</a:t>
                      </a:r>
                      <a:endParaRPr lang="en-US" sz="1600" kern="100" dirty="0">
                        <a:effectLst/>
                        <a:latin typeface="微软雅黑" panose="020B0503020204020204" pitchFamily="34" charset="-122"/>
                        <a:ea typeface="微软雅黑" panose="020B0503020204020204" pitchFamily="34" charset="-122"/>
                      </a:endParaRPr>
                    </a:p>
                  </a:txBody>
                  <a:tcPr marL="64454" marR="64454" marT="0" marB="0" anchor="ctr"/>
                </a:tc>
                <a:tc rowSpan="3">
                  <a:txBody>
                    <a:bodyPr/>
                    <a:lstStyle/>
                    <a:p>
                      <a:pPr algn="ctr">
                        <a:lnSpc>
                          <a:spcPts val="1600"/>
                        </a:lnSpc>
                        <a:spcAft>
                          <a:spcPts val="0"/>
                        </a:spcAft>
                      </a:pPr>
                      <a:r>
                        <a:rPr lang="zh-CN" sz="1600" kern="100" dirty="0">
                          <a:effectLst/>
                          <a:latin typeface="微软雅黑" panose="020B0503020204020204" pitchFamily="34" charset="-122"/>
                          <a:ea typeface="微软雅黑" panose="020B0503020204020204" pitchFamily="34" charset="-122"/>
                        </a:rPr>
                        <a:t>电梯</a:t>
                      </a:r>
                      <a:endParaRPr lang="zh-CN" sz="1600" kern="100" dirty="0">
                        <a:effectLst/>
                        <a:latin typeface="微软雅黑" panose="020B0503020204020204" pitchFamily="34" charset="-122"/>
                        <a:ea typeface="微软雅黑" panose="020B0503020204020204" pitchFamily="34" charset="-122"/>
                      </a:endParaRPr>
                    </a:p>
                  </a:txBody>
                  <a:tcPr marL="64454" marR="64454" marT="0" marB="0" anchor="ctr"/>
                </a:tc>
                <a:tc rowSpan="3">
                  <a:txBody>
                    <a:bodyPr/>
                    <a:lstStyle/>
                    <a:p>
                      <a:pPr algn="ctr">
                        <a:lnSpc>
                          <a:spcPts val="1600"/>
                        </a:lnSpc>
                        <a:spcAft>
                          <a:spcPts val="0"/>
                        </a:spcAft>
                      </a:pPr>
                      <a:r>
                        <a:rPr lang="zh-CN" sz="1600" kern="100">
                          <a:effectLst/>
                          <a:latin typeface="微软雅黑" panose="020B0503020204020204" pitchFamily="34" charset="-122"/>
                          <a:ea typeface="微软雅黑" panose="020B0503020204020204" pitchFamily="34" charset="-122"/>
                        </a:rPr>
                        <a:t>曳引与强制驱动电梯</a:t>
                      </a:r>
                      <a:endParaRPr lang="zh-CN" sz="1600" kern="100">
                        <a:effectLst/>
                        <a:latin typeface="微软雅黑" panose="020B0503020204020204" pitchFamily="34" charset="-122"/>
                        <a:ea typeface="微软雅黑" panose="020B0503020204020204" pitchFamily="34" charset="-122"/>
                      </a:endParaRPr>
                    </a:p>
                  </a:txBody>
                  <a:tcPr marL="64454" marR="64454" marT="0" marB="0" anchor="ctr"/>
                </a:tc>
                <a:tc rowSpan="3">
                  <a:txBody>
                    <a:bodyPr/>
                    <a:lstStyle/>
                    <a:p>
                      <a:pPr algn="ctr">
                        <a:lnSpc>
                          <a:spcPts val="1600"/>
                        </a:lnSpc>
                        <a:spcAft>
                          <a:spcPts val="0"/>
                        </a:spcAft>
                      </a:pPr>
                      <a:r>
                        <a:rPr lang="zh-CN" sz="1600" kern="100" dirty="0">
                          <a:effectLst/>
                          <a:latin typeface="微软雅黑" panose="020B0503020204020204" pitchFamily="34" charset="-122"/>
                          <a:ea typeface="微软雅黑" panose="020B0503020204020204" pitchFamily="34" charset="-122"/>
                        </a:rPr>
                        <a:t>曳引驱动乘客电梯</a:t>
                      </a:r>
                      <a:endParaRPr lang="zh-CN" sz="1600" kern="100" dirty="0">
                        <a:effectLst/>
                        <a:latin typeface="微软雅黑" panose="020B0503020204020204" pitchFamily="34" charset="-122"/>
                        <a:ea typeface="微软雅黑" panose="020B0503020204020204" pitchFamily="34" charset="-122"/>
                      </a:endParaRPr>
                    </a:p>
                  </a:txBody>
                  <a:tcPr marL="64454" marR="64454" marT="0" marB="0" anchor="ctr"/>
                </a:tc>
                <a:tc rowSpan="3">
                  <a:txBody>
                    <a:bodyPr/>
                    <a:lstStyle/>
                    <a:p>
                      <a:pPr algn="ctr">
                        <a:lnSpc>
                          <a:spcPts val="1600"/>
                        </a:lnSpc>
                        <a:spcAft>
                          <a:spcPts val="0"/>
                        </a:spcAft>
                      </a:pPr>
                      <a:r>
                        <a:rPr lang="en-US" sz="1600" kern="100" dirty="0">
                          <a:effectLst/>
                          <a:latin typeface="微软雅黑" panose="020B0503020204020204" pitchFamily="34" charset="-122"/>
                          <a:ea typeface="微软雅黑" panose="020B0503020204020204" pitchFamily="34" charset="-122"/>
                        </a:rPr>
                        <a:t>GA121080-010</a:t>
                      </a:r>
                      <a:endParaRPr lang="en-US" sz="1600" kern="100" dirty="0">
                        <a:effectLst/>
                        <a:latin typeface="微软雅黑" panose="020B0503020204020204" pitchFamily="34" charset="-122"/>
                        <a:ea typeface="微软雅黑" panose="020B0503020204020204" pitchFamily="34" charset="-122"/>
                      </a:endParaRPr>
                    </a:p>
                  </a:txBody>
                  <a:tcPr marL="64454" marR="64454" marT="0" marB="0" anchor="ctr"/>
                </a:tc>
                <a:tc>
                  <a:txBody>
                    <a:bodyPr/>
                    <a:lstStyle/>
                    <a:p>
                      <a:pPr algn="just">
                        <a:lnSpc>
                          <a:spcPts val="1600"/>
                        </a:lnSpc>
                        <a:spcAft>
                          <a:spcPts val="0"/>
                        </a:spcAft>
                      </a:pPr>
                      <a:r>
                        <a:rPr lang="zh-CN" sz="1600" kern="100" dirty="0">
                          <a:effectLst/>
                          <a:latin typeface="微软雅黑" panose="020B0503020204020204" pitchFamily="34" charset="-122"/>
                          <a:ea typeface="微软雅黑" panose="020B0503020204020204" pitchFamily="34" charset="-122"/>
                        </a:rPr>
                        <a:t>使用各类特种设备（不含气瓶）总量</a:t>
                      </a:r>
                      <a:r>
                        <a:rPr lang="en-US" sz="1600" kern="100" dirty="0">
                          <a:effectLst/>
                          <a:latin typeface="微软雅黑" panose="020B0503020204020204" pitchFamily="34" charset="-122"/>
                          <a:ea typeface="微软雅黑" panose="020B0503020204020204" pitchFamily="34" charset="-122"/>
                        </a:rPr>
                        <a:t>20</a:t>
                      </a:r>
                      <a:r>
                        <a:rPr lang="zh-CN" sz="1600" kern="100" dirty="0">
                          <a:effectLst/>
                          <a:latin typeface="微软雅黑" panose="020B0503020204020204" pitchFamily="34" charset="-122"/>
                          <a:ea typeface="微软雅黑" panose="020B0503020204020204" pitchFamily="34" charset="-122"/>
                        </a:rPr>
                        <a:t>台以上（含</a:t>
                      </a:r>
                      <a:r>
                        <a:rPr lang="en-US" sz="1600" kern="100" dirty="0">
                          <a:effectLst/>
                          <a:latin typeface="微软雅黑" panose="020B0503020204020204" pitchFamily="34" charset="-122"/>
                          <a:ea typeface="微软雅黑" panose="020B0503020204020204" pitchFamily="34" charset="-122"/>
                        </a:rPr>
                        <a:t>20</a:t>
                      </a:r>
                      <a:r>
                        <a:rPr lang="zh-CN" sz="1600" kern="100" dirty="0">
                          <a:effectLst/>
                          <a:latin typeface="微软雅黑" panose="020B0503020204020204" pitchFamily="34" charset="-122"/>
                          <a:ea typeface="微软雅黑" panose="020B0503020204020204" pitchFamily="34" charset="-122"/>
                        </a:rPr>
                        <a:t>台）的使用单位</a:t>
                      </a:r>
                      <a:r>
                        <a:rPr lang="zh-CN" altLang="en-US" sz="1600" kern="100" dirty="0">
                          <a:effectLst/>
                          <a:latin typeface="微软雅黑" panose="020B0503020204020204" pitchFamily="34" charset="-122"/>
                          <a:ea typeface="微软雅黑" panose="020B0503020204020204" pitchFamily="34" charset="-122"/>
                        </a:rPr>
                        <a:t>未</a:t>
                      </a:r>
                      <a:r>
                        <a:rPr lang="zh-CN" sz="1600" kern="100" dirty="0">
                          <a:effectLst/>
                          <a:latin typeface="微软雅黑" panose="020B0503020204020204" pitchFamily="34" charset="-122"/>
                          <a:ea typeface="微软雅黑" panose="020B0503020204020204" pitchFamily="34" charset="-122"/>
                        </a:rPr>
                        <a:t>配备专职安全管理员</a:t>
                      </a:r>
                      <a:endParaRPr lang="zh-CN" sz="1600" kern="100" dirty="0">
                        <a:effectLst/>
                        <a:latin typeface="微软雅黑" panose="020B0503020204020204" pitchFamily="34" charset="-122"/>
                        <a:ea typeface="微软雅黑" panose="020B0503020204020204" pitchFamily="34" charset="-122"/>
                      </a:endParaRPr>
                    </a:p>
                  </a:txBody>
                  <a:tcPr marL="64454" marR="64454" marT="0" marB="0" anchor="ctr"/>
                </a:tc>
              </a:tr>
              <a:tr h="268403">
                <a:tc vMerge="1">
                  <a:tcPr/>
                </a:tc>
                <a:tc vMerge="1">
                  <a:tcPr/>
                </a:tc>
                <a:tc vMerge="1">
                  <a:tcPr/>
                </a:tc>
                <a:tc vMerge="1">
                  <a:tcPr/>
                </a:tc>
                <a:tc vMerge="1">
                  <a:tcPr/>
                </a:tc>
                <a:tc>
                  <a:txBody>
                    <a:bodyPr/>
                    <a:lstStyle/>
                    <a:p>
                      <a:pPr algn="just">
                        <a:lnSpc>
                          <a:spcPts val="1600"/>
                        </a:lnSpc>
                        <a:spcAft>
                          <a:spcPts val="0"/>
                        </a:spcAft>
                      </a:pPr>
                      <a:r>
                        <a:rPr lang="zh-CN" sz="1600" kern="100" dirty="0">
                          <a:effectLst/>
                          <a:latin typeface="微软雅黑" panose="020B0503020204020204" pitchFamily="34" charset="-122"/>
                          <a:ea typeface="微软雅黑" panose="020B0503020204020204" pitchFamily="34" charset="-122"/>
                        </a:rPr>
                        <a:t>未开展安全培训</a:t>
                      </a:r>
                      <a:endParaRPr lang="zh-CN" sz="1600" kern="100" dirty="0">
                        <a:effectLst/>
                        <a:latin typeface="微软雅黑" panose="020B0503020204020204" pitchFamily="34" charset="-122"/>
                        <a:ea typeface="微软雅黑" panose="020B0503020204020204" pitchFamily="34" charset="-122"/>
                      </a:endParaRPr>
                    </a:p>
                  </a:txBody>
                  <a:tcPr marL="64454" marR="64454" marT="0" marB="0" anchor="ctr"/>
                </a:tc>
              </a:tr>
              <a:tr h="241764">
                <a:tc vMerge="1">
                  <a:tcPr/>
                </a:tc>
                <a:tc vMerge="1">
                  <a:tcPr/>
                </a:tc>
                <a:tc vMerge="1">
                  <a:tcPr/>
                </a:tc>
                <a:tc vMerge="1">
                  <a:tcPr/>
                </a:tc>
                <a:tc vMerge="1">
                  <a:tcPr/>
                </a:tc>
                <a:tc>
                  <a:txBody>
                    <a:bodyPr/>
                    <a:lstStyle/>
                    <a:p>
                      <a:pPr algn="just">
                        <a:lnSpc>
                          <a:spcPts val="1600"/>
                        </a:lnSpc>
                        <a:spcAft>
                          <a:spcPts val="0"/>
                        </a:spcAft>
                      </a:pPr>
                      <a:r>
                        <a:rPr lang="zh-CN" sz="1600" kern="100" dirty="0">
                          <a:effectLst/>
                          <a:latin typeface="微软雅黑" panose="020B0503020204020204" pitchFamily="34" charset="-122"/>
                          <a:ea typeface="微软雅黑" panose="020B0503020204020204" pitchFamily="34" charset="-122"/>
                        </a:rPr>
                        <a:t>未配置安全责任人</a:t>
                      </a:r>
                      <a:endParaRPr lang="zh-CN" sz="1600" kern="100" dirty="0">
                        <a:effectLst/>
                        <a:latin typeface="微软雅黑" panose="020B0503020204020204" pitchFamily="34" charset="-122"/>
                        <a:ea typeface="微软雅黑" panose="020B0503020204020204" pitchFamily="34" charset="-122"/>
                      </a:endParaRPr>
                    </a:p>
                  </a:txBody>
                  <a:tcPr marL="64454" marR="64454" marT="0" marB="0" anchor="ctr"/>
                </a:tc>
              </a:tr>
            </a:tbl>
          </a:graphicData>
        </a:graphic>
      </p:graphicFrame>
      <p:sp>
        <p:nvSpPr>
          <p:cNvPr id="17" name="TextBox 16"/>
          <p:cNvSpPr txBox="1"/>
          <p:nvPr/>
        </p:nvSpPr>
        <p:spPr>
          <a:xfrm>
            <a:off x="1215267" y="1002890"/>
            <a:ext cx="7573133" cy="1630045"/>
          </a:xfrm>
          <a:prstGeom prst="rect">
            <a:avLst/>
          </a:prstGeom>
          <a:noFill/>
        </p:spPr>
        <p:txBody>
          <a:bodyPr wrap="square" rtlCol="0">
            <a:spAutoFit/>
          </a:bodyPr>
          <a:lstStyle/>
          <a:p>
            <a:pPr algn="just">
              <a:lnSpc>
                <a:spcPct val="125000"/>
              </a:lnSpc>
              <a:buClr>
                <a:schemeClr val="folHlink"/>
              </a:buClr>
              <a:buSzPct val="60000"/>
              <a:buFont typeface="Wingdings" panose="05000000000000000000" pitchFamily="2" charset="2"/>
              <a:buNone/>
            </a:pPr>
            <a:r>
              <a:rPr lang="zh-CN" altLang="en-US" sz="2000" dirty="0">
                <a:solidFill>
                  <a:srgbClr val="000000"/>
                </a:solidFill>
                <a:latin typeface="微软雅黑" panose="020B0503020204020204" pitchFamily="34" charset="-122"/>
                <a:ea typeface="微软雅黑" panose="020B0503020204020204" pitchFamily="34" charset="-122"/>
              </a:rPr>
              <a:t>风险点识别（单元划分）</a:t>
            </a:r>
            <a:endParaRPr lang="en-US" altLang="zh-CN" sz="2000" dirty="0">
              <a:solidFill>
                <a:srgbClr val="000000"/>
              </a:solidFill>
              <a:latin typeface="微软雅黑" panose="020B0503020204020204" pitchFamily="34" charset="-122"/>
              <a:ea typeface="微软雅黑" panose="020B0503020204020204" pitchFamily="34" charset="-122"/>
            </a:endParaRPr>
          </a:p>
          <a:p>
            <a:pPr algn="just">
              <a:lnSpc>
                <a:spcPct val="125000"/>
              </a:lnSpc>
              <a:buClr>
                <a:schemeClr val="folHlink"/>
              </a:buClr>
              <a:buSzPct val="60000"/>
            </a:pPr>
            <a:r>
              <a:rPr lang="zh-CN" altLang="en-US" sz="2000" dirty="0">
                <a:solidFill>
                  <a:srgbClr val="000000"/>
                </a:solidFill>
                <a:latin typeface="微软雅黑" panose="020B0503020204020204" pitchFamily="34" charset="-122"/>
                <a:ea typeface="微软雅黑" panose="020B0503020204020204" pitchFamily="34" charset="-122"/>
              </a:rPr>
              <a:t>单台（套）特种设备、作业活动</a:t>
            </a:r>
            <a:endParaRPr lang="en-US" altLang="zh-CN" sz="2000" dirty="0">
              <a:solidFill>
                <a:srgbClr val="000000"/>
              </a:solidFill>
              <a:latin typeface="微软雅黑" panose="020B0503020204020204" pitchFamily="34" charset="-122"/>
              <a:ea typeface="微软雅黑" panose="020B0503020204020204" pitchFamily="34" charset="-122"/>
            </a:endParaRPr>
          </a:p>
          <a:p>
            <a:pPr algn="just">
              <a:lnSpc>
                <a:spcPct val="125000"/>
              </a:lnSpc>
              <a:buClr>
                <a:schemeClr val="folHlink"/>
              </a:buClr>
              <a:buSzPct val="60000"/>
            </a:pPr>
            <a:r>
              <a:rPr lang="zh-CN" altLang="en-US" sz="2000" dirty="0">
                <a:solidFill>
                  <a:srgbClr val="000000"/>
                </a:solidFill>
                <a:latin typeface="微软雅黑" panose="020B0503020204020204" pitchFamily="34" charset="-122"/>
                <a:ea typeface="微软雅黑" panose="020B0503020204020204" pitchFamily="34" charset="-122"/>
              </a:rPr>
              <a:t>危险源辨识（风险辨识）</a:t>
            </a:r>
            <a:endParaRPr lang="en-US" altLang="zh-CN" sz="2000" dirty="0">
              <a:solidFill>
                <a:srgbClr val="000000"/>
              </a:solidFill>
              <a:latin typeface="微软雅黑" panose="020B0503020204020204" pitchFamily="34" charset="-122"/>
              <a:ea typeface="微软雅黑" panose="020B0503020204020204" pitchFamily="34" charset="-122"/>
            </a:endParaRPr>
          </a:p>
          <a:p>
            <a:pPr algn="just">
              <a:lnSpc>
                <a:spcPct val="125000"/>
              </a:lnSpc>
              <a:buClr>
                <a:schemeClr val="folHlink"/>
              </a:buClr>
              <a:buSzPct val="60000"/>
              <a:buFont typeface="Wingdings" panose="05000000000000000000" pitchFamily="2" charset="2"/>
              <a:buNone/>
            </a:pPr>
            <a:r>
              <a:rPr lang="zh-CN" altLang="en-US" sz="2000" dirty="0">
                <a:solidFill>
                  <a:srgbClr val="000000"/>
                </a:solidFill>
                <a:latin typeface="微软雅黑" panose="020B0503020204020204" pitchFamily="34" charset="-122"/>
                <a:ea typeface="微软雅黑" panose="020B0503020204020204" pitchFamily="34" charset="-122"/>
              </a:rPr>
              <a:t>从人、物、环、管四个方面考虑，参考附录</a:t>
            </a:r>
            <a:r>
              <a:rPr lang="en-US" altLang="zh-CN" sz="2000" dirty="0">
                <a:solidFill>
                  <a:srgbClr val="000000"/>
                </a:solidFill>
                <a:latin typeface="微软雅黑" panose="020B0503020204020204" pitchFamily="34" charset="-122"/>
                <a:ea typeface="微软雅黑" panose="020B0503020204020204" pitchFamily="34" charset="-122"/>
              </a:rPr>
              <a:t>C</a:t>
            </a:r>
            <a:r>
              <a:rPr lang="zh-CN" altLang="en-US" sz="2000" dirty="0">
                <a:solidFill>
                  <a:srgbClr val="000000"/>
                </a:solidFill>
                <a:latin typeface="微软雅黑" panose="020B0503020204020204" pitchFamily="34" charset="-122"/>
                <a:ea typeface="微软雅黑" panose="020B0503020204020204" pitchFamily="34" charset="-122"/>
              </a:rPr>
              <a:t>常见风险</a:t>
            </a:r>
            <a:endParaRPr lang="zh-CN" altLang="en-US" sz="2000" dirty="0">
              <a:solidFill>
                <a:srgbClr val="000000"/>
              </a:solidFill>
              <a:latin typeface="微软雅黑" panose="020B0503020204020204" pitchFamily="34" charset="-122"/>
              <a:ea typeface="微软雅黑" panose="020B0503020204020204" pitchFamily="34" charset="-122"/>
            </a:endParaRPr>
          </a:p>
        </p:txBody>
      </p:sp>
      <p:sp>
        <p:nvSpPr>
          <p:cNvPr id="18" name="五边形 17"/>
          <p:cNvSpPr/>
          <p:nvPr>
            <p:custDataLst>
              <p:tags r:id="rId8"/>
            </p:custDataLst>
          </p:nvPr>
        </p:nvSpPr>
        <p:spPr bwMode="auto">
          <a:xfrm>
            <a:off x="643030" y="1149309"/>
            <a:ext cx="454250" cy="153383"/>
          </a:xfrm>
          <a:prstGeom prst="homePlate">
            <a:avLst/>
          </a:prstGeom>
          <a:solidFill>
            <a:schemeClr val="accent1"/>
          </a:soli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9" name="五边形 18"/>
          <p:cNvSpPr/>
          <p:nvPr>
            <p:custDataLst>
              <p:tags r:id="rId9"/>
            </p:custDataLst>
          </p:nvPr>
        </p:nvSpPr>
        <p:spPr bwMode="auto">
          <a:xfrm>
            <a:off x="647946" y="1948262"/>
            <a:ext cx="454250" cy="153383"/>
          </a:xfrm>
          <a:prstGeom prst="homePlate">
            <a:avLst/>
          </a:prstGeom>
          <a:solidFill>
            <a:schemeClr val="accent1"/>
          </a:soli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7" name="TextBox 6"/>
          <p:cNvSpPr txBox="1"/>
          <p:nvPr>
            <p:custDataLst>
              <p:tags r:id="rId10"/>
            </p:custDataLst>
          </p:nvPr>
        </p:nvSpPr>
        <p:spPr>
          <a:xfrm>
            <a:off x="1211580" y="1443788"/>
            <a:ext cx="2468880" cy="398780"/>
          </a:xfrm>
          <a:prstGeom prst="rect">
            <a:avLst/>
          </a:prstGeom>
          <a:noFill/>
        </p:spPr>
        <p:txBody>
          <a:bodyPr wrap="none" rtlCol="0">
            <a:spAutoFit/>
          </a:bodyPr>
          <a:lstStyle/>
          <a:p>
            <a:r>
              <a:rPr lang="zh-CN" altLang="en-US" sz="2000" dirty="0">
                <a:solidFill>
                  <a:schemeClr val="dk1"/>
                </a:solidFill>
                <a:latin typeface="微软雅黑" panose="020B0503020204020204" pitchFamily="34" charset="-122"/>
                <a:ea typeface="微软雅黑" panose="020B0503020204020204" pitchFamily="34" charset="-122"/>
              </a:rPr>
              <a:t>单台（套）特种设备</a:t>
            </a:r>
            <a:endParaRPr lang="zh-CN" altLang="en-US" sz="2000" dirty="0">
              <a:solidFill>
                <a:schemeClr val="dk1"/>
              </a:solidFill>
              <a:latin typeface="微软雅黑" panose="020B0503020204020204" pitchFamily="34" charset="-122"/>
              <a:ea typeface="微软雅黑" panose="020B0503020204020204" pitchFamily="34" charset="-122"/>
            </a:endParaRPr>
          </a:p>
        </p:txBody>
      </p:sp>
      <p:sp>
        <p:nvSpPr>
          <p:cNvPr id="8" name="TextBox 7"/>
          <p:cNvSpPr txBox="1"/>
          <p:nvPr>
            <p:custDataLst>
              <p:tags r:id="rId11"/>
            </p:custDataLst>
          </p:nvPr>
        </p:nvSpPr>
        <p:spPr>
          <a:xfrm>
            <a:off x="1469955" y="2195896"/>
            <a:ext cx="436880" cy="398780"/>
          </a:xfrm>
          <a:prstGeom prst="rect">
            <a:avLst/>
          </a:prstGeom>
          <a:noFill/>
        </p:spPr>
        <p:txBody>
          <a:bodyPr wrap="none" rtlCol="0">
            <a:spAutoFit/>
          </a:bodyPr>
          <a:lstStyle/>
          <a:p>
            <a:r>
              <a:rPr lang="zh-CN" altLang="en-US" sz="2000" dirty="0">
                <a:solidFill>
                  <a:schemeClr val="dk1"/>
                </a:solidFill>
                <a:latin typeface="微软雅黑" panose="020B0503020204020204" pitchFamily="34" charset="-122"/>
                <a:ea typeface="微软雅黑" panose="020B0503020204020204" pitchFamily="34" charset="-122"/>
              </a:rPr>
              <a:t>人</a:t>
            </a:r>
            <a:endParaRPr lang="zh-CN" altLang="en-US" sz="2000" dirty="0">
              <a:solidFill>
                <a:schemeClr val="dk1"/>
              </a:solidFill>
              <a:latin typeface="微软雅黑" panose="020B0503020204020204" pitchFamily="34" charset="-122"/>
              <a:ea typeface="微软雅黑" panose="020B0503020204020204" pitchFamily="34" charset="-122"/>
            </a:endParaRPr>
          </a:p>
        </p:txBody>
      </p:sp>
      <p:sp>
        <p:nvSpPr>
          <p:cNvPr id="9" name="矩形 8"/>
          <p:cNvSpPr/>
          <p:nvPr>
            <p:custDataLst>
              <p:tags r:id="rId12"/>
            </p:custDataLst>
          </p:nvPr>
        </p:nvSpPr>
        <p:spPr>
          <a:xfrm>
            <a:off x="5536535" y="2207168"/>
            <a:ext cx="861060" cy="398780"/>
          </a:xfrm>
          <a:prstGeom prst="rect">
            <a:avLst/>
          </a:prstGeom>
        </p:spPr>
        <p:txBody>
          <a:bodyPr wrap="none">
            <a:spAutoFit/>
          </a:bodyPr>
          <a:lstStyle/>
          <a:p>
            <a:r>
              <a:rPr lang="zh-CN" altLang="en-US" sz="2000" dirty="0">
                <a:solidFill>
                  <a:schemeClr val="dk1"/>
                </a:solidFill>
                <a:latin typeface="微软雅黑" panose="020B0503020204020204" pitchFamily="34" charset="-122"/>
                <a:ea typeface="微软雅黑" panose="020B0503020204020204" pitchFamily="34" charset="-122"/>
              </a:rPr>
              <a:t>附录</a:t>
            </a:r>
            <a:r>
              <a:rPr lang="en-US" altLang="zh-CN" sz="2000" dirty="0">
                <a:solidFill>
                  <a:schemeClr val="dk1"/>
                </a:solidFill>
                <a:latin typeface="微软雅黑" panose="020B0503020204020204" pitchFamily="34" charset="-122"/>
                <a:ea typeface="微软雅黑" panose="020B0503020204020204" pitchFamily="34" charset="-122"/>
              </a:rPr>
              <a:t>C</a:t>
            </a:r>
            <a:endParaRPr lang="en-US" altLang="zh-CN" sz="2000" dirty="0">
              <a:solidFill>
                <a:schemeClr val="dk1"/>
              </a:solidFill>
              <a:latin typeface="微软雅黑" panose="020B0503020204020204" pitchFamily="34" charset="-122"/>
              <a:ea typeface="微软雅黑" panose="020B0503020204020204" pitchFamily="34" charset="-122"/>
            </a:endParaRPr>
          </a:p>
        </p:txBody>
      </p:sp>
    </p:spTree>
  </p:cSld>
  <p:clrMapOvr>
    <a:masterClrMapping/>
  </p:clrMapOvr>
  <p:transition spd="slow" advTm="852">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42" presetClass="path" presetSubtype="0" decel="100000" fill="hold" grpId="1" nodeType="withEffect">
                                  <p:stCondLst>
                                    <p:cond delay="0"/>
                                  </p:stCondLst>
                                  <p:childTnLst>
                                    <p:animMotion origin="layout" path="M 0 -4.44444E-6 L -0.0625 0.36112 " pathEditMode="relative" rAng="0" ptsTypes="AA">
                                      <p:cBhvr>
                                        <p:cTn id="8" dur="3000" fill="hold"/>
                                        <p:tgtEl>
                                          <p:spTgt spid="7"/>
                                        </p:tgtEl>
                                        <p:attrNameLst>
                                          <p:attrName>ppt_x</p:attrName>
                                          <p:attrName>ppt_y</p:attrName>
                                        </p:attrNameLst>
                                      </p:cBhvr>
                                      <p:rCtr x="-3125" y="18056"/>
                                    </p:animMotion>
                                  </p:childTnLst>
                                  <p:subTnLst>
                                    <p:set>
                                      <p:cBhvr override="childStyle">
                                        <p:cTn dur="1" fill="hold" display="0" masterRel="sameClick" afterEffect="1">
                                          <p:stCondLst>
                                            <p:cond evt="end" delay="0">
                                              <p:tn val="7"/>
                                            </p:cond>
                                          </p:stCondLst>
                                        </p:cTn>
                                        <p:tgtEl>
                                          <p:spTgt spid="7"/>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42" presetClass="path" presetSubtype="0" accel="100000" fill="hold" grpId="2" nodeType="withEffect">
                                  <p:stCondLst>
                                    <p:cond delay="0"/>
                                  </p:stCondLst>
                                  <p:childTnLst>
                                    <p:animMotion origin="layout" path="M -1.38889E-6 -1.23457E-6 L -1.38889E-6 0.25 " pathEditMode="relative" rAng="0" ptsTypes="AA">
                                      <p:cBhvr>
                                        <p:cTn id="16" dur="3000" fill="hold"/>
                                        <p:tgtEl>
                                          <p:spTgt spid="9"/>
                                        </p:tgtEl>
                                        <p:attrNameLst>
                                          <p:attrName>ppt_x</p:attrName>
                                          <p:attrName>ppt_y</p:attrName>
                                        </p:attrNameLst>
                                      </p:cBhvr>
                                      <p:rCtr x="0" y="12500"/>
                                    </p:animMotion>
                                  </p:childTnLst>
                                  <p:subTnLst>
                                    <p:set>
                                      <p:cBhvr override="childStyle">
                                        <p:cTn dur="1" fill="hold" display="0" masterRel="sameClick" afterEffect="1">
                                          <p:stCondLst>
                                            <p:cond evt="end" delay="0">
                                              <p:tn val="15"/>
                                            </p:cond>
                                          </p:stCondLst>
                                        </p:cTn>
                                        <p:tgtEl>
                                          <p:spTgt spid="9"/>
                                        </p:tgtEl>
                                        <p:attrNameLst>
                                          <p:attrName>style.visibility</p:attrName>
                                        </p:attrNameLst>
                                      </p:cBhvr>
                                      <p:to>
                                        <p:strVal val="hidden"/>
                                      </p:to>
                                    </p:set>
                                  </p:subTnLst>
                                </p:cTn>
                              </p:par>
                              <p:par>
                                <p:cTn id="17" presetID="42" presetClass="path" presetSubtype="0" accel="40000" decel="20000" fill="hold" grpId="2" nodeType="withEffect">
                                  <p:stCondLst>
                                    <p:cond delay="0"/>
                                  </p:stCondLst>
                                  <p:childTnLst>
                                    <p:animMotion origin="layout" path="M 4.16667E-6 -7.40741E-7 L 0.41111 0.25988 " pathEditMode="relative" rAng="0" ptsTypes="AA">
                                      <p:cBhvr>
                                        <p:cTn id="18" dur="3000" fill="hold"/>
                                        <p:tgtEl>
                                          <p:spTgt spid="8"/>
                                        </p:tgtEl>
                                        <p:attrNameLst>
                                          <p:attrName>ppt_x</p:attrName>
                                          <p:attrName>ppt_y</p:attrName>
                                        </p:attrNameLst>
                                      </p:cBhvr>
                                      <p:rCtr x="20556" y="12994"/>
                                    </p:animMotion>
                                  </p:childTnLst>
                                  <p:subTnLst>
                                    <p:set>
                                      <p:cBhvr override="childStyle">
                                        <p:cTn dur="1" fill="hold" display="0" masterRel="sameClick" afterEffect="1">
                                          <p:stCondLst>
                                            <p:cond evt="end" delay="0">
                                              <p:tn val="17"/>
                                            </p:cond>
                                          </p:stCondLst>
                                        </p:cTn>
                                        <p:tgtEl>
                                          <p:spTgt spid="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2"/>
      <p:bldP spid="9" grpId="0"/>
      <p:bldP spid="9" grpId="2"/>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215267" y="1002889"/>
            <a:ext cx="3775833" cy="3784600"/>
          </a:xfrm>
          <a:prstGeom prst="rect">
            <a:avLst/>
          </a:prstGeom>
          <a:noFill/>
        </p:spPr>
        <p:txBody>
          <a:bodyPr wrap="square" rtlCol="0">
            <a:spAutoFit/>
          </a:bodyPr>
          <a:lstStyle/>
          <a:p>
            <a:pPr marL="0" lvl="3"/>
            <a:endParaRPr lang="en-US" altLang="zh-CN" sz="2000" dirty="0">
              <a:solidFill>
                <a:srgbClr val="000000"/>
              </a:solidFill>
              <a:latin typeface="微软雅黑" panose="020B0503020204020204" pitchFamily="34" charset="-122"/>
              <a:ea typeface="微软雅黑" panose="020B0503020204020204" pitchFamily="34" charset="-122"/>
            </a:endParaRPr>
          </a:p>
          <a:p>
            <a:pPr marL="0" lvl="3"/>
            <a:r>
              <a:rPr lang="zh-CN" altLang="zh-CN" sz="2000" dirty="0">
                <a:solidFill>
                  <a:srgbClr val="000000"/>
                </a:solidFill>
                <a:latin typeface="微软雅黑" panose="020B0503020204020204" pitchFamily="34" charset="-122"/>
                <a:ea typeface="微软雅黑" panose="020B0503020204020204" pitchFamily="34" charset="-122"/>
              </a:rPr>
              <a:t>安全风险评估是根据风险点的危险源可能发生的每种事故类型的可能性和后果严重程度确定风险的大小和等级的过程</a:t>
            </a:r>
            <a:endParaRPr lang="en-US" altLang="zh-CN" sz="2000" dirty="0">
              <a:solidFill>
                <a:srgbClr val="000000"/>
              </a:solidFill>
              <a:latin typeface="微软雅黑" panose="020B0503020204020204" pitchFamily="34" charset="-122"/>
              <a:ea typeface="微软雅黑" panose="020B0503020204020204" pitchFamily="34" charset="-122"/>
            </a:endParaRPr>
          </a:p>
          <a:p>
            <a:pPr marL="0" lvl="3"/>
            <a:endParaRPr lang="en-US" altLang="zh-CN" sz="2000" dirty="0">
              <a:solidFill>
                <a:srgbClr val="000000"/>
              </a:solidFill>
              <a:latin typeface="微软雅黑" panose="020B0503020204020204" pitchFamily="34" charset="-122"/>
              <a:ea typeface="微软雅黑" panose="020B0503020204020204" pitchFamily="34" charset="-122"/>
            </a:endParaRPr>
          </a:p>
          <a:p>
            <a:pPr marL="0" lvl="3"/>
            <a:r>
              <a:rPr lang="zh-CN" altLang="zh-CN" sz="2000" dirty="0">
                <a:solidFill>
                  <a:srgbClr val="000000"/>
                </a:solidFill>
                <a:latin typeface="微软雅黑" panose="020B0503020204020204" pitchFamily="34" charset="-122"/>
                <a:ea typeface="微软雅黑" panose="020B0503020204020204" pitchFamily="34" charset="-122"/>
              </a:rPr>
              <a:t>特种设备使用单位可选用适用的安全风险评估方法，也可参考附录</a:t>
            </a:r>
            <a:r>
              <a:rPr lang="en-US" altLang="zh-CN" sz="2000" dirty="0">
                <a:solidFill>
                  <a:srgbClr val="000000"/>
                </a:solidFill>
                <a:latin typeface="微软雅黑" panose="020B0503020204020204" pitchFamily="34" charset="-122"/>
                <a:ea typeface="微软雅黑" panose="020B0503020204020204" pitchFamily="34" charset="-122"/>
              </a:rPr>
              <a:t>D</a:t>
            </a:r>
            <a:r>
              <a:rPr lang="zh-CN" altLang="zh-CN" sz="2000" dirty="0">
                <a:solidFill>
                  <a:srgbClr val="000000"/>
                </a:solidFill>
                <a:latin typeface="微软雅黑" panose="020B0503020204020204" pitchFamily="34" charset="-122"/>
                <a:ea typeface="微软雅黑" panose="020B0503020204020204" pitchFamily="34" charset="-122"/>
              </a:rPr>
              <a:t>，采用</a:t>
            </a:r>
            <a:r>
              <a:rPr lang="zh-CN" altLang="en-US" sz="2000" dirty="0">
                <a:solidFill>
                  <a:srgbClr val="000000"/>
                </a:solidFill>
                <a:latin typeface="微软雅黑" panose="020B0503020204020204" pitchFamily="34" charset="-122"/>
                <a:ea typeface="微软雅黑" panose="020B0503020204020204" pitchFamily="34" charset="-122"/>
              </a:rPr>
              <a:t>安全</a:t>
            </a:r>
            <a:r>
              <a:rPr lang="zh-CN" altLang="zh-CN" sz="2000" dirty="0">
                <a:solidFill>
                  <a:srgbClr val="000000"/>
                </a:solidFill>
                <a:latin typeface="微软雅黑" panose="020B0503020204020204" pitchFamily="34" charset="-122"/>
                <a:ea typeface="微软雅黑" panose="020B0503020204020204" pitchFamily="34" charset="-122"/>
              </a:rPr>
              <a:t>检查表法确定安全风险等级。鼓励企业采用仿真模拟软件进行安全风险评估</a:t>
            </a:r>
            <a:endParaRPr lang="en-US" altLang="zh-CN" sz="2000" dirty="0">
              <a:solidFill>
                <a:srgbClr val="000000"/>
              </a:solidFill>
              <a:latin typeface="微软雅黑" panose="020B0503020204020204" pitchFamily="34" charset="-122"/>
              <a:ea typeface="微软雅黑" panose="020B0503020204020204" pitchFamily="34" charset="-122"/>
            </a:endParaRPr>
          </a:p>
          <a:p>
            <a:pPr marL="0" lvl="3"/>
            <a:endParaRPr lang="en-US" altLang="zh-CN" sz="2000" dirty="0">
              <a:solidFill>
                <a:srgbClr val="000000"/>
              </a:solidFill>
              <a:latin typeface="微软雅黑" panose="020B0503020204020204" pitchFamily="34" charset="-122"/>
              <a:ea typeface="微软雅黑" panose="020B0503020204020204" pitchFamily="34" charset="-122"/>
            </a:endParaRPr>
          </a:p>
        </p:txBody>
      </p:sp>
      <p:sp>
        <p:nvSpPr>
          <p:cNvPr id="29" name="五边形 28"/>
          <p:cNvSpPr/>
          <p:nvPr>
            <p:custDataLst>
              <p:tags r:id="rId1"/>
            </p:custDataLst>
          </p:nvPr>
        </p:nvSpPr>
        <p:spPr bwMode="auto">
          <a:xfrm>
            <a:off x="643030" y="1403309"/>
            <a:ext cx="454250" cy="153383"/>
          </a:xfrm>
          <a:prstGeom prst="homePlate">
            <a:avLst/>
          </a:prstGeom>
          <a:solidFill>
            <a:schemeClr val="accent1"/>
          </a:soli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32" name="五边形 31"/>
          <p:cNvSpPr/>
          <p:nvPr>
            <p:custDataLst>
              <p:tags r:id="rId2"/>
            </p:custDataLst>
          </p:nvPr>
        </p:nvSpPr>
        <p:spPr bwMode="auto">
          <a:xfrm>
            <a:off x="671543" y="2944925"/>
            <a:ext cx="454250" cy="153383"/>
          </a:xfrm>
          <a:prstGeom prst="homePlate">
            <a:avLst/>
          </a:prstGeom>
          <a:solidFill>
            <a:schemeClr val="accent1"/>
          </a:soli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59" name="Freeform 8"/>
          <p:cNvSpPr/>
          <p:nvPr>
            <p:custDataLst>
              <p:tags r:id="rId3"/>
            </p:custDataLst>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60" name="TextBox 44"/>
          <p:cNvSpPr txBox="1"/>
          <p:nvPr>
            <p:custDataLst>
              <p:tags r:id="rId4"/>
            </p:custDataLst>
          </p:nvPr>
        </p:nvSpPr>
        <p:spPr>
          <a:xfrm>
            <a:off x="784614" y="407020"/>
            <a:ext cx="3956868"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特种设备双重预防工作程序</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61" name="Freeform 7"/>
          <p:cNvSpPr/>
          <p:nvPr>
            <p:custDataLst>
              <p:tags r:id="rId5"/>
            </p:custDataLst>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endParaRPr>
          </a:p>
        </p:txBody>
      </p:sp>
      <p:sp>
        <p:nvSpPr>
          <p:cNvPr id="62" name="TextBox 61"/>
          <p:cNvSpPr txBox="1"/>
          <p:nvPr>
            <p:custDataLst>
              <p:tags r:id="rId6"/>
            </p:custDataLst>
          </p:nvPr>
        </p:nvSpPr>
        <p:spPr>
          <a:xfrm>
            <a:off x="88490" y="401156"/>
            <a:ext cx="200578" cy="307777"/>
          </a:xfrm>
          <a:prstGeom prst="rect">
            <a:avLst/>
          </a:prstGeom>
          <a:noFill/>
        </p:spPr>
        <p:txBody>
          <a:bodyPr wrap="square" rtlCol="0">
            <a:spAutoFit/>
          </a:bodyPr>
          <a:lstStyle/>
          <a:p>
            <a:r>
              <a:rPr lang="zh-CN" altLang="en-US" sz="1400" b="1" dirty="0">
                <a:solidFill>
                  <a:schemeClr val="lt1"/>
                </a:solidFill>
              </a:rPr>
              <a:t>三</a:t>
            </a:r>
            <a:endParaRPr lang="zh-CN" altLang="en-US" sz="1400" b="1" dirty="0">
              <a:solidFill>
                <a:schemeClr val="lt1"/>
              </a:solidFill>
            </a:endParaRPr>
          </a:p>
        </p:txBody>
      </p:sp>
      <p:sp>
        <p:nvSpPr>
          <p:cNvPr id="63" name="矩形标注 62"/>
          <p:cNvSpPr/>
          <p:nvPr>
            <p:custDataLst>
              <p:tags r:id="rId7"/>
            </p:custDataLst>
          </p:nvPr>
        </p:nvSpPr>
        <p:spPr bwMode="auto">
          <a:xfrm>
            <a:off x="643030" y="1233092"/>
            <a:ext cx="4348070" cy="3415108"/>
          </a:xfrm>
          <a:prstGeom prst="wedgeRectCallout">
            <a:avLst>
              <a:gd name="adj1" fmla="val -54736"/>
              <a:gd name="adj2" fmla="val -31655"/>
            </a:avLst>
          </a:prstGeom>
          <a:noFill/>
          <a:ln w="22225">
            <a:solidFill>
              <a:schemeClr val="dk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64" name="TextBox 63"/>
          <p:cNvSpPr txBox="1"/>
          <p:nvPr>
            <p:custDataLst>
              <p:tags r:id="rId8"/>
            </p:custDataLst>
          </p:nvPr>
        </p:nvSpPr>
        <p:spPr>
          <a:xfrm>
            <a:off x="-48296" y="915593"/>
            <a:ext cx="1171746" cy="706755"/>
          </a:xfrm>
          <a:prstGeom prst="rect">
            <a:avLst/>
          </a:prstGeom>
          <a:noFill/>
        </p:spPr>
        <p:txBody>
          <a:bodyPr wrap="square" rtlCol="0">
            <a:spAutoFit/>
          </a:bodyPr>
          <a:lstStyle/>
          <a:p>
            <a:r>
              <a:rPr lang="zh-CN" altLang="en-US" sz="2000" dirty="0">
                <a:solidFill>
                  <a:schemeClr val="dk1"/>
                </a:solidFill>
                <a:latin typeface="微软雅黑" panose="020B0503020204020204" pitchFamily="34" charset="-122"/>
                <a:ea typeface="微软雅黑" panose="020B0503020204020204" pitchFamily="34" charset="-122"/>
              </a:rPr>
              <a:t>标准</a:t>
            </a:r>
            <a:endParaRPr lang="en-US" altLang="zh-CN" sz="2000" dirty="0">
              <a:solidFill>
                <a:schemeClr val="dk1"/>
              </a:solidFill>
              <a:latin typeface="微软雅黑" panose="020B0503020204020204" pitchFamily="34" charset="-122"/>
              <a:ea typeface="微软雅黑" panose="020B0503020204020204" pitchFamily="34" charset="-122"/>
            </a:endParaRPr>
          </a:p>
          <a:p>
            <a:r>
              <a:rPr lang="en-US" altLang="zh-CN" sz="2000" dirty="0">
                <a:solidFill>
                  <a:schemeClr val="dk1"/>
                </a:solidFill>
                <a:latin typeface="微软雅黑" panose="020B0503020204020204" pitchFamily="34" charset="-122"/>
                <a:ea typeface="微软雅黑" panose="020B0503020204020204" pitchFamily="34" charset="-122"/>
              </a:rPr>
              <a:t>5.3.2</a:t>
            </a:r>
            <a:endParaRPr lang="en-US" altLang="zh-CN" sz="2000" dirty="0">
              <a:solidFill>
                <a:schemeClr val="dk1"/>
              </a:solidFill>
              <a:latin typeface="微软雅黑" panose="020B0503020204020204" pitchFamily="34" charset="-122"/>
              <a:ea typeface="微软雅黑" panose="020B0503020204020204" pitchFamily="34" charset="-122"/>
            </a:endParaRPr>
          </a:p>
        </p:txBody>
      </p:sp>
      <p:sp>
        <p:nvSpPr>
          <p:cNvPr id="3" name="日期占位符 2"/>
          <p:cNvSpPr>
            <a:spLocks noGrp="1"/>
          </p:cNvSpPr>
          <p:nvPr>
            <p:ph type="dt" sz="half" idx="10"/>
            <p:custDataLst>
              <p:tags r:id="rId9"/>
            </p:custDataLst>
          </p:nvPr>
        </p:nvSpPr>
        <p:spPr/>
        <p:txBody>
          <a:bodyPr/>
          <a:lstStyle/>
          <a:p>
            <a:fld id="{951945DF-FD5D-426C-9B8B-7E13439791B5}" type="datetime11">
              <a:rPr lang="zh-CN" altLang="en-US" smtClean="0">
                <a:solidFill>
                  <a:schemeClr val="dk1">
                    <a:tint val="75000"/>
                  </a:schemeClr>
                </a:solidFill>
              </a:rPr>
            </a:fld>
            <a:endParaRPr lang="zh-CN" altLang="en-US" smtClean="0">
              <a:solidFill>
                <a:schemeClr val="dk1">
                  <a:tint val="75000"/>
                </a:schemeClr>
              </a:solidFill>
            </a:endParaRPr>
          </a:p>
        </p:txBody>
      </p:sp>
      <p:sp>
        <p:nvSpPr>
          <p:cNvPr id="4" name="灯片编号占位符 3"/>
          <p:cNvSpPr>
            <a:spLocks noGrp="1"/>
          </p:cNvSpPr>
          <p:nvPr>
            <p:ph type="sldNum" sz="quarter" idx="12"/>
            <p:custDataLst>
              <p:tags r:id="rId10"/>
            </p:custDataLst>
          </p:nvPr>
        </p:nvSpPr>
        <p:spPr/>
        <p:txBody>
          <a:bodyPr/>
          <a:lstStyle/>
          <a:p>
            <a:fld id="{4F8BEFBF-5B5F-4BD2-A74A-61A97BF1200E}" type="slidenum">
              <a:rPr lang="zh-CN" altLang="en-US" smtClean="0">
                <a:solidFill>
                  <a:schemeClr val="dk1">
                    <a:tint val="75000"/>
                  </a:schemeClr>
                </a:solidFill>
              </a:rPr>
            </a:fld>
            <a:endParaRPr lang="zh-CN" altLang="en-US" smtClean="0">
              <a:solidFill>
                <a:schemeClr val="dk1">
                  <a:tint val="75000"/>
                </a:schemeClr>
              </a:solidFill>
            </a:endParaRPr>
          </a:p>
        </p:txBody>
      </p:sp>
      <p:sp>
        <p:nvSpPr>
          <p:cNvPr id="16" name="Freeform 8"/>
          <p:cNvSpPr/>
          <p:nvPr>
            <p:custDataLst>
              <p:tags r:id="rId11"/>
            </p:custDataLst>
          </p:nvPr>
        </p:nvSpPr>
        <p:spPr bwMode="auto">
          <a:xfrm>
            <a:off x="4486862" y="407020"/>
            <a:ext cx="22187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7" name="TextBox 44"/>
          <p:cNvSpPr txBox="1"/>
          <p:nvPr>
            <p:custDataLst>
              <p:tags r:id="rId12"/>
            </p:custDataLst>
          </p:nvPr>
        </p:nvSpPr>
        <p:spPr>
          <a:xfrm>
            <a:off x="4627020" y="407020"/>
            <a:ext cx="2192880"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a:solidFill>
                  <a:schemeClr val="lt1"/>
                </a:solidFill>
                <a:latin typeface="微软雅黑" panose="020B0503020204020204" pitchFamily="34" charset="-122"/>
                <a:ea typeface="微软雅黑" panose="020B0503020204020204" pitchFamily="34" charset="-122"/>
              </a:rPr>
              <a:t>5</a:t>
            </a:r>
            <a:r>
              <a:rPr lang="zh-CN" altLang="en-US" sz="2000" spc="70" dirty="0">
                <a:solidFill>
                  <a:schemeClr val="lt1"/>
                </a:solidFill>
                <a:latin typeface="微软雅黑" panose="020B0503020204020204" pitchFamily="34" charset="-122"/>
                <a:ea typeface="微软雅黑" panose="020B0503020204020204" pitchFamily="34" charset="-122"/>
              </a:rPr>
              <a:t>安全风险评估</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grpSp>
        <p:nvGrpSpPr>
          <p:cNvPr id="18" name="组合 69"/>
          <p:cNvGrpSpPr/>
          <p:nvPr/>
        </p:nvGrpSpPr>
        <p:grpSpPr>
          <a:xfrm>
            <a:off x="4992877" y="1494006"/>
            <a:ext cx="4040897" cy="2573871"/>
            <a:chOff x="947652" y="2109722"/>
            <a:chExt cx="5463918" cy="3500798"/>
          </a:xfrm>
        </p:grpSpPr>
        <p:grpSp>
          <p:nvGrpSpPr>
            <p:cNvPr id="19" name="Group 3"/>
            <p:cNvGrpSpPr/>
            <p:nvPr/>
          </p:nvGrpSpPr>
          <p:grpSpPr>
            <a:xfrm>
              <a:off x="1746101" y="2193925"/>
              <a:ext cx="1932731" cy="2047746"/>
              <a:chOff x="1791" y="1344"/>
              <a:chExt cx="1089" cy="1154"/>
            </a:xfrm>
          </p:grpSpPr>
          <p:sp>
            <p:nvSpPr>
              <p:cNvPr id="53" name="Freeform 4"/>
              <p:cNvSpPr/>
              <p:nvPr>
                <p:custDataLst>
                  <p:tags r:id="rId13"/>
                </p:custDataLst>
              </p:nvPr>
            </p:nvSpPr>
            <p:spPr bwMode="auto">
              <a:xfrm>
                <a:off x="1791" y="1344"/>
                <a:ext cx="1089" cy="768"/>
              </a:xfrm>
              <a:custGeom>
                <a:avLst/>
                <a:gdLst>
                  <a:gd name="T0" fmla="*/ 0 w 1089"/>
                  <a:gd name="T1" fmla="*/ 225 h 768"/>
                  <a:gd name="T2" fmla="*/ 0 w 1089"/>
                  <a:gd name="T3" fmla="*/ 225 h 768"/>
                  <a:gd name="T4" fmla="*/ 54 w 1089"/>
                  <a:gd name="T5" fmla="*/ 199 h 768"/>
                  <a:gd name="T6" fmla="*/ 110 w 1089"/>
                  <a:gd name="T7" fmla="*/ 175 h 768"/>
                  <a:gd name="T8" fmla="*/ 168 w 1089"/>
                  <a:gd name="T9" fmla="*/ 153 h 768"/>
                  <a:gd name="T10" fmla="*/ 229 w 1089"/>
                  <a:gd name="T11" fmla="*/ 130 h 768"/>
                  <a:gd name="T12" fmla="*/ 291 w 1089"/>
                  <a:gd name="T13" fmla="*/ 111 h 768"/>
                  <a:gd name="T14" fmla="*/ 356 w 1089"/>
                  <a:gd name="T15" fmla="*/ 92 h 768"/>
                  <a:gd name="T16" fmla="*/ 422 w 1089"/>
                  <a:gd name="T17" fmla="*/ 75 h 768"/>
                  <a:gd name="T18" fmla="*/ 490 w 1089"/>
                  <a:gd name="T19" fmla="*/ 60 h 768"/>
                  <a:gd name="T20" fmla="*/ 560 w 1089"/>
                  <a:gd name="T21" fmla="*/ 46 h 768"/>
                  <a:gd name="T22" fmla="*/ 632 w 1089"/>
                  <a:gd name="T23" fmla="*/ 34 h 768"/>
                  <a:gd name="T24" fmla="*/ 704 w 1089"/>
                  <a:gd name="T25" fmla="*/ 23 h 768"/>
                  <a:gd name="T26" fmla="*/ 778 w 1089"/>
                  <a:gd name="T27" fmla="*/ 15 h 768"/>
                  <a:gd name="T28" fmla="*/ 855 w 1089"/>
                  <a:gd name="T29" fmla="*/ 9 h 768"/>
                  <a:gd name="T30" fmla="*/ 932 w 1089"/>
                  <a:gd name="T31" fmla="*/ 4 h 768"/>
                  <a:gd name="T32" fmla="*/ 1010 w 1089"/>
                  <a:gd name="T33" fmla="*/ 1 h 768"/>
                  <a:gd name="T34" fmla="*/ 1089 w 1089"/>
                  <a:gd name="T35" fmla="*/ 0 h 768"/>
                  <a:gd name="T36" fmla="*/ 1089 w 1089"/>
                  <a:gd name="T37" fmla="*/ 768 h 768"/>
                  <a:gd name="T38" fmla="*/ 0 w 1089"/>
                  <a:gd name="T39" fmla="*/ 225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9" h="768">
                    <a:moveTo>
                      <a:pt x="0" y="225"/>
                    </a:moveTo>
                    <a:lnTo>
                      <a:pt x="0" y="225"/>
                    </a:lnTo>
                    <a:lnTo>
                      <a:pt x="54" y="199"/>
                    </a:lnTo>
                    <a:lnTo>
                      <a:pt x="110" y="175"/>
                    </a:lnTo>
                    <a:lnTo>
                      <a:pt x="168" y="153"/>
                    </a:lnTo>
                    <a:lnTo>
                      <a:pt x="229" y="130"/>
                    </a:lnTo>
                    <a:lnTo>
                      <a:pt x="291" y="111"/>
                    </a:lnTo>
                    <a:lnTo>
                      <a:pt x="356" y="92"/>
                    </a:lnTo>
                    <a:lnTo>
                      <a:pt x="422" y="75"/>
                    </a:lnTo>
                    <a:lnTo>
                      <a:pt x="490" y="60"/>
                    </a:lnTo>
                    <a:lnTo>
                      <a:pt x="560" y="46"/>
                    </a:lnTo>
                    <a:lnTo>
                      <a:pt x="632" y="34"/>
                    </a:lnTo>
                    <a:lnTo>
                      <a:pt x="704" y="23"/>
                    </a:lnTo>
                    <a:lnTo>
                      <a:pt x="778" y="15"/>
                    </a:lnTo>
                    <a:lnTo>
                      <a:pt x="855" y="9"/>
                    </a:lnTo>
                    <a:lnTo>
                      <a:pt x="932" y="4"/>
                    </a:lnTo>
                    <a:lnTo>
                      <a:pt x="1010" y="1"/>
                    </a:lnTo>
                    <a:lnTo>
                      <a:pt x="1089" y="0"/>
                    </a:lnTo>
                    <a:lnTo>
                      <a:pt x="1089" y="768"/>
                    </a:lnTo>
                    <a:lnTo>
                      <a:pt x="0" y="225"/>
                    </a:lnTo>
                    <a:close/>
                  </a:path>
                </a:pathLst>
              </a:custGeom>
              <a:gradFill>
                <a:gsLst>
                  <a:gs pos="0">
                    <a:srgbClr val="007ADD"/>
                  </a:gs>
                  <a:gs pos="50000">
                    <a:srgbClr val="007ADD"/>
                  </a:gs>
                  <a:gs pos="100000">
                    <a:srgbClr val="007ADD"/>
                  </a:gs>
                </a:gsLst>
                <a:lin ang="5400000" scaled="0"/>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6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54" name="Freeform 5"/>
              <p:cNvSpPr/>
              <p:nvPr/>
            </p:nvSpPr>
            <p:spPr bwMode="auto">
              <a:xfrm>
                <a:off x="1791" y="1570"/>
                <a:ext cx="1089" cy="928"/>
              </a:xfrm>
              <a:custGeom>
                <a:avLst/>
                <a:gdLst>
                  <a:gd name="T0" fmla="*/ 1089 w 1089"/>
                  <a:gd name="T1" fmla="*/ 543 h 929"/>
                  <a:gd name="T2" fmla="*/ 0 w 1089"/>
                  <a:gd name="T3" fmla="*/ 0 h 929"/>
                  <a:gd name="T4" fmla="*/ 0 w 1089"/>
                  <a:gd name="T5" fmla="*/ 385 h 929"/>
                  <a:gd name="T6" fmla="*/ 1089 w 1089"/>
                  <a:gd name="T7" fmla="*/ 929 h 929"/>
                  <a:gd name="T8" fmla="*/ 1089 w 1089"/>
                  <a:gd name="T9" fmla="*/ 543 h 929"/>
                </a:gdLst>
                <a:ahLst/>
                <a:cxnLst>
                  <a:cxn ang="0">
                    <a:pos x="T0" y="T1"/>
                  </a:cxn>
                  <a:cxn ang="0">
                    <a:pos x="T2" y="T3"/>
                  </a:cxn>
                  <a:cxn ang="0">
                    <a:pos x="T4" y="T5"/>
                  </a:cxn>
                  <a:cxn ang="0">
                    <a:pos x="T6" y="T7"/>
                  </a:cxn>
                  <a:cxn ang="0">
                    <a:pos x="T8" y="T9"/>
                  </a:cxn>
                </a:cxnLst>
                <a:rect l="0" t="0" r="r" b="b"/>
                <a:pathLst>
                  <a:path w="1089" h="929">
                    <a:moveTo>
                      <a:pt x="1089" y="543"/>
                    </a:moveTo>
                    <a:lnTo>
                      <a:pt x="0" y="0"/>
                    </a:lnTo>
                    <a:lnTo>
                      <a:pt x="0" y="385"/>
                    </a:lnTo>
                    <a:lnTo>
                      <a:pt x="1089" y="929"/>
                    </a:lnTo>
                    <a:lnTo>
                      <a:pt x="1089" y="543"/>
                    </a:lnTo>
                    <a:close/>
                  </a:path>
                </a:pathLst>
              </a:custGeom>
              <a:solidFill>
                <a:srgbClr val="DDDDDD"/>
              </a:solid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6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grpSp>
          <p:nvGrpSpPr>
            <p:cNvPr id="20" name="Group 6"/>
            <p:cNvGrpSpPr/>
            <p:nvPr/>
          </p:nvGrpSpPr>
          <p:grpSpPr>
            <a:xfrm>
              <a:off x="3678832" y="2193925"/>
              <a:ext cx="1930519" cy="2047746"/>
              <a:chOff x="2880" y="1344"/>
              <a:chExt cx="1089" cy="1154"/>
            </a:xfrm>
          </p:grpSpPr>
          <p:sp>
            <p:nvSpPr>
              <p:cNvPr id="51" name="Freeform 7"/>
              <p:cNvSpPr/>
              <p:nvPr/>
            </p:nvSpPr>
            <p:spPr bwMode="auto">
              <a:xfrm>
                <a:off x="2884" y="1344"/>
                <a:ext cx="1083" cy="768"/>
              </a:xfrm>
              <a:custGeom>
                <a:avLst/>
                <a:gdLst>
                  <a:gd name="T0" fmla="*/ 1089 w 1089"/>
                  <a:gd name="T1" fmla="*/ 225 h 768"/>
                  <a:gd name="T2" fmla="*/ 1089 w 1089"/>
                  <a:gd name="T3" fmla="*/ 225 h 768"/>
                  <a:gd name="T4" fmla="*/ 1035 w 1089"/>
                  <a:gd name="T5" fmla="*/ 199 h 768"/>
                  <a:gd name="T6" fmla="*/ 979 w 1089"/>
                  <a:gd name="T7" fmla="*/ 175 h 768"/>
                  <a:gd name="T8" fmla="*/ 921 w 1089"/>
                  <a:gd name="T9" fmla="*/ 153 h 768"/>
                  <a:gd name="T10" fmla="*/ 860 w 1089"/>
                  <a:gd name="T11" fmla="*/ 130 h 768"/>
                  <a:gd name="T12" fmla="*/ 798 w 1089"/>
                  <a:gd name="T13" fmla="*/ 111 h 768"/>
                  <a:gd name="T14" fmla="*/ 733 w 1089"/>
                  <a:gd name="T15" fmla="*/ 92 h 768"/>
                  <a:gd name="T16" fmla="*/ 667 w 1089"/>
                  <a:gd name="T17" fmla="*/ 75 h 768"/>
                  <a:gd name="T18" fmla="*/ 599 w 1089"/>
                  <a:gd name="T19" fmla="*/ 60 h 768"/>
                  <a:gd name="T20" fmla="*/ 529 w 1089"/>
                  <a:gd name="T21" fmla="*/ 46 h 768"/>
                  <a:gd name="T22" fmla="*/ 457 w 1089"/>
                  <a:gd name="T23" fmla="*/ 34 h 768"/>
                  <a:gd name="T24" fmla="*/ 385 w 1089"/>
                  <a:gd name="T25" fmla="*/ 23 h 768"/>
                  <a:gd name="T26" fmla="*/ 311 w 1089"/>
                  <a:gd name="T27" fmla="*/ 15 h 768"/>
                  <a:gd name="T28" fmla="*/ 234 w 1089"/>
                  <a:gd name="T29" fmla="*/ 9 h 768"/>
                  <a:gd name="T30" fmla="*/ 157 w 1089"/>
                  <a:gd name="T31" fmla="*/ 4 h 768"/>
                  <a:gd name="T32" fmla="*/ 79 w 1089"/>
                  <a:gd name="T33" fmla="*/ 1 h 768"/>
                  <a:gd name="T34" fmla="*/ 0 w 1089"/>
                  <a:gd name="T35" fmla="*/ 0 h 768"/>
                  <a:gd name="T36" fmla="*/ 0 w 1089"/>
                  <a:gd name="T37" fmla="*/ 768 h 768"/>
                  <a:gd name="T38" fmla="*/ 1089 w 1089"/>
                  <a:gd name="T39" fmla="*/ 225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9" h="768">
                    <a:moveTo>
                      <a:pt x="1089" y="225"/>
                    </a:moveTo>
                    <a:lnTo>
                      <a:pt x="1089" y="225"/>
                    </a:lnTo>
                    <a:lnTo>
                      <a:pt x="1035" y="199"/>
                    </a:lnTo>
                    <a:lnTo>
                      <a:pt x="979" y="175"/>
                    </a:lnTo>
                    <a:lnTo>
                      <a:pt x="921" y="153"/>
                    </a:lnTo>
                    <a:lnTo>
                      <a:pt x="860" y="130"/>
                    </a:lnTo>
                    <a:lnTo>
                      <a:pt x="798" y="111"/>
                    </a:lnTo>
                    <a:lnTo>
                      <a:pt x="733" y="92"/>
                    </a:lnTo>
                    <a:lnTo>
                      <a:pt x="667" y="75"/>
                    </a:lnTo>
                    <a:lnTo>
                      <a:pt x="599" y="60"/>
                    </a:lnTo>
                    <a:lnTo>
                      <a:pt x="529" y="46"/>
                    </a:lnTo>
                    <a:lnTo>
                      <a:pt x="457" y="34"/>
                    </a:lnTo>
                    <a:lnTo>
                      <a:pt x="385" y="23"/>
                    </a:lnTo>
                    <a:lnTo>
                      <a:pt x="311" y="15"/>
                    </a:lnTo>
                    <a:lnTo>
                      <a:pt x="234" y="9"/>
                    </a:lnTo>
                    <a:lnTo>
                      <a:pt x="157" y="4"/>
                    </a:lnTo>
                    <a:lnTo>
                      <a:pt x="79" y="1"/>
                    </a:lnTo>
                    <a:lnTo>
                      <a:pt x="0" y="0"/>
                    </a:lnTo>
                    <a:lnTo>
                      <a:pt x="0" y="768"/>
                    </a:lnTo>
                    <a:lnTo>
                      <a:pt x="1089" y="225"/>
                    </a:lnTo>
                    <a:close/>
                  </a:path>
                </a:pathLst>
              </a:custGeom>
              <a:solidFill>
                <a:srgbClr val="C0C0C0"/>
              </a:soli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6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52" name="Freeform 8"/>
              <p:cNvSpPr/>
              <p:nvPr/>
            </p:nvSpPr>
            <p:spPr bwMode="auto">
              <a:xfrm>
                <a:off x="2884" y="1570"/>
                <a:ext cx="1083" cy="928"/>
              </a:xfrm>
              <a:custGeom>
                <a:avLst/>
                <a:gdLst>
                  <a:gd name="T0" fmla="*/ 0 w 1089"/>
                  <a:gd name="T1" fmla="*/ 543 h 929"/>
                  <a:gd name="T2" fmla="*/ 1089 w 1089"/>
                  <a:gd name="T3" fmla="*/ 0 h 929"/>
                  <a:gd name="T4" fmla="*/ 1089 w 1089"/>
                  <a:gd name="T5" fmla="*/ 385 h 929"/>
                  <a:gd name="T6" fmla="*/ 0 w 1089"/>
                  <a:gd name="T7" fmla="*/ 929 h 929"/>
                  <a:gd name="T8" fmla="*/ 0 w 1089"/>
                  <a:gd name="T9" fmla="*/ 543 h 929"/>
                </a:gdLst>
                <a:ahLst/>
                <a:cxnLst>
                  <a:cxn ang="0">
                    <a:pos x="T0" y="T1"/>
                  </a:cxn>
                  <a:cxn ang="0">
                    <a:pos x="T2" y="T3"/>
                  </a:cxn>
                  <a:cxn ang="0">
                    <a:pos x="T4" y="T5"/>
                  </a:cxn>
                  <a:cxn ang="0">
                    <a:pos x="T6" y="T7"/>
                  </a:cxn>
                  <a:cxn ang="0">
                    <a:pos x="T8" y="T9"/>
                  </a:cxn>
                </a:cxnLst>
                <a:rect l="0" t="0" r="r" b="b"/>
                <a:pathLst>
                  <a:path w="1089" h="929">
                    <a:moveTo>
                      <a:pt x="0" y="543"/>
                    </a:moveTo>
                    <a:lnTo>
                      <a:pt x="1089" y="0"/>
                    </a:lnTo>
                    <a:lnTo>
                      <a:pt x="1089" y="385"/>
                    </a:lnTo>
                    <a:lnTo>
                      <a:pt x="0" y="929"/>
                    </a:lnTo>
                    <a:lnTo>
                      <a:pt x="0" y="543"/>
                    </a:lnTo>
                    <a:close/>
                  </a:path>
                </a:pathLst>
              </a:custGeom>
              <a:solidFill>
                <a:srgbClr val="B2B2B2"/>
              </a:solid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6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grpSp>
          <p:nvGrpSpPr>
            <p:cNvPr id="21" name="Group 9"/>
            <p:cNvGrpSpPr/>
            <p:nvPr/>
          </p:nvGrpSpPr>
          <p:grpSpPr>
            <a:xfrm>
              <a:off x="947799" y="2596398"/>
              <a:ext cx="2731032" cy="1647484"/>
              <a:chOff x="1341" y="1569"/>
              <a:chExt cx="1539" cy="929"/>
            </a:xfrm>
          </p:grpSpPr>
          <p:sp>
            <p:nvSpPr>
              <p:cNvPr id="49" name="Freeform 10"/>
              <p:cNvSpPr/>
              <p:nvPr/>
            </p:nvSpPr>
            <p:spPr bwMode="auto">
              <a:xfrm>
                <a:off x="1341" y="1569"/>
                <a:ext cx="1543" cy="542"/>
              </a:xfrm>
              <a:custGeom>
                <a:avLst/>
                <a:gdLst>
                  <a:gd name="T0" fmla="*/ 1539 w 1539"/>
                  <a:gd name="T1" fmla="*/ 543 h 543"/>
                  <a:gd name="T2" fmla="*/ 450 w 1539"/>
                  <a:gd name="T3" fmla="*/ 0 h 543"/>
                  <a:gd name="T4" fmla="*/ 450 w 1539"/>
                  <a:gd name="T5" fmla="*/ 0 h 543"/>
                  <a:gd name="T6" fmla="*/ 400 w 1539"/>
                  <a:gd name="T7" fmla="*/ 27 h 543"/>
                  <a:gd name="T8" fmla="*/ 351 w 1539"/>
                  <a:gd name="T9" fmla="*/ 55 h 543"/>
                  <a:gd name="T10" fmla="*/ 306 w 1539"/>
                  <a:gd name="T11" fmla="*/ 84 h 543"/>
                  <a:gd name="T12" fmla="*/ 263 w 1539"/>
                  <a:gd name="T13" fmla="*/ 114 h 543"/>
                  <a:gd name="T14" fmla="*/ 223 w 1539"/>
                  <a:gd name="T15" fmla="*/ 144 h 543"/>
                  <a:gd name="T16" fmla="*/ 186 w 1539"/>
                  <a:gd name="T17" fmla="*/ 177 h 543"/>
                  <a:gd name="T18" fmla="*/ 152 w 1539"/>
                  <a:gd name="T19" fmla="*/ 210 h 543"/>
                  <a:gd name="T20" fmla="*/ 121 w 1539"/>
                  <a:gd name="T21" fmla="*/ 245 h 543"/>
                  <a:gd name="T22" fmla="*/ 93 w 1539"/>
                  <a:gd name="T23" fmla="*/ 279 h 543"/>
                  <a:gd name="T24" fmla="*/ 80 w 1539"/>
                  <a:gd name="T25" fmla="*/ 298 h 543"/>
                  <a:gd name="T26" fmla="*/ 70 w 1539"/>
                  <a:gd name="T27" fmla="*/ 315 h 543"/>
                  <a:gd name="T28" fmla="*/ 58 w 1539"/>
                  <a:gd name="T29" fmla="*/ 333 h 543"/>
                  <a:gd name="T30" fmla="*/ 49 w 1539"/>
                  <a:gd name="T31" fmla="*/ 352 h 543"/>
                  <a:gd name="T32" fmla="*/ 39 w 1539"/>
                  <a:gd name="T33" fmla="*/ 370 h 543"/>
                  <a:gd name="T34" fmla="*/ 31 w 1539"/>
                  <a:gd name="T35" fmla="*/ 389 h 543"/>
                  <a:gd name="T36" fmla="*/ 23 w 1539"/>
                  <a:gd name="T37" fmla="*/ 407 h 543"/>
                  <a:gd name="T38" fmla="*/ 18 w 1539"/>
                  <a:gd name="T39" fmla="*/ 427 h 543"/>
                  <a:gd name="T40" fmla="*/ 13 w 1539"/>
                  <a:gd name="T41" fmla="*/ 445 h 543"/>
                  <a:gd name="T42" fmla="*/ 8 w 1539"/>
                  <a:gd name="T43" fmla="*/ 465 h 543"/>
                  <a:gd name="T44" fmla="*/ 5 w 1539"/>
                  <a:gd name="T45" fmla="*/ 485 h 543"/>
                  <a:gd name="T46" fmla="*/ 2 w 1539"/>
                  <a:gd name="T47" fmla="*/ 504 h 543"/>
                  <a:gd name="T48" fmla="*/ 1 w 1539"/>
                  <a:gd name="T49" fmla="*/ 523 h 543"/>
                  <a:gd name="T50" fmla="*/ 0 w 1539"/>
                  <a:gd name="T51" fmla="*/ 543 h 543"/>
                  <a:gd name="T52" fmla="*/ 1539 w 1539"/>
                  <a:gd name="T53" fmla="*/ 543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39" h="543">
                    <a:moveTo>
                      <a:pt x="1539" y="543"/>
                    </a:moveTo>
                    <a:lnTo>
                      <a:pt x="450" y="0"/>
                    </a:lnTo>
                    <a:lnTo>
                      <a:pt x="450" y="0"/>
                    </a:lnTo>
                    <a:lnTo>
                      <a:pt x="400" y="27"/>
                    </a:lnTo>
                    <a:lnTo>
                      <a:pt x="351" y="55"/>
                    </a:lnTo>
                    <a:lnTo>
                      <a:pt x="306" y="84"/>
                    </a:lnTo>
                    <a:lnTo>
                      <a:pt x="263" y="114"/>
                    </a:lnTo>
                    <a:lnTo>
                      <a:pt x="223" y="144"/>
                    </a:lnTo>
                    <a:lnTo>
                      <a:pt x="186" y="177"/>
                    </a:lnTo>
                    <a:lnTo>
                      <a:pt x="152" y="210"/>
                    </a:lnTo>
                    <a:lnTo>
                      <a:pt x="121" y="245"/>
                    </a:lnTo>
                    <a:lnTo>
                      <a:pt x="93" y="279"/>
                    </a:lnTo>
                    <a:lnTo>
                      <a:pt x="80" y="298"/>
                    </a:lnTo>
                    <a:lnTo>
                      <a:pt x="70" y="315"/>
                    </a:lnTo>
                    <a:lnTo>
                      <a:pt x="58" y="333"/>
                    </a:lnTo>
                    <a:lnTo>
                      <a:pt x="49" y="352"/>
                    </a:lnTo>
                    <a:lnTo>
                      <a:pt x="39" y="370"/>
                    </a:lnTo>
                    <a:lnTo>
                      <a:pt x="31" y="389"/>
                    </a:lnTo>
                    <a:lnTo>
                      <a:pt x="23" y="407"/>
                    </a:lnTo>
                    <a:lnTo>
                      <a:pt x="18" y="427"/>
                    </a:lnTo>
                    <a:lnTo>
                      <a:pt x="13" y="445"/>
                    </a:lnTo>
                    <a:lnTo>
                      <a:pt x="8" y="465"/>
                    </a:lnTo>
                    <a:lnTo>
                      <a:pt x="5" y="485"/>
                    </a:lnTo>
                    <a:lnTo>
                      <a:pt x="2" y="504"/>
                    </a:lnTo>
                    <a:lnTo>
                      <a:pt x="1" y="523"/>
                    </a:lnTo>
                    <a:lnTo>
                      <a:pt x="0" y="543"/>
                    </a:lnTo>
                    <a:lnTo>
                      <a:pt x="1539" y="543"/>
                    </a:lnTo>
                    <a:close/>
                  </a:path>
                </a:pathLst>
              </a:custGeom>
              <a:solidFill>
                <a:srgbClr val="C0C0C0"/>
              </a:soli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6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50" name="Rectangle 11"/>
              <p:cNvSpPr>
                <a:spLocks noChangeArrowheads="1"/>
              </p:cNvSpPr>
              <p:nvPr/>
            </p:nvSpPr>
            <p:spPr bwMode="auto">
              <a:xfrm>
                <a:off x="1341" y="2113"/>
                <a:ext cx="1543" cy="385"/>
              </a:xfrm>
              <a:prstGeom prst="rect">
                <a:avLst/>
              </a:prstGeom>
              <a:solidFill>
                <a:srgbClr val="DDDDDD"/>
              </a:solid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6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grpSp>
          <p:nvGrpSpPr>
            <p:cNvPr id="22" name="Group 12"/>
            <p:cNvGrpSpPr/>
            <p:nvPr/>
          </p:nvGrpSpPr>
          <p:grpSpPr>
            <a:xfrm>
              <a:off x="3678832" y="2596398"/>
              <a:ext cx="2728821" cy="1647484"/>
              <a:chOff x="2880" y="1569"/>
              <a:chExt cx="1539" cy="929"/>
            </a:xfrm>
          </p:grpSpPr>
          <p:sp>
            <p:nvSpPr>
              <p:cNvPr id="47" name="Freeform 13"/>
              <p:cNvSpPr/>
              <p:nvPr>
                <p:custDataLst>
                  <p:tags r:id="rId14"/>
                </p:custDataLst>
              </p:nvPr>
            </p:nvSpPr>
            <p:spPr bwMode="auto">
              <a:xfrm>
                <a:off x="2884" y="1569"/>
                <a:ext cx="1535" cy="542"/>
              </a:xfrm>
              <a:custGeom>
                <a:avLst/>
                <a:gdLst>
                  <a:gd name="T0" fmla="*/ 0 w 1539"/>
                  <a:gd name="T1" fmla="*/ 543 h 543"/>
                  <a:gd name="T2" fmla="*/ 1089 w 1539"/>
                  <a:gd name="T3" fmla="*/ 0 h 543"/>
                  <a:gd name="T4" fmla="*/ 1089 w 1539"/>
                  <a:gd name="T5" fmla="*/ 0 h 543"/>
                  <a:gd name="T6" fmla="*/ 1139 w 1539"/>
                  <a:gd name="T7" fmla="*/ 27 h 543"/>
                  <a:gd name="T8" fmla="*/ 1188 w 1539"/>
                  <a:gd name="T9" fmla="*/ 55 h 543"/>
                  <a:gd name="T10" fmla="*/ 1233 w 1539"/>
                  <a:gd name="T11" fmla="*/ 84 h 543"/>
                  <a:gd name="T12" fmla="*/ 1276 w 1539"/>
                  <a:gd name="T13" fmla="*/ 114 h 543"/>
                  <a:gd name="T14" fmla="*/ 1316 w 1539"/>
                  <a:gd name="T15" fmla="*/ 144 h 543"/>
                  <a:gd name="T16" fmla="*/ 1353 w 1539"/>
                  <a:gd name="T17" fmla="*/ 177 h 543"/>
                  <a:gd name="T18" fmla="*/ 1387 w 1539"/>
                  <a:gd name="T19" fmla="*/ 210 h 543"/>
                  <a:gd name="T20" fmla="*/ 1418 w 1539"/>
                  <a:gd name="T21" fmla="*/ 245 h 543"/>
                  <a:gd name="T22" fmla="*/ 1446 w 1539"/>
                  <a:gd name="T23" fmla="*/ 279 h 543"/>
                  <a:gd name="T24" fmla="*/ 1459 w 1539"/>
                  <a:gd name="T25" fmla="*/ 298 h 543"/>
                  <a:gd name="T26" fmla="*/ 1469 w 1539"/>
                  <a:gd name="T27" fmla="*/ 315 h 543"/>
                  <a:gd name="T28" fmla="*/ 1481 w 1539"/>
                  <a:gd name="T29" fmla="*/ 333 h 543"/>
                  <a:gd name="T30" fmla="*/ 1490 w 1539"/>
                  <a:gd name="T31" fmla="*/ 352 h 543"/>
                  <a:gd name="T32" fmla="*/ 1500 w 1539"/>
                  <a:gd name="T33" fmla="*/ 370 h 543"/>
                  <a:gd name="T34" fmla="*/ 1508 w 1539"/>
                  <a:gd name="T35" fmla="*/ 389 h 543"/>
                  <a:gd name="T36" fmla="*/ 1516 w 1539"/>
                  <a:gd name="T37" fmla="*/ 407 h 543"/>
                  <a:gd name="T38" fmla="*/ 1521 w 1539"/>
                  <a:gd name="T39" fmla="*/ 427 h 543"/>
                  <a:gd name="T40" fmla="*/ 1526 w 1539"/>
                  <a:gd name="T41" fmla="*/ 445 h 543"/>
                  <a:gd name="T42" fmla="*/ 1531 w 1539"/>
                  <a:gd name="T43" fmla="*/ 465 h 543"/>
                  <a:gd name="T44" fmla="*/ 1534 w 1539"/>
                  <a:gd name="T45" fmla="*/ 485 h 543"/>
                  <a:gd name="T46" fmla="*/ 1537 w 1539"/>
                  <a:gd name="T47" fmla="*/ 504 h 543"/>
                  <a:gd name="T48" fmla="*/ 1538 w 1539"/>
                  <a:gd name="T49" fmla="*/ 523 h 543"/>
                  <a:gd name="T50" fmla="*/ 1539 w 1539"/>
                  <a:gd name="T51" fmla="*/ 543 h 543"/>
                  <a:gd name="T52" fmla="*/ 0 w 1539"/>
                  <a:gd name="T53" fmla="*/ 543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39" h="543">
                    <a:moveTo>
                      <a:pt x="0" y="543"/>
                    </a:moveTo>
                    <a:lnTo>
                      <a:pt x="1089" y="0"/>
                    </a:lnTo>
                    <a:lnTo>
                      <a:pt x="1089" y="0"/>
                    </a:lnTo>
                    <a:lnTo>
                      <a:pt x="1139" y="27"/>
                    </a:lnTo>
                    <a:lnTo>
                      <a:pt x="1188" y="55"/>
                    </a:lnTo>
                    <a:lnTo>
                      <a:pt x="1233" y="84"/>
                    </a:lnTo>
                    <a:lnTo>
                      <a:pt x="1276" y="114"/>
                    </a:lnTo>
                    <a:lnTo>
                      <a:pt x="1316" y="144"/>
                    </a:lnTo>
                    <a:lnTo>
                      <a:pt x="1353" y="177"/>
                    </a:lnTo>
                    <a:lnTo>
                      <a:pt x="1387" y="210"/>
                    </a:lnTo>
                    <a:lnTo>
                      <a:pt x="1418" y="245"/>
                    </a:lnTo>
                    <a:lnTo>
                      <a:pt x="1446" y="279"/>
                    </a:lnTo>
                    <a:lnTo>
                      <a:pt x="1459" y="298"/>
                    </a:lnTo>
                    <a:lnTo>
                      <a:pt x="1469" y="315"/>
                    </a:lnTo>
                    <a:lnTo>
                      <a:pt x="1481" y="333"/>
                    </a:lnTo>
                    <a:lnTo>
                      <a:pt x="1490" y="352"/>
                    </a:lnTo>
                    <a:lnTo>
                      <a:pt x="1500" y="370"/>
                    </a:lnTo>
                    <a:lnTo>
                      <a:pt x="1508" y="389"/>
                    </a:lnTo>
                    <a:lnTo>
                      <a:pt x="1516" y="407"/>
                    </a:lnTo>
                    <a:lnTo>
                      <a:pt x="1521" y="427"/>
                    </a:lnTo>
                    <a:lnTo>
                      <a:pt x="1526" y="445"/>
                    </a:lnTo>
                    <a:lnTo>
                      <a:pt x="1531" y="465"/>
                    </a:lnTo>
                    <a:lnTo>
                      <a:pt x="1534" y="485"/>
                    </a:lnTo>
                    <a:lnTo>
                      <a:pt x="1537" y="504"/>
                    </a:lnTo>
                    <a:lnTo>
                      <a:pt x="1538" y="523"/>
                    </a:lnTo>
                    <a:lnTo>
                      <a:pt x="1539" y="543"/>
                    </a:lnTo>
                    <a:lnTo>
                      <a:pt x="0" y="543"/>
                    </a:lnTo>
                    <a:close/>
                  </a:path>
                </a:pathLst>
              </a:custGeom>
              <a:gradFill>
                <a:gsLst>
                  <a:gs pos="0">
                    <a:srgbClr val="007ADD"/>
                  </a:gs>
                  <a:gs pos="50000">
                    <a:srgbClr val="007ADD"/>
                  </a:gs>
                  <a:gs pos="100000">
                    <a:srgbClr val="007ADD"/>
                  </a:gs>
                </a:gsLst>
                <a:lin ang="5400000" scaled="0"/>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6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48" name="Rectangle 14"/>
              <p:cNvSpPr>
                <a:spLocks noChangeArrowheads="1"/>
              </p:cNvSpPr>
              <p:nvPr/>
            </p:nvSpPr>
            <p:spPr bwMode="auto">
              <a:xfrm>
                <a:off x="2884" y="2113"/>
                <a:ext cx="1535" cy="385"/>
              </a:xfrm>
              <a:prstGeom prst="rect">
                <a:avLst/>
              </a:prstGeom>
              <a:solidFill>
                <a:srgbClr val="B2B2B2"/>
              </a:solid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6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grpSp>
          <p:nvGrpSpPr>
            <p:cNvPr id="24" name="Group 15"/>
            <p:cNvGrpSpPr/>
            <p:nvPr/>
          </p:nvGrpSpPr>
          <p:grpSpPr>
            <a:xfrm>
              <a:off x="947799" y="3562773"/>
              <a:ext cx="2731032" cy="1646144"/>
              <a:chOff x="1341" y="2112"/>
              <a:chExt cx="1539" cy="927"/>
            </a:xfrm>
          </p:grpSpPr>
          <p:sp>
            <p:nvSpPr>
              <p:cNvPr id="44" name="Freeform 16"/>
              <p:cNvSpPr/>
              <p:nvPr/>
            </p:nvSpPr>
            <p:spPr bwMode="auto">
              <a:xfrm>
                <a:off x="1341" y="2112"/>
                <a:ext cx="1543" cy="544"/>
              </a:xfrm>
              <a:custGeom>
                <a:avLst/>
                <a:gdLst>
                  <a:gd name="T0" fmla="*/ 1539 w 1539"/>
                  <a:gd name="T1" fmla="*/ 0 h 544"/>
                  <a:gd name="T2" fmla="*/ 450 w 1539"/>
                  <a:gd name="T3" fmla="*/ 544 h 544"/>
                  <a:gd name="T4" fmla="*/ 450 w 1539"/>
                  <a:gd name="T5" fmla="*/ 544 h 544"/>
                  <a:gd name="T6" fmla="*/ 400 w 1539"/>
                  <a:gd name="T7" fmla="*/ 518 h 544"/>
                  <a:gd name="T8" fmla="*/ 351 w 1539"/>
                  <a:gd name="T9" fmla="*/ 490 h 544"/>
                  <a:gd name="T10" fmla="*/ 306 w 1539"/>
                  <a:gd name="T11" fmla="*/ 461 h 544"/>
                  <a:gd name="T12" fmla="*/ 263 w 1539"/>
                  <a:gd name="T13" fmla="*/ 431 h 544"/>
                  <a:gd name="T14" fmla="*/ 223 w 1539"/>
                  <a:gd name="T15" fmla="*/ 399 h 544"/>
                  <a:gd name="T16" fmla="*/ 186 w 1539"/>
                  <a:gd name="T17" fmla="*/ 367 h 544"/>
                  <a:gd name="T18" fmla="*/ 152 w 1539"/>
                  <a:gd name="T19" fmla="*/ 334 h 544"/>
                  <a:gd name="T20" fmla="*/ 121 w 1539"/>
                  <a:gd name="T21" fmla="*/ 300 h 544"/>
                  <a:gd name="T22" fmla="*/ 93 w 1539"/>
                  <a:gd name="T23" fmla="*/ 266 h 544"/>
                  <a:gd name="T24" fmla="*/ 80 w 1539"/>
                  <a:gd name="T25" fmla="*/ 247 h 544"/>
                  <a:gd name="T26" fmla="*/ 70 w 1539"/>
                  <a:gd name="T27" fmla="*/ 230 h 544"/>
                  <a:gd name="T28" fmla="*/ 58 w 1539"/>
                  <a:gd name="T29" fmla="*/ 211 h 544"/>
                  <a:gd name="T30" fmla="*/ 49 w 1539"/>
                  <a:gd name="T31" fmla="*/ 193 h 544"/>
                  <a:gd name="T32" fmla="*/ 39 w 1539"/>
                  <a:gd name="T33" fmla="*/ 175 h 544"/>
                  <a:gd name="T34" fmla="*/ 31 w 1539"/>
                  <a:gd name="T35" fmla="*/ 156 h 544"/>
                  <a:gd name="T36" fmla="*/ 23 w 1539"/>
                  <a:gd name="T37" fmla="*/ 136 h 544"/>
                  <a:gd name="T38" fmla="*/ 18 w 1539"/>
                  <a:gd name="T39" fmla="*/ 118 h 544"/>
                  <a:gd name="T40" fmla="*/ 13 w 1539"/>
                  <a:gd name="T41" fmla="*/ 99 h 544"/>
                  <a:gd name="T42" fmla="*/ 8 w 1539"/>
                  <a:gd name="T43" fmla="*/ 79 h 544"/>
                  <a:gd name="T44" fmla="*/ 5 w 1539"/>
                  <a:gd name="T45" fmla="*/ 60 h 544"/>
                  <a:gd name="T46" fmla="*/ 2 w 1539"/>
                  <a:gd name="T47" fmla="*/ 40 h 544"/>
                  <a:gd name="T48" fmla="*/ 1 w 1539"/>
                  <a:gd name="T49" fmla="*/ 20 h 544"/>
                  <a:gd name="T50" fmla="*/ 0 w 1539"/>
                  <a:gd name="T51" fmla="*/ 0 h 544"/>
                  <a:gd name="T52" fmla="*/ 1539 w 1539"/>
                  <a:gd name="T53"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39" h="544">
                    <a:moveTo>
                      <a:pt x="1539" y="0"/>
                    </a:moveTo>
                    <a:lnTo>
                      <a:pt x="450" y="544"/>
                    </a:lnTo>
                    <a:lnTo>
                      <a:pt x="450" y="544"/>
                    </a:lnTo>
                    <a:lnTo>
                      <a:pt x="400" y="518"/>
                    </a:lnTo>
                    <a:lnTo>
                      <a:pt x="351" y="490"/>
                    </a:lnTo>
                    <a:lnTo>
                      <a:pt x="306" y="461"/>
                    </a:lnTo>
                    <a:lnTo>
                      <a:pt x="263" y="431"/>
                    </a:lnTo>
                    <a:lnTo>
                      <a:pt x="223" y="399"/>
                    </a:lnTo>
                    <a:lnTo>
                      <a:pt x="186" y="367"/>
                    </a:lnTo>
                    <a:lnTo>
                      <a:pt x="152" y="334"/>
                    </a:lnTo>
                    <a:lnTo>
                      <a:pt x="121" y="300"/>
                    </a:lnTo>
                    <a:lnTo>
                      <a:pt x="93" y="266"/>
                    </a:lnTo>
                    <a:lnTo>
                      <a:pt x="80" y="247"/>
                    </a:lnTo>
                    <a:lnTo>
                      <a:pt x="70" y="230"/>
                    </a:lnTo>
                    <a:lnTo>
                      <a:pt x="58" y="211"/>
                    </a:lnTo>
                    <a:lnTo>
                      <a:pt x="49" y="193"/>
                    </a:lnTo>
                    <a:lnTo>
                      <a:pt x="39" y="175"/>
                    </a:lnTo>
                    <a:lnTo>
                      <a:pt x="31" y="156"/>
                    </a:lnTo>
                    <a:lnTo>
                      <a:pt x="23" y="136"/>
                    </a:lnTo>
                    <a:lnTo>
                      <a:pt x="18" y="118"/>
                    </a:lnTo>
                    <a:lnTo>
                      <a:pt x="13" y="99"/>
                    </a:lnTo>
                    <a:lnTo>
                      <a:pt x="8" y="79"/>
                    </a:lnTo>
                    <a:lnTo>
                      <a:pt x="5" y="60"/>
                    </a:lnTo>
                    <a:lnTo>
                      <a:pt x="2" y="40"/>
                    </a:lnTo>
                    <a:lnTo>
                      <a:pt x="1" y="20"/>
                    </a:lnTo>
                    <a:lnTo>
                      <a:pt x="0" y="0"/>
                    </a:lnTo>
                    <a:lnTo>
                      <a:pt x="1539" y="0"/>
                    </a:lnTo>
                    <a:close/>
                  </a:path>
                </a:pathLst>
              </a:custGeom>
              <a:solidFill>
                <a:srgbClr val="FFFFFF"/>
              </a:soli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6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45" name="Freeform 17"/>
              <p:cNvSpPr/>
              <p:nvPr/>
            </p:nvSpPr>
            <p:spPr bwMode="auto">
              <a:xfrm>
                <a:off x="1341" y="2112"/>
                <a:ext cx="450" cy="924"/>
              </a:xfrm>
              <a:custGeom>
                <a:avLst/>
                <a:gdLst>
                  <a:gd name="T0" fmla="*/ 450 w 450"/>
                  <a:gd name="T1" fmla="*/ 544 h 929"/>
                  <a:gd name="T2" fmla="*/ 450 w 450"/>
                  <a:gd name="T3" fmla="*/ 544 h 929"/>
                  <a:gd name="T4" fmla="*/ 400 w 450"/>
                  <a:gd name="T5" fmla="*/ 518 h 929"/>
                  <a:gd name="T6" fmla="*/ 351 w 450"/>
                  <a:gd name="T7" fmla="*/ 490 h 929"/>
                  <a:gd name="T8" fmla="*/ 306 w 450"/>
                  <a:gd name="T9" fmla="*/ 461 h 929"/>
                  <a:gd name="T10" fmla="*/ 263 w 450"/>
                  <a:gd name="T11" fmla="*/ 431 h 929"/>
                  <a:gd name="T12" fmla="*/ 223 w 450"/>
                  <a:gd name="T13" fmla="*/ 399 h 929"/>
                  <a:gd name="T14" fmla="*/ 186 w 450"/>
                  <a:gd name="T15" fmla="*/ 367 h 929"/>
                  <a:gd name="T16" fmla="*/ 152 w 450"/>
                  <a:gd name="T17" fmla="*/ 334 h 929"/>
                  <a:gd name="T18" fmla="*/ 121 w 450"/>
                  <a:gd name="T19" fmla="*/ 300 h 929"/>
                  <a:gd name="T20" fmla="*/ 93 w 450"/>
                  <a:gd name="T21" fmla="*/ 266 h 929"/>
                  <a:gd name="T22" fmla="*/ 80 w 450"/>
                  <a:gd name="T23" fmla="*/ 247 h 929"/>
                  <a:gd name="T24" fmla="*/ 70 w 450"/>
                  <a:gd name="T25" fmla="*/ 230 h 929"/>
                  <a:gd name="T26" fmla="*/ 58 w 450"/>
                  <a:gd name="T27" fmla="*/ 211 h 929"/>
                  <a:gd name="T28" fmla="*/ 49 w 450"/>
                  <a:gd name="T29" fmla="*/ 193 h 929"/>
                  <a:gd name="T30" fmla="*/ 39 w 450"/>
                  <a:gd name="T31" fmla="*/ 175 h 929"/>
                  <a:gd name="T32" fmla="*/ 31 w 450"/>
                  <a:gd name="T33" fmla="*/ 156 h 929"/>
                  <a:gd name="T34" fmla="*/ 23 w 450"/>
                  <a:gd name="T35" fmla="*/ 136 h 929"/>
                  <a:gd name="T36" fmla="*/ 18 w 450"/>
                  <a:gd name="T37" fmla="*/ 118 h 929"/>
                  <a:gd name="T38" fmla="*/ 13 w 450"/>
                  <a:gd name="T39" fmla="*/ 99 h 929"/>
                  <a:gd name="T40" fmla="*/ 8 w 450"/>
                  <a:gd name="T41" fmla="*/ 79 h 929"/>
                  <a:gd name="T42" fmla="*/ 5 w 450"/>
                  <a:gd name="T43" fmla="*/ 60 h 929"/>
                  <a:gd name="T44" fmla="*/ 2 w 450"/>
                  <a:gd name="T45" fmla="*/ 40 h 929"/>
                  <a:gd name="T46" fmla="*/ 1 w 450"/>
                  <a:gd name="T47" fmla="*/ 20 h 929"/>
                  <a:gd name="T48" fmla="*/ 0 w 450"/>
                  <a:gd name="T49" fmla="*/ 0 h 929"/>
                  <a:gd name="T50" fmla="*/ 0 w 450"/>
                  <a:gd name="T51" fmla="*/ 386 h 929"/>
                  <a:gd name="T52" fmla="*/ 0 w 450"/>
                  <a:gd name="T53" fmla="*/ 386 h 929"/>
                  <a:gd name="T54" fmla="*/ 1 w 450"/>
                  <a:gd name="T55" fmla="*/ 406 h 929"/>
                  <a:gd name="T56" fmla="*/ 2 w 450"/>
                  <a:gd name="T57" fmla="*/ 425 h 929"/>
                  <a:gd name="T58" fmla="*/ 5 w 450"/>
                  <a:gd name="T59" fmla="*/ 444 h 929"/>
                  <a:gd name="T60" fmla="*/ 8 w 450"/>
                  <a:gd name="T61" fmla="*/ 464 h 929"/>
                  <a:gd name="T62" fmla="*/ 13 w 450"/>
                  <a:gd name="T63" fmla="*/ 484 h 929"/>
                  <a:gd name="T64" fmla="*/ 18 w 450"/>
                  <a:gd name="T65" fmla="*/ 502 h 929"/>
                  <a:gd name="T66" fmla="*/ 23 w 450"/>
                  <a:gd name="T67" fmla="*/ 522 h 929"/>
                  <a:gd name="T68" fmla="*/ 31 w 450"/>
                  <a:gd name="T69" fmla="*/ 540 h 929"/>
                  <a:gd name="T70" fmla="*/ 39 w 450"/>
                  <a:gd name="T71" fmla="*/ 559 h 929"/>
                  <a:gd name="T72" fmla="*/ 49 w 450"/>
                  <a:gd name="T73" fmla="*/ 577 h 929"/>
                  <a:gd name="T74" fmla="*/ 58 w 450"/>
                  <a:gd name="T75" fmla="*/ 596 h 929"/>
                  <a:gd name="T76" fmla="*/ 70 w 450"/>
                  <a:gd name="T77" fmla="*/ 614 h 929"/>
                  <a:gd name="T78" fmla="*/ 80 w 450"/>
                  <a:gd name="T79" fmla="*/ 631 h 929"/>
                  <a:gd name="T80" fmla="*/ 93 w 450"/>
                  <a:gd name="T81" fmla="*/ 650 h 929"/>
                  <a:gd name="T82" fmla="*/ 121 w 450"/>
                  <a:gd name="T83" fmla="*/ 684 h 929"/>
                  <a:gd name="T84" fmla="*/ 152 w 450"/>
                  <a:gd name="T85" fmla="*/ 719 h 929"/>
                  <a:gd name="T86" fmla="*/ 186 w 450"/>
                  <a:gd name="T87" fmla="*/ 752 h 929"/>
                  <a:gd name="T88" fmla="*/ 223 w 450"/>
                  <a:gd name="T89" fmla="*/ 785 h 929"/>
                  <a:gd name="T90" fmla="*/ 263 w 450"/>
                  <a:gd name="T91" fmla="*/ 815 h 929"/>
                  <a:gd name="T92" fmla="*/ 306 w 450"/>
                  <a:gd name="T93" fmla="*/ 845 h 929"/>
                  <a:gd name="T94" fmla="*/ 351 w 450"/>
                  <a:gd name="T95" fmla="*/ 874 h 929"/>
                  <a:gd name="T96" fmla="*/ 400 w 450"/>
                  <a:gd name="T97" fmla="*/ 902 h 929"/>
                  <a:gd name="T98" fmla="*/ 450 w 450"/>
                  <a:gd name="T99" fmla="*/ 929 h 929"/>
                  <a:gd name="T100" fmla="*/ 450 w 450"/>
                  <a:gd name="T101" fmla="*/ 544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0" h="929">
                    <a:moveTo>
                      <a:pt x="450" y="544"/>
                    </a:moveTo>
                    <a:lnTo>
                      <a:pt x="450" y="544"/>
                    </a:lnTo>
                    <a:lnTo>
                      <a:pt x="400" y="518"/>
                    </a:lnTo>
                    <a:lnTo>
                      <a:pt x="351" y="490"/>
                    </a:lnTo>
                    <a:lnTo>
                      <a:pt x="306" y="461"/>
                    </a:lnTo>
                    <a:lnTo>
                      <a:pt x="263" y="431"/>
                    </a:lnTo>
                    <a:lnTo>
                      <a:pt x="223" y="399"/>
                    </a:lnTo>
                    <a:lnTo>
                      <a:pt x="186" y="367"/>
                    </a:lnTo>
                    <a:lnTo>
                      <a:pt x="152" y="334"/>
                    </a:lnTo>
                    <a:lnTo>
                      <a:pt x="121" y="300"/>
                    </a:lnTo>
                    <a:lnTo>
                      <a:pt x="93" y="266"/>
                    </a:lnTo>
                    <a:lnTo>
                      <a:pt x="80" y="247"/>
                    </a:lnTo>
                    <a:lnTo>
                      <a:pt x="70" y="230"/>
                    </a:lnTo>
                    <a:lnTo>
                      <a:pt x="58" y="211"/>
                    </a:lnTo>
                    <a:lnTo>
                      <a:pt x="49" y="193"/>
                    </a:lnTo>
                    <a:lnTo>
                      <a:pt x="39" y="175"/>
                    </a:lnTo>
                    <a:lnTo>
                      <a:pt x="31" y="156"/>
                    </a:lnTo>
                    <a:lnTo>
                      <a:pt x="23" y="136"/>
                    </a:lnTo>
                    <a:lnTo>
                      <a:pt x="18" y="118"/>
                    </a:lnTo>
                    <a:lnTo>
                      <a:pt x="13" y="99"/>
                    </a:lnTo>
                    <a:lnTo>
                      <a:pt x="8" y="79"/>
                    </a:lnTo>
                    <a:lnTo>
                      <a:pt x="5" y="60"/>
                    </a:lnTo>
                    <a:lnTo>
                      <a:pt x="2" y="40"/>
                    </a:lnTo>
                    <a:lnTo>
                      <a:pt x="1" y="20"/>
                    </a:lnTo>
                    <a:lnTo>
                      <a:pt x="0" y="0"/>
                    </a:lnTo>
                    <a:lnTo>
                      <a:pt x="0" y="386"/>
                    </a:lnTo>
                    <a:lnTo>
                      <a:pt x="0" y="386"/>
                    </a:lnTo>
                    <a:lnTo>
                      <a:pt x="1" y="406"/>
                    </a:lnTo>
                    <a:lnTo>
                      <a:pt x="2" y="425"/>
                    </a:lnTo>
                    <a:lnTo>
                      <a:pt x="5" y="444"/>
                    </a:lnTo>
                    <a:lnTo>
                      <a:pt x="8" y="464"/>
                    </a:lnTo>
                    <a:lnTo>
                      <a:pt x="13" y="484"/>
                    </a:lnTo>
                    <a:lnTo>
                      <a:pt x="18" y="502"/>
                    </a:lnTo>
                    <a:lnTo>
                      <a:pt x="23" y="522"/>
                    </a:lnTo>
                    <a:lnTo>
                      <a:pt x="31" y="540"/>
                    </a:lnTo>
                    <a:lnTo>
                      <a:pt x="39" y="559"/>
                    </a:lnTo>
                    <a:lnTo>
                      <a:pt x="49" y="577"/>
                    </a:lnTo>
                    <a:lnTo>
                      <a:pt x="58" y="596"/>
                    </a:lnTo>
                    <a:lnTo>
                      <a:pt x="70" y="614"/>
                    </a:lnTo>
                    <a:lnTo>
                      <a:pt x="80" y="631"/>
                    </a:lnTo>
                    <a:lnTo>
                      <a:pt x="93" y="650"/>
                    </a:lnTo>
                    <a:lnTo>
                      <a:pt x="121" y="684"/>
                    </a:lnTo>
                    <a:lnTo>
                      <a:pt x="152" y="719"/>
                    </a:lnTo>
                    <a:lnTo>
                      <a:pt x="186" y="752"/>
                    </a:lnTo>
                    <a:lnTo>
                      <a:pt x="223" y="785"/>
                    </a:lnTo>
                    <a:lnTo>
                      <a:pt x="263" y="815"/>
                    </a:lnTo>
                    <a:lnTo>
                      <a:pt x="306" y="845"/>
                    </a:lnTo>
                    <a:lnTo>
                      <a:pt x="351" y="874"/>
                    </a:lnTo>
                    <a:lnTo>
                      <a:pt x="400" y="902"/>
                    </a:lnTo>
                    <a:lnTo>
                      <a:pt x="450" y="929"/>
                    </a:lnTo>
                    <a:lnTo>
                      <a:pt x="450" y="544"/>
                    </a:lnTo>
                    <a:close/>
                  </a:path>
                </a:pathLst>
              </a:custGeom>
              <a:solidFill>
                <a:srgbClr val="C0C0C0"/>
              </a:solid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6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46" name="Freeform 18"/>
              <p:cNvSpPr/>
              <p:nvPr/>
            </p:nvSpPr>
            <p:spPr bwMode="auto">
              <a:xfrm>
                <a:off x="1789" y="2112"/>
                <a:ext cx="1089" cy="924"/>
              </a:xfrm>
              <a:custGeom>
                <a:avLst/>
                <a:gdLst>
                  <a:gd name="T0" fmla="*/ 1089 w 1089"/>
                  <a:gd name="T1" fmla="*/ 386 h 929"/>
                  <a:gd name="T2" fmla="*/ 0 w 1089"/>
                  <a:gd name="T3" fmla="*/ 929 h 929"/>
                  <a:gd name="T4" fmla="*/ 0 w 1089"/>
                  <a:gd name="T5" fmla="*/ 544 h 929"/>
                  <a:gd name="T6" fmla="*/ 1089 w 1089"/>
                  <a:gd name="T7" fmla="*/ 0 h 929"/>
                  <a:gd name="T8" fmla="*/ 1089 w 1089"/>
                  <a:gd name="T9" fmla="*/ 386 h 929"/>
                </a:gdLst>
                <a:ahLst/>
                <a:cxnLst>
                  <a:cxn ang="0">
                    <a:pos x="T0" y="T1"/>
                  </a:cxn>
                  <a:cxn ang="0">
                    <a:pos x="T2" y="T3"/>
                  </a:cxn>
                  <a:cxn ang="0">
                    <a:pos x="T4" y="T5"/>
                  </a:cxn>
                  <a:cxn ang="0">
                    <a:pos x="T6" y="T7"/>
                  </a:cxn>
                  <a:cxn ang="0">
                    <a:pos x="T8" y="T9"/>
                  </a:cxn>
                </a:cxnLst>
                <a:rect l="0" t="0" r="r" b="b"/>
                <a:pathLst>
                  <a:path w="1089" h="929">
                    <a:moveTo>
                      <a:pt x="1089" y="386"/>
                    </a:moveTo>
                    <a:lnTo>
                      <a:pt x="0" y="929"/>
                    </a:lnTo>
                    <a:lnTo>
                      <a:pt x="0" y="544"/>
                    </a:lnTo>
                    <a:lnTo>
                      <a:pt x="1089" y="0"/>
                    </a:lnTo>
                    <a:lnTo>
                      <a:pt x="1089" y="386"/>
                    </a:lnTo>
                    <a:close/>
                  </a:path>
                </a:pathLst>
              </a:custGeom>
              <a:solidFill>
                <a:srgbClr val="B2B2B2"/>
              </a:solid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6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grpSp>
          <p:nvGrpSpPr>
            <p:cNvPr id="25" name="Group 19"/>
            <p:cNvGrpSpPr/>
            <p:nvPr/>
          </p:nvGrpSpPr>
          <p:grpSpPr>
            <a:xfrm>
              <a:off x="3617460" y="3573869"/>
              <a:ext cx="2750098" cy="1649696"/>
              <a:chOff x="2576" y="1985"/>
              <a:chExt cx="1551" cy="929"/>
            </a:xfrm>
          </p:grpSpPr>
          <p:sp>
            <p:nvSpPr>
              <p:cNvPr id="42" name="Freeform 20"/>
              <p:cNvSpPr/>
              <p:nvPr/>
            </p:nvSpPr>
            <p:spPr bwMode="auto">
              <a:xfrm>
                <a:off x="2576" y="1985"/>
                <a:ext cx="1542" cy="544"/>
              </a:xfrm>
              <a:custGeom>
                <a:avLst/>
                <a:gdLst>
                  <a:gd name="T0" fmla="*/ 0 w 1539"/>
                  <a:gd name="T1" fmla="*/ 0 h 544"/>
                  <a:gd name="T2" fmla="*/ 1089 w 1539"/>
                  <a:gd name="T3" fmla="*/ 544 h 544"/>
                  <a:gd name="T4" fmla="*/ 1089 w 1539"/>
                  <a:gd name="T5" fmla="*/ 544 h 544"/>
                  <a:gd name="T6" fmla="*/ 1139 w 1539"/>
                  <a:gd name="T7" fmla="*/ 518 h 544"/>
                  <a:gd name="T8" fmla="*/ 1188 w 1539"/>
                  <a:gd name="T9" fmla="*/ 490 h 544"/>
                  <a:gd name="T10" fmla="*/ 1233 w 1539"/>
                  <a:gd name="T11" fmla="*/ 461 h 544"/>
                  <a:gd name="T12" fmla="*/ 1276 w 1539"/>
                  <a:gd name="T13" fmla="*/ 431 h 544"/>
                  <a:gd name="T14" fmla="*/ 1316 w 1539"/>
                  <a:gd name="T15" fmla="*/ 399 h 544"/>
                  <a:gd name="T16" fmla="*/ 1353 w 1539"/>
                  <a:gd name="T17" fmla="*/ 367 h 544"/>
                  <a:gd name="T18" fmla="*/ 1387 w 1539"/>
                  <a:gd name="T19" fmla="*/ 334 h 544"/>
                  <a:gd name="T20" fmla="*/ 1418 w 1539"/>
                  <a:gd name="T21" fmla="*/ 300 h 544"/>
                  <a:gd name="T22" fmla="*/ 1446 w 1539"/>
                  <a:gd name="T23" fmla="*/ 266 h 544"/>
                  <a:gd name="T24" fmla="*/ 1459 w 1539"/>
                  <a:gd name="T25" fmla="*/ 247 h 544"/>
                  <a:gd name="T26" fmla="*/ 1469 w 1539"/>
                  <a:gd name="T27" fmla="*/ 230 h 544"/>
                  <a:gd name="T28" fmla="*/ 1481 w 1539"/>
                  <a:gd name="T29" fmla="*/ 211 h 544"/>
                  <a:gd name="T30" fmla="*/ 1490 w 1539"/>
                  <a:gd name="T31" fmla="*/ 193 h 544"/>
                  <a:gd name="T32" fmla="*/ 1500 w 1539"/>
                  <a:gd name="T33" fmla="*/ 175 h 544"/>
                  <a:gd name="T34" fmla="*/ 1508 w 1539"/>
                  <a:gd name="T35" fmla="*/ 156 h 544"/>
                  <a:gd name="T36" fmla="*/ 1516 w 1539"/>
                  <a:gd name="T37" fmla="*/ 136 h 544"/>
                  <a:gd name="T38" fmla="*/ 1521 w 1539"/>
                  <a:gd name="T39" fmla="*/ 118 h 544"/>
                  <a:gd name="T40" fmla="*/ 1526 w 1539"/>
                  <a:gd name="T41" fmla="*/ 99 h 544"/>
                  <a:gd name="T42" fmla="*/ 1531 w 1539"/>
                  <a:gd name="T43" fmla="*/ 79 h 544"/>
                  <a:gd name="T44" fmla="*/ 1534 w 1539"/>
                  <a:gd name="T45" fmla="*/ 60 h 544"/>
                  <a:gd name="T46" fmla="*/ 1537 w 1539"/>
                  <a:gd name="T47" fmla="*/ 40 h 544"/>
                  <a:gd name="T48" fmla="*/ 1538 w 1539"/>
                  <a:gd name="T49" fmla="*/ 20 h 544"/>
                  <a:gd name="T50" fmla="*/ 1539 w 1539"/>
                  <a:gd name="T51" fmla="*/ 0 h 544"/>
                  <a:gd name="T52" fmla="*/ 0 w 1539"/>
                  <a:gd name="T53"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39" h="544">
                    <a:moveTo>
                      <a:pt x="0" y="0"/>
                    </a:moveTo>
                    <a:lnTo>
                      <a:pt x="1089" y="544"/>
                    </a:lnTo>
                    <a:lnTo>
                      <a:pt x="1089" y="544"/>
                    </a:lnTo>
                    <a:lnTo>
                      <a:pt x="1139" y="518"/>
                    </a:lnTo>
                    <a:lnTo>
                      <a:pt x="1188" y="490"/>
                    </a:lnTo>
                    <a:lnTo>
                      <a:pt x="1233" y="461"/>
                    </a:lnTo>
                    <a:lnTo>
                      <a:pt x="1276" y="431"/>
                    </a:lnTo>
                    <a:lnTo>
                      <a:pt x="1316" y="399"/>
                    </a:lnTo>
                    <a:lnTo>
                      <a:pt x="1353" y="367"/>
                    </a:lnTo>
                    <a:lnTo>
                      <a:pt x="1387" y="334"/>
                    </a:lnTo>
                    <a:lnTo>
                      <a:pt x="1418" y="300"/>
                    </a:lnTo>
                    <a:lnTo>
                      <a:pt x="1446" y="266"/>
                    </a:lnTo>
                    <a:lnTo>
                      <a:pt x="1459" y="247"/>
                    </a:lnTo>
                    <a:lnTo>
                      <a:pt x="1469" y="230"/>
                    </a:lnTo>
                    <a:lnTo>
                      <a:pt x="1481" y="211"/>
                    </a:lnTo>
                    <a:lnTo>
                      <a:pt x="1490" y="193"/>
                    </a:lnTo>
                    <a:lnTo>
                      <a:pt x="1500" y="175"/>
                    </a:lnTo>
                    <a:lnTo>
                      <a:pt x="1508" y="156"/>
                    </a:lnTo>
                    <a:lnTo>
                      <a:pt x="1516" y="136"/>
                    </a:lnTo>
                    <a:lnTo>
                      <a:pt x="1521" y="118"/>
                    </a:lnTo>
                    <a:lnTo>
                      <a:pt x="1526" y="99"/>
                    </a:lnTo>
                    <a:lnTo>
                      <a:pt x="1531" y="79"/>
                    </a:lnTo>
                    <a:lnTo>
                      <a:pt x="1534" y="60"/>
                    </a:lnTo>
                    <a:lnTo>
                      <a:pt x="1537" y="40"/>
                    </a:lnTo>
                    <a:lnTo>
                      <a:pt x="1538" y="20"/>
                    </a:lnTo>
                    <a:lnTo>
                      <a:pt x="1539" y="0"/>
                    </a:lnTo>
                    <a:lnTo>
                      <a:pt x="0" y="0"/>
                    </a:lnTo>
                    <a:close/>
                  </a:path>
                </a:pathLst>
              </a:custGeom>
              <a:gradFill rotWithShape="1">
                <a:gsLst>
                  <a:gs pos="0">
                    <a:srgbClr val="CC0000">
                      <a:shade val="51000"/>
                      <a:satMod val="130000"/>
                    </a:srgbClr>
                  </a:gs>
                  <a:gs pos="80000">
                    <a:srgbClr val="CC0000">
                      <a:shade val="93000"/>
                      <a:satMod val="130000"/>
                    </a:srgbClr>
                  </a:gs>
                  <a:gs pos="100000">
                    <a:srgbClr val="CC0000">
                      <a:shade val="94000"/>
                      <a:satMod val="135000"/>
                    </a:srgbClr>
                  </a:gs>
                </a:gsLst>
                <a:lin ang="16200000" scaled="0"/>
              </a:gradFill>
              <a:ln w="9525" cap="flat" cmpd="sng" algn="ctr">
                <a:solidFill>
                  <a:srgbClr val="CC0000">
                    <a:shade val="95000"/>
                    <a:satMod val="105000"/>
                  </a:srgbClr>
                </a:solidFill>
                <a:prstDash val="solid"/>
              </a:ln>
              <a:effectLst>
                <a:outerShdw blurRad="40000" dist="23000" dir="5400000" rotWithShape="0">
                  <a:srgbClr val="000000">
                    <a:alpha val="35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6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3" name="Freeform 21"/>
              <p:cNvSpPr/>
              <p:nvPr/>
            </p:nvSpPr>
            <p:spPr bwMode="auto">
              <a:xfrm>
                <a:off x="3675" y="1985"/>
                <a:ext cx="456" cy="929"/>
              </a:xfrm>
              <a:custGeom>
                <a:avLst/>
                <a:gdLst>
                  <a:gd name="T0" fmla="*/ 0 w 450"/>
                  <a:gd name="T1" fmla="*/ 544 h 929"/>
                  <a:gd name="T2" fmla="*/ 0 w 450"/>
                  <a:gd name="T3" fmla="*/ 544 h 929"/>
                  <a:gd name="T4" fmla="*/ 50 w 450"/>
                  <a:gd name="T5" fmla="*/ 518 h 929"/>
                  <a:gd name="T6" fmla="*/ 99 w 450"/>
                  <a:gd name="T7" fmla="*/ 490 h 929"/>
                  <a:gd name="T8" fmla="*/ 144 w 450"/>
                  <a:gd name="T9" fmla="*/ 461 h 929"/>
                  <a:gd name="T10" fmla="*/ 187 w 450"/>
                  <a:gd name="T11" fmla="*/ 431 h 929"/>
                  <a:gd name="T12" fmla="*/ 227 w 450"/>
                  <a:gd name="T13" fmla="*/ 399 h 929"/>
                  <a:gd name="T14" fmla="*/ 264 w 450"/>
                  <a:gd name="T15" fmla="*/ 367 h 929"/>
                  <a:gd name="T16" fmla="*/ 298 w 450"/>
                  <a:gd name="T17" fmla="*/ 334 h 929"/>
                  <a:gd name="T18" fmla="*/ 329 w 450"/>
                  <a:gd name="T19" fmla="*/ 300 h 929"/>
                  <a:gd name="T20" fmla="*/ 357 w 450"/>
                  <a:gd name="T21" fmla="*/ 266 h 929"/>
                  <a:gd name="T22" fmla="*/ 370 w 450"/>
                  <a:gd name="T23" fmla="*/ 247 h 929"/>
                  <a:gd name="T24" fmla="*/ 380 w 450"/>
                  <a:gd name="T25" fmla="*/ 230 h 929"/>
                  <a:gd name="T26" fmla="*/ 392 w 450"/>
                  <a:gd name="T27" fmla="*/ 211 h 929"/>
                  <a:gd name="T28" fmla="*/ 401 w 450"/>
                  <a:gd name="T29" fmla="*/ 193 h 929"/>
                  <a:gd name="T30" fmla="*/ 411 w 450"/>
                  <a:gd name="T31" fmla="*/ 175 h 929"/>
                  <a:gd name="T32" fmla="*/ 419 w 450"/>
                  <a:gd name="T33" fmla="*/ 156 h 929"/>
                  <a:gd name="T34" fmla="*/ 427 w 450"/>
                  <a:gd name="T35" fmla="*/ 136 h 929"/>
                  <a:gd name="T36" fmla="*/ 432 w 450"/>
                  <a:gd name="T37" fmla="*/ 118 h 929"/>
                  <a:gd name="T38" fmla="*/ 437 w 450"/>
                  <a:gd name="T39" fmla="*/ 99 h 929"/>
                  <a:gd name="T40" fmla="*/ 442 w 450"/>
                  <a:gd name="T41" fmla="*/ 79 h 929"/>
                  <a:gd name="T42" fmla="*/ 445 w 450"/>
                  <a:gd name="T43" fmla="*/ 60 h 929"/>
                  <a:gd name="T44" fmla="*/ 448 w 450"/>
                  <a:gd name="T45" fmla="*/ 40 h 929"/>
                  <a:gd name="T46" fmla="*/ 449 w 450"/>
                  <a:gd name="T47" fmla="*/ 20 h 929"/>
                  <a:gd name="T48" fmla="*/ 450 w 450"/>
                  <a:gd name="T49" fmla="*/ 0 h 929"/>
                  <a:gd name="T50" fmla="*/ 450 w 450"/>
                  <a:gd name="T51" fmla="*/ 386 h 929"/>
                  <a:gd name="T52" fmla="*/ 450 w 450"/>
                  <a:gd name="T53" fmla="*/ 386 h 929"/>
                  <a:gd name="T54" fmla="*/ 449 w 450"/>
                  <a:gd name="T55" fmla="*/ 406 h 929"/>
                  <a:gd name="T56" fmla="*/ 448 w 450"/>
                  <a:gd name="T57" fmla="*/ 425 h 929"/>
                  <a:gd name="T58" fmla="*/ 445 w 450"/>
                  <a:gd name="T59" fmla="*/ 444 h 929"/>
                  <a:gd name="T60" fmla="*/ 442 w 450"/>
                  <a:gd name="T61" fmla="*/ 464 h 929"/>
                  <a:gd name="T62" fmla="*/ 437 w 450"/>
                  <a:gd name="T63" fmla="*/ 484 h 929"/>
                  <a:gd name="T64" fmla="*/ 432 w 450"/>
                  <a:gd name="T65" fmla="*/ 502 h 929"/>
                  <a:gd name="T66" fmla="*/ 427 w 450"/>
                  <a:gd name="T67" fmla="*/ 522 h 929"/>
                  <a:gd name="T68" fmla="*/ 419 w 450"/>
                  <a:gd name="T69" fmla="*/ 540 h 929"/>
                  <a:gd name="T70" fmla="*/ 411 w 450"/>
                  <a:gd name="T71" fmla="*/ 559 h 929"/>
                  <a:gd name="T72" fmla="*/ 401 w 450"/>
                  <a:gd name="T73" fmla="*/ 577 h 929"/>
                  <a:gd name="T74" fmla="*/ 392 w 450"/>
                  <a:gd name="T75" fmla="*/ 596 h 929"/>
                  <a:gd name="T76" fmla="*/ 380 w 450"/>
                  <a:gd name="T77" fmla="*/ 614 h 929"/>
                  <a:gd name="T78" fmla="*/ 370 w 450"/>
                  <a:gd name="T79" fmla="*/ 631 h 929"/>
                  <a:gd name="T80" fmla="*/ 357 w 450"/>
                  <a:gd name="T81" fmla="*/ 650 h 929"/>
                  <a:gd name="T82" fmla="*/ 329 w 450"/>
                  <a:gd name="T83" fmla="*/ 684 h 929"/>
                  <a:gd name="T84" fmla="*/ 298 w 450"/>
                  <a:gd name="T85" fmla="*/ 719 h 929"/>
                  <a:gd name="T86" fmla="*/ 264 w 450"/>
                  <a:gd name="T87" fmla="*/ 752 h 929"/>
                  <a:gd name="T88" fmla="*/ 227 w 450"/>
                  <a:gd name="T89" fmla="*/ 785 h 929"/>
                  <a:gd name="T90" fmla="*/ 187 w 450"/>
                  <a:gd name="T91" fmla="*/ 815 h 929"/>
                  <a:gd name="T92" fmla="*/ 144 w 450"/>
                  <a:gd name="T93" fmla="*/ 845 h 929"/>
                  <a:gd name="T94" fmla="*/ 99 w 450"/>
                  <a:gd name="T95" fmla="*/ 874 h 929"/>
                  <a:gd name="T96" fmla="*/ 50 w 450"/>
                  <a:gd name="T97" fmla="*/ 902 h 929"/>
                  <a:gd name="T98" fmla="*/ 0 w 450"/>
                  <a:gd name="T99" fmla="*/ 929 h 929"/>
                  <a:gd name="T100" fmla="*/ 0 w 450"/>
                  <a:gd name="T101" fmla="*/ 544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0" h="929">
                    <a:moveTo>
                      <a:pt x="0" y="544"/>
                    </a:moveTo>
                    <a:lnTo>
                      <a:pt x="0" y="544"/>
                    </a:lnTo>
                    <a:lnTo>
                      <a:pt x="50" y="518"/>
                    </a:lnTo>
                    <a:lnTo>
                      <a:pt x="99" y="490"/>
                    </a:lnTo>
                    <a:lnTo>
                      <a:pt x="144" y="461"/>
                    </a:lnTo>
                    <a:lnTo>
                      <a:pt x="187" y="431"/>
                    </a:lnTo>
                    <a:lnTo>
                      <a:pt x="227" y="399"/>
                    </a:lnTo>
                    <a:lnTo>
                      <a:pt x="264" y="367"/>
                    </a:lnTo>
                    <a:lnTo>
                      <a:pt x="298" y="334"/>
                    </a:lnTo>
                    <a:lnTo>
                      <a:pt x="329" y="300"/>
                    </a:lnTo>
                    <a:lnTo>
                      <a:pt x="357" y="266"/>
                    </a:lnTo>
                    <a:lnTo>
                      <a:pt x="370" y="247"/>
                    </a:lnTo>
                    <a:lnTo>
                      <a:pt x="380" y="230"/>
                    </a:lnTo>
                    <a:lnTo>
                      <a:pt x="392" y="211"/>
                    </a:lnTo>
                    <a:lnTo>
                      <a:pt x="401" y="193"/>
                    </a:lnTo>
                    <a:lnTo>
                      <a:pt x="411" y="175"/>
                    </a:lnTo>
                    <a:lnTo>
                      <a:pt x="419" y="156"/>
                    </a:lnTo>
                    <a:lnTo>
                      <a:pt x="427" y="136"/>
                    </a:lnTo>
                    <a:lnTo>
                      <a:pt x="432" y="118"/>
                    </a:lnTo>
                    <a:lnTo>
                      <a:pt x="437" y="99"/>
                    </a:lnTo>
                    <a:lnTo>
                      <a:pt x="442" y="79"/>
                    </a:lnTo>
                    <a:lnTo>
                      <a:pt x="445" y="60"/>
                    </a:lnTo>
                    <a:lnTo>
                      <a:pt x="448" y="40"/>
                    </a:lnTo>
                    <a:lnTo>
                      <a:pt x="449" y="20"/>
                    </a:lnTo>
                    <a:lnTo>
                      <a:pt x="450" y="0"/>
                    </a:lnTo>
                    <a:lnTo>
                      <a:pt x="450" y="386"/>
                    </a:lnTo>
                    <a:lnTo>
                      <a:pt x="450" y="386"/>
                    </a:lnTo>
                    <a:lnTo>
                      <a:pt x="449" y="406"/>
                    </a:lnTo>
                    <a:lnTo>
                      <a:pt x="448" y="425"/>
                    </a:lnTo>
                    <a:lnTo>
                      <a:pt x="445" y="444"/>
                    </a:lnTo>
                    <a:lnTo>
                      <a:pt x="442" y="464"/>
                    </a:lnTo>
                    <a:lnTo>
                      <a:pt x="437" y="484"/>
                    </a:lnTo>
                    <a:lnTo>
                      <a:pt x="432" y="502"/>
                    </a:lnTo>
                    <a:lnTo>
                      <a:pt x="427" y="522"/>
                    </a:lnTo>
                    <a:lnTo>
                      <a:pt x="419" y="540"/>
                    </a:lnTo>
                    <a:lnTo>
                      <a:pt x="411" y="559"/>
                    </a:lnTo>
                    <a:lnTo>
                      <a:pt x="401" y="577"/>
                    </a:lnTo>
                    <a:lnTo>
                      <a:pt x="392" y="596"/>
                    </a:lnTo>
                    <a:lnTo>
                      <a:pt x="380" y="614"/>
                    </a:lnTo>
                    <a:lnTo>
                      <a:pt x="370" y="631"/>
                    </a:lnTo>
                    <a:lnTo>
                      <a:pt x="357" y="650"/>
                    </a:lnTo>
                    <a:lnTo>
                      <a:pt x="329" y="684"/>
                    </a:lnTo>
                    <a:lnTo>
                      <a:pt x="298" y="719"/>
                    </a:lnTo>
                    <a:lnTo>
                      <a:pt x="264" y="752"/>
                    </a:lnTo>
                    <a:lnTo>
                      <a:pt x="227" y="785"/>
                    </a:lnTo>
                    <a:lnTo>
                      <a:pt x="187" y="815"/>
                    </a:lnTo>
                    <a:lnTo>
                      <a:pt x="144" y="845"/>
                    </a:lnTo>
                    <a:lnTo>
                      <a:pt x="99" y="874"/>
                    </a:lnTo>
                    <a:lnTo>
                      <a:pt x="50" y="902"/>
                    </a:lnTo>
                    <a:lnTo>
                      <a:pt x="0" y="929"/>
                    </a:lnTo>
                    <a:lnTo>
                      <a:pt x="0" y="544"/>
                    </a:lnTo>
                    <a:close/>
                  </a:path>
                </a:pathLst>
              </a:custGeom>
              <a:gradFill rotWithShape="1">
                <a:gsLst>
                  <a:gs pos="0">
                    <a:srgbClr val="CC0000">
                      <a:shade val="51000"/>
                      <a:satMod val="130000"/>
                    </a:srgbClr>
                  </a:gs>
                  <a:gs pos="80000">
                    <a:srgbClr val="CC0000">
                      <a:shade val="93000"/>
                      <a:satMod val="130000"/>
                    </a:srgbClr>
                  </a:gs>
                  <a:gs pos="100000">
                    <a:srgbClr val="CC0000">
                      <a:shade val="94000"/>
                      <a:satMod val="135000"/>
                    </a:srgbClr>
                  </a:gs>
                </a:gsLst>
                <a:lin ang="16200000" scaled="0"/>
              </a:gradFill>
              <a:ln w="9525" cap="flat" cmpd="sng" algn="ctr">
                <a:solidFill>
                  <a:srgbClr val="CC0000">
                    <a:shade val="95000"/>
                    <a:satMod val="105000"/>
                  </a:srgbClr>
                </a:solidFill>
                <a:prstDash val="solid"/>
              </a:ln>
              <a:effectLst>
                <a:outerShdw blurRad="40000" dist="23000" dir="5400000" rotWithShape="0">
                  <a:srgbClr val="000000">
                    <a:alpha val="35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6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26" name="Group 23"/>
            <p:cNvGrpSpPr/>
            <p:nvPr/>
          </p:nvGrpSpPr>
          <p:grpSpPr>
            <a:xfrm>
              <a:off x="3681205" y="3640411"/>
              <a:ext cx="1955803" cy="1935954"/>
              <a:chOff x="2753" y="1909"/>
              <a:chExt cx="1102" cy="1091"/>
            </a:xfrm>
          </p:grpSpPr>
          <p:sp>
            <p:nvSpPr>
              <p:cNvPr id="40" name="Freeform 24"/>
              <p:cNvSpPr/>
              <p:nvPr/>
            </p:nvSpPr>
            <p:spPr bwMode="auto">
              <a:xfrm>
                <a:off x="2766" y="1909"/>
                <a:ext cx="1089" cy="770"/>
              </a:xfrm>
              <a:custGeom>
                <a:avLst/>
                <a:gdLst>
                  <a:gd name="T0" fmla="*/ 1089 w 1089"/>
                  <a:gd name="T1" fmla="*/ 544 h 770"/>
                  <a:gd name="T2" fmla="*/ 1089 w 1089"/>
                  <a:gd name="T3" fmla="*/ 544 h 770"/>
                  <a:gd name="T4" fmla="*/ 1035 w 1089"/>
                  <a:gd name="T5" fmla="*/ 571 h 770"/>
                  <a:gd name="T6" fmla="*/ 979 w 1089"/>
                  <a:gd name="T7" fmla="*/ 594 h 770"/>
                  <a:gd name="T8" fmla="*/ 921 w 1089"/>
                  <a:gd name="T9" fmla="*/ 617 h 770"/>
                  <a:gd name="T10" fmla="*/ 860 w 1089"/>
                  <a:gd name="T11" fmla="*/ 638 h 770"/>
                  <a:gd name="T12" fmla="*/ 798 w 1089"/>
                  <a:gd name="T13" fmla="*/ 658 h 770"/>
                  <a:gd name="T14" fmla="*/ 733 w 1089"/>
                  <a:gd name="T15" fmla="*/ 678 h 770"/>
                  <a:gd name="T16" fmla="*/ 667 w 1089"/>
                  <a:gd name="T17" fmla="*/ 693 h 770"/>
                  <a:gd name="T18" fmla="*/ 599 w 1089"/>
                  <a:gd name="T19" fmla="*/ 709 h 770"/>
                  <a:gd name="T20" fmla="*/ 529 w 1089"/>
                  <a:gd name="T21" fmla="*/ 723 h 770"/>
                  <a:gd name="T22" fmla="*/ 457 w 1089"/>
                  <a:gd name="T23" fmla="*/ 736 h 770"/>
                  <a:gd name="T24" fmla="*/ 385 w 1089"/>
                  <a:gd name="T25" fmla="*/ 745 h 770"/>
                  <a:gd name="T26" fmla="*/ 311 w 1089"/>
                  <a:gd name="T27" fmla="*/ 754 h 770"/>
                  <a:gd name="T28" fmla="*/ 234 w 1089"/>
                  <a:gd name="T29" fmla="*/ 761 h 770"/>
                  <a:gd name="T30" fmla="*/ 157 w 1089"/>
                  <a:gd name="T31" fmla="*/ 766 h 770"/>
                  <a:gd name="T32" fmla="*/ 79 w 1089"/>
                  <a:gd name="T33" fmla="*/ 769 h 770"/>
                  <a:gd name="T34" fmla="*/ 0 w 1089"/>
                  <a:gd name="T35" fmla="*/ 770 h 770"/>
                  <a:gd name="T36" fmla="*/ 0 w 1089"/>
                  <a:gd name="T37" fmla="*/ 0 h 770"/>
                  <a:gd name="T38" fmla="*/ 1089 w 1089"/>
                  <a:gd name="T39" fmla="*/ 544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9" h="770">
                    <a:moveTo>
                      <a:pt x="1089" y="544"/>
                    </a:moveTo>
                    <a:lnTo>
                      <a:pt x="1089" y="544"/>
                    </a:lnTo>
                    <a:lnTo>
                      <a:pt x="1035" y="571"/>
                    </a:lnTo>
                    <a:lnTo>
                      <a:pt x="979" y="594"/>
                    </a:lnTo>
                    <a:lnTo>
                      <a:pt x="921" y="617"/>
                    </a:lnTo>
                    <a:lnTo>
                      <a:pt x="860" y="638"/>
                    </a:lnTo>
                    <a:lnTo>
                      <a:pt x="798" y="658"/>
                    </a:lnTo>
                    <a:lnTo>
                      <a:pt x="733" y="678"/>
                    </a:lnTo>
                    <a:lnTo>
                      <a:pt x="667" y="693"/>
                    </a:lnTo>
                    <a:lnTo>
                      <a:pt x="599" y="709"/>
                    </a:lnTo>
                    <a:lnTo>
                      <a:pt x="529" y="723"/>
                    </a:lnTo>
                    <a:lnTo>
                      <a:pt x="457" y="736"/>
                    </a:lnTo>
                    <a:lnTo>
                      <a:pt x="385" y="745"/>
                    </a:lnTo>
                    <a:lnTo>
                      <a:pt x="311" y="754"/>
                    </a:lnTo>
                    <a:lnTo>
                      <a:pt x="234" y="761"/>
                    </a:lnTo>
                    <a:lnTo>
                      <a:pt x="157" y="766"/>
                    </a:lnTo>
                    <a:lnTo>
                      <a:pt x="79" y="769"/>
                    </a:lnTo>
                    <a:lnTo>
                      <a:pt x="0" y="770"/>
                    </a:lnTo>
                    <a:lnTo>
                      <a:pt x="0" y="0"/>
                    </a:lnTo>
                    <a:lnTo>
                      <a:pt x="1089" y="544"/>
                    </a:lnTo>
                    <a:close/>
                  </a:path>
                </a:pathLst>
              </a:custGeom>
              <a:solidFill>
                <a:srgbClr val="FFFFFF"/>
              </a:soli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6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41" name="Freeform 25"/>
              <p:cNvSpPr/>
              <p:nvPr/>
            </p:nvSpPr>
            <p:spPr bwMode="auto">
              <a:xfrm>
                <a:off x="2753" y="2390"/>
                <a:ext cx="1089" cy="607"/>
              </a:xfrm>
              <a:custGeom>
                <a:avLst/>
                <a:gdLst>
                  <a:gd name="T0" fmla="*/ 0 w 1089"/>
                  <a:gd name="T1" fmla="*/ 226 h 610"/>
                  <a:gd name="T2" fmla="*/ 0 w 1089"/>
                  <a:gd name="T3" fmla="*/ 226 h 610"/>
                  <a:gd name="T4" fmla="*/ 79 w 1089"/>
                  <a:gd name="T5" fmla="*/ 225 h 610"/>
                  <a:gd name="T6" fmla="*/ 157 w 1089"/>
                  <a:gd name="T7" fmla="*/ 222 h 610"/>
                  <a:gd name="T8" fmla="*/ 234 w 1089"/>
                  <a:gd name="T9" fmla="*/ 217 h 610"/>
                  <a:gd name="T10" fmla="*/ 311 w 1089"/>
                  <a:gd name="T11" fmla="*/ 210 h 610"/>
                  <a:gd name="T12" fmla="*/ 385 w 1089"/>
                  <a:gd name="T13" fmla="*/ 201 h 610"/>
                  <a:gd name="T14" fmla="*/ 457 w 1089"/>
                  <a:gd name="T15" fmla="*/ 192 h 610"/>
                  <a:gd name="T16" fmla="*/ 529 w 1089"/>
                  <a:gd name="T17" fmla="*/ 179 h 610"/>
                  <a:gd name="T18" fmla="*/ 599 w 1089"/>
                  <a:gd name="T19" fmla="*/ 165 h 610"/>
                  <a:gd name="T20" fmla="*/ 667 w 1089"/>
                  <a:gd name="T21" fmla="*/ 149 h 610"/>
                  <a:gd name="T22" fmla="*/ 733 w 1089"/>
                  <a:gd name="T23" fmla="*/ 134 h 610"/>
                  <a:gd name="T24" fmla="*/ 798 w 1089"/>
                  <a:gd name="T25" fmla="*/ 114 h 610"/>
                  <a:gd name="T26" fmla="*/ 860 w 1089"/>
                  <a:gd name="T27" fmla="*/ 94 h 610"/>
                  <a:gd name="T28" fmla="*/ 921 w 1089"/>
                  <a:gd name="T29" fmla="*/ 73 h 610"/>
                  <a:gd name="T30" fmla="*/ 979 w 1089"/>
                  <a:gd name="T31" fmla="*/ 50 h 610"/>
                  <a:gd name="T32" fmla="*/ 1035 w 1089"/>
                  <a:gd name="T33" fmla="*/ 27 h 610"/>
                  <a:gd name="T34" fmla="*/ 1089 w 1089"/>
                  <a:gd name="T35" fmla="*/ 0 h 610"/>
                  <a:gd name="T36" fmla="*/ 1089 w 1089"/>
                  <a:gd name="T37" fmla="*/ 385 h 610"/>
                  <a:gd name="T38" fmla="*/ 1089 w 1089"/>
                  <a:gd name="T39" fmla="*/ 385 h 610"/>
                  <a:gd name="T40" fmla="*/ 1035 w 1089"/>
                  <a:gd name="T41" fmla="*/ 411 h 610"/>
                  <a:gd name="T42" fmla="*/ 979 w 1089"/>
                  <a:gd name="T43" fmla="*/ 435 h 610"/>
                  <a:gd name="T44" fmla="*/ 921 w 1089"/>
                  <a:gd name="T45" fmla="*/ 457 h 610"/>
                  <a:gd name="T46" fmla="*/ 860 w 1089"/>
                  <a:gd name="T47" fmla="*/ 480 h 610"/>
                  <a:gd name="T48" fmla="*/ 798 w 1089"/>
                  <a:gd name="T49" fmla="*/ 499 h 610"/>
                  <a:gd name="T50" fmla="*/ 733 w 1089"/>
                  <a:gd name="T51" fmla="*/ 518 h 610"/>
                  <a:gd name="T52" fmla="*/ 667 w 1089"/>
                  <a:gd name="T53" fmla="*/ 535 h 610"/>
                  <a:gd name="T54" fmla="*/ 599 w 1089"/>
                  <a:gd name="T55" fmla="*/ 550 h 610"/>
                  <a:gd name="T56" fmla="*/ 529 w 1089"/>
                  <a:gd name="T57" fmla="*/ 564 h 610"/>
                  <a:gd name="T58" fmla="*/ 457 w 1089"/>
                  <a:gd name="T59" fmla="*/ 576 h 610"/>
                  <a:gd name="T60" fmla="*/ 385 w 1089"/>
                  <a:gd name="T61" fmla="*/ 587 h 610"/>
                  <a:gd name="T62" fmla="*/ 311 w 1089"/>
                  <a:gd name="T63" fmla="*/ 595 h 610"/>
                  <a:gd name="T64" fmla="*/ 234 w 1089"/>
                  <a:gd name="T65" fmla="*/ 601 h 610"/>
                  <a:gd name="T66" fmla="*/ 157 w 1089"/>
                  <a:gd name="T67" fmla="*/ 606 h 610"/>
                  <a:gd name="T68" fmla="*/ 79 w 1089"/>
                  <a:gd name="T69" fmla="*/ 609 h 610"/>
                  <a:gd name="T70" fmla="*/ 0 w 1089"/>
                  <a:gd name="T71" fmla="*/ 610 h 610"/>
                  <a:gd name="T72" fmla="*/ 0 w 1089"/>
                  <a:gd name="T73" fmla="*/ 226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9" h="610">
                    <a:moveTo>
                      <a:pt x="0" y="226"/>
                    </a:moveTo>
                    <a:lnTo>
                      <a:pt x="0" y="226"/>
                    </a:lnTo>
                    <a:lnTo>
                      <a:pt x="79" y="225"/>
                    </a:lnTo>
                    <a:lnTo>
                      <a:pt x="157" y="222"/>
                    </a:lnTo>
                    <a:lnTo>
                      <a:pt x="234" y="217"/>
                    </a:lnTo>
                    <a:lnTo>
                      <a:pt x="311" y="210"/>
                    </a:lnTo>
                    <a:lnTo>
                      <a:pt x="385" y="201"/>
                    </a:lnTo>
                    <a:lnTo>
                      <a:pt x="457" y="192"/>
                    </a:lnTo>
                    <a:lnTo>
                      <a:pt x="529" y="179"/>
                    </a:lnTo>
                    <a:lnTo>
                      <a:pt x="599" y="165"/>
                    </a:lnTo>
                    <a:lnTo>
                      <a:pt x="667" y="149"/>
                    </a:lnTo>
                    <a:lnTo>
                      <a:pt x="733" y="134"/>
                    </a:lnTo>
                    <a:lnTo>
                      <a:pt x="798" y="114"/>
                    </a:lnTo>
                    <a:lnTo>
                      <a:pt x="860" y="94"/>
                    </a:lnTo>
                    <a:lnTo>
                      <a:pt x="921" y="73"/>
                    </a:lnTo>
                    <a:lnTo>
                      <a:pt x="979" y="50"/>
                    </a:lnTo>
                    <a:lnTo>
                      <a:pt x="1035" y="27"/>
                    </a:lnTo>
                    <a:lnTo>
                      <a:pt x="1089" y="0"/>
                    </a:lnTo>
                    <a:lnTo>
                      <a:pt x="1089" y="385"/>
                    </a:lnTo>
                    <a:lnTo>
                      <a:pt x="1089" y="385"/>
                    </a:lnTo>
                    <a:lnTo>
                      <a:pt x="1035" y="411"/>
                    </a:lnTo>
                    <a:lnTo>
                      <a:pt x="979" y="435"/>
                    </a:lnTo>
                    <a:lnTo>
                      <a:pt x="921" y="457"/>
                    </a:lnTo>
                    <a:lnTo>
                      <a:pt x="860" y="480"/>
                    </a:lnTo>
                    <a:lnTo>
                      <a:pt x="798" y="499"/>
                    </a:lnTo>
                    <a:lnTo>
                      <a:pt x="733" y="518"/>
                    </a:lnTo>
                    <a:lnTo>
                      <a:pt x="667" y="535"/>
                    </a:lnTo>
                    <a:lnTo>
                      <a:pt x="599" y="550"/>
                    </a:lnTo>
                    <a:lnTo>
                      <a:pt x="529" y="564"/>
                    </a:lnTo>
                    <a:lnTo>
                      <a:pt x="457" y="576"/>
                    </a:lnTo>
                    <a:lnTo>
                      <a:pt x="385" y="587"/>
                    </a:lnTo>
                    <a:lnTo>
                      <a:pt x="311" y="595"/>
                    </a:lnTo>
                    <a:lnTo>
                      <a:pt x="234" y="601"/>
                    </a:lnTo>
                    <a:lnTo>
                      <a:pt x="157" y="606"/>
                    </a:lnTo>
                    <a:lnTo>
                      <a:pt x="79" y="609"/>
                    </a:lnTo>
                    <a:lnTo>
                      <a:pt x="0" y="610"/>
                    </a:lnTo>
                    <a:lnTo>
                      <a:pt x="0" y="226"/>
                    </a:lnTo>
                    <a:close/>
                  </a:path>
                </a:pathLst>
              </a:custGeom>
              <a:gradFill rotWithShape="1">
                <a:gsLst>
                  <a:gs pos="0">
                    <a:srgbClr val="C0C0C0"/>
                  </a:gs>
                  <a:gs pos="100000">
                    <a:srgbClr val="B2B2B2"/>
                  </a:gs>
                </a:gsLst>
                <a:lin ang="0" scaled="1"/>
              </a:grad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6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grpSp>
          <p:nvGrpSpPr>
            <p:cNvPr id="27" name="Group 26"/>
            <p:cNvGrpSpPr/>
            <p:nvPr/>
          </p:nvGrpSpPr>
          <p:grpSpPr>
            <a:xfrm>
              <a:off x="1746101" y="3562774"/>
              <a:ext cx="1932731" cy="2047746"/>
              <a:chOff x="1791" y="2112"/>
              <a:chExt cx="1089" cy="1154"/>
            </a:xfrm>
          </p:grpSpPr>
          <p:sp>
            <p:nvSpPr>
              <p:cNvPr id="38" name="Freeform 27"/>
              <p:cNvSpPr/>
              <p:nvPr/>
            </p:nvSpPr>
            <p:spPr bwMode="auto">
              <a:xfrm>
                <a:off x="1791" y="2112"/>
                <a:ext cx="1089" cy="771"/>
              </a:xfrm>
              <a:custGeom>
                <a:avLst/>
                <a:gdLst>
                  <a:gd name="T0" fmla="*/ 0 w 1089"/>
                  <a:gd name="T1" fmla="*/ 544 h 770"/>
                  <a:gd name="T2" fmla="*/ 0 w 1089"/>
                  <a:gd name="T3" fmla="*/ 544 h 770"/>
                  <a:gd name="T4" fmla="*/ 54 w 1089"/>
                  <a:gd name="T5" fmla="*/ 571 h 770"/>
                  <a:gd name="T6" fmla="*/ 110 w 1089"/>
                  <a:gd name="T7" fmla="*/ 594 h 770"/>
                  <a:gd name="T8" fmla="*/ 168 w 1089"/>
                  <a:gd name="T9" fmla="*/ 617 h 770"/>
                  <a:gd name="T10" fmla="*/ 229 w 1089"/>
                  <a:gd name="T11" fmla="*/ 638 h 770"/>
                  <a:gd name="T12" fmla="*/ 291 w 1089"/>
                  <a:gd name="T13" fmla="*/ 658 h 770"/>
                  <a:gd name="T14" fmla="*/ 356 w 1089"/>
                  <a:gd name="T15" fmla="*/ 678 h 770"/>
                  <a:gd name="T16" fmla="*/ 422 w 1089"/>
                  <a:gd name="T17" fmla="*/ 693 h 770"/>
                  <a:gd name="T18" fmla="*/ 490 w 1089"/>
                  <a:gd name="T19" fmla="*/ 709 h 770"/>
                  <a:gd name="T20" fmla="*/ 560 w 1089"/>
                  <a:gd name="T21" fmla="*/ 723 h 770"/>
                  <a:gd name="T22" fmla="*/ 632 w 1089"/>
                  <a:gd name="T23" fmla="*/ 736 h 770"/>
                  <a:gd name="T24" fmla="*/ 704 w 1089"/>
                  <a:gd name="T25" fmla="*/ 745 h 770"/>
                  <a:gd name="T26" fmla="*/ 778 w 1089"/>
                  <a:gd name="T27" fmla="*/ 754 h 770"/>
                  <a:gd name="T28" fmla="*/ 855 w 1089"/>
                  <a:gd name="T29" fmla="*/ 761 h 770"/>
                  <a:gd name="T30" fmla="*/ 932 w 1089"/>
                  <a:gd name="T31" fmla="*/ 766 h 770"/>
                  <a:gd name="T32" fmla="*/ 1010 w 1089"/>
                  <a:gd name="T33" fmla="*/ 769 h 770"/>
                  <a:gd name="T34" fmla="*/ 1089 w 1089"/>
                  <a:gd name="T35" fmla="*/ 770 h 770"/>
                  <a:gd name="T36" fmla="*/ 1089 w 1089"/>
                  <a:gd name="T37" fmla="*/ 0 h 770"/>
                  <a:gd name="T38" fmla="*/ 0 w 1089"/>
                  <a:gd name="T39" fmla="*/ 544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9" h="770">
                    <a:moveTo>
                      <a:pt x="0" y="544"/>
                    </a:moveTo>
                    <a:lnTo>
                      <a:pt x="0" y="544"/>
                    </a:lnTo>
                    <a:lnTo>
                      <a:pt x="54" y="571"/>
                    </a:lnTo>
                    <a:lnTo>
                      <a:pt x="110" y="594"/>
                    </a:lnTo>
                    <a:lnTo>
                      <a:pt x="168" y="617"/>
                    </a:lnTo>
                    <a:lnTo>
                      <a:pt x="229" y="638"/>
                    </a:lnTo>
                    <a:lnTo>
                      <a:pt x="291" y="658"/>
                    </a:lnTo>
                    <a:lnTo>
                      <a:pt x="356" y="678"/>
                    </a:lnTo>
                    <a:lnTo>
                      <a:pt x="422" y="693"/>
                    </a:lnTo>
                    <a:lnTo>
                      <a:pt x="490" y="709"/>
                    </a:lnTo>
                    <a:lnTo>
                      <a:pt x="560" y="723"/>
                    </a:lnTo>
                    <a:lnTo>
                      <a:pt x="632" y="736"/>
                    </a:lnTo>
                    <a:lnTo>
                      <a:pt x="704" y="745"/>
                    </a:lnTo>
                    <a:lnTo>
                      <a:pt x="778" y="754"/>
                    </a:lnTo>
                    <a:lnTo>
                      <a:pt x="855" y="761"/>
                    </a:lnTo>
                    <a:lnTo>
                      <a:pt x="932" y="766"/>
                    </a:lnTo>
                    <a:lnTo>
                      <a:pt x="1010" y="769"/>
                    </a:lnTo>
                    <a:lnTo>
                      <a:pt x="1089" y="770"/>
                    </a:lnTo>
                    <a:lnTo>
                      <a:pt x="1089" y="0"/>
                    </a:lnTo>
                    <a:lnTo>
                      <a:pt x="0" y="544"/>
                    </a:lnTo>
                    <a:close/>
                  </a:path>
                </a:pathLst>
              </a:custGeom>
              <a:solidFill>
                <a:srgbClr val="C0C0C0"/>
              </a:soli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6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39" name="Freeform 28"/>
              <p:cNvSpPr/>
              <p:nvPr/>
            </p:nvSpPr>
            <p:spPr bwMode="auto">
              <a:xfrm>
                <a:off x="1791" y="2657"/>
                <a:ext cx="1089" cy="609"/>
              </a:xfrm>
              <a:custGeom>
                <a:avLst/>
                <a:gdLst>
                  <a:gd name="T0" fmla="*/ 1089 w 1089"/>
                  <a:gd name="T1" fmla="*/ 226 h 610"/>
                  <a:gd name="T2" fmla="*/ 1089 w 1089"/>
                  <a:gd name="T3" fmla="*/ 226 h 610"/>
                  <a:gd name="T4" fmla="*/ 1010 w 1089"/>
                  <a:gd name="T5" fmla="*/ 225 h 610"/>
                  <a:gd name="T6" fmla="*/ 932 w 1089"/>
                  <a:gd name="T7" fmla="*/ 222 h 610"/>
                  <a:gd name="T8" fmla="*/ 855 w 1089"/>
                  <a:gd name="T9" fmla="*/ 217 h 610"/>
                  <a:gd name="T10" fmla="*/ 778 w 1089"/>
                  <a:gd name="T11" fmla="*/ 210 h 610"/>
                  <a:gd name="T12" fmla="*/ 704 w 1089"/>
                  <a:gd name="T13" fmla="*/ 201 h 610"/>
                  <a:gd name="T14" fmla="*/ 632 w 1089"/>
                  <a:gd name="T15" fmla="*/ 192 h 610"/>
                  <a:gd name="T16" fmla="*/ 560 w 1089"/>
                  <a:gd name="T17" fmla="*/ 179 h 610"/>
                  <a:gd name="T18" fmla="*/ 490 w 1089"/>
                  <a:gd name="T19" fmla="*/ 165 h 610"/>
                  <a:gd name="T20" fmla="*/ 422 w 1089"/>
                  <a:gd name="T21" fmla="*/ 149 h 610"/>
                  <a:gd name="T22" fmla="*/ 356 w 1089"/>
                  <a:gd name="T23" fmla="*/ 134 h 610"/>
                  <a:gd name="T24" fmla="*/ 291 w 1089"/>
                  <a:gd name="T25" fmla="*/ 114 h 610"/>
                  <a:gd name="T26" fmla="*/ 229 w 1089"/>
                  <a:gd name="T27" fmla="*/ 94 h 610"/>
                  <a:gd name="T28" fmla="*/ 168 w 1089"/>
                  <a:gd name="T29" fmla="*/ 73 h 610"/>
                  <a:gd name="T30" fmla="*/ 110 w 1089"/>
                  <a:gd name="T31" fmla="*/ 50 h 610"/>
                  <a:gd name="T32" fmla="*/ 54 w 1089"/>
                  <a:gd name="T33" fmla="*/ 27 h 610"/>
                  <a:gd name="T34" fmla="*/ 0 w 1089"/>
                  <a:gd name="T35" fmla="*/ 0 h 610"/>
                  <a:gd name="T36" fmla="*/ 0 w 1089"/>
                  <a:gd name="T37" fmla="*/ 385 h 610"/>
                  <a:gd name="T38" fmla="*/ 0 w 1089"/>
                  <a:gd name="T39" fmla="*/ 385 h 610"/>
                  <a:gd name="T40" fmla="*/ 54 w 1089"/>
                  <a:gd name="T41" fmla="*/ 411 h 610"/>
                  <a:gd name="T42" fmla="*/ 110 w 1089"/>
                  <a:gd name="T43" fmla="*/ 435 h 610"/>
                  <a:gd name="T44" fmla="*/ 168 w 1089"/>
                  <a:gd name="T45" fmla="*/ 457 h 610"/>
                  <a:gd name="T46" fmla="*/ 229 w 1089"/>
                  <a:gd name="T47" fmla="*/ 480 h 610"/>
                  <a:gd name="T48" fmla="*/ 291 w 1089"/>
                  <a:gd name="T49" fmla="*/ 499 h 610"/>
                  <a:gd name="T50" fmla="*/ 356 w 1089"/>
                  <a:gd name="T51" fmla="*/ 518 h 610"/>
                  <a:gd name="T52" fmla="*/ 422 w 1089"/>
                  <a:gd name="T53" fmla="*/ 535 h 610"/>
                  <a:gd name="T54" fmla="*/ 490 w 1089"/>
                  <a:gd name="T55" fmla="*/ 550 h 610"/>
                  <a:gd name="T56" fmla="*/ 560 w 1089"/>
                  <a:gd name="T57" fmla="*/ 564 h 610"/>
                  <a:gd name="T58" fmla="*/ 632 w 1089"/>
                  <a:gd name="T59" fmla="*/ 576 h 610"/>
                  <a:gd name="T60" fmla="*/ 704 w 1089"/>
                  <a:gd name="T61" fmla="*/ 587 h 610"/>
                  <a:gd name="T62" fmla="*/ 778 w 1089"/>
                  <a:gd name="T63" fmla="*/ 595 h 610"/>
                  <a:gd name="T64" fmla="*/ 855 w 1089"/>
                  <a:gd name="T65" fmla="*/ 601 h 610"/>
                  <a:gd name="T66" fmla="*/ 932 w 1089"/>
                  <a:gd name="T67" fmla="*/ 606 h 610"/>
                  <a:gd name="T68" fmla="*/ 1010 w 1089"/>
                  <a:gd name="T69" fmla="*/ 609 h 610"/>
                  <a:gd name="T70" fmla="*/ 1089 w 1089"/>
                  <a:gd name="T71" fmla="*/ 610 h 610"/>
                  <a:gd name="T72" fmla="*/ 1089 w 1089"/>
                  <a:gd name="T73" fmla="*/ 226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9" h="610">
                    <a:moveTo>
                      <a:pt x="1089" y="226"/>
                    </a:moveTo>
                    <a:lnTo>
                      <a:pt x="1089" y="226"/>
                    </a:lnTo>
                    <a:lnTo>
                      <a:pt x="1010" y="225"/>
                    </a:lnTo>
                    <a:lnTo>
                      <a:pt x="932" y="222"/>
                    </a:lnTo>
                    <a:lnTo>
                      <a:pt x="855" y="217"/>
                    </a:lnTo>
                    <a:lnTo>
                      <a:pt x="778" y="210"/>
                    </a:lnTo>
                    <a:lnTo>
                      <a:pt x="704" y="201"/>
                    </a:lnTo>
                    <a:lnTo>
                      <a:pt x="632" y="192"/>
                    </a:lnTo>
                    <a:lnTo>
                      <a:pt x="560" y="179"/>
                    </a:lnTo>
                    <a:lnTo>
                      <a:pt x="490" y="165"/>
                    </a:lnTo>
                    <a:lnTo>
                      <a:pt x="422" y="149"/>
                    </a:lnTo>
                    <a:lnTo>
                      <a:pt x="356" y="134"/>
                    </a:lnTo>
                    <a:lnTo>
                      <a:pt x="291" y="114"/>
                    </a:lnTo>
                    <a:lnTo>
                      <a:pt x="229" y="94"/>
                    </a:lnTo>
                    <a:lnTo>
                      <a:pt x="168" y="73"/>
                    </a:lnTo>
                    <a:lnTo>
                      <a:pt x="110" y="50"/>
                    </a:lnTo>
                    <a:lnTo>
                      <a:pt x="54" y="27"/>
                    </a:lnTo>
                    <a:lnTo>
                      <a:pt x="0" y="0"/>
                    </a:lnTo>
                    <a:lnTo>
                      <a:pt x="0" y="385"/>
                    </a:lnTo>
                    <a:lnTo>
                      <a:pt x="0" y="385"/>
                    </a:lnTo>
                    <a:lnTo>
                      <a:pt x="54" y="411"/>
                    </a:lnTo>
                    <a:lnTo>
                      <a:pt x="110" y="435"/>
                    </a:lnTo>
                    <a:lnTo>
                      <a:pt x="168" y="457"/>
                    </a:lnTo>
                    <a:lnTo>
                      <a:pt x="229" y="480"/>
                    </a:lnTo>
                    <a:lnTo>
                      <a:pt x="291" y="499"/>
                    </a:lnTo>
                    <a:lnTo>
                      <a:pt x="356" y="518"/>
                    </a:lnTo>
                    <a:lnTo>
                      <a:pt x="422" y="535"/>
                    </a:lnTo>
                    <a:lnTo>
                      <a:pt x="490" y="550"/>
                    </a:lnTo>
                    <a:lnTo>
                      <a:pt x="560" y="564"/>
                    </a:lnTo>
                    <a:lnTo>
                      <a:pt x="632" y="576"/>
                    </a:lnTo>
                    <a:lnTo>
                      <a:pt x="704" y="587"/>
                    </a:lnTo>
                    <a:lnTo>
                      <a:pt x="778" y="595"/>
                    </a:lnTo>
                    <a:lnTo>
                      <a:pt x="855" y="601"/>
                    </a:lnTo>
                    <a:lnTo>
                      <a:pt x="932" y="606"/>
                    </a:lnTo>
                    <a:lnTo>
                      <a:pt x="1010" y="609"/>
                    </a:lnTo>
                    <a:lnTo>
                      <a:pt x="1089" y="610"/>
                    </a:lnTo>
                    <a:lnTo>
                      <a:pt x="1089" y="226"/>
                    </a:lnTo>
                    <a:close/>
                  </a:path>
                </a:pathLst>
              </a:custGeom>
              <a:gradFill rotWithShape="1">
                <a:gsLst>
                  <a:gs pos="0">
                    <a:srgbClr val="969696"/>
                  </a:gs>
                  <a:gs pos="100000">
                    <a:srgbClr val="808080"/>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6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sp>
          <p:nvSpPr>
            <p:cNvPr id="28" name="Text Box 32"/>
            <p:cNvSpPr txBox="1">
              <a:spLocks noChangeArrowheads="1"/>
            </p:cNvSpPr>
            <p:nvPr/>
          </p:nvSpPr>
          <p:spPr bwMode="auto">
            <a:xfrm>
              <a:off x="4371494" y="3585306"/>
              <a:ext cx="1955158" cy="460477"/>
            </a:xfrm>
            <a:prstGeom prst="rect">
              <a:avLst/>
            </a:prstGeom>
            <a:noFill/>
            <a:ln>
              <a:noFill/>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1600" b="1" i="0" u="none" strike="noStrike" kern="0" cap="none" spc="0" normalizeH="0" baseline="0" noProof="0" dirty="0">
                <a:ln>
                  <a:noFill/>
                </a:ln>
                <a:solidFill>
                  <a:srgbClr val="3600FF"/>
                </a:solidFill>
                <a:effectLst/>
                <a:uLnTx/>
                <a:uFillTx/>
                <a:latin typeface="微软雅黑" panose="020B0503020204020204" pitchFamily="34" charset="-122"/>
                <a:ea typeface="微软雅黑" panose="020B0503020204020204" pitchFamily="34" charset="-122"/>
                <a:cs typeface="+mn-cs"/>
              </a:endParaRPr>
            </a:p>
          </p:txBody>
        </p:sp>
        <p:sp>
          <p:nvSpPr>
            <p:cNvPr id="30" name="Text Box 33"/>
            <p:cNvSpPr txBox="1">
              <a:spLocks noChangeArrowheads="1"/>
            </p:cNvSpPr>
            <p:nvPr>
              <p:custDataLst>
                <p:tags r:id="rId15"/>
              </p:custDataLst>
            </p:nvPr>
          </p:nvSpPr>
          <p:spPr bwMode="auto">
            <a:xfrm>
              <a:off x="3685929" y="4428801"/>
              <a:ext cx="1802223" cy="793724"/>
            </a:xfrm>
            <a:prstGeom prst="rect">
              <a:avLst/>
            </a:prstGeom>
            <a:noFill/>
            <a:ln>
              <a:noFill/>
            </a:ln>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1600" b="1" i="0" u="none" strike="noStrike" kern="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rPr>
                <a:t>事故后果模拟分析法</a:t>
              </a:r>
              <a:endParaRPr kumimoji="1" lang="zh-CN" altLang="en-US" sz="1600" b="1" i="0" u="none" strike="noStrike" kern="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endParaRPr>
            </a:p>
          </p:txBody>
        </p:sp>
        <p:sp>
          <p:nvSpPr>
            <p:cNvPr id="31" name="Text Box 34"/>
            <p:cNvSpPr txBox="1">
              <a:spLocks noChangeArrowheads="1"/>
            </p:cNvSpPr>
            <p:nvPr/>
          </p:nvSpPr>
          <p:spPr bwMode="auto">
            <a:xfrm>
              <a:off x="4407008" y="2924027"/>
              <a:ext cx="2004562" cy="458615"/>
            </a:xfrm>
            <a:prstGeom prst="rect">
              <a:avLst/>
            </a:prstGeom>
            <a:noFill/>
            <a:ln>
              <a:noFill/>
            </a:ln>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1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情景分析法</a:t>
              </a:r>
              <a:endParaRPr kumimoji="1" lang="zh-CN" altLang="en-US" sz="1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33" name="Text Box 35"/>
            <p:cNvSpPr txBox="1">
              <a:spLocks noChangeArrowheads="1"/>
            </p:cNvSpPr>
            <p:nvPr/>
          </p:nvSpPr>
          <p:spPr bwMode="auto">
            <a:xfrm>
              <a:off x="3628527" y="2109722"/>
              <a:ext cx="1052473" cy="1128833"/>
            </a:xfrm>
            <a:prstGeom prst="rect">
              <a:avLst/>
            </a:prstGeom>
            <a:noFill/>
            <a:ln>
              <a:noFill/>
            </a:ln>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16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因果分析图法</a:t>
              </a:r>
              <a:endParaRPr kumimoji="1" lang="zh-CN" altLang="en-US" sz="16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4" name="Text Box 36"/>
            <p:cNvSpPr txBox="1">
              <a:spLocks noChangeArrowheads="1"/>
            </p:cNvSpPr>
            <p:nvPr/>
          </p:nvSpPr>
          <p:spPr bwMode="auto">
            <a:xfrm>
              <a:off x="2539695" y="2359578"/>
              <a:ext cx="1054042" cy="793724"/>
            </a:xfrm>
            <a:prstGeom prst="rect">
              <a:avLst/>
            </a:prstGeom>
            <a:noFill/>
            <a:ln>
              <a:noFill/>
            </a:ln>
            <a:effectLst/>
          </p:spPr>
          <p:txBody>
            <a:bodyPr>
              <a:spAutoFit/>
            </a:bodyPr>
            <a:lstStyle/>
            <a:p>
              <a:pPr marL="0" marR="0" lvl="0" indent="0" algn="ctr" defTabSz="913765" rtl="0" eaLnBrk="1" fontAlgn="base" latinLnBrk="0" hangingPunct="1">
                <a:lnSpc>
                  <a:spcPct val="100000"/>
                </a:lnSpc>
                <a:spcBef>
                  <a:spcPct val="0"/>
                </a:spcBef>
                <a:spcAft>
                  <a:spcPct val="0"/>
                </a:spcAft>
                <a:buClrTx/>
                <a:buSzTx/>
                <a:buFontTx/>
                <a:buNone/>
                <a:defRPr/>
              </a:pPr>
              <a:r>
                <a:rPr kumimoji="1" lang="zh-CN" altLang="en-US" sz="1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头脑风暴</a:t>
              </a:r>
              <a:endParaRPr kumimoji="1" lang="zh-CN" altLang="en-US" sz="1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35" name="Text Box 37"/>
            <p:cNvSpPr txBox="1">
              <a:spLocks noChangeArrowheads="1"/>
            </p:cNvSpPr>
            <p:nvPr/>
          </p:nvSpPr>
          <p:spPr bwMode="auto">
            <a:xfrm>
              <a:off x="947652" y="2987680"/>
              <a:ext cx="2006131" cy="458615"/>
            </a:xfrm>
            <a:prstGeom prst="rect">
              <a:avLst/>
            </a:prstGeom>
            <a:noFill/>
            <a:ln>
              <a:noFill/>
            </a:ln>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16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风险矩阵法</a:t>
              </a:r>
              <a:endParaRPr kumimoji="1" lang="zh-CN" altLang="en-US" sz="16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6" name="Text Box 38"/>
            <p:cNvSpPr txBox="1">
              <a:spLocks noChangeArrowheads="1"/>
            </p:cNvSpPr>
            <p:nvPr/>
          </p:nvSpPr>
          <p:spPr bwMode="auto">
            <a:xfrm>
              <a:off x="1048037" y="3689404"/>
              <a:ext cx="1554399" cy="793724"/>
            </a:xfrm>
            <a:prstGeom prst="rect">
              <a:avLst/>
            </a:prstGeom>
            <a:noFill/>
            <a:ln>
              <a:noFill/>
            </a:ln>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zh-CN" sz="16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rPr>
                <a:t>事故树分析</a:t>
              </a:r>
              <a:r>
                <a:rPr kumimoji="1" lang="zh-CN" altLang="en-US" sz="16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rPr>
                <a:t>法</a:t>
              </a:r>
              <a:endParaRPr kumimoji="1" lang="zh-CN" altLang="en-US" sz="16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endParaRPr>
            </a:p>
          </p:txBody>
        </p:sp>
        <p:sp>
          <p:nvSpPr>
            <p:cNvPr id="37" name="Text Box 39"/>
            <p:cNvSpPr txBox="1">
              <a:spLocks noChangeArrowheads="1"/>
            </p:cNvSpPr>
            <p:nvPr/>
          </p:nvSpPr>
          <p:spPr bwMode="auto">
            <a:xfrm>
              <a:off x="2188348" y="4089732"/>
              <a:ext cx="1554398" cy="793724"/>
            </a:xfrm>
            <a:prstGeom prst="rect">
              <a:avLst/>
            </a:prstGeom>
            <a:noFill/>
            <a:ln>
              <a:noFill/>
            </a:ln>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16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作业条件</a:t>
              </a:r>
              <a:endParaRPr kumimoji="1" lang="en-US" altLang="zh-CN" sz="16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16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危险性法</a:t>
              </a:r>
              <a:endParaRPr kumimoji="1" lang="zh-CN" altLang="en-US" sz="16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pSp>
      <p:sp>
        <p:nvSpPr>
          <p:cNvPr id="5" name="矩形 4"/>
          <p:cNvSpPr/>
          <p:nvPr/>
        </p:nvSpPr>
        <p:spPr>
          <a:xfrm>
            <a:off x="7481181" y="2632869"/>
            <a:ext cx="1402080" cy="337185"/>
          </a:xfrm>
          <a:prstGeom prst="rect">
            <a:avLst/>
          </a:prstGeom>
        </p:spPr>
        <p:txBody>
          <a:bodyPr wrap="none">
            <a:spAutoFit/>
          </a:bodyPr>
          <a:lstStyle/>
          <a:p>
            <a:pPr lvl="0" algn="ctr" defTabSz="914400" fontAlgn="base">
              <a:spcBef>
                <a:spcPct val="0"/>
              </a:spcBef>
              <a:spcAft>
                <a:spcPct val="0"/>
              </a:spcAft>
              <a:defRPr/>
            </a:pPr>
            <a:r>
              <a:rPr kumimoji="1" lang="zh-CN" altLang="zh-CN" sz="1600" b="1" kern="0" dirty="0">
                <a:solidFill>
                  <a:srgbClr val="FFFFFF"/>
                </a:solidFill>
                <a:latin typeface="微软雅黑" panose="020B0503020204020204" pitchFamily="34" charset="-122"/>
                <a:ea typeface="微软雅黑" panose="020B0503020204020204" pitchFamily="34" charset="-122"/>
                <a:cs typeface="+mn-ea"/>
              </a:rPr>
              <a:t>安全检查表</a:t>
            </a:r>
            <a:r>
              <a:rPr kumimoji="1" lang="zh-CN" altLang="en-US" sz="1600" b="1" kern="0" dirty="0">
                <a:solidFill>
                  <a:srgbClr val="FFFFFF"/>
                </a:solidFill>
                <a:latin typeface="微软雅黑" panose="020B0503020204020204" pitchFamily="34" charset="-122"/>
                <a:ea typeface="微软雅黑" panose="020B0503020204020204" pitchFamily="34" charset="-122"/>
                <a:cs typeface="+mn-ea"/>
              </a:rPr>
              <a:t>法</a:t>
            </a:r>
            <a:endParaRPr kumimoji="1" lang="zh-CN" altLang="en-US" sz="1600" b="1" kern="0" dirty="0">
              <a:solidFill>
                <a:srgbClr val="FFFFFF"/>
              </a:solidFill>
              <a:latin typeface="微软雅黑" panose="020B0503020204020204" pitchFamily="34" charset="-122"/>
              <a:ea typeface="微软雅黑" panose="020B0503020204020204" pitchFamily="34" charset="-122"/>
              <a:cs typeface="+mn-ea"/>
            </a:endParaRPr>
          </a:p>
        </p:txBody>
      </p:sp>
    </p:spTree>
  </p:cSld>
  <p:clrMapOvr>
    <a:masterClrMapping/>
  </p:clrMapOvr>
  <p:transition spd="slow" advTm="9988">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1" presetClass="entr" presetSubtype="0" fill="hold" grpId="1" nodeType="after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grpId="0" nodeType="clickEffect">
                                  <p:stCondLst>
                                    <p:cond delay="0"/>
                                  </p:stCondLst>
                                  <p:childTnLst>
                                    <p:animScale>
                                      <p:cBhvr>
                                        <p:cTn id="1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215267" y="1002889"/>
            <a:ext cx="7391704" cy="3784600"/>
          </a:xfrm>
          <a:prstGeom prst="rect">
            <a:avLst/>
          </a:prstGeom>
          <a:noFill/>
        </p:spPr>
        <p:txBody>
          <a:bodyPr wrap="square" rtlCol="0">
            <a:spAutoFit/>
          </a:bodyPr>
          <a:lstStyle/>
          <a:p>
            <a:pPr lvl="0" defTabSz="914400" fontAlgn="base">
              <a:lnSpc>
                <a:spcPct val="150000"/>
              </a:lnSpc>
              <a:spcBef>
                <a:spcPct val="0"/>
              </a:spcBef>
              <a:spcAft>
                <a:spcPct val="0"/>
              </a:spcAft>
              <a:defRPr/>
            </a:pPr>
            <a:r>
              <a:rPr kumimoji="1" lang="zh-CN" altLang="en-US" sz="2000" b="1" kern="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风险矩阵方法</a:t>
            </a:r>
            <a:r>
              <a:rPr kumimoji="1" lang="zh-CN" altLang="en-US" sz="2000" kern="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给出了两个变量，分别表示该危险源潜在后果的可能性（</a:t>
            </a:r>
            <a:r>
              <a:rPr kumimoji="1" lang="en-US" altLang="zh-CN" sz="2000" kern="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L</a:t>
            </a:r>
            <a:r>
              <a:rPr kumimoji="1" lang="zh-CN" altLang="en-US" sz="2000" kern="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）和后果（</a:t>
            </a:r>
            <a:r>
              <a:rPr kumimoji="1" lang="en-US" altLang="zh-CN" sz="2000" kern="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S</a:t>
            </a:r>
            <a:r>
              <a:rPr kumimoji="1" lang="zh-CN" altLang="en-US" sz="2000" kern="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）。根据实际经验方法给出了</a:t>
            </a:r>
            <a:r>
              <a:rPr kumimoji="1" lang="en-US" altLang="zh-CN" sz="2000" kern="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2</a:t>
            </a:r>
            <a:r>
              <a:rPr kumimoji="1" lang="zh-CN" altLang="en-US" sz="2000" kern="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个自变量的各种不同情况的分数值，采取对所评价的对象根据情况进行“打分”的办法，然后</a:t>
            </a:r>
            <a:r>
              <a:rPr kumimoji="1" lang="en-US" altLang="zh-CN" sz="2000" kern="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L</a:t>
            </a:r>
            <a:r>
              <a:rPr kumimoji="1" lang="zh-CN" altLang="en-US" sz="2000" kern="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与</a:t>
            </a:r>
            <a:r>
              <a:rPr kumimoji="1" lang="en-US" altLang="zh-CN" sz="2000" kern="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S</a:t>
            </a:r>
            <a:r>
              <a:rPr kumimoji="1" lang="zh-CN" altLang="en-US" sz="2000" kern="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相乘，计算出其危险性分数值，再按危险性分数值划分的危险程度等级表，查出其危险程度的一种评价方法。</a:t>
            </a:r>
            <a:endParaRPr kumimoji="1" lang="en-US" altLang="zh-CN" sz="2000" kern="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a:p>
            <a:pPr lvl="0" defTabSz="914400" fontAlgn="base">
              <a:lnSpc>
                <a:spcPct val="150000"/>
              </a:lnSpc>
              <a:spcBef>
                <a:spcPct val="0"/>
              </a:spcBef>
              <a:spcAft>
                <a:spcPct val="0"/>
              </a:spcAft>
              <a:defRPr/>
            </a:pPr>
            <a:r>
              <a:rPr kumimoji="1" lang="zh-CN" altLang="en-US" sz="2000" b="1" kern="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风险：</a:t>
            </a:r>
            <a:r>
              <a:rPr kumimoji="1" lang="zh-CN" altLang="en-US" sz="2000" kern="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是指生产安全事故或健康损害事件发生的可能性和后果的组合。</a:t>
            </a:r>
            <a:r>
              <a:rPr kumimoji="1" lang="zh-CN" altLang="en-US" sz="2000" b="1" kern="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风险</a:t>
            </a:r>
            <a:r>
              <a:rPr kumimoji="1" lang="en-US" altLang="zh-CN" sz="2000" b="1" kern="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a:t>
            </a:r>
            <a:r>
              <a:rPr kumimoji="1" lang="zh-CN" altLang="en-US" sz="2000" b="1" kern="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可能性</a:t>
            </a:r>
            <a:r>
              <a:rPr kumimoji="1" lang="en-US" altLang="zh-CN" sz="2000" b="1" kern="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a:t>
            </a:r>
            <a:r>
              <a:rPr kumimoji="1" lang="zh-CN" altLang="en-US" sz="2000" b="1" kern="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严重性</a:t>
            </a:r>
            <a:r>
              <a:rPr kumimoji="1" lang="en-US" altLang="zh-CN" sz="2000" b="1" kern="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=L ×S</a:t>
            </a:r>
            <a:endParaRPr kumimoji="1" lang="en-US" altLang="zh-CN" sz="2000" b="1" kern="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9" name="五边形 28"/>
          <p:cNvSpPr/>
          <p:nvPr>
            <p:custDataLst>
              <p:tags r:id="rId1"/>
            </p:custDataLst>
          </p:nvPr>
        </p:nvSpPr>
        <p:spPr bwMode="auto">
          <a:xfrm>
            <a:off x="643030" y="1214627"/>
            <a:ext cx="454250" cy="153383"/>
          </a:xfrm>
          <a:prstGeom prst="homePlate">
            <a:avLst/>
          </a:prstGeom>
          <a:solidFill>
            <a:schemeClr val="accent1"/>
          </a:soli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32" name="五边形 31"/>
          <p:cNvSpPr/>
          <p:nvPr>
            <p:custDataLst>
              <p:tags r:id="rId2"/>
            </p:custDataLst>
          </p:nvPr>
        </p:nvSpPr>
        <p:spPr bwMode="auto">
          <a:xfrm>
            <a:off x="671543" y="3931877"/>
            <a:ext cx="454250" cy="153383"/>
          </a:xfrm>
          <a:prstGeom prst="homePlate">
            <a:avLst/>
          </a:prstGeom>
          <a:solidFill>
            <a:schemeClr val="accent1"/>
          </a:soli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59" name="Freeform 8"/>
          <p:cNvSpPr/>
          <p:nvPr>
            <p:custDataLst>
              <p:tags r:id="rId3"/>
            </p:custDataLst>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60" name="TextBox 44"/>
          <p:cNvSpPr txBox="1"/>
          <p:nvPr/>
        </p:nvSpPr>
        <p:spPr>
          <a:xfrm>
            <a:off x="784614" y="407020"/>
            <a:ext cx="3956868"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特种设备双重预防工作程序</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61" name="Freeform 7"/>
          <p:cNvSpPr/>
          <p:nvPr>
            <p:custDataLst>
              <p:tags r:id="rId4"/>
            </p:custDataLst>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endParaRPr>
          </a:p>
        </p:txBody>
      </p:sp>
      <p:sp>
        <p:nvSpPr>
          <p:cNvPr id="62" name="TextBox 61"/>
          <p:cNvSpPr txBox="1"/>
          <p:nvPr>
            <p:custDataLst>
              <p:tags r:id="rId5"/>
            </p:custDataLst>
          </p:nvPr>
        </p:nvSpPr>
        <p:spPr>
          <a:xfrm>
            <a:off x="88490" y="401156"/>
            <a:ext cx="200578" cy="307777"/>
          </a:xfrm>
          <a:prstGeom prst="rect">
            <a:avLst/>
          </a:prstGeom>
          <a:noFill/>
        </p:spPr>
        <p:txBody>
          <a:bodyPr wrap="square" rtlCol="0">
            <a:spAutoFit/>
          </a:bodyPr>
          <a:lstStyle/>
          <a:p>
            <a:r>
              <a:rPr lang="zh-CN" altLang="en-US" sz="1400" b="1" dirty="0">
                <a:solidFill>
                  <a:schemeClr val="lt1"/>
                </a:solidFill>
              </a:rPr>
              <a:t>三</a:t>
            </a:r>
            <a:endParaRPr lang="zh-CN" altLang="en-US" sz="1400" b="1" dirty="0">
              <a:solidFill>
                <a:schemeClr val="lt1"/>
              </a:solidFill>
            </a:endParaRPr>
          </a:p>
        </p:txBody>
      </p:sp>
      <p:sp>
        <p:nvSpPr>
          <p:cNvPr id="3" name="日期占位符 2"/>
          <p:cNvSpPr>
            <a:spLocks noGrp="1"/>
          </p:cNvSpPr>
          <p:nvPr>
            <p:ph type="dt" sz="half" idx="10"/>
            <p:custDataLst>
              <p:tags r:id="rId6"/>
            </p:custDataLst>
          </p:nvPr>
        </p:nvSpPr>
        <p:spPr/>
        <p:txBody>
          <a:bodyPr/>
          <a:lstStyle/>
          <a:p>
            <a:fld id="{951945DF-FD5D-426C-9B8B-7E13439791B5}" type="datetime11">
              <a:rPr lang="zh-CN" altLang="en-US" smtClean="0">
                <a:solidFill>
                  <a:schemeClr val="dk1">
                    <a:tint val="75000"/>
                  </a:schemeClr>
                </a:solidFill>
              </a:rPr>
            </a:fld>
            <a:endParaRPr lang="zh-CN" altLang="en-US" smtClean="0">
              <a:solidFill>
                <a:schemeClr val="dk1">
                  <a:tint val="75000"/>
                </a:schemeClr>
              </a:solidFill>
            </a:endParaRPr>
          </a:p>
        </p:txBody>
      </p:sp>
      <p:sp>
        <p:nvSpPr>
          <p:cNvPr id="4" name="灯片编号占位符 3"/>
          <p:cNvSpPr>
            <a:spLocks noGrp="1"/>
          </p:cNvSpPr>
          <p:nvPr>
            <p:ph type="sldNum" sz="quarter" idx="12"/>
            <p:custDataLst>
              <p:tags r:id="rId7"/>
            </p:custDataLst>
          </p:nvPr>
        </p:nvSpPr>
        <p:spPr/>
        <p:txBody>
          <a:bodyPr/>
          <a:lstStyle/>
          <a:p>
            <a:fld id="{4F8BEFBF-5B5F-4BD2-A74A-61A97BF1200E}" type="slidenum">
              <a:rPr lang="zh-CN" altLang="en-US" smtClean="0">
                <a:solidFill>
                  <a:schemeClr val="dk1">
                    <a:tint val="75000"/>
                  </a:schemeClr>
                </a:solidFill>
              </a:rPr>
            </a:fld>
            <a:endParaRPr lang="zh-CN" altLang="en-US" smtClean="0">
              <a:solidFill>
                <a:schemeClr val="dk1">
                  <a:tint val="75000"/>
                </a:schemeClr>
              </a:solidFill>
            </a:endParaRPr>
          </a:p>
        </p:txBody>
      </p:sp>
      <p:sp>
        <p:nvSpPr>
          <p:cNvPr id="16" name="Freeform 8"/>
          <p:cNvSpPr/>
          <p:nvPr>
            <p:custDataLst>
              <p:tags r:id="rId8"/>
            </p:custDataLst>
          </p:nvPr>
        </p:nvSpPr>
        <p:spPr bwMode="auto">
          <a:xfrm>
            <a:off x="4486862" y="407020"/>
            <a:ext cx="22187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7" name="TextBox 44"/>
          <p:cNvSpPr txBox="1"/>
          <p:nvPr>
            <p:custDataLst>
              <p:tags r:id="rId9"/>
            </p:custDataLst>
          </p:nvPr>
        </p:nvSpPr>
        <p:spPr>
          <a:xfrm>
            <a:off x="4627020" y="407020"/>
            <a:ext cx="2192880"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a:solidFill>
                  <a:schemeClr val="lt1"/>
                </a:solidFill>
                <a:latin typeface="微软雅黑" panose="020B0503020204020204" pitchFamily="34" charset="-122"/>
                <a:ea typeface="微软雅黑" panose="020B0503020204020204" pitchFamily="34" charset="-122"/>
              </a:rPr>
              <a:t>5</a:t>
            </a:r>
            <a:r>
              <a:rPr lang="zh-CN" altLang="en-US" sz="2000" spc="70" dirty="0">
                <a:solidFill>
                  <a:schemeClr val="lt1"/>
                </a:solidFill>
                <a:latin typeface="微软雅黑" panose="020B0503020204020204" pitchFamily="34" charset="-122"/>
                <a:ea typeface="微软雅黑" panose="020B0503020204020204" pitchFamily="34" charset="-122"/>
              </a:rPr>
              <a:t>安全风险评估</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56" name="Freeform 8"/>
          <p:cNvSpPr/>
          <p:nvPr>
            <p:custDataLst>
              <p:tags r:id="rId10"/>
            </p:custDataLst>
          </p:nvPr>
        </p:nvSpPr>
        <p:spPr bwMode="auto">
          <a:xfrm>
            <a:off x="6758306" y="399766"/>
            <a:ext cx="1881872"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57" name="TextBox 44"/>
          <p:cNvSpPr txBox="1"/>
          <p:nvPr>
            <p:custDataLst>
              <p:tags r:id="rId11"/>
            </p:custDataLst>
          </p:nvPr>
        </p:nvSpPr>
        <p:spPr>
          <a:xfrm>
            <a:off x="6898464" y="399766"/>
            <a:ext cx="2192880"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 风险矩阵法</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Tree>
  </p:cSld>
  <p:clrMapOvr>
    <a:masterClrMapping/>
  </p:clrMapOvr>
  <p:transition spd="slow" advTm="9988">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Freeform 8"/>
          <p:cNvSpPr/>
          <p:nvPr>
            <p:custDataLst>
              <p:tags r:id="rId1"/>
            </p:custDataLst>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60" name="TextBox 44"/>
          <p:cNvSpPr txBox="1"/>
          <p:nvPr>
            <p:custDataLst>
              <p:tags r:id="rId2"/>
            </p:custDataLst>
          </p:nvPr>
        </p:nvSpPr>
        <p:spPr>
          <a:xfrm>
            <a:off x="784614" y="407020"/>
            <a:ext cx="3956868"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特种设备双重预防工作程序</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61" name="Freeform 7"/>
          <p:cNvSpPr/>
          <p:nvPr>
            <p:custDataLst>
              <p:tags r:id="rId3"/>
            </p:custDataLst>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endParaRPr>
          </a:p>
        </p:txBody>
      </p:sp>
      <p:sp>
        <p:nvSpPr>
          <p:cNvPr id="62" name="TextBox 61"/>
          <p:cNvSpPr txBox="1"/>
          <p:nvPr>
            <p:custDataLst>
              <p:tags r:id="rId4"/>
            </p:custDataLst>
          </p:nvPr>
        </p:nvSpPr>
        <p:spPr>
          <a:xfrm>
            <a:off x="88490" y="401156"/>
            <a:ext cx="200578" cy="307777"/>
          </a:xfrm>
          <a:prstGeom prst="rect">
            <a:avLst/>
          </a:prstGeom>
          <a:noFill/>
        </p:spPr>
        <p:txBody>
          <a:bodyPr wrap="square" rtlCol="0">
            <a:spAutoFit/>
          </a:bodyPr>
          <a:lstStyle/>
          <a:p>
            <a:r>
              <a:rPr lang="zh-CN" altLang="en-US" sz="1400" b="1" dirty="0">
                <a:solidFill>
                  <a:schemeClr val="lt1"/>
                </a:solidFill>
              </a:rPr>
              <a:t>三</a:t>
            </a:r>
            <a:endParaRPr lang="zh-CN" altLang="en-US" sz="1400" b="1" dirty="0">
              <a:solidFill>
                <a:schemeClr val="lt1"/>
              </a:solidFill>
            </a:endParaRPr>
          </a:p>
        </p:txBody>
      </p:sp>
      <p:sp>
        <p:nvSpPr>
          <p:cNvPr id="3" name="日期占位符 2"/>
          <p:cNvSpPr>
            <a:spLocks noGrp="1"/>
          </p:cNvSpPr>
          <p:nvPr>
            <p:ph type="dt" sz="half" idx="10"/>
            <p:custDataLst>
              <p:tags r:id="rId5"/>
            </p:custDataLst>
          </p:nvPr>
        </p:nvSpPr>
        <p:spPr/>
        <p:txBody>
          <a:bodyPr/>
          <a:lstStyle/>
          <a:p>
            <a:fld id="{951945DF-FD5D-426C-9B8B-7E13439791B5}" type="datetime11">
              <a:rPr lang="zh-CN" altLang="en-US" smtClean="0">
                <a:solidFill>
                  <a:schemeClr val="dk1">
                    <a:tint val="75000"/>
                  </a:schemeClr>
                </a:solidFill>
              </a:rPr>
            </a:fld>
            <a:endParaRPr lang="zh-CN" altLang="en-US" smtClean="0">
              <a:solidFill>
                <a:schemeClr val="dk1">
                  <a:tint val="75000"/>
                </a:schemeClr>
              </a:solidFill>
            </a:endParaRPr>
          </a:p>
        </p:txBody>
      </p:sp>
      <p:sp>
        <p:nvSpPr>
          <p:cNvPr id="4" name="灯片编号占位符 3"/>
          <p:cNvSpPr>
            <a:spLocks noGrp="1"/>
          </p:cNvSpPr>
          <p:nvPr>
            <p:ph type="sldNum" sz="quarter" idx="12"/>
            <p:custDataLst>
              <p:tags r:id="rId6"/>
            </p:custDataLst>
          </p:nvPr>
        </p:nvSpPr>
        <p:spPr/>
        <p:txBody>
          <a:bodyPr/>
          <a:lstStyle/>
          <a:p>
            <a:fld id="{4F8BEFBF-5B5F-4BD2-A74A-61A97BF1200E}" type="slidenum">
              <a:rPr lang="zh-CN" altLang="en-US" smtClean="0">
                <a:solidFill>
                  <a:schemeClr val="dk1">
                    <a:tint val="75000"/>
                  </a:schemeClr>
                </a:solidFill>
              </a:rPr>
            </a:fld>
            <a:endParaRPr lang="zh-CN" altLang="en-US" smtClean="0">
              <a:solidFill>
                <a:schemeClr val="dk1">
                  <a:tint val="75000"/>
                </a:schemeClr>
              </a:solidFill>
            </a:endParaRPr>
          </a:p>
        </p:txBody>
      </p:sp>
      <p:graphicFrame>
        <p:nvGraphicFramePr>
          <p:cNvPr id="6" name="表格 5"/>
          <p:cNvGraphicFramePr>
            <a:graphicFrameLocks noGrp="1"/>
          </p:cNvGraphicFramePr>
          <p:nvPr/>
        </p:nvGraphicFramePr>
        <p:xfrm>
          <a:off x="958781" y="1497691"/>
          <a:ext cx="6995044" cy="1854200"/>
        </p:xfrm>
        <a:graphic>
          <a:graphicData uri="http://schemas.openxmlformats.org/drawingml/2006/table">
            <a:tbl>
              <a:tblPr firstRow="1" bandRow="1">
                <a:tableStyleId>{5C22544A-7EE6-4342-B048-85BDC9FD1C3A}</a:tableStyleId>
              </a:tblPr>
              <a:tblGrid>
                <a:gridCol w="1290930"/>
                <a:gridCol w="1741714"/>
                <a:gridCol w="914400"/>
                <a:gridCol w="3048000"/>
              </a:tblGrid>
              <a:tr h="370840">
                <a:tc>
                  <a:txBody>
                    <a:bodyPr/>
                    <a:lstStyle/>
                    <a:p>
                      <a:pPr algn="ctr">
                        <a:spcAft>
                          <a:spcPts val="0"/>
                        </a:spcAft>
                      </a:pPr>
                      <a:r>
                        <a:rPr lang="zh-CN" sz="2000" kern="100" dirty="0">
                          <a:solidFill>
                            <a:srgbClr val="000000"/>
                          </a:solidFill>
                          <a:effectLst/>
                          <a:latin typeface="微软雅黑" panose="020B0503020204020204" pitchFamily="34" charset="-122"/>
                          <a:ea typeface="微软雅黑" panose="020B0503020204020204" pitchFamily="34" charset="-122"/>
                        </a:rPr>
                        <a:t>指标</a:t>
                      </a:r>
                      <a:endParaRPr lang="zh-CN" sz="2000" kern="100" dirty="0">
                        <a:solidFill>
                          <a:srgbClr val="000000"/>
                        </a:solidFill>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2000" kern="100">
                          <a:solidFill>
                            <a:srgbClr val="000000"/>
                          </a:solidFill>
                          <a:effectLst/>
                          <a:latin typeface="微软雅黑" panose="020B0503020204020204" pitchFamily="34" charset="-122"/>
                          <a:ea typeface="微软雅黑" panose="020B0503020204020204" pitchFamily="34" charset="-122"/>
                        </a:rPr>
                        <a:t>损失参数</a:t>
                      </a:r>
                      <a:endParaRPr lang="zh-CN" sz="2000" kern="100">
                        <a:solidFill>
                          <a:srgbClr val="000000"/>
                        </a:solidFill>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2000" kern="100">
                          <a:solidFill>
                            <a:srgbClr val="000000"/>
                          </a:solidFill>
                          <a:effectLst/>
                          <a:latin typeface="微软雅黑" panose="020B0503020204020204" pitchFamily="34" charset="-122"/>
                          <a:ea typeface="微软雅黑" panose="020B0503020204020204" pitchFamily="34" charset="-122"/>
                        </a:rPr>
                        <a:t>单位</a:t>
                      </a:r>
                      <a:endParaRPr lang="zh-CN" sz="2000" kern="100">
                        <a:solidFill>
                          <a:srgbClr val="000000"/>
                        </a:solidFill>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2000" kern="100">
                          <a:solidFill>
                            <a:srgbClr val="000000"/>
                          </a:solidFill>
                          <a:effectLst/>
                          <a:latin typeface="微软雅黑" panose="020B0503020204020204" pitchFamily="34" charset="-122"/>
                          <a:ea typeface="微软雅黑" panose="020B0503020204020204" pitchFamily="34" charset="-122"/>
                        </a:rPr>
                        <a:t>预期损失</a:t>
                      </a:r>
                      <a:endParaRPr lang="zh-CN" sz="2000" kern="100">
                        <a:solidFill>
                          <a:srgbClr val="000000"/>
                        </a:solidFill>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rowSpan="2">
                  <a:txBody>
                    <a:bodyPr/>
                    <a:lstStyle/>
                    <a:p>
                      <a:pPr algn="ctr">
                        <a:spcAft>
                          <a:spcPts val="0"/>
                        </a:spcAft>
                      </a:pPr>
                      <a:r>
                        <a:rPr lang="zh-CN" sz="2000" kern="100">
                          <a:solidFill>
                            <a:srgbClr val="000000"/>
                          </a:solidFill>
                          <a:effectLst/>
                          <a:latin typeface="微软雅黑" panose="020B0503020204020204" pitchFamily="34" charset="-122"/>
                          <a:ea typeface="微软雅黑" panose="020B0503020204020204" pitchFamily="34" charset="-122"/>
                        </a:rPr>
                        <a:t>人</a:t>
                      </a:r>
                      <a:endParaRPr lang="zh-CN" sz="2000" kern="100">
                        <a:solidFill>
                          <a:srgbClr val="000000"/>
                        </a:solidFill>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2000" kern="100">
                          <a:solidFill>
                            <a:srgbClr val="000000"/>
                          </a:solidFill>
                          <a:effectLst/>
                          <a:latin typeface="微软雅黑" panose="020B0503020204020204" pitchFamily="34" charset="-122"/>
                          <a:ea typeface="微软雅黑" panose="020B0503020204020204" pitchFamily="34" charset="-122"/>
                        </a:rPr>
                        <a:t>死亡</a:t>
                      </a:r>
                      <a:r>
                        <a:rPr lang="en-US" sz="2000" kern="100">
                          <a:solidFill>
                            <a:srgbClr val="000000"/>
                          </a:solidFill>
                          <a:effectLst/>
                          <a:latin typeface="微软雅黑" panose="020B0503020204020204" pitchFamily="34" charset="-122"/>
                          <a:ea typeface="微软雅黑" panose="020B0503020204020204" pitchFamily="34" charset="-122"/>
                        </a:rPr>
                        <a:t>M1</a:t>
                      </a:r>
                      <a:endParaRPr lang="zh-CN" sz="20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2000" kern="100">
                          <a:solidFill>
                            <a:srgbClr val="000000"/>
                          </a:solidFill>
                          <a:effectLst/>
                          <a:latin typeface="微软雅黑" panose="020B0503020204020204" pitchFamily="34" charset="-122"/>
                          <a:ea typeface="微软雅黑" panose="020B0503020204020204" pitchFamily="34" charset="-122"/>
                        </a:rPr>
                        <a:t>人</a:t>
                      </a:r>
                      <a:endParaRPr lang="zh-CN" sz="2000" kern="100">
                        <a:solidFill>
                          <a:srgbClr val="000000"/>
                        </a:solidFill>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kern="100">
                          <a:solidFill>
                            <a:srgbClr val="000000"/>
                          </a:solidFill>
                          <a:effectLst/>
                          <a:latin typeface="微软雅黑" panose="020B0503020204020204" pitchFamily="34" charset="-122"/>
                          <a:ea typeface="微软雅黑" panose="020B0503020204020204" pitchFamily="34" charset="-122"/>
                        </a:rPr>
                        <a:t> </a:t>
                      </a:r>
                      <a:endParaRPr lang="en-US" sz="2000" kern="100">
                        <a:solidFill>
                          <a:srgbClr val="000000"/>
                        </a:solidFill>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spcAft>
                          <a:spcPts val="0"/>
                        </a:spcAft>
                      </a:pPr>
                      <a:r>
                        <a:rPr lang="zh-CN" sz="2000" kern="100">
                          <a:solidFill>
                            <a:srgbClr val="000000"/>
                          </a:solidFill>
                          <a:effectLst/>
                          <a:latin typeface="微软雅黑" panose="020B0503020204020204" pitchFamily="34" charset="-122"/>
                          <a:ea typeface="微软雅黑" panose="020B0503020204020204" pitchFamily="34" charset="-122"/>
                        </a:rPr>
                        <a:t>重伤</a:t>
                      </a:r>
                      <a:r>
                        <a:rPr lang="en-US" sz="2000" kern="100">
                          <a:solidFill>
                            <a:srgbClr val="000000"/>
                          </a:solidFill>
                          <a:effectLst/>
                          <a:latin typeface="微软雅黑" panose="020B0503020204020204" pitchFamily="34" charset="-122"/>
                          <a:ea typeface="微软雅黑" panose="020B0503020204020204" pitchFamily="34" charset="-122"/>
                        </a:rPr>
                        <a:t>M2</a:t>
                      </a:r>
                      <a:endParaRPr lang="zh-CN" sz="20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2000" kern="100">
                          <a:solidFill>
                            <a:srgbClr val="000000"/>
                          </a:solidFill>
                          <a:effectLst/>
                          <a:latin typeface="微软雅黑" panose="020B0503020204020204" pitchFamily="34" charset="-122"/>
                          <a:ea typeface="微软雅黑" panose="020B0503020204020204" pitchFamily="34" charset="-122"/>
                        </a:rPr>
                        <a:t>人</a:t>
                      </a:r>
                      <a:endParaRPr lang="zh-CN" sz="2000" kern="100">
                        <a:solidFill>
                          <a:srgbClr val="000000"/>
                        </a:solidFill>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kern="100">
                          <a:solidFill>
                            <a:srgbClr val="000000"/>
                          </a:solidFill>
                          <a:effectLst/>
                          <a:latin typeface="微软雅黑" panose="020B0503020204020204" pitchFamily="34" charset="-122"/>
                          <a:ea typeface="微软雅黑" panose="020B0503020204020204" pitchFamily="34" charset="-122"/>
                        </a:rPr>
                        <a:t> </a:t>
                      </a:r>
                      <a:endParaRPr lang="en-US" sz="2000" kern="100">
                        <a:solidFill>
                          <a:srgbClr val="000000"/>
                        </a:solidFill>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spcAft>
                          <a:spcPts val="0"/>
                        </a:spcAft>
                      </a:pPr>
                      <a:r>
                        <a:rPr lang="zh-CN" sz="2000" kern="100">
                          <a:solidFill>
                            <a:srgbClr val="000000"/>
                          </a:solidFill>
                          <a:effectLst/>
                          <a:latin typeface="微软雅黑" panose="020B0503020204020204" pitchFamily="34" charset="-122"/>
                          <a:ea typeface="微软雅黑" panose="020B0503020204020204" pitchFamily="34" charset="-122"/>
                        </a:rPr>
                        <a:t>经济损失</a:t>
                      </a:r>
                      <a:endParaRPr lang="zh-CN" sz="2000" kern="100">
                        <a:solidFill>
                          <a:srgbClr val="000000"/>
                        </a:solidFill>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2000" kern="100">
                          <a:solidFill>
                            <a:srgbClr val="000000"/>
                          </a:solidFill>
                          <a:effectLst/>
                          <a:latin typeface="微软雅黑" panose="020B0503020204020204" pitchFamily="34" charset="-122"/>
                          <a:ea typeface="微软雅黑" panose="020B0503020204020204" pitchFamily="34" charset="-122"/>
                        </a:rPr>
                        <a:t>经济损失</a:t>
                      </a:r>
                      <a:r>
                        <a:rPr lang="en-US" sz="2000" kern="100">
                          <a:solidFill>
                            <a:srgbClr val="000000"/>
                          </a:solidFill>
                          <a:effectLst/>
                          <a:latin typeface="微软雅黑" panose="020B0503020204020204" pitchFamily="34" charset="-122"/>
                          <a:ea typeface="微软雅黑" panose="020B0503020204020204" pitchFamily="34" charset="-122"/>
                        </a:rPr>
                        <a:t>S</a:t>
                      </a:r>
                      <a:endParaRPr lang="zh-CN" sz="20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2000" kern="100">
                          <a:solidFill>
                            <a:srgbClr val="000000"/>
                          </a:solidFill>
                          <a:effectLst/>
                          <a:latin typeface="微软雅黑" panose="020B0503020204020204" pitchFamily="34" charset="-122"/>
                          <a:ea typeface="微软雅黑" panose="020B0503020204020204" pitchFamily="34" charset="-122"/>
                        </a:rPr>
                        <a:t>万元</a:t>
                      </a:r>
                      <a:endParaRPr lang="zh-CN" sz="2000" kern="100">
                        <a:solidFill>
                          <a:srgbClr val="000000"/>
                        </a:solidFill>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kern="100">
                          <a:solidFill>
                            <a:srgbClr val="000000"/>
                          </a:solidFill>
                          <a:effectLst/>
                          <a:latin typeface="微软雅黑" panose="020B0503020204020204" pitchFamily="34" charset="-122"/>
                          <a:ea typeface="微软雅黑" panose="020B0503020204020204" pitchFamily="34" charset="-122"/>
                        </a:rPr>
                        <a:t> </a:t>
                      </a:r>
                      <a:endParaRPr lang="en-US" sz="2000" kern="100">
                        <a:solidFill>
                          <a:srgbClr val="000000"/>
                        </a:solidFill>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gridSpan="4">
                  <a:txBody>
                    <a:bodyPr/>
                    <a:lstStyle/>
                    <a:p>
                      <a:pPr algn="ctr">
                        <a:spcAft>
                          <a:spcPts val="0"/>
                        </a:spcAft>
                      </a:pPr>
                      <a:r>
                        <a:rPr lang="zh-CN" altLang="zh-CN" sz="2000" kern="1200" dirty="0">
                          <a:solidFill>
                            <a:schemeClr val="dk1"/>
                          </a:solidFill>
                          <a:effectLst/>
                          <a:latin typeface="微软雅黑" panose="020B0503020204020204" pitchFamily="34" charset="-122"/>
                          <a:ea typeface="微软雅黑" panose="020B0503020204020204" pitchFamily="34" charset="-122"/>
                          <a:cs typeface="+mn-cs"/>
                        </a:rPr>
                        <a:t>预期总损失</a:t>
                      </a:r>
                      <a:r>
                        <a:rPr lang="en-US" altLang="zh-CN" sz="2000" kern="1200" dirty="0">
                          <a:solidFill>
                            <a:schemeClr val="dk1"/>
                          </a:solidFill>
                          <a:effectLst/>
                          <a:latin typeface="微软雅黑" panose="020B0503020204020204" pitchFamily="34" charset="-122"/>
                          <a:ea typeface="微软雅黑" panose="020B0503020204020204" pitchFamily="34" charset="-122"/>
                          <a:cs typeface="+mn-cs"/>
                        </a:rPr>
                        <a:t>SUM=M1/3+M2/10+S/1000</a:t>
                      </a:r>
                      <a:endParaRPr lang="zh-CN" sz="20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3" name="Freeform 8"/>
          <p:cNvSpPr/>
          <p:nvPr>
            <p:custDataLst>
              <p:tags r:id="rId7"/>
            </p:custDataLst>
          </p:nvPr>
        </p:nvSpPr>
        <p:spPr bwMode="auto">
          <a:xfrm>
            <a:off x="4486862" y="407020"/>
            <a:ext cx="1881872"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4" name="TextBox 44"/>
          <p:cNvSpPr txBox="1"/>
          <p:nvPr>
            <p:custDataLst>
              <p:tags r:id="rId8"/>
            </p:custDataLst>
          </p:nvPr>
        </p:nvSpPr>
        <p:spPr>
          <a:xfrm>
            <a:off x="4627020" y="407020"/>
            <a:ext cx="2192880"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 风险矩阵法</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15" name="Freeform 8"/>
          <p:cNvSpPr/>
          <p:nvPr>
            <p:custDataLst>
              <p:tags r:id="rId9"/>
            </p:custDataLst>
          </p:nvPr>
        </p:nvSpPr>
        <p:spPr bwMode="auto">
          <a:xfrm>
            <a:off x="6431771" y="387763"/>
            <a:ext cx="2712229"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8" name="TextBox 44"/>
          <p:cNvSpPr txBox="1"/>
          <p:nvPr>
            <p:custDataLst>
              <p:tags r:id="rId10"/>
            </p:custDataLst>
          </p:nvPr>
        </p:nvSpPr>
        <p:spPr>
          <a:xfrm>
            <a:off x="6571930" y="402277"/>
            <a:ext cx="2572070"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事故后果严重性计算</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Tree>
  </p:cSld>
  <p:clrMapOvr>
    <a:masterClrMapping/>
  </p:clrMapOvr>
  <p:transition spd="slow" advTm="9988">
    <p:wipe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Freeform 8"/>
          <p:cNvSpPr/>
          <p:nvPr>
            <p:custDataLst>
              <p:tags r:id="rId1"/>
            </p:custDataLst>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60" name="TextBox 44"/>
          <p:cNvSpPr txBox="1"/>
          <p:nvPr>
            <p:custDataLst>
              <p:tags r:id="rId2"/>
            </p:custDataLst>
          </p:nvPr>
        </p:nvSpPr>
        <p:spPr>
          <a:xfrm>
            <a:off x="784614" y="407020"/>
            <a:ext cx="3956868"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特种设备双重预防工作程序</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61" name="Freeform 7"/>
          <p:cNvSpPr/>
          <p:nvPr>
            <p:custDataLst>
              <p:tags r:id="rId3"/>
            </p:custDataLst>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endParaRPr>
          </a:p>
        </p:txBody>
      </p:sp>
      <p:sp>
        <p:nvSpPr>
          <p:cNvPr id="62" name="TextBox 61"/>
          <p:cNvSpPr txBox="1"/>
          <p:nvPr>
            <p:custDataLst>
              <p:tags r:id="rId4"/>
            </p:custDataLst>
          </p:nvPr>
        </p:nvSpPr>
        <p:spPr>
          <a:xfrm>
            <a:off x="88490" y="401156"/>
            <a:ext cx="200578" cy="307777"/>
          </a:xfrm>
          <a:prstGeom prst="rect">
            <a:avLst/>
          </a:prstGeom>
          <a:noFill/>
        </p:spPr>
        <p:txBody>
          <a:bodyPr wrap="square" rtlCol="0">
            <a:spAutoFit/>
          </a:bodyPr>
          <a:lstStyle/>
          <a:p>
            <a:r>
              <a:rPr lang="zh-CN" altLang="en-US" sz="1400" b="1" dirty="0">
                <a:solidFill>
                  <a:schemeClr val="lt1"/>
                </a:solidFill>
              </a:rPr>
              <a:t>三</a:t>
            </a:r>
            <a:endParaRPr lang="zh-CN" altLang="en-US" sz="1400" b="1" dirty="0">
              <a:solidFill>
                <a:schemeClr val="lt1"/>
              </a:solidFill>
            </a:endParaRPr>
          </a:p>
        </p:txBody>
      </p:sp>
      <p:sp>
        <p:nvSpPr>
          <p:cNvPr id="3" name="日期占位符 2"/>
          <p:cNvSpPr>
            <a:spLocks noGrp="1"/>
          </p:cNvSpPr>
          <p:nvPr>
            <p:ph type="dt" sz="half" idx="10"/>
            <p:custDataLst>
              <p:tags r:id="rId5"/>
            </p:custDataLst>
          </p:nvPr>
        </p:nvSpPr>
        <p:spPr/>
        <p:txBody>
          <a:bodyPr/>
          <a:lstStyle/>
          <a:p>
            <a:fld id="{951945DF-FD5D-426C-9B8B-7E13439791B5}" type="datetime11">
              <a:rPr lang="zh-CN" altLang="en-US" smtClean="0">
                <a:solidFill>
                  <a:schemeClr val="dk1">
                    <a:tint val="75000"/>
                  </a:schemeClr>
                </a:solidFill>
              </a:rPr>
            </a:fld>
            <a:endParaRPr lang="zh-CN" altLang="en-US" smtClean="0">
              <a:solidFill>
                <a:schemeClr val="dk1">
                  <a:tint val="75000"/>
                </a:schemeClr>
              </a:solidFill>
            </a:endParaRPr>
          </a:p>
        </p:txBody>
      </p:sp>
      <p:sp>
        <p:nvSpPr>
          <p:cNvPr id="4" name="灯片编号占位符 3"/>
          <p:cNvSpPr>
            <a:spLocks noGrp="1"/>
          </p:cNvSpPr>
          <p:nvPr>
            <p:ph type="sldNum" sz="quarter" idx="12"/>
            <p:custDataLst>
              <p:tags r:id="rId6"/>
            </p:custDataLst>
          </p:nvPr>
        </p:nvSpPr>
        <p:spPr/>
        <p:txBody>
          <a:bodyPr/>
          <a:lstStyle/>
          <a:p>
            <a:fld id="{4F8BEFBF-5B5F-4BD2-A74A-61A97BF1200E}" type="slidenum">
              <a:rPr lang="zh-CN" altLang="en-US" smtClean="0">
                <a:solidFill>
                  <a:schemeClr val="dk1">
                    <a:tint val="75000"/>
                  </a:schemeClr>
                </a:solidFill>
              </a:rPr>
            </a:fld>
            <a:endParaRPr lang="zh-CN" altLang="en-US" smtClean="0">
              <a:solidFill>
                <a:schemeClr val="dk1">
                  <a:tint val="75000"/>
                </a:schemeClr>
              </a:solidFill>
            </a:endParaRPr>
          </a:p>
        </p:txBody>
      </p:sp>
      <p:graphicFrame>
        <p:nvGraphicFramePr>
          <p:cNvPr id="6" name="表格 5"/>
          <p:cNvGraphicFramePr>
            <a:graphicFrameLocks noGrp="1"/>
          </p:cNvGraphicFramePr>
          <p:nvPr/>
        </p:nvGraphicFramePr>
        <p:xfrm>
          <a:off x="1257300" y="1425121"/>
          <a:ext cx="6522357" cy="2225040"/>
        </p:xfrm>
        <a:graphic>
          <a:graphicData uri="http://schemas.openxmlformats.org/drawingml/2006/table">
            <a:tbl>
              <a:tblPr firstRow="1" bandRow="1">
                <a:tableStyleId>{5C22544A-7EE6-4342-B048-85BDC9FD1C3A}</a:tableStyleId>
              </a:tblPr>
              <a:tblGrid>
                <a:gridCol w="2313214"/>
                <a:gridCol w="4209143"/>
              </a:tblGrid>
              <a:tr h="370840">
                <a:tc>
                  <a:txBody>
                    <a:bodyPr/>
                    <a:lstStyle/>
                    <a:p>
                      <a:pPr algn="ctr">
                        <a:spcAft>
                          <a:spcPts val="0"/>
                        </a:spcAft>
                      </a:pPr>
                      <a:r>
                        <a:rPr lang="zh-CN" sz="2000" kern="100">
                          <a:solidFill>
                            <a:srgbClr val="000000"/>
                          </a:solidFill>
                          <a:effectLst/>
                          <a:latin typeface="微软雅黑" panose="020B0503020204020204" pitchFamily="34" charset="-122"/>
                          <a:ea typeface="微软雅黑" panose="020B0503020204020204" pitchFamily="34" charset="-122"/>
                        </a:rPr>
                        <a:t>事故后果严重程度</a:t>
                      </a:r>
                      <a:endParaRPr lang="zh-CN" sz="2000" kern="100">
                        <a:solidFill>
                          <a:srgbClr val="000000"/>
                        </a:solidFill>
                        <a:effectLst/>
                        <a:latin typeface="微软雅黑" panose="020B0503020204020204" pitchFamily="34" charset="-122"/>
                        <a:ea typeface="微软雅黑" panose="020B0503020204020204" pitchFamily="34" charset="-122"/>
                      </a:endParaRPr>
                    </a:p>
                  </a:txBody>
                  <a:tcPr marL="68580" marR="68580" marT="0" marB="0"/>
                </a:tc>
                <a:tc>
                  <a:txBody>
                    <a:bodyPr/>
                    <a:lstStyle/>
                    <a:p>
                      <a:pPr algn="ctr">
                        <a:spcAft>
                          <a:spcPts val="0"/>
                        </a:spcAft>
                      </a:pPr>
                      <a:r>
                        <a:rPr lang="zh-CN" sz="2000" kern="100">
                          <a:solidFill>
                            <a:srgbClr val="000000"/>
                          </a:solidFill>
                          <a:effectLst/>
                          <a:latin typeface="微软雅黑" panose="020B0503020204020204" pitchFamily="34" charset="-122"/>
                          <a:ea typeface="微软雅黑" panose="020B0503020204020204" pitchFamily="34" charset="-122"/>
                        </a:rPr>
                        <a:t>判定依据</a:t>
                      </a:r>
                      <a:endParaRPr lang="zh-CN" sz="2000" kern="100">
                        <a:solidFill>
                          <a:srgbClr val="000000"/>
                        </a:solidFill>
                        <a:effectLst/>
                        <a:latin typeface="微软雅黑" panose="020B0503020204020204" pitchFamily="34" charset="-122"/>
                        <a:ea typeface="微软雅黑" panose="020B0503020204020204" pitchFamily="34" charset="-122"/>
                      </a:endParaRPr>
                    </a:p>
                  </a:txBody>
                  <a:tcPr marL="68580" marR="68580" marT="0" marB="0"/>
                </a:tc>
              </a:tr>
              <a:tr h="370840">
                <a:tc>
                  <a:txBody>
                    <a:bodyPr/>
                    <a:lstStyle/>
                    <a:p>
                      <a:pPr algn="ctr">
                        <a:spcAft>
                          <a:spcPts val="0"/>
                        </a:spcAft>
                      </a:pPr>
                      <a:r>
                        <a:rPr lang="en-US" sz="2000" kern="100">
                          <a:solidFill>
                            <a:srgbClr val="000000"/>
                          </a:solidFill>
                          <a:effectLst/>
                          <a:latin typeface="微软雅黑" panose="020B0503020204020204" pitchFamily="34" charset="-122"/>
                          <a:ea typeface="微软雅黑" panose="020B0503020204020204" pitchFamily="34" charset="-122"/>
                        </a:rPr>
                        <a:t>Ⅰ</a:t>
                      </a:r>
                      <a:endParaRPr lang="en-US" sz="2000" kern="100">
                        <a:solidFill>
                          <a:srgbClr val="000000"/>
                        </a:solidFill>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en-US" sz="2000" kern="100">
                          <a:solidFill>
                            <a:srgbClr val="000000"/>
                          </a:solidFill>
                          <a:effectLst/>
                          <a:latin typeface="微软雅黑" panose="020B0503020204020204" pitchFamily="34" charset="-122"/>
                          <a:ea typeface="微软雅黑" panose="020B0503020204020204" pitchFamily="34" charset="-122"/>
                        </a:rPr>
                        <a:t>SUM≥10</a:t>
                      </a:r>
                      <a:endParaRPr lang="en-US" sz="2000" kern="100">
                        <a:solidFill>
                          <a:srgbClr val="000000"/>
                        </a:solidFill>
                        <a:effectLst/>
                        <a:latin typeface="微软雅黑" panose="020B0503020204020204" pitchFamily="34" charset="-122"/>
                        <a:ea typeface="微软雅黑" panose="020B0503020204020204" pitchFamily="34" charset="-122"/>
                      </a:endParaRPr>
                    </a:p>
                  </a:txBody>
                  <a:tcPr marL="68580" marR="68580" marT="0" marB="0"/>
                </a:tc>
              </a:tr>
              <a:tr h="370840">
                <a:tc>
                  <a:txBody>
                    <a:bodyPr/>
                    <a:lstStyle/>
                    <a:p>
                      <a:pPr algn="ctr">
                        <a:spcAft>
                          <a:spcPts val="0"/>
                        </a:spcAft>
                      </a:pPr>
                      <a:r>
                        <a:rPr lang="en-US" sz="2000" kern="100">
                          <a:solidFill>
                            <a:srgbClr val="000000"/>
                          </a:solidFill>
                          <a:effectLst/>
                          <a:latin typeface="微软雅黑" panose="020B0503020204020204" pitchFamily="34" charset="-122"/>
                          <a:ea typeface="微软雅黑" panose="020B0503020204020204" pitchFamily="34" charset="-122"/>
                        </a:rPr>
                        <a:t>Ⅱ</a:t>
                      </a:r>
                      <a:endParaRPr lang="en-US" sz="2000" kern="100">
                        <a:solidFill>
                          <a:srgbClr val="000000"/>
                        </a:solidFill>
                        <a:effectLst/>
                        <a:latin typeface="微软雅黑" panose="020B0503020204020204" pitchFamily="34" charset="-122"/>
                        <a:ea typeface="微软雅黑" panose="020B0503020204020204" pitchFamily="34" charset="-122"/>
                      </a:endParaRPr>
                    </a:p>
                  </a:txBody>
                  <a:tcPr marL="68580" marR="68580" marT="0" marB="0"/>
                </a:tc>
                <a:tc>
                  <a:txBody>
                    <a:bodyPr/>
                    <a:lstStyle/>
                    <a:p>
                      <a:pPr algn="ctr">
                        <a:spcAft>
                          <a:spcPts val="0"/>
                        </a:spcAft>
                      </a:pPr>
                      <a:r>
                        <a:rPr lang="zh-CN" sz="2000" kern="100">
                          <a:solidFill>
                            <a:srgbClr val="000000"/>
                          </a:solidFill>
                          <a:effectLst/>
                          <a:latin typeface="微软雅黑" panose="020B0503020204020204" pitchFamily="34" charset="-122"/>
                          <a:ea typeface="微软雅黑" panose="020B0503020204020204" pitchFamily="34" charset="-122"/>
                        </a:rPr>
                        <a:t>死亡人员超过</a:t>
                      </a:r>
                      <a:r>
                        <a:rPr lang="en-US" sz="2000" kern="100">
                          <a:solidFill>
                            <a:srgbClr val="000000"/>
                          </a:solidFill>
                          <a:effectLst/>
                          <a:latin typeface="微软雅黑" panose="020B0503020204020204" pitchFamily="34" charset="-122"/>
                          <a:ea typeface="微软雅黑" panose="020B0503020204020204" pitchFamily="34" charset="-122"/>
                        </a:rPr>
                        <a:t>9</a:t>
                      </a:r>
                      <a:r>
                        <a:rPr lang="zh-CN" sz="2000" kern="100">
                          <a:solidFill>
                            <a:srgbClr val="000000"/>
                          </a:solidFill>
                          <a:effectLst/>
                          <a:latin typeface="微软雅黑" panose="020B0503020204020204" pitchFamily="34" charset="-122"/>
                          <a:ea typeface="微软雅黑" panose="020B0503020204020204" pitchFamily="34" charset="-122"/>
                        </a:rPr>
                        <a:t>人或</a:t>
                      </a:r>
                      <a:r>
                        <a:rPr lang="en-US" sz="2000" kern="100">
                          <a:solidFill>
                            <a:srgbClr val="000000"/>
                          </a:solidFill>
                          <a:effectLst/>
                          <a:latin typeface="微软雅黑" panose="020B0503020204020204" pitchFamily="34" charset="-122"/>
                          <a:ea typeface="微软雅黑" panose="020B0503020204020204" pitchFamily="34" charset="-122"/>
                        </a:rPr>
                        <a:t>5≤SUM</a:t>
                      </a:r>
                      <a:r>
                        <a:rPr lang="zh-CN" sz="2000" kern="100">
                          <a:solidFill>
                            <a:srgbClr val="000000"/>
                          </a:solidFill>
                          <a:effectLst/>
                          <a:latin typeface="微软雅黑" panose="020B0503020204020204" pitchFamily="34" charset="-122"/>
                          <a:ea typeface="微软雅黑" panose="020B0503020204020204" pitchFamily="34" charset="-122"/>
                        </a:rPr>
                        <a:t>＜</a:t>
                      </a:r>
                      <a:r>
                        <a:rPr lang="en-US" sz="2000" kern="100">
                          <a:solidFill>
                            <a:srgbClr val="000000"/>
                          </a:solidFill>
                          <a:effectLst/>
                          <a:latin typeface="微软雅黑" panose="020B0503020204020204" pitchFamily="34" charset="-122"/>
                          <a:ea typeface="微软雅黑" panose="020B0503020204020204" pitchFamily="34" charset="-122"/>
                        </a:rPr>
                        <a:t>10</a:t>
                      </a:r>
                      <a:endParaRPr lang="zh-CN" sz="2000" kern="100">
                        <a:effectLst/>
                        <a:latin typeface="微软雅黑" panose="020B0503020204020204" pitchFamily="34" charset="-122"/>
                        <a:ea typeface="微软雅黑" panose="020B0503020204020204" pitchFamily="34" charset="-122"/>
                      </a:endParaRPr>
                    </a:p>
                  </a:txBody>
                  <a:tcPr marL="68580" marR="68580" marT="0" marB="0"/>
                </a:tc>
              </a:tr>
              <a:tr h="370840">
                <a:tc>
                  <a:txBody>
                    <a:bodyPr/>
                    <a:lstStyle/>
                    <a:p>
                      <a:pPr algn="ctr">
                        <a:spcAft>
                          <a:spcPts val="0"/>
                        </a:spcAft>
                      </a:pPr>
                      <a:r>
                        <a:rPr lang="en-US" sz="2000" kern="100">
                          <a:solidFill>
                            <a:srgbClr val="000000"/>
                          </a:solidFill>
                          <a:effectLst/>
                          <a:latin typeface="微软雅黑" panose="020B0503020204020204" pitchFamily="34" charset="-122"/>
                          <a:ea typeface="微软雅黑" panose="020B0503020204020204" pitchFamily="34" charset="-122"/>
                        </a:rPr>
                        <a:t>Ⅲ</a:t>
                      </a:r>
                      <a:endParaRPr lang="en-US" sz="2000" kern="100">
                        <a:solidFill>
                          <a:srgbClr val="000000"/>
                        </a:solidFill>
                        <a:effectLst/>
                        <a:latin typeface="微软雅黑" panose="020B0503020204020204" pitchFamily="34" charset="-122"/>
                        <a:ea typeface="微软雅黑" panose="020B0503020204020204" pitchFamily="34" charset="-122"/>
                      </a:endParaRPr>
                    </a:p>
                  </a:txBody>
                  <a:tcPr marL="68580" marR="68580" marT="0" marB="0"/>
                </a:tc>
                <a:tc>
                  <a:txBody>
                    <a:bodyPr/>
                    <a:lstStyle/>
                    <a:p>
                      <a:pPr algn="ctr">
                        <a:spcAft>
                          <a:spcPts val="0"/>
                        </a:spcAft>
                      </a:pPr>
                      <a:r>
                        <a:rPr lang="en-US" sz="2000" kern="100">
                          <a:solidFill>
                            <a:srgbClr val="000000"/>
                          </a:solidFill>
                          <a:effectLst/>
                          <a:latin typeface="微软雅黑" panose="020B0503020204020204" pitchFamily="34" charset="-122"/>
                          <a:ea typeface="微软雅黑" panose="020B0503020204020204" pitchFamily="34" charset="-122"/>
                        </a:rPr>
                        <a:t>1≤SUM</a:t>
                      </a:r>
                      <a:r>
                        <a:rPr lang="zh-CN" sz="2000" kern="100">
                          <a:solidFill>
                            <a:srgbClr val="000000"/>
                          </a:solidFill>
                          <a:effectLst/>
                          <a:latin typeface="微软雅黑" panose="020B0503020204020204" pitchFamily="34" charset="-122"/>
                          <a:ea typeface="微软雅黑" panose="020B0503020204020204" pitchFamily="34" charset="-122"/>
                        </a:rPr>
                        <a:t>＜</a:t>
                      </a:r>
                      <a:r>
                        <a:rPr lang="en-US" sz="2000" kern="100">
                          <a:solidFill>
                            <a:srgbClr val="000000"/>
                          </a:solidFill>
                          <a:effectLst/>
                          <a:latin typeface="微软雅黑" panose="020B0503020204020204" pitchFamily="34" charset="-122"/>
                          <a:ea typeface="微软雅黑" panose="020B0503020204020204" pitchFamily="34" charset="-122"/>
                        </a:rPr>
                        <a:t>5</a:t>
                      </a:r>
                      <a:endParaRPr lang="zh-CN" sz="2000" kern="100">
                        <a:effectLst/>
                        <a:latin typeface="微软雅黑" panose="020B0503020204020204" pitchFamily="34" charset="-122"/>
                        <a:ea typeface="微软雅黑" panose="020B0503020204020204" pitchFamily="34" charset="-122"/>
                      </a:endParaRPr>
                    </a:p>
                  </a:txBody>
                  <a:tcPr marL="68580" marR="68580" marT="0" marB="0"/>
                </a:tc>
              </a:tr>
              <a:tr h="370840">
                <a:tc>
                  <a:txBody>
                    <a:bodyPr/>
                    <a:lstStyle/>
                    <a:p>
                      <a:pPr algn="ctr">
                        <a:spcAft>
                          <a:spcPts val="0"/>
                        </a:spcAft>
                      </a:pPr>
                      <a:r>
                        <a:rPr lang="en-US" sz="2000" kern="100">
                          <a:solidFill>
                            <a:srgbClr val="000000"/>
                          </a:solidFill>
                          <a:effectLst/>
                          <a:latin typeface="微软雅黑" panose="020B0503020204020204" pitchFamily="34" charset="-122"/>
                          <a:ea typeface="微软雅黑" panose="020B0503020204020204" pitchFamily="34" charset="-122"/>
                        </a:rPr>
                        <a:t>Ⅳ</a:t>
                      </a:r>
                      <a:endParaRPr lang="en-US" sz="2000" kern="100">
                        <a:solidFill>
                          <a:srgbClr val="000000"/>
                        </a:solidFill>
                        <a:effectLst/>
                        <a:latin typeface="微软雅黑" panose="020B0503020204020204" pitchFamily="34" charset="-122"/>
                        <a:ea typeface="微软雅黑" panose="020B0503020204020204" pitchFamily="34" charset="-122"/>
                      </a:endParaRPr>
                    </a:p>
                  </a:txBody>
                  <a:tcPr marL="68580" marR="68580" marT="0" marB="0"/>
                </a:tc>
                <a:tc>
                  <a:txBody>
                    <a:bodyPr/>
                    <a:lstStyle/>
                    <a:p>
                      <a:pPr algn="ctr">
                        <a:spcAft>
                          <a:spcPts val="0"/>
                        </a:spcAft>
                      </a:pPr>
                      <a:r>
                        <a:rPr lang="en-US" sz="2000" kern="100">
                          <a:solidFill>
                            <a:srgbClr val="000000"/>
                          </a:solidFill>
                          <a:effectLst/>
                          <a:latin typeface="微软雅黑" panose="020B0503020204020204" pitchFamily="34" charset="-122"/>
                          <a:ea typeface="微软雅黑" panose="020B0503020204020204" pitchFamily="34" charset="-122"/>
                        </a:rPr>
                        <a:t>SUM</a:t>
                      </a:r>
                      <a:r>
                        <a:rPr lang="zh-CN" sz="2000" kern="100">
                          <a:solidFill>
                            <a:srgbClr val="000000"/>
                          </a:solidFill>
                          <a:effectLst/>
                          <a:latin typeface="微软雅黑" panose="020B0503020204020204" pitchFamily="34" charset="-122"/>
                          <a:ea typeface="微软雅黑" panose="020B0503020204020204" pitchFamily="34" charset="-122"/>
                        </a:rPr>
                        <a:t>＜</a:t>
                      </a:r>
                      <a:r>
                        <a:rPr lang="en-US" sz="2000" kern="100">
                          <a:solidFill>
                            <a:srgbClr val="000000"/>
                          </a:solidFill>
                          <a:effectLst/>
                          <a:latin typeface="微软雅黑" panose="020B0503020204020204" pitchFamily="34" charset="-122"/>
                          <a:ea typeface="微软雅黑" panose="020B0503020204020204" pitchFamily="34" charset="-122"/>
                        </a:rPr>
                        <a:t>1</a:t>
                      </a:r>
                      <a:endParaRPr lang="zh-CN" sz="2000" kern="100">
                        <a:effectLst/>
                        <a:latin typeface="微软雅黑" panose="020B0503020204020204" pitchFamily="34" charset="-122"/>
                        <a:ea typeface="微软雅黑" panose="020B0503020204020204" pitchFamily="34" charset="-122"/>
                      </a:endParaRPr>
                    </a:p>
                  </a:txBody>
                  <a:tcPr marL="68580" marR="68580" marT="0" marB="0"/>
                </a:tc>
              </a:tr>
              <a:tr h="370840">
                <a:tc>
                  <a:txBody>
                    <a:bodyPr/>
                    <a:lstStyle/>
                    <a:p>
                      <a:pPr algn="ctr">
                        <a:spcAft>
                          <a:spcPts val="0"/>
                        </a:spcAft>
                      </a:pPr>
                      <a:r>
                        <a:rPr lang="en-US" sz="2000" kern="100">
                          <a:solidFill>
                            <a:srgbClr val="000000"/>
                          </a:solidFill>
                          <a:effectLst/>
                          <a:latin typeface="微软雅黑" panose="020B0503020204020204" pitchFamily="34" charset="-122"/>
                          <a:ea typeface="微软雅黑" panose="020B0503020204020204" pitchFamily="34" charset="-122"/>
                        </a:rPr>
                        <a:t>Ⅴ</a:t>
                      </a:r>
                      <a:endParaRPr lang="en-US" sz="2000" kern="100">
                        <a:solidFill>
                          <a:srgbClr val="000000"/>
                        </a:solidFill>
                        <a:effectLst/>
                        <a:latin typeface="微软雅黑" panose="020B0503020204020204" pitchFamily="34" charset="-122"/>
                        <a:ea typeface="微软雅黑" panose="020B0503020204020204" pitchFamily="34" charset="-122"/>
                      </a:endParaRPr>
                    </a:p>
                  </a:txBody>
                  <a:tcPr marL="68580" marR="68580" marT="0" marB="0"/>
                </a:tc>
                <a:tc>
                  <a:txBody>
                    <a:bodyPr/>
                    <a:lstStyle/>
                    <a:p>
                      <a:pPr algn="ctr">
                        <a:spcAft>
                          <a:spcPts val="0"/>
                        </a:spcAft>
                      </a:pPr>
                      <a:r>
                        <a:rPr lang="zh-CN" sz="2000" kern="100" dirty="0">
                          <a:solidFill>
                            <a:srgbClr val="000000"/>
                          </a:solidFill>
                          <a:effectLst/>
                          <a:latin typeface="微软雅黑" panose="020B0503020204020204" pitchFamily="34" charset="-122"/>
                          <a:ea typeface="微软雅黑" panose="020B0503020204020204" pitchFamily="34" charset="-122"/>
                        </a:rPr>
                        <a:t>无人员伤亡、财产损失小于</a:t>
                      </a:r>
                      <a:r>
                        <a:rPr lang="en-US" sz="2000" kern="100" dirty="0">
                          <a:solidFill>
                            <a:srgbClr val="000000"/>
                          </a:solidFill>
                          <a:effectLst/>
                          <a:latin typeface="微软雅黑" panose="020B0503020204020204" pitchFamily="34" charset="-122"/>
                          <a:ea typeface="微软雅黑" panose="020B0503020204020204" pitchFamily="34" charset="-122"/>
                        </a:rPr>
                        <a:t>100</a:t>
                      </a:r>
                      <a:r>
                        <a:rPr lang="zh-CN" sz="2000" kern="100" dirty="0">
                          <a:solidFill>
                            <a:srgbClr val="000000"/>
                          </a:solidFill>
                          <a:effectLst/>
                          <a:latin typeface="微软雅黑" panose="020B0503020204020204" pitchFamily="34" charset="-122"/>
                          <a:ea typeface="微软雅黑" panose="020B0503020204020204" pitchFamily="34" charset="-122"/>
                        </a:rPr>
                        <a:t>万</a:t>
                      </a:r>
                      <a:endParaRPr lang="zh-CN" sz="2000" kern="100" dirty="0">
                        <a:effectLst/>
                        <a:latin typeface="微软雅黑" panose="020B0503020204020204" pitchFamily="34" charset="-122"/>
                        <a:ea typeface="微软雅黑" panose="020B0503020204020204" pitchFamily="34" charset="-122"/>
                      </a:endParaRPr>
                    </a:p>
                  </a:txBody>
                  <a:tcPr marL="68580" marR="68580" marT="0" marB="0"/>
                </a:tc>
              </a:tr>
            </a:tbl>
          </a:graphicData>
        </a:graphic>
      </p:graphicFrame>
      <p:sp>
        <p:nvSpPr>
          <p:cNvPr id="13" name="Freeform 8"/>
          <p:cNvSpPr/>
          <p:nvPr>
            <p:custDataLst>
              <p:tags r:id="rId7"/>
            </p:custDataLst>
          </p:nvPr>
        </p:nvSpPr>
        <p:spPr bwMode="auto">
          <a:xfrm>
            <a:off x="4486862" y="407020"/>
            <a:ext cx="1881872"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4" name="TextBox 44"/>
          <p:cNvSpPr txBox="1"/>
          <p:nvPr>
            <p:custDataLst>
              <p:tags r:id="rId8"/>
            </p:custDataLst>
          </p:nvPr>
        </p:nvSpPr>
        <p:spPr>
          <a:xfrm>
            <a:off x="4627020" y="407020"/>
            <a:ext cx="2192880"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 风险矩阵法</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15" name="Freeform 8"/>
          <p:cNvSpPr/>
          <p:nvPr>
            <p:custDataLst>
              <p:tags r:id="rId9"/>
            </p:custDataLst>
          </p:nvPr>
        </p:nvSpPr>
        <p:spPr bwMode="auto">
          <a:xfrm>
            <a:off x="6431771" y="387763"/>
            <a:ext cx="2712229"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8" name="TextBox 44"/>
          <p:cNvSpPr txBox="1"/>
          <p:nvPr>
            <p:custDataLst>
              <p:tags r:id="rId10"/>
            </p:custDataLst>
          </p:nvPr>
        </p:nvSpPr>
        <p:spPr>
          <a:xfrm>
            <a:off x="6571930" y="402277"/>
            <a:ext cx="2572070"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事故后果严重性判定</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Tree>
  </p:cSld>
  <p:clrMapOvr>
    <a:masterClrMapping/>
  </p:clrMapOvr>
  <p:transition spd="slow" advTm="9988">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8"/>
          <p:cNvSpPr/>
          <p:nvPr>
            <p:custDataLst>
              <p:tags r:id="rId1"/>
            </p:custDataLst>
          </p:nvPr>
        </p:nvSpPr>
        <p:spPr bwMode="auto">
          <a:xfrm>
            <a:off x="580955" y="407020"/>
            <a:ext cx="2656231"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4" name="TextBox 44"/>
          <p:cNvSpPr txBox="1"/>
          <p:nvPr/>
        </p:nvSpPr>
        <p:spPr>
          <a:xfrm>
            <a:off x="784614" y="407020"/>
            <a:ext cx="2452572"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双重预防机制概述</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15" name="Freeform 7"/>
          <p:cNvSpPr/>
          <p:nvPr>
            <p:custDataLst>
              <p:tags r:id="rId2"/>
            </p:custDataLst>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endParaRPr>
          </a:p>
        </p:txBody>
      </p:sp>
      <p:sp>
        <p:nvSpPr>
          <p:cNvPr id="20" name="TextBox 19"/>
          <p:cNvSpPr txBox="1"/>
          <p:nvPr>
            <p:custDataLst>
              <p:tags r:id="rId3"/>
            </p:custDataLst>
          </p:nvPr>
        </p:nvSpPr>
        <p:spPr>
          <a:xfrm>
            <a:off x="88490" y="401156"/>
            <a:ext cx="200578" cy="307777"/>
          </a:xfrm>
          <a:prstGeom prst="rect">
            <a:avLst/>
          </a:prstGeom>
          <a:noFill/>
        </p:spPr>
        <p:txBody>
          <a:bodyPr wrap="square" rtlCol="0">
            <a:spAutoFit/>
          </a:bodyPr>
          <a:lstStyle/>
          <a:p>
            <a:r>
              <a:rPr lang="zh-CN" altLang="en-US" sz="1400" b="1" dirty="0">
                <a:solidFill>
                  <a:schemeClr val="lt1"/>
                </a:solidFill>
              </a:rPr>
              <a:t>一</a:t>
            </a:r>
            <a:endParaRPr lang="zh-CN" altLang="en-US" sz="1400" b="1" dirty="0">
              <a:solidFill>
                <a:schemeClr val="lt1"/>
              </a:solidFill>
            </a:endParaRPr>
          </a:p>
        </p:txBody>
      </p:sp>
      <p:sp>
        <p:nvSpPr>
          <p:cNvPr id="23" name="TextBox 22"/>
          <p:cNvSpPr txBox="1"/>
          <p:nvPr/>
        </p:nvSpPr>
        <p:spPr>
          <a:xfrm>
            <a:off x="1215267" y="1002890"/>
            <a:ext cx="6909230" cy="2385695"/>
          </a:xfrm>
          <a:prstGeom prst="rect">
            <a:avLst/>
          </a:prstGeom>
          <a:noFill/>
        </p:spPr>
        <p:txBody>
          <a:bodyPr wrap="square" rtlCol="0">
            <a:spAutoFit/>
          </a:bodyPr>
          <a:lstStyle/>
          <a:p>
            <a:endParaRPr lang="en-US" altLang="zh-CN" sz="400" dirty="0">
              <a:solidFill>
                <a:srgbClr val="000000"/>
              </a:solidFill>
              <a:latin typeface="微软雅黑" panose="020B0503020204020204" pitchFamily="34" charset="-122"/>
              <a:ea typeface="微软雅黑" panose="020B0503020204020204" pitchFamily="34" charset="-122"/>
            </a:endParaRPr>
          </a:p>
          <a:p>
            <a:endParaRPr lang="en-US" altLang="zh-CN" sz="400" dirty="0">
              <a:solidFill>
                <a:srgbClr val="000000"/>
              </a:solidFill>
              <a:latin typeface="微软雅黑" panose="020B0503020204020204" pitchFamily="34" charset="-122"/>
              <a:ea typeface="微软雅黑" panose="020B0503020204020204" pitchFamily="34" charset="-122"/>
            </a:endParaRPr>
          </a:p>
          <a:p>
            <a:pPr lvl="0">
              <a:lnSpc>
                <a:spcPct val="130000"/>
              </a:lnSpc>
              <a:spcBef>
                <a:spcPts val="665"/>
              </a:spcBef>
            </a:pPr>
            <a:endParaRPr lang="en-US" altLang="zh-CN" sz="2000" dirty="0">
              <a:solidFill>
                <a:srgbClr val="000000"/>
              </a:solidFill>
              <a:latin typeface="微软雅黑" panose="020B0503020204020204" pitchFamily="34" charset="-122"/>
              <a:ea typeface="微软雅黑" panose="020B0503020204020204" pitchFamily="34" charset="-122"/>
            </a:endParaRPr>
          </a:p>
          <a:p>
            <a:pPr lvl="0">
              <a:lnSpc>
                <a:spcPct val="130000"/>
              </a:lnSpc>
              <a:spcBef>
                <a:spcPts val="665"/>
              </a:spcBef>
            </a:pPr>
            <a:r>
              <a:rPr lang="zh-CN" altLang="en-US" sz="2000" dirty="0">
                <a:solidFill>
                  <a:srgbClr val="000000"/>
                </a:solidFill>
                <a:latin typeface="微软雅黑" panose="020B0503020204020204" pitchFamily="34" charset="-122"/>
                <a:ea typeface="微软雅黑" panose="020B0503020204020204" pitchFamily="34" charset="-122"/>
              </a:rPr>
              <a:t>必须坚决遏制重特大事故频发势头，对易发重特大事故的行业领域采取</a:t>
            </a:r>
            <a:r>
              <a:rPr lang="zh-CN" altLang="en-US" sz="2000" b="1" dirty="0">
                <a:solidFill>
                  <a:srgbClr val="000000"/>
                </a:solidFill>
                <a:latin typeface="微软雅黑" panose="020B0503020204020204" pitchFamily="34" charset="-122"/>
                <a:ea typeface="微软雅黑" panose="020B0503020204020204" pitchFamily="34" charset="-122"/>
              </a:rPr>
              <a:t>风险分级管控、隐患排查治理双重预防性工作机制</a:t>
            </a:r>
            <a:r>
              <a:rPr lang="zh-CN" altLang="en-US" sz="2000" dirty="0">
                <a:solidFill>
                  <a:srgbClr val="000000"/>
                </a:solidFill>
                <a:latin typeface="微软雅黑" panose="020B0503020204020204" pitchFamily="34" charset="-122"/>
                <a:ea typeface="微软雅黑" panose="020B0503020204020204" pitchFamily="34" charset="-122"/>
              </a:rPr>
              <a:t>，推动安全生产关口前移，加强应急救援工作，最大限度减少人员伤亡和财产损失</a:t>
            </a:r>
            <a:endParaRPr lang="zh-CN" altLang="en-US" sz="2000" dirty="0">
              <a:solidFill>
                <a:srgbClr val="000000"/>
              </a:solidFill>
              <a:latin typeface="微软雅黑" panose="020B0503020204020204" pitchFamily="34" charset="-122"/>
              <a:ea typeface="微软雅黑" panose="020B0503020204020204" pitchFamily="34" charset="-122"/>
            </a:endParaRPr>
          </a:p>
        </p:txBody>
      </p:sp>
      <p:sp>
        <p:nvSpPr>
          <p:cNvPr id="29" name="五边形 28"/>
          <p:cNvSpPr/>
          <p:nvPr>
            <p:custDataLst>
              <p:tags r:id="rId4"/>
            </p:custDataLst>
          </p:nvPr>
        </p:nvSpPr>
        <p:spPr bwMode="auto">
          <a:xfrm>
            <a:off x="671543" y="1874968"/>
            <a:ext cx="454250" cy="153383"/>
          </a:xfrm>
          <a:prstGeom prst="homePlate">
            <a:avLst/>
          </a:prstGeom>
          <a:solidFill>
            <a:schemeClr val="accent1"/>
          </a:soli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0" name="Freeform 8"/>
          <p:cNvSpPr/>
          <p:nvPr>
            <p:custDataLst>
              <p:tags r:id="rId5"/>
            </p:custDataLst>
          </p:nvPr>
        </p:nvSpPr>
        <p:spPr bwMode="auto">
          <a:xfrm>
            <a:off x="3534362" y="407020"/>
            <a:ext cx="346552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1" name="TextBox 44"/>
          <p:cNvSpPr txBox="1"/>
          <p:nvPr>
            <p:custDataLst>
              <p:tags r:id="rId6"/>
            </p:custDataLst>
          </p:nvPr>
        </p:nvSpPr>
        <p:spPr>
          <a:xfrm>
            <a:off x="3738020" y="407020"/>
            <a:ext cx="3724325"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a:solidFill>
                  <a:schemeClr val="lt1"/>
                </a:solidFill>
                <a:latin typeface="微软雅黑" panose="020B0503020204020204" pitchFamily="34" charset="-122"/>
                <a:ea typeface="微软雅黑" panose="020B0503020204020204" pitchFamily="34" charset="-122"/>
              </a:rPr>
              <a:t>1.</a:t>
            </a:r>
            <a:r>
              <a:rPr lang="zh-CN" altLang="en-US" sz="2000" spc="70" dirty="0">
                <a:solidFill>
                  <a:schemeClr val="lt1"/>
                </a:solidFill>
                <a:latin typeface="微软雅黑" panose="020B0503020204020204" pitchFamily="34" charset="-122"/>
                <a:ea typeface="微软雅黑" panose="020B0503020204020204" pitchFamily="34" charset="-122"/>
              </a:rPr>
              <a:t>“双重预防机制”来源</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3" name="日期占位符 2"/>
          <p:cNvSpPr>
            <a:spLocks noGrp="1"/>
          </p:cNvSpPr>
          <p:nvPr>
            <p:ph type="dt" sz="half" idx="10"/>
            <p:custDataLst>
              <p:tags r:id="rId7"/>
            </p:custDataLst>
          </p:nvPr>
        </p:nvSpPr>
        <p:spPr/>
        <p:txBody>
          <a:bodyPr/>
          <a:lstStyle/>
          <a:p>
            <a:fld id="{97805394-5C9A-4797-8FF3-7129C543C8BF}" type="datetime11">
              <a:rPr lang="zh-CN" altLang="en-US" smtClean="0">
                <a:solidFill>
                  <a:schemeClr val="dk1">
                    <a:tint val="75000"/>
                  </a:schemeClr>
                </a:solidFill>
              </a:rPr>
            </a:fld>
            <a:endParaRPr lang="zh-CN" altLang="en-US" smtClean="0">
              <a:solidFill>
                <a:schemeClr val="dk1">
                  <a:tint val="75000"/>
                </a:schemeClr>
              </a:solidFill>
            </a:endParaRPr>
          </a:p>
        </p:txBody>
      </p:sp>
      <p:sp>
        <p:nvSpPr>
          <p:cNvPr id="4" name="灯片编号占位符 3"/>
          <p:cNvSpPr>
            <a:spLocks noGrp="1"/>
          </p:cNvSpPr>
          <p:nvPr>
            <p:ph type="sldNum" sz="quarter" idx="12"/>
            <p:custDataLst>
              <p:tags r:id="rId8"/>
            </p:custDataLst>
          </p:nvPr>
        </p:nvSpPr>
        <p:spPr/>
        <p:txBody>
          <a:bodyPr/>
          <a:lstStyle/>
          <a:p>
            <a:fld id="{4F8BEFBF-5B5F-4BD2-A74A-61A97BF1200E}" type="slidenum">
              <a:rPr lang="zh-CN" altLang="en-US" smtClean="0">
                <a:solidFill>
                  <a:schemeClr val="dk1">
                    <a:tint val="75000"/>
                  </a:schemeClr>
                </a:solidFill>
              </a:rPr>
            </a:fld>
            <a:endParaRPr lang="zh-CN" altLang="en-US" smtClean="0">
              <a:solidFill>
                <a:schemeClr val="dk1">
                  <a:tint val="75000"/>
                </a:schemeClr>
              </a:solidFill>
            </a:endParaRPr>
          </a:p>
        </p:txBody>
      </p:sp>
    </p:spTree>
  </p:cSld>
  <p:clrMapOvr>
    <a:masterClrMapping/>
  </p:clrMapOvr>
  <p:transition spd="slow" advTm="16809">
    <p:wipe dir="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Freeform 8"/>
          <p:cNvSpPr/>
          <p:nvPr>
            <p:custDataLst>
              <p:tags r:id="rId1"/>
            </p:custDataLst>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60" name="TextBox 44"/>
          <p:cNvSpPr txBox="1"/>
          <p:nvPr>
            <p:custDataLst>
              <p:tags r:id="rId2"/>
            </p:custDataLst>
          </p:nvPr>
        </p:nvSpPr>
        <p:spPr>
          <a:xfrm>
            <a:off x="784614" y="407020"/>
            <a:ext cx="3956868"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特种设备双重预防工作程序</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61" name="Freeform 7"/>
          <p:cNvSpPr/>
          <p:nvPr>
            <p:custDataLst>
              <p:tags r:id="rId3"/>
            </p:custDataLst>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endParaRPr>
          </a:p>
        </p:txBody>
      </p:sp>
      <p:sp>
        <p:nvSpPr>
          <p:cNvPr id="62" name="TextBox 61"/>
          <p:cNvSpPr txBox="1"/>
          <p:nvPr>
            <p:custDataLst>
              <p:tags r:id="rId4"/>
            </p:custDataLst>
          </p:nvPr>
        </p:nvSpPr>
        <p:spPr>
          <a:xfrm>
            <a:off x="88490" y="401156"/>
            <a:ext cx="200578" cy="307777"/>
          </a:xfrm>
          <a:prstGeom prst="rect">
            <a:avLst/>
          </a:prstGeom>
          <a:noFill/>
        </p:spPr>
        <p:txBody>
          <a:bodyPr wrap="square" rtlCol="0">
            <a:spAutoFit/>
          </a:bodyPr>
          <a:lstStyle/>
          <a:p>
            <a:r>
              <a:rPr lang="zh-CN" altLang="en-US" sz="1400" b="1" dirty="0">
                <a:solidFill>
                  <a:schemeClr val="lt1"/>
                </a:solidFill>
              </a:rPr>
              <a:t>三</a:t>
            </a:r>
            <a:endParaRPr lang="zh-CN" altLang="en-US" sz="1400" b="1" dirty="0">
              <a:solidFill>
                <a:schemeClr val="lt1"/>
              </a:solidFill>
            </a:endParaRPr>
          </a:p>
        </p:txBody>
      </p:sp>
      <p:sp>
        <p:nvSpPr>
          <p:cNvPr id="3" name="日期占位符 2"/>
          <p:cNvSpPr>
            <a:spLocks noGrp="1"/>
          </p:cNvSpPr>
          <p:nvPr>
            <p:ph type="dt" sz="half" idx="10"/>
            <p:custDataLst>
              <p:tags r:id="rId5"/>
            </p:custDataLst>
          </p:nvPr>
        </p:nvSpPr>
        <p:spPr/>
        <p:txBody>
          <a:bodyPr/>
          <a:lstStyle/>
          <a:p>
            <a:fld id="{951945DF-FD5D-426C-9B8B-7E13439791B5}" type="datetime11">
              <a:rPr lang="zh-CN" altLang="en-US" smtClean="0">
                <a:solidFill>
                  <a:schemeClr val="dk1">
                    <a:tint val="75000"/>
                  </a:schemeClr>
                </a:solidFill>
              </a:rPr>
            </a:fld>
            <a:endParaRPr lang="zh-CN" altLang="en-US" smtClean="0">
              <a:solidFill>
                <a:schemeClr val="dk1">
                  <a:tint val="75000"/>
                </a:schemeClr>
              </a:solidFill>
            </a:endParaRPr>
          </a:p>
        </p:txBody>
      </p:sp>
      <p:sp>
        <p:nvSpPr>
          <p:cNvPr id="4" name="灯片编号占位符 3"/>
          <p:cNvSpPr>
            <a:spLocks noGrp="1"/>
          </p:cNvSpPr>
          <p:nvPr>
            <p:ph type="sldNum" sz="quarter" idx="12"/>
            <p:custDataLst>
              <p:tags r:id="rId6"/>
            </p:custDataLst>
          </p:nvPr>
        </p:nvSpPr>
        <p:spPr/>
        <p:txBody>
          <a:bodyPr/>
          <a:lstStyle/>
          <a:p>
            <a:fld id="{4F8BEFBF-5B5F-4BD2-A74A-61A97BF1200E}" type="slidenum">
              <a:rPr lang="zh-CN" altLang="en-US" smtClean="0">
                <a:solidFill>
                  <a:schemeClr val="dk1">
                    <a:tint val="75000"/>
                  </a:schemeClr>
                </a:solidFill>
              </a:rPr>
            </a:fld>
            <a:endParaRPr lang="zh-CN" altLang="en-US" smtClean="0">
              <a:solidFill>
                <a:schemeClr val="dk1">
                  <a:tint val="75000"/>
                </a:schemeClr>
              </a:solidFill>
            </a:endParaRPr>
          </a:p>
        </p:txBody>
      </p:sp>
      <p:sp>
        <p:nvSpPr>
          <p:cNvPr id="13" name="Freeform 8"/>
          <p:cNvSpPr/>
          <p:nvPr>
            <p:custDataLst>
              <p:tags r:id="rId7"/>
            </p:custDataLst>
          </p:nvPr>
        </p:nvSpPr>
        <p:spPr bwMode="auto">
          <a:xfrm>
            <a:off x="4486862" y="407020"/>
            <a:ext cx="1881872"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4" name="TextBox 44"/>
          <p:cNvSpPr txBox="1"/>
          <p:nvPr>
            <p:custDataLst>
              <p:tags r:id="rId8"/>
            </p:custDataLst>
          </p:nvPr>
        </p:nvSpPr>
        <p:spPr>
          <a:xfrm>
            <a:off x="4627020" y="407020"/>
            <a:ext cx="2192880"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 风险矩阵法</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15" name="Freeform 8"/>
          <p:cNvSpPr/>
          <p:nvPr>
            <p:custDataLst>
              <p:tags r:id="rId9"/>
            </p:custDataLst>
          </p:nvPr>
        </p:nvSpPr>
        <p:spPr bwMode="auto">
          <a:xfrm>
            <a:off x="6431771" y="387763"/>
            <a:ext cx="2712229"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8" name="TextBox 44"/>
          <p:cNvSpPr txBox="1"/>
          <p:nvPr>
            <p:custDataLst>
              <p:tags r:id="rId10"/>
            </p:custDataLst>
          </p:nvPr>
        </p:nvSpPr>
        <p:spPr>
          <a:xfrm>
            <a:off x="6571930" y="402277"/>
            <a:ext cx="2572070"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事故发生可能性计算</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graphicFrame>
        <p:nvGraphicFramePr>
          <p:cNvPr id="7" name="表格 6"/>
          <p:cNvGraphicFramePr>
            <a:graphicFrameLocks noGrp="1"/>
          </p:cNvGraphicFramePr>
          <p:nvPr/>
        </p:nvGraphicFramePr>
        <p:xfrm>
          <a:off x="580956" y="1045033"/>
          <a:ext cx="8359845" cy="3744680"/>
        </p:xfrm>
        <a:graphic>
          <a:graphicData uri="http://schemas.openxmlformats.org/drawingml/2006/table">
            <a:tbl>
              <a:tblPr>
                <a:tableStyleId>{5C22544A-7EE6-4342-B048-85BDC9FD1C3A}</a:tableStyleId>
              </a:tblPr>
              <a:tblGrid>
                <a:gridCol w="1654244"/>
                <a:gridCol w="1393371"/>
                <a:gridCol w="2931886"/>
                <a:gridCol w="856343"/>
                <a:gridCol w="682171"/>
                <a:gridCol w="841830"/>
              </a:tblGrid>
              <a:tr h="187234">
                <a:tc>
                  <a:txBody>
                    <a:bodyPr/>
                    <a:lstStyle/>
                    <a:p>
                      <a:pPr algn="ctr">
                        <a:spcAft>
                          <a:spcPts val="0"/>
                        </a:spcAft>
                      </a:pPr>
                      <a:r>
                        <a:rPr lang="zh-CN" sz="1200" kern="100" dirty="0">
                          <a:effectLst/>
                          <a:latin typeface="微软雅黑" panose="020B0503020204020204" pitchFamily="34" charset="-122"/>
                          <a:ea typeface="微软雅黑" panose="020B0503020204020204" pitchFamily="34" charset="-122"/>
                        </a:rPr>
                        <a:t>指标</a:t>
                      </a:r>
                      <a:endParaRPr lang="zh-CN" sz="12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zh-CN" sz="1200" kern="100">
                          <a:effectLst/>
                          <a:latin typeface="微软雅黑" panose="020B0503020204020204" pitchFamily="34" charset="-122"/>
                          <a:ea typeface="微软雅黑" panose="020B0503020204020204" pitchFamily="34" charset="-122"/>
                        </a:rPr>
                        <a:t>释义</a:t>
                      </a:r>
                      <a:endParaRPr lang="zh-CN" sz="12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zh-CN" sz="1200" kern="100">
                          <a:effectLst/>
                          <a:latin typeface="微软雅黑" panose="020B0503020204020204" pitchFamily="34" charset="-122"/>
                          <a:ea typeface="微软雅黑" panose="020B0503020204020204" pitchFamily="34" charset="-122"/>
                        </a:rPr>
                        <a:t>分级</a:t>
                      </a:r>
                      <a:endParaRPr lang="zh-CN" sz="12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zh-CN" sz="1200" kern="100">
                          <a:effectLst/>
                          <a:latin typeface="微软雅黑" panose="020B0503020204020204" pitchFamily="34" charset="-122"/>
                          <a:ea typeface="微软雅黑" panose="020B0503020204020204" pitchFamily="34" charset="-122"/>
                        </a:rPr>
                        <a:t>可能性</a:t>
                      </a:r>
                      <a:endParaRPr lang="zh-CN" sz="12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zh-CN" sz="1200" kern="100" dirty="0">
                          <a:effectLst/>
                          <a:latin typeface="微软雅黑" panose="020B0503020204020204" pitchFamily="34" charset="-122"/>
                          <a:ea typeface="微软雅黑" panose="020B0503020204020204" pitchFamily="34" charset="-122"/>
                        </a:rPr>
                        <a:t>等级</a:t>
                      </a:r>
                      <a:endParaRPr lang="zh-CN" sz="12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zh-CN" sz="1200" kern="100">
                          <a:effectLst/>
                          <a:latin typeface="微软雅黑" panose="020B0503020204020204" pitchFamily="34" charset="-122"/>
                          <a:ea typeface="微软雅黑" panose="020B0503020204020204" pitchFamily="34" charset="-122"/>
                        </a:rPr>
                        <a:t>等级值</a:t>
                      </a:r>
                      <a:endParaRPr lang="zh-CN" sz="1200" kern="100">
                        <a:effectLst/>
                        <a:latin typeface="微软雅黑" panose="020B0503020204020204" pitchFamily="34" charset="-122"/>
                        <a:ea typeface="微软雅黑" panose="020B0503020204020204" pitchFamily="34" charset="-122"/>
                      </a:endParaRPr>
                    </a:p>
                  </a:txBody>
                  <a:tcPr marL="68580" marR="68580" marT="0" marB="0" anchor="ctr"/>
                </a:tc>
              </a:tr>
              <a:tr h="187234">
                <a:tc rowSpan="5">
                  <a:txBody>
                    <a:bodyPr/>
                    <a:lstStyle/>
                    <a:p>
                      <a:pPr algn="ctr">
                        <a:spcAft>
                          <a:spcPts val="0"/>
                        </a:spcAft>
                      </a:pPr>
                      <a:r>
                        <a:rPr lang="zh-CN" sz="1200" kern="100">
                          <a:effectLst/>
                          <a:latin typeface="微软雅黑" panose="020B0503020204020204" pitchFamily="34" charset="-122"/>
                          <a:ea typeface="微软雅黑" panose="020B0503020204020204" pitchFamily="34" charset="-122"/>
                        </a:rPr>
                        <a:t>类似风险事故发生概率</a:t>
                      </a:r>
                      <a:r>
                        <a:rPr lang="en-US" sz="1200" kern="100">
                          <a:effectLst/>
                          <a:latin typeface="微软雅黑" panose="020B0503020204020204" pitchFamily="34" charset="-122"/>
                          <a:ea typeface="微软雅黑" panose="020B0503020204020204" pitchFamily="34" charset="-122"/>
                        </a:rPr>
                        <a:t>Q1</a:t>
                      </a:r>
                      <a:endParaRPr lang="zh-CN" sz="1200" kern="100">
                        <a:effectLst/>
                        <a:latin typeface="微软雅黑" panose="020B0503020204020204" pitchFamily="34" charset="-122"/>
                        <a:ea typeface="微软雅黑" panose="020B0503020204020204" pitchFamily="34" charset="-122"/>
                      </a:endParaRPr>
                    </a:p>
                  </a:txBody>
                  <a:tcPr marL="68580" marR="68580" marT="0" marB="0" anchor="ctr"/>
                </a:tc>
                <a:tc rowSpan="5">
                  <a:txBody>
                    <a:bodyPr/>
                    <a:lstStyle/>
                    <a:p>
                      <a:pPr algn="ctr">
                        <a:spcAft>
                          <a:spcPts val="0"/>
                        </a:spcAft>
                      </a:pPr>
                      <a:r>
                        <a:rPr lang="zh-CN" sz="1200" kern="100" dirty="0">
                          <a:effectLst/>
                          <a:latin typeface="微软雅黑" panose="020B0503020204020204" pitchFamily="34" charset="-122"/>
                          <a:ea typeface="微软雅黑" panose="020B0503020204020204" pitchFamily="34" charset="-122"/>
                        </a:rPr>
                        <a:t>国内同类风险引发事故的发生频次</a:t>
                      </a:r>
                      <a:endParaRPr lang="zh-CN" sz="12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zh-CN" sz="1200" kern="100" dirty="0">
                          <a:effectLst/>
                          <a:latin typeface="微软雅黑" panose="020B0503020204020204" pitchFamily="34" charset="-122"/>
                          <a:ea typeface="微软雅黑" panose="020B0503020204020204" pitchFamily="34" charset="-122"/>
                        </a:rPr>
                        <a:t>过去</a:t>
                      </a:r>
                      <a:r>
                        <a:rPr lang="en-US" sz="1200" kern="100" dirty="0">
                          <a:effectLst/>
                          <a:latin typeface="微软雅黑" panose="020B0503020204020204" pitchFamily="34" charset="-122"/>
                          <a:ea typeface="微软雅黑" panose="020B0503020204020204" pitchFamily="34" charset="-122"/>
                        </a:rPr>
                        <a:t>2</a:t>
                      </a:r>
                      <a:r>
                        <a:rPr lang="zh-CN" sz="1200" kern="100" dirty="0">
                          <a:effectLst/>
                          <a:latin typeface="微软雅黑" panose="020B0503020204020204" pitchFamily="34" charset="-122"/>
                          <a:ea typeface="微软雅黑" panose="020B0503020204020204" pitchFamily="34" charset="-122"/>
                        </a:rPr>
                        <a:t>年内发生过</a:t>
                      </a:r>
                      <a:r>
                        <a:rPr lang="en-US" sz="1200" kern="100" dirty="0">
                          <a:effectLst/>
                          <a:latin typeface="微软雅黑" panose="020B0503020204020204" pitchFamily="34" charset="-122"/>
                          <a:ea typeface="微软雅黑" panose="020B0503020204020204" pitchFamily="34" charset="-122"/>
                        </a:rPr>
                        <a:t>1</a:t>
                      </a:r>
                      <a:r>
                        <a:rPr lang="zh-CN" sz="1200" kern="100" dirty="0">
                          <a:effectLst/>
                          <a:latin typeface="微软雅黑" panose="020B0503020204020204" pitchFamily="34" charset="-122"/>
                          <a:ea typeface="微软雅黑" panose="020B0503020204020204" pitchFamily="34" charset="-122"/>
                        </a:rPr>
                        <a:t>次</a:t>
                      </a:r>
                      <a:endParaRPr lang="zh-CN" sz="12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en-US" sz="1200" kern="100">
                          <a:effectLst/>
                          <a:latin typeface="微软雅黑" panose="020B0503020204020204" pitchFamily="34" charset="-122"/>
                          <a:ea typeface="微软雅黑" panose="020B0503020204020204" pitchFamily="34" charset="-122"/>
                        </a:rPr>
                        <a:t>A</a:t>
                      </a:r>
                      <a:endParaRPr lang="en-US" sz="12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en-US" sz="1200" kern="100">
                          <a:effectLst/>
                          <a:latin typeface="微软雅黑" panose="020B0503020204020204" pitchFamily="34" charset="-122"/>
                          <a:ea typeface="微软雅黑" panose="020B0503020204020204" pitchFamily="34" charset="-122"/>
                        </a:rPr>
                        <a:t>9</a:t>
                      </a:r>
                      <a:endParaRPr lang="en-US" sz="1200" kern="100">
                        <a:effectLst/>
                        <a:latin typeface="微软雅黑" panose="020B0503020204020204" pitchFamily="34" charset="-122"/>
                        <a:ea typeface="微软雅黑" panose="020B0503020204020204" pitchFamily="34" charset="-122"/>
                      </a:endParaRPr>
                    </a:p>
                  </a:txBody>
                  <a:tcPr marL="68580" marR="68580" marT="0" marB="0" anchor="ctr"/>
                </a:tc>
                <a:tc rowSpan="5">
                  <a:txBody>
                    <a:bodyPr/>
                    <a:lstStyle/>
                    <a:p>
                      <a:pPr algn="ctr">
                        <a:spcAft>
                          <a:spcPts val="0"/>
                        </a:spcAft>
                      </a:pPr>
                      <a:r>
                        <a:rPr lang="en-US" sz="1200" kern="100">
                          <a:effectLst/>
                          <a:latin typeface="微软雅黑" panose="020B0503020204020204" pitchFamily="34" charset="-122"/>
                          <a:ea typeface="微软雅黑" panose="020B0503020204020204" pitchFamily="34" charset="-122"/>
                        </a:rPr>
                        <a:t> </a:t>
                      </a:r>
                      <a:endParaRPr lang="en-US" sz="1200" kern="100">
                        <a:effectLst/>
                        <a:latin typeface="微软雅黑" panose="020B0503020204020204" pitchFamily="34" charset="-122"/>
                        <a:ea typeface="微软雅黑" panose="020B0503020204020204" pitchFamily="34" charset="-122"/>
                      </a:endParaRPr>
                    </a:p>
                  </a:txBody>
                  <a:tcPr marL="68580" marR="68580" marT="0" marB="0" anchor="ctr"/>
                </a:tc>
              </a:tr>
              <a:tr h="187234">
                <a:tc vMerge="1">
                  <a:tcPr/>
                </a:tc>
                <a:tc vMerge="1">
                  <a:tcPr/>
                </a:tc>
                <a:tc>
                  <a:txBody>
                    <a:bodyPr/>
                    <a:lstStyle/>
                    <a:p>
                      <a:pPr algn="ctr">
                        <a:spcAft>
                          <a:spcPts val="0"/>
                        </a:spcAft>
                      </a:pPr>
                      <a:r>
                        <a:rPr lang="zh-CN" sz="1200" kern="100">
                          <a:effectLst/>
                          <a:latin typeface="微软雅黑" panose="020B0503020204020204" pitchFamily="34" charset="-122"/>
                          <a:ea typeface="微软雅黑" panose="020B0503020204020204" pitchFamily="34" charset="-122"/>
                        </a:rPr>
                        <a:t>过去</a:t>
                      </a:r>
                      <a:r>
                        <a:rPr lang="en-US" sz="1200" kern="100">
                          <a:effectLst/>
                          <a:latin typeface="微软雅黑" panose="020B0503020204020204" pitchFamily="34" charset="-122"/>
                          <a:ea typeface="微软雅黑" panose="020B0503020204020204" pitchFamily="34" charset="-122"/>
                        </a:rPr>
                        <a:t>5</a:t>
                      </a:r>
                      <a:r>
                        <a:rPr lang="zh-CN" sz="1200" kern="100">
                          <a:effectLst/>
                          <a:latin typeface="微软雅黑" panose="020B0503020204020204" pitchFamily="34" charset="-122"/>
                          <a:ea typeface="微软雅黑" panose="020B0503020204020204" pitchFamily="34" charset="-122"/>
                        </a:rPr>
                        <a:t>年内发生过</a:t>
                      </a:r>
                      <a:r>
                        <a:rPr lang="en-US" sz="1200" kern="100">
                          <a:effectLst/>
                          <a:latin typeface="微软雅黑" panose="020B0503020204020204" pitchFamily="34" charset="-122"/>
                          <a:ea typeface="微软雅黑" panose="020B0503020204020204" pitchFamily="34" charset="-122"/>
                        </a:rPr>
                        <a:t>1</a:t>
                      </a:r>
                      <a:r>
                        <a:rPr lang="zh-CN" sz="1200" kern="100">
                          <a:effectLst/>
                          <a:latin typeface="微软雅黑" panose="020B0503020204020204" pitchFamily="34" charset="-122"/>
                          <a:ea typeface="微软雅黑" panose="020B0503020204020204" pitchFamily="34" charset="-122"/>
                        </a:rPr>
                        <a:t>次</a:t>
                      </a:r>
                      <a:endParaRPr lang="zh-CN" sz="12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en-US" sz="1200" kern="100">
                          <a:effectLst/>
                          <a:latin typeface="微软雅黑" panose="020B0503020204020204" pitchFamily="34" charset="-122"/>
                          <a:ea typeface="微软雅黑" panose="020B0503020204020204" pitchFamily="34" charset="-122"/>
                        </a:rPr>
                        <a:t>B</a:t>
                      </a:r>
                      <a:endParaRPr lang="en-US" sz="12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en-US" sz="1200" kern="100">
                          <a:effectLst/>
                          <a:latin typeface="微软雅黑" panose="020B0503020204020204" pitchFamily="34" charset="-122"/>
                          <a:ea typeface="微软雅黑" panose="020B0503020204020204" pitchFamily="34" charset="-122"/>
                        </a:rPr>
                        <a:t>7</a:t>
                      </a:r>
                      <a:endParaRPr lang="en-US" sz="1200" kern="100">
                        <a:effectLst/>
                        <a:latin typeface="微软雅黑" panose="020B0503020204020204" pitchFamily="34" charset="-122"/>
                        <a:ea typeface="微软雅黑" panose="020B0503020204020204" pitchFamily="34" charset="-122"/>
                      </a:endParaRPr>
                    </a:p>
                  </a:txBody>
                  <a:tcPr marL="68580" marR="68580" marT="0" marB="0" anchor="ctr"/>
                </a:tc>
                <a:tc vMerge="1">
                  <a:tcPr/>
                </a:tc>
              </a:tr>
              <a:tr h="187234">
                <a:tc vMerge="1">
                  <a:tcPr/>
                </a:tc>
                <a:tc vMerge="1">
                  <a:tcPr/>
                </a:tc>
                <a:tc>
                  <a:txBody>
                    <a:bodyPr/>
                    <a:lstStyle/>
                    <a:p>
                      <a:pPr algn="ctr">
                        <a:spcAft>
                          <a:spcPts val="0"/>
                        </a:spcAft>
                      </a:pPr>
                      <a:r>
                        <a:rPr lang="zh-CN" sz="1200" kern="100">
                          <a:effectLst/>
                          <a:latin typeface="微软雅黑" panose="020B0503020204020204" pitchFamily="34" charset="-122"/>
                          <a:ea typeface="微软雅黑" panose="020B0503020204020204" pitchFamily="34" charset="-122"/>
                        </a:rPr>
                        <a:t>过去</a:t>
                      </a:r>
                      <a:r>
                        <a:rPr lang="en-US" sz="1200" kern="100">
                          <a:effectLst/>
                          <a:latin typeface="微软雅黑" panose="020B0503020204020204" pitchFamily="34" charset="-122"/>
                          <a:ea typeface="微软雅黑" panose="020B0503020204020204" pitchFamily="34" charset="-122"/>
                        </a:rPr>
                        <a:t>10</a:t>
                      </a:r>
                      <a:r>
                        <a:rPr lang="zh-CN" sz="1200" kern="100">
                          <a:effectLst/>
                          <a:latin typeface="微软雅黑" panose="020B0503020204020204" pitchFamily="34" charset="-122"/>
                          <a:ea typeface="微软雅黑" panose="020B0503020204020204" pitchFamily="34" charset="-122"/>
                        </a:rPr>
                        <a:t>年内发生过</a:t>
                      </a:r>
                      <a:r>
                        <a:rPr lang="en-US" sz="1200" kern="100">
                          <a:effectLst/>
                          <a:latin typeface="微软雅黑" panose="020B0503020204020204" pitchFamily="34" charset="-122"/>
                          <a:ea typeface="微软雅黑" panose="020B0503020204020204" pitchFamily="34" charset="-122"/>
                        </a:rPr>
                        <a:t>1</a:t>
                      </a:r>
                      <a:r>
                        <a:rPr lang="zh-CN" sz="1200" kern="100">
                          <a:effectLst/>
                          <a:latin typeface="微软雅黑" panose="020B0503020204020204" pitchFamily="34" charset="-122"/>
                          <a:ea typeface="微软雅黑" panose="020B0503020204020204" pitchFamily="34" charset="-122"/>
                        </a:rPr>
                        <a:t>次</a:t>
                      </a:r>
                      <a:endParaRPr lang="zh-CN" sz="12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en-US" sz="1200" kern="100">
                          <a:effectLst/>
                          <a:latin typeface="微软雅黑" panose="020B0503020204020204" pitchFamily="34" charset="-122"/>
                          <a:ea typeface="微软雅黑" panose="020B0503020204020204" pitchFamily="34" charset="-122"/>
                        </a:rPr>
                        <a:t>C</a:t>
                      </a:r>
                      <a:endParaRPr lang="en-US" sz="12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en-US" sz="1200" kern="100">
                          <a:effectLst/>
                          <a:latin typeface="微软雅黑" panose="020B0503020204020204" pitchFamily="34" charset="-122"/>
                          <a:ea typeface="微软雅黑" panose="020B0503020204020204" pitchFamily="34" charset="-122"/>
                        </a:rPr>
                        <a:t>5</a:t>
                      </a:r>
                      <a:endParaRPr lang="en-US" sz="1200" kern="100">
                        <a:effectLst/>
                        <a:latin typeface="微软雅黑" panose="020B0503020204020204" pitchFamily="34" charset="-122"/>
                        <a:ea typeface="微软雅黑" panose="020B0503020204020204" pitchFamily="34" charset="-122"/>
                      </a:endParaRPr>
                    </a:p>
                  </a:txBody>
                  <a:tcPr marL="68580" marR="68580" marT="0" marB="0" anchor="ctr"/>
                </a:tc>
                <a:tc vMerge="1">
                  <a:tcPr/>
                </a:tc>
              </a:tr>
              <a:tr h="187234">
                <a:tc vMerge="1">
                  <a:tcPr/>
                </a:tc>
                <a:tc vMerge="1">
                  <a:tcPr/>
                </a:tc>
                <a:tc>
                  <a:txBody>
                    <a:bodyPr/>
                    <a:lstStyle/>
                    <a:p>
                      <a:pPr algn="ctr">
                        <a:spcAft>
                          <a:spcPts val="0"/>
                        </a:spcAft>
                      </a:pPr>
                      <a:r>
                        <a:rPr lang="zh-CN" sz="1200" kern="100">
                          <a:effectLst/>
                          <a:latin typeface="微软雅黑" panose="020B0503020204020204" pitchFamily="34" charset="-122"/>
                          <a:ea typeface="微软雅黑" panose="020B0503020204020204" pitchFamily="34" charset="-122"/>
                        </a:rPr>
                        <a:t>过去</a:t>
                      </a:r>
                      <a:r>
                        <a:rPr lang="en-US" sz="1200" kern="100">
                          <a:effectLst/>
                          <a:latin typeface="微软雅黑" panose="020B0503020204020204" pitchFamily="34" charset="-122"/>
                          <a:ea typeface="微软雅黑" panose="020B0503020204020204" pitchFamily="34" charset="-122"/>
                        </a:rPr>
                        <a:t>10</a:t>
                      </a:r>
                      <a:r>
                        <a:rPr lang="zh-CN" sz="1200" kern="100">
                          <a:effectLst/>
                          <a:latin typeface="微软雅黑" panose="020B0503020204020204" pitchFamily="34" charset="-122"/>
                          <a:ea typeface="微软雅黑" panose="020B0503020204020204" pitchFamily="34" charset="-122"/>
                        </a:rPr>
                        <a:t>年以上发生过</a:t>
                      </a:r>
                      <a:r>
                        <a:rPr lang="en-US" sz="1200" kern="100">
                          <a:effectLst/>
                          <a:latin typeface="微软雅黑" panose="020B0503020204020204" pitchFamily="34" charset="-122"/>
                          <a:ea typeface="微软雅黑" panose="020B0503020204020204" pitchFamily="34" charset="-122"/>
                        </a:rPr>
                        <a:t>1</a:t>
                      </a:r>
                      <a:r>
                        <a:rPr lang="zh-CN" sz="1200" kern="100">
                          <a:effectLst/>
                          <a:latin typeface="微软雅黑" panose="020B0503020204020204" pitchFamily="34" charset="-122"/>
                          <a:ea typeface="微软雅黑" panose="020B0503020204020204" pitchFamily="34" charset="-122"/>
                        </a:rPr>
                        <a:t>次</a:t>
                      </a:r>
                      <a:endParaRPr lang="zh-CN" sz="12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en-US" sz="1200" kern="100">
                          <a:effectLst/>
                          <a:latin typeface="微软雅黑" panose="020B0503020204020204" pitchFamily="34" charset="-122"/>
                          <a:ea typeface="微软雅黑" panose="020B0503020204020204" pitchFamily="34" charset="-122"/>
                        </a:rPr>
                        <a:t>D</a:t>
                      </a:r>
                      <a:endParaRPr lang="en-US" sz="12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en-US" sz="1200" kern="100">
                          <a:effectLst/>
                          <a:latin typeface="微软雅黑" panose="020B0503020204020204" pitchFamily="34" charset="-122"/>
                          <a:ea typeface="微软雅黑" panose="020B0503020204020204" pitchFamily="34" charset="-122"/>
                        </a:rPr>
                        <a:t>3</a:t>
                      </a:r>
                      <a:endParaRPr lang="en-US" sz="1200" kern="100">
                        <a:effectLst/>
                        <a:latin typeface="微软雅黑" panose="020B0503020204020204" pitchFamily="34" charset="-122"/>
                        <a:ea typeface="微软雅黑" panose="020B0503020204020204" pitchFamily="34" charset="-122"/>
                      </a:endParaRPr>
                    </a:p>
                  </a:txBody>
                  <a:tcPr marL="68580" marR="68580" marT="0" marB="0" anchor="ctr"/>
                </a:tc>
                <a:tc vMerge="1">
                  <a:tcPr/>
                </a:tc>
              </a:tr>
              <a:tr h="187234">
                <a:tc vMerge="1">
                  <a:tcPr/>
                </a:tc>
                <a:tc vMerge="1">
                  <a:tcPr/>
                </a:tc>
                <a:tc>
                  <a:txBody>
                    <a:bodyPr/>
                    <a:lstStyle/>
                    <a:p>
                      <a:pPr algn="ctr">
                        <a:spcAft>
                          <a:spcPts val="0"/>
                        </a:spcAft>
                      </a:pPr>
                      <a:r>
                        <a:rPr lang="zh-CN" sz="1200" kern="100">
                          <a:effectLst/>
                          <a:latin typeface="微软雅黑" panose="020B0503020204020204" pitchFamily="34" charset="-122"/>
                          <a:ea typeface="微软雅黑" panose="020B0503020204020204" pitchFamily="34" charset="-122"/>
                        </a:rPr>
                        <a:t>过去从未发生过</a:t>
                      </a:r>
                      <a:endParaRPr lang="zh-CN" sz="12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en-US" sz="1200" kern="100">
                          <a:effectLst/>
                          <a:latin typeface="微软雅黑" panose="020B0503020204020204" pitchFamily="34" charset="-122"/>
                          <a:ea typeface="微软雅黑" panose="020B0503020204020204" pitchFamily="34" charset="-122"/>
                        </a:rPr>
                        <a:t>E</a:t>
                      </a:r>
                      <a:endParaRPr lang="en-US" sz="12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en-US" sz="1200" kern="100">
                          <a:effectLst/>
                          <a:latin typeface="微软雅黑" panose="020B0503020204020204" pitchFamily="34" charset="-122"/>
                          <a:ea typeface="微软雅黑" panose="020B0503020204020204" pitchFamily="34" charset="-122"/>
                        </a:rPr>
                        <a:t>1</a:t>
                      </a:r>
                      <a:endParaRPr lang="en-US" sz="1200" kern="100">
                        <a:effectLst/>
                        <a:latin typeface="微软雅黑" panose="020B0503020204020204" pitchFamily="34" charset="-122"/>
                        <a:ea typeface="微软雅黑" panose="020B0503020204020204" pitchFamily="34" charset="-122"/>
                      </a:endParaRPr>
                    </a:p>
                  </a:txBody>
                  <a:tcPr marL="68580" marR="68580" marT="0" marB="0" anchor="ctr"/>
                </a:tc>
                <a:tc vMerge="1">
                  <a:tcPr/>
                </a:tc>
              </a:tr>
              <a:tr h="187234">
                <a:tc rowSpan="5">
                  <a:txBody>
                    <a:bodyPr/>
                    <a:lstStyle/>
                    <a:p>
                      <a:pPr algn="ctr">
                        <a:spcAft>
                          <a:spcPts val="0"/>
                        </a:spcAft>
                      </a:pPr>
                      <a:r>
                        <a:rPr lang="zh-CN" sz="1200" kern="100">
                          <a:effectLst/>
                          <a:latin typeface="微软雅黑" panose="020B0503020204020204" pitchFamily="34" charset="-122"/>
                          <a:ea typeface="微软雅黑" panose="020B0503020204020204" pitchFamily="34" charset="-122"/>
                        </a:rPr>
                        <a:t>企业安全管理水平</a:t>
                      </a:r>
                      <a:r>
                        <a:rPr lang="en-US" sz="1200" kern="100">
                          <a:effectLst/>
                          <a:latin typeface="微软雅黑" panose="020B0503020204020204" pitchFamily="34" charset="-122"/>
                          <a:ea typeface="微软雅黑" panose="020B0503020204020204" pitchFamily="34" charset="-122"/>
                        </a:rPr>
                        <a:t>Q2</a:t>
                      </a:r>
                      <a:endParaRPr lang="zh-CN" sz="1200" kern="100">
                        <a:effectLst/>
                        <a:latin typeface="微软雅黑" panose="020B0503020204020204" pitchFamily="34" charset="-122"/>
                        <a:ea typeface="微软雅黑" panose="020B0503020204020204" pitchFamily="34" charset="-122"/>
                      </a:endParaRPr>
                    </a:p>
                  </a:txBody>
                  <a:tcPr marL="68580" marR="68580" marT="0" marB="0" anchor="ctr"/>
                </a:tc>
                <a:tc rowSpan="5">
                  <a:txBody>
                    <a:bodyPr/>
                    <a:lstStyle/>
                    <a:p>
                      <a:pPr algn="ctr">
                        <a:spcAft>
                          <a:spcPts val="0"/>
                        </a:spcAft>
                      </a:pPr>
                      <a:r>
                        <a:rPr lang="zh-CN" sz="1200" kern="100">
                          <a:effectLst/>
                          <a:latin typeface="微软雅黑" panose="020B0503020204020204" pitchFamily="34" charset="-122"/>
                          <a:ea typeface="微软雅黑" panose="020B0503020204020204" pitchFamily="34" charset="-122"/>
                        </a:rPr>
                        <a:t>以安全生产标准化得分为评判依据</a:t>
                      </a:r>
                      <a:endParaRPr lang="zh-CN" sz="12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zh-CN" sz="1200" kern="100" dirty="0">
                          <a:effectLst/>
                          <a:latin typeface="微软雅黑" panose="020B0503020204020204" pitchFamily="34" charset="-122"/>
                          <a:ea typeface="微软雅黑" panose="020B0503020204020204" pitchFamily="34" charset="-122"/>
                        </a:rPr>
                        <a:t>未开展安全生产标准化</a:t>
                      </a:r>
                      <a:endParaRPr lang="zh-CN" sz="12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en-US" sz="1200" kern="100">
                          <a:effectLst/>
                          <a:latin typeface="微软雅黑" panose="020B0503020204020204" pitchFamily="34" charset="-122"/>
                          <a:ea typeface="微软雅黑" panose="020B0503020204020204" pitchFamily="34" charset="-122"/>
                        </a:rPr>
                        <a:t>A</a:t>
                      </a:r>
                      <a:endParaRPr lang="en-US" sz="12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en-US" sz="1200" kern="100">
                          <a:effectLst/>
                          <a:latin typeface="微软雅黑" panose="020B0503020204020204" pitchFamily="34" charset="-122"/>
                          <a:ea typeface="微软雅黑" panose="020B0503020204020204" pitchFamily="34" charset="-122"/>
                        </a:rPr>
                        <a:t>9</a:t>
                      </a:r>
                      <a:endParaRPr lang="en-US" sz="1200" kern="100">
                        <a:effectLst/>
                        <a:latin typeface="微软雅黑" panose="020B0503020204020204" pitchFamily="34" charset="-122"/>
                        <a:ea typeface="微软雅黑" panose="020B0503020204020204" pitchFamily="34" charset="-122"/>
                      </a:endParaRPr>
                    </a:p>
                  </a:txBody>
                  <a:tcPr marL="68580" marR="68580" marT="0" marB="0" anchor="ctr"/>
                </a:tc>
                <a:tc rowSpan="5">
                  <a:txBody>
                    <a:bodyPr/>
                    <a:lstStyle/>
                    <a:p>
                      <a:pPr algn="ctr">
                        <a:spcAft>
                          <a:spcPts val="0"/>
                        </a:spcAft>
                      </a:pPr>
                      <a:r>
                        <a:rPr lang="en-US" sz="1200" kern="100">
                          <a:effectLst/>
                          <a:latin typeface="微软雅黑" panose="020B0503020204020204" pitchFamily="34" charset="-122"/>
                          <a:ea typeface="微软雅黑" panose="020B0503020204020204" pitchFamily="34" charset="-122"/>
                        </a:rPr>
                        <a:t> </a:t>
                      </a:r>
                      <a:endParaRPr lang="en-US" sz="1200" kern="100">
                        <a:effectLst/>
                        <a:latin typeface="微软雅黑" panose="020B0503020204020204" pitchFamily="34" charset="-122"/>
                        <a:ea typeface="微软雅黑" panose="020B0503020204020204" pitchFamily="34" charset="-122"/>
                      </a:endParaRPr>
                    </a:p>
                  </a:txBody>
                  <a:tcPr marL="68580" marR="68580" marT="0" marB="0" anchor="ctr"/>
                </a:tc>
              </a:tr>
              <a:tr h="187234">
                <a:tc vMerge="1">
                  <a:tcPr/>
                </a:tc>
                <a:tc vMerge="1">
                  <a:tcPr/>
                </a:tc>
                <a:tc>
                  <a:txBody>
                    <a:bodyPr/>
                    <a:lstStyle/>
                    <a:p>
                      <a:pPr algn="ctr">
                        <a:spcAft>
                          <a:spcPts val="0"/>
                        </a:spcAft>
                      </a:pPr>
                      <a:r>
                        <a:rPr lang="zh-CN" sz="1200" kern="100" dirty="0">
                          <a:effectLst/>
                          <a:latin typeface="微软雅黑" panose="020B0503020204020204" pitchFamily="34" charset="-122"/>
                          <a:ea typeface="微软雅黑" panose="020B0503020204020204" pitchFamily="34" charset="-122"/>
                        </a:rPr>
                        <a:t>高于</a:t>
                      </a:r>
                      <a:r>
                        <a:rPr lang="en-US" sz="1200" kern="100" dirty="0">
                          <a:effectLst/>
                          <a:latin typeface="微软雅黑" panose="020B0503020204020204" pitchFamily="34" charset="-122"/>
                          <a:ea typeface="微软雅黑" panose="020B0503020204020204" pitchFamily="34" charset="-122"/>
                        </a:rPr>
                        <a:t>60</a:t>
                      </a:r>
                      <a:r>
                        <a:rPr lang="zh-CN" sz="1200" kern="100" dirty="0">
                          <a:effectLst/>
                          <a:latin typeface="微软雅黑" panose="020B0503020204020204" pitchFamily="34" charset="-122"/>
                          <a:ea typeface="微软雅黑" panose="020B0503020204020204" pitchFamily="34" charset="-122"/>
                        </a:rPr>
                        <a:t>分</a:t>
                      </a:r>
                      <a:endParaRPr lang="zh-CN" sz="12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en-US" sz="1200" kern="100">
                          <a:effectLst/>
                          <a:latin typeface="微软雅黑" panose="020B0503020204020204" pitchFamily="34" charset="-122"/>
                          <a:ea typeface="微软雅黑" panose="020B0503020204020204" pitchFamily="34" charset="-122"/>
                        </a:rPr>
                        <a:t>B</a:t>
                      </a:r>
                      <a:endParaRPr lang="en-US" sz="12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en-US" sz="1200" kern="100">
                          <a:effectLst/>
                          <a:latin typeface="微软雅黑" panose="020B0503020204020204" pitchFamily="34" charset="-122"/>
                          <a:ea typeface="微软雅黑" panose="020B0503020204020204" pitchFamily="34" charset="-122"/>
                        </a:rPr>
                        <a:t>7</a:t>
                      </a:r>
                      <a:endParaRPr lang="en-US" sz="1200" kern="100">
                        <a:effectLst/>
                        <a:latin typeface="微软雅黑" panose="020B0503020204020204" pitchFamily="34" charset="-122"/>
                        <a:ea typeface="微软雅黑" panose="020B0503020204020204" pitchFamily="34" charset="-122"/>
                      </a:endParaRPr>
                    </a:p>
                  </a:txBody>
                  <a:tcPr marL="68580" marR="68580" marT="0" marB="0" anchor="ctr"/>
                </a:tc>
                <a:tc vMerge="1">
                  <a:tcPr/>
                </a:tc>
              </a:tr>
              <a:tr h="187234">
                <a:tc vMerge="1">
                  <a:tcPr/>
                </a:tc>
                <a:tc vMerge="1">
                  <a:tcPr/>
                </a:tc>
                <a:tc>
                  <a:txBody>
                    <a:bodyPr/>
                    <a:lstStyle/>
                    <a:p>
                      <a:pPr algn="ctr">
                        <a:spcAft>
                          <a:spcPts val="0"/>
                        </a:spcAft>
                      </a:pPr>
                      <a:r>
                        <a:rPr lang="zh-CN" sz="1200" kern="100" dirty="0">
                          <a:effectLst/>
                          <a:latin typeface="微软雅黑" panose="020B0503020204020204" pitchFamily="34" charset="-122"/>
                          <a:ea typeface="微软雅黑" panose="020B0503020204020204" pitchFamily="34" charset="-122"/>
                        </a:rPr>
                        <a:t>高于</a:t>
                      </a:r>
                      <a:r>
                        <a:rPr lang="en-US" sz="1200" kern="100" dirty="0">
                          <a:effectLst/>
                          <a:latin typeface="微软雅黑" panose="020B0503020204020204" pitchFamily="34" charset="-122"/>
                          <a:ea typeface="微软雅黑" panose="020B0503020204020204" pitchFamily="34" charset="-122"/>
                        </a:rPr>
                        <a:t>70</a:t>
                      </a:r>
                      <a:r>
                        <a:rPr lang="zh-CN" sz="1200" kern="100" dirty="0">
                          <a:effectLst/>
                          <a:latin typeface="微软雅黑" panose="020B0503020204020204" pitchFamily="34" charset="-122"/>
                          <a:ea typeface="微软雅黑" panose="020B0503020204020204" pitchFamily="34" charset="-122"/>
                        </a:rPr>
                        <a:t>分</a:t>
                      </a:r>
                      <a:endParaRPr lang="zh-CN" sz="12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en-US" sz="1200" kern="100">
                          <a:effectLst/>
                          <a:latin typeface="微软雅黑" panose="020B0503020204020204" pitchFamily="34" charset="-122"/>
                          <a:ea typeface="微软雅黑" panose="020B0503020204020204" pitchFamily="34" charset="-122"/>
                        </a:rPr>
                        <a:t>C</a:t>
                      </a:r>
                      <a:endParaRPr lang="en-US" sz="12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en-US" sz="1200" kern="100">
                          <a:effectLst/>
                          <a:latin typeface="微软雅黑" panose="020B0503020204020204" pitchFamily="34" charset="-122"/>
                          <a:ea typeface="微软雅黑" panose="020B0503020204020204" pitchFamily="34" charset="-122"/>
                        </a:rPr>
                        <a:t>5</a:t>
                      </a:r>
                      <a:endParaRPr lang="en-US" sz="1200" kern="100">
                        <a:effectLst/>
                        <a:latin typeface="微软雅黑" panose="020B0503020204020204" pitchFamily="34" charset="-122"/>
                        <a:ea typeface="微软雅黑" panose="020B0503020204020204" pitchFamily="34" charset="-122"/>
                      </a:endParaRPr>
                    </a:p>
                  </a:txBody>
                  <a:tcPr marL="68580" marR="68580" marT="0" marB="0" anchor="ctr"/>
                </a:tc>
                <a:tc vMerge="1">
                  <a:tcPr/>
                </a:tc>
              </a:tr>
              <a:tr h="187234">
                <a:tc vMerge="1">
                  <a:tcPr/>
                </a:tc>
                <a:tc vMerge="1">
                  <a:tcPr/>
                </a:tc>
                <a:tc>
                  <a:txBody>
                    <a:bodyPr/>
                    <a:lstStyle/>
                    <a:p>
                      <a:pPr algn="ctr">
                        <a:spcAft>
                          <a:spcPts val="0"/>
                        </a:spcAft>
                      </a:pPr>
                      <a:r>
                        <a:rPr lang="zh-CN" sz="1200" kern="100" dirty="0">
                          <a:effectLst/>
                          <a:latin typeface="微软雅黑" panose="020B0503020204020204" pitchFamily="34" charset="-122"/>
                          <a:ea typeface="微软雅黑" panose="020B0503020204020204" pitchFamily="34" charset="-122"/>
                        </a:rPr>
                        <a:t>高于</a:t>
                      </a:r>
                      <a:r>
                        <a:rPr lang="en-US" sz="1200" kern="100" dirty="0">
                          <a:effectLst/>
                          <a:latin typeface="微软雅黑" panose="020B0503020204020204" pitchFamily="34" charset="-122"/>
                          <a:ea typeface="微软雅黑" panose="020B0503020204020204" pitchFamily="34" charset="-122"/>
                        </a:rPr>
                        <a:t>80</a:t>
                      </a:r>
                      <a:r>
                        <a:rPr lang="zh-CN" sz="1200" kern="100" dirty="0">
                          <a:effectLst/>
                          <a:latin typeface="微软雅黑" panose="020B0503020204020204" pitchFamily="34" charset="-122"/>
                          <a:ea typeface="微软雅黑" panose="020B0503020204020204" pitchFamily="34" charset="-122"/>
                        </a:rPr>
                        <a:t>分</a:t>
                      </a:r>
                      <a:endParaRPr lang="zh-CN" sz="12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en-US" sz="1200" kern="100">
                          <a:effectLst/>
                          <a:latin typeface="微软雅黑" panose="020B0503020204020204" pitchFamily="34" charset="-122"/>
                          <a:ea typeface="微软雅黑" panose="020B0503020204020204" pitchFamily="34" charset="-122"/>
                        </a:rPr>
                        <a:t>D</a:t>
                      </a:r>
                      <a:endParaRPr lang="en-US" sz="12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en-US" sz="1200" kern="100">
                          <a:effectLst/>
                          <a:latin typeface="微软雅黑" panose="020B0503020204020204" pitchFamily="34" charset="-122"/>
                          <a:ea typeface="微软雅黑" panose="020B0503020204020204" pitchFamily="34" charset="-122"/>
                        </a:rPr>
                        <a:t>3</a:t>
                      </a:r>
                      <a:endParaRPr lang="en-US" sz="1200" kern="100">
                        <a:effectLst/>
                        <a:latin typeface="微软雅黑" panose="020B0503020204020204" pitchFamily="34" charset="-122"/>
                        <a:ea typeface="微软雅黑" panose="020B0503020204020204" pitchFamily="34" charset="-122"/>
                      </a:endParaRPr>
                    </a:p>
                  </a:txBody>
                  <a:tcPr marL="68580" marR="68580" marT="0" marB="0" anchor="ctr"/>
                </a:tc>
                <a:tc vMerge="1">
                  <a:tcPr/>
                </a:tc>
              </a:tr>
              <a:tr h="187234">
                <a:tc vMerge="1">
                  <a:tcPr/>
                </a:tc>
                <a:tc vMerge="1">
                  <a:tcPr/>
                </a:tc>
                <a:tc>
                  <a:txBody>
                    <a:bodyPr/>
                    <a:lstStyle/>
                    <a:p>
                      <a:pPr algn="ctr">
                        <a:spcAft>
                          <a:spcPts val="0"/>
                        </a:spcAft>
                      </a:pPr>
                      <a:r>
                        <a:rPr lang="zh-CN" sz="1200" kern="100" dirty="0">
                          <a:effectLst/>
                          <a:latin typeface="微软雅黑" panose="020B0503020204020204" pitchFamily="34" charset="-122"/>
                          <a:ea typeface="微软雅黑" panose="020B0503020204020204" pitchFamily="34" charset="-122"/>
                        </a:rPr>
                        <a:t>高于</a:t>
                      </a:r>
                      <a:r>
                        <a:rPr lang="en-US" sz="1200" kern="100" dirty="0">
                          <a:effectLst/>
                          <a:latin typeface="微软雅黑" panose="020B0503020204020204" pitchFamily="34" charset="-122"/>
                          <a:ea typeface="微软雅黑" panose="020B0503020204020204" pitchFamily="34" charset="-122"/>
                        </a:rPr>
                        <a:t>90</a:t>
                      </a:r>
                      <a:r>
                        <a:rPr lang="zh-CN" sz="1200" kern="100" dirty="0">
                          <a:effectLst/>
                          <a:latin typeface="微软雅黑" panose="020B0503020204020204" pitchFamily="34" charset="-122"/>
                          <a:ea typeface="微软雅黑" panose="020B0503020204020204" pitchFamily="34" charset="-122"/>
                        </a:rPr>
                        <a:t>分</a:t>
                      </a:r>
                      <a:endParaRPr lang="zh-CN" sz="12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en-US" sz="1200" kern="100">
                          <a:effectLst/>
                          <a:latin typeface="微软雅黑" panose="020B0503020204020204" pitchFamily="34" charset="-122"/>
                          <a:ea typeface="微软雅黑" panose="020B0503020204020204" pitchFamily="34" charset="-122"/>
                        </a:rPr>
                        <a:t>E</a:t>
                      </a:r>
                      <a:endParaRPr lang="en-US" sz="12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en-US" sz="1200" kern="100">
                          <a:effectLst/>
                          <a:latin typeface="微软雅黑" panose="020B0503020204020204" pitchFamily="34" charset="-122"/>
                          <a:ea typeface="微软雅黑" panose="020B0503020204020204" pitchFamily="34" charset="-122"/>
                        </a:rPr>
                        <a:t>1</a:t>
                      </a:r>
                      <a:endParaRPr lang="en-US" sz="1200" kern="100">
                        <a:effectLst/>
                        <a:latin typeface="微软雅黑" panose="020B0503020204020204" pitchFamily="34" charset="-122"/>
                        <a:ea typeface="微软雅黑" panose="020B0503020204020204" pitchFamily="34" charset="-122"/>
                      </a:endParaRPr>
                    </a:p>
                  </a:txBody>
                  <a:tcPr marL="68580" marR="68580" marT="0" marB="0" anchor="ctr"/>
                </a:tc>
                <a:tc vMerge="1">
                  <a:tcPr/>
                </a:tc>
              </a:tr>
              <a:tr h="374468">
                <a:tc rowSpan="5">
                  <a:txBody>
                    <a:bodyPr/>
                    <a:lstStyle/>
                    <a:p>
                      <a:pPr algn="ctr">
                        <a:spcAft>
                          <a:spcPts val="0"/>
                        </a:spcAft>
                      </a:pPr>
                      <a:r>
                        <a:rPr lang="zh-CN" sz="1200" kern="100">
                          <a:effectLst/>
                          <a:latin typeface="微软雅黑" panose="020B0503020204020204" pitchFamily="34" charset="-122"/>
                          <a:ea typeface="微软雅黑" panose="020B0503020204020204" pitchFamily="34" charset="-122"/>
                        </a:rPr>
                        <a:t>风险评估单元是否存在隐患</a:t>
                      </a:r>
                      <a:r>
                        <a:rPr lang="en-US" sz="1200" kern="100">
                          <a:effectLst/>
                          <a:latin typeface="微软雅黑" panose="020B0503020204020204" pitchFamily="34" charset="-122"/>
                          <a:ea typeface="微软雅黑" panose="020B0503020204020204" pitchFamily="34" charset="-122"/>
                        </a:rPr>
                        <a:t>Q3</a:t>
                      </a:r>
                      <a:endParaRPr lang="zh-CN" sz="1200" kern="100">
                        <a:effectLst/>
                        <a:latin typeface="微软雅黑" panose="020B0503020204020204" pitchFamily="34" charset="-122"/>
                        <a:ea typeface="微软雅黑" panose="020B0503020204020204" pitchFamily="34" charset="-122"/>
                      </a:endParaRPr>
                    </a:p>
                  </a:txBody>
                  <a:tcPr marL="68580" marR="68580" marT="0" marB="0" anchor="ctr"/>
                </a:tc>
                <a:tc rowSpan="5">
                  <a:txBody>
                    <a:bodyPr/>
                    <a:lstStyle/>
                    <a:p>
                      <a:pPr algn="ctr">
                        <a:spcAft>
                          <a:spcPts val="0"/>
                        </a:spcAft>
                      </a:pPr>
                      <a:r>
                        <a:rPr lang="zh-CN" sz="1200" kern="100">
                          <a:effectLst/>
                          <a:latin typeface="微软雅黑" panose="020B0503020204020204" pitchFamily="34" charset="-122"/>
                          <a:ea typeface="微软雅黑" panose="020B0503020204020204" pitchFamily="34" charset="-122"/>
                        </a:rPr>
                        <a:t>以风险评估单元存在隐患量为依据</a:t>
                      </a:r>
                      <a:endParaRPr lang="zh-CN" sz="12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zh-CN" sz="1200" kern="100" dirty="0">
                          <a:effectLst/>
                          <a:latin typeface="微软雅黑" panose="020B0503020204020204" pitchFamily="34" charset="-122"/>
                          <a:ea typeface="微软雅黑" panose="020B0503020204020204" pitchFamily="34" charset="-122"/>
                        </a:rPr>
                        <a:t>存在特别重大安全隐患，</a:t>
                      </a:r>
                      <a:endParaRPr lang="zh-CN" sz="1200" kern="100" dirty="0">
                        <a:effectLst/>
                        <a:latin typeface="微软雅黑" panose="020B0503020204020204" pitchFamily="34" charset="-122"/>
                        <a:ea typeface="微软雅黑" panose="020B0503020204020204" pitchFamily="34" charset="-122"/>
                      </a:endParaRPr>
                    </a:p>
                    <a:p>
                      <a:pPr algn="ctr">
                        <a:spcAft>
                          <a:spcPts val="0"/>
                        </a:spcAft>
                      </a:pPr>
                      <a:r>
                        <a:rPr lang="zh-CN" sz="1200" kern="100" dirty="0">
                          <a:effectLst/>
                          <a:latin typeface="微软雅黑" panose="020B0503020204020204" pitchFamily="34" charset="-122"/>
                          <a:ea typeface="微软雅黑" panose="020B0503020204020204" pitchFamily="34" charset="-122"/>
                        </a:rPr>
                        <a:t>需立即停产</a:t>
                      </a:r>
                      <a:endParaRPr lang="zh-CN" sz="12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en-US" sz="1200" kern="100" dirty="0">
                          <a:effectLst/>
                          <a:latin typeface="微软雅黑" panose="020B0503020204020204" pitchFamily="34" charset="-122"/>
                          <a:ea typeface="微软雅黑" panose="020B0503020204020204" pitchFamily="34" charset="-122"/>
                        </a:rPr>
                        <a:t>A</a:t>
                      </a:r>
                      <a:endParaRPr lang="en-US" sz="12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en-US" sz="1200" kern="100">
                          <a:effectLst/>
                          <a:latin typeface="微软雅黑" panose="020B0503020204020204" pitchFamily="34" charset="-122"/>
                          <a:ea typeface="微软雅黑" panose="020B0503020204020204" pitchFamily="34" charset="-122"/>
                        </a:rPr>
                        <a:t>9</a:t>
                      </a:r>
                      <a:endParaRPr lang="en-US" sz="1200" kern="100">
                        <a:effectLst/>
                        <a:latin typeface="微软雅黑" panose="020B0503020204020204" pitchFamily="34" charset="-122"/>
                        <a:ea typeface="微软雅黑" panose="020B0503020204020204" pitchFamily="34" charset="-122"/>
                      </a:endParaRPr>
                    </a:p>
                  </a:txBody>
                  <a:tcPr marL="68580" marR="68580" marT="0" marB="0" anchor="ctr"/>
                </a:tc>
                <a:tc rowSpan="5">
                  <a:txBody>
                    <a:bodyPr/>
                    <a:lstStyle/>
                    <a:p>
                      <a:pPr algn="ctr">
                        <a:spcAft>
                          <a:spcPts val="0"/>
                        </a:spcAft>
                      </a:pPr>
                      <a:r>
                        <a:rPr lang="en-US" sz="1200" kern="100" dirty="0">
                          <a:effectLst/>
                          <a:latin typeface="微软雅黑" panose="020B0503020204020204" pitchFamily="34" charset="-122"/>
                          <a:ea typeface="微软雅黑" panose="020B0503020204020204" pitchFamily="34" charset="-122"/>
                        </a:rPr>
                        <a:t> </a:t>
                      </a:r>
                      <a:endParaRPr lang="en-US" sz="1200" kern="100" dirty="0">
                        <a:effectLst/>
                        <a:latin typeface="微软雅黑" panose="020B0503020204020204" pitchFamily="34" charset="-122"/>
                        <a:ea typeface="微软雅黑" panose="020B0503020204020204" pitchFamily="34" charset="-122"/>
                      </a:endParaRPr>
                    </a:p>
                  </a:txBody>
                  <a:tcPr marL="68580" marR="68580" marT="0" marB="0" anchor="ctr"/>
                </a:tc>
              </a:tr>
              <a:tr h="374468">
                <a:tc vMerge="1">
                  <a:tcPr/>
                </a:tc>
                <a:tc vMerge="1">
                  <a:tcPr/>
                </a:tc>
                <a:tc>
                  <a:txBody>
                    <a:bodyPr/>
                    <a:lstStyle/>
                    <a:p>
                      <a:pPr algn="ctr">
                        <a:spcAft>
                          <a:spcPts val="0"/>
                        </a:spcAft>
                      </a:pPr>
                      <a:r>
                        <a:rPr lang="zh-CN" sz="1200" kern="100">
                          <a:effectLst/>
                          <a:latin typeface="微软雅黑" panose="020B0503020204020204" pitchFamily="34" charset="-122"/>
                          <a:ea typeface="微软雅黑" panose="020B0503020204020204" pitchFamily="34" charset="-122"/>
                        </a:rPr>
                        <a:t>存在重大安全隐患，</a:t>
                      </a:r>
                      <a:endParaRPr lang="zh-CN" sz="1200" kern="100">
                        <a:effectLst/>
                        <a:latin typeface="微软雅黑" panose="020B0503020204020204" pitchFamily="34" charset="-122"/>
                        <a:ea typeface="微软雅黑" panose="020B0503020204020204" pitchFamily="34" charset="-122"/>
                      </a:endParaRPr>
                    </a:p>
                    <a:p>
                      <a:pPr algn="ctr">
                        <a:spcAft>
                          <a:spcPts val="0"/>
                        </a:spcAft>
                      </a:pPr>
                      <a:r>
                        <a:rPr lang="zh-CN" sz="1200" kern="100">
                          <a:effectLst/>
                          <a:latin typeface="微软雅黑" panose="020B0503020204020204" pitchFamily="34" charset="-122"/>
                          <a:ea typeface="微软雅黑" panose="020B0503020204020204" pitchFamily="34" charset="-122"/>
                        </a:rPr>
                        <a:t>需立即采取措施整改</a:t>
                      </a:r>
                      <a:endParaRPr lang="zh-CN" sz="12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en-US" sz="1200" kern="100" dirty="0">
                          <a:effectLst/>
                          <a:latin typeface="微软雅黑" panose="020B0503020204020204" pitchFamily="34" charset="-122"/>
                          <a:ea typeface="微软雅黑" panose="020B0503020204020204" pitchFamily="34" charset="-122"/>
                        </a:rPr>
                        <a:t>B</a:t>
                      </a:r>
                      <a:endParaRPr lang="en-US" sz="12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en-US" sz="1200" kern="100">
                          <a:effectLst/>
                          <a:latin typeface="微软雅黑" panose="020B0503020204020204" pitchFamily="34" charset="-122"/>
                          <a:ea typeface="微软雅黑" panose="020B0503020204020204" pitchFamily="34" charset="-122"/>
                        </a:rPr>
                        <a:t>7</a:t>
                      </a:r>
                      <a:endParaRPr lang="en-US" sz="1200" kern="100">
                        <a:effectLst/>
                        <a:latin typeface="微软雅黑" panose="020B0503020204020204" pitchFamily="34" charset="-122"/>
                        <a:ea typeface="微软雅黑" panose="020B0503020204020204" pitchFamily="34" charset="-122"/>
                      </a:endParaRPr>
                    </a:p>
                  </a:txBody>
                  <a:tcPr marL="68580" marR="68580" marT="0" marB="0" anchor="ctr"/>
                </a:tc>
                <a:tc vMerge="1">
                  <a:tcPr/>
                </a:tc>
              </a:tr>
              <a:tr h="374468">
                <a:tc vMerge="1">
                  <a:tcPr/>
                </a:tc>
                <a:tc vMerge="1">
                  <a:tcPr/>
                </a:tc>
                <a:tc>
                  <a:txBody>
                    <a:bodyPr/>
                    <a:lstStyle/>
                    <a:p>
                      <a:pPr algn="ctr">
                        <a:spcAft>
                          <a:spcPts val="0"/>
                        </a:spcAft>
                      </a:pPr>
                      <a:r>
                        <a:rPr lang="zh-CN" sz="1200" kern="100" dirty="0">
                          <a:solidFill>
                            <a:schemeClr val="tx1"/>
                          </a:solidFill>
                          <a:effectLst/>
                          <a:latin typeface="微软雅黑" panose="020B0503020204020204" pitchFamily="34" charset="-122"/>
                          <a:ea typeface="微软雅黑" panose="020B0503020204020204" pitchFamily="34" charset="-122"/>
                        </a:rPr>
                        <a:t>存在较大安全隐患，</a:t>
                      </a:r>
                      <a:endParaRPr lang="zh-CN" sz="1200" kern="100" dirty="0">
                        <a:solidFill>
                          <a:schemeClr val="tx1"/>
                        </a:solidFill>
                        <a:effectLst/>
                        <a:latin typeface="微软雅黑" panose="020B0503020204020204" pitchFamily="34" charset="-122"/>
                        <a:ea typeface="微软雅黑" panose="020B0503020204020204" pitchFamily="34" charset="-122"/>
                      </a:endParaRPr>
                    </a:p>
                    <a:p>
                      <a:pPr algn="ctr">
                        <a:spcAft>
                          <a:spcPts val="0"/>
                        </a:spcAft>
                      </a:pPr>
                      <a:r>
                        <a:rPr lang="zh-CN" sz="1200" kern="100" dirty="0">
                          <a:solidFill>
                            <a:schemeClr val="tx1"/>
                          </a:solidFill>
                          <a:effectLst/>
                          <a:latin typeface="微软雅黑" panose="020B0503020204020204" pitchFamily="34" charset="-122"/>
                          <a:ea typeface="微软雅黑" panose="020B0503020204020204" pitchFamily="34" charset="-122"/>
                        </a:rPr>
                        <a:t>可制定临时措施，限期整改</a:t>
                      </a:r>
                      <a:endParaRPr lang="zh-CN" sz="1200" kern="100" dirty="0">
                        <a:solidFill>
                          <a:schemeClr val="tx1"/>
                        </a:solidFill>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en-US" sz="1200" kern="100" dirty="0">
                          <a:effectLst/>
                          <a:latin typeface="微软雅黑" panose="020B0503020204020204" pitchFamily="34" charset="-122"/>
                          <a:ea typeface="微软雅黑" panose="020B0503020204020204" pitchFamily="34" charset="-122"/>
                        </a:rPr>
                        <a:t>C</a:t>
                      </a:r>
                      <a:endParaRPr lang="en-US" sz="12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en-US" sz="1200" kern="100" dirty="0">
                          <a:effectLst/>
                          <a:latin typeface="微软雅黑" panose="020B0503020204020204" pitchFamily="34" charset="-122"/>
                          <a:ea typeface="微软雅黑" panose="020B0503020204020204" pitchFamily="34" charset="-122"/>
                        </a:rPr>
                        <a:t>5</a:t>
                      </a:r>
                      <a:endParaRPr lang="en-US" sz="1200" kern="100" dirty="0">
                        <a:effectLst/>
                        <a:latin typeface="微软雅黑" panose="020B0503020204020204" pitchFamily="34" charset="-122"/>
                        <a:ea typeface="微软雅黑" panose="020B0503020204020204" pitchFamily="34" charset="-122"/>
                      </a:endParaRPr>
                    </a:p>
                  </a:txBody>
                  <a:tcPr marL="68580" marR="68580" marT="0" marB="0" anchor="ctr"/>
                </a:tc>
                <a:tc vMerge="1">
                  <a:tcPr/>
                </a:tc>
              </a:tr>
              <a:tr h="187234">
                <a:tc vMerge="1">
                  <a:tcPr/>
                </a:tc>
                <a:tc vMerge="1">
                  <a:tcPr/>
                </a:tc>
                <a:tc>
                  <a:txBody>
                    <a:bodyPr/>
                    <a:lstStyle/>
                    <a:p>
                      <a:pPr algn="ctr">
                        <a:spcAft>
                          <a:spcPts val="0"/>
                        </a:spcAft>
                      </a:pPr>
                      <a:r>
                        <a:rPr lang="zh-CN" sz="1200" kern="100" dirty="0">
                          <a:solidFill>
                            <a:schemeClr val="tx1"/>
                          </a:solidFill>
                          <a:effectLst/>
                          <a:latin typeface="微软雅黑" panose="020B0503020204020204" pitchFamily="34" charset="-122"/>
                          <a:ea typeface="微软雅黑" panose="020B0503020204020204" pitchFamily="34" charset="-122"/>
                        </a:rPr>
                        <a:t>存在一般安全隐患，限期整改</a:t>
                      </a:r>
                      <a:endParaRPr lang="zh-CN" sz="1200" kern="100" dirty="0">
                        <a:solidFill>
                          <a:schemeClr val="tx1"/>
                        </a:solidFill>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en-US" sz="1200" kern="100">
                          <a:effectLst/>
                          <a:latin typeface="微软雅黑" panose="020B0503020204020204" pitchFamily="34" charset="-122"/>
                          <a:ea typeface="微软雅黑" panose="020B0503020204020204" pitchFamily="34" charset="-122"/>
                        </a:rPr>
                        <a:t>D</a:t>
                      </a:r>
                      <a:endParaRPr lang="en-US" sz="12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en-US" sz="1200" kern="100" dirty="0">
                          <a:effectLst/>
                          <a:latin typeface="微软雅黑" panose="020B0503020204020204" pitchFamily="34" charset="-122"/>
                          <a:ea typeface="微软雅黑" panose="020B0503020204020204" pitchFamily="34" charset="-122"/>
                        </a:rPr>
                        <a:t>3</a:t>
                      </a:r>
                      <a:endParaRPr lang="en-US" sz="1200" kern="100" dirty="0">
                        <a:effectLst/>
                        <a:latin typeface="微软雅黑" panose="020B0503020204020204" pitchFamily="34" charset="-122"/>
                        <a:ea typeface="微软雅黑" panose="020B0503020204020204" pitchFamily="34" charset="-122"/>
                      </a:endParaRPr>
                    </a:p>
                  </a:txBody>
                  <a:tcPr marL="68580" marR="68580" marT="0" marB="0" anchor="ctr"/>
                </a:tc>
                <a:tc vMerge="1">
                  <a:tcPr/>
                </a:tc>
              </a:tr>
              <a:tr h="187234">
                <a:tc vMerge="1">
                  <a:tcPr/>
                </a:tc>
                <a:tc vMerge="1">
                  <a:tcPr/>
                </a:tc>
                <a:tc>
                  <a:txBody>
                    <a:bodyPr/>
                    <a:lstStyle/>
                    <a:p>
                      <a:pPr algn="ctr">
                        <a:spcAft>
                          <a:spcPts val="0"/>
                        </a:spcAft>
                      </a:pPr>
                      <a:r>
                        <a:rPr lang="zh-CN" sz="1200" kern="100" dirty="0">
                          <a:solidFill>
                            <a:schemeClr val="tx1"/>
                          </a:solidFill>
                          <a:effectLst/>
                          <a:latin typeface="微软雅黑" panose="020B0503020204020204" pitchFamily="34" charset="-122"/>
                          <a:ea typeface="微软雅黑" panose="020B0503020204020204" pitchFamily="34" charset="-122"/>
                        </a:rPr>
                        <a:t>无安全隐患</a:t>
                      </a:r>
                      <a:endParaRPr lang="zh-CN" sz="1200" kern="100" dirty="0">
                        <a:solidFill>
                          <a:schemeClr val="tx1"/>
                        </a:solidFill>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en-US" sz="1200" kern="100">
                          <a:effectLst/>
                          <a:latin typeface="微软雅黑" panose="020B0503020204020204" pitchFamily="34" charset="-122"/>
                          <a:ea typeface="微软雅黑" panose="020B0503020204020204" pitchFamily="34" charset="-122"/>
                        </a:rPr>
                        <a:t>E</a:t>
                      </a:r>
                      <a:endParaRPr lang="en-US" sz="12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en-US" sz="1200" kern="100" dirty="0">
                          <a:effectLst/>
                          <a:latin typeface="微软雅黑" panose="020B0503020204020204" pitchFamily="34" charset="-122"/>
                          <a:ea typeface="微软雅黑" panose="020B0503020204020204" pitchFamily="34" charset="-122"/>
                        </a:rPr>
                        <a:t>1</a:t>
                      </a:r>
                      <a:endParaRPr lang="en-US" sz="1200" kern="100" dirty="0">
                        <a:effectLst/>
                        <a:latin typeface="微软雅黑" panose="020B0503020204020204" pitchFamily="34" charset="-122"/>
                        <a:ea typeface="微软雅黑" panose="020B0503020204020204" pitchFamily="34" charset="-122"/>
                      </a:endParaRPr>
                    </a:p>
                  </a:txBody>
                  <a:tcPr marL="68580" marR="68580" marT="0" marB="0" anchor="ctr"/>
                </a:tc>
                <a:tc vMerge="1">
                  <a:tcPr/>
                </a:tc>
              </a:tr>
              <a:tr h="187234">
                <a:tc gridSpan="6">
                  <a:txBody>
                    <a:bodyPr/>
                    <a:lstStyle/>
                    <a:p>
                      <a:pPr algn="ctr">
                        <a:spcAft>
                          <a:spcPts val="0"/>
                        </a:spcAft>
                      </a:pPr>
                      <a:r>
                        <a:rPr lang="en-US" sz="1200" kern="100" dirty="0">
                          <a:solidFill>
                            <a:srgbClr val="FF0000"/>
                          </a:solidFill>
                          <a:effectLst/>
                          <a:latin typeface="微软雅黑" panose="020B0503020204020204" pitchFamily="34" charset="-122"/>
                          <a:ea typeface="微软雅黑" panose="020B0503020204020204" pitchFamily="34" charset="-122"/>
                        </a:rPr>
                        <a:t>Q=Q1+Q2+Q3</a:t>
                      </a:r>
                      <a:endParaRPr lang="en-US" sz="1200" kern="100" dirty="0">
                        <a:solidFill>
                          <a:srgbClr val="FF0000"/>
                        </a:solidFill>
                        <a:effectLst/>
                        <a:latin typeface="微软雅黑" panose="020B0503020204020204" pitchFamily="34" charset="-122"/>
                        <a:ea typeface="微软雅黑" panose="020B0503020204020204" pitchFamily="34" charset="-122"/>
                      </a:endParaRPr>
                    </a:p>
                  </a:txBody>
                  <a:tcPr marL="68580" marR="68580" marT="0" marB="0" anchor="ctr"/>
                </a:tc>
                <a:tc hMerge="1">
                  <a:tcPr/>
                </a:tc>
                <a:tc hMerge="1">
                  <a:tcPr/>
                </a:tc>
                <a:tc hMerge="1">
                  <a:tcPr/>
                </a:tc>
                <a:tc hMerge="1">
                  <a:tcPr/>
                </a:tc>
                <a:tc hMerge="1">
                  <a:tcPr/>
                </a:tc>
              </a:tr>
            </a:tbl>
          </a:graphicData>
        </a:graphic>
      </p:graphicFrame>
    </p:spTree>
  </p:cSld>
  <p:clrMapOvr>
    <a:masterClrMapping/>
  </p:clrMapOvr>
  <p:transition spd="slow" advTm="9988">
    <p:wipe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Freeform 8"/>
          <p:cNvSpPr/>
          <p:nvPr>
            <p:custDataLst>
              <p:tags r:id="rId1"/>
            </p:custDataLst>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60" name="TextBox 44"/>
          <p:cNvSpPr txBox="1"/>
          <p:nvPr>
            <p:custDataLst>
              <p:tags r:id="rId2"/>
            </p:custDataLst>
          </p:nvPr>
        </p:nvSpPr>
        <p:spPr>
          <a:xfrm>
            <a:off x="784614" y="407020"/>
            <a:ext cx="3956868"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特种设备双重预防工作程序</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61" name="Freeform 7"/>
          <p:cNvSpPr/>
          <p:nvPr>
            <p:custDataLst>
              <p:tags r:id="rId3"/>
            </p:custDataLst>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endParaRPr>
          </a:p>
        </p:txBody>
      </p:sp>
      <p:sp>
        <p:nvSpPr>
          <p:cNvPr id="62" name="TextBox 61"/>
          <p:cNvSpPr txBox="1"/>
          <p:nvPr>
            <p:custDataLst>
              <p:tags r:id="rId4"/>
            </p:custDataLst>
          </p:nvPr>
        </p:nvSpPr>
        <p:spPr>
          <a:xfrm>
            <a:off x="88490" y="401156"/>
            <a:ext cx="200578" cy="307777"/>
          </a:xfrm>
          <a:prstGeom prst="rect">
            <a:avLst/>
          </a:prstGeom>
          <a:noFill/>
        </p:spPr>
        <p:txBody>
          <a:bodyPr wrap="square" rtlCol="0">
            <a:spAutoFit/>
          </a:bodyPr>
          <a:lstStyle/>
          <a:p>
            <a:r>
              <a:rPr lang="zh-CN" altLang="en-US" sz="1400" b="1" dirty="0">
                <a:solidFill>
                  <a:schemeClr val="lt1"/>
                </a:solidFill>
              </a:rPr>
              <a:t>三</a:t>
            </a:r>
            <a:endParaRPr lang="zh-CN" altLang="en-US" sz="1400" b="1" dirty="0">
              <a:solidFill>
                <a:schemeClr val="lt1"/>
              </a:solidFill>
            </a:endParaRPr>
          </a:p>
        </p:txBody>
      </p:sp>
      <p:sp>
        <p:nvSpPr>
          <p:cNvPr id="3" name="日期占位符 2"/>
          <p:cNvSpPr>
            <a:spLocks noGrp="1"/>
          </p:cNvSpPr>
          <p:nvPr>
            <p:ph type="dt" sz="half" idx="10"/>
            <p:custDataLst>
              <p:tags r:id="rId5"/>
            </p:custDataLst>
          </p:nvPr>
        </p:nvSpPr>
        <p:spPr/>
        <p:txBody>
          <a:bodyPr/>
          <a:lstStyle/>
          <a:p>
            <a:fld id="{951945DF-FD5D-426C-9B8B-7E13439791B5}" type="datetime11">
              <a:rPr lang="zh-CN" altLang="en-US" smtClean="0">
                <a:solidFill>
                  <a:schemeClr val="dk1">
                    <a:tint val="75000"/>
                  </a:schemeClr>
                </a:solidFill>
              </a:rPr>
            </a:fld>
            <a:endParaRPr lang="zh-CN" altLang="en-US" smtClean="0">
              <a:solidFill>
                <a:schemeClr val="dk1">
                  <a:tint val="75000"/>
                </a:schemeClr>
              </a:solidFill>
            </a:endParaRPr>
          </a:p>
        </p:txBody>
      </p:sp>
      <p:sp>
        <p:nvSpPr>
          <p:cNvPr id="4" name="灯片编号占位符 3"/>
          <p:cNvSpPr>
            <a:spLocks noGrp="1"/>
          </p:cNvSpPr>
          <p:nvPr>
            <p:ph type="sldNum" sz="quarter" idx="12"/>
            <p:custDataLst>
              <p:tags r:id="rId6"/>
            </p:custDataLst>
          </p:nvPr>
        </p:nvSpPr>
        <p:spPr/>
        <p:txBody>
          <a:bodyPr/>
          <a:lstStyle/>
          <a:p>
            <a:fld id="{4F8BEFBF-5B5F-4BD2-A74A-61A97BF1200E}" type="slidenum">
              <a:rPr lang="zh-CN" altLang="en-US" smtClean="0">
                <a:solidFill>
                  <a:schemeClr val="dk1">
                    <a:tint val="75000"/>
                  </a:schemeClr>
                </a:solidFill>
              </a:rPr>
            </a:fld>
            <a:endParaRPr lang="zh-CN" altLang="en-US" smtClean="0">
              <a:solidFill>
                <a:schemeClr val="dk1">
                  <a:tint val="75000"/>
                </a:schemeClr>
              </a:solidFill>
            </a:endParaRPr>
          </a:p>
        </p:txBody>
      </p:sp>
      <p:graphicFrame>
        <p:nvGraphicFramePr>
          <p:cNvPr id="6" name="表格 5"/>
          <p:cNvGraphicFramePr>
            <a:graphicFrameLocks noGrp="1"/>
          </p:cNvGraphicFramePr>
          <p:nvPr/>
        </p:nvGraphicFramePr>
        <p:xfrm>
          <a:off x="1257300" y="1425121"/>
          <a:ext cx="6096000" cy="222504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spcAft>
                          <a:spcPts val="0"/>
                        </a:spcAft>
                      </a:pPr>
                      <a:r>
                        <a:rPr lang="zh-CN" sz="2000" kern="100">
                          <a:solidFill>
                            <a:srgbClr val="000000"/>
                          </a:solidFill>
                          <a:effectLst/>
                          <a:latin typeface="微软雅黑" panose="020B0503020204020204" pitchFamily="34" charset="-122"/>
                          <a:ea typeface="微软雅黑" panose="020B0503020204020204" pitchFamily="34" charset="-122"/>
                        </a:rPr>
                        <a:t>事故发生可能性</a:t>
                      </a:r>
                      <a:endParaRPr lang="zh-CN" sz="2000" kern="100">
                        <a:solidFill>
                          <a:srgbClr val="000000"/>
                        </a:solidFill>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zh-CN" sz="2000" kern="100">
                          <a:solidFill>
                            <a:srgbClr val="000000"/>
                          </a:solidFill>
                          <a:effectLst/>
                          <a:latin typeface="微软雅黑" panose="020B0503020204020204" pitchFamily="34" charset="-122"/>
                          <a:ea typeface="微软雅黑" panose="020B0503020204020204" pitchFamily="34" charset="-122"/>
                        </a:rPr>
                        <a:t>判定依据</a:t>
                      </a:r>
                      <a:endParaRPr lang="zh-CN" sz="2000" kern="100">
                        <a:solidFill>
                          <a:srgbClr val="000000"/>
                        </a:solidFill>
                        <a:effectLst/>
                        <a:latin typeface="微软雅黑" panose="020B0503020204020204" pitchFamily="34" charset="-122"/>
                        <a:ea typeface="微软雅黑" panose="020B0503020204020204" pitchFamily="34" charset="-122"/>
                      </a:endParaRPr>
                    </a:p>
                  </a:txBody>
                  <a:tcPr marL="68580" marR="68580" marT="0" marB="0" anchor="ctr"/>
                </a:tc>
              </a:tr>
              <a:tr h="370840">
                <a:tc>
                  <a:txBody>
                    <a:bodyPr/>
                    <a:lstStyle/>
                    <a:p>
                      <a:pPr algn="ctr">
                        <a:spcAft>
                          <a:spcPts val="0"/>
                        </a:spcAft>
                      </a:pPr>
                      <a:r>
                        <a:rPr lang="en-US" sz="2000" kern="100">
                          <a:solidFill>
                            <a:srgbClr val="000000"/>
                          </a:solidFill>
                          <a:effectLst/>
                          <a:latin typeface="微软雅黑" panose="020B0503020204020204" pitchFamily="34" charset="-122"/>
                          <a:ea typeface="微软雅黑" panose="020B0503020204020204" pitchFamily="34" charset="-122"/>
                        </a:rPr>
                        <a:t>A</a:t>
                      </a:r>
                      <a:r>
                        <a:rPr lang="zh-CN" sz="2000" kern="100">
                          <a:solidFill>
                            <a:srgbClr val="000000"/>
                          </a:solidFill>
                          <a:effectLst/>
                          <a:latin typeface="微软雅黑" panose="020B0503020204020204" pitchFamily="34" charset="-122"/>
                          <a:ea typeface="微软雅黑" panose="020B0503020204020204" pitchFamily="34" charset="-122"/>
                        </a:rPr>
                        <a:t>（很有可能）</a:t>
                      </a:r>
                      <a:endParaRPr lang="zh-CN" sz="20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en-US" sz="2000" kern="100">
                          <a:solidFill>
                            <a:srgbClr val="000000"/>
                          </a:solidFill>
                          <a:effectLst/>
                          <a:latin typeface="微软雅黑" panose="020B0503020204020204" pitchFamily="34" charset="-122"/>
                          <a:ea typeface="微软雅黑" panose="020B0503020204020204" pitchFamily="34" charset="-122"/>
                        </a:rPr>
                        <a:t>21</a:t>
                      </a:r>
                      <a:r>
                        <a:rPr lang="zh-CN" sz="2000" kern="100">
                          <a:solidFill>
                            <a:srgbClr val="000000"/>
                          </a:solidFill>
                          <a:effectLst/>
                          <a:latin typeface="微软雅黑" panose="020B0503020204020204" pitchFamily="34" charset="-122"/>
                          <a:ea typeface="微软雅黑" panose="020B0503020204020204" pitchFamily="34" charset="-122"/>
                        </a:rPr>
                        <a:t>＜</a:t>
                      </a:r>
                      <a:r>
                        <a:rPr lang="en-US" sz="2000" kern="100">
                          <a:solidFill>
                            <a:srgbClr val="000000"/>
                          </a:solidFill>
                          <a:effectLst/>
                          <a:latin typeface="微软雅黑" panose="020B0503020204020204" pitchFamily="34" charset="-122"/>
                          <a:ea typeface="微软雅黑" panose="020B0503020204020204" pitchFamily="34" charset="-122"/>
                        </a:rPr>
                        <a:t>Q≤27</a:t>
                      </a:r>
                      <a:endParaRPr lang="zh-CN" sz="2000" kern="100">
                        <a:effectLst/>
                        <a:latin typeface="微软雅黑" panose="020B0503020204020204" pitchFamily="34" charset="-122"/>
                        <a:ea typeface="微软雅黑" panose="020B0503020204020204" pitchFamily="34" charset="-122"/>
                      </a:endParaRPr>
                    </a:p>
                  </a:txBody>
                  <a:tcPr marL="68580" marR="68580" marT="0" marB="0"/>
                </a:tc>
              </a:tr>
              <a:tr h="370840">
                <a:tc>
                  <a:txBody>
                    <a:bodyPr/>
                    <a:lstStyle/>
                    <a:p>
                      <a:pPr algn="ctr">
                        <a:spcAft>
                          <a:spcPts val="0"/>
                        </a:spcAft>
                      </a:pPr>
                      <a:r>
                        <a:rPr lang="en-US" sz="2000" kern="100">
                          <a:solidFill>
                            <a:srgbClr val="000000"/>
                          </a:solidFill>
                          <a:effectLst/>
                          <a:latin typeface="微软雅黑" panose="020B0503020204020204" pitchFamily="34" charset="-122"/>
                          <a:ea typeface="微软雅黑" panose="020B0503020204020204" pitchFamily="34" charset="-122"/>
                        </a:rPr>
                        <a:t>B</a:t>
                      </a:r>
                      <a:r>
                        <a:rPr lang="zh-CN" sz="2000" kern="100">
                          <a:solidFill>
                            <a:srgbClr val="000000"/>
                          </a:solidFill>
                          <a:effectLst/>
                          <a:latin typeface="微软雅黑" panose="020B0503020204020204" pitchFamily="34" charset="-122"/>
                          <a:ea typeface="微软雅黑" panose="020B0503020204020204" pitchFamily="34" charset="-122"/>
                        </a:rPr>
                        <a:t>（较有可能）</a:t>
                      </a:r>
                      <a:endParaRPr lang="zh-CN" sz="20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en-US" sz="2000" kern="100">
                          <a:solidFill>
                            <a:srgbClr val="000000"/>
                          </a:solidFill>
                          <a:effectLst/>
                          <a:latin typeface="微软雅黑" panose="020B0503020204020204" pitchFamily="34" charset="-122"/>
                          <a:ea typeface="微软雅黑" panose="020B0503020204020204" pitchFamily="34" charset="-122"/>
                        </a:rPr>
                        <a:t>15</a:t>
                      </a:r>
                      <a:r>
                        <a:rPr lang="zh-CN" sz="2000" kern="100">
                          <a:solidFill>
                            <a:srgbClr val="000000"/>
                          </a:solidFill>
                          <a:effectLst/>
                          <a:latin typeface="微软雅黑" panose="020B0503020204020204" pitchFamily="34" charset="-122"/>
                          <a:ea typeface="微软雅黑" panose="020B0503020204020204" pitchFamily="34" charset="-122"/>
                        </a:rPr>
                        <a:t>＜</a:t>
                      </a:r>
                      <a:r>
                        <a:rPr lang="en-US" sz="2000" kern="100">
                          <a:solidFill>
                            <a:srgbClr val="000000"/>
                          </a:solidFill>
                          <a:effectLst/>
                          <a:latin typeface="微软雅黑" panose="020B0503020204020204" pitchFamily="34" charset="-122"/>
                          <a:ea typeface="微软雅黑" panose="020B0503020204020204" pitchFamily="34" charset="-122"/>
                        </a:rPr>
                        <a:t>Q≤21</a:t>
                      </a:r>
                      <a:endParaRPr lang="zh-CN" sz="2000" kern="100">
                        <a:effectLst/>
                        <a:latin typeface="微软雅黑" panose="020B0503020204020204" pitchFamily="34" charset="-122"/>
                        <a:ea typeface="微软雅黑" panose="020B0503020204020204" pitchFamily="34" charset="-122"/>
                      </a:endParaRPr>
                    </a:p>
                  </a:txBody>
                  <a:tcPr marL="68580" marR="68580" marT="0" marB="0"/>
                </a:tc>
              </a:tr>
              <a:tr h="370840">
                <a:tc>
                  <a:txBody>
                    <a:bodyPr/>
                    <a:lstStyle/>
                    <a:p>
                      <a:pPr algn="ctr">
                        <a:spcAft>
                          <a:spcPts val="0"/>
                        </a:spcAft>
                      </a:pPr>
                      <a:r>
                        <a:rPr lang="en-US" sz="2000" kern="100">
                          <a:solidFill>
                            <a:srgbClr val="000000"/>
                          </a:solidFill>
                          <a:effectLst/>
                          <a:latin typeface="微软雅黑" panose="020B0503020204020204" pitchFamily="34" charset="-122"/>
                          <a:ea typeface="微软雅黑" panose="020B0503020204020204" pitchFamily="34" charset="-122"/>
                        </a:rPr>
                        <a:t>C</a:t>
                      </a:r>
                      <a:r>
                        <a:rPr lang="zh-CN" sz="2000" kern="100">
                          <a:solidFill>
                            <a:srgbClr val="000000"/>
                          </a:solidFill>
                          <a:effectLst/>
                          <a:latin typeface="微软雅黑" panose="020B0503020204020204" pitchFamily="34" charset="-122"/>
                          <a:ea typeface="微软雅黑" panose="020B0503020204020204" pitchFamily="34" charset="-122"/>
                        </a:rPr>
                        <a:t>（有可能）</a:t>
                      </a:r>
                      <a:endParaRPr lang="zh-CN" sz="20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en-US" sz="2000" kern="100">
                          <a:solidFill>
                            <a:srgbClr val="000000"/>
                          </a:solidFill>
                          <a:effectLst/>
                          <a:latin typeface="微软雅黑" panose="020B0503020204020204" pitchFamily="34" charset="-122"/>
                          <a:ea typeface="微软雅黑" panose="020B0503020204020204" pitchFamily="34" charset="-122"/>
                        </a:rPr>
                        <a:t>9</a:t>
                      </a:r>
                      <a:r>
                        <a:rPr lang="zh-CN" sz="2000" kern="100">
                          <a:solidFill>
                            <a:srgbClr val="000000"/>
                          </a:solidFill>
                          <a:effectLst/>
                          <a:latin typeface="微软雅黑" panose="020B0503020204020204" pitchFamily="34" charset="-122"/>
                          <a:ea typeface="微软雅黑" panose="020B0503020204020204" pitchFamily="34" charset="-122"/>
                        </a:rPr>
                        <a:t>＜</a:t>
                      </a:r>
                      <a:r>
                        <a:rPr lang="en-US" sz="2000" kern="100">
                          <a:solidFill>
                            <a:srgbClr val="000000"/>
                          </a:solidFill>
                          <a:effectLst/>
                          <a:latin typeface="微软雅黑" panose="020B0503020204020204" pitchFamily="34" charset="-122"/>
                          <a:ea typeface="微软雅黑" panose="020B0503020204020204" pitchFamily="34" charset="-122"/>
                        </a:rPr>
                        <a:t>Q≤15</a:t>
                      </a:r>
                      <a:endParaRPr lang="zh-CN" sz="2000" kern="100">
                        <a:effectLst/>
                        <a:latin typeface="微软雅黑" panose="020B0503020204020204" pitchFamily="34" charset="-122"/>
                        <a:ea typeface="微软雅黑" panose="020B0503020204020204" pitchFamily="34" charset="-122"/>
                      </a:endParaRPr>
                    </a:p>
                  </a:txBody>
                  <a:tcPr marL="68580" marR="68580" marT="0" marB="0"/>
                </a:tc>
              </a:tr>
              <a:tr h="370840">
                <a:tc>
                  <a:txBody>
                    <a:bodyPr/>
                    <a:lstStyle/>
                    <a:p>
                      <a:pPr algn="ctr">
                        <a:spcAft>
                          <a:spcPts val="0"/>
                        </a:spcAft>
                      </a:pPr>
                      <a:r>
                        <a:rPr lang="en-US" sz="2000" kern="100">
                          <a:solidFill>
                            <a:srgbClr val="000000"/>
                          </a:solidFill>
                          <a:effectLst/>
                          <a:latin typeface="微软雅黑" panose="020B0503020204020204" pitchFamily="34" charset="-122"/>
                          <a:ea typeface="微软雅黑" panose="020B0503020204020204" pitchFamily="34" charset="-122"/>
                        </a:rPr>
                        <a:t>D</a:t>
                      </a:r>
                      <a:r>
                        <a:rPr lang="zh-CN" sz="2000" kern="100">
                          <a:solidFill>
                            <a:srgbClr val="000000"/>
                          </a:solidFill>
                          <a:effectLst/>
                          <a:latin typeface="微软雅黑" panose="020B0503020204020204" pitchFamily="34" charset="-122"/>
                          <a:ea typeface="微软雅黑" panose="020B0503020204020204" pitchFamily="34" charset="-122"/>
                        </a:rPr>
                        <a:t>（较不可能）</a:t>
                      </a:r>
                      <a:endParaRPr lang="zh-CN" sz="20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en-US" sz="2000" kern="100">
                          <a:solidFill>
                            <a:srgbClr val="000000"/>
                          </a:solidFill>
                          <a:effectLst/>
                          <a:latin typeface="微软雅黑" panose="020B0503020204020204" pitchFamily="34" charset="-122"/>
                          <a:ea typeface="微软雅黑" panose="020B0503020204020204" pitchFamily="34" charset="-122"/>
                        </a:rPr>
                        <a:t>5</a:t>
                      </a:r>
                      <a:r>
                        <a:rPr lang="zh-CN" sz="2000" kern="100">
                          <a:solidFill>
                            <a:srgbClr val="000000"/>
                          </a:solidFill>
                          <a:effectLst/>
                          <a:latin typeface="微软雅黑" panose="020B0503020204020204" pitchFamily="34" charset="-122"/>
                          <a:ea typeface="微软雅黑" panose="020B0503020204020204" pitchFamily="34" charset="-122"/>
                        </a:rPr>
                        <a:t>＜</a:t>
                      </a:r>
                      <a:r>
                        <a:rPr lang="en-US" sz="2000" kern="100">
                          <a:solidFill>
                            <a:srgbClr val="000000"/>
                          </a:solidFill>
                          <a:effectLst/>
                          <a:latin typeface="微软雅黑" panose="020B0503020204020204" pitchFamily="34" charset="-122"/>
                          <a:ea typeface="微软雅黑" panose="020B0503020204020204" pitchFamily="34" charset="-122"/>
                        </a:rPr>
                        <a:t>Q≤9</a:t>
                      </a:r>
                      <a:endParaRPr lang="zh-CN" sz="2000" kern="100">
                        <a:effectLst/>
                        <a:latin typeface="微软雅黑" panose="020B0503020204020204" pitchFamily="34" charset="-122"/>
                        <a:ea typeface="微软雅黑" panose="020B0503020204020204" pitchFamily="34" charset="-122"/>
                      </a:endParaRPr>
                    </a:p>
                  </a:txBody>
                  <a:tcPr marL="68580" marR="68580" marT="0" marB="0"/>
                </a:tc>
              </a:tr>
              <a:tr h="370840">
                <a:tc>
                  <a:txBody>
                    <a:bodyPr/>
                    <a:lstStyle/>
                    <a:p>
                      <a:pPr algn="ctr">
                        <a:spcAft>
                          <a:spcPts val="0"/>
                        </a:spcAft>
                      </a:pPr>
                      <a:r>
                        <a:rPr lang="en-US" sz="2000" kern="100">
                          <a:solidFill>
                            <a:srgbClr val="000000"/>
                          </a:solidFill>
                          <a:effectLst/>
                          <a:latin typeface="微软雅黑" panose="020B0503020204020204" pitchFamily="34" charset="-122"/>
                          <a:ea typeface="微软雅黑" panose="020B0503020204020204" pitchFamily="34" charset="-122"/>
                        </a:rPr>
                        <a:t>E</a:t>
                      </a:r>
                      <a:r>
                        <a:rPr lang="zh-CN" sz="2000" kern="100">
                          <a:solidFill>
                            <a:srgbClr val="000000"/>
                          </a:solidFill>
                          <a:effectLst/>
                          <a:latin typeface="微软雅黑" panose="020B0503020204020204" pitchFamily="34" charset="-122"/>
                          <a:ea typeface="微软雅黑" panose="020B0503020204020204" pitchFamily="34" charset="-122"/>
                        </a:rPr>
                        <a:t>（基本不可能）</a:t>
                      </a:r>
                      <a:endParaRPr lang="zh-CN" sz="20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en-US" sz="2000" kern="100" dirty="0">
                          <a:solidFill>
                            <a:srgbClr val="000000"/>
                          </a:solidFill>
                          <a:effectLst/>
                          <a:latin typeface="微软雅黑" panose="020B0503020204020204" pitchFamily="34" charset="-122"/>
                          <a:ea typeface="微软雅黑" panose="020B0503020204020204" pitchFamily="34" charset="-122"/>
                        </a:rPr>
                        <a:t>Q≤5</a:t>
                      </a:r>
                      <a:endParaRPr lang="en-US" sz="2000" kern="100" dirty="0">
                        <a:solidFill>
                          <a:srgbClr val="000000"/>
                        </a:solidFill>
                        <a:effectLst/>
                        <a:latin typeface="微软雅黑" panose="020B0503020204020204" pitchFamily="34" charset="-122"/>
                        <a:ea typeface="微软雅黑" panose="020B0503020204020204" pitchFamily="34" charset="-122"/>
                      </a:endParaRPr>
                    </a:p>
                  </a:txBody>
                  <a:tcPr marL="68580" marR="68580" marT="0" marB="0"/>
                </a:tc>
              </a:tr>
            </a:tbl>
          </a:graphicData>
        </a:graphic>
      </p:graphicFrame>
      <p:sp>
        <p:nvSpPr>
          <p:cNvPr id="13" name="Freeform 8"/>
          <p:cNvSpPr/>
          <p:nvPr>
            <p:custDataLst>
              <p:tags r:id="rId7"/>
            </p:custDataLst>
          </p:nvPr>
        </p:nvSpPr>
        <p:spPr bwMode="auto">
          <a:xfrm>
            <a:off x="4486862" y="407020"/>
            <a:ext cx="1881872"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4" name="TextBox 44"/>
          <p:cNvSpPr txBox="1"/>
          <p:nvPr>
            <p:custDataLst>
              <p:tags r:id="rId8"/>
            </p:custDataLst>
          </p:nvPr>
        </p:nvSpPr>
        <p:spPr>
          <a:xfrm>
            <a:off x="4627020" y="407020"/>
            <a:ext cx="2192880"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 风险矩阵法</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15" name="Freeform 8"/>
          <p:cNvSpPr/>
          <p:nvPr>
            <p:custDataLst>
              <p:tags r:id="rId9"/>
            </p:custDataLst>
          </p:nvPr>
        </p:nvSpPr>
        <p:spPr bwMode="auto">
          <a:xfrm>
            <a:off x="6431771" y="387763"/>
            <a:ext cx="2712229"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8" name="TextBox 44"/>
          <p:cNvSpPr txBox="1"/>
          <p:nvPr>
            <p:custDataLst>
              <p:tags r:id="rId10"/>
            </p:custDataLst>
          </p:nvPr>
        </p:nvSpPr>
        <p:spPr>
          <a:xfrm>
            <a:off x="6571930" y="402277"/>
            <a:ext cx="2572070"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事故发生可能性判定</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Tree>
  </p:cSld>
  <p:clrMapOvr>
    <a:masterClrMapping/>
  </p:clrMapOvr>
  <p:transition spd="slow" advTm="9988">
    <p:wipe dir="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Freeform 8"/>
          <p:cNvSpPr/>
          <p:nvPr>
            <p:custDataLst>
              <p:tags r:id="rId1"/>
            </p:custDataLst>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60" name="TextBox 44"/>
          <p:cNvSpPr txBox="1"/>
          <p:nvPr>
            <p:custDataLst>
              <p:tags r:id="rId2"/>
            </p:custDataLst>
          </p:nvPr>
        </p:nvSpPr>
        <p:spPr>
          <a:xfrm>
            <a:off x="784614" y="407020"/>
            <a:ext cx="3956868"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特种设备双重预防工作程序</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61" name="Freeform 7"/>
          <p:cNvSpPr/>
          <p:nvPr>
            <p:custDataLst>
              <p:tags r:id="rId3"/>
            </p:custDataLst>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endParaRPr>
          </a:p>
        </p:txBody>
      </p:sp>
      <p:sp>
        <p:nvSpPr>
          <p:cNvPr id="62" name="TextBox 61"/>
          <p:cNvSpPr txBox="1"/>
          <p:nvPr>
            <p:custDataLst>
              <p:tags r:id="rId4"/>
            </p:custDataLst>
          </p:nvPr>
        </p:nvSpPr>
        <p:spPr>
          <a:xfrm>
            <a:off x="88490" y="401156"/>
            <a:ext cx="200578" cy="307777"/>
          </a:xfrm>
          <a:prstGeom prst="rect">
            <a:avLst/>
          </a:prstGeom>
          <a:noFill/>
        </p:spPr>
        <p:txBody>
          <a:bodyPr wrap="square" rtlCol="0">
            <a:spAutoFit/>
          </a:bodyPr>
          <a:lstStyle/>
          <a:p>
            <a:r>
              <a:rPr lang="zh-CN" altLang="en-US" sz="1400" b="1" dirty="0">
                <a:solidFill>
                  <a:schemeClr val="lt1"/>
                </a:solidFill>
              </a:rPr>
              <a:t>三</a:t>
            </a:r>
            <a:endParaRPr lang="zh-CN" altLang="en-US" sz="1400" b="1" dirty="0">
              <a:solidFill>
                <a:schemeClr val="lt1"/>
              </a:solidFill>
            </a:endParaRPr>
          </a:p>
        </p:txBody>
      </p:sp>
      <p:sp>
        <p:nvSpPr>
          <p:cNvPr id="3" name="日期占位符 2"/>
          <p:cNvSpPr>
            <a:spLocks noGrp="1"/>
          </p:cNvSpPr>
          <p:nvPr>
            <p:ph type="dt" sz="half" idx="10"/>
            <p:custDataLst>
              <p:tags r:id="rId5"/>
            </p:custDataLst>
          </p:nvPr>
        </p:nvSpPr>
        <p:spPr/>
        <p:txBody>
          <a:bodyPr/>
          <a:lstStyle/>
          <a:p>
            <a:fld id="{951945DF-FD5D-426C-9B8B-7E13439791B5}" type="datetime11">
              <a:rPr lang="zh-CN" altLang="en-US" smtClean="0">
                <a:solidFill>
                  <a:schemeClr val="dk1">
                    <a:tint val="75000"/>
                  </a:schemeClr>
                </a:solidFill>
              </a:rPr>
            </a:fld>
            <a:endParaRPr lang="zh-CN" altLang="en-US" smtClean="0">
              <a:solidFill>
                <a:schemeClr val="dk1">
                  <a:tint val="75000"/>
                </a:schemeClr>
              </a:solidFill>
            </a:endParaRPr>
          </a:p>
        </p:txBody>
      </p:sp>
      <p:sp>
        <p:nvSpPr>
          <p:cNvPr id="4" name="灯片编号占位符 3"/>
          <p:cNvSpPr>
            <a:spLocks noGrp="1"/>
          </p:cNvSpPr>
          <p:nvPr>
            <p:ph type="sldNum" sz="quarter" idx="12"/>
            <p:custDataLst>
              <p:tags r:id="rId6"/>
            </p:custDataLst>
          </p:nvPr>
        </p:nvSpPr>
        <p:spPr/>
        <p:txBody>
          <a:bodyPr/>
          <a:lstStyle/>
          <a:p>
            <a:fld id="{4F8BEFBF-5B5F-4BD2-A74A-61A97BF1200E}" type="slidenum">
              <a:rPr lang="zh-CN" altLang="en-US" smtClean="0">
                <a:solidFill>
                  <a:schemeClr val="dk1">
                    <a:tint val="75000"/>
                  </a:schemeClr>
                </a:solidFill>
              </a:rPr>
            </a:fld>
            <a:endParaRPr lang="zh-CN" altLang="en-US" smtClean="0">
              <a:solidFill>
                <a:schemeClr val="dk1">
                  <a:tint val="75000"/>
                </a:schemeClr>
              </a:solidFill>
            </a:endParaRPr>
          </a:p>
        </p:txBody>
      </p:sp>
      <p:sp>
        <p:nvSpPr>
          <p:cNvPr id="16" name="Freeform 8"/>
          <p:cNvSpPr/>
          <p:nvPr>
            <p:custDataLst>
              <p:tags r:id="rId7"/>
            </p:custDataLst>
          </p:nvPr>
        </p:nvSpPr>
        <p:spPr bwMode="auto">
          <a:xfrm>
            <a:off x="4486862" y="407020"/>
            <a:ext cx="1881872"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7" name="TextBox 44"/>
          <p:cNvSpPr txBox="1"/>
          <p:nvPr>
            <p:custDataLst>
              <p:tags r:id="rId8"/>
            </p:custDataLst>
          </p:nvPr>
        </p:nvSpPr>
        <p:spPr>
          <a:xfrm>
            <a:off x="4627020" y="407020"/>
            <a:ext cx="2192880"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 风险矩阵法</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580955" y="1045029"/>
          <a:ext cx="8069554" cy="3555997"/>
        </p:xfrm>
        <a:graphic>
          <a:graphicData uri="http://schemas.openxmlformats.org/drawingml/2006/table">
            <a:tbl>
              <a:tblPr>
                <a:tableStyleId>{5C22544A-7EE6-4342-B048-85BDC9FD1C3A}</a:tableStyleId>
              </a:tblPr>
              <a:tblGrid>
                <a:gridCol w="623731"/>
                <a:gridCol w="1959428"/>
                <a:gridCol w="1242373"/>
                <a:gridCol w="1059868"/>
                <a:gridCol w="1059868"/>
                <a:gridCol w="1062143"/>
                <a:gridCol w="1062143"/>
              </a:tblGrid>
              <a:tr h="503981">
                <a:tc rowSpan="2" gridSpan="2">
                  <a:txBody>
                    <a:bodyPr/>
                    <a:lstStyle/>
                    <a:p>
                      <a:pPr algn="ctr">
                        <a:spcAft>
                          <a:spcPts val="0"/>
                        </a:spcAft>
                      </a:pPr>
                      <a:r>
                        <a:rPr lang="zh-CN" sz="1800" kern="100" dirty="0">
                          <a:effectLst/>
                          <a:latin typeface="微软雅黑" panose="020B0503020204020204" pitchFamily="34" charset="-122"/>
                          <a:ea typeface="微软雅黑" panose="020B0503020204020204" pitchFamily="34" charset="-122"/>
                        </a:rPr>
                        <a:t>风险等级</a:t>
                      </a:r>
                      <a:endParaRPr lang="zh-CN" sz="1800" kern="100" dirty="0">
                        <a:effectLst/>
                        <a:latin typeface="微软雅黑" panose="020B0503020204020204" pitchFamily="34" charset="-122"/>
                        <a:ea typeface="微软雅黑" panose="020B0503020204020204" pitchFamily="34" charset="-122"/>
                      </a:endParaRPr>
                    </a:p>
                  </a:txBody>
                  <a:tcPr marL="14605" marR="146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cPr/>
                </a:tc>
                <a:tc gridSpan="5">
                  <a:txBody>
                    <a:bodyPr/>
                    <a:lstStyle/>
                    <a:p>
                      <a:pPr algn="ctr">
                        <a:spcAft>
                          <a:spcPts val="0"/>
                        </a:spcAft>
                      </a:pPr>
                      <a:r>
                        <a:rPr lang="zh-CN" sz="1800" kern="100" dirty="0">
                          <a:effectLst/>
                          <a:latin typeface="微软雅黑" panose="020B0503020204020204" pitchFamily="34" charset="-122"/>
                          <a:ea typeface="微软雅黑" panose="020B0503020204020204" pitchFamily="34" charset="-122"/>
                        </a:rPr>
                        <a:t>事故后果严重程度</a:t>
                      </a:r>
                      <a:endParaRPr lang="zh-CN" sz="1800" kern="100" dirty="0">
                        <a:effectLst/>
                        <a:latin typeface="微软雅黑" panose="020B0503020204020204" pitchFamily="34" charset="-122"/>
                        <a:ea typeface="微软雅黑" panose="020B0503020204020204" pitchFamily="34" charset="-122"/>
                      </a:endParaRPr>
                    </a:p>
                  </a:txBody>
                  <a:tcPr marL="14605" marR="146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a:tc>
                <a:tc hMerge="1">
                  <a:tcPr/>
                </a:tc>
                <a:tc hMerge="1">
                  <a:tcPr/>
                </a:tc>
                <a:tc hMerge="1">
                  <a:tcPr/>
                </a:tc>
              </a:tr>
              <a:tr h="503981">
                <a:tc vMerge="1" gridSpan="2">
                  <a:tcPr/>
                </a:tc>
                <a:tc vMerge="1" hMerge="1">
                  <a:tcPr/>
                </a:tc>
                <a:tc>
                  <a:txBody>
                    <a:bodyPr/>
                    <a:lstStyle/>
                    <a:p>
                      <a:pPr algn="ctr">
                        <a:spcAft>
                          <a:spcPts val="0"/>
                        </a:spcAft>
                      </a:pPr>
                      <a:r>
                        <a:rPr lang="en-US" sz="1800" kern="100" dirty="0">
                          <a:effectLst/>
                          <a:latin typeface="微软雅黑" panose="020B0503020204020204" pitchFamily="34" charset="-122"/>
                          <a:ea typeface="微软雅黑" panose="020B0503020204020204" pitchFamily="34" charset="-122"/>
                        </a:rPr>
                        <a:t>Ⅰ</a:t>
                      </a:r>
                      <a:r>
                        <a:rPr lang="zh-CN" sz="1800" kern="100" dirty="0">
                          <a:effectLst/>
                          <a:latin typeface="微软雅黑" panose="020B0503020204020204" pitchFamily="34" charset="-122"/>
                          <a:ea typeface="微软雅黑" panose="020B0503020204020204" pitchFamily="34" charset="-122"/>
                        </a:rPr>
                        <a:t>（灾难）</a:t>
                      </a:r>
                      <a:endParaRPr lang="zh-CN" sz="1800" kern="100" dirty="0">
                        <a:effectLst/>
                        <a:latin typeface="微软雅黑" panose="020B0503020204020204" pitchFamily="34" charset="-122"/>
                        <a:ea typeface="微软雅黑" panose="020B0503020204020204" pitchFamily="34" charset="-122"/>
                      </a:endParaRPr>
                    </a:p>
                  </a:txBody>
                  <a:tcPr marL="14605" marR="146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kern="100" dirty="0">
                          <a:effectLst/>
                          <a:latin typeface="微软雅黑" panose="020B0503020204020204" pitchFamily="34" charset="-122"/>
                          <a:ea typeface="微软雅黑" panose="020B0503020204020204" pitchFamily="34" charset="-122"/>
                        </a:rPr>
                        <a:t>Ⅱ</a:t>
                      </a:r>
                      <a:r>
                        <a:rPr lang="zh-CN" sz="1800" kern="100" dirty="0">
                          <a:effectLst/>
                          <a:latin typeface="微软雅黑" panose="020B0503020204020204" pitchFamily="34" charset="-122"/>
                          <a:ea typeface="微软雅黑" panose="020B0503020204020204" pitchFamily="34" charset="-122"/>
                        </a:rPr>
                        <a:t>（严重）</a:t>
                      </a:r>
                      <a:endParaRPr lang="zh-CN" sz="1800" kern="100" dirty="0">
                        <a:effectLst/>
                        <a:latin typeface="微软雅黑" panose="020B0503020204020204" pitchFamily="34" charset="-122"/>
                        <a:ea typeface="微软雅黑" panose="020B0503020204020204" pitchFamily="34" charset="-122"/>
                      </a:endParaRPr>
                    </a:p>
                  </a:txBody>
                  <a:tcPr marL="14605" marR="146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kern="100" dirty="0">
                          <a:effectLst/>
                          <a:latin typeface="微软雅黑" panose="020B0503020204020204" pitchFamily="34" charset="-122"/>
                          <a:ea typeface="微软雅黑" panose="020B0503020204020204" pitchFamily="34" charset="-122"/>
                        </a:rPr>
                        <a:t>Ⅲ</a:t>
                      </a:r>
                      <a:r>
                        <a:rPr lang="zh-CN" sz="1800" kern="100" dirty="0">
                          <a:effectLst/>
                          <a:latin typeface="微软雅黑" panose="020B0503020204020204" pitchFamily="34" charset="-122"/>
                          <a:ea typeface="微软雅黑" panose="020B0503020204020204" pitchFamily="34" charset="-122"/>
                        </a:rPr>
                        <a:t>（较重）</a:t>
                      </a:r>
                      <a:endParaRPr lang="zh-CN" sz="1800" kern="100" dirty="0">
                        <a:effectLst/>
                        <a:latin typeface="微软雅黑" panose="020B0503020204020204" pitchFamily="34" charset="-122"/>
                        <a:ea typeface="微软雅黑" panose="020B0503020204020204" pitchFamily="34" charset="-122"/>
                      </a:endParaRPr>
                    </a:p>
                  </a:txBody>
                  <a:tcPr marL="14605" marR="146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kern="100" dirty="0">
                          <a:effectLst/>
                          <a:latin typeface="微软雅黑" panose="020B0503020204020204" pitchFamily="34" charset="-122"/>
                          <a:ea typeface="微软雅黑" panose="020B0503020204020204" pitchFamily="34" charset="-122"/>
                        </a:rPr>
                        <a:t>Ⅳ</a:t>
                      </a:r>
                      <a:r>
                        <a:rPr lang="zh-CN" sz="1800" kern="100" dirty="0">
                          <a:effectLst/>
                          <a:latin typeface="微软雅黑" panose="020B0503020204020204" pitchFamily="34" charset="-122"/>
                          <a:ea typeface="微软雅黑" panose="020B0503020204020204" pitchFamily="34" charset="-122"/>
                        </a:rPr>
                        <a:t>（一般）</a:t>
                      </a:r>
                      <a:endParaRPr lang="zh-CN" sz="1800" kern="100" dirty="0">
                        <a:effectLst/>
                        <a:latin typeface="微软雅黑" panose="020B0503020204020204" pitchFamily="34" charset="-122"/>
                        <a:ea typeface="微软雅黑" panose="020B0503020204020204" pitchFamily="34" charset="-122"/>
                      </a:endParaRPr>
                    </a:p>
                  </a:txBody>
                  <a:tcPr marL="14605" marR="146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kern="100" dirty="0">
                          <a:effectLst/>
                          <a:latin typeface="微软雅黑" panose="020B0503020204020204" pitchFamily="34" charset="-122"/>
                          <a:ea typeface="微软雅黑" panose="020B0503020204020204" pitchFamily="34" charset="-122"/>
                        </a:rPr>
                        <a:t>Ⅴ</a:t>
                      </a:r>
                      <a:r>
                        <a:rPr lang="zh-CN" sz="1800" kern="100" dirty="0">
                          <a:effectLst/>
                          <a:latin typeface="微软雅黑" panose="020B0503020204020204" pitchFamily="34" charset="-122"/>
                          <a:ea typeface="微软雅黑" panose="020B0503020204020204" pitchFamily="34" charset="-122"/>
                        </a:rPr>
                        <a:t>（较轻）</a:t>
                      </a:r>
                      <a:endParaRPr lang="zh-CN" sz="1800" kern="100" dirty="0">
                        <a:effectLst/>
                        <a:latin typeface="微软雅黑" panose="020B0503020204020204" pitchFamily="34" charset="-122"/>
                        <a:ea typeface="微软雅黑" panose="020B0503020204020204" pitchFamily="34" charset="-122"/>
                      </a:endParaRPr>
                    </a:p>
                  </a:txBody>
                  <a:tcPr marL="14605" marR="146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3981">
                <a:tc rowSpan="5">
                  <a:txBody>
                    <a:bodyPr/>
                    <a:lstStyle/>
                    <a:p>
                      <a:pPr algn="ctr">
                        <a:spcAft>
                          <a:spcPts val="0"/>
                        </a:spcAft>
                      </a:pPr>
                      <a:r>
                        <a:rPr lang="zh-CN" sz="1800" kern="100" dirty="0">
                          <a:effectLst/>
                          <a:latin typeface="微软雅黑" panose="020B0503020204020204" pitchFamily="34" charset="-122"/>
                          <a:ea typeface="微软雅黑" panose="020B0503020204020204" pitchFamily="34" charset="-122"/>
                        </a:rPr>
                        <a:t>可</a:t>
                      </a:r>
                      <a:endParaRPr lang="zh-CN" sz="1800" kern="100" dirty="0">
                        <a:effectLst/>
                        <a:latin typeface="微软雅黑" panose="020B0503020204020204" pitchFamily="34" charset="-122"/>
                        <a:ea typeface="微软雅黑" panose="020B0503020204020204" pitchFamily="34" charset="-122"/>
                      </a:endParaRPr>
                    </a:p>
                    <a:p>
                      <a:pPr algn="ctr">
                        <a:spcAft>
                          <a:spcPts val="0"/>
                        </a:spcAft>
                      </a:pPr>
                      <a:r>
                        <a:rPr lang="zh-CN" sz="1800" kern="100" dirty="0">
                          <a:effectLst/>
                          <a:latin typeface="微软雅黑" panose="020B0503020204020204" pitchFamily="34" charset="-122"/>
                          <a:ea typeface="微软雅黑" panose="020B0503020204020204" pitchFamily="34" charset="-122"/>
                        </a:rPr>
                        <a:t>能</a:t>
                      </a:r>
                      <a:endParaRPr lang="zh-CN" sz="1800" kern="100" dirty="0">
                        <a:effectLst/>
                        <a:latin typeface="微软雅黑" panose="020B0503020204020204" pitchFamily="34" charset="-122"/>
                        <a:ea typeface="微软雅黑" panose="020B0503020204020204" pitchFamily="34" charset="-122"/>
                      </a:endParaRPr>
                    </a:p>
                    <a:p>
                      <a:pPr algn="ctr">
                        <a:spcAft>
                          <a:spcPts val="0"/>
                        </a:spcAft>
                      </a:pPr>
                      <a:r>
                        <a:rPr lang="zh-CN" sz="1800" kern="100" dirty="0">
                          <a:effectLst/>
                          <a:latin typeface="微软雅黑" panose="020B0503020204020204" pitchFamily="34" charset="-122"/>
                          <a:ea typeface="微软雅黑" panose="020B0503020204020204" pitchFamily="34" charset="-122"/>
                        </a:rPr>
                        <a:t>性</a:t>
                      </a:r>
                      <a:endParaRPr lang="zh-CN" sz="1800" kern="100" dirty="0">
                        <a:effectLst/>
                        <a:latin typeface="微软雅黑" panose="020B0503020204020204" pitchFamily="34" charset="-122"/>
                        <a:ea typeface="微软雅黑" panose="020B0503020204020204" pitchFamily="34" charset="-122"/>
                      </a:endParaRPr>
                    </a:p>
                  </a:txBody>
                  <a:tcPr marL="14605" marR="146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kern="100" dirty="0">
                          <a:effectLst/>
                          <a:latin typeface="微软雅黑" panose="020B0503020204020204" pitchFamily="34" charset="-122"/>
                          <a:ea typeface="微软雅黑" panose="020B0503020204020204" pitchFamily="34" charset="-122"/>
                        </a:rPr>
                        <a:t>A</a:t>
                      </a:r>
                      <a:r>
                        <a:rPr lang="zh-CN" sz="1800" kern="100" dirty="0">
                          <a:effectLst/>
                          <a:latin typeface="微软雅黑" panose="020B0503020204020204" pitchFamily="34" charset="-122"/>
                          <a:ea typeface="微软雅黑" panose="020B0503020204020204" pitchFamily="34" charset="-122"/>
                        </a:rPr>
                        <a:t>（很有可能）</a:t>
                      </a:r>
                      <a:endParaRPr lang="zh-CN" sz="1800" kern="100" dirty="0">
                        <a:effectLst/>
                        <a:latin typeface="微软雅黑" panose="020B0503020204020204" pitchFamily="34" charset="-122"/>
                        <a:ea typeface="微软雅黑" panose="020B0503020204020204" pitchFamily="34" charset="-122"/>
                      </a:endParaRPr>
                    </a:p>
                  </a:txBody>
                  <a:tcPr marL="14605" marR="146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1800" kern="100" dirty="0">
                          <a:effectLst/>
                          <a:latin typeface="微软雅黑" panose="020B0503020204020204" pitchFamily="34" charset="-122"/>
                          <a:ea typeface="微软雅黑" panose="020B0503020204020204" pitchFamily="34" charset="-122"/>
                        </a:rPr>
                        <a:t>重大风险</a:t>
                      </a:r>
                      <a:endParaRPr lang="zh-CN" sz="1800" kern="100" dirty="0">
                        <a:effectLst/>
                        <a:latin typeface="微软雅黑" panose="020B0503020204020204" pitchFamily="34" charset="-122"/>
                        <a:ea typeface="微软雅黑" panose="020B0503020204020204" pitchFamily="34" charset="-122"/>
                      </a:endParaRPr>
                    </a:p>
                  </a:txBody>
                  <a:tcPr marL="14605" marR="146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r>
                        <a:rPr lang="zh-CN" sz="1800" kern="100" dirty="0">
                          <a:effectLst/>
                          <a:latin typeface="微软雅黑" panose="020B0503020204020204" pitchFamily="34" charset="-122"/>
                          <a:ea typeface="微软雅黑" panose="020B0503020204020204" pitchFamily="34" charset="-122"/>
                        </a:rPr>
                        <a:t>重大风险</a:t>
                      </a:r>
                      <a:endParaRPr lang="zh-CN" sz="1800" kern="100" dirty="0">
                        <a:effectLst/>
                        <a:latin typeface="微软雅黑" panose="020B0503020204020204" pitchFamily="34" charset="-122"/>
                        <a:ea typeface="微软雅黑" panose="020B0503020204020204" pitchFamily="34" charset="-122"/>
                      </a:endParaRPr>
                    </a:p>
                  </a:txBody>
                  <a:tcPr marL="14605" marR="146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r>
                        <a:rPr lang="zh-CN" sz="1800" kern="100" dirty="0">
                          <a:effectLst/>
                          <a:latin typeface="微软雅黑" panose="020B0503020204020204" pitchFamily="34" charset="-122"/>
                          <a:ea typeface="微软雅黑" panose="020B0503020204020204" pitchFamily="34" charset="-122"/>
                        </a:rPr>
                        <a:t>重大风险</a:t>
                      </a:r>
                      <a:endParaRPr lang="zh-CN" sz="1800" kern="100" dirty="0">
                        <a:effectLst/>
                        <a:latin typeface="微软雅黑" panose="020B0503020204020204" pitchFamily="34" charset="-122"/>
                        <a:ea typeface="微软雅黑" panose="020B0503020204020204" pitchFamily="34" charset="-122"/>
                      </a:endParaRPr>
                    </a:p>
                  </a:txBody>
                  <a:tcPr marL="14605" marR="146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r>
                        <a:rPr lang="zh-CN" sz="1800" kern="100">
                          <a:effectLst/>
                          <a:latin typeface="微软雅黑" panose="020B0503020204020204" pitchFamily="34" charset="-122"/>
                          <a:ea typeface="微软雅黑" panose="020B0503020204020204" pitchFamily="34" charset="-122"/>
                        </a:rPr>
                        <a:t>较大风险</a:t>
                      </a:r>
                      <a:endParaRPr lang="zh-CN" sz="1800" kern="100">
                        <a:effectLst/>
                        <a:latin typeface="微软雅黑" panose="020B0503020204020204" pitchFamily="34" charset="-122"/>
                        <a:ea typeface="微软雅黑" panose="020B0503020204020204" pitchFamily="34" charset="-122"/>
                      </a:endParaRPr>
                    </a:p>
                  </a:txBody>
                  <a:tcPr marL="14605" marR="146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spcAft>
                          <a:spcPts val="0"/>
                        </a:spcAft>
                      </a:pPr>
                      <a:r>
                        <a:rPr lang="zh-CN" sz="1800" kern="100">
                          <a:effectLst/>
                          <a:latin typeface="微软雅黑" panose="020B0503020204020204" pitchFamily="34" charset="-122"/>
                          <a:ea typeface="微软雅黑" panose="020B0503020204020204" pitchFamily="34" charset="-122"/>
                        </a:rPr>
                        <a:t>一般风险</a:t>
                      </a:r>
                      <a:endParaRPr lang="zh-CN" sz="1800" kern="100">
                        <a:effectLst/>
                        <a:latin typeface="微软雅黑" panose="020B0503020204020204" pitchFamily="34" charset="-122"/>
                        <a:ea typeface="微软雅黑" panose="020B0503020204020204" pitchFamily="34" charset="-122"/>
                      </a:endParaRPr>
                    </a:p>
                  </a:txBody>
                  <a:tcPr marL="14605" marR="146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503981">
                <a:tc vMerge="1">
                  <a:tcPr/>
                </a:tc>
                <a:tc>
                  <a:txBody>
                    <a:bodyPr/>
                    <a:lstStyle/>
                    <a:p>
                      <a:pPr algn="ctr">
                        <a:spcAft>
                          <a:spcPts val="0"/>
                        </a:spcAft>
                      </a:pPr>
                      <a:r>
                        <a:rPr lang="en-US" sz="1800" kern="100" dirty="0">
                          <a:effectLst/>
                          <a:latin typeface="微软雅黑" panose="020B0503020204020204" pitchFamily="34" charset="-122"/>
                          <a:ea typeface="微软雅黑" panose="020B0503020204020204" pitchFamily="34" charset="-122"/>
                        </a:rPr>
                        <a:t>B</a:t>
                      </a:r>
                      <a:r>
                        <a:rPr lang="zh-CN" sz="1800" kern="100" dirty="0">
                          <a:effectLst/>
                          <a:latin typeface="微软雅黑" panose="020B0503020204020204" pitchFamily="34" charset="-122"/>
                          <a:ea typeface="微软雅黑" panose="020B0503020204020204" pitchFamily="34" charset="-122"/>
                        </a:rPr>
                        <a:t>（较有可能）</a:t>
                      </a:r>
                      <a:endParaRPr lang="zh-CN" sz="1800" kern="100" dirty="0">
                        <a:effectLst/>
                        <a:latin typeface="微软雅黑" panose="020B0503020204020204" pitchFamily="34" charset="-122"/>
                        <a:ea typeface="微软雅黑" panose="020B0503020204020204" pitchFamily="34" charset="-122"/>
                      </a:endParaRPr>
                    </a:p>
                  </a:txBody>
                  <a:tcPr marL="14605" marR="146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1800" kern="100">
                          <a:effectLst/>
                          <a:latin typeface="微软雅黑" panose="020B0503020204020204" pitchFamily="34" charset="-122"/>
                          <a:ea typeface="微软雅黑" panose="020B0503020204020204" pitchFamily="34" charset="-122"/>
                        </a:rPr>
                        <a:t>重大风险</a:t>
                      </a:r>
                      <a:endParaRPr lang="zh-CN" sz="1800" kern="100">
                        <a:effectLst/>
                        <a:latin typeface="微软雅黑" panose="020B0503020204020204" pitchFamily="34" charset="-122"/>
                        <a:ea typeface="微软雅黑" panose="020B0503020204020204" pitchFamily="34" charset="-122"/>
                      </a:endParaRPr>
                    </a:p>
                  </a:txBody>
                  <a:tcPr marL="14605" marR="146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r>
                        <a:rPr lang="zh-CN" sz="1800" kern="100" dirty="0">
                          <a:effectLst/>
                          <a:latin typeface="微软雅黑" panose="020B0503020204020204" pitchFamily="34" charset="-122"/>
                          <a:ea typeface="微软雅黑" panose="020B0503020204020204" pitchFamily="34" charset="-122"/>
                        </a:rPr>
                        <a:t>重大风险</a:t>
                      </a:r>
                      <a:endParaRPr lang="zh-CN" sz="1800" kern="100" dirty="0">
                        <a:effectLst/>
                        <a:latin typeface="微软雅黑" panose="020B0503020204020204" pitchFamily="34" charset="-122"/>
                        <a:ea typeface="微软雅黑" panose="020B0503020204020204" pitchFamily="34" charset="-122"/>
                      </a:endParaRPr>
                    </a:p>
                  </a:txBody>
                  <a:tcPr marL="14605" marR="146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r>
                        <a:rPr lang="zh-CN" sz="1800" kern="100" dirty="0">
                          <a:effectLst/>
                          <a:latin typeface="微软雅黑" panose="020B0503020204020204" pitchFamily="34" charset="-122"/>
                          <a:ea typeface="微软雅黑" panose="020B0503020204020204" pitchFamily="34" charset="-122"/>
                        </a:rPr>
                        <a:t>重大风险</a:t>
                      </a:r>
                      <a:endParaRPr lang="zh-CN" sz="1800" kern="100" dirty="0">
                        <a:effectLst/>
                        <a:latin typeface="微软雅黑" panose="020B0503020204020204" pitchFamily="34" charset="-122"/>
                        <a:ea typeface="微软雅黑" panose="020B0503020204020204" pitchFamily="34" charset="-122"/>
                      </a:endParaRPr>
                    </a:p>
                  </a:txBody>
                  <a:tcPr marL="14605" marR="146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r>
                        <a:rPr lang="zh-CN" sz="1800" kern="100" dirty="0">
                          <a:effectLst/>
                          <a:latin typeface="微软雅黑" panose="020B0503020204020204" pitchFamily="34" charset="-122"/>
                          <a:ea typeface="微软雅黑" panose="020B0503020204020204" pitchFamily="34" charset="-122"/>
                        </a:rPr>
                        <a:t>较大风险</a:t>
                      </a:r>
                      <a:endParaRPr lang="zh-CN" sz="1800" kern="100" dirty="0">
                        <a:effectLst/>
                        <a:latin typeface="微软雅黑" panose="020B0503020204020204" pitchFamily="34" charset="-122"/>
                        <a:ea typeface="微软雅黑" panose="020B0503020204020204" pitchFamily="34" charset="-122"/>
                      </a:endParaRPr>
                    </a:p>
                  </a:txBody>
                  <a:tcPr marL="14605" marR="146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spcAft>
                          <a:spcPts val="0"/>
                        </a:spcAft>
                      </a:pPr>
                      <a:r>
                        <a:rPr lang="zh-CN" sz="1800" kern="100" dirty="0">
                          <a:effectLst/>
                          <a:latin typeface="微软雅黑" panose="020B0503020204020204" pitchFamily="34" charset="-122"/>
                          <a:ea typeface="微软雅黑" panose="020B0503020204020204" pitchFamily="34" charset="-122"/>
                        </a:rPr>
                        <a:t>一般风险</a:t>
                      </a:r>
                      <a:endParaRPr lang="zh-CN" sz="1800" kern="100" dirty="0">
                        <a:effectLst/>
                        <a:latin typeface="微软雅黑" panose="020B0503020204020204" pitchFamily="34" charset="-122"/>
                        <a:ea typeface="微软雅黑" panose="020B0503020204020204" pitchFamily="34" charset="-122"/>
                      </a:endParaRPr>
                    </a:p>
                  </a:txBody>
                  <a:tcPr marL="14605" marR="146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503981">
                <a:tc vMerge="1">
                  <a:tcPr/>
                </a:tc>
                <a:tc>
                  <a:txBody>
                    <a:bodyPr/>
                    <a:lstStyle/>
                    <a:p>
                      <a:pPr algn="ctr">
                        <a:spcAft>
                          <a:spcPts val="0"/>
                        </a:spcAft>
                      </a:pPr>
                      <a:r>
                        <a:rPr lang="en-US" sz="1800" kern="100" dirty="0">
                          <a:effectLst/>
                          <a:latin typeface="微软雅黑" panose="020B0503020204020204" pitchFamily="34" charset="-122"/>
                          <a:ea typeface="微软雅黑" panose="020B0503020204020204" pitchFamily="34" charset="-122"/>
                        </a:rPr>
                        <a:t>C</a:t>
                      </a:r>
                      <a:r>
                        <a:rPr lang="zh-CN" sz="1800" kern="100" dirty="0">
                          <a:effectLst/>
                          <a:latin typeface="微软雅黑" panose="020B0503020204020204" pitchFamily="34" charset="-122"/>
                          <a:ea typeface="微软雅黑" panose="020B0503020204020204" pitchFamily="34" charset="-122"/>
                        </a:rPr>
                        <a:t>（有可能）</a:t>
                      </a:r>
                      <a:endParaRPr lang="zh-CN" sz="1800" kern="100" dirty="0">
                        <a:effectLst/>
                        <a:latin typeface="微软雅黑" panose="020B0503020204020204" pitchFamily="34" charset="-122"/>
                        <a:ea typeface="微软雅黑" panose="020B0503020204020204" pitchFamily="34" charset="-122"/>
                      </a:endParaRPr>
                    </a:p>
                  </a:txBody>
                  <a:tcPr marL="14605" marR="146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1800" kern="100" dirty="0">
                          <a:effectLst/>
                          <a:latin typeface="微软雅黑" panose="020B0503020204020204" pitchFamily="34" charset="-122"/>
                          <a:ea typeface="微软雅黑" panose="020B0503020204020204" pitchFamily="34" charset="-122"/>
                        </a:rPr>
                        <a:t>重大风险</a:t>
                      </a:r>
                      <a:endParaRPr lang="zh-CN" sz="1800" kern="100" dirty="0">
                        <a:effectLst/>
                        <a:latin typeface="微软雅黑" panose="020B0503020204020204" pitchFamily="34" charset="-122"/>
                        <a:ea typeface="微软雅黑" panose="020B0503020204020204" pitchFamily="34" charset="-122"/>
                      </a:endParaRPr>
                    </a:p>
                  </a:txBody>
                  <a:tcPr marL="14605" marR="146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r>
                        <a:rPr lang="zh-CN" sz="1800" kern="100">
                          <a:effectLst/>
                          <a:latin typeface="微软雅黑" panose="020B0503020204020204" pitchFamily="34" charset="-122"/>
                          <a:ea typeface="微软雅黑" panose="020B0503020204020204" pitchFamily="34" charset="-122"/>
                        </a:rPr>
                        <a:t>较大风险</a:t>
                      </a:r>
                      <a:endParaRPr lang="zh-CN" sz="1800" kern="100">
                        <a:effectLst/>
                        <a:latin typeface="微软雅黑" panose="020B0503020204020204" pitchFamily="34" charset="-122"/>
                        <a:ea typeface="微软雅黑" panose="020B0503020204020204" pitchFamily="34" charset="-122"/>
                      </a:endParaRPr>
                    </a:p>
                  </a:txBody>
                  <a:tcPr marL="14605" marR="146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spcAft>
                          <a:spcPts val="0"/>
                        </a:spcAft>
                      </a:pPr>
                      <a:r>
                        <a:rPr lang="zh-CN" sz="1800" kern="100">
                          <a:effectLst/>
                          <a:latin typeface="微软雅黑" panose="020B0503020204020204" pitchFamily="34" charset="-122"/>
                          <a:ea typeface="微软雅黑" panose="020B0503020204020204" pitchFamily="34" charset="-122"/>
                        </a:rPr>
                        <a:t>较大风险</a:t>
                      </a:r>
                      <a:endParaRPr lang="zh-CN" sz="1800" kern="100">
                        <a:effectLst/>
                        <a:latin typeface="微软雅黑" panose="020B0503020204020204" pitchFamily="34" charset="-122"/>
                        <a:ea typeface="微软雅黑" panose="020B0503020204020204" pitchFamily="34" charset="-122"/>
                      </a:endParaRPr>
                    </a:p>
                  </a:txBody>
                  <a:tcPr marL="14605" marR="146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spcAft>
                          <a:spcPts val="0"/>
                        </a:spcAft>
                      </a:pPr>
                      <a:r>
                        <a:rPr lang="zh-CN" sz="1800" kern="100" dirty="0">
                          <a:effectLst/>
                          <a:latin typeface="微软雅黑" panose="020B0503020204020204" pitchFamily="34" charset="-122"/>
                          <a:ea typeface="微软雅黑" panose="020B0503020204020204" pitchFamily="34" charset="-122"/>
                        </a:rPr>
                        <a:t>较大风险</a:t>
                      </a:r>
                      <a:endParaRPr lang="zh-CN" sz="1800" kern="100" dirty="0">
                        <a:effectLst/>
                        <a:latin typeface="微软雅黑" panose="020B0503020204020204" pitchFamily="34" charset="-122"/>
                        <a:ea typeface="微软雅黑" panose="020B0503020204020204" pitchFamily="34" charset="-122"/>
                      </a:endParaRPr>
                    </a:p>
                  </a:txBody>
                  <a:tcPr marL="14605" marR="146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spcAft>
                          <a:spcPts val="0"/>
                        </a:spcAft>
                      </a:pPr>
                      <a:r>
                        <a:rPr lang="zh-CN" sz="1800" kern="100" dirty="0">
                          <a:effectLst/>
                          <a:latin typeface="微软雅黑" panose="020B0503020204020204" pitchFamily="34" charset="-122"/>
                          <a:ea typeface="微软雅黑" panose="020B0503020204020204" pitchFamily="34" charset="-122"/>
                        </a:rPr>
                        <a:t>低风险</a:t>
                      </a:r>
                      <a:endParaRPr lang="zh-CN" sz="1800" kern="100" dirty="0">
                        <a:effectLst/>
                        <a:latin typeface="微软雅黑" panose="020B0503020204020204" pitchFamily="34" charset="-122"/>
                        <a:ea typeface="微软雅黑" panose="020B0503020204020204" pitchFamily="34" charset="-122"/>
                      </a:endParaRPr>
                    </a:p>
                  </a:txBody>
                  <a:tcPr marL="14605" marR="146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503981">
                <a:tc vMerge="1">
                  <a:tcPr/>
                </a:tc>
                <a:tc>
                  <a:txBody>
                    <a:bodyPr/>
                    <a:lstStyle/>
                    <a:p>
                      <a:pPr algn="ctr">
                        <a:spcAft>
                          <a:spcPts val="0"/>
                        </a:spcAft>
                      </a:pPr>
                      <a:r>
                        <a:rPr lang="en-US" sz="1800" kern="100" dirty="0">
                          <a:effectLst/>
                          <a:latin typeface="微软雅黑" panose="020B0503020204020204" pitchFamily="34" charset="-122"/>
                          <a:ea typeface="微软雅黑" panose="020B0503020204020204" pitchFamily="34" charset="-122"/>
                        </a:rPr>
                        <a:t>D</a:t>
                      </a:r>
                      <a:r>
                        <a:rPr lang="zh-CN" sz="1800" kern="100" dirty="0">
                          <a:effectLst/>
                          <a:latin typeface="微软雅黑" panose="020B0503020204020204" pitchFamily="34" charset="-122"/>
                          <a:ea typeface="微软雅黑" panose="020B0503020204020204" pitchFamily="34" charset="-122"/>
                        </a:rPr>
                        <a:t>（较不可能）</a:t>
                      </a:r>
                      <a:endParaRPr lang="zh-CN" sz="1800" kern="100" dirty="0">
                        <a:effectLst/>
                        <a:latin typeface="微软雅黑" panose="020B0503020204020204" pitchFamily="34" charset="-122"/>
                        <a:ea typeface="微软雅黑" panose="020B0503020204020204" pitchFamily="34" charset="-122"/>
                      </a:endParaRPr>
                    </a:p>
                  </a:txBody>
                  <a:tcPr marL="14605" marR="146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1800" kern="100" dirty="0">
                          <a:effectLst/>
                          <a:latin typeface="微软雅黑" panose="020B0503020204020204" pitchFamily="34" charset="-122"/>
                          <a:ea typeface="微软雅黑" panose="020B0503020204020204" pitchFamily="34" charset="-122"/>
                        </a:rPr>
                        <a:t>较大风险</a:t>
                      </a:r>
                      <a:endParaRPr lang="zh-CN" sz="1800" kern="100" dirty="0">
                        <a:effectLst/>
                        <a:latin typeface="微软雅黑" panose="020B0503020204020204" pitchFamily="34" charset="-122"/>
                        <a:ea typeface="微软雅黑" panose="020B0503020204020204" pitchFamily="34" charset="-122"/>
                      </a:endParaRPr>
                    </a:p>
                  </a:txBody>
                  <a:tcPr marL="14605" marR="146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spcAft>
                          <a:spcPts val="0"/>
                        </a:spcAft>
                      </a:pPr>
                      <a:r>
                        <a:rPr lang="zh-CN" sz="1800" kern="100">
                          <a:effectLst/>
                          <a:latin typeface="微软雅黑" panose="020B0503020204020204" pitchFamily="34" charset="-122"/>
                          <a:ea typeface="微软雅黑" panose="020B0503020204020204" pitchFamily="34" charset="-122"/>
                        </a:rPr>
                        <a:t>较大风险</a:t>
                      </a:r>
                      <a:endParaRPr lang="zh-CN" sz="1800" kern="100">
                        <a:effectLst/>
                        <a:latin typeface="微软雅黑" panose="020B0503020204020204" pitchFamily="34" charset="-122"/>
                        <a:ea typeface="微软雅黑" panose="020B0503020204020204" pitchFamily="34" charset="-122"/>
                      </a:endParaRPr>
                    </a:p>
                  </a:txBody>
                  <a:tcPr marL="14605" marR="146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spcAft>
                          <a:spcPts val="0"/>
                        </a:spcAft>
                      </a:pPr>
                      <a:r>
                        <a:rPr lang="zh-CN" sz="1800" kern="100" dirty="0">
                          <a:effectLst/>
                          <a:latin typeface="微软雅黑" panose="020B0503020204020204" pitchFamily="34" charset="-122"/>
                          <a:ea typeface="微软雅黑" panose="020B0503020204020204" pitchFamily="34" charset="-122"/>
                        </a:rPr>
                        <a:t>较大风险</a:t>
                      </a:r>
                      <a:endParaRPr lang="zh-CN" sz="1800" kern="100" dirty="0">
                        <a:effectLst/>
                        <a:latin typeface="微软雅黑" panose="020B0503020204020204" pitchFamily="34" charset="-122"/>
                        <a:ea typeface="微软雅黑" panose="020B0503020204020204" pitchFamily="34" charset="-122"/>
                      </a:endParaRPr>
                    </a:p>
                  </a:txBody>
                  <a:tcPr marL="14605" marR="146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spcAft>
                          <a:spcPts val="0"/>
                        </a:spcAft>
                      </a:pPr>
                      <a:r>
                        <a:rPr lang="zh-CN" sz="1800" kern="100" dirty="0">
                          <a:effectLst/>
                          <a:latin typeface="微软雅黑" panose="020B0503020204020204" pitchFamily="34" charset="-122"/>
                          <a:ea typeface="微软雅黑" panose="020B0503020204020204" pitchFamily="34" charset="-122"/>
                        </a:rPr>
                        <a:t>一般风险</a:t>
                      </a:r>
                      <a:endParaRPr lang="zh-CN" sz="1800" kern="100" dirty="0">
                        <a:effectLst/>
                        <a:latin typeface="微软雅黑" panose="020B0503020204020204" pitchFamily="34" charset="-122"/>
                        <a:ea typeface="微软雅黑" panose="020B0503020204020204" pitchFamily="34" charset="-122"/>
                      </a:endParaRPr>
                    </a:p>
                  </a:txBody>
                  <a:tcPr marL="14605" marR="146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CN" sz="1800" kern="100" dirty="0">
                          <a:effectLst/>
                          <a:latin typeface="微软雅黑" panose="020B0503020204020204" pitchFamily="34" charset="-122"/>
                          <a:ea typeface="微软雅黑" panose="020B0503020204020204" pitchFamily="34" charset="-122"/>
                        </a:rPr>
                        <a:t>低风险</a:t>
                      </a:r>
                      <a:endParaRPr lang="zh-CN" sz="1800" kern="100" dirty="0">
                        <a:effectLst/>
                        <a:latin typeface="微软雅黑" panose="020B0503020204020204" pitchFamily="34" charset="-122"/>
                        <a:ea typeface="微软雅黑" panose="020B0503020204020204" pitchFamily="34" charset="-122"/>
                      </a:endParaRPr>
                    </a:p>
                  </a:txBody>
                  <a:tcPr marL="14605" marR="146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532111">
                <a:tc vMerge="1">
                  <a:tcPr/>
                </a:tc>
                <a:tc>
                  <a:txBody>
                    <a:bodyPr/>
                    <a:lstStyle/>
                    <a:p>
                      <a:pPr algn="ctr">
                        <a:spcAft>
                          <a:spcPts val="0"/>
                        </a:spcAft>
                      </a:pPr>
                      <a:r>
                        <a:rPr lang="en-US" sz="1800" kern="100">
                          <a:effectLst/>
                          <a:latin typeface="微软雅黑" panose="020B0503020204020204" pitchFamily="34" charset="-122"/>
                          <a:ea typeface="微软雅黑" panose="020B0503020204020204" pitchFamily="34" charset="-122"/>
                        </a:rPr>
                        <a:t>E</a:t>
                      </a:r>
                      <a:r>
                        <a:rPr lang="zh-CN" sz="1800" kern="100">
                          <a:effectLst/>
                          <a:latin typeface="微软雅黑" panose="020B0503020204020204" pitchFamily="34" charset="-122"/>
                          <a:ea typeface="微软雅黑" panose="020B0503020204020204" pitchFamily="34" charset="-122"/>
                        </a:rPr>
                        <a:t>（基本不可能）</a:t>
                      </a:r>
                      <a:endParaRPr lang="zh-CN" sz="1800" kern="100">
                        <a:effectLst/>
                        <a:latin typeface="微软雅黑" panose="020B0503020204020204" pitchFamily="34" charset="-122"/>
                        <a:ea typeface="微软雅黑" panose="020B0503020204020204" pitchFamily="34" charset="-122"/>
                      </a:endParaRPr>
                    </a:p>
                  </a:txBody>
                  <a:tcPr marL="14605" marR="146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1800" kern="100">
                          <a:effectLst/>
                          <a:latin typeface="微软雅黑" panose="020B0503020204020204" pitchFamily="34" charset="-122"/>
                          <a:ea typeface="微软雅黑" panose="020B0503020204020204" pitchFamily="34" charset="-122"/>
                        </a:rPr>
                        <a:t>一般风险</a:t>
                      </a:r>
                      <a:endParaRPr lang="zh-CN" sz="1800" kern="100">
                        <a:effectLst/>
                        <a:latin typeface="微软雅黑" panose="020B0503020204020204" pitchFamily="34" charset="-122"/>
                        <a:ea typeface="微软雅黑" panose="020B0503020204020204" pitchFamily="34" charset="-122"/>
                      </a:endParaRPr>
                    </a:p>
                  </a:txBody>
                  <a:tcPr marL="14605" marR="146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CN" sz="1800" kern="100">
                          <a:effectLst/>
                          <a:latin typeface="微软雅黑" panose="020B0503020204020204" pitchFamily="34" charset="-122"/>
                          <a:ea typeface="微软雅黑" panose="020B0503020204020204" pitchFamily="34" charset="-122"/>
                        </a:rPr>
                        <a:t>一般风险</a:t>
                      </a:r>
                      <a:endParaRPr lang="zh-CN" sz="1800" kern="100">
                        <a:effectLst/>
                        <a:latin typeface="微软雅黑" panose="020B0503020204020204" pitchFamily="34" charset="-122"/>
                        <a:ea typeface="微软雅黑" panose="020B0503020204020204" pitchFamily="34" charset="-122"/>
                      </a:endParaRPr>
                    </a:p>
                  </a:txBody>
                  <a:tcPr marL="14605" marR="146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CN" sz="1800" kern="100" dirty="0">
                          <a:effectLst/>
                          <a:latin typeface="微软雅黑" panose="020B0503020204020204" pitchFamily="34" charset="-122"/>
                          <a:ea typeface="微软雅黑" panose="020B0503020204020204" pitchFamily="34" charset="-122"/>
                        </a:rPr>
                        <a:t>一般风险</a:t>
                      </a:r>
                      <a:endParaRPr lang="zh-CN" sz="1800" kern="100" dirty="0">
                        <a:effectLst/>
                        <a:latin typeface="微软雅黑" panose="020B0503020204020204" pitchFamily="34" charset="-122"/>
                        <a:ea typeface="微软雅黑" panose="020B0503020204020204" pitchFamily="34" charset="-122"/>
                      </a:endParaRPr>
                    </a:p>
                  </a:txBody>
                  <a:tcPr marL="14605" marR="146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CN" sz="1800" kern="100" dirty="0">
                          <a:effectLst/>
                          <a:latin typeface="微软雅黑" panose="020B0503020204020204" pitchFamily="34" charset="-122"/>
                          <a:ea typeface="微软雅黑" panose="020B0503020204020204" pitchFamily="34" charset="-122"/>
                        </a:rPr>
                        <a:t>低风险</a:t>
                      </a:r>
                      <a:endParaRPr lang="zh-CN" sz="1800" kern="100" dirty="0">
                        <a:effectLst/>
                        <a:latin typeface="微软雅黑" panose="020B0503020204020204" pitchFamily="34" charset="-122"/>
                        <a:ea typeface="微软雅黑" panose="020B0503020204020204" pitchFamily="34" charset="-122"/>
                      </a:endParaRPr>
                    </a:p>
                  </a:txBody>
                  <a:tcPr marL="14605" marR="146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spcAft>
                          <a:spcPts val="0"/>
                        </a:spcAft>
                      </a:pPr>
                      <a:r>
                        <a:rPr lang="zh-CN" sz="1800" kern="100" dirty="0">
                          <a:effectLst/>
                          <a:latin typeface="微软雅黑" panose="020B0503020204020204" pitchFamily="34" charset="-122"/>
                          <a:ea typeface="微软雅黑" panose="020B0503020204020204" pitchFamily="34" charset="-122"/>
                        </a:rPr>
                        <a:t>低风险</a:t>
                      </a:r>
                      <a:endParaRPr lang="zh-CN" sz="1800" kern="100" dirty="0">
                        <a:effectLst/>
                        <a:latin typeface="微软雅黑" panose="020B0503020204020204" pitchFamily="34" charset="-122"/>
                        <a:ea typeface="微软雅黑" panose="020B0503020204020204" pitchFamily="34" charset="-122"/>
                      </a:endParaRPr>
                    </a:p>
                  </a:txBody>
                  <a:tcPr marL="14605" marR="146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bl>
          </a:graphicData>
        </a:graphic>
      </p:graphicFrame>
      <p:sp>
        <p:nvSpPr>
          <p:cNvPr id="19" name="Freeform 8"/>
          <p:cNvSpPr/>
          <p:nvPr>
            <p:custDataLst>
              <p:tags r:id="rId9"/>
            </p:custDataLst>
          </p:nvPr>
        </p:nvSpPr>
        <p:spPr bwMode="auto">
          <a:xfrm>
            <a:off x="6431772" y="402277"/>
            <a:ext cx="22187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20" name="TextBox 44"/>
          <p:cNvSpPr txBox="1"/>
          <p:nvPr>
            <p:custDataLst>
              <p:tags r:id="rId10"/>
            </p:custDataLst>
          </p:nvPr>
        </p:nvSpPr>
        <p:spPr>
          <a:xfrm>
            <a:off x="6571930" y="402277"/>
            <a:ext cx="2192880"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等级判定矩阵图</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Tree>
  </p:cSld>
  <p:clrMapOvr>
    <a:masterClrMapping/>
  </p:clrMapOvr>
  <p:transition spd="slow" advTm="9988">
    <p:wipe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215267" y="1485490"/>
            <a:ext cx="6577781" cy="2207260"/>
          </a:xfrm>
          <a:prstGeom prst="rect">
            <a:avLst/>
          </a:prstGeom>
          <a:noFill/>
        </p:spPr>
        <p:txBody>
          <a:bodyPr wrap="square" rtlCol="0">
            <a:spAutoFit/>
          </a:bodyPr>
          <a:lstStyle/>
          <a:p>
            <a:pPr algn="just">
              <a:lnSpc>
                <a:spcPct val="125000"/>
              </a:lnSpc>
              <a:buClr>
                <a:schemeClr val="folHlink"/>
              </a:buClr>
              <a:buSzPct val="60000"/>
              <a:buFont typeface="Wingdings" panose="05000000000000000000" pitchFamily="2" charset="2"/>
              <a:buNone/>
            </a:pPr>
            <a:r>
              <a:rPr lang="zh-CN" altLang="en-US" sz="200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为了系统找出系统中的风险因素，把系统加以剖析，列出各层次的风险因素，然后确定检查项目，以提问的方式把检查项目按系统的组成顺序编制成表，以便进行检查或评估，这种表叫安全检查表</a:t>
            </a:r>
            <a:endParaRPr lang="en-US" altLang="zh-CN" sz="20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a:p>
            <a:pPr algn="just">
              <a:lnSpc>
                <a:spcPct val="125000"/>
              </a:lnSpc>
              <a:buClr>
                <a:schemeClr val="folHlink"/>
              </a:buClr>
              <a:buSzPct val="60000"/>
              <a:buFont typeface="Wingdings" panose="05000000000000000000" pitchFamily="2" charset="2"/>
              <a:buNone/>
            </a:pPr>
            <a:endParaRPr lang="en-US" altLang="zh-CN" sz="10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a:p>
            <a:pPr algn="just">
              <a:lnSpc>
                <a:spcPct val="125000"/>
              </a:lnSpc>
              <a:buClr>
                <a:schemeClr val="folHlink"/>
              </a:buClr>
              <a:buSzPct val="60000"/>
              <a:buFont typeface="Wingdings" panose="05000000000000000000" pitchFamily="2" charset="2"/>
              <a:buNone/>
            </a:pPr>
            <a:r>
              <a:rPr lang="zh-CN" altLang="en-US" sz="200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适用于设备设施管理活动</a:t>
            </a:r>
            <a:endParaRPr lang="zh-CN" altLang="en-US" sz="20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9" name="五边形 28"/>
          <p:cNvSpPr/>
          <p:nvPr>
            <p:custDataLst>
              <p:tags r:id="rId1"/>
            </p:custDataLst>
          </p:nvPr>
        </p:nvSpPr>
        <p:spPr bwMode="auto">
          <a:xfrm>
            <a:off x="643030" y="1657309"/>
            <a:ext cx="454250" cy="153383"/>
          </a:xfrm>
          <a:prstGeom prst="homePlate">
            <a:avLst/>
          </a:prstGeom>
          <a:solidFill>
            <a:schemeClr val="accent1"/>
          </a:soli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31" name="五边形 30"/>
          <p:cNvSpPr/>
          <p:nvPr>
            <p:custDataLst>
              <p:tags r:id="rId2"/>
            </p:custDataLst>
          </p:nvPr>
        </p:nvSpPr>
        <p:spPr bwMode="auto">
          <a:xfrm>
            <a:off x="665645" y="3371891"/>
            <a:ext cx="454250" cy="153383"/>
          </a:xfrm>
          <a:prstGeom prst="homePlate">
            <a:avLst/>
          </a:prstGeom>
          <a:solidFill>
            <a:schemeClr val="accent1"/>
          </a:soli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57" name="Freeform 8"/>
          <p:cNvSpPr/>
          <p:nvPr>
            <p:custDataLst>
              <p:tags r:id="rId3"/>
            </p:custDataLst>
          </p:nvPr>
        </p:nvSpPr>
        <p:spPr bwMode="auto">
          <a:xfrm>
            <a:off x="4486862" y="407020"/>
            <a:ext cx="21679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58" name="TextBox 44"/>
          <p:cNvSpPr txBox="1"/>
          <p:nvPr>
            <p:custDataLst>
              <p:tags r:id="rId4"/>
            </p:custDataLst>
          </p:nvPr>
        </p:nvSpPr>
        <p:spPr>
          <a:xfrm>
            <a:off x="4627020" y="407020"/>
            <a:ext cx="2154780"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a:solidFill>
                  <a:schemeClr val="lt1"/>
                </a:solidFill>
                <a:latin typeface="微软雅黑" panose="020B0503020204020204" pitchFamily="34" charset="-122"/>
                <a:ea typeface="微软雅黑" panose="020B0503020204020204" pitchFamily="34" charset="-122"/>
              </a:rPr>
              <a:t>5</a:t>
            </a:r>
            <a:r>
              <a:rPr lang="zh-CN" altLang="en-US" sz="2000" spc="70" dirty="0">
                <a:solidFill>
                  <a:schemeClr val="lt1"/>
                </a:solidFill>
                <a:latin typeface="微软雅黑" panose="020B0503020204020204" pitchFamily="34" charset="-122"/>
                <a:ea typeface="微软雅黑" panose="020B0503020204020204" pitchFamily="34" charset="-122"/>
              </a:rPr>
              <a:t>安全风险评估</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59" name="Freeform 8"/>
          <p:cNvSpPr/>
          <p:nvPr>
            <p:custDataLst>
              <p:tags r:id="rId5"/>
            </p:custDataLst>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60" name="TextBox 44"/>
          <p:cNvSpPr txBox="1"/>
          <p:nvPr/>
        </p:nvSpPr>
        <p:spPr>
          <a:xfrm>
            <a:off x="784614" y="407020"/>
            <a:ext cx="3956868"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特种设备双重预防工作程序</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61" name="Freeform 7"/>
          <p:cNvSpPr/>
          <p:nvPr>
            <p:custDataLst>
              <p:tags r:id="rId6"/>
            </p:custDataLst>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endParaRPr>
          </a:p>
        </p:txBody>
      </p:sp>
      <p:sp>
        <p:nvSpPr>
          <p:cNvPr id="62" name="TextBox 61"/>
          <p:cNvSpPr txBox="1"/>
          <p:nvPr>
            <p:custDataLst>
              <p:tags r:id="rId7"/>
            </p:custDataLst>
          </p:nvPr>
        </p:nvSpPr>
        <p:spPr>
          <a:xfrm>
            <a:off x="88490" y="401156"/>
            <a:ext cx="200578" cy="307777"/>
          </a:xfrm>
          <a:prstGeom prst="rect">
            <a:avLst/>
          </a:prstGeom>
          <a:noFill/>
        </p:spPr>
        <p:txBody>
          <a:bodyPr wrap="square" rtlCol="0">
            <a:spAutoFit/>
          </a:bodyPr>
          <a:lstStyle/>
          <a:p>
            <a:r>
              <a:rPr lang="zh-CN" altLang="en-US" sz="1400" b="1" dirty="0">
                <a:solidFill>
                  <a:schemeClr val="lt1"/>
                </a:solidFill>
              </a:rPr>
              <a:t>三</a:t>
            </a:r>
            <a:endParaRPr lang="zh-CN" altLang="en-US" sz="1400" b="1" dirty="0">
              <a:solidFill>
                <a:schemeClr val="lt1"/>
              </a:solidFill>
            </a:endParaRPr>
          </a:p>
        </p:txBody>
      </p:sp>
      <p:sp>
        <p:nvSpPr>
          <p:cNvPr id="3" name="日期占位符 2"/>
          <p:cNvSpPr>
            <a:spLocks noGrp="1"/>
          </p:cNvSpPr>
          <p:nvPr>
            <p:ph type="dt" sz="half" idx="10"/>
            <p:custDataLst>
              <p:tags r:id="rId8"/>
            </p:custDataLst>
          </p:nvPr>
        </p:nvSpPr>
        <p:spPr/>
        <p:txBody>
          <a:bodyPr/>
          <a:lstStyle/>
          <a:p>
            <a:fld id="{A9897D66-E832-4895-BDE4-3E6C07878094}" type="datetime11">
              <a:rPr lang="zh-CN" altLang="en-US" smtClean="0">
                <a:solidFill>
                  <a:schemeClr val="dk1">
                    <a:tint val="75000"/>
                  </a:schemeClr>
                </a:solidFill>
              </a:rPr>
            </a:fld>
            <a:endParaRPr lang="zh-CN" altLang="en-US" smtClean="0">
              <a:solidFill>
                <a:schemeClr val="dk1">
                  <a:tint val="75000"/>
                </a:schemeClr>
              </a:solidFill>
            </a:endParaRPr>
          </a:p>
        </p:txBody>
      </p:sp>
      <p:sp>
        <p:nvSpPr>
          <p:cNvPr id="4" name="灯片编号占位符 3"/>
          <p:cNvSpPr>
            <a:spLocks noGrp="1"/>
          </p:cNvSpPr>
          <p:nvPr>
            <p:ph type="sldNum" sz="quarter" idx="12"/>
            <p:custDataLst>
              <p:tags r:id="rId9"/>
            </p:custDataLst>
          </p:nvPr>
        </p:nvSpPr>
        <p:spPr/>
        <p:txBody>
          <a:bodyPr/>
          <a:lstStyle/>
          <a:p>
            <a:fld id="{4F8BEFBF-5B5F-4BD2-A74A-61A97BF1200E}" type="slidenum">
              <a:rPr lang="zh-CN" altLang="en-US" smtClean="0">
                <a:solidFill>
                  <a:schemeClr val="dk1">
                    <a:tint val="75000"/>
                  </a:schemeClr>
                </a:solidFill>
              </a:rPr>
            </a:fld>
            <a:endParaRPr lang="zh-CN" altLang="en-US" smtClean="0">
              <a:solidFill>
                <a:schemeClr val="dk1">
                  <a:tint val="75000"/>
                </a:schemeClr>
              </a:solidFill>
            </a:endParaRPr>
          </a:p>
        </p:txBody>
      </p:sp>
      <p:sp>
        <p:nvSpPr>
          <p:cNvPr id="14" name="Freeform 8"/>
          <p:cNvSpPr/>
          <p:nvPr>
            <p:custDataLst>
              <p:tags r:id="rId10"/>
            </p:custDataLst>
          </p:nvPr>
        </p:nvSpPr>
        <p:spPr bwMode="auto">
          <a:xfrm>
            <a:off x="6758306" y="399766"/>
            <a:ext cx="1881872"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5" name="TextBox 44"/>
          <p:cNvSpPr txBox="1"/>
          <p:nvPr>
            <p:custDataLst>
              <p:tags r:id="rId11"/>
            </p:custDataLst>
          </p:nvPr>
        </p:nvSpPr>
        <p:spPr>
          <a:xfrm>
            <a:off x="6840408" y="399766"/>
            <a:ext cx="2192880"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安全检查表法</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Tree>
  </p:cSld>
  <p:clrMapOvr>
    <a:masterClrMapping/>
  </p:clrMapOvr>
  <p:transition spd="slow" advTm="16748">
    <p:wipe dir="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Freeform 8"/>
          <p:cNvSpPr/>
          <p:nvPr>
            <p:custDataLst>
              <p:tags r:id="rId1"/>
            </p:custDataLst>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63" name="TextBox 44"/>
          <p:cNvSpPr txBox="1"/>
          <p:nvPr/>
        </p:nvSpPr>
        <p:spPr>
          <a:xfrm>
            <a:off x="784614" y="407020"/>
            <a:ext cx="3956868"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特种设备双重预防工作程序</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64" name="Freeform 7"/>
          <p:cNvSpPr/>
          <p:nvPr>
            <p:custDataLst>
              <p:tags r:id="rId2"/>
            </p:custDataLst>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endParaRPr>
          </a:p>
        </p:txBody>
      </p:sp>
      <p:sp>
        <p:nvSpPr>
          <p:cNvPr id="65" name="TextBox 64"/>
          <p:cNvSpPr txBox="1"/>
          <p:nvPr>
            <p:custDataLst>
              <p:tags r:id="rId3"/>
            </p:custDataLst>
          </p:nvPr>
        </p:nvSpPr>
        <p:spPr>
          <a:xfrm>
            <a:off x="88490" y="401156"/>
            <a:ext cx="200578" cy="307777"/>
          </a:xfrm>
          <a:prstGeom prst="rect">
            <a:avLst/>
          </a:prstGeom>
          <a:noFill/>
        </p:spPr>
        <p:txBody>
          <a:bodyPr wrap="square" rtlCol="0">
            <a:spAutoFit/>
          </a:bodyPr>
          <a:lstStyle/>
          <a:p>
            <a:r>
              <a:rPr lang="zh-CN" altLang="en-US" sz="1400" b="1" dirty="0">
                <a:solidFill>
                  <a:schemeClr val="lt1"/>
                </a:solidFill>
              </a:rPr>
              <a:t>三</a:t>
            </a:r>
            <a:endParaRPr lang="zh-CN" altLang="en-US" sz="1400" b="1" dirty="0">
              <a:solidFill>
                <a:schemeClr val="lt1"/>
              </a:solidFill>
            </a:endParaRPr>
          </a:p>
        </p:txBody>
      </p:sp>
      <p:sp>
        <p:nvSpPr>
          <p:cNvPr id="12" name="矩形标注 11"/>
          <p:cNvSpPr/>
          <p:nvPr>
            <p:custDataLst>
              <p:tags r:id="rId4"/>
            </p:custDataLst>
          </p:nvPr>
        </p:nvSpPr>
        <p:spPr bwMode="auto">
          <a:xfrm>
            <a:off x="530155" y="1587036"/>
            <a:ext cx="8055045" cy="2603964"/>
          </a:xfrm>
          <a:prstGeom prst="wedgeRectCallout">
            <a:avLst>
              <a:gd name="adj1" fmla="val -52811"/>
              <a:gd name="adj2" fmla="val -47262"/>
            </a:avLst>
          </a:prstGeom>
          <a:noFill/>
          <a:ln w="22225">
            <a:solidFill>
              <a:schemeClr val="dk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3" name="TextBox 12"/>
          <p:cNvSpPr txBox="1"/>
          <p:nvPr>
            <p:custDataLst>
              <p:tags r:id="rId5"/>
            </p:custDataLst>
          </p:nvPr>
        </p:nvSpPr>
        <p:spPr>
          <a:xfrm>
            <a:off x="55553" y="879150"/>
            <a:ext cx="976512" cy="706755"/>
          </a:xfrm>
          <a:prstGeom prst="rect">
            <a:avLst/>
          </a:prstGeom>
          <a:noFill/>
        </p:spPr>
        <p:txBody>
          <a:bodyPr wrap="square" rtlCol="0">
            <a:spAutoFit/>
          </a:bodyPr>
          <a:lstStyle/>
          <a:p>
            <a:r>
              <a:rPr lang="zh-CN" altLang="en-US" sz="2000" dirty="0">
                <a:solidFill>
                  <a:schemeClr val="dk1"/>
                </a:solidFill>
                <a:latin typeface="微软雅黑" panose="020B0503020204020204" pitchFamily="34" charset="-122"/>
                <a:ea typeface="微软雅黑" panose="020B0503020204020204" pitchFamily="34" charset="-122"/>
              </a:rPr>
              <a:t>标准</a:t>
            </a:r>
            <a:endParaRPr lang="en-US" altLang="zh-CN" sz="2000" dirty="0">
              <a:solidFill>
                <a:schemeClr val="dk1"/>
              </a:solidFill>
              <a:latin typeface="微软雅黑" panose="020B0503020204020204" pitchFamily="34" charset="-122"/>
              <a:ea typeface="微软雅黑" panose="020B0503020204020204" pitchFamily="34" charset="-122"/>
            </a:endParaRPr>
          </a:p>
          <a:p>
            <a:r>
              <a:rPr lang="zh-CN" altLang="en-US" sz="2000" dirty="0">
                <a:solidFill>
                  <a:schemeClr val="dk1"/>
                </a:solidFill>
                <a:latin typeface="微软雅黑" panose="020B0503020204020204" pitchFamily="34" charset="-122"/>
                <a:ea typeface="微软雅黑" panose="020B0503020204020204" pitchFamily="34" charset="-122"/>
              </a:rPr>
              <a:t>附录</a:t>
            </a:r>
            <a:r>
              <a:rPr lang="en-US" altLang="zh-CN" sz="2000" dirty="0">
                <a:solidFill>
                  <a:schemeClr val="dk1"/>
                </a:solidFill>
                <a:latin typeface="微软雅黑" panose="020B0503020204020204" pitchFamily="34" charset="-122"/>
                <a:ea typeface="微软雅黑" panose="020B0503020204020204" pitchFamily="34" charset="-122"/>
              </a:rPr>
              <a:t>D</a:t>
            </a:r>
            <a:endParaRPr lang="en-US" altLang="zh-CN" sz="2000" dirty="0">
              <a:solidFill>
                <a:schemeClr val="dk1"/>
              </a:solidFill>
              <a:latin typeface="微软雅黑" panose="020B0503020204020204" pitchFamily="34" charset="-122"/>
              <a:ea typeface="微软雅黑" panose="020B0503020204020204" pitchFamily="34" charset="-122"/>
            </a:endParaRPr>
          </a:p>
        </p:txBody>
      </p:sp>
      <p:graphicFrame>
        <p:nvGraphicFramePr>
          <p:cNvPr id="3" name="表格 2"/>
          <p:cNvGraphicFramePr>
            <a:graphicFrameLocks noGrp="1"/>
          </p:cNvGraphicFramePr>
          <p:nvPr/>
        </p:nvGraphicFramePr>
        <p:xfrm>
          <a:off x="628650" y="1646324"/>
          <a:ext cx="7886699" cy="2438400"/>
        </p:xfrm>
        <a:graphic>
          <a:graphicData uri="http://schemas.openxmlformats.org/drawingml/2006/table">
            <a:tbl>
              <a:tblPr firstRow="1" firstCol="1" bandRow="1">
                <a:tableStyleId>{5C22544A-7EE6-4342-B048-85BDC9FD1C3A}</a:tableStyleId>
              </a:tblPr>
              <a:tblGrid>
                <a:gridCol w="374269"/>
                <a:gridCol w="658198"/>
                <a:gridCol w="784184"/>
                <a:gridCol w="2962199"/>
                <a:gridCol w="609647"/>
                <a:gridCol w="700603"/>
                <a:gridCol w="609647"/>
                <a:gridCol w="609647"/>
                <a:gridCol w="578305"/>
              </a:tblGrid>
              <a:tr h="309740">
                <a:tc>
                  <a:txBody>
                    <a:bodyPr/>
                    <a:lstStyle/>
                    <a:p>
                      <a:pPr algn="ctr">
                        <a:spcAft>
                          <a:spcPts val="0"/>
                        </a:spcAft>
                      </a:pPr>
                      <a:r>
                        <a:rPr lang="zh-CN" sz="1600" kern="100" dirty="0">
                          <a:effectLst/>
                          <a:latin typeface="微软雅黑" panose="020B0503020204020204" pitchFamily="34" charset="-122"/>
                          <a:ea typeface="微软雅黑" panose="020B0503020204020204" pitchFamily="34" charset="-122"/>
                        </a:rPr>
                        <a:t>序号</a:t>
                      </a:r>
                      <a:endParaRPr lang="zh-CN" sz="1600" kern="100" dirty="0">
                        <a:effectLst/>
                        <a:latin typeface="微软雅黑" panose="020B0503020204020204" pitchFamily="34" charset="-122"/>
                        <a:ea typeface="微软雅黑" panose="020B0503020204020204" pitchFamily="34" charset="-122"/>
                      </a:endParaRPr>
                    </a:p>
                  </a:txBody>
                  <a:tcPr marL="66373" marR="66373" marT="0" marB="0"/>
                </a:tc>
                <a:tc>
                  <a:txBody>
                    <a:bodyPr/>
                    <a:lstStyle/>
                    <a:p>
                      <a:pPr algn="ctr">
                        <a:spcAft>
                          <a:spcPts val="0"/>
                        </a:spcAft>
                      </a:pPr>
                      <a:r>
                        <a:rPr lang="zh-CN" sz="1600" kern="100" dirty="0">
                          <a:effectLst/>
                          <a:latin typeface="微软雅黑" panose="020B0503020204020204" pitchFamily="34" charset="-122"/>
                          <a:ea typeface="微软雅黑" panose="020B0503020204020204" pitchFamily="34" charset="-122"/>
                        </a:rPr>
                        <a:t>风险因素</a:t>
                      </a:r>
                      <a:endParaRPr lang="zh-CN" sz="1600" kern="100" dirty="0">
                        <a:effectLst/>
                        <a:latin typeface="微软雅黑" panose="020B0503020204020204" pitchFamily="34" charset="-122"/>
                        <a:ea typeface="微软雅黑" panose="020B0503020204020204" pitchFamily="34" charset="-122"/>
                      </a:endParaRPr>
                    </a:p>
                  </a:txBody>
                  <a:tcPr marL="66373" marR="66373" marT="0" marB="0"/>
                </a:tc>
                <a:tc>
                  <a:txBody>
                    <a:bodyPr/>
                    <a:lstStyle/>
                    <a:p>
                      <a:pPr algn="ctr">
                        <a:spcAft>
                          <a:spcPts val="0"/>
                        </a:spcAft>
                      </a:pPr>
                      <a:r>
                        <a:rPr lang="zh-CN" sz="1600" kern="100">
                          <a:effectLst/>
                          <a:latin typeface="微软雅黑" panose="020B0503020204020204" pitchFamily="34" charset="-122"/>
                          <a:ea typeface="微软雅黑" panose="020B0503020204020204" pitchFamily="34" charset="-122"/>
                        </a:rPr>
                        <a:t>风险指标</a:t>
                      </a:r>
                      <a:endParaRPr lang="zh-CN" sz="1600" kern="100">
                        <a:effectLst/>
                        <a:latin typeface="微软雅黑" panose="020B0503020204020204" pitchFamily="34" charset="-122"/>
                        <a:ea typeface="微软雅黑" panose="020B0503020204020204" pitchFamily="34" charset="-122"/>
                      </a:endParaRPr>
                    </a:p>
                  </a:txBody>
                  <a:tcPr marL="66373" marR="66373" marT="0" marB="0" anchor="ctr"/>
                </a:tc>
                <a:tc>
                  <a:txBody>
                    <a:bodyPr/>
                    <a:lstStyle/>
                    <a:p>
                      <a:pPr algn="ctr">
                        <a:spcAft>
                          <a:spcPts val="0"/>
                        </a:spcAft>
                      </a:pPr>
                      <a:r>
                        <a:rPr lang="zh-CN" sz="1600" kern="100">
                          <a:effectLst/>
                          <a:latin typeface="微软雅黑" panose="020B0503020204020204" pitchFamily="34" charset="-122"/>
                          <a:ea typeface="微软雅黑" panose="020B0503020204020204" pitchFamily="34" charset="-122"/>
                        </a:rPr>
                        <a:t>标准要求</a:t>
                      </a:r>
                      <a:endParaRPr lang="zh-CN" sz="1600" kern="100">
                        <a:effectLst/>
                        <a:latin typeface="微软雅黑" panose="020B0503020204020204" pitchFamily="34" charset="-122"/>
                        <a:ea typeface="微软雅黑" panose="020B0503020204020204" pitchFamily="34" charset="-122"/>
                      </a:endParaRPr>
                    </a:p>
                  </a:txBody>
                  <a:tcPr marL="66373" marR="66373" marT="0" marB="0" anchor="ctr"/>
                </a:tc>
                <a:tc>
                  <a:txBody>
                    <a:bodyPr/>
                    <a:lstStyle/>
                    <a:p>
                      <a:pPr algn="ctr">
                        <a:spcAft>
                          <a:spcPts val="0"/>
                        </a:spcAft>
                      </a:pPr>
                      <a:r>
                        <a:rPr lang="zh-CN" sz="1600" kern="100">
                          <a:effectLst/>
                          <a:latin typeface="微软雅黑" panose="020B0503020204020204" pitchFamily="34" charset="-122"/>
                          <a:ea typeface="微软雅黑" panose="020B0503020204020204" pitchFamily="34" charset="-122"/>
                        </a:rPr>
                        <a:t>评价标准</a:t>
                      </a:r>
                      <a:endParaRPr lang="zh-CN" sz="1600" kern="100">
                        <a:effectLst/>
                        <a:latin typeface="微软雅黑" panose="020B0503020204020204" pitchFamily="34" charset="-122"/>
                        <a:ea typeface="微软雅黑" panose="020B0503020204020204" pitchFamily="34" charset="-122"/>
                      </a:endParaRPr>
                    </a:p>
                  </a:txBody>
                  <a:tcPr marL="66373" marR="66373" marT="0" marB="0" anchor="ctr"/>
                </a:tc>
                <a:tc>
                  <a:txBody>
                    <a:bodyPr/>
                    <a:lstStyle/>
                    <a:p>
                      <a:pPr algn="ctr">
                        <a:spcAft>
                          <a:spcPts val="0"/>
                        </a:spcAft>
                      </a:pPr>
                      <a:r>
                        <a:rPr lang="zh-CN" sz="1600" kern="100">
                          <a:effectLst/>
                          <a:latin typeface="微软雅黑" panose="020B0503020204020204" pitchFamily="34" charset="-122"/>
                          <a:ea typeface="微软雅黑" panose="020B0503020204020204" pitchFamily="34" charset="-122"/>
                        </a:rPr>
                        <a:t>子系统权重</a:t>
                      </a:r>
                      <a:endParaRPr lang="zh-CN" sz="1600" kern="100">
                        <a:effectLst/>
                        <a:latin typeface="微软雅黑" panose="020B0503020204020204" pitchFamily="34" charset="-122"/>
                        <a:ea typeface="微软雅黑" panose="020B0503020204020204" pitchFamily="34" charset="-122"/>
                      </a:endParaRPr>
                    </a:p>
                  </a:txBody>
                  <a:tcPr marL="66373" marR="66373" marT="0" marB="0" anchor="ctr"/>
                </a:tc>
                <a:tc>
                  <a:txBody>
                    <a:bodyPr/>
                    <a:lstStyle/>
                    <a:p>
                      <a:pPr algn="ctr">
                        <a:spcAft>
                          <a:spcPts val="0"/>
                        </a:spcAft>
                      </a:pPr>
                      <a:r>
                        <a:rPr lang="zh-CN" sz="1600" kern="100">
                          <a:effectLst/>
                          <a:latin typeface="微软雅黑" panose="020B0503020204020204" pitchFamily="34" charset="-122"/>
                          <a:ea typeface="微软雅黑" panose="020B0503020204020204" pitchFamily="34" charset="-122"/>
                        </a:rPr>
                        <a:t>种类系数</a:t>
                      </a:r>
                      <a:endParaRPr lang="zh-CN" sz="1600" kern="100">
                        <a:effectLst/>
                        <a:latin typeface="微软雅黑" panose="020B0503020204020204" pitchFamily="34" charset="-122"/>
                        <a:ea typeface="微软雅黑" panose="020B0503020204020204" pitchFamily="34" charset="-122"/>
                      </a:endParaRPr>
                    </a:p>
                  </a:txBody>
                  <a:tcPr marL="66373" marR="66373" marT="0" marB="0"/>
                </a:tc>
                <a:tc>
                  <a:txBody>
                    <a:bodyPr/>
                    <a:lstStyle/>
                    <a:p>
                      <a:pPr algn="ctr">
                        <a:spcAft>
                          <a:spcPts val="0"/>
                        </a:spcAft>
                      </a:pPr>
                      <a:r>
                        <a:rPr lang="zh-CN" sz="1600" kern="100">
                          <a:effectLst/>
                          <a:latin typeface="微软雅黑" panose="020B0503020204020204" pitchFamily="34" charset="-122"/>
                          <a:ea typeface="微软雅黑" panose="020B0503020204020204" pitchFamily="34" charset="-122"/>
                        </a:rPr>
                        <a:t>评价分数</a:t>
                      </a:r>
                      <a:endParaRPr lang="zh-CN" sz="1600" kern="100">
                        <a:effectLst/>
                        <a:latin typeface="微软雅黑" panose="020B0503020204020204" pitchFamily="34" charset="-122"/>
                        <a:ea typeface="微软雅黑" panose="020B0503020204020204" pitchFamily="34" charset="-122"/>
                      </a:endParaRPr>
                    </a:p>
                  </a:txBody>
                  <a:tcPr marL="66373" marR="66373" marT="0" marB="0"/>
                </a:tc>
                <a:tc>
                  <a:txBody>
                    <a:bodyPr/>
                    <a:lstStyle/>
                    <a:p>
                      <a:pPr algn="ctr">
                        <a:spcAft>
                          <a:spcPts val="0"/>
                        </a:spcAft>
                      </a:pPr>
                      <a:r>
                        <a:rPr lang="zh-CN" sz="1600" kern="100">
                          <a:effectLst/>
                          <a:latin typeface="微软雅黑" panose="020B0503020204020204" pitchFamily="34" charset="-122"/>
                          <a:ea typeface="微软雅黑" panose="020B0503020204020204" pitchFamily="34" charset="-122"/>
                        </a:rPr>
                        <a:t>风险级别</a:t>
                      </a:r>
                      <a:endParaRPr lang="zh-CN" sz="1600" kern="100">
                        <a:effectLst/>
                        <a:latin typeface="微软雅黑" panose="020B0503020204020204" pitchFamily="34" charset="-122"/>
                        <a:ea typeface="微软雅黑" panose="020B0503020204020204" pitchFamily="34" charset="-122"/>
                      </a:endParaRPr>
                    </a:p>
                  </a:txBody>
                  <a:tcPr marL="66373" marR="66373" marT="0" marB="0"/>
                </a:tc>
              </a:tr>
              <a:tr h="309740">
                <a:tc>
                  <a:txBody>
                    <a:bodyPr/>
                    <a:lstStyle/>
                    <a:p>
                      <a:pPr marL="0" lvl="0" indent="0" algn="ctr">
                        <a:spcAft>
                          <a:spcPts val="0"/>
                        </a:spcAft>
                        <a:buClr>
                          <a:srgbClr val="000000"/>
                        </a:buClr>
                        <a:buFont typeface="宋体" panose="02010600030101010101" pitchFamily="2" charset="-122"/>
                        <a:buNone/>
                      </a:pPr>
                      <a:r>
                        <a:rPr lang="en-US" sz="1600" kern="100" dirty="0">
                          <a:effectLst/>
                          <a:latin typeface="微软雅黑" panose="020B0503020204020204" pitchFamily="34" charset="-122"/>
                          <a:ea typeface="微软雅黑" panose="020B0503020204020204" pitchFamily="34" charset="-122"/>
                        </a:rPr>
                        <a:t> 1</a:t>
                      </a:r>
                      <a:endParaRPr lang="en-US" sz="1600" kern="100" dirty="0">
                        <a:effectLst/>
                        <a:latin typeface="微软雅黑" panose="020B0503020204020204" pitchFamily="34" charset="-122"/>
                        <a:ea typeface="微软雅黑" panose="020B0503020204020204" pitchFamily="34" charset="-122"/>
                      </a:endParaRPr>
                    </a:p>
                  </a:txBody>
                  <a:tcPr marL="66373" marR="66373" marT="0" marB="0"/>
                </a:tc>
                <a:tc rowSpan="3">
                  <a:txBody>
                    <a:bodyPr/>
                    <a:lstStyle/>
                    <a:p>
                      <a:pPr algn="ctr">
                        <a:spcAft>
                          <a:spcPts val="0"/>
                        </a:spcAft>
                      </a:pPr>
                      <a:r>
                        <a:rPr lang="zh-CN" sz="1600" kern="100" dirty="0">
                          <a:effectLst/>
                          <a:latin typeface="微软雅黑" panose="020B0503020204020204" pitchFamily="34" charset="-122"/>
                          <a:ea typeface="微软雅黑" panose="020B0503020204020204" pitchFamily="34" charset="-122"/>
                        </a:rPr>
                        <a:t>人的因素</a:t>
                      </a:r>
                      <a:endParaRPr lang="zh-CN" sz="1600" kern="100" dirty="0">
                        <a:effectLst/>
                        <a:latin typeface="微软雅黑" panose="020B0503020204020204" pitchFamily="34" charset="-122"/>
                        <a:ea typeface="微软雅黑" panose="020B0503020204020204" pitchFamily="34" charset="-122"/>
                      </a:endParaRPr>
                    </a:p>
                  </a:txBody>
                  <a:tcPr marL="66373" marR="66373" marT="0" marB="0" anchor="ctr"/>
                </a:tc>
                <a:tc>
                  <a:txBody>
                    <a:bodyPr/>
                    <a:lstStyle/>
                    <a:p>
                      <a:pPr algn="ctr">
                        <a:spcAft>
                          <a:spcPts val="0"/>
                        </a:spcAft>
                      </a:pPr>
                      <a:r>
                        <a:rPr lang="zh-CN" sz="1600" kern="100" dirty="0">
                          <a:effectLst/>
                          <a:latin typeface="微软雅黑" panose="020B0503020204020204" pitchFamily="34" charset="-122"/>
                          <a:ea typeface="微软雅黑" panose="020B0503020204020204" pitchFamily="34" charset="-122"/>
                        </a:rPr>
                        <a:t>人员持证</a:t>
                      </a:r>
                      <a:endParaRPr lang="zh-CN" sz="1600" kern="100" dirty="0">
                        <a:effectLst/>
                        <a:latin typeface="微软雅黑" panose="020B0503020204020204" pitchFamily="34" charset="-122"/>
                        <a:ea typeface="微软雅黑" panose="020B0503020204020204" pitchFamily="34" charset="-122"/>
                      </a:endParaRPr>
                    </a:p>
                  </a:txBody>
                  <a:tcPr marL="66373" marR="66373" marT="0" marB="0" anchor="ctr"/>
                </a:tc>
                <a:tc>
                  <a:txBody>
                    <a:bodyPr/>
                    <a:lstStyle/>
                    <a:p>
                      <a:pPr algn="l">
                        <a:spcAft>
                          <a:spcPts val="0"/>
                        </a:spcAft>
                      </a:pPr>
                      <a:r>
                        <a:rPr lang="zh-CN" sz="1600" kern="100" dirty="0">
                          <a:effectLst/>
                          <a:latin typeface="微软雅黑" panose="020B0503020204020204" pitchFamily="34" charset="-122"/>
                          <a:ea typeface="微软雅黑" panose="020B0503020204020204" pitchFamily="34" charset="-122"/>
                        </a:rPr>
                        <a:t>安全管理人员、作业人员应按规定持证，证书在有效期内且范围能涵盖作业内容</a:t>
                      </a:r>
                      <a:endParaRPr lang="zh-CN" sz="1600" kern="100" dirty="0">
                        <a:effectLst/>
                        <a:latin typeface="微软雅黑" panose="020B0503020204020204" pitchFamily="34" charset="-122"/>
                        <a:ea typeface="微软雅黑" panose="020B0503020204020204" pitchFamily="34" charset="-122"/>
                      </a:endParaRPr>
                    </a:p>
                  </a:txBody>
                  <a:tcPr marL="66373" marR="66373" marT="0" marB="0" anchor="ctr"/>
                </a:tc>
                <a:tc>
                  <a:txBody>
                    <a:bodyPr/>
                    <a:lstStyle/>
                    <a:p>
                      <a:pPr algn="ctr">
                        <a:spcAft>
                          <a:spcPts val="0"/>
                        </a:spcAft>
                      </a:pPr>
                      <a:r>
                        <a:rPr lang="en-US" sz="1600" kern="100">
                          <a:effectLst/>
                          <a:latin typeface="微软雅黑" panose="020B0503020204020204" pitchFamily="34" charset="-122"/>
                          <a:ea typeface="微软雅黑" panose="020B0503020204020204" pitchFamily="34" charset="-122"/>
                        </a:rPr>
                        <a:t> </a:t>
                      </a:r>
                      <a:endParaRPr lang="en-US" sz="1600" kern="100">
                        <a:effectLst/>
                        <a:latin typeface="微软雅黑" panose="020B0503020204020204" pitchFamily="34" charset="-122"/>
                        <a:ea typeface="微软雅黑" panose="020B0503020204020204" pitchFamily="34" charset="-122"/>
                      </a:endParaRPr>
                    </a:p>
                  </a:txBody>
                  <a:tcPr marL="66373" marR="66373" marT="0" marB="0" anchor="ctr"/>
                </a:tc>
                <a:tc>
                  <a:txBody>
                    <a:bodyPr/>
                    <a:lstStyle/>
                    <a:p>
                      <a:pPr algn="ctr">
                        <a:spcAft>
                          <a:spcPts val="0"/>
                        </a:spcAft>
                      </a:pPr>
                      <a:r>
                        <a:rPr lang="en-US" sz="1600" kern="100">
                          <a:effectLst/>
                          <a:latin typeface="微软雅黑" panose="020B0503020204020204" pitchFamily="34" charset="-122"/>
                          <a:ea typeface="微软雅黑" panose="020B0503020204020204" pitchFamily="34" charset="-122"/>
                        </a:rPr>
                        <a:t>W</a:t>
                      </a:r>
                      <a:r>
                        <a:rPr lang="en-US" sz="1600" kern="100" baseline="-25000">
                          <a:effectLst/>
                          <a:latin typeface="微软雅黑" panose="020B0503020204020204" pitchFamily="34" charset="-122"/>
                          <a:ea typeface="微软雅黑" panose="020B0503020204020204" pitchFamily="34" charset="-122"/>
                        </a:rPr>
                        <a:t>p</a:t>
                      </a:r>
                      <a:endParaRPr lang="zh-CN" sz="1600" kern="100">
                        <a:effectLst/>
                        <a:latin typeface="微软雅黑" panose="020B0503020204020204" pitchFamily="34" charset="-122"/>
                        <a:ea typeface="微软雅黑" panose="020B0503020204020204" pitchFamily="34" charset="-122"/>
                      </a:endParaRPr>
                    </a:p>
                  </a:txBody>
                  <a:tcPr marL="66373" marR="66373" marT="0" marB="0" anchor="ctr"/>
                </a:tc>
                <a:tc>
                  <a:txBody>
                    <a:bodyPr/>
                    <a:lstStyle/>
                    <a:p>
                      <a:pPr algn="ctr">
                        <a:spcAft>
                          <a:spcPts val="0"/>
                        </a:spcAft>
                      </a:pPr>
                      <a:r>
                        <a:rPr lang="en-US" sz="1600" kern="100">
                          <a:effectLst/>
                          <a:latin typeface="微软雅黑" panose="020B0503020204020204" pitchFamily="34" charset="-122"/>
                          <a:ea typeface="微软雅黑" panose="020B0503020204020204" pitchFamily="34" charset="-122"/>
                        </a:rPr>
                        <a:t>W</a:t>
                      </a:r>
                      <a:r>
                        <a:rPr lang="en-US" sz="1600" kern="100" baseline="-25000">
                          <a:effectLst/>
                          <a:latin typeface="微软雅黑" panose="020B0503020204020204" pitchFamily="34" charset="-122"/>
                          <a:ea typeface="微软雅黑" panose="020B0503020204020204" pitchFamily="34" charset="-122"/>
                        </a:rPr>
                        <a:t>K</a:t>
                      </a:r>
                      <a:endParaRPr lang="zh-CN" sz="1600" kern="100">
                        <a:effectLst/>
                        <a:latin typeface="微软雅黑" panose="020B0503020204020204" pitchFamily="34" charset="-122"/>
                        <a:ea typeface="微软雅黑" panose="020B0503020204020204" pitchFamily="34" charset="-122"/>
                      </a:endParaRPr>
                    </a:p>
                  </a:txBody>
                  <a:tcPr marL="66373" marR="66373" marT="0" marB="0" anchor="ctr"/>
                </a:tc>
                <a:tc>
                  <a:txBody>
                    <a:bodyPr/>
                    <a:lstStyle/>
                    <a:p>
                      <a:pPr algn="ctr">
                        <a:spcAft>
                          <a:spcPts val="0"/>
                        </a:spcAft>
                      </a:pPr>
                      <a:r>
                        <a:rPr lang="en-US" sz="1600" kern="100">
                          <a:effectLst/>
                          <a:latin typeface="微软雅黑" panose="020B0503020204020204" pitchFamily="34" charset="-122"/>
                          <a:ea typeface="微软雅黑" panose="020B0503020204020204" pitchFamily="34" charset="-122"/>
                        </a:rPr>
                        <a:t> </a:t>
                      </a:r>
                      <a:endParaRPr lang="en-US" sz="1600" kern="100">
                        <a:effectLst/>
                        <a:latin typeface="微软雅黑" panose="020B0503020204020204" pitchFamily="34" charset="-122"/>
                        <a:ea typeface="微软雅黑" panose="020B0503020204020204" pitchFamily="34" charset="-122"/>
                      </a:endParaRPr>
                    </a:p>
                  </a:txBody>
                  <a:tcPr marL="66373" marR="66373" marT="0" marB="0"/>
                </a:tc>
                <a:tc>
                  <a:txBody>
                    <a:bodyPr/>
                    <a:lstStyle/>
                    <a:p>
                      <a:pPr algn="ctr">
                        <a:spcAft>
                          <a:spcPts val="0"/>
                        </a:spcAft>
                      </a:pPr>
                      <a:r>
                        <a:rPr lang="en-US" sz="1600" kern="100">
                          <a:effectLst/>
                          <a:latin typeface="微软雅黑" panose="020B0503020204020204" pitchFamily="34" charset="-122"/>
                          <a:ea typeface="微软雅黑" panose="020B0503020204020204" pitchFamily="34" charset="-122"/>
                        </a:rPr>
                        <a:t> </a:t>
                      </a:r>
                      <a:endParaRPr lang="en-US" sz="1600" kern="100">
                        <a:effectLst/>
                        <a:latin typeface="微软雅黑" panose="020B0503020204020204" pitchFamily="34" charset="-122"/>
                        <a:ea typeface="微软雅黑" panose="020B0503020204020204" pitchFamily="34" charset="-122"/>
                      </a:endParaRPr>
                    </a:p>
                  </a:txBody>
                  <a:tcPr marL="66373" marR="66373" marT="0" marB="0"/>
                </a:tc>
              </a:tr>
              <a:tr h="309740">
                <a:tc>
                  <a:txBody>
                    <a:bodyPr/>
                    <a:lstStyle/>
                    <a:p>
                      <a:pPr marL="0" lvl="0" indent="0" algn="ctr">
                        <a:spcAft>
                          <a:spcPts val="0"/>
                        </a:spcAft>
                        <a:buClr>
                          <a:srgbClr val="000000"/>
                        </a:buClr>
                        <a:buFont typeface="宋体" panose="02010600030101010101" pitchFamily="2" charset="-122"/>
                        <a:buNone/>
                      </a:pPr>
                      <a:r>
                        <a:rPr lang="en-US" sz="1600" kern="100" dirty="0">
                          <a:effectLst/>
                          <a:latin typeface="微软雅黑" panose="020B0503020204020204" pitchFamily="34" charset="-122"/>
                          <a:ea typeface="微软雅黑" panose="020B0503020204020204" pitchFamily="34" charset="-122"/>
                        </a:rPr>
                        <a:t>2 </a:t>
                      </a:r>
                      <a:endParaRPr lang="en-US" sz="1600" kern="100" dirty="0">
                        <a:effectLst/>
                        <a:latin typeface="微软雅黑" panose="020B0503020204020204" pitchFamily="34" charset="-122"/>
                        <a:ea typeface="微软雅黑" panose="020B0503020204020204" pitchFamily="34" charset="-122"/>
                      </a:endParaRPr>
                    </a:p>
                  </a:txBody>
                  <a:tcPr marL="66373" marR="66373" marT="0" marB="0"/>
                </a:tc>
                <a:tc vMerge="1">
                  <a:tcPr/>
                </a:tc>
                <a:tc>
                  <a:txBody>
                    <a:bodyPr/>
                    <a:lstStyle/>
                    <a:p>
                      <a:pPr algn="ctr">
                        <a:spcAft>
                          <a:spcPts val="0"/>
                        </a:spcAft>
                      </a:pPr>
                      <a:r>
                        <a:rPr lang="zh-CN" sz="1600" kern="100">
                          <a:effectLst/>
                          <a:latin typeface="微软雅黑" panose="020B0503020204020204" pitchFamily="34" charset="-122"/>
                          <a:ea typeface="微软雅黑" panose="020B0503020204020204" pitchFamily="34" charset="-122"/>
                        </a:rPr>
                        <a:t>人员安全培训</a:t>
                      </a:r>
                      <a:endParaRPr lang="zh-CN" sz="1600" kern="100">
                        <a:effectLst/>
                        <a:latin typeface="微软雅黑" panose="020B0503020204020204" pitchFamily="34" charset="-122"/>
                        <a:ea typeface="微软雅黑" panose="020B0503020204020204" pitchFamily="34" charset="-122"/>
                      </a:endParaRPr>
                    </a:p>
                  </a:txBody>
                  <a:tcPr marL="66373" marR="66373" marT="0" marB="0" anchor="ctr"/>
                </a:tc>
                <a:tc>
                  <a:txBody>
                    <a:bodyPr/>
                    <a:lstStyle/>
                    <a:p>
                      <a:pPr algn="l">
                        <a:spcAft>
                          <a:spcPts val="0"/>
                        </a:spcAft>
                      </a:pPr>
                      <a:r>
                        <a:rPr lang="zh-CN" sz="1600" kern="100" dirty="0">
                          <a:effectLst/>
                          <a:latin typeface="微软雅黑" panose="020B0503020204020204" pitchFamily="34" charset="-122"/>
                          <a:ea typeface="微软雅黑" panose="020B0503020204020204" pitchFamily="34" charset="-122"/>
                        </a:rPr>
                        <a:t>制定安全培训计划，按规定开展安全培训，并覆盖相关人员</a:t>
                      </a:r>
                      <a:endParaRPr lang="zh-CN" sz="1600" kern="100" dirty="0">
                        <a:effectLst/>
                        <a:latin typeface="微软雅黑" panose="020B0503020204020204" pitchFamily="34" charset="-122"/>
                        <a:ea typeface="微软雅黑" panose="020B0503020204020204" pitchFamily="34" charset="-122"/>
                      </a:endParaRPr>
                    </a:p>
                  </a:txBody>
                  <a:tcPr marL="66373" marR="66373" marT="0" marB="0" anchor="ctr"/>
                </a:tc>
                <a:tc>
                  <a:txBody>
                    <a:body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en-US" sz="1600" kern="100" dirty="0">
                        <a:effectLst/>
                        <a:latin typeface="微软雅黑" panose="020B0503020204020204" pitchFamily="34" charset="-122"/>
                        <a:ea typeface="微软雅黑" panose="020B0503020204020204" pitchFamily="34" charset="-122"/>
                      </a:endParaRPr>
                    </a:p>
                  </a:txBody>
                  <a:tcPr marL="66373" marR="66373" marT="0" marB="0" anchor="ctr"/>
                </a:tc>
                <a:tc>
                  <a:txBody>
                    <a:bodyPr/>
                    <a:lstStyle/>
                    <a:p>
                      <a:pPr algn="ctr">
                        <a:spcAft>
                          <a:spcPts val="0"/>
                        </a:spcAft>
                      </a:pPr>
                      <a:r>
                        <a:rPr lang="en-US" sz="1600" kern="100" dirty="0" err="1">
                          <a:effectLst/>
                          <a:latin typeface="微软雅黑" panose="020B0503020204020204" pitchFamily="34" charset="-122"/>
                          <a:ea typeface="微软雅黑" panose="020B0503020204020204" pitchFamily="34" charset="-122"/>
                        </a:rPr>
                        <a:t>W</a:t>
                      </a:r>
                      <a:r>
                        <a:rPr lang="en-US" sz="1600" kern="100" baseline="-25000" dirty="0" err="1">
                          <a:effectLst/>
                          <a:latin typeface="微软雅黑" panose="020B0503020204020204" pitchFamily="34" charset="-122"/>
                          <a:ea typeface="微软雅黑" panose="020B0503020204020204" pitchFamily="34" charset="-122"/>
                        </a:rPr>
                        <a:t>p</a:t>
                      </a:r>
                      <a:endParaRPr lang="zh-CN" sz="1600" kern="100" dirty="0">
                        <a:effectLst/>
                        <a:latin typeface="微软雅黑" panose="020B0503020204020204" pitchFamily="34" charset="-122"/>
                        <a:ea typeface="微软雅黑" panose="020B0503020204020204" pitchFamily="34" charset="-122"/>
                      </a:endParaRPr>
                    </a:p>
                  </a:txBody>
                  <a:tcPr marL="66373" marR="66373" marT="0" marB="0" anchor="ctr"/>
                </a:tc>
                <a:tc>
                  <a:txBody>
                    <a:bodyPr/>
                    <a:lstStyle/>
                    <a:p>
                      <a:pPr algn="ctr">
                        <a:spcAft>
                          <a:spcPts val="0"/>
                        </a:spcAft>
                      </a:pPr>
                      <a:r>
                        <a:rPr lang="en-US" sz="1600" kern="100">
                          <a:effectLst/>
                          <a:latin typeface="微软雅黑" panose="020B0503020204020204" pitchFamily="34" charset="-122"/>
                          <a:ea typeface="微软雅黑" panose="020B0503020204020204" pitchFamily="34" charset="-122"/>
                        </a:rPr>
                        <a:t>W</a:t>
                      </a:r>
                      <a:r>
                        <a:rPr lang="en-US" sz="1600" kern="100" baseline="-25000">
                          <a:effectLst/>
                          <a:latin typeface="微软雅黑" panose="020B0503020204020204" pitchFamily="34" charset="-122"/>
                          <a:ea typeface="微软雅黑" panose="020B0503020204020204" pitchFamily="34" charset="-122"/>
                        </a:rPr>
                        <a:t>K</a:t>
                      </a:r>
                      <a:endParaRPr lang="zh-CN" sz="1600" kern="100">
                        <a:effectLst/>
                        <a:latin typeface="微软雅黑" panose="020B0503020204020204" pitchFamily="34" charset="-122"/>
                        <a:ea typeface="微软雅黑" panose="020B0503020204020204" pitchFamily="34" charset="-122"/>
                      </a:endParaRPr>
                    </a:p>
                  </a:txBody>
                  <a:tcPr marL="66373" marR="66373" marT="0" marB="0" anchor="ctr"/>
                </a:tc>
                <a:tc>
                  <a:txBody>
                    <a:bodyPr/>
                    <a:lstStyle/>
                    <a:p>
                      <a:pPr algn="ctr">
                        <a:spcAft>
                          <a:spcPts val="0"/>
                        </a:spcAft>
                      </a:pPr>
                      <a:r>
                        <a:rPr lang="en-US" sz="1600" kern="100">
                          <a:effectLst/>
                          <a:latin typeface="微软雅黑" panose="020B0503020204020204" pitchFamily="34" charset="-122"/>
                          <a:ea typeface="微软雅黑" panose="020B0503020204020204" pitchFamily="34" charset="-122"/>
                        </a:rPr>
                        <a:t> </a:t>
                      </a:r>
                      <a:endParaRPr lang="en-US" sz="1600" kern="100">
                        <a:effectLst/>
                        <a:latin typeface="微软雅黑" panose="020B0503020204020204" pitchFamily="34" charset="-122"/>
                        <a:ea typeface="微软雅黑" panose="020B0503020204020204" pitchFamily="34" charset="-122"/>
                      </a:endParaRPr>
                    </a:p>
                  </a:txBody>
                  <a:tcPr marL="66373" marR="66373" marT="0" marB="0"/>
                </a:tc>
                <a:tc>
                  <a:txBody>
                    <a:bodyPr/>
                    <a:lstStyle/>
                    <a:p>
                      <a:pPr algn="ctr">
                        <a:spcAft>
                          <a:spcPts val="0"/>
                        </a:spcAft>
                      </a:pPr>
                      <a:r>
                        <a:rPr lang="en-US" sz="1600" kern="100">
                          <a:effectLst/>
                          <a:latin typeface="微软雅黑" panose="020B0503020204020204" pitchFamily="34" charset="-122"/>
                          <a:ea typeface="微软雅黑" panose="020B0503020204020204" pitchFamily="34" charset="-122"/>
                        </a:rPr>
                        <a:t> </a:t>
                      </a:r>
                      <a:endParaRPr lang="en-US" sz="1600" kern="100">
                        <a:effectLst/>
                        <a:latin typeface="微软雅黑" panose="020B0503020204020204" pitchFamily="34" charset="-122"/>
                        <a:ea typeface="微软雅黑" panose="020B0503020204020204" pitchFamily="34" charset="-122"/>
                      </a:endParaRPr>
                    </a:p>
                  </a:txBody>
                  <a:tcPr marL="66373" marR="66373" marT="0" marB="0"/>
                </a:tc>
              </a:tr>
              <a:tr h="154870">
                <a:tc>
                  <a:txBody>
                    <a:bodyPr/>
                    <a:lstStyle/>
                    <a:p>
                      <a:pPr marL="0" lvl="0" indent="0" algn="ctr">
                        <a:spcAft>
                          <a:spcPts val="0"/>
                        </a:spcAft>
                        <a:buClr>
                          <a:srgbClr val="000000"/>
                        </a:buClr>
                        <a:buFont typeface="宋体" panose="02010600030101010101" pitchFamily="2" charset="-122"/>
                        <a:buNone/>
                      </a:pPr>
                      <a:r>
                        <a:rPr lang="en-US" sz="1600" kern="100" dirty="0">
                          <a:effectLst/>
                          <a:latin typeface="微软雅黑" panose="020B0503020204020204" pitchFamily="34" charset="-122"/>
                          <a:ea typeface="微软雅黑" panose="020B0503020204020204" pitchFamily="34" charset="-122"/>
                        </a:rPr>
                        <a:t> 3</a:t>
                      </a:r>
                      <a:endParaRPr lang="en-US" sz="1600" kern="100" dirty="0">
                        <a:effectLst/>
                        <a:latin typeface="微软雅黑" panose="020B0503020204020204" pitchFamily="34" charset="-122"/>
                        <a:ea typeface="微软雅黑" panose="020B0503020204020204" pitchFamily="34" charset="-122"/>
                      </a:endParaRPr>
                    </a:p>
                  </a:txBody>
                  <a:tcPr marL="66373" marR="66373" marT="0" marB="0"/>
                </a:tc>
                <a:tc vMerge="1">
                  <a:tcPr/>
                </a:tc>
                <a:tc>
                  <a:txBody>
                    <a:bodyPr/>
                    <a:lstStyle/>
                    <a:p>
                      <a:pPr algn="ctr">
                        <a:spcAft>
                          <a:spcPts val="0"/>
                        </a:spcAft>
                      </a:pPr>
                      <a:r>
                        <a:rPr lang="zh-CN" sz="1600" kern="100">
                          <a:effectLst/>
                          <a:latin typeface="微软雅黑" panose="020B0503020204020204" pitchFamily="34" charset="-122"/>
                          <a:ea typeface="微软雅黑" panose="020B0503020204020204" pitchFamily="34" charset="-122"/>
                        </a:rPr>
                        <a:t>人员配置</a:t>
                      </a:r>
                      <a:endParaRPr lang="zh-CN" sz="1600" kern="100">
                        <a:effectLst/>
                        <a:latin typeface="微软雅黑" panose="020B0503020204020204" pitchFamily="34" charset="-122"/>
                        <a:ea typeface="微软雅黑" panose="020B0503020204020204" pitchFamily="34" charset="-122"/>
                      </a:endParaRPr>
                    </a:p>
                  </a:txBody>
                  <a:tcPr marL="66373" marR="66373" marT="0" marB="0" anchor="ctr"/>
                </a:tc>
                <a:tc>
                  <a:txBody>
                    <a:bodyPr/>
                    <a:lstStyle/>
                    <a:p>
                      <a:pPr algn="l">
                        <a:spcAft>
                          <a:spcPts val="0"/>
                        </a:spcAft>
                      </a:pPr>
                      <a:r>
                        <a:rPr lang="zh-CN" sz="1600" kern="100">
                          <a:effectLst/>
                          <a:latin typeface="微软雅黑" panose="020B0503020204020204" pitchFamily="34" charset="-122"/>
                          <a:ea typeface="微软雅黑" panose="020B0503020204020204" pitchFamily="34" charset="-122"/>
                        </a:rPr>
                        <a:t>按规定配置安全管理人员和作业人员</a:t>
                      </a:r>
                      <a:endParaRPr lang="zh-CN" sz="1600" kern="100">
                        <a:effectLst/>
                        <a:latin typeface="微软雅黑" panose="020B0503020204020204" pitchFamily="34" charset="-122"/>
                        <a:ea typeface="微软雅黑" panose="020B0503020204020204" pitchFamily="34" charset="-122"/>
                      </a:endParaRPr>
                    </a:p>
                  </a:txBody>
                  <a:tcPr marL="66373" marR="66373" marT="0" marB="0" anchor="ctr"/>
                </a:tc>
                <a:tc>
                  <a:txBody>
                    <a:bodyPr/>
                    <a:lstStyle/>
                    <a:p>
                      <a:pPr algn="ctr">
                        <a:spcAft>
                          <a:spcPts val="0"/>
                        </a:spcAft>
                      </a:pPr>
                      <a:r>
                        <a:rPr lang="en-US" sz="1600" kern="100">
                          <a:effectLst/>
                          <a:latin typeface="微软雅黑" panose="020B0503020204020204" pitchFamily="34" charset="-122"/>
                          <a:ea typeface="微软雅黑" panose="020B0503020204020204" pitchFamily="34" charset="-122"/>
                        </a:rPr>
                        <a:t> </a:t>
                      </a:r>
                      <a:endParaRPr lang="en-US" sz="1600" kern="100">
                        <a:effectLst/>
                        <a:latin typeface="微软雅黑" panose="020B0503020204020204" pitchFamily="34" charset="-122"/>
                        <a:ea typeface="微软雅黑" panose="020B0503020204020204" pitchFamily="34" charset="-122"/>
                      </a:endParaRPr>
                    </a:p>
                  </a:txBody>
                  <a:tcPr marL="66373" marR="66373" marT="0" marB="0" anchor="ctr"/>
                </a:tc>
                <a:tc>
                  <a:txBody>
                    <a:bodyPr/>
                    <a:lstStyle/>
                    <a:p>
                      <a:pPr algn="ctr">
                        <a:spcAft>
                          <a:spcPts val="0"/>
                        </a:spcAft>
                      </a:pPr>
                      <a:r>
                        <a:rPr lang="en-US" sz="1600" kern="100" dirty="0" err="1">
                          <a:effectLst/>
                          <a:latin typeface="微软雅黑" panose="020B0503020204020204" pitchFamily="34" charset="-122"/>
                          <a:ea typeface="微软雅黑" panose="020B0503020204020204" pitchFamily="34" charset="-122"/>
                        </a:rPr>
                        <a:t>W</a:t>
                      </a:r>
                      <a:r>
                        <a:rPr lang="en-US" sz="1600" kern="100" baseline="-25000" dirty="0" err="1">
                          <a:effectLst/>
                          <a:latin typeface="微软雅黑" panose="020B0503020204020204" pitchFamily="34" charset="-122"/>
                          <a:ea typeface="微软雅黑" panose="020B0503020204020204" pitchFamily="34" charset="-122"/>
                        </a:rPr>
                        <a:t>p</a:t>
                      </a:r>
                      <a:endParaRPr lang="zh-CN" sz="1600" kern="100" dirty="0">
                        <a:effectLst/>
                        <a:latin typeface="微软雅黑" panose="020B0503020204020204" pitchFamily="34" charset="-122"/>
                        <a:ea typeface="微软雅黑" panose="020B0503020204020204" pitchFamily="34" charset="-122"/>
                      </a:endParaRPr>
                    </a:p>
                  </a:txBody>
                  <a:tcPr marL="66373" marR="66373" marT="0" marB="0" anchor="ctr"/>
                </a:tc>
                <a:tc>
                  <a:txBody>
                    <a:bodyPr/>
                    <a:lstStyle/>
                    <a:p>
                      <a:pPr algn="ctr">
                        <a:spcAft>
                          <a:spcPts val="0"/>
                        </a:spcAft>
                      </a:pPr>
                      <a:r>
                        <a:rPr lang="en-US" sz="1600" kern="100" dirty="0">
                          <a:effectLst/>
                          <a:latin typeface="微软雅黑" panose="020B0503020204020204" pitchFamily="34" charset="-122"/>
                          <a:ea typeface="微软雅黑" panose="020B0503020204020204" pitchFamily="34" charset="-122"/>
                        </a:rPr>
                        <a:t>W</a:t>
                      </a:r>
                      <a:r>
                        <a:rPr lang="en-US" sz="1600" kern="100" baseline="-25000" dirty="0">
                          <a:effectLst/>
                          <a:latin typeface="微软雅黑" panose="020B0503020204020204" pitchFamily="34" charset="-122"/>
                          <a:ea typeface="微软雅黑" panose="020B0503020204020204" pitchFamily="34" charset="-122"/>
                        </a:rPr>
                        <a:t>K</a:t>
                      </a:r>
                      <a:endParaRPr lang="zh-CN" sz="1600" kern="100" dirty="0">
                        <a:effectLst/>
                        <a:latin typeface="微软雅黑" panose="020B0503020204020204" pitchFamily="34" charset="-122"/>
                        <a:ea typeface="微软雅黑" panose="020B0503020204020204" pitchFamily="34" charset="-122"/>
                      </a:endParaRPr>
                    </a:p>
                  </a:txBody>
                  <a:tcPr marL="66373" marR="66373" marT="0" marB="0" anchor="ctr"/>
                </a:tc>
                <a:tc>
                  <a:txBody>
                    <a:body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en-US" sz="1600" kern="100" dirty="0">
                        <a:effectLst/>
                        <a:latin typeface="微软雅黑" panose="020B0503020204020204" pitchFamily="34" charset="-122"/>
                        <a:ea typeface="微软雅黑" panose="020B0503020204020204" pitchFamily="34" charset="-122"/>
                      </a:endParaRPr>
                    </a:p>
                  </a:txBody>
                  <a:tcPr marL="66373" marR="66373" marT="0" marB="0"/>
                </a:tc>
                <a:tc>
                  <a:txBody>
                    <a:body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en-US" sz="1600" kern="100" dirty="0">
                        <a:effectLst/>
                        <a:latin typeface="微软雅黑" panose="020B0503020204020204" pitchFamily="34" charset="-122"/>
                        <a:ea typeface="微软雅黑" panose="020B0503020204020204" pitchFamily="34" charset="-122"/>
                      </a:endParaRPr>
                    </a:p>
                  </a:txBody>
                  <a:tcPr marL="66373" marR="66373" marT="0" marB="0"/>
                </a:tc>
              </a:tr>
            </a:tbl>
          </a:graphicData>
        </a:graphic>
      </p:graphicFrame>
      <p:sp>
        <p:nvSpPr>
          <p:cNvPr id="4" name="日期占位符 3"/>
          <p:cNvSpPr>
            <a:spLocks noGrp="1"/>
          </p:cNvSpPr>
          <p:nvPr>
            <p:ph type="dt" sz="half" idx="10"/>
            <p:custDataLst>
              <p:tags r:id="rId6"/>
            </p:custDataLst>
          </p:nvPr>
        </p:nvSpPr>
        <p:spPr/>
        <p:txBody>
          <a:bodyPr/>
          <a:lstStyle/>
          <a:p>
            <a:fld id="{7ADEF2C2-D8E5-4F15-B8F3-36432F11AA8E}" type="datetime11">
              <a:rPr lang="zh-CN" altLang="en-US" smtClean="0">
                <a:solidFill>
                  <a:schemeClr val="dk1">
                    <a:tint val="75000"/>
                  </a:schemeClr>
                </a:solidFill>
              </a:rPr>
            </a:fld>
            <a:endParaRPr lang="zh-CN" altLang="en-US" smtClean="0">
              <a:solidFill>
                <a:schemeClr val="dk1">
                  <a:tint val="75000"/>
                </a:schemeClr>
              </a:solidFill>
            </a:endParaRPr>
          </a:p>
        </p:txBody>
      </p:sp>
      <p:sp>
        <p:nvSpPr>
          <p:cNvPr id="5" name="灯片编号占位符 4"/>
          <p:cNvSpPr>
            <a:spLocks noGrp="1"/>
          </p:cNvSpPr>
          <p:nvPr>
            <p:ph type="sldNum" sz="quarter" idx="12"/>
            <p:custDataLst>
              <p:tags r:id="rId7"/>
            </p:custDataLst>
          </p:nvPr>
        </p:nvSpPr>
        <p:spPr/>
        <p:txBody>
          <a:bodyPr/>
          <a:lstStyle/>
          <a:p>
            <a:fld id="{4F8BEFBF-5B5F-4BD2-A74A-61A97BF1200E}" type="slidenum">
              <a:rPr lang="zh-CN" altLang="en-US" smtClean="0">
                <a:solidFill>
                  <a:schemeClr val="dk1">
                    <a:tint val="75000"/>
                  </a:schemeClr>
                </a:solidFill>
              </a:rPr>
            </a:fld>
            <a:endParaRPr lang="zh-CN" altLang="en-US" smtClean="0">
              <a:solidFill>
                <a:schemeClr val="dk1">
                  <a:tint val="75000"/>
                </a:schemeClr>
              </a:solidFill>
            </a:endParaRPr>
          </a:p>
        </p:txBody>
      </p:sp>
      <p:sp>
        <p:nvSpPr>
          <p:cNvPr id="16" name="Freeform 8"/>
          <p:cNvSpPr/>
          <p:nvPr>
            <p:custDataLst>
              <p:tags r:id="rId8"/>
            </p:custDataLst>
          </p:nvPr>
        </p:nvSpPr>
        <p:spPr bwMode="auto">
          <a:xfrm>
            <a:off x="4486862" y="407020"/>
            <a:ext cx="21679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7" name="TextBox 44"/>
          <p:cNvSpPr txBox="1"/>
          <p:nvPr>
            <p:custDataLst>
              <p:tags r:id="rId9"/>
            </p:custDataLst>
          </p:nvPr>
        </p:nvSpPr>
        <p:spPr>
          <a:xfrm>
            <a:off x="4627020" y="407020"/>
            <a:ext cx="2154780"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a:solidFill>
                  <a:schemeClr val="lt1"/>
                </a:solidFill>
                <a:latin typeface="微软雅黑" panose="020B0503020204020204" pitchFamily="34" charset="-122"/>
                <a:ea typeface="微软雅黑" panose="020B0503020204020204" pitchFamily="34" charset="-122"/>
              </a:rPr>
              <a:t>5</a:t>
            </a:r>
            <a:r>
              <a:rPr lang="zh-CN" altLang="en-US" sz="2000" spc="70" dirty="0">
                <a:solidFill>
                  <a:schemeClr val="lt1"/>
                </a:solidFill>
                <a:latin typeface="微软雅黑" panose="020B0503020204020204" pitchFamily="34" charset="-122"/>
                <a:ea typeface="微软雅黑" panose="020B0503020204020204" pitchFamily="34" charset="-122"/>
              </a:rPr>
              <a:t>安全风险评估</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14" name="Freeform 8"/>
          <p:cNvSpPr/>
          <p:nvPr>
            <p:custDataLst>
              <p:tags r:id="rId10"/>
            </p:custDataLst>
          </p:nvPr>
        </p:nvSpPr>
        <p:spPr bwMode="auto">
          <a:xfrm>
            <a:off x="6758306" y="399766"/>
            <a:ext cx="1881872"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5" name="TextBox 44"/>
          <p:cNvSpPr txBox="1"/>
          <p:nvPr>
            <p:custDataLst>
              <p:tags r:id="rId11"/>
            </p:custDataLst>
          </p:nvPr>
        </p:nvSpPr>
        <p:spPr>
          <a:xfrm>
            <a:off x="6840408" y="399766"/>
            <a:ext cx="2192880"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安全检查表法</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Tree>
  </p:cSld>
  <p:clrMapOvr>
    <a:masterClrMapping/>
  </p:clrMapOvr>
  <p:transition spd="slow" advTm="5287">
    <p:wipe dir="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Freeform 8"/>
          <p:cNvSpPr/>
          <p:nvPr>
            <p:custDataLst>
              <p:tags r:id="rId1"/>
            </p:custDataLst>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63" name="TextBox 44"/>
          <p:cNvSpPr txBox="1"/>
          <p:nvPr/>
        </p:nvSpPr>
        <p:spPr>
          <a:xfrm>
            <a:off x="784614" y="407020"/>
            <a:ext cx="3956868"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特种设备双重预防工作程序</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64" name="Freeform 7"/>
          <p:cNvSpPr/>
          <p:nvPr>
            <p:custDataLst>
              <p:tags r:id="rId2"/>
            </p:custDataLst>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endParaRPr>
          </a:p>
        </p:txBody>
      </p:sp>
      <p:sp>
        <p:nvSpPr>
          <p:cNvPr id="65" name="TextBox 64"/>
          <p:cNvSpPr txBox="1"/>
          <p:nvPr>
            <p:custDataLst>
              <p:tags r:id="rId3"/>
            </p:custDataLst>
          </p:nvPr>
        </p:nvSpPr>
        <p:spPr>
          <a:xfrm>
            <a:off x="88490" y="401156"/>
            <a:ext cx="200578" cy="307777"/>
          </a:xfrm>
          <a:prstGeom prst="rect">
            <a:avLst/>
          </a:prstGeom>
          <a:noFill/>
        </p:spPr>
        <p:txBody>
          <a:bodyPr wrap="square" rtlCol="0">
            <a:spAutoFit/>
          </a:bodyPr>
          <a:lstStyle/>
          <a:p>
            <a:r>
              <a:rPr lang="zh-CN" altLang="en-US" sz="1400" b="1" dirty="0">
                <a:solidFill>
                  <a:schemeClr val="lt1"/>
                </a:solidFill>
              </a:rPr>
              <a:t>三</a:t>
            </a:r>
            <a:endParaRPr lang="zh-CN" altLang="en-US" sz="1400" b="1" dirty="0">
              <a:solidFill>
                <a:schemeClr val="lt1"/>
              </a:solidFill>
            </a:endParaRPr>
          </a:p>
        </p:txBody>
      </p:sp>
      <p:sp>
        <p:nvSpPr>
          <p:cNvPr id="12" name="矩形标注 11"/>
          <p:cNvSpPr/>
          <p:nvPr>
            <p:custDataLst>
              <p:tags r:id="rId4"/>
            </p:custDataLst>
          </p:nvPr>
        </p:nvSpPr>
        <p:spPr bwMode="auto">
          <a:xfrm>
            <a:off x="530155" y="1587036"/>
            <a:ext cx="8055045" cy="2603964"/>
          </a:xfrm>
          <a:prstGeom prst="wedgeRectCallout">
            <a:avLst>
              <a:gd name="adj1" fmla="val -52811"/>
              <a:gd name="adj2" fmla="val -47262"/>
            </a:avLst>
          </a:prstGeom>
          <a:noFill/>
          <a:ln w="22225">
            <a:solidFill>
              <a:schemeClr val="dk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3" name="TextBox 12"/>
          <p:cNvSpPr txBox="1"/>
          <p:nvPr>
            <p:custDataLst>
              <p:tags r:id="rId5"/>
            </p:custDataLst>
          </p:nvPr>
        </p:nvSpPr>
        <p:spPr>
          <a:xfrm>
            <a:off x="55553" y="879150"/>
            <a:ext cx="976512" cy="706755"/>
          </a:xfrm>
          <a:prstGeom prst="rect">
            <a:avLst/>
          </a:prstGeom>
          <a:noFill/>
        </p:spPr>
        <p:txBody>
          <a:bodyPr wrap="square" rtlCol="0">
            <a:spAutoFit/>
          </a:bodyPr>
          <a:lstStyle/>
          <a:p>
            <a:r>
              <a:rPr lang="zh-CN" altLang="en-US" sz="2000" dirty="0">
                <a:solidFill>
                  <a:schemeClr val="dk1"/>
                </a:solidFill>
                <a:latin typeface="微软雅黑" panose="020B0503020204020204" pitchFamily="34" charset="-122"/>
                <a:ea typeface="微软雅黑" panose="020B0503020204020204" pitchFamily="34" charset="-122"/>
              </a:rPr>
              <a:t>标准</a:t>
            </a:r>
            <a:endParaRPr lang="en-US" altLang="zh-CN" sz="2000" dirty="0">
              <a:solidFill>
                <a:schemeClr val="dk1"/>
              </a:solidFill>
              <a:latin typeface="微软雅黑" panose="020B0503020204020204" pitchFamily="34" charset="-122"/>
              <a:ea typeface="微软雅黑" panose="020B0503020204020204" pitchFamily="34" charset="-122"/>
            </a:endParaRPr>
          </a:p>
          <a:p>
            <a:r>
              <a:rPr lang="zh-CN" altLang="en-US" sz="2000" dirty="0">
                <a:solidFill>
                  <a:schemeClr val="dk1"/>
                </a:solidFill>
                <a:latin typeface="微软雅黑" panose="020B0503020204020204" pitchFamily="34" charset="-122"/>
                <a:ea typeface="微软雅黑" panose="020B0503020204020204" pitchFamily="34" charset="-122"/>
              </a:rPr>
              <a:t>附录</a:t>
            </a:r>
            <a:r>
              <a:rPr lang="en-US" altLang="zh-CN" sz="2000" dirty="0">
                <a:solidFill>
                  <a:schemeClr val="dk1"/>
                </a:solidFill>
                <a:latin typeface="微软雅黑" panose="020B0503020204020204" pitchFamily="34" charset="-122"/>
                <a:ea typeface="微软雅黑" panose="020B0503020204020204" pitchFamily="34" charset="-122"/>
              </a:rPr>
              <a:t>D</a:t>
            </a:r>
            <a:endParaRPr lang="en-US" altLang="zh-CN" sz="2000" dirty="0">
              <a:solidFill>
                <a:schemeClr val="dk1"/>
              </a:solidFill>
              <a:latin typeface="微软雅黑" panose="020B0503020204020204" pitchFamily="34" charset="-122"/>
              <a:ea typeface="微软雅黑" panose="020B0503020204020204" pitchFamily="34" charset="-122"/>
            </a:endParaRPr>
          </a:p>
        </p:txBody>
      </p:sp>
      <p:graphicFrame>
        <p:nvGraphicFramePr>
          <p:cNvPr id="4" name="表格 3"/>
          <p:cNvGraphicFramePr>
            <a:graphicFrameLocks noGrp="1"/>
          </p:cNvGraphicFramePr>
          <p:nvPr/>
        </p:nvGraphicFramePr>
        <p:xfrm>
          <a:off x="773382" y="1791738"/>
          <a:ext cx="7426960" cy="2194560"/>
        </p:xfrm>
        <a:graphic>
          <a:graphicData uri="http://schemas.openxmlformats.org/drawingml/2006/table">
            <a:tbl>
              <a:tblPr firstRow="1" firstCol="1" bandRow="1">
                <a:tableStyleId>{5C22544A-7EE6-4342-B048-85BDC9FD1C3A}</a:tableStyleId>
              </a:tblPr>
              <a:tblGrid>
                <a:gridCol w="824865"/>
                <a:gridCol w="825500"/>
                <a:gridCol w="824865"/>
                <a:gridCol w="825500"/>
                <a:gridCol w="824865"/>
                <a:gridCol w="825500"/>
                <a:gridCol w="824865"/>
                <a:gridCol w="825500"/>
                <a:gridCol w="825500"/>
              </a:tblGrid>
              <a:tr h="0">
                <a:tc>
                  <a:txBody>
                    <a:bodyPr/>
                    <a:lstStyle/>
                    <a:p>
                      <a:pPr algn="ctr">
                        <a:spcAft>
                          <a:spcPts val="0"/>
                        </a:spcAft>
                      </a:pPr>
                      <a:r>
                        <a:rPr lang="zh-CN" sz="1600" kern="100" dirty="0">
                          <a:effectLst/>
                          <a:latin typeface="微软雅黑" panose="020B0503020204020204" pitchFamily="34" charset="-122"/>
                          <a:ea typeface="微软雅黑" panose="020B0503020204020204" pitchFamily="34" charset="-122"/>
                        </a:rPr>
                        <a:t>设备</a:t>
                      </a:r>
                      <a:endParaRPr lang="en-US" altLang="zh-CN" sz="1600" kern="100" dirty="0">
                        <a:effectLst/>
                        <a:latin typeface="微软雅黑" panose="020B0503020204020204" pitchFamily="34" charset="-122"/>
                        <a:ea typeface="微软雅黑" panose="020B0503020204020204" pitchFamily="34" charset="-122"/>
                      </a:endParaRPr>
                    </a:p>
                    <a:p>
                      <a:pPr algn="ctr">
                        <a:spcAft>
                          <a:spcPts val="0"/>
                        </a:spcAft>
                      </a:pPr>
                      <a:r>
                        <a:rPr lang="zh-CN" sz="1600" kern="100" dirty="0">
                          <a:effectLst/>
                          <a:latin typeface="微软雅黑" panose="020B0503020204020204" pitchFamily="34" charset="-122"/>
                          <a:ea typeface="微软雅黑" panose="020B0503020204020204" pitchFamily="34" charset="-122"/>
                        </a:rPr>
                        <a:t>类别</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zh-CN" sz="1600" kern="100">
                          <a:effectLst/>
                          <a:latin typeface="微软雅黑" panose="020B0503020204020204" pitchFamily="34" charset="-122"/>
                          <a:ea typeface="微软雅黑" panose="020B0503020204020204" pitchFamily="34" charset="-122"/>
                        </a:rPr>
                        <a:t>锅炉</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zh-CN" sz="1600" kern="100" dirty="0">
                          <a:effectLst/>
                          <a:latin typeface="微软雅黑" panose="020B0503020204020204" pitchFamily="34" charset="-122"/>
                          <a:ea typeface="微软雅黑" panose="020B0503020204020204" pitchFamily="34" charset="-122"/>
                        </a:rPr>
                        <a:t>压力</a:t>
                      </a:r>
                      <a:endParaRPr lang="en-US" altLang="zh-CN" sz="1600" kern="100" dirty="0">
                        <a:effectLst/>
                        <a:latin typeface="微软雅黑" panose="020B0503020204020204" pitchFamily="34" charset="-122"/>
                        <a:ea typeface="微软雅黑" panose="020B0503020204020204" pitchFamily="34" charset="-122"/>
                      </a:endParaRPr>
                    </a:p>
                    <a:p>
                      <a:pPr algn="ctr">
                        <a:spcAft>
                          <a:spcPts val="0"/>
                        </a:spcAft>
                      </a:pPr>
                      <a:r>
                        <a:rPr lang="zh-CN" sz="1600" kern="100" dirty="0">
                          <a:effectLst/>
                          <a:latin typeface="微软雅黑" panose="020B0503020204020204" pitchFamily="34" charset="-122"/>
                          <a:ea typeface="微软雅黑" panose="020B0503020204020204" pitchFamily="34" charset="-122"/>
                        </a:rPr>
                        <a:t>容器</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zh-CN" sz="1600" kern="100" dirty="0">
                          <a:effectLst/>
                          <a:latin typeface="微软雅黑" panose="020B0503020204020204" pitchFamily="34" charset="-122"/>
                          <a:ea typeface="微软雅黑" panose="020B0503020204020204" pitchFamily="34" charset="-122"/>
                        </a:rPr>
                        <a:t>工业</a:t>
                      </a:r>
                      <a:endParaRPr lang="en-US" altLang="zh-CN" sz="1600" kern="100" dirty="0">
                        <a:effectLst/>
                        <a:latin typeface="微软雅黑" panose="020B0503020204020204" pitchFamily="34" charset="-122"/>
                        <a:ea typeface="微软雅黑" panose="020B0503020204020204" pitchFamily="34" charset="-122"/>
                      </a:endParaRPr>
                    </a:p>
                    <a:p>
                      <a:pPr algn="ctr">
                        <a:spcAft>
                          <a:spcPts val="0"/>
                        </a:spcAft>
                      </a:pPr>
                      <a:r>
                        <a:rPr lang="zh-CN" sz="1600" kern="100" dirty="0">
                          <a:effectLst/>
                          <a:latin typeface="微软雅黑" panose="020B0503020204020204" pitchFamily="34" charset="-122"/>
                          <a:ea typeface="微软雅黑" panose="020B0503020204020204" pitchFamily="34" charset="-122"/>
                        </a:rPr>
                        <a:t>管道</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zh-CN" sz="1600" kern="100">
                          <a:effectLst/>
                          <a:latin typeface="微软雅黑" panose="020B0503020204020204" pitchFamily="34" charset="-122"/>
                          <a:ea typeface="微软雅黑" panose="020B0503020204020204" pitchFamily="34" charset="-122"/>
                        </a:rPr>
                        <a:t>电梯</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zh-CN" sz="1600" kern="100" dirty="0">
                          <a:effectLst/>
                          <a:latin typeface="微软雅黑" panose="020B0503020204020204" pitchFamily="34" charset="-122"/>
                          <a:ea typeface="微软雅黑" panose="020B0503020204020204" pitchFamily="34" charset="-122"/>
                        </a:rPr>
                        <a:t>起重</a:t>
                      </a:r>
                      <a:endParaRPr lang="en-US" altLang="zh-CN" sz="1600" kern="100" dirty="0">
                        <a:effectLst/>
                        <a:latin typeface="微软雅黑" panose="020B0503020204020204" pitchFamily="34" charset="-122"/>
                        <a:ea typeface="微软雅黑" panose="020B0503020204020204" pitchFamily="34" charset="-122"/>
                      </a:endParaRPr>
                    </a:p>
                    <a:p>
                      <a:pPr algn="ctr">
                        <a:spcAft>
                          <a:spcPts val="0"/>
                        </a:spcAft>
                      </a:pPr>
                      <a:r>
                        <a:rPr lang="zh-CN" sz="1600" kern="100" dirty="0">
                          <a:effectLst/>
                          <a:latin typeface="微软雅黑" panose="020B0503020204020204" pitchFamily="34" charset="-122"/>
                          <a:ea typeface="微软雅黑" panose="020B0503020204020204" pitchFamily="34" charset="-122"/>
                        </a:rPr>
                        <a:t>机械</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zh-CN" sz="1600" kern="100" dirty="0">
                          <a:effectLst/>
                          <a:latin typeface="微软雅黑" panose="020B0503020204020204" pitchFamily="34" charset="-122"/>
                          <a:ea typeface="微软雅黑" panose="020B0503020204020204" pitchFamily="34" charset="-122"/>
                        </a:rPr>
                        <a:t>客运</a:t>
                      </a:r>
                      <a:endParaRPr lang="en-US" altLang="zh-CN" sz="1600" kern="100" dirty="0">
                        <a:effectLst/>
                        <a:latin typeface="微软雅黑" panose="020B0503020204020204" pitchFamily="34" charset="-122"/>
                        <a:ea typeface="微软雅黑" panose="020B0503020204020204" pitchFamily="34" charset="-122"/>
                      </a:endParaRPr>
                    </a:p>
                    <a:p>
                      <a:pPr algn="ctr">
                        <a:spcAft>
                          <a:spcPts val="0"/>
                        </a:spcAft>
                      </a:pPr>
                      <a:r>
                        <a:rPr lang="zh-CN" sz="1600" kern="100" dirty="0">
                          <a:effectLst/>
                          <a:latin typeface="微软雅黑" panose="020B0503020204020204" pitchFamily="34" charset="-122"/>
                          <a:ea typeface="微软雅黑" panose="020B0503020204020204" pitchFamily="34" charset="-122"/>
                        </a:rPr>
                        <a:t>索道</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zh-CN" sz="1600" kern="100">
                          <a:effectLst/>
                          <a:latin typeface="微软雅黑" panose="020B0503020204020204" pitchFamily="34" charset="-122"/>
                          <a:ea typeface="微软雅黑" panose="020B0503020204020204" pitchFamily="34" charset="-122"/>
                        </a:rPr>
                        <a:t>大型游乐设施</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zh-CN" sz="1600" kern="100">
                          <a:effectLst/>
                          <a:latin typeface="微软雅黑" panose="020B0503020204020204" pitchFamily="34" charset="-122"/>
                          <a:ea typeface="微软雅黑" panose="020B0503020204020204" pitchFamily="34" charset="-122"/>
                        </a:rPr>
                        <a:t>场（厂）内专用机动车辆</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tc>
              </a:tr>
              <a:tr h="0">
                <a:tc>
                  <a:txBody>
                    <a:bodyPr/>
                    <a:lstStyle/>
                    <a:p>
                      <a:pPr algn="ctr">
                        <a:spcAft>
                          <a:spcPts val="0"/>
                        </a:spcAft>
                      </a:pPr>
                      <a:r>
                        <a:rPr lang="en-US" sz="1600" kern="100">
                          <a:effectLst/>
                          <a:latin typeface="微软雅黑" panose="020B0503020204020204" pitchFamily="34" charset="-122"/>
                          <a:ea typeface="微软雅黑" panose="020B0503020204020204" pitchFamily="34" charset="-122"/>
                        </a:rPr>
                        <a:t>W</a:t>
                      </a:r>
                      <a:r>
                        <a:rPr lang="en-US" sz="1600" kern="100" baseline="-25000">
                          <a:effectLst/>
                          <a:latin typeface="微软雅黑" panose="020B0503020204020204" pitchFamily="34" charset="-122"/>
                          <a:ea typeface="微软雅黑" panose="020B0503020204020204" pitchFamily="34" charset="-122"/>
                        </a:rPr>
                        <a:t>p</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en-US" sz="1600" kern="100">
                          <a:effectLst/>
                          <a:latin typeface="微软雅黑" panose="020B0503020204020204" pitchFamily="34" charset="-122"/>
                          <a:ea typeface="微软雅黑" panose="020B0503020204020204" pitchFamily="34" charset="-122"/>
                        </a:rPr>
                        <a:t>0.1</a:t>
                      </a:r>
                      <a:endParaRPr lang="en-US" sz="16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en-US" sz="1600" kern="100">
                          <a:effectLst/>
                          <a:latin typeface="微软雅黑" panose="020B0503020204020204" pitchFamily="34" charset="-122"/>
                          <a:ea typeface="微软雅黑" panose="020B0503020204020204" pitchFamily="34" charset="-122"/>
                        </a:rPr>
                        <a:t>0.1</a:t>
                      </a:r>
                      <a:endParaRPr lang="en-US" sz="16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en-US" sz="1600" kern="100">
                          <a:effectLst/>
                          <a:latin typeface="微软雅黑" panose="020B0503020204020204" pitchFamily="34" charset="-122"/>
                          <a:ea typeface="微软雅黑" panose="020B0503020204020204" pitchFamily="34" charset="-122"/>
                        </a:rPr>
                        <a:t>0.1</a:t>
                      </a:r>
                      <a:endParaRPr lang="en-US" sz="16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en-US" sz="1600" kern="100">
                          <a:effectLst/>
                          <a:latin typeface="微软雅黑" panose="020B0503020204020204" pitchFamily="34" charset="-122"/>
                          <a:ea typeface="微软雅黑" panose="020B0503020204020204" pitchFamily="34" charset="-122"/>
                        </a:rPr>
                        <a:t>0.1</a:t>
                      </a:r>
                      <a:endParaRPr lang="en-US" sz="16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en-US" sz="1600" kern="100">
                          <a:effectLst/>
                          <a:latin typeface="微软雅黑" panose="020B0503020204020204" pitchFamily="34" charset="-122"/>
                          <a:ea typeface="微软雅黑" panose="020B0503020204020204" pitchFamily="34" charset="-122"/>
                        </a:rPr>
                        <a:t>0.15</a:t>
                      </a:r>
                      <a:endParaRPr lang="en-US" sz="16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en-US" sz="1600" kern="100" dirty="0">
                          <a:effectLst/>
                          <a:latin typeface="微软雅黑" panose="020B0503020204020204" pitchFamily="34" charset="-122"/>
                          <a:ea typeface="微软雅黑" panose="020B0503020204020204" pitchFamily="34" charset="-122"/>
                        </a:rPr>
                        <a:t>0.1</a:t>
                      </a:r>
                      <a:endParaRPr lang="en-US" sz="16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en-US" sz="1600" kern="100" dirty="0">
                          <a:effectLst/>
                          <a:latin typeface="微软雅黑" panose="020B0503020204020204" pitchFamily="34" charset="-122"/>
                          <a:ea typeface="微软雅黑" panose="020B0503020204020204" pitchFamily="34" charset="-122"/>
                        </a:rPr>
                        <a:t>0.1</a:t>
                      </a:r>
                      <a:endParaRPr lang="en-US" sz="16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en-US" sz="1600" kern="100">
                          <a:effectLst/>
                          <a:latin typeface="微软雅黑" panose="020B0503020204020204" pitchFamily="34" charset="-122"/>
                          <a:ea typeface="微软雅黑" panose="020B0503020204020204" pitchFamily="34" charset="-122"/>
                        </a:rPr>
                        <a:t>0.1</a:t>
                      </a:r>
                      <a:endParaRPr lang="en-US" sz="1600" kern="100">
                        <a:effectLst/>
                        <a:latin typeface="微软雅黑" panose="020B0503020204020204" pitchFamily="34" charset="-122"/>
                        <a:ea typeface="微软雅黑" panose="020B0503020204020204" pitchFamily="34" charset="-122"/>
                      </a:endParaRPr>
                    </a:p>
                  </a:txBody>
                  <a:tcPr marL="68580" marR="68580" marT="0" marB="0" anchor="ctr"/>
                </a:tc>
              </a:tr>
              <a:tr h="0">
                <a:tc>
                  <a:txBody>
                    <a:bodyPr/>
                    <a:lstStyle/>
                    <a:p>
                      <a:pPr algn="ctr">
                        <a:spcAft>
                          <a:spcPts val="0"/>
                        </a:spcAft>
                      </a:pPr>
                      <a:r>
                        <a:rPr lang="en-US" sz="1600" kern="100">
                          <a:effectLst/>
                          <a:latin typeface="微软雅黑" panose="020B0503020204020204" pitchFamily="34" charset="-122"/>
                          <a:ea typeface="微软雅黑" panose="020B0503020204020204" pitchFamily="34" charset="-122"/>
                        </a:rPr>
                        <a:t>W</a:t>
                      </a:r>
                      <a:r>
                        <a:rPr lang="en-US" sz="1600" kern="100" baseline="-25000">
                          <a:effectLst/>
                          <a:latin typeface="微软雅黑" panose="020B0503020204020204" pitchFamily="34" charset="-122"/>
                          <a:ea typeface="微软雅黑" panose="020B0503020204020204" pitchFamily="34" charset="-122"/>
                        </a:rPr>
                        <a:t>f</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en-US" sz="1600" kern="100">
                          <a:effectLst/>
                          <a:latin typeface="微软雅黑" panose="020B0503020204020204" pitchFamily="34" charset="-122"/>
                          <a:ea typeface="微软雅黑" panose="020B0503020204020204" pitchFamily="34" charset="-122"/>
                        </a:rPr>
                        <a:t>0.5</a:t>
                      </a:r>
                      <a:endParaRPr lang="en-US" sz="16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en-US" sz="1600" kern="100" dirty="0">
                          <a:effectLst/>
                          <a:latin typeface="微软雅黑" panose="020B0503020204020204" pitchFamily="34" charset="-122"/>
                          <a:ea typeface="微软雅黑" panose="020B0503020204020204" pitchFamily="34" charset="-122"/>
                        </a:rPr>
                        <a:t>0.4</a:t>
                      </a:r>
                      <a:endParaRPr lang="en-US" sz="16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en-US" sz="1600" kern="100" dirty="0">
                          <a:effectLst/>
                          <a:latin typeface="微软雅黑" panose="020B0503020204020204" pitchFamily="34" charset="-122"/>
                          <a:ea typeface="微软雅黑" panose="020B0503020204020204" pitchFamily="34" charset="-122"/>
                        </a:rPr>
                        <a:t>0.5</a:t>
                      </a:r>
                      <a:endParaRPr lang="en-US" sz="16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en-US" sz="1600" kern="100">
                          <a:effectLst/>
                          <a:latin typeface="微软雅黑" panose="020B0503020204020204" pitchFamily="34" charset="-122"/>
                          <a:ea typeface="微软雅黑" panose="020B0503020204020204" pitchFamily="34" charset="-122"/>
                        </a:rPr>
                        <a:t>0.5</a:t>
                      </a:r>
                      <a:endParaRPr lang="en-US" sz="16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en-US" sz="1600" kern="100">
                          <a:effectLst/>
                          <a:latin typeface="微软雅黑" panose="020B0503020204020204" pitchFamily="34" charset="-122"/>
                          <a:ea typeface="微软雅黑" panose="020B0503020204020204" pitchFamily="34" charset="-122"/>
                        </a:rPr>
                        <a:t>0.4</a:t>
                      </a:r>
                      <a:endParaRPr lang="en-US" sz="16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en-US" sz="1600" kern="100" dirty="0">
                          <a:effectLst/>
                          <a:latin typeface="微软雅黑" panose="020B0503020204020204" pitchFamily="34" charset="-122"/>
                          <a:ea typeface="微软雅黑" panose="020B0503020204020204" pitchFamily="34" charset="-122"/>
                        </a:rPr>
                        <a:t>0.5</a:t>
                      </a:r>
                      <a:endParaRPr lang="en-US" sz="16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en-US" sz="1600" kern="100" dirty="0">
                          <a:effectLst/>
                          <a:latin typeface="微软雅黑" panose="020B0503020204020204" pitchFamily="34" charset="-122"/>
                          <a:ea typeface="微软雅黑" panose="020B0503020204020204" pitchFamily="34" charset="-122"/>
                        </a:rPr>
                        <a:t>0.5</a:t>
                      </a:r>
                      <a:endParaRPr lang="en-US" sz="16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en-US" sz="1600" kern="100">
                          <a:effectLst/>
                          <a:latin typeface="微软雅黑" panose="020B0503020204020204" pitchFamily="34" charset="-122"/>
                          <a:ea typeface="微软雅黑" panose="020B0503020204020204" pitchFamily="34" charset="-122"/>
                        </a:rPr>
                        <a:t>0.5</a:t>
                      </a:r>
                      <a:endParaRPr lang="en-US" sz="1600" kern="100">
                        <a:effectLst/>
                        <a:latin typeface="微软雅黑" panose="020B0503020204020204" pitchFamily="34" charset="-122"/>
                        <a:ea typeface="微软雅黑" panose="020B0503020204020204" pitchFamily="34" charset="-122"/>
                      </a:endParaRPr>
                    </a:p>
                  </a:txBody>
                  <a:tcPr marL="68580" marR="68580" marT="0" marB="0" anchor="ctr"/>
                </a:tc>
              </a:tr>
              <a:tr h="0">
                <a:tc>
                  <a:txBody>
                    <a:bodyPr/>
                    <a:lstStyle/>
                    <a:p>
                      <a:pPr algn="ctr">
                        <a:spcAft>
                          <a:spcPts val="0"/>
                        </a:spcAft>
                      </a:pPr>
                      <a:r>
                        <a:rPr lang="en-US" sz="1600" kern="100">
                          <a:effectLst/>
                          <a:latin typeface="微软雅黑" panose="020B0503020204020204" pitchFamily="34" charset="-122"/>
                          <a:ea typeface="微软雅黑" panose="020B0503020204020204" pitchFamily="34" charset="-122"/>
                        </a:rPr>
                        <a:t>W</a:t>
                      </a:r>
                      <a:r>
                        <a:rPr lang="en-US" sz="1600" kern="100" baseline="-25000">
                          <a:effectLst/>
                          <a:latin typeface="微软雅黑" panose="020B0503020204020204" pitchFamily="34" charset="-122"/>
                          <a:ea typeface="微软雅黑" panose="020B0503020204020204" pitchFamily="34" charset="-122"/>
                        </a:rPr>
                        <a:t>e</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en-US" sz="1600" kern="100">
                          <a:effectLst/>
                          <a:latin typeface="微软雅黑" panose="020B0503020204020204" pitchFamily="34" charset="-122"/>
                          <a:ea typeface="微软雅黑" panose="020B0503020204020204" pitchFamily="34" charset="-122"/>
                        </a:rPr>
                        <a:t>0.3</a:t>
                      </a:r>
                      <a:endParaRPr lang="en-US" sz="16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en-US" sz="1600" kern="100">
                          <a:effectLst/>
                          <a:latin typeface="微软雅黑" panose="020B0503020204020204" pitchFamily="34" charset="-122"/>
                          <a:ea typeface="微软雅黑" panose="020B0503020204020204" pitchFamily="34" charset="-122"/>
                        </a:rPr>
                        <a:t>0.3</a:t>
                      </a:r>
                      <a:endParaRPr lang="en-US" sz="16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en-US" sz="1600" kern="100">
                          <a:effectLst/>
                          <a:latin typeface="微软雅黑" panose="020B0503020204020204" pitchFamily="34" charset="-122"/>
                          <a:ea typeface="微软雅黑" panose="020B0503020204020204" pitchFamily="34" charset="-122"/>
                        </a:rPr>
                        <a:t>0.3</a:t>
                      </a:r>
                      <a:endParaRPr lang="en-US" sz="16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en-US" sz="1600" kern="100" dirty="0">
                          <a:effectLst/>
                          <a:latin typeface="微软雅黑" panose="020B0503020204020204" pitchFamily="34" charset="-122"/>
                          <a:ea typeface="微软雅黑" panose="020B0503020204020204" pitchFamily="34" charset="-122"/>
                        </a:rPr>
                        <a:t>0.3</a:t>
                      </a:r>
                      <a:endParaRPr lang="en-US" sz="16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en-US" sz="1600" kern="100" dirty="0">
                          <a:effectLst/>
                          <a:latin typeface="微软雅黑" panose="020B0503020204020204" pitchFamily="34" charset="-122"/>
                          <a:ea typeface="微软雅黑" panose="020B0503020204020204" pitchFamily="34" charset="-122"/>
                        </a:rPr>
                        <a:t>0.3</a:t>
                      </a:r>
                      <a:endParaRPr lang="en-US" sz="16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en-US" sz="1600" kern="100" dirty="0">
                          <a:effectLst/>
                          <a:latin typeface="微软雅黑" panose="020B0503020204020204" pitchFamily="34" charset="-122"/>
                          <a:ea typeface="微软雅黑" panose="020B0503020204020204" pitchFamily="34" charset="-122"/>
                        </a:rPr>
                        <a:t>0.3</a:t>
                      </a:r>
                      <a:endParaRPr lang="en-US" sz="16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en-US" sz="1600" kern="100" dirty="0">
                          <a:effectLst/>
                          <a:latin typeface="微软雅黑" panose="020B0503020204020204" pitchFamily="34" charset="-122"/>
                          <a:ea typeface="微软雅黑" panose="020B0503020204020204" pitchFamily="34" charset="-122"/>
                        </a:rPr>
                        <a:t>0.3</a:t>
                      </a:r>
                      <a:endParaRPr lang="en-US" sz="16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en-US" sz="1600" kern="100">
                          <a:effectLst/>
                          <a:latin typeface="微软雅黑" panose="020B0503020204020204" pitchFamily="34" charset="-122"/>
                          <a:ea typeface="微软雅黑" panose="020B0503020204020204" pitchFamily="34" charset="-122"/>
                        </a:rPr>
                        <a:t>0.3</a:t>
                      </a:r>
                      <a:endParaRPr lang="en-US" sz="1600" kern="100">
                        <a:effectLst/>
                        <a:latin typeface="微软雅黑" panose="020B0503020204020204" pitchFamily="34" charset="-122"/>
                        <a:ea typeface="微软雅黑" panose="020B0503020204020204" pitchFamily="34" charset="-122"/>
                      </a:endParaRPr>
                    </a:p>
                  </a:txBody>
                  <a:tcPr marL="68580" marR="68580" marT="0" marB="0" anchor="ctr"/>
                </a:tc>
              </a:tr>
              <a:tr h="0">
                <a:tc>
                  <a:txBody>
                    <a:bodyPr/>
                    <a:lstStyle/>
                    <a:p>
                      <a:pPr algn="ctr">
                        <a:spcAft>
                          <a:spcPts val="0"/>
                        </a:spcAft>
                      </a:pPr>
                      <a:r>
                        <a:rPr lang="en-US" sz="1600" kern="100">
                          <a:effectLst/>
                          <a:latin typeface="微软雅黑" panose="020B0503020204020204" pitchFamily="34" charset="-122"/>
                          <a:ea typeface="微软雅黑" panose="020B0503020204020204" pitchFamily="34" charset="-122"/>
                        </a:rPr>
                        <a:t>W</a:t>
                      </a:r>
                      <a:r>
                        <a:rPr lang="en-US" sz="1600" kern="100" baseline="-25000">
                          <a:effectLst/>
                          <a:latin typeface="微软雅黑" panose="020B0503020204020204" pitchFamily="34" charset="-122"/>
                          <a:ea typeface="微软雅黑" panose="020B0503020204020204" pitchFamily="34" charset="-122"/>
                        </a:rPr>
                        <a:t>m</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en-US" sz="1600" kern="100">
                          <a:effectLst/>
                          <a:latin typeface="微软雅黑" panose="020B0503020204020204" pitchFamily="34" charset="-122"/>
                          <a:ea typeface="微软雅黑" panose="020B0503020204020204" pitchFamily="34" charset="-122"/>
                        </a:rPr>
                        <a:t>0.1</a:t>
                      </a:r>
                      <a:endParaRPr lang="en-US" sz="16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en-US" sz="1600" kern="100">
                          <a:effectLst/>
                          <a:latin typeface="微软雅黑" panose="020B0503020204020204" pitchFamily="34" charset="-122"/>
                          <a:ea typeface="微软雅黑" panose="020B0503020204020204" pitchFamily="34" charset="-122"/>
                        </a:rPr>
                        <a:t>0.2</a:t>
                      </a:r>
                      <a:endParaRPr lang="en-US" sz="16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en-US" sz="1600" kern="100">
                          <a:effectLst/>
                          <a:latin typeface="微软雅黑" panose="020B0503020204020204" pitchFamily="34" charset="-122"/>
                          <a:ea typeface="微软雅黑" panose="020B0503020204020204" pitchFamily="34" charset="-122"/>
                        </a:rPr>
                        <a:t>0.1</a:t>
                      </a:r>
                      <a:endParaRPr lang="en-US" sz="16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en-US" sz="1600" kern="100">
                          <a:effectLst/>
                          <a:latin typeface="微软雅黑" panose="020B0503020204020204" pitchFamily="34" charset="-122"/>
                          <a:ea typeface="微软雅黑" panose="020B0503020204020204" pitchFamily="34" charset="-122"/>
                        </a:rPr>
                        <a:t>0.1</a:t>
                      </a:r>
                      <a:endParaRPr lang="en-US" sz="16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en-US" sz="1600" kern="100" dirty="0">
                          <a:effectLst/>
                          <a:latin typeface="微软雅黑" panose="020B0503020204020204" pitchFamily="34" charset="-122"/>
                          <a:ea typeface="微软雅黑" panose="020B0503020204020204" pitchFamily="34" charset="-122"/>
                        </a:rPr>
                        <a:t>0.15</a:t>
                      </a:r>
                      <a:endParaRPr lang="en-US" sz="16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en-US" sz="1600" kern="100" dirty="0">
                          <a:effectLst/>
                          <a:latin typeface="微软雅黑" panose="020B0503020204020204" pitchFamily="34" charset="-122"/>
                          <a:ea typeface="微软雅黑" panose="020B0503020204020204" pitchFamily="34" charset="-122"/>
                        </a:rPr>
                        <a:t>0.1</a:t>
                      </a:r>
                      <a:endParaRPr lang="en-US" sz="16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en-US" sz="1600" kern="100" dirty="0">
                          <a:effectLst/>
                          <a:latin typeface="微软雅黑" panose="020B0503020204020204" pitchFamily="34" charset="-122"/>
                          <a:ea typeface="微软雅黑" panose="020B0503020204020204" pitchFamily="34" charset="-122"/>
                        </a:rPr>
                        <a:t>0.1</a:t>
                      </a:r>
                      <a:endParaRPr lang="en-US" sz="16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en-US" sz="1600" kern="100">
                          <a:effectLst/>
                          <a:latin typeface="微软雅黑" panose="020B0503020204020204" pitchFamily="34" charset="-122"/>
                          <a:ea typeface="微软雅黑" panose="020B0503020204020204" pitchFamily="34" charset="-122"/>
                        </a:rPr>
                        <a:t>0.1</a:t>
                      </a:r>
                      <a:endParaRPr lang="en-US" sz="1600" kern="100">
                        <a:effectLst/>
                        <a:latin typeface="微软雅黑" panose="020B0503020204020204" pitchFamily="34" charset="-122"/>
                        <a:ea typeface="微软雅黑" panose="020B0503020204020204" pitchFamily="34" charset="-122"/>
                      </a:endParaRPr>
                    </a:p>
                  </a:txBody>
                  <a:tcPr marL="68580" marR="68580" marT="0" marB="0" anchor="ctr"/>
                </a:tc>
              </a:tr>
              <a:tr h="0">
                <a:tc>
                  <a:txBody>
                    <a:bodyPr/>
                    <a:lstStyle/>
                    <a:p>
                      <a:pPr algn="ctr">
                        <a:spcAft>
                          <a:spcPts val="0"/>
                        </a:spcAft>
                      </a:pPr>
                      <a:r>
                        <a:rPr lang="en-US" sz="1600" kern="100">
                          <a:effectLst/>
                          <a:latin typeface="微软雅黑" panose="020B0503020204020204" pitchFamily="34" charset="-122"/>
                          <a:ea typeface="微软雅黑" panose="020B0503020204020204" pitchFamily="34" charset="-122"/>
                        </a:rPr>
                        <a:t>W</a:t>
                      </a:r>
                      <a:r>
                        <a:rPr lang="en-US" sz="1600" kern="100" baseline="-25000">
                          <a:effectLst/>
                          <a:latin typeface="微软雅黑" panose="020B0503020204020204" pitchFamily="34" charset="-122"/>
                          <a:ea typeface="微软雅黑" panose="020B0503020204020204" pitchFamily="34" charset="-122"/>
                        </a:rPr>
                        <a:t>K</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en-US" sz="1600" kern="100">
                          <a:effectLst/>
                          <a:latin typeface="微软雅黑" panose="020B0503020204020204" pitchFamily="34" charset="-122"/>
                          <a:ea typeface="微软雅黑" panose="020B0503020204020204" pitchFamily="34" charset="-122"/>
                        </a:rPr>
                        <a:t>1.3</a:t>
                      </a:r>
                      <a:endParaRPr lang="en-US" sz="16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en-US" sz="1600" kern="100">
                          <a:effectLst/>
                          <a:latin typeface="微软雅黑" panose="020B0503020204020204" pitchFamily="34" charset="-122"/>
                          <a:ea typeface="微软雅黑" panose="020B0503020204020204" pitchFamily="34" charset="-122"/>
                        </a:rPr>
                        <a:t>1.8</a:t>
                      </a:r>
                      <a:endParaRPr lang="en-US" sz="16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en-US" sz="1600" kern="100">
                          <a:effectLst/>
                          <a:latin typeface="微软雅黑" panose="020B0503020204020204" pitchFamily="34" charset="-122"/>
                          <a:ea typeface="微软雅黑" panose="020B0503020204020204" pitchFamily="34" charset="-122"/>
                        </a:rPr>
                        <a:t>1.9</a:t>
                      </a:r>
                      <a:endParaRPr lang="en-US" sz="16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en-US" sz="1600" kern="100">
                          <a:effectLst/>
                          <a:latin typeface="微软雅黑" panose="020B0503020204020204" pitchFamily="34" charset="-122"/>
                          <a:ea typeface="微软雅黑" panose="020B0503020204020204" pitchFamily="34" charset="-122"/>
                        </a:rPr>
                        <a:t>0.8</a:t>
                      </a:r>
                      <a:endParaRPr lang="en-US" sz="16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en-US" sz="1600" kern="100">
                          <a:effectLst/>
                          <a:latin typeface="微软雅黑" panose="020B0503020204020204" pitchFamily="34" charset="-122"/>
                          <a:ea typeface="微软雅黑" panose="020B0503020204020204" pitchFamily="34" charset="-122"/>
                        </a:rPr>
                        <a:t>1.7</a:t>
                      </a:r>
                      <a:endParaRPr lang="en-US" sz="16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en-US" sz="1600" kern="100" dirty="0">
                          <a:effectLst/>
                          <a:latin typeface="微软雅黑" panose="020B0503020204020204" pitchFamily="34" charset="-122"/>
                          <a:ea typeface="微软雅黑" panose="020B0503020204020204" pitchFamily="34" charset="-122"/>
                        </a:rPr>
                        <a:t>1</a:t>
                      </a:r>
                      <a:endParaRPr lang="en-US" sz="16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en-US" sz="1600" kern="100" dirty="0">
                          <a:effectLst/>
                          <a:latin typeface="微软雅黑" panose="020B0503020204020204" pitchFamily="34" charset="-122"/>
                          <a:ea typeface="微软雅黑" panose="020B0503020204020204" pitchFamily="34" charset="-122"/>
                        </a:rPr>
                        <a:t>1.</a:t>
                      </a:r>
                      <a:r>
                        <a:rPr lang="en-US" altLang="zh-CN" sz="1600" kern="100" dirty="0">
                          <a:effectLst/>
                          <a:latin typeface="微软雅黑" panose="020B0503020204020204" pitchFamily="34" charset="-122"/>
                          <a:ea typeface="微软雅黑" panose="020B0503020204020204" pitchFamily="34" charset="-122"/>
                        </a:rPr>
                        <a:t>1</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en-US" sz="1600" kern="100" dirty="0">
                          <a:effectLst/>
                          <a:latin typeface="微软雅黑" panose="020B0503020204020204" pitchFamily="34" charset="-122"/>
                          <a:ea typeface="微软雅黑" panose="020B0503020204020204" pitchFamily="34" charset="-122"/>
                        </a:rPr>
                        <a:t>1.5</a:t>
                      </a:r>
                      <a:endParaRPr lang="en-US" sz="1600" kern="100" dirty="0">
                        <a:effectLst/>
                        <a:latin typeface="微软雅黑" panose="020B0503020204020204" pitchFamily="34" charset="-122"/>
                        <a:ea typeface="微软雅黑" panose="020B0503020204020204" pitchFamily="34" charset="-122"/>
                      </a:endParaRPr>
                    </a:p>
                  </a:txBody>
                  <a:tcPr marL="68580" marR="68580" marT="0" marB="0" anchor="ctr"/>
                </a:tc>
              </a:tr>
            </a:tbl>
          </a:graphicData>
        </a:graphic>
      </p:graphicFrame>
      <p:sp>
        <p:nvSpPr>
          <p:cNvPr id="14" name="Freeform 8"/>
          <p:cNvSpPr/>
          <p:nvPr>
            <p:custDataLst>
              <p:tags r:id="rId6"/>
            </p:custDataLst>
          </p:nvPr>
        </p:nvSpPr>
        <p:spPr bwMode="auto">
          <a:xfrm>
            <a:off x="4486862" y="407020"/>
            <a:ext cx="20028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5" name="TextBox 44"/>
          <p:cNvSpPr txBox="1"/>
          <p:nvPr>
            <p:custDataLst>
              <p:tags r:id="rId7"/>
            </p:custDataLst>
          </p:nvPr>
        </p:nvSpPr>
        <p:spPr>
          <a:xfrm>
            <a:off x="4627020" y="407020"/>
            <a:ext cx="1862680"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安全风险评估</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3" name="日期占位符 2"/>
          <p:cNvSpPr>
            <a:spLocks noGrp="1"/>
          </p:cNvSpPr>
          <p:nvPr>
            <p:ph type="dt" sz="half" idx="10"/>
            <p:custDataLst>
              <p:tags r:id="rId8"/>
            </p:custDataLst>
          </p:nvPr>
        </p:nvSpPr>
        <p:spPr/>
        <p:txBody>
          <a:bodyPr/>
          <a:lstStyle/>
          <a:p>
            <a:fld id="{2E3811FB-6CEA-4BB6-B58B-F81A6B1D1EC7}" type="datetime11">
              <a:rPr lang="zh-CN" altLang="en-US" smtClean="0">
                <a:solidFill>
                  <a:schemeClr val="dk1">
                    <a:tint val="75000"/>
                  </a:schemeClr>
                </a:solidFill>
              </a:rPr>
            </a:fld>
            <a:endParaRPr lang="zh-CN" altLang="en-US" smtClean="0">
              <a:solidFill>
                <a:schemeClr val="dk1">
                  <a:tint val="75000"/>
                </a:schemeClr>
              </a:solidFill>
            </a:endParaRPr>
          </a:p>
        </p:txBody>
      </p:sp>
      <p:sp>
        <p:nvSpPr>
          <p:cNvPr id="5" name="灯片编号占位符 4"/>
          <p:cNvSpPr>
            <a:spLocks noGrp="1"/>
          </p:cNvSpPr>
          <p:nvPr>
            <p:ph type="sldNum" sz="quarter" idx="12"/>
            <p:custDataLst>
              <p:tags r:id="rId9"/>
            </p:custDataLst>
          </p:nvPr>
        </p:nvSpPr>
        <p:spPr/>
        <p:txBody>
          <a:bodyPr/>
          <a:lstStyle/>
          <a:p>
            <a:fld id="{4F8BEFBF-5B5F-4BD2-A74A-61A97BF1200E}" type="slidenum">
              <a:rPr lang="zh-CN" altLang="en-US" smtClean="0">
                <a:solidFill>
                  <a:schemeClr val="dk1">
                    <a:tint val="75000"/>
                  </a:schemeClr>
                </a:solidFill>
              </a:rPr>
            </a:fld>
            <a:endParaRPr lang="zh-CN" altLang="en-US" smtClean="0">
              <a:solidFill>
                <a:schemeClr val="dk1">
                  <a:tint val="75000"/>
                </a:schemeClr>
              </a:solidFill>
            </a:endParaRPr>
          </a:p>
        </p:txBody>
      </p:sp>
    </p:spTree>
  </p:cSld>
  <p:clrMapOvr>
    <a:masterClrMapping/>
  </p:clrMapOvr>
  <p:transition spd="slow" advTm="2130">
    <p:wipe dir="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Freeform 8"/>
          <p:cNvSpPr/>
          <p:nvPr>
            <p:custDataLst>
              <p:tags r:id="rId1"/>
            </p:custDataLst>
          </p:nvPr>
        </p:nvSpPr>
        <p:spPr bwMode="auto">
          <a:xfrm>
            <a:off x="4486861" y="407020"/>
            <a:ext cx="2853739"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0">
                <a:srgbClr val="FFF200"/>
              </a:gs>
              <a:gs pos="45000">
                <a:srgbClr val="FF7A00"/>
              </a:gs>
              <a:gs pos="70000">
                <a:srgbClr val="FF0300"/>
              </a:gs>
              <a:gs pos="100000">
                <a:srgbClr val="4D0808"/>
              </a:gs>
            </a:gsLst>
            <a:lin ang="2700000" scaled="0"/>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58" name="TextBox 44"/>
          <p:cNvSpPr txBox="1"/>
          <p:nvPr>
            <p:custDataLst>
              <p:tags r:id="rId2"/>
            </p:custDataLst>
          </p:nvPr>
        </p:nvSpPr>
        <p:spPr>
          <a:xfrm>
            <a:off x="4627018" y="407020"/>
            <a:ext cx="2586581"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a:solidFill>
                  <a:schemeClr val="lt1"/>
                </a:solidFill>
                <a:latin typeface="微软雅黑" panose="020B0503020204020204" pitchFamily="34" charset="-122"/>
                <a:ea typeface="微软雅黑" panose="020B0503020204020204" pitchFamily="34" charset="-122"/>
              </a:rPr>
              <a:t>5</a:t>
            </a:r>
            <a:r>
              <a:rPr lang="zh-CN" altLang="en-US" sz="2000" spc="70" dirty="0">
                <a:solidFill>
                  <a:schemeClr val="lt1"/>
                </a:solidFill>
                <a:latin typeface="微软雅黑" panose="020B0503020204020204" pitchFamily="34" charset="-122"/>
                <a:ea typeface="微软雅黑" panose="020B0503020204020204" pitchFamily="34" charset="-122"/>
              </a:rPr>
              <a:t>安全风险评估</a:t>
            </a:r>
            <a:r>
              <a:rPr lang="en-US" altLang="zh-CN" sz="2000" spc="70" dirty="0">
                <a:solidFill>
                  <a:schemeClr val="lt1"/>
                </a:solidFill>
                <a:latin typeface="微软雅黑" panose="020B0503020204020204" pitchFamily="34" charset="-122"/>
                <a:ea typeface="微软雅黑" panose="020B0503020204020204" pitchFamily="34" charset="-122"/>
              </a:rPr>
              <a:t>-</a:t>
            </a:r>
            <a:r>
              <a:rPr lang="zh-CN" altLang="en-US" sz="2000" spc="70" dirty="0">
                <a:solidFill>
                  <a:schemeClr val="lt1"/>
                </a:solidFill>
                <a:latin typeface="微软雅黑" panose="020B0503020204020204" pitchFamily="34" charset="-122"/>
                <a:ea typeface="微软雅黑" panose="020B0503020204020204" pitchFamily="34" charset="-122"/>
              </a:rPr>
              <a:t>样例</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59" name="Freeform 8"/>
          <p:cNvSpPr/>
          <p:nvPr>
            <p:custDataLst>
              <p:tags r:id="rId3"/>
            </p:custDataLst>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60" name="TextBox 44"/>
          <p:cNvSpPr txBox="1"/>
          <p:nvPr>
            <p:custDataLst>
              <p:tags r:id="rId4"/>
            </p:custDataLst>
          </p:nvPr>
        </p:nvSpPr>
        <p:spPr>
          <a:xfrm>
            <a:off x="784614" y="407020"/>
            <a:ext cx="3520686"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特种设备双重预防工作程序</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61" name="Freeform 7"/>
          <p:cNvSpPr/>
          <p:nvPr>
            <p:custDataLst>
              <p:tags r:id="rId5"/>
            </p:custDataLst>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endParaRPr>
          </a:p>
        </p:txBody>
      </p:sp>
      <p:sp>
        <p:nvSpPr>
          <p:cNvPr id="62" name="TextBox 61"/>
          <p:cNvSpPr txBox="1"/>
          <p:nvPr>
            <p:custDataLst>
              <p:tags r:id="rId6"/>
            </p:custDataLst>
          </p:nvPr>
        </p:nvSpPr>
        <p:spPr>
          <a:xfrm>
            <a:off x="88490" y="401156"/>
            <a:ext cx="200578" cy="307777"/>
          </a:xfrm>
          <a:prstGeom prst="rect">
            <a:avLst/>
          </a:prstGeom>
          <a:noFill/>
        </p:spPr>
        <p:txBody>
          <a:bodyPr wrap="square" rtlCol="0">
            <a:spAutoFit/>
          </a:bodyPr>
          <a:lstStyle/>
          <a:p>
            <a:r>
              <a:rPr lang="zh-CN" altLang="en-US" sz="1400" b="1" dirty="0">
                <a:solidFill>
                  <a:schemeClr val="lt1"/>
                </a:solidFill>
              </a:rPr>
              <a:t>三</a:t>
            </a:r>
            <a:endParaRPr lang="zh-CN" altLang="en-US" sz="1400" b="1" dirty="0">
              <a:solidFill>
                <a:schemeClr val="lt1"/>
              </a:solidFill>
            </a:endParaRPr>
          </a:p>
        </p:txBody>
      </p:sp>
      <p:sp>
        <p:nvSpPr>
          <p:cNvPr id="3" name="日期占位符 2"/>
          <p:cNvSpPr>
            <a:spLocks noGrp="1"/>
          </p:cNvSpPr>
          <p:nvPr>
            <p:ph type="dt" sz="half" idx="10"/>
            <p:custDataLst>
              <p:tags r:id="rId7"/>
            </p:custDataLst>
          </p:nvPr>
        </p:nvSpPr>
        <p:spPr/>
        <p:txBody>
          <a:bodyPr/>
          <a:lstStyle/>
          <a:p>
            <a:fld id="{6DD7346F-D094-422C-9BC9-BAC4FC1A5571}" type="datetime11">
              <a:rPr lang="zh-CN" altLang="en-US" smtClean="0">
                <a:solidFill>
                  <a:schemeClr val="dk1">
                    <a:tint val="75000"/>
                  </a:schemeClr>
                </a:solidFill>
              </a:rPr>
            </a:fld>
            <a:endParaRPr lang="zh-CN" altLang="en-US" smtClean="0">
              <a:solidFill>
                <a:schemeClr val="dk1">
                  <a:tint val="75000"/>
                </a:schemeClr>
              </a:solidFill>
            </a:endParaRPr>
          </a:p>
        </p:txBody>
      </p:sp>
      <p:sp>
        <p:nvSpPr>
          <p:cNvPr id="4" name="灯片编号占位符 3"/>
          <p:cNvSpPr>
            <a:spLocks noGrp="1"/>
          </p:cNvSpPr>
          <p:nvPr>
            <p:ph type="sldNum" sz="quarter" idx="12"/>
            <p:custDataLst>
              <p:tags r:id="rId8"/>
            </p:custDataLst>
          </p:nvPr>
        </p:nvSpPr>
        <p:spPr/>
        <p:txBody>
          <a:bodyPr/>
          <a:lstStyle/>
          <a:p>
            <a:fld id="{4F8BEFBF-5B5F-4BD2-A74A-61A97BF1200E}" type="slidenum">
              <a:rPr lang="zh-CN" altLang="en-US" smtClean="0">
                <a:solidFill>
                  <a:schemeClr val="dk1">
                    <a:tint val="75000"/>
                  </a:schemeClr>
                </a:solidFill>
              </a:rPr>
            </a:fld>
            <a:endParaRPr lang="zh-CN" altLang="en-US" smtClean="0">
              <a:solidFill>
                <a:schemeClr val="dk1">
                  <a:tint val="75000"/>
                </a:schemeClr>
              </a:solidFill>
            </a:endParaRPr>
          </a:p>
        </p:txBody>
      </p:sp>
      <p:graphicFrame>
        <p:nvGraphicFramePr>
          <p:cNvPr id="17" name="表格 16"/>
          <p:cNvGraphicFramePr>
            <a:graphicFrameLocks noGrp="1"/>
          </p:cNvGraphicFramePr>
          <p:nvPr/>
        </p:nvGraphicFramePr>
        <p:xfrm>
          <a:off x="88490" y="965200"/>
          <a:ext cx="8877710" cy="3793490"/>
        </p:xfrm>
        <a:graphic>
          <a:graphicData uri="http://schemas.openxmlformats.org/drawingml/2006/table">
            <a:tbl>
              <a:tblPr firstRow="1" firstCol="1" bandRow="1">
                <a:tableStyleId>{5C22544A-7EE6-4342-B048-85BDC9FD1C3A}</a:tableStyleId>
              </a:tblPr>
              <a:tblGrid>
                <a:gridCol w="421298"/>
                <a:gridCol w="671312"/>
                <a:gridCol w="660400"/>
                <a:gridCol w="1968500"/>
                <a:gridCol w="2641600"/>
                <a:gridCol w="596900"/>
                <a:gridCol w="723900"/>
                <a:gridCol w="558800"/>
                <a:gridCol w="635000"/>
              </a:tblGrid>
              <a:tr h="647700">
                <a:tc>
                  <a:txBody>
                    <a:bodyPr/>
                    <a:lstStyle/>
                    <a:p>
                      <a:pPr algn="ctr">
                        <a:spcAft>
                          <a:spcPts val="0"/>
                        </a:spcAft>
                      </a:pPr>
                      <a:r>
                        <a:rPr lang="zh-CN" sz="1600" kern="100" dirty="0">
                          <a:effectLst/>
                          <a:latin typeface="微软雅黑" panose="020B0503020204020204" pitchFamily="34" charset="-122"/>
                          <a:ea typeface="微软雅黑" panose="020B0503020204020204" pitchFamily="34" charset="-122"/>
                        </a:rPr>
                        <a:t>序号</a:t>
                      </a:r>
                      <a:endParaRPr lang="zh-CN" sz="1600" kern="100" dirty="0">
                        <a:effectLst/>
                        <a:latin typeface="微软雅黑" panose="020B0503020204020204" pitchFamily="34" charset="-122"/>
                        <a:ea typeface="微软雅黑" panose="020B0503020204020204" pitchFamily="34" charset="-122"/>
                      </a:endParaRPr>
                    </a:p>
                  </a:txBody>
                  <a:tcPr marL="66373" marR="66373" marT="0" marB="0" anchor="ctr"/>
                </a:tc>
                <a:tc>
                  <a:txBody>
                    <a:bodyPr/>
                    <a:lstStyle/>
                    <a:p>
                      <a:pPr algn="ctr">
                        <a:spcAft>
                          <a:spcPts val="0"/>
                        </a:spcAft>
                      </a:pPr>
                      <a:r>
                        <a:rPr lang="zh-CN" sz="1600" kern="100" dirty="0">
                          <a:effectLst/>
                          <a:latin typeface="微软雅黑" panose="020B0503020204020204" pitchFamily="34" charset="-122"/>
                          <a:ea typeface="微软雅黑" panose="020B0503020204020204" pitchFamily="34" charset="-122"/>
                        </a:rPr>
                        <a:t>风险因素</a:t>
                      </a:r>
                      <a:endParaRPr lang="zh-CN" sz="1600" kern="100" dirty="0">
                        <a:effectLst/>
                        <a:latin typeface="微软雅黑" panose="020B0503020204020204" pitchFamily="34" charset="-122"/>
                        <a:ea typeface="微软雅黑" panose="020B0503020204020204" pitchFamily="34" charset="-122"/>
                      </a:endParaRPr>
                    </a:p>
                  </a:txBody>
                  <a:tcPr marL="66373" marR="66373" marT="0" marB="0" anchor="ctr"/>
                </a:tc>
                <a:tc>
                  <a:txBody>
                    <a:bodyPr/>
                    <a:lstStyle/>
                    <a:p>
                      <a:pPr algn="ctr">
                        <a:spcAft>
                          <a:spcPts val="0"/>
                        </a:spcAft>
                      </a:pPr>
                      <a:r>
                        <a:rPr lang="zh-CN" sz="1600" kern="100">
                          <a:effectLst/>
                          <a:latin typeface="微软雅黑" panose="020B0503020204020204" pitchFamily="34" charset="-122"/>
                          <a:ea typeface="微软雅黑" panose="020B0503020204020204" pitchFamily="34" charset="-122"/>
                        </a:rPr>
                        <a:t>风险指标</a:t>
                      </a:r>
                      <a:endParaRPr lang="zh-CN" sz="1600" kern="100">
                        <a:effectLst/>
                        <a:latin typeface="微软雅黑" panose="020B0503020204020204" pitchFamily="34" charset="-122"/>
                        <a:ea typeface="微软雅黑" panose="020B0503020204020204" pitchFamily="34" charset="-122"/>
                      </a:endParaRPr>
                    </a:p>
                  </a:txBody>
                  <a:tcPr marL="66373" marR="66373" marT="0" marB="0" anchor="ctr"/>
                </a:tc>
                <a:tc>
                  <a:txBody>
                    <a:bodyPr/>
                    <a:lstStyle/>
                    <a:p>
                      <a:pPr algn="ctr">
                        <a:spcAft>
                          <a:spcPts val="0"/>
                        </a:spcAft>
                      </a:pPr>
                      <a:r>
                        <a:rPr lang="zh-CN" sz="1600" kern="100">
                          <a:effectLst/>
                          <a:latin typeface="微软雅黑" panose="020B0503020204020204" pitchFamily="34" charset="-122"/>
                          <a:ea typeface="微软雅黑" panose="020B0503020204020204" pitchFamily="34" charset="-122"/>
                        </a:rPr>
                        <a:t>标准要求</a:t>
                      </a:r>
                      <a:endParaRPr lang="zh-CN" sz="1600" kern="100">
                        <a:effectLst/>
                        <a:latin typeface="微软雅黑" panose="020B0503020204020204" pitchFamily="34" charset="-122"/>
                        <a:ea typeface="微软雅黑" panose="020B0503020204020204" pitchFamily="34" charset="-122"/>
                      </a:endParaRPr>
                    </a:p>
                  </a:txBody>
                  <a:tcPr marL="66373" marR="66373" marT="0" marB="0" anchor="ctr"/>
                </a:tc>
                <a:tc>
                  <a:txBody>
                    <a:bodyPr/>
                    <a:lstStyle/>
                    <a:p>
                      <a:pPr algn="ctr">
                        <a:spcAft>
                          <a:spcPts val="0"/>
                        </a:spcAft>
                      </a:pPr>
                      <a:r>
                        <a:rPr lang="zh-CN" sz="1600" kern="100" dirty="0">
                          <a:effectLst/>
                          <a:latin typeface="微软雅黑" panose="020B0503020204020204" pitchFamily="34" charset="-122"/>
                          <a:ea typeface="微软雅黑" panose="020B0503020204020204" pitchFamily="34" charset="-122"/>
                        </a:rPr>
                        <a:t>评价标准</a:t>
                      </a:r>
                      <a:endParaRPr lang="zh-CN" sz="1600" kern="100" dirty="0">
                        <a:effectLst/>
                        <a:latin typeface="微软雅黑" panose="020B0503020204020204" pitchFamily="34" charset="-122"/>
                        <a:ea typeface="微软雅黑" panose="020B0503020204020204" pitchFamily="34" charset="-122"/>
                      </a:endParaRPr>
                    </a:p>
                  </a:txBody>
                  <a:tcPr marL="66373" marR="66373" marT="0" marB="0" anchor="ctr"/>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zh-CN" altLang="zh-CN" sz="1600" kern="100" dirty="0">
                          <a:effectLst/>
                          <a:latin typeface="微软雅黑" panose="020B0503020204020204" pitchFamily="34" charset="-122"/>
                          <a:ea typeface="微软雅黑" panose="020B0503020204020204" pitchFamily="34" charset="-122"/>
                        </a:rPr>
                        <a:t>评价</a:t>
                      </a:r>
                      <a:r>
                        <a:rPr lang="zh-CN" altLang="en-US" sz="1600" kern="100" dirty="0">
                          <a:effectLst/>
                          <a:latin typeface="微软雅黑" panose="020B0503020204020204" pitchFamily="34" charset="-122"/>
                          <a:ea typeface="微软雅黑" panose="020B0503020204020204" pitchFamily="34" charset="-122"/>
                        </a:rPr>
                        <a:t>得分</a:t>
                      </a:r>
                      <a:endParaRPr lang="zh-CN" sz="1600" kern="100" spc="-100" baseline="0" dirty="0">
                        <a:effectLst/>
                        <a:latin typeface="微软雅黑" panose="020B0503020204020204" pitchFamily="34" charset="-122"/>
                        <a:ea typeface="微软雅黑" panose="020B0503020204020204" pitchFamily="34" charset="-122"/>
                      </a:endParaRPr>
                    </a:p>
                  </a:txBody>
                  <a:tcPr marL="66373" marR="66373" marT="0" marB="0" anchor="ctr"/>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zh-CN" altLang="zh-CN" sz="1600" kern="100" spc="-100" baseline="0" dirty="0">
                          <a:effectLst/>
                          <a:latin typeface="微软雅黑" panose="020B0503020204020204" pitchFamily="34" charset="-122"/>
                          <a:ea typeface="微软雅黑" panose="020B0503020204020204" pitchFamily="34" charset="-122"/>
                        </a:rPr>
                        <a:t>子系统权重</a:t>
                      </a:r>
                      <a:endParaRPr lang="zh-CN" altLang="zh-CN" sz="1600" kern="100" spc="-100" baseline="0" dirty="0">
                        <a:effectLst/>
                        <a:latin typeface="微软雅黑" panose="020B0503020204020204" pitchFamily="34" charset="-122"/>
                        <a:ea typeface="微软雅黑" panose="020B0503020204020204" pitchFamily="34" charset="-122"/>
                      </a:endParaRPr>
                    </a:p>
                  </a:txBody>
                  <a:tcPr marL="66373" marR="66373" marT="0" marB="0" anchor="ctr"/>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zh-CN" altLang="zh-CN" sz="1600" kern="100" dirty="0">
                          <a:effectLst/>
                          <a:latin typeface="微软雅黑" panose="020B0503020204020204" pitchFamily="34" charset="-122"/>
                          <a:ea typeface="微软雅黑" panose="020B0503020204020204" pitchFamily="34" charset="-122"/>
                        </a:rPr>
                        <a:t>种类系数</a:t>
                      </a:r>
                      <a:endParaRPr lang="zh-CN" altLang="zh-CN" sz="1600" kern="100" dirty="0">
                        <a:effectLst/>
                        <a:latin typeface="微软雅黑" panose="020B0503020204020204" pitchFamily="34" charset="-122"/>
                        <a:ea typeface="微软雅黑" panose="020B0503020204020204" pitchFamily="34" charset="-122"/>
                      </a:endParaRPr>
                    </a:p>
                  </a:txBody>
                  <a:tcPr marL="66373" marR="66373" marT="0" marB="0" anchor="ctr"/>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zh-CN" altLang="en-US" sz="1600" kern="100" dirty="0">
                          <a:effectLst/>
                          <a:latin typeface="微软雅黑" panose="020B0503020204020204" pitchFamily="34" charset="-122"/>
                          <a:ea typeface="微软雅黑" panose="020B0503020204020204" pitchFamily="34" charset="-122"/>
                        </a:rPr>
                        <a:t>计算得分</a:t>
                      </a:r>
                      <a:endParaRPr lang="zh-CN" altLang="en-US" sz="1600" kern="100" dirty="0">
                        <a:effectLst/>
                        <a:latin typeface="微软雅黑" panose="020B0503020204020204" pitchFamily="34" charset="-122"/>
                        <a:ea typeface="微软雅黑" panose="020B0503020204020204" pitchFamily="34" charset="-122"/>
                      </a:endParaRPr>
                    </a:p>
                  </a:txBody>
                  <a:tcPr marL="66373" marR="66373" marT="0" marB="0" anchor="ctr"/>
                </a:tc>
              </a:tr>
              <a:tr h="1169670">
                <a:tc>
                  <a:txBody>
                    <a:bodyPr/>
                    <a:lstStyle/>
                    <a:p>
                      <a:pPr marL="0" lvl="0" indent="0" algn="ctr">
                        <a:spcAft>
                          <a:spcPts val="0"/>
                        </a:spcAft>
                        <a:buClr>
                          <a:srgbClr val="000000"/>
                        </a:buClr>
                        <a:buFont typeface="宋体" panose="02010600030101010101" pitchFamily="2" charset="-122"/>
                        <a:buNone/>
                      </a:pPr>
                      <a:r>
                        <a:rPr lang="en-US" sz="1600" kern="100" dirty="0">
                          <a:effectLst/>
                          <a:latin typeface="微软雅黑" panose="020B0503020204020204" pitchFamily="34" charset="-122"/>
                          <a:ea typeface="微软雅黑" panose="020B0503020204020204" pitchFamily="34" charset="-122"/>
                        </a:rPr>
                        <a:t> 1</a:t>
                      </a:r>
                      <a:endParaRPr lang="en-US" sz="1600" kern="100" dirty="0">
                        <a:effectLst/>
                        <a:latin typeface="微软雅黑" panose="020B0503020204020204" pitchFamily="34" charset="-122"/>
                        <a:ea typeface="微软雅黑" panose="020B0503020204020204" pitchFamily="34" charset="-122"/>
                      </a:endParaRPr>
                    </a:p>
                  </a:txBody>
                  <a:tcPr marL="66373" marR="66373" marT="0" marB="0"/>
                </a:tc>
                <a:tc rowSpan="4">
                  <a:txBody>
                    <a:bodyPr/>
                    <a:lstStyle/>
                    <a:p>
                      <a:pPr algn="ctr">
                        <a:spcAft>
                          <a:spcPts val="0"/>
                        </a:spcAft>
                      </a:pPr>
                      <a:r>
                        <a:rPr lang="zh-CN" sz="1600" kern="100" dirty="0">
                          <a:effectLst/>
                          <a:latin typeface="微软雅黑" panose="020B0503020204020204" pitchFamily="34" charset="-122"/>
                          <a:ea typeface="微软雅黑" panose="020B0503020204020204" pitchFamily="34" charset="-122"/>
                        </a:rPr>
                        <a:t>人的因素</a:t>
                      </a:r>
                      <a:endParaRPr lang="zh-CN" sz="1600" kern="100" dirty="0">
                        <a:effectLst/>
                        <a:latin typeface="微软雅黑" panose="020B0503020204020204" pitchFamily="34" charset="-122"/>
                        <a:ea typeface="微软雅黑" panose="020B0503020204020204" pitchFamily="34" charset="-122"/>
                      </a:endParaRPr>
                    </a:p>
                  </a:txBody>
                  <a:tcPr marL="66373" marR="66373" marT="0" marB="0" anchor="ctr"/>
                </a:tc>
                <a:tc>
                  <a:txBody>
                    <a:bodyPr/>
                    <a:lstStyle/>
                    <a:p>
                      <a:pPr algn="ctr">
                        <a:spcAft>
                          <a:spcPts val="0"/>
                        </a:spcAft>
                      </a:pPr>
                      <a:r>
                        <a:rPr lang="zh-CN" sz="1600" kern="100" dirty="0">
                          <a:effectLst/>
                          <a:latin typeface="微软雅黑" panose="020B0503020204020204" pitchFamily="34" charset="-122"/>
                          <a:ea typeface="微软雅黑" panose="020B0503020204020204" pitchFamily="34" charset="-122"/>
                        </a:rPr>
                        <a:t>人员持证</a:t>
                      </a:r>
                      <a:endParaRPr lang="en-US" altLang="zh-CN" sz="1600" kern="100" dirty="0">
                        <a:effectLst/>
                        <a:latin typeface="微软雅黑" panose="020B0503020204020204" pitchFamily="34" charset="-122"/>
                        <a:ea typeface="微软雅黑" panose="020B0503020204020204" pitchFamily="34" charset="-122"/>
                      </a:endParaRPr>
                    </a:p>
                    <a:p>
                      <a:pPr algn="ctr">
                        <a:spcAft>
                          <a:spcPts val="0"/>
                        </a:spcAft>
                      </a:pPr>
                      <a:endParaRPr lang="zh-CN" altLang="zh-CN" sz="1600" kern="100" dirty="0">
                        <a:solidFill>
                          <a:srgbClr val="FF0000"/>
                        </a:solidFill>
                        <a:effectLst/>
                        <a:latin typeface="微软雅黑" panose="020B0503020204020204" pitchFamily="34" charset="-122"/>
                        <a:ea typeface="微软雅黑" panose="020B0503020204020204" pitchFamily="34" charset="-122"/>
                      </a:endParaRPr>
                    </a:p>
                  </a:txBody>
                  <a:tcPr marL="66373" marR="66373" marT="0" marB="0"/>
                </a:tc>
                <a:tc>
                  <a:txBody>
                    <a:bodyPr/>
                    <a:lstStyle/>
                    <a:p>
                      <a:pPr algn="l">
                        <a:spcAft>
                          <a:spcPts val="0"/>
                        </a:spcAft>
                      </a:pPr>
                      <a:r>
                        <a:rPr lang="zh-CN" sz="1600" kern="100" dirty="0">
                          <a:effectLst/>
                          <a:latin typeface="微软雅黑" panose="020B0503020204020204" pitchFamily="34" charset="-122"/>
                          <a:ea typeface="微软雅黑" panose="020B0503020204020204" pitchFamily="34" charset="-122"/>
                        </a:rPr>
                        <a:t>安全管理人员、作业人员应按规定持证，证书在有效期内且范围能涵盖作业内容</a:t>
                      </a:r>
                      <a:endParaRPr lang="zh-CN" sz="1600" kern="100" dirty="0">
                        <a:effectLst/>
                        <a:latin typeface="微软雅黑" panose="020B0503020204020204" pitchFamily="34" charset="-122"/>
                        <a:ea typeface="微软雅黑" panose="020B0503020204020204" pitchFamily="34" charset="-122"/>
                      </a:endParaRPr>
                    </a:p>
                  </a:txBody>
                  <a:tcPr marL="66373" marR="66373" marT="0" marB="0" anchor="ctr"/>
                </a:tc>
                <a:tc>
                  <a:txBody>
                    <a:bodyPr/>
                    <a:lstStyle/>
                    <a:p>
                      <a:pPr algn="l">
                        <a:spcAft>
                          <a:spcPts val="0"/>
                        </a:spcAft>
                      </a:pPr>
                      <a:endParaRPr lang="zh-CN" sz="1600" kern="100" dirty="0">
                        <a:effectLst/>
                        <a:latin typeface="Times New Roman" panose="02020603050405020304"/>
                        <a:ea typeface="微软雅黑" panose="020B0503020204020204" pitchFamily="34" charset="-122"/>
                      </a:endParaRPr>
                    </a:p>
                  </a:txBody>
                  <a:tcPr marL="66373" marR="66373" marT="0" marB="0" anchor="ctr"/>
                </a:tc>
                <a:tc>
                  <a:txBody>
                    <a:bodyPr/>
                    <a:lstStyle/>
                    <a:p>
                      <a:endParaRPr lang="zh-CN" altLang="en-US">
                        <a:ea typeface="微软雅黑" panose="020B0503020204020204" pitchFamily="34" charset="-122"/>
                      </a:endParaRPr>
                    </a:p>
                  </a:txBody>
                  <a:tcPr marL="66373" marR="66373" marT="0" marB="0" anchor="ctr"/>
                </a:tc>
                <a:tc>
                  <a:txBody>
                    <a:bodyPr/>
                    <a:lstStyle/>
                    <a:p>
                      <a:pPr algn="ctr">
                        <a:spcAft>
                          <a:spcPts val="0"/>
                        </a:spcAft>
                      </a:pPr>
                      <a:r>
                        <a:rPr lang="en-US" sz="1600" kern="100" dirty="0" err="1">
                          <a:effectLst/>
                          <a:latin typeface="微软雅黑" panose="020B0503020204020204" pitchFamily="34" charset="-122"/>
                          <a:ea typeface="微软雅黑" panose="020B0503020204020204" pitchFamily="34" charset="-122"/>
                        </a:rPr>
                        <a:t>W</a:t>
                      </a:r>
                      <a:r>
                        <a:rPr lang="en-US" sz="1600" kern="100" baseline="-25000" dirty="0" err="1">
                          <a:effectLst/>
                          <a:latin typeface="微软雅黑" panose="020B0503020204020204" pitchFamily="34" charset="-122"/>
                          <a:ea typeface="微软雅黑" panose="020B0503020204020204" pitchFamily="34" charset="-122"/>
                        </a:rPr>
                        <a:t>p</a:t>
                      </a:r>
                      <a:endParaRPr lang="zh-CN" sz="1600" kern="100" dirty="0">
                        <a:effectLst/>
                        <a:latin typeface="微软雅黑" panose="020B0503020204020204" pitchFamily="34" charset="-122"/>
                        <a:ea typeface="微软雅黑" panose="020B0503020204020204" pitchFamily="34" charset="-122"/>
                      </a:endParaRPr>
                    </a:p>
                  </a:txBody>
                  <a:tcPr marL="66373" marR="66373" marT="0" marB="0" anchor="ctr"/>
                </a:tc>
                <a:tc>
                  <a:txBody>
                    <a:bodyPr/>
                    <a:lstStyle/>
                    <a:p>
                      <a:pPr algn="ctr">
                        <a:spcAft>
                          <a:spcPts val="0"/>
                        </a:spcAft>
                      </a:pPr>
                      <a:r>
                        <a:rPr lang="en-US" sz="1600" kern="100" dirty="0">
                          <a:effectLst/>
                          <a:latin typeface="微软雅黑" panose="020B0503020204020204" pitchFamily="34" charset="-122"/>
                          <a:ea typeface="微软雅黑" panose="020B0503020204020204" pitchFamily="34" charset="-122"/>
                        </a:rPr>
                        <a:t>W</a:t>
                      </a:r>
                      <a:r>
                        <a:rPr lang="en-US" sz="1600" kern="100" baseline="-25000" dirty="0">
                          <a:effectLst/>
                          <a:latin typeface="微软雅黑" panose="020B0503020204020204" pitchFamily="34" charset="-122"/>
                          <a:ea typeface="微软雅黑" panose="020B0503020204020204" pitchFamily="34" charset="-122"/>
                        </a:rPr>
                        <a:t>K</a:t>
                      </a:r>
                      <a:endParaRPr lang="zh-CN" sz="1600" kern="100" dirty="0">
                        <a:effectLst/>
                        <a:latin typeface="微软雅黑" panose="020B0503020204020204" pitchFamily="34" charset="-122"/>
                        <a:ea typeface="微软雅黑" panose="020B0503020204020204" pitchFamily="34" charset="-122"/>
                      </a:endParaRPr>
                    </a:p>
                  </a:txBody>
                  <a:tcPr marL="66373" marR="66373" marT="0" marB="0" anchor="ctr"/>
                </a:tc>
                <a:tc>
                  <a:txBody>
                    <a:body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en-US" sz="1600" kern="100" dirty="0">
                        <a:effectLst/>
                        <a:latin typeface="微软雅黑" panose="020B0503020204020204" pitchFamily="34" charset="-122"/>
                        <a:ea typeface="微软雅黑" panose="020B0503020204020204" pitchFamily="34" charset="-122"/>
                      </a:endParaRPr>
                    </a:p>
                  </a:txBody>
                  <a:tcPr marL="66373" marR="66373" marT="0" marB="0"/>
                </a:tc>
              </a:tr>
              <a:tr h="779780">
                <a:tc>
                  <a:txBody>
                    <a:bodyPr/>
                    <a:lstStyle/>
                    <a:p>
                      <a:pPr marL="0" lvl="0" indent="0" algn="ctr">
                        <a:spcAft>
                          <a:spcPts val="0"/>
                        </a:spcAft>
                        <a:buClr>
                          <a:srgbClr val="000000"/>
                        </a:buClr>
                        <a:buFont typeface="宋体" panose="02010600030101010101" pitchFamily="2" charset="-122"/>
                        <a:buNone/>
                      </a:pPr>
                      <a:r>
                        <a:rPr lang="en-US" sz="1600" kern="100" dirty="0">
                          <a:effectLst/>
                          <a:latin typeface="微软雅黑" panose="020B0503020204020204" pitchFamily="34" charset="-122"/>
                          <a:ea typeface="微软雅黑" panose="020B0503020204020204" pitchFamily="34" charset="-122"/>
                        </a:rPr>
                        <a:t>2 </a:t>
                      </a:r>
                      <a:endParaRPr lang="en-US" sz="1600" kern="100" dirty="0">
                        <a:effectLst/>
                        <a:latin typeface="微软雅黑" panose="020B0503020204020204" pitchFamily="34" charset="-122"/>
                        <a:ea typeface="微软雅黑" panose="020B0503020204020204" pitchFamily="34" charset="-122"/>
                      </a:endParaRPr>
                    </a:p>
                  </a:txBody>
                  <a:tcPr marL="66373" marR="66373" marT="0" marB="0"/>
                </a:tc>
                <a:tc vMerge="1">
                  <a:tcPr/>
                </a:tc>
                <a:tc rowSpan="2">
                  <a:txBody>
                    <a:bodyPr/>
                    <a:lstStyle/>
                    <a:p>
                      <a:pPr algn="ctr">
                        <a:spcAft>
                          <a:spcPts val="0"/>
                        </a:spcAft>
                      </a:pPr>
                      <a:r>
                        <a:rPr lang="zh-CN" sz="1600" kern="100" dirty="0">
                          <a:effectLst/>
                          <a:latin typeface="微软雅黑" panose="020B0503020204020204" pitchFamily="34" charset="-122"/>
                          <a:ea typeface="微软雅黑" panose="020B0503020204020204" pitchFamily="34" charset="-122"/>
                        </a:rPr>
                        <a:t>人员安全培训</a:t>
                      </a:r>
                      <a:endParaRPr lang="en-US" altLang="zh-CN" sz="1600" kern="100" dirty="0">
                        <a:effectLst/>
                        <a:latin typeface="微软雅黑" panose="020B0503020204020204" pitchFamily="34" charset="-122"/>
                        <a:ea typeface="微软雅黑" panose="020B0503020204020204" pitchFamily="34" charset="-122"/>
                      </a:endParaRPr>
                    </a:p>
                    <a:p>
                      <a:pPr algn="ctr">
                        <a:spcAft>
                          <a:spcPts val="0"/>
                        </a:spcAft>
                      </a:pPr>
                      <a:endParaRPr lang="zh-CN" sz="1600" kern="100" dirty="0">
                        <a:solidFill>
                          <a:srgbClr val="FF0000"/>
                        </a:solidFill>
                        <a:effectLst/>
                        <a:latin typeface="微软雅黑" panose="020B0503020204020204" pitchFamily="34" charset="-122"/>
                        <a:ea typeface="微软雅黑" panose="020B0503020204020204" pitchFamily="34" charset="-122"/>
                      </a:endParaRPr>
                    </a:p>
                  </a:txBody>
                  <a:tcPr marL="66373" marR="66373" marT="0" marB="0"/>
                </a:tc>
                <a:tc rowSpan="2">
                  <a:txBody>
                    <a:bodyPr/>
                    <a:lstStyle/>
                    <a:p>
                      <a:pPr algn="l">
                        <a:spcAft>
                          <a:spcPts val="0"/>
                        </a:spcAft>
                      </a:pPr>
                      <a:r>
                        <a:rPr lang="zh-CN" sz="1600" kern="100" dirty="0">
                          <a:effectLst/>
                          <a:latin typeface="微软雅黑" panose="020B0503020204020204" pitchFamily="34" charset="-122"/>
                          <a:ea typeface="微软雅黑" panose="020B0503020204020204" pitchFamily="34" charset="-122"/>
                        </a:rPr>
                        <a:t>制定安全培训计划，按规定开展安全培训，并覆盖相关人员</a:t>
                      </a:r>
                      <a:endParaRPr lang="zh-CN" sz="1600" kern="100" dirty="0">
                        <a:effectLst/>
                        <a:latin typeface="微软雅黑" panose="020B0503020204020204" pitchFamily="34" charset="-122"/>
                        <a:ea typeface="微软雅黑" panose="020B0503020204020204" pitchFamily="34" charset="-122"/>
                      </a:endParaRPr>
                    </a:p>
                  </a:txBody>
                  <a:tcPr marL="66373" marR="66373" marT="0" marB="0" anchor="ctr"/>
                </a:tc>
                <a:tc rowSpan="2">
                  <a:txBody>
                    <a:bodyPr/>
                    <a:lstStyle/>
                    <a:p>
                      <a:pPr algn="l">
                        <a:spcAft>
                          <a:spcPts val="0"/>
                        </a:spcAft>
                      </a:pPr>
                      <a:r>
                        <a:rPr lang="en-US" sz="1600" kern="100" dirty="0">
                          <a:effectLst/>
                          <a:latin typeface="微软雅黑" panose="020B0503020204020204" pitchFamily="34" charset="-122"/>
                          <a:ea typeface="微软雅黑" panose="020B0503020204020204" pitchFamily="34" charset="-122"/>
                        </a:rPr>
                        <a:t> </a:t>
                      </a:r>
                      <a:endParaRPr lang="en-US" sz="1600" kern="100" dirty="0">
                        <a:effectLst/>
                        <a:latin typeface="微软雅黑" panose="020B0503020204020204" pitchFamily="34" charset="-122"/>
                        <a:ea typeface="微软雅黑" panose="020B0503020204020204" pitchFamily="34" charset="-122"/>
                      </a:endParaRPr>
                    </a:p>
                  </a:txBody>
                  <a:tcPr marL="66373" marR="66373" marT="0" marB="0" anchor="ctr"/>
                </a:tc>
                <a:tc rowSpan="2">
                  <a:txBody>
                    <a:bodyPr/>
                    <a:lstStyle/>
                    <a:p>
                      <a:endParaRPr lang="zh-CN" altLang="en-US">
                        <a:ea typeface="微软雅黑" panose="020B0503020204020204" pitchFamily="34" charset="-122"/>
                      </a:endParaRPr>
                    </a:p>
                  </a:txBody>
                  <a:tcPr marL="66373" marR="66373" marT="0" marB="0" anchor="ctr"/>
                </a:tc>
                <a:tc rowSpan="2">
                  <a:txBody>
                    <a:bodyPr/>
                    <a:lstStyle/>
                    <a:p>
                      <a:pPr algn="ctr">
                        <a:spcAft>
                          <a:spcPts val="0"/>
                        </a:spcAft>
                      </a:pPr>
                      <a:r>
                        <a:rPr lang="en-US" sz="1600" kern="100" dirty="0" err="1">
                          <a:effectLst/>
                          <a:latin typeface="微软雅黑" panose="020B0503020204020204" pitchFamily="34" charset="-122"/>
                          <a:ea typeface="微软雅黑" panose="020B0503020204020204" pitchFamily="34" charset="-122"/>
                        </a:rPr>
                        <a:t>W</a:t>
                      </a:r>
                      <a:r>
                        <a:rPr lang="en-US" sz="1600" kern="100" baseline="-25000" dirty="0" err="1">
                          <a:effectLst/>
                          <a:latin typeface="微软雅黑" panose="020B0503020204020204" pitchFamily="34" charset="-122"/>
                          <a:ea typeface="微软雅黑" panose="020B0503020204020204" pitchFamily="34" charset="-122"/>
                        </a:rPr>
                        <a:t>p</a:t>
                      </a:r>
                      <a:endParaRPr lang="zh-CN" sz="1600" kern="100" dirty="0">
                        <a:effectLst/>
                        <a:latin typeface="微软雅黑" panose="020B0503020204020204" pitchFamily="34" charset="-122"/>
                        <a:ea typeface="微软雅黑" panose="020B0503020204020204" pitchFamily="34" charset="-122"/>
                      </a:endParaRPr>
                    </a:p>
                  </a:txBody>
                  <a:tcPr marL="66373" marR="66373" marT="0" marB="0" anchor="ctr"/>
                </a:tc>
                <a:tc rowSpan="2">
                  <a:txBody>
                    <a:bodyPr/>
                    <a:lstStyle/>
                    <a:p>
                      <a:pPr algn="ctr">
                        <a:spcAft>
                          <a:spcPts val="0"/>
                        </a:spcAft>
                      </a:pPr>
                      <a:r>
                        <a:rPr lang="en-US" sz="1600" kern="100" dirty="0">
                          <a:effectLst/>
                          <a:latin typeface="微软雅黑" panose="020B0503020204020204" pitchFamily="34" charset="-122"/>
                          <a:ea typeface="微软雅黑" panose="020B0503020204020204" pitchFamily="34" charset="-122"/>
                        </a:rPr>
                        <a:t>W</a:t>
                      </a:r>
                      <a:r>
                        <a:rPr lang="en-US" sz="1600" kern="100" baseline="-25000" dirty="0">
                          <a:effectLst/>
                          <a:latin typeface="微软雅黑" panose="020B0503020204020204" pitchFamily="34" charset="-122"/>
                          <a:ea typeface="微软雅黑" panose="020B0503020204020204" pitchFamily="34" charset="-122"/>
                        </a:rPr>
                        <a:t>K</a:t>
                      </a:r>
                      <a:endParaRPr lang="zh-CN" sz="1600" kern="100" dirty="0">
                        <a:effectLst/>
                        <a:latin typeface="微软雅黑" panose="020B0503020204020204" pitchFamily="34" charset="-122"/>
                        <a:ea typeface="微软雅黑" panose="020B0503020204020204" pitchFamily="34" charset="-122"/>
                      </a:endParaRPr>
                    </a:p>
                  </a:txBody>
                  <a:tcPr marL="66373" marR="66373" marT="0" marB="0" anchor="ctr"/>
                </a:tc>
                <a:tc rowSpan="2">
                  <a:txBody>
                    <a:bodyPr/>
                    <a:lstStyle/>
                    <a:p>
                      <a:pPr algn="ctr">
                        <a:spcAft>
                          <a:spcPts val="0"/>
                        </a:spcAft>
                      </a:pPr>
                      <a:r>
                        <a:rPr lang="en-US" sz="1600" kern="100">
                          <a:effectLst/>
                          <a:latin typeface="微软雅黑" panose="020B0503020204020204" pitchFamily="34" charset="-122"/>
                          <a:ea typeface="微软雅黑" panose="020B0503020204020204" pitchFamily="34" charset="-122"/>
                        </a:rPr>
                        <a:t> </a:t>
                      </a:r>
                      <a:endParaRPr lang="en-US" sz="1600" kern="100">
                        <a:effectLst/>
                        <a:latin typeface="微软雅黑" panose="020B0503020204020204" pitchFamily="34" charset="-122"/>
                        <a:ea typeface="微软雅黑" panose="020B0503020204020204" pitchFamily="34" charset="-122"/>
                      </a:endParaRPr>
                    </a:p>
                  </a:txBody>
                  <a:tcPr marL="66373" marR="66373" marT="0" marB="0"/>
                </a:tc>
              </a:tr>
              <a:tr h="281940">
                <a:tc rowSpan="2">
                  <a:txBody>
                    <a:bodyPr/>
                    <a:lstStyle/>
                    <a:p>
                      <a:pPr marL="0" lvl="0" indent="0" algn="ctr">
                        <a:spcAft>
                          <a:spcPts val="0"/>
                        </a:spcAft>
                        <a:buClr>
                          <a:srgbClr val="000000"/>
                        </a:buClr>
                        <a:buFont typeface="宋体" panose="02010600030101010101" pitchFamily="2" charset="-122"/>
                        <a:buNone/>
                      </a:pPr>
                      <a:r>
                        <a:rPr lang="en-US" sz="1600" kern="100" dirty="0">
                          <a:effectLst/>
                          <a:latin typeface="微软雅黑" panose="020B0503020204020204" pitchFamily="34" charset="-122"/>
                          <a:ea typeface="微软雅黑" panose="020B0503020204020204" pitchFamily="34" charset="-122"/>
                        </a:rPr>
                        <a:t> 3</a:t>
                      </a:r>
                      <a:endParaRPr lang="en-US" sz="1600" kern="100" dirty="0">
                        <a:effectLst/>
                        <a:latin typeface="微软雅黑" panose="020B0503020204020204" pitchFamily="34" charset="-122"/>
                        <a:ea typeface="微软雅黑" panose="020B0503020204020204" pitchFamily="34" charset="-122"/>
                      </a:endParaRPr>
                    </a:p>
                  </a:txBody>
                  <a:tcPr marL="66373" marR="66373" marT="0" marB="0"/>
                </a:tc>
                <a:tc vMerge="1">
                  <a:tcPr/>
                </a:tc>
                <a:tc vMerge="1">
                  <a:tcPr marL="66373" marR="66373" marT="0" marB="0"/>
                </a:tc>
                <a:tc vMerge="1">
                  <a:tcPr marL="66373" marR="66373" marT="0" marB="0" anchor="ctr"/>
                </a:tc>
                <a:tc vMerge="1">
                  <a:tcPr marL="66373" marR="66373" marT="0" marB="0" anchor="ctr"/>
                </a:tc>
                <a:tc vMerge="1">
                  <a:tcPr marL="66373" marR="66373" marT="0" marB="0" anchor="ctr"/>
                </a:tc>
                <a:tc vMerge="1">
                  <a:tcPr marL="66373" marR="66373" marT="0" marB="0" anchor="ctr"/>
                </a:tc>
                <a:tc vMerge="1">
                  <a:tcPr marL="66373" marR="66373" marT="0" marB="0" anchor="ctr"/>
                </a:tc>
                <a:tc vMerge="1">
                  <a:tcPr marL="66373" marR="66373" marT="0" marB="0"/>
                </a:tc>
              </a:tr>
              <a:tr h="914400">
                <a:tc vMerge="1">
                  <a:tcPr/>
                </a:tc>
                <a:tc vMerge="1">
                  <a:tcPr/>
                </a:tc>
                <a:tc>
                  <a:txBody>
                    <a:bodyPr/>
                    <a:lstStyle/>
                    <a:p>
                      <a:pPr algn="ctr">
                        <a:spcAft>
                          <a:spcPts val="0"/>
                        </a:spcAft>
                      </a:pPr>
                      <a:r>
                        <a:rPr lang="zh-CN" sz="1600" kern="100" dirty="0">
                          <a:effectLst/>
                          <a:latin typeface="微软雅黑" panose="020B0503020204020204" pitchFamily="34" charset="-122"/>
                          <a:ea typeface="微软雅黑" panose="020B0503020204020204" pitchFamily="34" charset="-122"/>
                        </a:rPr>
                        <a:t>人员配置</a:t>
                      </a:r>
                      <a:endParaRPr lang="en-US" altLang="zh-CN" sz="1600" kern="100" dirty="0">
                        <a:effectLst/>
                        <a:latin typeface="微软雅黑" panose="020B0503020204020204" pitchFamily="34" charset="-122"/>
                        <a:ea typeface="微软雅黑" panose="020B0503020204020204" pitchFamily="34" charset="-122"/>
                      </a:endParaRPr>
                    </a:p>
                    <a:p>
                      <a:pPr algn="ctr">
                        <a:spcAft>
                          <a:spcPts val="0"/>
                        </a:spcAft>
                      </a:pPr>
                      <a:endParaRPr lang="zh-CN" sz="1600" kern="100" dirty="0">
                        <a:solidFill>
                          <a:srgbClr val="FF0000"/>
                        </a:solidFill>
                        <a:effectLst/>
                        <a:latin typeface="微软雅黑" panose="020B0503020204020204" pitchFamily="34" charset="-122"/>
                        <a:ea typeface="微软雅黑" panose="020B0503020204020204" pitchFamily="34" charset="-122"/>
                      </a:endParaRPr>
                    </a:p>
                  </a:txBody>
                  <a:tcPr marL="66373" marR="66373" marT="0" marB="0"/>
                </a:tc>
                <a:tc>
                  <a:txBody>
                    <a:bodyPr/>
                    <a:lstStyle/>
                    <a:p>
                      <a:pPr algn="l">
                        <a:spcAft>
                          <a:spcPts val="0"/>
                        </a:spcAft>
                      </a:pPr>
                      <a:r>
                        <a:rPr lang="zh-CN" sz="1600" kern="100" dirty="0">
                          <a:effectLst/>
                          <a:latin typeface="微软雅黑" panose="020B0503020204020204" pitchFamily="34" charset="-122"/>
                          <a:ea typeface="微软雅黑" panose="020B0503020204020204" pitchFamily="34" charset="-122"/>
                        </a:rPr>
                        <a:t>按规定配置安全管理人员和作业人员</a:t>
                      </a:r>
                      <a:endParaRPr lang="zh-CN" sz="1600" kern="100" dirty="0">
                        <a:effectLst/>
                        <a:latin typeface="微软雅黑" panose="020B0503020204020204" pitchFamily="34" charset="-122"/>
                        <a:ea typeface="微软雅黑" panose="020B0503020204020204" pitchFamily="34" charset="-122"/>
                      </a:endParaRPr>
                    </a:p>
                  </a:txBody>
                  <a:tcPr marL="66373" marR="66373" marT="0" marB="0" anchor="ctr"/>
                </a:tc>
                <a:tc>
                  <a:txBody>
                    <a:bodyPr/>
                    <a:lstStyle/>
                    <a:p>
                      <a:pPr algn="l">
                        <a:spcAft>
                          <a:spcPts val="0"/>
                        </a:spcAft>
                      </a:pPr>
                      <a:endParaRPr lang="zh-CN" sz="1600" kern="100" dirty="0">
                        <a:effectLst/>
                        <a:latin typeface="Times New Roman" panose="02020603050405020304"/>
                        <a:ea typeface="微软雅黑" panose="020B0503020204020204" pitchFamily="34" charset="-122"/>
                      </a:endParaRPr>
                    </a:p>
                  </a:txBody>
                  <a:tcPr marL="66373" marR="66373" marT="0" marB="0" anchor="ctr"/>
                </a:tc>
                <a:tc>
                  <a:txBody>
                    <a:bodyPr/>
                    <a:lstStyle/>
                    <a:p>
                      <a:endParaRPr lang="zh-CN" altLang="en-US" dirty="0">
                        <a:ea typeface="微软雅黑" panose="020B0503020204020204" pitchFamily="34" charset="-122"/>
                      </a:endParaRPr>
                    </a:p>
                  </a:txBody>
                  <a:tcPr marL="66373" marR="66373" marT="0" marB="0" anchor="ctr"/>
                </a:tc>
                <a:tc>
                  <a:txBody>
                    <a:bodyPr/>
                    <a:lstStyle/>
                    <a:p>
                      <a:pPr algn="ctr">
                        <a:spcAft>
                          <a:spcPts val="0"/>
                        </a:spcAft>
                      </a:pPr>
                      <a:r>
                        <a:rPr lang="en-US" sz="1600" kern="100" dirty="0" err="1">
                          <a:effectLst/>
                          <a:latin typeface="微软雅黑" panose="020B0503020204020204" pitchFamily="34" charset="-122"/>
                          <a:ea typeface="微软雅黑" panose="020B0503020204020204" pitchFamily="34" charset="-122"/>
                        </a:rPr>
                        <a:t>W</a:t>
                      </a:r>
                      <a:r>
                        <a:rPr lang="en-US" sz="1600" kern="100" baseline="-25000" dirty="0" err="1">
                          <a:effectLst/>
                          <a:latin typeface="微软雅黑" panose="020B0503020204020204" pitchFamily="34" charset="-122"/>
                          <a:ea typeface="微软雅黑" panose="020B0503020204020204" pitchFamily="34" charset="-122"/>
                        </a:rPr>
                        <a:t>p</a:t>
                      </a:r>
                      <a:endParaRPr lang="zh-CN" sz="1600" kern="100" dirty="0">
                        <a:effectLst/>
                        <a:latin typeface="微软雅黑" panose="020B0503020204020204" pitchFamily="34" charset="-122"/>
                        <a:ea typeface="微软雅黑" panose="020B0503020204020204" pitchFamily="34" charset="-122"/>
                      </a:endParaRPr>
                    </a:p>
                  </a:txBody>
                  <a:tcPr marL="66373" marR="66373" marT="0" marB="0" anchor="ctr"/>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en-US" altLang="zh-CN" sz="1600" kern="100">
                          <a:effectLst/>
                          <a:latin typeface="微软雅黑" panose="020B0503020204020204" pitchFamily="34" charset="-122"/>
                          <a:ea typeface="微软雅黑" panose="020B0503020204020204" pitchFamily="34" charset="-122"/>
                        </a:rPr>
                        <a:t>W</a:t>
                      </a:r>
                      <a:r>
                        <a:rPr lang="en-US" altLang="zh-CN" sz="1600" kern="100" baseline="-25000">
                          <a:effectLst/>
                          <a:latin typeface="微软雅黑" panose="020B0503020204020204" pitchFamily="34" charset="-122"/>
                          <a:ea typeface="微软雅黑" panose="020B0503020204020204" pitchFamily="34" charset="-122"/>
                        </a:rPr>
                        <a:t>K</a:t>
                      </a: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txBody>
                  <a:tcPr marL="66373" marR="66373" marT="0" marB="0" anchor="ctr"/>
                </a:tc>
                <a:tc>
                  <a:txBody>
                    <a:body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en-US" sz="1600" kern="100" dirty="0">
                        <a:effectLst/>
                        <a:latin typeface="微软雅黑" panose="020B0503020204020204" pitchFamily="34" charset="-122"/>
                        <a:ea typeface="微软雅黑" panose="020B0503020204020204" pitchFamily="34" charset="-122"/>
                      </a:endParaRPr>
                    </a:p>
                  </a:txBody>
                  <a:tcPr marL="66373" marR="66373" marT="0" marB="0"/>
                </a:tc>
              </a:tr>
            </a:tbl>
          </a:graphicData>
        </a:graphic>
      </p:graphicFrame>
      <p:sp>
        <p:nvSpPr>
          <p:cNvPr id="6" name="矩形 5"/>
          <p:cNvSpPr/>
          <p:nvPr/>
        </p:nvSpPr>
        <p:spPr>
          <a:xfrm>
            <a:off x="1270634" y="2054424"/>
            <a:ext cx="481330" cy="398780"/>
          </a:xfrm>
          <a:prstGeom prst="rect">
            <a:avLst/>
          </a:prstGeom>
        </p:spPr>
        <p:txBody>
          <a:bodyPr wrap="none">
            <a:spAutoFit/>
          </a:bodyPr>
          <a:lstStyle/>
          <a:p>
            <a:pPr algn="ctr">
              <a:spcAft>
                <a:spcPts val="0"/>
              </a:spcAft>
            </a:pPr>
            <a:r>
              <a:rPr lang="en-US" altLang="zh-CN" sz="2000" kern="100" dirty="0">
                <a:solidFill>
                  <a:srgbClr val="000000"/>
                </a:solidFill>
                <a:latin typeface="微软雅黑" panose="020B0503020204020204" pitchFamily="34" charset="-122"/>
                <a:ea typeface="微软雅黑" panose="020B0503020204020204" pitchFamily="34" charset="-122"/>
              </a:rPr>
              <a:t>50</a:t>
            </a:r>
            <a:endParaRPr lang="en-US" altLang="zh-CN" sz="2000" kern="100" dirty="0">
              <a:solidFill>
                <a:srgbClr val="000000"/>
              </a:solidFill>
              <a:latin typeface="微软雅黑" panose="020B0503020204020204" pitchFamily="34" charset="-122"/>
              <a:ea typeface="微软雅黑" panose="020B0503020204020204" pitchFamily="34" charset="-122"/>
            </a:endParaRPr>
          </a:p>
        </p:txBody>
      </p:sp>
      <p:sp>
        <p:nvSpPr>
          <p:cNvPr id="20" name="矩形 19"/>
          <p:cNvSpPr/>
          <p:nvPr/>
        </p:nvSpPr>
        <p:spPr>
          <a:xfrm>
            <a:off x="1270634" y="3476824"/>
            <a:ext cx="481330" cy="398780"/>
          </a:xfrm>
          <a:prstGeom prst="rect">
            <a:avLst/>
          </a:prstGeom>
        </p:spPr>
        <p:txBody>
          <a:bodyPr wrap="none">
            <a:spAutoFit/>
          </a:bodyPr>
          <a:lstStyle/>
          <a:p>
            <a:pPr algn="ctr">
              <a:spcAft>
                <a:spcPts val="0"/>
              </a:spcAft>
            </a:pPr>
            <a:r>
              <a:rPr lang="en-US" altLang="zh-CN" sz="2000" kern="100" dirty="0">
                <a:solidFill>
                  <a:srgbClr val="000000"/>
                </a:solidFill>
                <a:latin typeface="微软雅黑" panose="020B0503020204020204" pitchFamily="34" charset="-122"/>
                <a:ea typeface="微软雅黑" panose="020B0503020204020204" pitchFamily="34" charset="-122"/>
              </a:rPr>
              <a:t>20</a:t>
            </a:r>
            <a:endParaRPr lang="en-US" altLang="zh-CN" sz="2000" kern="100" dirty="0">
              <a:solidFill>
                <a:srgbClr val="000000"/>
              </a:solidFill>
              <a:latin typeface="微软雅黑" panose="020B0503020204020204" pitchFamily="34" charset="-122"/>
              <a:ea typeface="微软雅黑" panose="020B0503020204020204" pitchFamily="34" charset="-122"/>
            </a:endParaRPr>
          </a:p>
        </p:txBody>
      </p:sp>
      <p:sp>
        <p:nvSpPr>
          <p:cNvPr id="21" name="矩形 20"/>
          <p:cNvSpPr/>
          <p:nvPr/>
        </p:nvSpPr>
        <p:spPr>
          <a:xfrm>
            <a:off x="1270634" y="4238824"/>
            <a:ext cx="481330" cy="398780"/>
          </a:xfrm>
          <a:prstGeom prst="rect">
            <a:avLst/>
          </a:prstGeom>
        </p:spPr>
        <p:txBody>
          <a:bodyPr wrap="none">
            <a:spAutoFit/>
          </a:bodyPr>
          <a:lstStyle/>
          <a:p>
            <a:pPr algn="ctr">
              <a:spcAft>
                <a:spcPts val="0"/>
              </a:spcAft>
            </a:pPr>
            <a:r>
              <a:rPr lang="en-US" altLang="zh-CN" sz="2000" kern="100" dirty="0">
                <a:solidFill>
                  <a:srgbClr val="000000"/>
                </a:solidFill>
                <a:latin typeface="微软雅黑" panose="020B0503020204020204" pitchFamily="34" charset="-122"/>
                <a:ea typeface="微软雅黑" panose="020B0503020204020204" pitchFamily="34" charset="-122"/>
              </a:rPr>
              <a:t>30</a:t>
            </a:r>
            <a:endParaRPr lang="en-US" altLang="zh-CN" sz="2000" kern="100" dirty="0">
              <a:solidFill>
                <a:srgbClr val="000000"/>
              </a:solidFill>
              <a:latin typeface="微软雅黑" panose="020B0503020204020204" pitchFamily="34" charset="-122"/>
              <a:ea typeface="微软雅黑" panose="020B0503020204020204" pitchFamily="34" charset="-122"/>
            </a:endParaRPr>
          </a:p>
        </p:txBody>
      </p:sp>
      <p:sp>
        <p:nvSpPr>
          <p:cNvPr id="7" name="矩形 6"/>
          <p:cNvSpPr/>
          <p:nvPr/>
        </p:nvSpPr>
        <p:spPr>
          <a:xfrm>
            <a:off x="3860800" y="1685092"/>
            <a:ext cx="2628900" cy="1076325"/>
          </a:xfrm>
          <a:prstGeom prst="rect">
            <a:avLst/>
          </a:prstGeom>
        </p:spPr>
        <p:txBody>
          <a:bodyPr wrap="square">
            <a:spAutoFit/>
          </a:bodyPr>
          <a:lstStyle/>
          <a:p>
            <a:r>
              <a:rPr lang="en-US" altLang="zh-CN" sz="1600" kern="100" dirty="0">
                <a:solidFill>
                  <a:srgbClr val="000000"/>
                </a:solidFill>
                <a:latin typeface="微软雅黑" panose="020B0503020204020204" pitchFamily="34" charset="-122"/>
                <a:ea typeface="微软雅黑" panose="020B0503020204020204" pitchFamily="34" charset="-122"/>
              </a:rPr>
              <a:t>1</a:t>
            </a:r>
            <a:r>
              <a:rPr lang="zh-CN" altLang="en-US" sz="1600" kern="100" dirty="0">
                <a:solidFill>
                  <a:srgbClr val="000000"/>
                </a:solidFill>
                <a:latin typeface="微软雅黑" panose="020B0503020204020204" pitchFamily="34" charset="-122"/>
                <a:ea typeface="微软雅黑" panose="020B0503020204020204" pitchFamily="34" charset="-122"/>
              </a:rPr>
              <a:t>应持证人员未持证</a:t>
            </a:r>
            <a:r>
              <a:rPr lang="en-US" altLang="zh-CN" sz="1600" kern="100" dirty="0">
                <a:solidFill>
                  <a:srgbClr val="000000"/>
                </a:solidFill>
                <a:latin typeface="微软雅黑" panose="020B0503020204020204" pitchFamily="34" charset="-122"/>
                <a:ea typeface="微软雅黑" panose="020B0503020204020204" pitchFamily="34" charset="-122"/>
              </a:rPr>
              <a:t>50</a:t>
            </a:r>
            <a:endParaRPr lang="en-US" altLang="zh-CN" sz="1600" kern="100" dirty="0">
              <a:solidFill>
                <a:srgbClr val="000000"/>
              </a:solidFill>
              <a:latin typeface="微软雅黑" panose="020B0503020204020204" pitchFamily="34" charset="-122"/>
              <a:ea typeface="微软雅黑" panose="020B0503020204020204" pitchFamily="34" charset="-122"/>
            </a:endParaRPr>
          </a:p>
          <a:p>
            <a:r>
              <a:rPr lang="en-US" altLang="zh-CN" sz="1600" kern="100" dirty="0">
                <a:solidFill>
                  <a:srgbClr val="000000"/>
                </a:solidFill>
                <a:latin typeface="微软雅黑" panose="020B0503020204020204" pitchFamily="34" charset="-122"/>
                <a:ea typeface="微软雅黑" panose="020B0503020204020204" pitchFamily="34" charset="-122"/>
              </a:rPr>
              <a:t>2</a:t>
            </a:r>
            <a:r>
              <a:rPr lang="zh-CN" altLang="en-US" sz="1600" kern="100" dirty="0">
                <a:solidFill>
                  <a:srgbClr val="000000"/>
                </a:solidFill>
                <a:latin typeface="微软雅黑" panose="020B0503020204020204" pitchFamily="34" charset="-122"/>
                <a:ea typeface="微软雅黑" panose="020B0503020204020204" pitchFamily="34" charset="-122"/>
              </a:rPr>
              <a:t>所持证书不在有效期内</a:t>
            </a:r>
            <a:r>
              <a:rPr lang="en-US" altLang="zh-CN" sz="1600" kern="100" dirty="0">
                <a:solidFill>
                  <a:srgbClr val="000000"/>
                </a:solidFill>
                <a:latin typeface="微软雅黑" panose="020B0503020204020204" pitchFamily="34" charset="-122"/>
                <a:ea typeface="微软雅黑" panose="020B0503020204020204" pitchFamily="34" charset="-122"/>
              </a:rPr>
              <a:t>20</a:t>
            </a:r>
            <a:endParaRPr lang="en-US" altLang="zh-CN" sz="1600" kern="100" dirty="0">
              <a:solidFill>
                <a:srgbClr val="000000"/>
              </a:solidFill>
              <a:latin typeface="微软雅黑" panose="020B0503020204020204" pitchFamily="34" charset="-122"/>
              <a:ea typeface="微软雅黑" panose="020B0503020204020204" pitchFamily="34" charset="-122"/>
            </a:endParaRPr>
          </a:p>
          <a:p>
            <a:r>
              <a:rPr lang="en-US" altLang="zh-CN" sz="1600" kern="100" dirty="0">
                <a:solidFill>
                  <a:srgbClr val="000000"/>
                </a:solidFill>
                <a:latin typeface="微软雅黑" panose="020B0503020204020204" pitchFamily="34" charset="-122"/>
                <a:ea typeface="微软雅黑" panose="020B0503020204020204" pitchFamily="34" charset="-122"/>
              </a:rPr>
              <a:t>3</a:t>
            </a:r>
            <a:r>
              <a:rPr lang="zh-CN" altLang="en-US" sz="1600" kern="100" dirty="0">
                <a:solidFill>
                  <a:srgbClr val="000000"/>
                </a:solidFill>
                <a:latin typeface="微软雅黑" panose="020B0503020204020204" pitchFamily="34" charset="-122"/>
                <a:ea typeface="微软雅黑" panose="020B0503020204020204" pitchFamily="34" charset="-122"/>
              </a:rPr>
              <a:t>所持证书项目与作业内容不符</a:t>
            </a:r>
            <a:r>
              <a:rPr lang="en-US" altLang="zh-CN" sz="1600" kern="100" dirty="0">
                <a:solidFill>
                  <a:srgbClr val="000000"/>
                </a:solidFill>
                <a:latin typeface="微软雅黑" panose="020B0503020204020204" pitchFamily="34" charset="-122"/>
                <a:ea typeface="微软雅黑" panose="020B0503020204020204" pitchFamily="34" charset="-122"/>
              </a:rPr>
              <a:t> 50</a:t>
            </a:r>
            <a:endParaRPr lang="en-US" altLang="zh-CN" sz="1600" kern="100" dirty="0">
              <a:solidFill>
                <a:srgbClr val="000000"/>
              </a:solidFill>
              <a:latin typeface="微软雅黑" panose="020B0503020204020204" pitchFamily="34" charset="-122"/>
              <a:ea typeface="微软雅黑" panose="020B0503020204020204" pitchFamily="34" charset="-122"/>
            </a:endParaRPr>
          </a:p>
        </p:txBody>
      </p:sp>
      <p:sp>
        <p:nvSpPr>
          <p:cNvPr id="24" name="矩形 23"/>
          <p:cNvSpPr/>
          <p:nvPr/>
        </p:nvSpPr>
        <p:spPr>
          <a:xfrm>
            <a:off x="3810000" y="3927734"/>
            <a:ext cx="2628900" cy="583565"/>
          </a:xfrm>
          <a:prstGeom prst="rect">
            <a:avLst/>
          </a:prstGeom>
        </p:spPr>
        <p:txBody>
          <a:bodyPr wrap="square">
            <a:spAutoFit/>
          </a:bodyPr>
          <a:lstStyle/>
          <a:p>
            <a:r>
              <a:rPr lang="en-US" altLang="zh-CN" sz="1600" kern="100" dirty="0">
                <a:solidFill>
                  <a:srgbClr val="000000"/>
                </a:solidFill>
                <a:latin typeface="微软雅黑" panose="020B0503020204020204" pitchFamily="34" charset="-122"/>
                <a:ea typeface="微软雅黑" panose="020B0503020204020204" pitchFamily="34" charset="-122"/>
              </a:rPr>
              <a:t>1</a:t>
            </a:r>
            <a:r>
              <a:rPr lang="zh-CN" altLang="en-US" sz="1600" kern="100" dirty="0">
                <a:solidFill>
                  <a:srgbClr val="000000"/>
                </a:solidFill>
                <a:latin typeface="微软雅黑" panose="020B0503020204020204" pitchFamily="34" charset="-122"/>
                <a:ea typeface="微软雅黑" panose="020B0503020204020204" pitchFamily="34" charset="-122"/>
              </a:rPr>
              <a:t>未配置安全责任人</a:t>
            </a:r>
            <a:r>
              <a:rPr lang="en-US" altLang="zh-CN" sz="1600" kern="100" dirty="0">
                <a:solidFill>
                  <a:srgbClr val="000000"/>
                </a:solidFill>
                <a:latin typeface="微软雅黑" panose="020B0503020204020204" pitchFamily="34" charset="-122"/>
                <a:ea typeface="微软雅黑" panose="020B0503020204020204" pitchFamily="34" charset="-122"/>
              </a:rPr>
              <a:t>30</a:t>
            </a:r>
            <a:endParaRPr lang="en-US" altLang="zh-CN" sz="1600" kern="100" dirty="0">
              <a:solidFill>
                <a:srgbClr val="000000"/>
              </a:solidFill>
              <a:latin typeface="微软雅黑" panose="020B0503020204020204" pitchFamily="34" charset="-122"/>
              <a:ea typeface="微软雅黑" panose="020B0503020204020204" pitchFamily="34" charset="-122"/>
            </a:endParaRPr>
          </a:p>
          <a:p>
            <a:r>
              <a:rPr lang="en-US" altLang="zh-CN" sz="1600" kern="100" dirty="0">
                <a:solidFill>
                  <a:srgbClr val="000000"/>
                </a:solidFill>
                <a:latin typeface="微软雅黑" panose="020B0503020204020204" pitchFamily="34" charset="-122"/>
                <a:ea typeface="微软雅黑" panose="020B0503020204020204" pitchFamily="34" charset="-122"/>
              </a:rPr>
              <a:t>2</a:t>
            </a:r>
            <a:r>
              <a:rPr lang="zh-CN" altLang="en-US" sz="1600" kern="100" dirty="0">
                <a:solidFill>
                  <a:srgbClr val="000000"/>
                </a:solidFill>
                <a:latin typeface="微软雅黑" panose="020B0503020204020204" pitchFamily="34" charset="-122"/>
                <a:ea typeface="微软雅黑" panose="020B0503020204020204" pitchFamily="34" charset="-122"/>
              </a:rPr>
              <a:t>作业人员数量不足</a:t>
            </a:r>
            <a:r>
              <a:rPr lang="en-US" altLang="zh-CN" sz="1600" kern="100" dirty="0">
                <a:solidFill>
                  <a:srgbClr val="000000"/>
                </a:solidFill>
                <a:latin typeface="微软雅黑" panose="020B0503020204020204" pitchFamily="34" charset="-122"/>
                <a:ea typeface="微软雅黑" panose="020B0503020204020204" pitchFamily="34" charset="-122"/>
              </a:rPr>
              <a:t> 20</a:t>
            </a:r>
            <a:endParaRPr lang="en-US" altLang="zh-CN" sz="1600" kern="100" dirty="0">
              <a:solidFill>
                <a:srgbClr val="000000"/>
              </a:solidFill>
              <a:latin typeface="微软雅黑" panose="020B0503020204020204" pitchFamily="34" charset="-122"/>
              <a:ea typeface="微软雅黑" panose="020B0503020204020204" pitchFamily="34" charset="-122"/>
            </a:endParaRPr>
          </a:p>
        </p:txBody>
      </p:sp>
      <p:sp>
        <p:nvSpPr>
          <p:cNvPr id="25" name="矩形 24"/>
          <p:cNvSpPr/>
          <p:nvPr/>
        </p:nvSpPr>
        <p:spPr>
          <a:xfrm>
            <a:off x="3860800" y="2996345"/>
            <a:ext cx="2628900" cy="583565"/>
          </a:xfrm>
          <a:prstGeom prst="rect">
            <a:avLst/>
          </a:prstGeom>
        </p:spPr>
        <p:txBody>
          <a:bodyPr wrap="square">
            <a:spAutoFit/>
          </a:bodyPr>
          <a:lstStyle/>
          <a:p>
            <a:r>
              <a:rPr lang="en-US" altLang="zh-CN" sz="1600" kern="100" dirty="0">
                <a:solidFill>
                  <a:srgbClr val="000000"/>
                </a:solidFill>
                <a:latin typeface="微软雅黑" panose="020B0503020204020204" pitchFamily="34" charset="-122"/>
                <a:ea typeface="微软雅黑" panose="020B0503020204020204" pitchFamily="34" charset="-122"/>
              </a:rPr>
              <a:t>1</a:t>
            </a:r>
            <a:r>
              <a:rPr lang="zh-CN" altLang="en-US" sz="1600" kern="100" dirty="0">
                <a:solidFill>
                  <a:srgbClr val="000000"/>
                </a:solidFill>
                <a:latin typeface="微软雅黑" panose="020B0503020204020204" pitchFamily="34" charset="-122"/>
                <a:ea typeface="微软雅黑" panose="020B0503020204020204" pitchFamily="34" charset="-122"/>
              </a:rPr>
              <a:t>未开展安全培训</a:t>
            </a:r>
            <a:r>
              <a:rPr lang="en-US" altLang="zh-CN" sz="1600" kern="100" dirty="0">
                <a:solidFill>
                  <a:srgbClr val="000000"/>
                </a:solidFill>
                <a:latin typeface="微软雅黑" panose="020B0503020204020204" pitchFamily="34" charset="-122"/>
                <a:ea typeface="微软雅黑" panose="020B0503020204020204" pitchFamily="34" charset="-122"/>
              </a:rPr>
              <a:t>20</a:t>
            </a:r>
            <a:endParaRPr lang="en-US" altLang="zh-CN" sz="1600" kern="100" dirty="0">
              <a:solidFill>
                <a:srgbClr val="000000"/>
              </a:solidFill>
              <a:latin typeface="微软雅黑" panose="020B0503020204020204" pitchFamily="34" charset="-122"/>
              <a:ea typeface="微软雅黑" panose="020B0503020204020204" pitchFamily="34" charset="-122"/>
            </a:endParaRPr>
          </a:p>
          <a:p>
            <a:r>
              <a:rPr lang="en-US" altLang="zh-CN" sz="1600" kern="100" dirty="0">
                <a:solidFill>
                  <a:srgbClr val="000000"/>
                </a:solidFill>
                <a:latin typeface="微软雅黑" panose="020B0503020204020204" pitchFamily="34" charset="-122"/>
                <a:ea typeface="微软雅黑" panose="020B0503020204020204" pitchFamily="34" charset="-122"/>
              </a:rPr>
              <a:t>2</a:t>
            </a:r>
            <a:r>
              <a:rPr lang="zh-CN" altLang="en-US" sz="1600" kern="100" dirty="0">
                <a:solidFill>
                  <a:srgbClr val="000000"/>
                </a:solidFill>
                <a:latin typeface="微软雅黑" panose="020B0503020204020204" pitchFamily="34" charset="-122"/>
                <a:ea typeface="微软雅黑" panose="020B0503020204020204" pitchFamily="34" charset="-122"/>
              </a:rPr>
              <a:t>培训未覆盖相关人员</a:t>
            </a:r>
            <a:r>
              <a:rPr lang="en-US" altLang="zh-CN" sz="1600" kern="100" dirty="0">
                <a:solidFill>
                  <a:srgbClr val="000000"/>
                </a:solidFill>
                <a:latin typeface="微软雅黑" panose="020B0503020204020204" pitchFamily="34" charset="-122"/>
                <a:ea typeface="微软雅黑" panose="020B0503020204020204" pitchFamily="34" charset="-122"/>
              </a:rPr>
              <a:t>10</a:t>
            </a:r>
            <a:endParaRPr lang="en-US" altLang="zh-CN" sz="1600" kern="100" dirty="0">
              <a:solidFill>
                <a:srgbClr val="000000"/>
              </a:solidFill>
              <a:latin typeface="微软雅黑" panose="020B0503020204020204" pitchFamily="34" charset="-122"/>
              <a:ea typeface="微软雅黑" panose="020B0503020204020204" pitchFamily="34" charset="-122"/>
            </a:endParaRPr>
          </a:p>
        </p:txBody>
      </p:sp>
      <p:sp>
        <p:nvSpPr>
          <p:cNvPr id="26" name="矩形 25"/>
          <p:cNvSpPr/>
          <p:nvPr/>
        </p:nvSpPr>
        <p:spPr>
          <a:xfrm>
            <a:off x="6585333" y="2010203"/>
            <a:ext cx="481330" cy="398780"/>
          </a:xfrm>
          <a:prstGeom prst="rect">
            <a:avLst/>
          </a:prstGeom>
        </p:spPr>
        <p:txBody>
          <a:bodyPr wrap="none">
            <a:spAutoFit/>
          </a:bodyPr>
          <a:lstStyle/>
          <a:p>
            <a:pPr algn="ctr">
              <a:spcAft>
                <a:spcPts val="0"/>
              </a:spcAft>
            </a:pPr>
            <a:r>
              <a:rPr lang="en-US" altLang="zh-CN" sz="2000" kern="100" dirty="0">
                <a:solidFill>
                  <a:srgbClr val="000000"/>
                </a:solidFill>
                <a:latin typeface="微软雅黑" panose="020B0503020204020204" pitchFamily="34" charset="-122"/>
                <a:ea typeface="微软雅黑" panose="020B0503020204020204" pitchFamily="34" charset="-122"/>
              </a:rPr>
              <a:t>20</a:t>
            </a:r>
            <a:endParaRPr lang="en-US" altLang="zh-CN" sz="2000" kern="100" dirty="0">
              <a:solidFill>
                <a:srgbClr val="000000"/>
              </a:solidFill>
              <a:latin typeface="微软雅黑" panose="020B0503020204020204" pitchFamily="34" charset="-122"/>
              <a:ea typeface="微软雅黑" panose="020B0503020204020204" pitchFamily="34" charset="-122"/>
            </a:endParaRPr>
          </a:p>
        </p:txBody>
      </p:sp>
      <p:sp>
        <p:nvSpPr>
          <p:cNvPr id="27" name="矩形 26"/>
          <p:cNvSpPr/>
          <p:nvPr/>
        </p:nvSpPr>
        <p:spPr>
          <a:xfrm>
            <a:off x="6585333" y="3191023"/>
            <a:ext cx="481330" cy="398780"/>
          </a:xfrm>
          <a:prstGeom prst="rect">
            <a:avLst/>
          </a:prstGeom>
        </p:spPr>
        <p:txBody>
          <a:bodyPr wrap="none">
            <a:spAutoFit/>
          </a:bodyPr>
          <a:lstStyle/>
          <a:p>
            <a:pPr algn="ctr">
              <a:spcAft>
                <a:spcPts val="0"/>
              </a:spcAft>
            </a:pPr>
            <a:r>
              <a:rPr lang="en-US" altLang="zh-CN" sz="2000" kern="100" dirty="0">
                <a:solidFill>
                  <a:srgbClr val="000000"/>
                </a:solidFill>
                <a:latin typeface="微软雅黑" panose="020B0503020204020204" pitchFamily="34" charset="-122"/>
                <a:ea typeface="微软雅黑" panose="020B0503020204020204" pitchFamily="34" charset="-122"/>
              </a:rPr>
              <a:t>10</a:t>
            </a:r>
            <a:endParaRPr lang="en-US" altLang="zh-CN" sz="2000" kern="100" dirty="0">
              <a:solidFill>
                <a:srgbClr val="000000"/>
              </a:solidFill>
              <a:latin typeface="微软雅黑" panose="020B0503020204020204" pitchFamily="34" charset="-122"/>
              <a:ea typeface="微软雅黑" panose="020B0503020204020204" pitchFamily="34" charset="-122"/>
            </a:endParaRPr>
          </a:p>
        </p:txBody>
      </p:sp>
      <p:sp>
        <p:nvSpPr>
          <p:cNvPr id="28" name="矩形 27"/>
          <p:cNvSpPr/>
          <p:nvPr/>
        </p:nvSpPr>
        <p:spPr>
          <a:xfrm>
            <a:off x="6585333" y="4038769"/>
            <a:ext cx="481330" cy="398780"/>
          </a:xfrm>
          <a:prstGeom prst="rect">
            <a:avLst/>
          </a:prstGeom>
        </p:spPr>
        <p:txBody>
          <a:bodyPr wrap="none">
            <a:spAutoFit/>
          </a:bodyPr>
          <a:lstStyle/>
          <a:p>
            <a:pPr algn="ctr">
              <a:spcAft>
                <a:spcPts val="0"/>
              </a:spcAft>
            </a:pPr>
            <a:r>
              <a:rPr lang="en-US" altLang="zh-CN" sz="2000" kern="100" dirty="0">
                <a:solidFill>
                  <a:srgbClr val="000000"/>
                </a:solidFill>
                <a:latin typeface="微软雅黑" panose="020B0503020204020204" pitchFamily="34" charset="-122"/>
                <a:ea typeface="微软雅黑" panose="020B0503020204020204" pitchFamily="34" charset="-122"/>
              </a:rPr>
              <a:t>30</a:t>
            </a:r>
            <a:endParaRPr lang="en-US" altLang="zh-CN" sz="2000" kern="100" dirty="0">
              <a:solidFill>
                <a:srgbClr val="000000"/>
              </a:solidFill>
              <a:latin typeface="微软雅黑" panose="020B0503020204020204" pitchFamily="34" charset="-122"/>
              <a:ea typeface="微软雅黑" panose="020B0503020204020204" pitchFamily="34" charset="-122"/>
            </a:endParaRPr>
          </a:p>
        </p:txBody>
      </p:sp>
      <p:sp>
        <p:nvSpPr>
          <p:cNvPr id="30" name="矩形 29"/>
          <p:cNvSpPr/>
          <p:nvPr>
            <p:custDataLst>
              <p:tags r:id="rId9"/>
            </p:custDataLst>
          </p:nvPr>
        </p:nvSpPr>
        <p:spPr>
          <a:xfrm>
            <a:off x="7069013" y="1646992"/>
            <a:ext cx="830387" cy="3169285"/>
          </a:xfrm>
          <a:prstGeom prst="rect">
            <a:avLst/>
          </a:prstGeom>
          <a:solidFill>
            <a:schemeClr val="accent1"/>
          </a:solidFill>
        </p:spPr>
        <p:txBody>
          <a:bodyPr wrap="square">
            <a:spAutoFit/>
          </a:bodyPr>
          <a:lstStyle/>
          <a:p>
            <a:pPr algn="ctr">
              <a:spcAft>
                <a:spcPts val="0"/>
              </a:spcAft>
            </a:pPr>
            <a:endParaRPr lang="en-US" altLang="zh-CN" sz="2000" kern="100" dirty="0">
              <a:solidFill>
                <a:srgbClr val="FFFFFF"/>
              </a:solidFill>
              <a:latin typeface="微软雅黑" panose="020B0503020204020204" pitchFamily="34" charset="-122"/>
              <a:ea typeface="微软雅黑" panose="020B0503020204020204" pitchFamily="34" charset="-122"/>
            </a:endParaRPr>
          </a:p>
          <a:p>
            <a:pPr algn="ctr">
              <a:spcAft>
                <a:spcPts val="0"/>
              </a:spcAft>
            </a:pPr>
            <a:endParaRPr lang="en-US" altLang="zh-CN" sz="2000" kern="100" dirty="0">
              <a:solidFill>
                <a:srgbClr val="FFFFFF"/>
              </a:solidFill>
              <a:latin typeface="微软雅黑" panose="020B0503020204020204" pitchFamily="34" charset="-122"/>
              <a:ea typeface="微软雅黑" panose="020B0503020204020204" pitchFamily="34" charset="-122"/>
            </a:endParaRPr>
          </a:p>
          <a:p>
            <a:pPr algn="ctr">
              <a:spcAft>
                <a:spcPts val="0"/>
              </a:spcAft>
            </a:pPr>
            <a:endParaRPr lang="en-US" altLang="zh-CN" sz="2000" kern="100" dirty="0">
              <a:solidFill>
                <a:srgbClr val="FFFFFF"/>
              </a:solidFill>
              <a:latin typeface="微软雅黑" panose="020B0503020204020204" pitchFamily="34" charset="-122"/>
              <a:ea typeface="微软雅黑" panose="020B0503020204020204" pitchFamily="34" charset="-122"/>
            </a:endParaRPr>
          </a:p>
          <a:p>
            <a:pPr algn="ctr">
              <a:spcAft>
                <a:spcPts val="0"/>
              </a:spcAft>
            </a:pPr>
            <a:endParaRPr lang="en-US" altLang="zh-CN" sz="2000" kern="100" dirty="0">
              <a:solidFill>
                <a:srgbClr val="FFFFFF"/>
              </a:solidFill>
              <a:latin typeface="微软雅黑" panose="020B0503020204020204" pitchFamily="34" charset="-122"/>
              <a:ea typeface="微软雅黑" panose="020B0503020204020204" pitchFamily="34" charset="-122"/>
            </a:endParaRPr>
          </a:p>
          <a:p>
            <a:pPr algn="ctr">
              <a:spcAft>
                <a:spcPts val="0"/>
              </a:spcAft>
            </a:pPr>
            <a:r>
              <a:rPr lang="zh-CN" altLang="en-US" sz="2000" kern="100" dirty="0">
                <a:solidFill>
                  <a:srgbClr val="FFFFFF"/>
                </a:solidFill>
                <a:latin typeface="微软雅黑" panose="020B0503020204020204" pitchFamily="34" charset="-122"/>
                <a:ea typeface="微软雅黑" panose="020B0503020204020204" pitchFamily="34" charset="-122"/>
              </a:rPr>
              <a:t>人</a:t>
            </a:r>
            <a:r>
              <a:rPr lang="en-US" altLang="zh-CN" sz="2000" kern="100" dirty="0">
                <a:solidFill>
                  <a:srgbClr val="FFFFFF"/>
                </a:solidFill>
                <a:latin typeface="微软雅黑" panose="020B0503020204020204" pitchFamily="34" charset="-122"/>
                <a:ea typeface="微软雅黑" panose="020B0503020204020204" pitchFamily="34" charset="-122"/>
              </a:rPr>
              <a:t>10%</a:t>
            </a:r>
            <a:endParaRPr lang="en-US" altLang="zh-CN" sz="2000" kern="100" dirty="0">
              <a:solidFill>
                <a:srgbClr val="FFFFFF"/>
              </a:solidFill>
              <a:latin typeface="微软雅黑" panose="020B0503020204020204" pitchFamily="34" charset="-122"/>
              <a:ea typeface="微软雅黑" panose="020B0503020204020204" pitchFamily="34" charset="-122"/>
            </a:endParaRPr>
          </a:p>
          <a:p>
            <a:pPr algn="ctr">
              <a:spcAft>
                <a:spcPts val="0"/>
              </a:spcAft>
            </a:pPr>
            <a:endParaRPr lang="en-US" altLang="zh-CN" sz="2000" kern="100" dirty="0">
              <a:solidFill>
                <a:srgbClr val="FFFFFF"/>
              </a:solidFill>
              <a:latin typeface="微软雅黑" panose="020B0503020204020204" pitchFamily="34" charset="-122"/>
              <a:ea typeface="微软雅黑" panose="020B0503020204020204" pitchFamily="34" charset="-122"/>
            </a:endParaRPr>
          </a:p>
          <a:p>
            <a:pPr algn="ctr">
              <a:spcAft>
                <a:spcPts val="0"/>
              </a:spcAft>
            </a:pPr>
            <a:endParaRPr lang="en-US" altLang="zh-CN" sz="2000" kern="100" dirty="0">
              <a:solidFill>
                <a:srgbClr val="FFFFFF"/>
              </a:solidFill>
              <a:latin typeface="微软雅黑" panose="020B0503020204020204" pitchFamily="34" charset="-122"/>
              <a:ea typeface="微软雅黑" panose="020B0503020204020204" pitchFamily="34" charset="-122"/>
            </a:endParaRPr>
          </a:p>
          <a:p>
            <a:pPr algn="ctr">
              <a:spcAft>
                <a:spcPts val="0"/>
              </a:spcAft>
            </a:pPr>
            <a:endParaRPr lang="en-US" altLang="zh-CN" sz="2000" kern="100" dirty="0">
              <a:solidFill>
                <a:srgbClr val="FFFFFF"/>
              </a:solidFill>
              <a:latin typeface="微软雅黑" panose="020B0503020204020204" pitchFamily="34" charset="-122"/>
              <a:ea typeface="微软雅黑" panose="020B0503020204020204" pitchFamily="34" charset="-122"/>
            </a:endParaRPr>
          </a:p>
          <a:p>
            <a:pPr algn="ctr">
              <a:spcAft>
                <a:spcPts val="0"/>
              </a:spcAft>
            </a:pPr>
            <a:endParaRPr lang="en-US" altLang="zh-CN" sz="2000" kern="100" dirty="0">
              <a:solidFill>
                <a:srgbClr val="FFFFFF"/>
              </a:solidFill>
              <a:latin typeface="微软雅黑" panose="020B0503020204020204" pitchFamily="34" charset="-122"/>
              <a:ea typeface="微软雅黑" panose="020B0503020204020204" pitchFamily="34" charset="-122"/>
            </a:endParaRPr>
          </a:p>
        </p:txBody>
      </p:sp>
      <p:sp>
        <p:nvSpPr>
          <p:cNvPr id="31" name="矩形 30"/>
          <p:cNvSpPr/>
          <p:nvPr>
            <p:custDataLst>
              <p:tags r:id="rId10"/>
            </p:custDataLst>
          </p:nvPr>
        </p:nvSpPr>
        <p:spPr>
          <a:xfrm>
            <a:off x="7770934" y="1627482"/>
            <a:ext cx="638420" cy="3169285"/>
          </a:xfrm>
          <a:prstGeom prst="rect">
            <a:avLst/>
          </a:prstGeom>
          <a:solidFill>
            <a:schemeClr val="accent1"/>
          </a:solidFill>
        </p:spPr>
        <p:txBody>
          <a:bodyPr wrap="square">
            <a:spAutoFit/>
          </a:bodyPr>
          <a:lstStyle/>
          <a:p>
            <a:pPr algn="ctr">
              <a:spcAft>
                <a:spcPts val="0"/>
              </a:spcAft>
            </a:pPr>
            <a:endParaRPr lang="en-US" altLang="zh-CN" sz="2000" kern="100" dirty="0">
              <a:solidFill>
                <a:srgbClr val="FFFFFF"/>
              </a:solidFill>
              <a:latin typeface="微软雅黑" panose="020B0503020204020204" pitchFamily="34" charset="-122"/>
              <a:ea typeface="微软雅黑" panose="020B0503020204020204" pitchFamily="34" charset="-122"/>
            </a:endParaRPr>
          </a:p>
          <a:p>
            <a:pPr algn="ctr">
              <a:spcAft>
                <a:spcPts val="0"/>
              </a:spcAft>
            </a:pPr>
            <a:endParaRPr lang="en-US" altLang="zh-CN" sz="2000" kern="100" dirty="0">
              <a:solidFill>
                <a:srgbClr val="FFFFFF"/>
              </a:solidFill>
              <a:latin typeface="微软雅黑" panose="020B0503020204020204" pitchFamily="34" charset="-122"/>
              <a:ea typeface="微软雅黑" panose="020B0503020204020204" pitchFamily="34" charset="-122"/>
            </a:endParaRPr>
          </a:p>
          <a:p>
            <a:pPr algn="ctr">
              <a:spcAft>
                <a:spcPts val="0"/>
              </a:spcAft>
            </a:pPr>
            <a:endParaRPr lang="en-US" altLang="zh-CN" sz="2000" kern="100" dirty="0">
              <a:solidFill>
                <a:srgbClr val="FFFFFF"/>
              </a:solidFill>
              <a:latin typeface="微软雅黑" panose="020B0503020204020204" pitchFamily="34" charset="-122"/>
              <a:ea typeface="微软雅黑" panose="020B0503020204020204" pitchFamily="34" charset="-122"/>
            </a:endParaRPr>
          </a:p>
          <a:p>
            <a:pPr algn="ctr">
              <a:spcAft>
                <a:spcPts val="0"/>
              </a:spcAft>
            </a:pPr>
            <a:r>
              <a:rPr lang="zh-CN" altLang="en-US" sz="2000" kern="100" dirty="0">
                <a:solidFill>
                  <a:srgbClr val="FFFFFF"/>
                </a:solidFill>
                <a:latin typeface="微软雅黑" panose="020B0503020204020204" pitchFamily="34" charset="-122"/>
                <a:ea typeface="微软雅黑" panose="020B0503020204020204" pitchFamily="34" charset="-122"/>
              </a:rPr>
              <a:t>电梯</a:t>
            </a:r>
            <a:r>
              <a:rPr lang="en-US" altLang="zh-CN" sz="2000" kern="100" dirty="0">
                <a:solidFill>
                  <a:srgbClr val="FFFFFF"/>
                </a:solidFill>
                <a:latin typeface="微软雅黑" panose="020B0503020204020204" pitchFamily="34" charset="-122"/>
                <a:ea typeface="微软雅黑" panose="020B0503020204020204" pitchFamily="34" charset="-122"/>
              </a:rPr>
              <a:t>0.8</a:t>
            </a:r>
            <a:endParaRPr lang="en-US" altLang="zh-CN" sz="2000" kern="100" dirty="0">
              <a:solidFill>
                <a:srgbClr val="FFFFFF"/>
              </a:solidFill>
              <a:latin typeface="微软雅黑" panose="020B0503020204020204" pitchFamily="34" charset="-122"/>
              <a:ea typeface="微软雅黑" panose="020B0503020204020204" pitchFamily="34" charset="-122"/>
            </a:endParaRPr>
          </a:p>
          <a:p>
            <a:pPr algn="ctr">
              <a:spcAft>
                <a:spcPts val="0"/>
              </a:spcAft>
            </a:pPr>
            <a:endParaRPr lang="en-US" altLang="zh-CN" sz="2000" kern="100" dirty="0">
              <a:solidFill>
                <a:srgbClr val="FFFFFF"/>
              </a:solidFill>
              <a:latin typeface="微软雅黑" panose="020B0503020204020204" pitchFamily="34" charset="-122"/>
              <a:ea typeface="微软雅黑" panose="020B0503020204020204" pitchFamily="34" charset="-122"/>
            </a:endParaRPr>
          </a:p>
          <a:p>
            <a:pPr algn="ctr">
              <a:spcAft>
                <a:spcPts val="0"/>
              </a:spcAft>
            </a:pPr>
            <a:endParaRPr lang="en-US" altLang="zh-CN" sz="2000" kern="100" dirty="0">
              <a:solidFill>
                <a:srgbClr val="FFFFFF"/>
              </a:solidFill>
              <a:latin typeface="微软雅黑" panose="020B0503020204020204" pitchFamily="34" charset="-122"/>
              <a:ea typeface="微软雅黑" panose="020B0503020204020204" pitchFamily="34" charset="-122"/>
            </a:endParaRPr>
          </a:p>
          <a:p>
            <a:pPr algn="ctr">
              <a:spcAft>
                <a:spcPts val="0"/>
              </a:spcAft>
            </a:pPr>
            <a:endParaRPr lang="en-US" altLang="zh-CN" sz="2000" kern="100" dirty="0">
              <a:solidFill>
                <a:srgbClr val="FFFFFF"/>
              </a:solidFill>
              <a:latin typeface="微软雅黑" panose="020B0503020204020204" pitchFamily="34" charset="-122"/>
              <a:ea typeface="微软雅黑" panose="020B0503020204020204" pitchFamily="34" charset="-122"/>
            </a:endParaRPr>
          </a:p>
          <a:p>
            <a:pPr algn="ctr">
              <a:spcAft>
                <a:spcPts val="0"/>
              </a:spcAft>
            </a:pPr>
            <a:endParaRPr lang="en-US" altLang="zh-CN" sz="2000" kern="100" dirty="0">
              <a:solidFill>
                <a:srgbClr val="FFFFFF"/>
              </a:solidFill>
              <a:latin typeface="微软雅黑" panose="020B0503020204020204" pitchFamily="34" charset="-122"/>
              <a:ea typeface="微软雅黑" panose="020B0503020204020204" pitchFamily="34" charset="-122"/>
            </a:endParaRPr>
          </a:p>
        </p:txBody>
      </p:sp>
      <p:sp>
        <p:nvSpPr>
          <p:cNvPr id="33" name="矩形 32"/>
          <p:cNvSpPr/>
          <p:nvPr/>
        </p:nvSpPr>
        <p:spPr>
          <a:xfrm>
            <a:off x="8387083" y="2010203"/>
            <a:ext cx="542290" cy="398780"/>
          </a:xfrm>
          <a:prstGeom prst="rect">
            <a:avLst/>
          </a:prstGeom>
        </p:spPr>
        <p:txBody>
          <a:bodyPr wrap="none">
            <a:spAutoFit/>
          </a:bodyPr>
          <a:lstStyle/>
          <a:p>
            <a:pPr algn="ctr">
              <a:spcAft>
                <a:spcPts val="0"/>
              </a:spcAft>
            </a:pPr>
            <a:r>
              <a:rPr lang="en-US" altLang="zh-CN" sz="2000" kern="100" dirty="0">
                <a:solidFill>
                  <a:srgbClr val="000000"/>
                </a:solidFill>
                <a:latin typeface="微软雅黑" panose="020B0503020204020204" pitchFamily="34" charset="-122"/>
                <a:ea typeface="微软雅黑" panose="020B0503020204020204" pitchFamily="34" charset="-122"/>
              </a:rPr>
              <a:t>1.6</a:t>
            </a:r>
            <a:endParaRPr lang="en-US" altLang="zh-CN" sz="2000" kern="100" dirty="0">
              <a:solidFill>
                <a:srgbClr val="000000"/>
              </a:solidFill>
              <a:latin typeface="微软雅黑" panose="020B0503020204020204" pitchFamily="34" charset="-122"/>
              <a:ea typeface="微软雅黑" panose="020B0503020204020204" pitchFamily="34" charset="-122"/>
            </a:endParaRPr>
          </a:p>
        </p:txBody>
      </p:sp>
      <p:sp>
        <p:nvSpPr>
          <p:cNvPr id="34" name="矩形 33"/>
          <p:cNvSpPr/>
          <p:nvPr/>
        </p:nvSpPr>
        <p:spPr>
          <a:xfrm>
            <a:off x="8387083" y="3181010"/>
            <a:ext cx="542290" cy="398780"/>
          </a:xfrm>
          <a:prstGeom prst="rect">
            <a:avLst/>
          </a:prstGeom>
        </p:spPr>
        <p:txBody>
          <a:bodyPr wrap="none">
            <a:spAutoFit/>
          </a:bodyPr>
          <a:lstStyle/>
          <a:p>
            <a:pPr algn="ctr">
              <a:spcAft>
                <a:spcPts val="0"/>
              </a:spcAft>
            </a:pPr>
            <a:r>
              <a:rPr lang="en-US" altLang="zh-CN" sz="2000" kern="100" dirty="0">
                <a:solidFill>
                  <a:srgbClr val="000000"/>
                </a:solidFill>
                <a:latin typeface="微软雅黑" panose="020B0503020204020204" pitchFamily="34" charset="-122"/>
                <a:ea typeface="微软雅黑" panose="020B0503020204020204" pitchFamily="34" charset="-122"/>
              </a:rPr>
              <a:t>0.8</a:t>
            </a:r>
            <a:endParaRPr lang="en-US" altLang="zh-CN" sz="2000" kern="100" dirty="0">
              <a:solidFill>
                <a:srgbClr val="000000"/>
              </a:solidFill>
              <a:latin typeface="微软雅黑" panose="020B0503020204020204" pitchFamily="34" charset="-122"/>
              <a:ea typeface="微软雅黑" panose="020B0503020204020204" pitchFamily="34" charset="-122"/>
            </a:endParaRPr>
          </a:p>
        </p:txBody>
      </p:sp>
      <p:sp>
        <p:nvSpPr>
          <p:cNvPr id="35" name="矩形 34"/>
          <p:cNvSpPr/>
          <p:nvPr/>
        </p:nvSpPr>
        <p:spPr>
          <a:xfrm>
            <a:off x="8361683" y="4099419"/>
            <a:ext cx="542290" cy="398780"/>
          </a:xfrm>
          <a:prstGeom prst="rect">
            <a:avLst/>
          </a:prstGeom>
        </p:spPr>
        <p:txBody>
          <a:bodyPr wrap="none">
            <a:spAutoFit/>
          </a:bodyPr>
          <a:lstStyle/>
          <a:p>
            <a:pPr algn="ctr">
              <a:spcAft>
                <a:spcPts val="0"/>
              </a:spcAft>
            </a:pPr>
            <a:r>
              <a:rPr lang="en-US" altLang="zh-CN" sz="2000" kern="100" dirty="0">
                <a:solidFill>
                  <a:srgbClr val="000000"/>
                </a:solidFill>
                <a:latin typeface="微软雅黑" panose="020B0503020204020204" pitchFamily="34" charset="-122"/>
                <a:ea typeface="微软雅黑" panose="020B0503020204020204" pitchFamily="34" charset="-122"/>
              </a:rPr>
              <a:t>2.4</a:t>
            </a:r>
            <a:endParaRPr lang="en-US" altLang="zh-CN" sz="2000" kern="10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ransition spd="slow" advTm="2315">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0" grpId="0"/>
      <p:bldP spid="21" grpId="0"/>
      <p:bldP spid="7" grpId="0"/>
      <p:bldP spid="24" grpId="0"/>
      <p:bldP spid="25" grpId="0"/>
      <p:bldP spid="26" grpId="0"/>
      <p:bldP spid="27" grpId="0"/>
      <p:bldP spid="28" grpId="0"/>
      <p:bldP spid="30" grpId="0" bldLvl="0" animBg="1"/>
      <p:bldP spid="31" grpId="0" bldLvl="0" animBg="1"/>
      <p:bldP spid="33" grpId="0"/>
      <p:bldP spid="34" grpId="0"/>
      <p:bldP spid="3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custDataLst>
              <p:tags r:id="rId1"/>
            </p:custDataLst>
          </p:nvPr>
        </p:nvSpPr>
        <p:spPr>
          <a:xfrm>
            <a:off x="1215267" y="1333090"/>
            <a:ext cx="6577781" cy="2207260"/>
          </a:xfrm>
          <a:prstGeom prst="rect">
            <a:avLst/>
          </a:prstGeom>
          <a:noFill/>
        </p:spPr>
        <p:txBody>
          <a:bodyPr wrap="square" rtlCol="0">
            <a:spAutoFit/>
          </a:bodyPr>
          <a:lstStyle/>
          <a:p>
            <a:pPr algn="just">
              <a:lnSpc>
                <a:spcPct val="125000"/>
              </a:lnSpc>
              <a:buClr>
                <a:schemeClr val="folHlink"/>
              </a:buClr>
              <a:buSzPct val="60000"/>
              <a:buFont typeface="Wingdings" panose="05000000000000000000" pitchFamily="2" charset="2"/>
              <a:buNone/>
            </a:pPr>
            <a:r>
              <a:rPr lang="zh-CN" altLang="en-US" sz="2000" dirty="0">
                <a:solidFill>
                  <a:schemeClr val="dk1"/>
                </a:solidFill>
                <a:latin typeface="微软雅黑" panose="020B0503020204020204" pitchFamily="34" charset="-122"/>
                <a:ea typeface="微软雅黑" panose="020B0503020204020204" pitchFamily="34" charset="-122"/>
                <a:sym typeface="Arial" panose="020B0604020202020204" pitchFamily="34" charset="0"/>
              </a:rPr>
              <a:t>人的因素：</a:t>
            </a:r>
            <a:r>
              <a:rPr lang="en-US" altLang="zh-CN" sz="2000" dirty="0">
                <a:solidFill>
                  <a:schemeClr val="dk1"/>
                </a:solidFill>
                <a:latin typeface="微软雅黑" panose="020B0503020204020204" pitchFamily="34" charset="-122"/>
                <a:ea typeface="微软雅黑" panose="020B0503020204020204" pitchFamily="34" charset="-122"/>
                <a:sym typeface="Arial" panose="020B0604020202020204" pitchFamily="34" charset="0"/>
              </a:rPr>
              <a:t>5.8</a:t>
            </a:r>
            <a:endParaRPr lang="en-US" altLang="zh-CN" sz="2000" dirty="0">
              <a:solidFill>
                <a:schemeClr val="dk1"/>
              </a:solidFill>
              <a:latin typeface="微软雅黑" panose="020B0503020204020204" pitchFamily="34" charset="-122"/>
              <a:ea typeface="微软雅黑" panose="020B0503020204020204" pitchFamily="34" charset="-122"/>
              <a:sym typeface="Arial" panose="020B0604020202020204" pitchFamily="34" charset="0"/>
            </a:endParaRPr>
          </a:p>
          <a:p>
            <a:pPr algn="just">
              <a:lnSpc>
                <a:spcPct val="125000"/>
              </a:lnSpc>
              <a:buClr>
                <a:schemeClr val="folHlink"/>
              </a:buClr>
              <a:buSzPct val="60000"/>
              <a:buFont typeface="Wingdings" panose="05000000000000000000" pitchFamily="2" charset="2"/>
              <a:buNone/>
            </a:pPr>
            <a:r>
              <a:rPr lang="zh-CN" altLang="en-US" sz="2000" dirty="0">
                <a:solidFill>
                  <a:schemeClr val="dk1"/>
                </a:solidFill>
                <a:latin typeface="微软雅黑" panose="020B0503020204020204" pitchFamily="34" charset="-122"/>
                <a:ea typeface="微软雅黑" panose="020B0503020204020204" pitchFamily="34" charset="-122"/>
                <a:sym typeface="Arial" panose="020B0604020202020204" pitchFamily="34" charset="0"/>
              </a:rPr>
              <a:t>物的因素：</a:t>
            </a:r>
            <a:r>
              <a:rPr lang="en-US" altLang="zh-CN" sz="2000" dirty="0">
                <a:solidFill>
                  <a:schemeClr val="dk1"/>
                </a:solidFill>
                <a:latin typeface="微软雅黑" panose="020B0503020204020204" pitchFamily="34" charset="-122"/>
                <a:ea typeface="微软雅黑" panose="020B0503020204020204" pitchFamily="34" charset="-122"/>
                <a:sym typeface="Arial" panose="020B0604020202020204" pitchFamily="34" charset="0"/>
              </a:rPr>
              <a:t>25</a:t>
            </a:r>
            <a:endParaRPr lang="en-US" altLang="zh-CN" sz="2000" dirty="0">
              <a:solidFill>
                <a:schemeClr val="dk1"/>
              </a:solidFill>
              <a:latin typeface="微软雅黑" panose="020B0503020204020204" pitchFamily="34" charset="-122"/>
              <a:ea typeface="微软雅黑" panose="020B0503020204020204" pitchFamily="34" charset="-122"/>
              <a:sym typeface="Arial" panose="020B0604020202020204" pitchFamily="34" charset="0"/>
            </a:endParaRPr>
          </a:p>
          <a:p>
            <a:pPr algn="just">
              <a:lnSpc>
                <a:spcPct val="125000"/>
              </a:lnSpc>
              <a:buClr>
                <a:schemeClr val="folHlink"/>
              </a:buClr>
              <a:buSzPct val="60000"/>
              <a:buFont typeface="Wingdings" panose="05000000000000000000" pitchFamily="2" charset="2"/>
              <a:buNone/>
            </a:pPr>
            <a:r>
              <a:rPr lang="zh-CN" altLang="en-US" sz="2000" dirty="0">
                <a:solidFill>
                  <a:schemeClr val="dk1"/>
                </a:solidFill>
                <a:latin typeface="微软雅黑" panose="020B0503020204020204" pitchFamily="34" charset="-122"/>
                <a:ea typeface="微软雅黑" panose="020B0503020204020204" pitchFamily="34" charset="-122"/>
                <a:sym typeface="Arial" panose="020B0604020202020204" pitchFamily="34" charset="0"/>
              </a:rPr>
              <a:t>环境因素：</a:t>
            </a:r>
            <a:r>
              <a:rPr lang="en-US" altLang="zh-CN" sz="2000" dirty="0">
                <a:solidFill>
                  <a:schemeClr val="dk1"/>
                </a:solidFill>
                <a:latin typeface="微软雅黑" panose="020B0503020204020204" pitchFamily="34" charset="-122"/>
                <a:ea typeface="微软雅黑" panose="020B0503020204020204" pitchFamily="34" charset="-122"/>
                <a:sym typeface="Arial" panose="020B0604020202020204" pitchFamily="34" charset="0"/>
              </a:rPr>
              <a:t>0</a:t>
            </a:r>
            <a:endParaRPr lang="en-US" altLang="zh-CN" sz="2000" dirty="0">
              <a:solidFill>
                <a:schemeClr val="dk1"/>
              </a:solidFill>
              <a:latin typeface="微软雅黑" panose="020B0503020204020204" pitchFamily="34" charset="-122"/>
              <a:ea typeface="微软雅黑" panose="020B0503020204020204" pitchFamily="34" charset="-122"/>
              <a:sym typeface="Arial" panose="020B0604020202020204" pitchFamily="34" charset="0"/>
            </a:endParaRPr>
          </a:p>
          <a:p>
            <a:pPr algn="just">
              <a:lnSpc>
                <a:spcPct val="125000"/>
              </a:lnSpc>
              <a:buClr>
                <a:schemeClr val="folHlink"/>
              </a:buClr>
              <a:buSzPct val="60000"/>
              <a:buFont typeface="Wingdings" panose="05000000000000000000" pitchFamily="2" charset="2"/>
              <a:buNone/>
            </a:pPr>
            <a:r>
              <a:rPr lang="zh-CN" altLang="en-US" sz="2000" dirty="0">
                <a:solidFill>
                  <a:schemeClr val="dk1"/>
                </a:solidFill>
                <a:latin typeface="微软雅黑" panose="020B0503020204020204" pitchFamily="34" charset="-122"/>
                <a:ea typeface="微软雅黑" panose="020B0503020204020204" pitchFamily="34" charset="-122"/>
                <a:sym typeface="Arial" panose="020B0604020202020204" pitchFamily="34" charset="0"/>
              </a:rPr>
              <a:t>管理因素：</a:t>
            </a:r>
            <a:r>
              <a:rPr lang="en-US" altLang="zh-CN" sz="2000" dirty="0">
                <a:solidFill>
                  <a:schemeClr val="dk1"/>
                </a:solidFill>
                <a:latin typeface="微软雅黑" panose="020B0503020204020204" pitchFamily="34" charset="-122"/>
                <a:ea typeface="微软雅黑" panose="020B0503020204020204" pitchFamily="34" charset="-122"/>
                <a:sym typeface="Arial" panose="020B0604020202020204" pitchFamily="34" charset="0"/>
              </a:rPr>
              <a:t>5.5</a:t>
            </a:r>
            <a:endParaRPr lang="en-US" altLang="zh-CN" sz="2000" dirty="0">
              <a:solidFill>
                <a:schemeClr val="dk1"/>
              </a:solidFill>
              <a:latin typeface="微软雅黑" panose="020B0503020204020204" pitchFamily="34" charset="-122"/>
              <a:ea typeface="微软雅黑" panose="020B0503020204020204" pitchFamily="34" charset="-122"/>
              <a:sym typeface="Arial" panose="020B0604020202020204" pitchFamily="34" charset="0"/>
            </a:endParaRPr>
          </a:p>
          <a:p>
            <a:pPr algn="just">
              <a:lnSpc>
                <a:spcPct val="125000"/>
              </a:lnSpc>
              <a:buClr>
                <a:schemeClr val="folHlink"/>
              </a:buClr>
              <a:buSzPct val="60000"/>
              <a:buFont typeface="Wingdings" panose="05000000000000000000" pitchFamily="2" charset="2"/>
              <a:buNone/>
            </a:pPr>
            <a:r>
              <a:rPr lang="zh-CN" altLang="en-US" sz="2000" dirty="0">
                <a:solidFill>
                  <a:schemeClr val="dk1"/>
                </a:solidFill>
                <a:latin typeface="微软雅黑" panose="020B0503020204020204" pitchFamily="34" charset="-122"/>
                <a:ea typeface="微软雅黑" panose="020B0503020204020204" pitchFamily="34" charset="-122"/>
                <a:sym typeface="Arial" panose="020B0604020202020204" pitchFamily="34" charset="0"/>
              </a:rPr>
              <a:t>总得分：</a:t>
            </a:r>
            <a:r>
              <a:rPr lang="en-US" altLang="zh-CN" sz="2000" dirty="0">
                <a:solidFill>
                  <a:schemeClr val="dk1"/>
                </a:solidFill>
                <a:latin typeface="微软雅黑" panose="020B0503020204020204" pitchFamily="34" charset="-122"/>
                <a:ea typeface="微软雅黑" panose="020B0503020204020204" pitchFamily="34" charset="-122"/>
                <a:sym typeface="Arial" panose="020B0604020202020204" pitchFamily="34" charset="0"/>
              </a:rPr>
              <a:t>36.3</a:t>
            </a:r>
            <a:endParaRPr lang="en-US" altLang="zh-CN" sz="2000" dirty="0">
              <a:solidFill>
                <a:schemeClr val="dk1"/>
              </a:solidFill>
              <a:latin typeface="微软雅黑" panose="020B0503020204020204" pitchFamily="34" charset="-122"/>
              <a:ea typeface="微软雅黑" panose="020B0503020204020204" pitchFamily="34" charset="-122"/>
              <a:sym typeface="Arial" panose="020B0604020202020204" pitchFamily="34" charset="0"/>
            </a:endParaRPr>
          </a:p>
          <a:p>
            <a:pPr algn="just">
              <a:lnSpc>
                <a:spcPct val="125000"/>
              </a:lnSpc>
              <a:buClr>
                <a:schemeClr val="folHlink"/>
              </a:buClr>
              <a:buSzPct val="60000"/>
              <a:buFont typeface="Wingdings" panose="05000000000000000000" pitchFamily="2" charset="2"/>
              <a:buNone/>
            </a:pPr>
            <a:endParaRPr lang="en-US" altLang="zh-CN" sz="2000" dirty="0">
              <a:solidFill>
                <a:schemeClr val="dk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9" name="Freeform 8"/>
          <p:cNvSpPr/>
          <p:nvPr>
            <p:custDataLst>
              <p:tags r:id="rId2"/>
            </p:custDataLst>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60" name="TextBox 44"/>
          <p:cNvSpPr txBox="1"/>
          <p:nvPr/>
        </p:nvSpPr>
        <p:spPr>
          <a:xfrm>
            <a:off x="784614" y="407020"/>
            <a:ext cx="3956868"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特种设备双重预防工作程序</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61" name="Freeform 7"/>
          <p:cNvSpPr/>
          <p:nvPr>
            <p:custDataLst>
              <p:tags r:id="rId3"/>
            </p:custDataLst>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endParaRPr>
          </a:p>
        </p:txBody>
      </p:sp>
      <p:sp>
        <p:nvSpPr>
          <p:cNvPr id="62" name="TextBox 61"/>
          <p:cNvSpPr txBox="1"/>
          <p:nvPr>
            <p:custDataLst>
              <p:tags r:id="rId4"/>
            </p:custDataLst>
          </p:nvPr>
        </p:nvSpPr>
        <p:spPr>
          <a:xfrm>
            <a:off x="88490" y="401156"/>
            <a:ext cx="200578" cy="307777"/>
          </a:xfrm>
          <a:prstGeom prst="rect">
            <a:avLst/>
          </a:prstGeom>
          <a:noFill/>
        </p:spPr>
        <p:txBody>
          <a:bodyPr wrap="square" rtlCol="0">
            <a:spAutoFit/>
          </a:bodyPr>
          <a:lstStyle/>
          <a:p>
            <a:r>
              <a:rPr lang="zh-CN" altLang="en-US" sz="1400" b="1" dirty="0">
                <a:solidFill>
                  <a:schemeClr val="lt1"/>
                </a:solidFill>
              </a:rPr>
              <a:t>三</a:t>
            </a:r>
            <a:endParaRPr lang="zh-CN" altLang="en-US" sz="1400" b="1" dirty="0">
              <a:solidFill>
                <a:schemeClr val="lt1"/>
              </a:solidFill>
            </a:endParaRPr>
          </a:p>
        </p:txBody>
      </p:sp>
      <p:sp>
        <p:nvSpPr>
          <p:cNvPr id="3" name="日期占位符 2"/>
          <p:cNvSpPr>
            <a:spLocks noGrp="1"/>
          </p:cNvSpPr>
          <p:nvPr>
            <p:ph type="dt" sz="half" idx="10"/>
            <p:custDataLst>
              <p:tags r:id="rId5"/>
            </p:custDataLst>
          </p:nvPr>
        </p:nvSpPr>
        <p:spPr/>
        <p:txBody>
          <a:bodyPr/>
          <a:lstStyle/>
          <a:p>
            <a:fld id="{A9897D66-E832-4895-BDE4-3E6C07878094}" type="datetime11">
              <a:rPr lang="zh-CN" altLang="en-US" smtClean="0">
                <a:solidFill>
                  <a:schemeClr val="dk1">
                    <a:tint val="75000"/>
                  </a:schemeClr>
                </a:solidFill>
              </a:rPr>
            </a:fld>
            <a:endParaRPr lang="zh-CN" altLang="en-US" smtClean="0">
              <a:solidFill>
                <a:schemeClr val="dk1">
                  <a:tint val="75000"/>
                </a:schemeClr>
              </a:solidFill>
            </a:endParaRPr>
          </a:p>
        </p:txBody>
      </p:sp>
      <p:sp>
        <p:nvSpPr>
          <p:cNvPr id="4" name="灯片编号占位符 3"/>
          <p:cNvSpPr>
            <a:spLocks noGrp="1"/>
          </p:cNvSpPr>
          <p:nvPr>
            <p:ph type="sldNum" sz="quarter" idx="12"/>
            <p:custDataLst>
              <p:tags r:id="rId6"/>
            </p:custDataLst>
          </p:nvPr>
        </p:nvSpPr>
        <p:spPr/>
        <p:txBody>
          <a:bodyPr/>
          <a:lstStyle/>
          <a:p>
            <a:fld id="{4F8BEFBF-5B5F-4BD2-A74A-61A97BF1200E}" type="slidenum">
              <a:rPr lang="zh-CN" altLang="en-US" smtClean="0">
                <a:solidFill>
                  <a:schemeClr val="dk1">
                    <a:tint val="75000"/>
                  </a:schemeClr>
                </a:solidFill>
              </a:rPr>
            </a:fld>
            <a:endParaRPr lang="zh-CN" altLang="en-US" smtClean="0">
              <a:solidFill>
                <a:schemeClr val="dk1">
                  <a:tint val="75000"/>
                </a:schemeClr>
              </a:solidFill>
            </a:endParaRPr>
          </a:p>
        </p:txBody>
      </p:sp>
      <p:graphicFrame>
        <p:nvGraphicFramePr>
          <p:cNvPr id="6" name="表格 5"/>
          <p:cNvGraphicFramePr>
            <a:graphicFrameLocks noGrp="1"/>
          </p:cNvGraphicFramePr>
          <p:nvPr/>
        </p:nvGraphicFramePr>
        <p:xfrm>
          <a:off x="4148431" y="1416009"/>
          <a:ext cx="3408069" cy="2001520"/>
        </p:xfrm>
        <a:graphic>
          <a:graphicData uri="http://schemas.openxmlformats.org/drawingml/2006/table">
            <a:tbl>
              <a:tblPr firstRow="1" bandRow="1">
                <a:tableStyleId>{5C22544A-7EE6-4342-B048-85BDC9FD1C3A}</a:tableStyleId>
              </a:tblPr>
              <a:tblGrid>
                <a:gridCol w="550569"/>
                <a:gridCol w="1066800"/>
                <a:gridCol w="927100"/>
                <a:gridCol w="863600"/>
              </a:tblGrid>
              <a:tr h="370840">
                <a:tc>
                  <a:txBody>
                    <a:bodyPr/>
                    <a:lstStyle/>
                    <a:p>
                      <a:pPr algn="ctr"/>
                      <a:r>
                        <a:rPr lang="zh-CN" altLang="en-US" dirty="0">
                          <a:latin typeface="微软雅黑" panose="020B0503020204020204" pitchFamily="34" charset="-122"/>
                          <a:ea typeface="微软雅黑" panose="020B0503020204020204" pitchFamily="34" charset="-122"/>
                        </a:rPr>
                        <a:t>序号</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dirty="0">
                          <a:latin typeface="微软雅黑" panose="020B0503020204020204" pitchFamily="34" charset="-122"/>
                          <a:ea typeface="微软雅黑" panose="020B0503020204020204" pitchFamily="34" charset="-122"/>
                        </a:rPr>
                        <a:t>风险分值</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dirty="0">
                          <a:latin typeface="微软雅黑" panose="020B0503020204020204" pitchFamily="34" charset="-122"/>
                          <a:ea typeface="微软雅黑" panose="020B0503020204020204" pitchFamily="34" charset="-122"/>
                        </a:rPr>
                        <a:t>风险等级</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dirty="0">
                          <a:latin typeface="微软雅黑" panose="020B0503020204020204" pitchFamily="34" charset="-122"/>
                          <a:ea typeface="微软雅黑" panose="020B0503020204020204" pitchFamily="34" charset="-122"/>
                        </a:rPr>
                        <a:t>代表颜色</a:t>
                      </a:r>
                      <a:endParaRPr lang="zh-CN" altLang="en-US" dirty="0">
                        <a:latin typeface="微软雅黑" panose="020B0503020204020204" pitchFamily="34" charset="-122"/>
                        <a:ea typeface="微软雅黑" panose="020B0503020204020204" pitchFamily="34" charset="-122"/>
                      </a:endParaRPr>
                    </a:p>
                  </a:txBody>
                  <a:tcPr anchor="ctr"/>
                </a:tc>
              </a:tr>
              <a:tr h="370840">
                <a:tc>
                  <a:txBody>
                    <a:bodyPr/>
                    <a:lstStyle/>
                    <a:p>
                      <a:pPr algn="ctr"/>
                      <a:r>
                        <a:rPr lang="en-US" altLang="zh-CN" dirty="0">
                          <a:latin typeface="微软雅黑" panose="020B0503020204020204" pitchFamily="34" charset="-122"/>
                          <a:ea typeface="微软雅黑" panose="020B0503020204020204" pitchFamily="34" charset="-122"/>
                        </a:rPr>
                        <a:t>1</a:t>
                      </a:r>
                      <a:endParaRPr lang="en-US" altLang="zh-CN"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70</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dirty="0">
                          <a:latin typeface="微软雅黑" panose="020B0503020204020204" pitchFamily="34" charset="-122"/>
                          <a:ea typeface="微软雅黑" panose="020B0503020204020204" pitchFamily="34" charset="-122"/>
                        </a:rPr>
                        <a:t>重大风险</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dirty="0">
                          <a:latin typeface="微软雅黑" panose="020B0503020204020204" pitchFamily="34" charset="-122"/>
                          <a:ea typeface="微软雅黑" panose="020B0503020204020204" pitchFamily="34" charset="-122"/>
                        </a:rPr>
                        <a:t>红</a:t>
                      </a:r>
                      <a:endParaRPr lang="zh-CN" altLang="en-US" dirty="0">
                        <a:latin typeface="微软雅黑" panose="020B0503020204020204" pitchFamily="34" charset="-122"/>
                        <a:ea typeface="微软雅黑" panose="020B0503020204020204" pitchFamily="34" charset="-122"/>
                      </a:endParaRPr>
                    </a:p>
                  </a:txBody>
                  <a:tcPr anchor="ctr"/>
                </a:tc>
              </a:tr>
              <a:tr h="370840">
                <a:tc>
                  <a:txBody>
                    <a:bodyPr/>
                    <a:lstStyle/>
                    <a:p>
                      <a:pPr algn="ctr"/>
                      <a:r>
                        <a:rPr lang="en-US" altLang="zh-CN" dirty="0">
                          <a:latin typeface="微软雅黑" panose="020B0503020204020204" pitchFamily="34" charset="-122"/>
                          <a:ea typeface="微软雅黑" panose="020B0503020204020204" pitchFamily="34" charset="-122"/>
                        </a:rPr>
                        <a:t>2</a:t>
                      </a:r>
                      <a:endParaRPr lang="en-US" altLang="zh-CN"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50</a:t>
                      </a:r>
                      <a:r>
                        <a:rPr lang="zh-CN" altLang="en-US" dirty="0">
                          <a:latin typeface="微软雅黑" panose="020B0503020204020204" pitchFamily="34" charset="-122"/>
                          <a:ea typeface="微软雅黑" panose="020B0503020204020204" pitchFamily="34" charset="-122"/>
                        </a:rPr>
                        <a:t>且＜</a:t>
                      </a:r>
                      <a:r>
                        <a:rPr lang="en-US" altLang="zh-CN" dirty="0">
                          <a:latin typeface="微软雅黑" panose="020B0503020204020204" pitchFamily="34" charset="-122"/>
                          <a:ea typeface="微软雅黑" panose="020B0503020204020204" pitchFamily="34" charset="-122"/>
                        </a:rPr>
                        <a:t>70</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dirty="0">
                          <a:latin typeface="微软雅黑" panose="020B0503020204020204" pitchFamily="34" charset="-122"/>
                          <a:ea typeface="微软雅黑" panose="020B0503020204020204" pitchFamily="34" charset="-122"/>
                        </a:rPr>
                        <a:t>较大风险</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dirty="0">
                          <a:latin typeface="微软雅黑" panose="020B0503020204020204" pitchFamily="34" charset="-122"/>
                          <a:ea typeface="微软雅黑" panose="020B0503020204020204" pitchFamily="34" charset="-122"/>
                        </a:rPr>
                        <a:t>橙</a:t>
                      </a:r>
                      <a:endParaRPr lang="zh-CN" altLang="en-US" dirty="0">
                        <a:latin typeface="微软雅黑" panose="020B0503020204020204" pitchFamily="34" charset="-122"/>
                        <a:ea typeface="微软雅黑" panose="020B0503020204020204" pitchFamily="34" charset="-122"/>
                      </a:endParaRPr>
                    </a:p>
                  </a:txBody>
                  <a:tcPr anchor="ctr"/>
                </a:tc>
              </a:tr>
              <a:tr h="370840">
                <a:tc>
                  <a:txBody>
                    <a:bodyPr/>
                    <a:lstStyle/>
                    <a:p>
                      <a:pPr algn="ctr"/>
                      <a:r>
                        <a:rPr lang="en-US" altLang="zh-CN" dirty="0">
                          <a:latin typeface="微软雅黑" panose="020B0503020204020204" pitchFamily="34" charset="-122"/>
                          <a:ea typeface="微软雅黑" panose="020B0503020204020204" pitchFamily="34" charset="-122"/>
                        </a:rPr>
                        <a:t>3</a:t>
                      </a:r>
                      <a:endParaRPr lang="en-US" altLang="zh-CN" dirty="0">
                        <a:latin typeface="微软雅黑" panose="020B0503020204020204" pitchFamily="34" charset="-122"/>
                        <a:ea typeface="微软雅黑" panose="020B0503020204020204" pitchFamily="34" charset="-122"/>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30</a:t>
                      </a:r>
                      <a:r>
                        <a:rPr lang="zh-CN" altLang="en-US" dirty="0">
                          <a:latin typeface="微软雅黑" panose="020B0503020204020204" pitchFamily="34" charset="-122"/>
                          <a:ea typeface="微软雅黑" panose="020B0503020204020204" pitchFamily="34" charset="-122"/>
                        </a:rPr>
                        <a:t>且＜</a:t>
                      </a:r>
                      <a:r>
                        <a:rPr lang="en-US" altLang="zh-CN" dirty="0">
                          <a:latin typeface="微软雅黑" panose="020B0503020204020204" pitchFamily="34" charset="-122"/>
                          <a:ea typeface="微软雅黑" panose="020B0503020204020204" pitchFamily="34" charset="-122"/>
                        </a:rPr>
                        <a:t>50</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dirty="0">
                          <a:latin typeface="微软雅黑" panose="020B0503020204020204" pitchFamily="34" charset="-122"/>
                          <a:ea typeface="微软雅黑" panose="020B0503020204020204" pitchFamily="34" charset="-122"/>
                        </a:rPr>
                        <a:t>一般风险</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dirty="0">
                          <a:latin typeface="微软雅黑" panose="020B0503020204020204" pitchFamily="34" charset="-122"/>
                          <a:ea typeface="微软雅黑" panose="020B0503020204020204" pitchFamily="34" charset="-122"/>
                        </a:rPr>
                        <a:t>黄</a:t>
                      </a:r>
                      <a:endParaRPr lang="zh-CN" altLang="en-US" dirty="0">
                        <a:latin typeface="微软雅黑" panose="020B0503020204020204" pitchFamily="34" charset="-122"/>
                        <a:ea typeface="微软雅黑" panose="020B0503020204020204" pitchFamily="34" charset="-122"/>
                      </a:endParaRPr>
                    </a:p>
                  </a:txBody>
                  <a:tcPr anchor="ctr"/>
                </a:tc>
              </a:tr>
              <a:tr h="370840">
                <a:tc>
                  <a:txBody>
                    <a:bodyPr/>
                    <a:lstStyle/>
                    <a:p>
                      <a:pPr algn="ctr"/>
                      <a:r>
                        <a:rPr lang="en-US" altLang="zh-CN" dirty="0">
                          <a:latin typeface="微软雅黑" panose="020B0503020204020204" pitchFamily="34" charset="-122"/>
                          <a:ea typeface="微软雅黑" panose="020B0503020204020204" pitchFamily="34" charset="-122"/>
                        </a:rPr>
                        <a:t>4</a:t>
                      </a:r>
                      <a:endParaRPr lang="en-US" altLang="zh-CN" dirty="0">
                        <a:latin typeface="微软雅黑" panose="020B0503020204020204" pitchFamily="34" charset="-122"/>
                        <a:ea typeface="微软雅黑" panose="020B0503020204020204" pitchFamily="34" charset="-122"/>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30</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dirty="0">
                          <a:latin typeface="微软雅黑" panose="020B0503020204020204" pitchFamily="34" charset="-122"/>
                          <a:ea typeface="微软雅黑" panose="020B0503020204020204" pitchFamily="34" charset="-122"/>
                        </a:rPr>
                        <a:t>低风险</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dirty="0">
                          <a:latin typeface="微软雅黑" panose="020B0503020204020204" pitchFamily="34" charset="-122"/>
                          <a:ea typeface="微软雅黑" panose="020B0503020204020204" pitchFamily="34" charset="-122"/>
                        </a:rPr>
                        <a:t>蓝</a:t>
                      </a:r>
                      <a:endParaRPr lang="zh-CN" altLang="en-US" dirty="0">
                        <a:latin typeface="微软雅黑" panose="020B0503020204020204" pitchFamily="34" charset="-122"/>
                        <a:ea typeface="微软雅黑" panose="020B0503020204020204" pitchFamily="34" charset="-122"/>
                      </a:endParaRPr>
                    </a:p>
                  </a:txBody>
                  <a:tcPr anchor="ctr"/>
                </a:tc>
              </a:tr>
            </a:tbl>
          </a:graphicData>
        </a:graphic>
      </p:graphicFrame>
      <p:sp>
        <p:nvSpPr>
          <p:cNvPr id="7" name="矩形 6"/>
          <p:cNvSpPr/>
          <p:nvPr>
            <p:custDataLst>
              <p:tags r:id="rId7"/>
            </p:custDataLst>
          </p:nvPr>
        </p:nvSpPr>
        <p:spPr bwMode="auto">
          <a:xfrm>
            <a:off x="4038600" y="2705100"/>
            <a:ext cx="3594100" cy="342900"/>
          </a:xfrm>
          <a:prstGeom prst="rect">
            <a:avLst/>
          </a:prstGeom>
          <a:noFill/>
          <a:ln w="22225">
            <a:solidFill>
              <a:srgbClr val="FF0000"/>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graphicFrame>
        <p:nvGraphicFramePr>
          <p:cNvPr id="17" name="表格 16"/>
          <p:cNvGraphicFramePr>
            <a:graphicFrameLocks noGrp="1"/>
          </p:cNvGraphicFramePr>
          <p:nvPr/>
        </p:nvGraphicFramePr>
        <p:xfrm>
          <a:off x="580955" y="3530667"/>
          <a:ext cx="7886699" cy="1092194"/>
        </p:xfrm>
        <a:graphic>
          <a:graphicData uri="http://schemas.openxmlformats.org/drawingml/2006/table">
            <a:tbl>
              <a:tblPr firstRow="1" firstCol="1" bandRow="1">
                <a:tableStyleId>{5C22544A-7EE6-4342-B048-85BDC9FD1C3A}</a:tableStyleId>
              </a:tblPr>
              <a:tblGrid>
                <a:gridCol w="289047"/>
                <a:gridCol w="633046"/>
                <a:gridCol w="633046"/>
                <a:gridCol w="633046"/>
                <a:gridCol w="633046"/>
                <a:gridCol w="633046"/>
                <a:gridCol w="633596"/>
                <a:gridCol w="633046"/>
                <a:gridCol w="633046"/>
                <a:gridCol w="633046"/>
                <a:gridCol w="633046"/>
                <a:gridCol w="633046"/>
                <a:gridCol w="633596"/>
              </a:tblGrid>
              <a:tr h="417547">
                <a:tc>
                  <a:txBody>
                    <a:bodyPr/>
                    <a:lstStyle/>
                    <a:p>
                      <a:pPr algn="ctr">
                        <a:spcAft>
                          <a:spcPts val="0"/>
                        </a:spcAft>
                      </a:pPr>
                      <a:r>
                        <a:rPr lang="zh-CN" sz="900" kern="100" dirty="0">
                          <a:effectLst/>
                          <a:latin typeface="微软雅黑" panose="020B0503020204020204" pitchFamily="34" charset="-122"/>
                          <a:ea typeface="微软雅黑" panose="020B0503020204020204" pitchFamily="34" charset="-122"/>
                        </a:rPr>
                        <a:t>序号</a:t>
                      </a:r>
                      <a:endParaRPr lang="zh-CN" sz="900" kern="100" dirty="0">
                        <a:effectLst/>
                        <a:latin typeface="微软雅黑" panose="020B0503020204020204" pitchFamily="34" charset="-122"/>
                        <a:ea typeface="微软雅黑" panose="020B0503020204020204" pitchFamily="34" charset="-122"/>
                      </a:endParaRPr>
                    </a:p>
                  </a:txBody>
                  <a:tcPr marL="0" marR="0" marT="0" marB="0" anchor="ctr"/>
                </a:tc>
                <a:tc>
                  <a:txBody>
                    <a:bodyPr/>
                    <a:lstStyle/>
                    <a:p>
                      <a:pPr algn="ctr">
                        <a:lnSpc>
                          <a:spcPts val="1900"/>
                        </a:lnSpc>
                        <a:spcAft>
                          <a:spcPts val="0"/>
                        </a:spcAft>
                      </a:pPr>
                      <a:r>
                        <a:rPr lang="zh-CN" sz="900" kern="100">
                          <a:effectLst/>
                          <a:latin typeface="微软雅黑" panose="020B0503020204020204" pitchFamily="34" charset="-122"/>
                          <a:ea typeface="微软雅黑" panose="020B0503020204020204" pitchFamily="34" charset="-122"/>
                        </a:rPr>
                        <a:t>设备种类</a:t>
                      </a:r>
                      <a:endParaRPr lang="zh-CN" sz="900" kern="100">
                        <a:effectLst/>
                        <a:latin typeface="微软雅黑" panose="020B0503020204020204" pitchFamily="34" charset="-122"/>
                        <a:ea typeface="微软雅黑" panose="020B0503020204020204" pitchFamily="34" charset="-122"/>
                      </a:endParaRPr>
                    </a:p>
                  </a:txBody>
                  <a:tcPr marL="0" marR="0" marT="0" marB="0" anchor="ctr"/>
                </a:tc>
                <a:tc>
                  <a:txBody>
                    <a:bodyPr/>
                    <a:lstStyle/>
                    <a:p>
                      <a:pPr algn="ctr">
                        <a:lnSpc>
                          <a:spcPts val="1900"/>
                        </a:lnSpc>
                        <a:spcAft>
                          <a:spcPts val="0"/>
                        </a:spcAft>
                      </a:pPr>
                      <a:r>
                        <a:rPr lang="zh-CN" sz="900" kern="100">
                          <a:effectLst/>
                          <a:latin typeface="微软雅黑" panose="020B0503020204020204" pitchFamily="34" charset="-122"/>
                          <a:ea typeface="微软雅黑" panose="020B0503020204020204" pitchFamily="34" charset="-122"/>
                        </a:rPr>
                        <a:t>设备类别</a:t>
                      </a:r>
                      <a:endParaRPr lang="zh-CN" sz="900" kern="100">
                        <a:effectLst/>
                        <a:latin typeface="微软雅黑" panose="020B0503020204020204" pitchFamily="34" charset="-122"/>
                        <a:ea typeface="微软雅黑" panose="020B0503020204020204" pitchFamily="34" charset="-122"/>
                      </a:endParaRPr>
                    </a:p>
                  </a:txBody>
                  <a:tcPr marL="0" marR="0" marT="0" marB="0" anchor="ctr"/>
                </a:tc>
                <a:tc>
                  <a:txBody>
                    <a:bodyPr/>
                    <a:lstStyle/>
                    <a:p>
                      <a:pPr algn="ctr">
                        <a:lnSpc>
                          <a:spcPts val="1900"/>
                        </a:lnSpc>
                        <a:spcAft>
                          <a:spcPts val="0"/>
                        </a:spcAft>
                      </a:pPr>
                      <a:r>
                        <a:rPr lang="zh-CN" sz="900" kern="100">
                          <a:effectLst/>
                          <a:latin typeface="微软雅黑" panose="020B0503020204020204" pitchFamily="34" charset="-122"/>
                          <a:ea typeface="微软雅黑" panose="020B0503020204020204" pitchFamily="34" charset="-122"/>
                        </a:rPr>
                        <a:t>设备</a:t>
                      </a:r>
                      <a:endParaRPr lang="zh-CN" sz="900" kern="100">
                        <a:effectLst/>
                        <a:latin typeface="微软雅黑" panose="020B0503020204020204" pitchFamily="34" charset="-122"/>
                        <a:ea typeface="微软雅黑" panose="020B0503020204020204" pitchFamily="34" charset="-122"/>
                      </a:endParaRPr>
                    </a:p>
                    <a:p>
                      <a:pPr algn="ctr">
                        <a:lnSpc>
                          <a:spcPts val="1900"/>
                        </a:lnSpc>
                        <a:spcAft>
                          <a:spcPts val="0"/>
                        </a:spcAft>
                      </a:pPr>
                      <a:r>
                        <a:rPr lang="zh-CN" sz="900" kern="100">
                          <a:effectLst/>
                          <a:latin typeface="微软雅黑" panose="020B0503020204020204" pitchFamily="34" charset="-122"/>
                          <a:ea typeface="微软雅黑" panose="020B0503020204020204" pitchFamily="34" charset="-122"/>
                        </a:rPr>
                        <a:t>品种</a:t>
                      </a:r>
                      <a:r>
                        <a:rPr lang="en-US" sz="900" kern="100">
                          <a:effectLst/>
                          <a:latin typeface="微软雅黑" panose="020B0503020204020204" pitchFamily="34" charset="-122"/>
                          <a:ea typeface="微软雅黑" panose="020B0503020204020204" pitchFamily="34" charset="-122"/>
                        </a:rPr>
                        <a:t>/</a:t>
                      </a:r>
                      <a:r>
                        <a:rPr lang="zh-CN" sz="900" kern="100">
                          <a:effectLst/>
                          <a:latin typeface="微软雅黑" panose="020B0503020204020204" pitchFamily="34" charset="-122"/>
                          <a:ea typeface="微软雅黑" panose="020B0503020204020204" pitchFamily="34" charset="-122"/>
                        </a:rPr>
                        <a:t>名称</a:t>
                      </a:r>
                      <a:endParaRPr lang="zh-CN" sz="900" kern="100">
                        <a:effectLst/>
                        <a:latin typeface="微软雅黑" panose="020B0503020204020204" pitchFamily="34" charset="-122"/>
                        <a:ea typeface="微软雅黑" panose="020B0503020204020204" pitchFamily="34" charset="-122"/>
                      </a:endParaRPr>
                    </a:p>
                  </a:txBody>
                  <a:tcPr marL="0" marR="0" marT="0" marB="0" anchor="ctr"/>
                </a:tc>
                <a:tc>
                  <a:txBody>
                    <a:bodyPr/>
                    <a:lstStyle/>
                    <a:p>
                      <a:pPr algn="ctr">
                        <a:lnSpc>
                          <a:spcPts val="1900"/>
                        </a:lnSpc>
                        <a:spcAft>
                          <a:spcPts val="0"/>
                        </a:spcAft>
                      </a:pPr>
                      <a:r>
                        <a:rPr lang="zh-CN" sz="900" kern="100" dirty="0">
                          <a:effectLst/>
                          <a:latin typeface="微软雅黑" panose="020B0503020204020204" pitchFamily="34" charset="-122"/>
                          <a:ea typeface="微软雅黑" panose="020B0503020204020204" pitchFamily="34" charset="-122"/>
                        </a:rPr>
                        <a:t>产品编号</a:t>
                      </a:r>
                      <a:endParaRPr lang="zh-CN" sz="900" kern="100" dirty="0">
                        <a:effectLst/>
                        <a:latin typeface="微软雅黑" panose="020B0503020204020204" pitchFamily="34" charset="-122"/>
                        <a:ea typeface="微软雅黑" panose="020B0503020204020204" pitchFamily="34" charset="-122"/>
                      </a:endParaRPr>
                    </a:p>
                  </a:txBody>
                  <a:tcPr marL="59336" marR="59336" marT="0" marB="0" anchor="ctr"/>
                </a:tc>
                <a:tc>
                  <a:txBody>
                    <a:bodyPr/>
                    <a:lstStyle/>
                    <a:p>
                      <a:pPr algn="ctr">
                        <a:lnSpc>
                          <a:spcPts val="1900"/>
                        </a:lnSpc>
                        <a:spcAft>
                          <a:spcPts val="0"/>
                        </a:spcAft>
                      </a:pPr>
                      <a:r>
                        <a:rPr lang="zh-CN" sz="900" kern="100">
                          <a:effectLst/>
                          <a:latin typeface="微软雅黑" panose="020B0503020204020204" pitchFamily="34" charset="-122"/>
                          <a:ea typeface="微软雅黑" panose="020B0503020204020204" pitchFamily="34" charset="-122"/>
                        </a:rPr>
                        <a:t>型号规格</a:t>
                      </a:r>
                      <a:endParaRPr lang="zh-CN" sz="900" kern="100">
                        <a:effectLst/>
                        <a:latin typeface="微软雅黑" panose="020B0503020204020204" pitchFamily="34" charset="-122"/>
                        <a:ea typeface="微软雅黑" panose="020B0503020204020204" pitchFamily="34" charset="-122"/>
                      </a:endParaRPr>
                    </a:p>
                  </a:txBody>
                  <a:tcPr marL="59336" marR="59336" marT="0" marB="0" anchor="ctr"/>
                </a:tc>
                <a:tc>
                  <a:txBody>
                    <a:bodyPr/>
                    <a:lstStyle/>
                    <a:p>
                      <a:pPr algn="ctr">
                        <a:lnSpc>
                          <a:spcPts val="1900"/>
                        </a:lnSpc>
                        <a:spcAft>
                          <a:spcPts val="0"/>
                        </a:spcAft>
                      </a:pPr>
                      <a:r>
                        <a:rPr lang="zh-CN" sz="900" kern="100">
                          <a:effectLst/>
                          <a:latin typeface="微软雅黑" panose="020B0503020204020204" pitchFamily="34" charset="-122"/>
                          <a:ea typeface="微软雅黑" panose="020B0503020204020204" pitchFamily="34" charset="-122"/>
                        </a:rPr>
                        <a:t>制造单位</a:t>
                      </a:r>
                      <a:endParaRPr lang="zh-CN" sz="900" kern="100">
                        <a:effectLst/>
                        <a:latin typeface="微软雅黑" panose="020B0503020204020204" pitchFamily="34" charset="-122"/>
                        <a:ea typeface="微软雅黑" panose="020B0503020204020204" pitchFamily="34" charset="-122"/>
                      </a:endParaRPr>
                    </a:p>
                  </a:txBody>
                  <a:tcPr marL="59336" marR="59336" marT="0" marB="0" anchor="ctr"/>
                </a:tc>
                <a:tc>
                  <a:txBody>
                    <a:bodyPr/>
                    <a:lstStyle/>
                    <a:p>
                      <a:pPr algn="ctr">
                        <a:lnSpc>
                          <a:spcPts val="1900"/>
                        </a:lnSpc>
                        <a:spcAft>
                          <a:spcPts val="0"/>
                        </a:spcAft>
                      </a:pPr>
                      <a:r>
                        <a:rPr lang="zh-CN" sz="900" kern="100">
                          <a:effectLst/>
                          <a:latin typeface="微软雅黑" panose="020B0503020204020204" pitchFamily="34" charset="-122"/>
                          <a:ea typeface="微软雅黑" panose="020B0503020204020204" pitchFamily="34" charset="-122"/>
                        </a:rPr>
                        <a:t>注册代码</a:t>
                      </a:r>
                      <a:endParaRPr lang="zh-CN" sz="900" kern="100">
                        <a:effectLst/>
                        <a:latin typeface="微软雅黑" panose="020B0503020204020204" pitchFamily="34" charset="-122"/>
                        <a:ea typeface="微软雅黑" panose="020B0503020204020204" pitchFamily="34" charset="-122"/>
                      </a:endParaRPr>
                    </a:p>
                  </a:txBody>
                  <a:tcPr marL="59336" marR="59336" marT="0" marB="0" anchor="ctr"/>
                </a:tc>
                <a:tc>
                  <a:txBody>
                    <a:bodyPr/>
                    <a:lstStyle/>
                    <a:p>
                      <a:pPr algn="ctr">
                        <a:lnSpc>
                          <a:spcPts val="1900"/>
                        </a:lnSpc>
                        <a:spcAft>
                          <a:spcPts val="0"/>
                        </a:spcAft>
                      </a:pPr>
                      <a:r>
                        <a:rPr lang="zh-CN" sz="900" kern="100">
                          <a:effectLst/>
                          <a:latin typeface="微软雅黑" panose="020B0503020204020204" pitchFamily="34" charset="-122"/>
                          <a:ea typeface="微软雅黑" panose="020B0503020204020204" pitchFamily="34" charset="-122"/>
                        </a:rPr>
                        <a:t>最近一次检验日期</a:t>
                      </a:r>
                      <a:endParaRPr lang="zh-CN" sz="900" kern="100">
                        <a:effectLst/>
                        <a:latin typeface="微软雅黑" panose="020B0503020204020204" pitchFamily="34" charset="-122"/>
                        <a:ea typeface="微软雅黑" panose="020B0503020204020204" pitchFamily="34" charset="-122"/>
                      </a:endParaRPr>
                    </a:p>
                  </a:txBody>
                  <a:tcPr marL="59336" marR="59336" marT="0" marB="0" anchor="ctr"/>
                </a:tc>
                <a:tc>
                  <a:txBody>
                    <a:bodyPr/>
                    <a:lstStyle/>
                    <a:p>
                      <a:pPr algn="ctr">
                        <a:lnSpc>
                          <a:spcPts val="1900"/>
                        </a:lnSpc>
                        <a:spcAft>
                          <a:spcPts val="0"/>
                        </a:spcAft>
                      </a:pPr>
                      <a:r>
                        <a:rPr lang="zh-CN" sz="900" kern="100">
                          <a:effectLst/>
                          <a:latin typeface="微软雅黑" panose="020B0503020204020204" pitchFamily="34" charset="-122"/>
                          <a:ea typeface="微软雅黑" panose="020B0503020204020204" pitchFamily="34" charset="-122"/>
                        </a:rPr>
                        <a:t>下次检验日期</a:t>
                      </a:r>
                      <a:endParaRPr lang="zh-CN" sz="900" kern="100">
                        <a:effectLst/>
                        <a:latin typeface="微软雅黑" panose="020B0503020204020204" pitchFamily="34" charset="-122"/>
                        <a:ea typeface="微软雅黑" panose="020B0503020204020204" pitchFamily="34" charset="-122"/>
                      </a:endParaRPr>
                    </a:p>
                  </a:txBody>
                  <a:tcPr marL="59336" marR="59336" marT="0" marB="0"/>
                </a:tc>
                <a:tc>
                  <a:txBody>
                    <a:bodyPr/>
                    <a:lstStyle/>
                    <a:p>
                      <a:pPr algn="ctr">
                        <a:lnSpc>
                          <a:spcPts val="1900"/>
                        </a:lnSpc>
                        <a:spcAft>
                          <a:spcPts val="0"/>
                        </a:spcAft>
                      </a:pPr>
                      <a:r>
                        <a:rPr lang="zh-CN" sz="900" kern="100">
                          <a:effectLst/>
                          <a:latin typeface="微软雅黑" panose="020B0503020204020204" pitchFamily="34" charset="-122"/>
                          <a:ea typeface="微软雅黑" panose="020B0503020204020204" pitchFamily="34" charset="-122"/>
                        </a:rPr>
                        <a:t>单位内编号</a:t>
                      </a:r>
                      <a:endParaRPr lang="zh-CN" sz="900" kern="100">
                        <a:effectLst/>
                        <a:latin typeface="微软雅黑" panose="020B0503020204020204" pitchFamily="34" charset="-122"/>
                        <a:ea typeface="微软雅黑" panose="020B0503020204020204" pitchFamily="34" charset="-122"/>
                      </a:endParaRPr>
                    </a:p>
                  </a:txBody>
                  <a:tcPr marL="59336" marR="59336" marT="0" marB="0" anchor="ctr"/>
                </a:tc>
                <a:tc>
                  <a:txBody>
                    <a:bodyPr/>
                    <a:lstStyle/>
                    <a:p>
                      <a:pPr algn="ctr">
                        <a:lnSpc>
                          <a:spcPts val="1900"/>
                        </a:lnSpc>
                        <a:spcAft>
                          <a:spcPts val="0"/>
                        </a:spcAft>
                      </a:pPr>
                      <a:r>
                        <a:rPr lang="zh-CN" sz="900" kern="100" dirty="0">
                          <a:effectLst/>
                          <a:latin typeface="微软雅黑" panose="020B0503020204020204" pitchFamily="34" charset="-122"/>
                          <a:ea typeface="微软雅黑" panose="020B0503020204020204" pitchFamily="34" charset="-122"/>
                        </a:rPr>
                        <a:t>设备位置</a:t>
                      </a:r>
                      <a:endParaRPr lang="zh-CN" sz="900" kern="100" dirty="0">
                        <a:effectLst/>
                        <a:latin typeface="微软雅黑" panose="020B0503020204020204" pitchFamily="34" charset="-122"/>
                        <a:ea typeface="微软雅黑" panose="020B0503020204020204" pitchFamily="34" charset="-122"/>
                      </a:endParaRPr>
                    </a:p>
                  </a:txBody>
                  <a:tcPr marL="59336" marR="59336" marT="0" marB="0" anchor="ctr"/>
                </a:tc>
                <a:tc>
                  <a:txBody>
                    <a:bodyPr/>
                    <a:lstStyle/>
                    <a:p>
                      <a:pPr algn="ctr">
                        <a:lnSpc>
                          <a:spcPts val="1900"/>
                        </a:lnSpc>
                        <a:spcAft>
                          <a:spcPts val="0"/>
                        </a:spcAft>
                      </a:pPr>
                      <a:r>
                        <a:rPr lang="zh-CN" sz="900" kern="100" dirty="0">
                          <a:effectLst/>
                          <a:latin typeface="微软雅黑" panose="020B0503020204020204" pitchFamily="34" charset="-122"/>
                          <a:ea typeface="微软雅黑" panose="020B0503020204020204" pitchFamily="34" charset="-122"/>
                        </a:rPr>
                        <a:t>风险等级</a:t>
                      </a:r>
                      <a:endParaRPr lang="zh-CN" sz="900" kern="100" dirty="0">
                        <a:effectLst/>
                        <a:latin typeface="微软雅黑" panose="020B0503020204020204" pitchFamily="34" charset="-122"/>
                        <a:ea typeface="微软雅黑" panose="020B0503020204020204" pitchFamily="34" charset="-122"/>
                      </a:endParaRPr>
                    </a:p>
                  </a:txBody>
                  <a:tcPr marL="59336" marR="59336" marT="0" marB="0" anchor="ctr"/>
                </a:tc>
              </a:tr>
              <a:tr h="214268">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rPr>
                        <a:t>1</a:t>
                      </a:r>
                      <a:endParaRPr lang="en-US" sz="900" kern="100">
                        <a:effectLst/>
                        <a:latin typeface="微软雅黑" panose="020B0503020204020204" pitchFamily="34" charset="-122"/>
                        <a:ea typeface="微软雅黑" panose="020B0503020204020204" pitchFamily="34" charset="-122"/>
                      </a:endParaRPr>
                    </a:p>
                  </a:txBody>
                  <a:tcPr marL="59336" marR="59336" marT="0" marB="0" anchor="ctr"/>
                </a:tc>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rPr>
                        <a:t> </a:t>
                      </a:r>
                      <a:endParaRPr lang="en-US" sz="900" kern="100">
                        <a:effectLst/>
                        <a:latin typeface="微软雅黑" panose="020B0503020204020204" pitchFamily="34" charset="-122"/>
                        <a:ea typeface="微软雅黑" panose="020B0503020204020204" pitchFamily="34" charset="-122"/>
                      </a:endParaRPr>
                    </a:p>
                  </a:txBody>
                  <a:tcPr marL="59336" marR="59336" marT="0" marB="0" anchor="ctr"/>
                </a:tc>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rPr>
                        <a:t> </a:t>
                      </a:r>
                      <a:endParaRPr lang="en-US" sz="900" kern="100">
                        <a:effectLst/>
                        <a:latin typeface="微软雅黑" panose="020B0503020204020204" pitchFamily="34" charset="-122"/>
                        <a:ea typeface="微软雅黑" panose="020B0503020204020204" pitchFamily="34" charset="-122"/>
                      </a:endParaRPr>
                    </a:p>
                  </a:txBody>
                  <a:tcPr marL="59336" marR="59336" marT="0" marB="0" anchor="ctr"/>
                </a:tc>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rPr>
                        <a:t> </a:t>
                      </a:r>
                      <a:endParaRPr lang="en-US" sz="900" kern="100">
                        <a:effectLst/>
                        <a:latin typeface="微软雅黑" panose="020B0503020204020204" pitchFamily="34" charset="-122"/>
                        <a:ea typeface="微软雅黑" panose="020B0503020204020204" pitchFamily="34" charset="-122"/>
                      </a:endParaRPr>
                    </a:p>
                  </a:txBody>
                  <a:tcPr marL="59336" marR="59336" marT="0" marB="0" anchor="ctr"/>
                </a:tc>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rPr>
                        <a:t> </a:t>
                      </a:r>
                      <a:endParaRPr lang="en-US" sz="900" kern="100">
                        <a:effectLst/>
                        <a:latin typeface="微软雅黑" panose="020B0503020204020204" pitchFamily="34" charset="-122"/>
                        <a:ea typeface="微软雅黑" panose="020B0503020204020204" pitchFamily="34" charset="-122"/>
                      </a:endParaRPr>
                    </a:p>
                  </a:txBody>
                  <a:tcPr marL="59336" marR="59336" marT="0" marB="0"/>
                </a:tc>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rPr>
                        <a:t> </a:t>
                      </a:r>
                      <a:endParaRPr lang="en-US" sz="900" kern="100">
                        <a:effectLst/>
                        <a:latin typeface="微软雅黑" panose="020B0503020204020204" pitchFamily="34" charset="-122"/>
                        <a:ea typeface="微软雅黑" panose="020B0503020204020204" pitchFamily="34" charset="-122"/>
                      </a:endParaRPr>
                    </a:p>
                  </a:txBody>
                  <a:tcPr marL="59336" marR="59336" marT="0" marB="0"/>
                </a:tc>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rPr>
                        <a:t> </a:t>
                      </a:r>
                      <a:endParaRPr lang="en-US" sz="900" kern="100">
                        <a:effectLst/>
                        <a:latin typeface="微软雅黑" panose="020B0503020204020204" pitchFamily="34" charset="-122"/>
                        <a:ea typeface="微软雅黑" panose="020B0503020204020204" pitchFamily="34" charset="-122"/>
                      </a:endParaRPr>
                    </a:p>
                  </a:txBody>
                  <a:tcPr marL="59336" marR="59336" marT="0" marB="0" anchor="ctr"/>
                </a:tc>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rPr>
                        <a:t> </a:t>
                      </a:r>
                      <a:endParaRPr lang="en-US" sz="900" kern="100">
                        <a:effectLst/>
                        <a:latin typeface="微软雅黑" panose="020B0503020204020204" pitchFamily="34" charset="-122"/>
                        <a:ea typeface="微软雅黑" panose="020B0503020204020204" pitchFamily="34" charset="-122"/>
                      </a:endParaRPr>
                    </a:p>
                  </a:txBody>
                  <a:tcPr marL="59336" marR="59336" marT="0" marB="0" anchor="ctr"/>
                </a:tc>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rPr>
                        <a:t> </a:t>
                      </a:r>
                      <a:endParaRPr lang="en-US" sz="900" kern="100">
                        <a:effectLst/>
                        <a:latin typeface="微软雅黑" panose="020B0503020204020204" pitchFamily="34" charset="-122"/>
                        <a:ea typeface="微软雅黑" panose="020B0503020204020204" pitchFamily="34" charset="-122"/>
                      </a:endParaRPr>
                    </a:p>
                  </a:txBody>
                  <a:tcPr marL="59336" marR="59336" marT="0" marB="0" anchor="ctr"/>
                </a:tc>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rPr>
                        <a:t> </a:t>
                      </a:r>
                      <a:endParaRPr lang="en-US" sz="900" kern="100">
                        <a:effectLst/>
                        <a:latin typeface="微软雅黑" panose="020B0503020204020204" pitchFamily="34" charset="-122"/>
                        <a:ea typeface="微软雅黑" panose="020B0503020204020204" pitchFamily="34" charset="-122"/>
                      </a:endParaRPr>
                    </a:p>
                  </a:txBody>
                  <a:tcPr marL="59336" marR="59336" marT="0" marB="0"/>
                </a:tc>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rPr>
                        <a:t> </a:t>
                      </a:r>
                      <a:endParaRPr lang="en-US" sz="900" kern="100">
                        <a:effectLst/>
                        <a:latin typeface="微软雅黑" panose="020B0503020204020204" pitchFamily="34" charset="-122"/>
                        <a:ea typeface="微软雅黑" panose="020B0503020204020204" pitchFamily="34" charset="-122"/>
                      </a:endParaRPr>
                    </a:p>
                  </a:txBody>
                  <a:tcPr marL="59336" marR="59336" marT="0" marB="0"/>
                </a:tc>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rPr>
                        <a:t> </a:t>
                      </a:r>
                      <a:endParaRPr lang="en-US" sz="900" kern="100">
                        <a:effectLst/>
                        <a:latin typeface="微软雅黑" panose="020B0503020204020204" pitchFamily="34" charset="-122"/>
                        <a:ea typeface="微软雅黑" panose="020B0503020204020204" pitchFamily="34" charset="-122"/>
                      </a:endParaRPr>
                    </a:p>
                  </a:txBody>
                  <a:tcPr marL="59336" marR="59336" marT="0" marB="0"/>
                </a:tc>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rPr>
                        <a:t> </a:t>
                      </a:r>
                      <a:endParaRPr lang="en-US" sz="900" kern="100">
                        <a:effectLst/>
                        <a:latin typeface="微软雅黑" panose="020B0503020204020204" pitchFamily="34" charset="-122"/>
                        <a:ea typeface="微软雅黑" panose="020B0503020204020204" pitchFamily="34" charset="-122"/>
                      </a:endParaRPr>
                    </a:p>
                  </a:txBody>
                  <a:tcPr marL="59336" marR="59336" marT="0" marB="0"/>
                </a:tc>
              </a:tr>
              <a:tr h="214268">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rPr>
                        <a:t>2</a:t>
                      </a:r>
                      <a:endParaRPr lang="en-US" sz="900" kern="100">
                        <a:effectLst/>
                        <a:latin typeface="微软雅黑" panose="020B0503020204020204" pitchFamily="34" charset="-122"/>
                        <a:ea typeface="微软雅黑" panose="020B0503020204020204" pitchFamily="34" charset="-122"/>
                      </a:endParaRPr>
                    </a:p>
                  </a:txBody>
                  <a:tcPr marL="59336" marR="59336" marT="0" marB="0" anchor="ctr"/>
                </a:tc>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rPr>
                        <a:t> </a:t>
                      </a:r>
                      <a:endParaRPr lang="en-US" sz="900" kern="100">
                        <a:effectLst/>
                        <a:latin typeface="微软雅黑" panose="020B0503020204020204" pitchFamily="34" charset="-122"/>
                        <a:ea typeface="微软雅黑" panose="020B0503020204020204" pitchFamily="34" charset="-122"/>
                      </a:endParaRPr>
                    </a:p>
                  </a:txBody>
                  <a:tcPr marL="59336" marR="59336" marT="0" marB="0" anchor="ctr"/>
                </a:tc>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rPr>
                        <a:t> </a:t>
                      </a:r>
                      <a:endParaRPr lang="en-US" sz="900" kern="100">
                        <a:effectLst/>
                        <a:latin typeface="微软雅黑" panose="020B0503020204020204" pitchFamily="34" charset="-122"/>
                        <a:ea typeface="微软雅黑" panose="020B0503020204020204" pitchFamily="34" charset="-122"/>
                      </a:endParaRPr>
                    </a:p>
                  </a:txBody>
                  <a:tcPr marL="59336" marR="59336" marT="0" marB="0" anchor="ctr"/>
                </a:tc>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rPr>
                        <a:t> </a:t>
                      </a:r>
                      <a:endParaRPr lang="en-US" sz="900" kern="100">
                        <a:effectLst/>
                        <a:latin typeface="微软雅黑" panose="020B0503020204020204" pitchFamily="34" charset="-122"/>
                        <a:ea typeface="微软雅黑" panose="020B0503020204020204" pitchFamily="34" charset="-122"/>
                      </a:endParaRPr>
                    </a:p>
                  </a:txBody>
                  <a:tcPr marL="59336" marR="59336" marT="0" marB="0" anchor="ctr"/>
                </a:tc>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rPr>
                        <a:t> </a:t>
                      </a:r>
                      <a:endParaRPr lang="en-US" sz="900" kern="100">
                        <a:effectLst/>
                        <a:latin typeface="微软雅黑" panose="020B0503020204020204" pitchFamily="34" charset="-122"/>
                        <a:ea typeface="微软雅黑" panose="020B0503020204020204" pitchFamily="34" charset="-122"/>
                      </a:endParaRPr>
                    </a:p>
                  </a:txBody>
                  <a:tcPr marL="59336" marR="59336" marT="0" marB="0"/>
                </a:tc>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rPr>
                        <a:t> </a:t>
                      </a:r>
                      <a:endParaRPr lang="en-US" sz="900" kern="100">
                        <a:effectLst/>
                        <a:latin typeface="微软雅黑" panose="020B0503020204020204" pitchFamily="34" charset="-122"/>
                        <a:ea typeface="微软雅黑" panose="020B0503020204020204" pitchFamily="34" charset="-122"/>
                      </a:endParaRPr>
                    </a:p>
                  </a:txBody>
                  <a:tcPr marL="59336" marR="59336" marT="0" marB="0"/>
                </a:tc>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rPr>
                        <a:t> </a:t>
                      </a:r>
                      <a:endParaRPr lang="en-US" sz="900" kern="100">
                        <a:effectLst/>
                        <a:latin typeface="微软雅黑" panose="020B0503020204020204" pitchFamily="34" charset="-122"/>
                        <a:ea typeface="微软雅黑" panose="020B0503020204020204" pitchFamily="34" charset="-122"/>
                      </a:endParaRPr>
                    </a:p>
                  </a:txBody>
                  <a:tcPr marL="59336" marR="59336" marT="0" marB="0" anchor="ctr"/>
                </a:tc>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rPr>
                        <a:t> </a:t>
                      </a:r>
                      <a:endParaRPr lang="en-US" sz="900" kern="100">
                        <a:effectLst/>
                        <a:latin typeface="微软雅黑" panose="020B0503020204020204" pitchFamily="34" charset="-122"/>
                        <a:ea typeface="微软雅黑" panose="020B0503020204020204" pitchFamily="34" charset="-122"/>
                      </a:endParaRPr>
                    </a:p>
                  </a:txBody>
                  <a:tcPr marL="59336" marR="59336" marT="0" marB="0" anchor="ctr"/>
                </a:tc>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rPr>
                        <a:t> </a:t>
                      </a:r>
                      <a:endParaRPr lang="en-US" sz="900" kern="100">
                        <a:effectLst/>
                        <a:latin typeface="微软雅黑" panose="020B0503020204020204" pitchFamily="34" charset="-122"/>
                        <a:ea typeface="微软雅黑" panose="020B0503020204020204" pitchFamily="34" charset="-122"/>
                      </a:endParaRPr>
                    </a:p>
                  </a:txBody>
                  <a:tcPr marL="59336" marR="59336" marT="0" marB="0" anchor="ctr"/>
                </a:tc>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rPr>
                        <a:t> </a:t>
                      </a:r>
                      <a:endParaRPr lang="en-US" sz="900" kern="100">
                        <a:effectLst/>
                        <a:latin typeface="微软雅黑" panose="020B0503020204020204" pitchFamily="34" charset="-122"/>
                        <a:ea typeface="微软雅黑" panose="020B0503020204020204" pitchFamily="34" charset="-122"/>
                      </a:endParaRPr>
                    </a:p>
                  </a:txBody>
                  <a:tcPr marL="59336" marR="59336" marT="0" marB="0"/>
                </a:tc>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rPr>
                        <a:t> </a:t>
                      </a:r>
                      <a:endParaRPr lang="en-US" sz="900" kern="100">
                        <a:effectLst/>
                        <a:latin typeface="微软雅黑" panose="020B0503020204020204" pitchFamily="34" charset="-122"/>
                        <a:ea typeface="微软雅黑" panose="020B0503020204020204" pitchFamily="34" charset="-122"/>
                      </a:endParaRPr>
                    </a:p>
                  </a:txBody>
                  <a:tcPr marL="59336" marR="59336" marT="0" marB="0"/>
                </a:tc>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rPr>
                        <a:t> </a:t>
                      </a:r>
                      <a:endParaRPr lang="en-US" sz="900" kern="100">
                        <a:effectLst/>
                        <a:latin typeface="微软雅黑" panose="020B0503020204020204" pitchFamily="34" charset="-122"/>
                        <a:ea typeface="微软雅黑" panose="020B0503020204020204" pitchFamily="34" charset="-122"/>
                      </a:endParaRPr>
                    </a:p>
                  </a:txBody>
                  <a:tcPr marL="59336" marR="59336" marT="0" marB="0"/>
                </a:tc>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rPr>
                        <a:t> </a:t>
                      </a:r>
                      <a:endParaRPr lang="en-US" sz="900" kern="100">
                        <a:effectLst/>
                        <a:latin typeface="微软雅黑" panose="020B0503020204020204" pitchFamily="34" charset="-122"/>
                        <a:ea typeface="微软雅黑" panose="020B0503020204020204" pitchFamily="34" charset="-122"/>
                      </a:endParaRPr>
                    </a:p>
                  </a:txBody>
                  <a:tcPr marL="59336" marR="59336" marT="0" marB="0"/>
                </a:tc>
              </a:tr>
              <a:tr h="214268">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rPr>
                        <a:t>3</a:t>
                      </a:r>
                      <a:endParaRPr lang="en-US" sz="900" kern="100">
                        <a:effectLst/>
                        <a:latin typeface="微软雅黑" panose="020B0503020204020204" pitchFamily="34" charset="-122"/>
                        <a:ea typeface="微软雅黑" panose="020B0503020204020204" pitchFamily="34" charset="-122"/>
                      </a:endParaRPr>
                    </a:p>
                  </a:txBody>
                  <a:tcPr marL="59336" marR="59336" marT="0" marB="0" anchor="ctr"/>
                </a:tc>
                <a:tc>
                  <a:txBody>
                    <a:bodyPr/>
                    <a:lstStyle/>
                    <a:p>
                      <a:pPr algn="ctr">
                        <a:spcAft>
                          <a:spcPts val="0"/>
                        </a:spcAft>
                      </a:pPr>
                      <a:r>
                        <a:rPr lang="en-US" sz="900" kern="100" dirty="0">
                          <a:effectLst/>
                          <a:latin typeface="微软雅黑" panose="020B0503020204020204" pitchFamily="34" charset="-122"/>
                          <a:ea typeface="微软雅黑" panose="020B0503020204020204" pitchFamily="34" charset="-122"/>
                        </a:rPr>
                        <a:t> </a:t>
                      </a:r>
                      <a:endParaRPr lang="en-US" sz="900" kern="100" dirty="0">
                        <a:effectLst/>
                        <a:latin typeface="微软雅黑" panose="020B0503020204020204" pitchFamily="34" charset="-122"/>
                        <a:ea typeface="微软雅黑" panose="020B0503020204020204" pitchFamily="34" charset="-122"/>
                      </a:endParaRPr>
                    </a:p>
                  </a:txBody>
                  <a:tcPr marL="59336" marR="59336" marT="0" marB="0" anchor="ctr"/>
                </a:tc>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rPr>
                        <a:t> </a:t>
                      </a:r>
                      <a:endParaRPr lang="en-US" sz="900" kern="100">
                        <a:effectLst/>
                        <a:latin typeface="微软雅黑" panose="020B0503020204020204" pitchFamily="34" charset="-122"/>
                        <a:ea typeface="微软雅黑" panose="020B0503020204020204" pitchFamily="34" charset="-122"/>
                      </a:endParaRPr>
                    </a:p>
                  </a:txBody>
                  <a:tcPr marL="59336" marR="59336" marT="0" marB="0" anchor="ctr"/>
                </a:tc>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rPr>
                        <a:t> </a:t>
                      </a:r>
                      <a:endParaRPr lang="en-US" sz="900" kern="100">
                        <a:effectLst/>
                        <a:latin typeface="微软雅黑" panose="020B0503020204020204" pitchFamily="34" charset="-122"/>
                        <a:ea typeface="微软雅黑" panose="020B0503020204020204" pitchFamily="34" charset="-122"/>
                      </a:endParaRPr>
                    </a:p>
                  </a:txBody>
                  <a:tcPr marL="59336" marR="59336" marT="0" marB="0" anchor="ctr"/>
                </a:tc>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rPr>
                        <a:t> </a:t>
                      </a:r>
                      <a:endParaRPr lang="en-US" sz="900" kern="100">
                        <a:effectLst/>
                        <a:latin typeface="微软雅黑" panose="020B0503020204020204" pitchFamily="34" charset="-122"/>
                        <a:ea typeface="微软雅黑" panose="020B0503020204020204" pitchFamily="34" charset="-122"/>
                      </a:endParaRPr>
                    </a:p>
                  </a:txBody>
                  <a:tcPr marL="59336" marR="59336" marT="0" marB="0"/>
                </a:tc>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rPr>
                        <a:t> </a:t>
                      </a:r>
                      <a:endParaRPr lang="en-US" sz="900" kern="100">
                        <a:effectLst/>
                        <a:latin typeface="微软雅黑" panose="020B0503020204020204" pitchFamily="34" charset="-122"/>
                        <a:ea typeface="微软雅黑" panose="020B0503020204020204" pitchFamily="34" charset="-122"/>
                      </a:endParaRPr>
                    </a:p>
                  </a:txBody>
                  <a:tcPr marL="59336" marR="59336" marT="0" marB="0"/>
                </a:tc>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rPr>
                        <a:t> </a:t>
                      </a:r>
                      <a:endParaRPr lang="en-US" sz="900" kern="100">
                        <a:effectLst/>
                        <a:latin typeface="微软雅黑" panose="020B0503020204020204" pitchFamily="34" charset="-122"/>
                        <a:ea typeface="微软雅黑" panose="020B0503020204020204" pitchFamily="34" charset="-122"/>
                      </a:endParaRPr>
                    </a:p>
                  </a:txBody>
                  <a:tcPr marL="59336" marR="59336" marT="0" marB="0" anchor="ctr"/>
                </a:tc>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rPr>
                        <a:t> </a:t>
                      </a:r>
                      <a:endParaRPr lang="en-US" sz="900" kern="100">
                        <a:effectLst/>
                        <a:latin typeface="微软雅黑" panose="020B0503020204020204" pitchFamily="34" charset="-122"/>
                        <a:ea typeface="微软雅黑" panose="020B0503020204020204" pitchFamily="34" charset="-122"/>
                      </a:endParaRPr>
                    </a:p>
                  </a:txBody>
                  <a:tcPr marL="59336" marR="59336" marT="0" marB="0" anchor="ctr"/>
                </a:tc>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rPr>
                        <a:t> </a:t>
                      </a:r>
                      <a:endParaRPr lang="en-US" sz="900" kern="100">
                        <a:effectLst/>
                        <a:latin typeface="微软雅黑" panose="020B0503020204020204" pitchFamily="34" charset="-122"/>
                        <a:ea typeface="微软雅黑" panose="020B0503020204020204" pitchFamily="34" charset="-122"/>
                      </a:endParaRPr>
                    </a:p>
                  </a:txBody>
                  <a:tcPr marL="59336" marR="59336" marT="0" marB="0" anchor="ctr"/>
                </a:tc>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rPr>
                        <a:t> </a:t>
                      </a:r>
                      <a:endParaRPr lang="en-US" sz="900" kern="100">
                        <a:effectLst/>
                        <a:latin typeface="微软雅黑" panose="020B0503020204020204" pitchFamily="34" charset="-122"/>
                        <a:ea typeface="微软雅黑" panose="020B0503020204020204" pitchFamily="34" charset="-122"/>
                      </a:endParaRPr>
                    </a:p>
                  </a:txBody>
                  <a:tcPr marL="59336" marR="59336" marT="0" marB="0"/>
                </a:tc>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rPr>
                        <a:t> </a:t>
                      </a:r>
                      <a:endParaRPr lang="en-US" sz="900" kern="100">
                        <a:effectLst/>
                        <a:latin typeface="微软雅黑" panose="020B0503020204020204" pitchFamily="34" charset="-122"/>
                        <a:ea typeface="微软雅黑" panose="020B0503020204020204" pitchFamily="34" charset="-122"/>
                      </a:endParaRPr>
                    </a:p>
                  </a:txBody>
                  <a:tcPr marL="59336" marR="59336" marT="0" marB="0"/>
                </a:tc>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rPr>
                        <a:t> </a:t>
                      </a:r>
                      <a:endParaRPr lang="en-US" sz="900" kern="100">
                        <a:effectLst/>
                        <a:latin typeface="微软雅黑" panose="020B0503020204020204" pitchFamily="34" charset="-122"/>
                        <a:ea typeface="微软雅黑" panose="020B0503020204020204" pitchFamily="34" charset="-122"/>
                      </a:endParaRPr>
                    </a:p>
                  </a:txBody>
                  <a:tcPr marL="59336" marR="59336" marT="0" marB="0"/>
                </a:tc>
                <a:tc>
                  <a:txBody>
                    <a:bodyPr/>
                    <a:lstStyle/>
                    <a:p>
                      <a:pPr algn="ctr">
                        <a:spcAft>
                          <a:spcPts val="0"/>
                        </a:spcAft>
                      </a:pPr>
                      <a:r>
                        <a:rPr lang="en-US" sz="900" kern="100" dirty="0">
                          <a:effectLst/>
                          <a:latin typeface="微软雅黑" panose="020B0503020204020204" pitchFamily="34" charset="-122"/>
                          <a:ea typeface="微软雅黑" panose="020B0503020204020204" pitchFamily="34" charset="-122"/>
                        </a:rPr>
                        <a:t> </a:t>
                      </a:r>
                      <a:endParaRPr lang="en-US" sz="900" kern="100" dirty="0">
                        <a:effectLst/>
                        <a:latin typeface="微软雅黑" panose="020B0503020204020204" pitchFamily="34" charset="-122"/>
                        <a:ea typeface="微软雅黑" panose="020B0503020204020204" pitchFamily="34" charset="-122"/>
                      </a:endParaRPr>
                    </a:p>
                  </a:txBody>
                  <a:tcPr marL="59336" marR="59336" marT="0" marB="0"/>
                </a:tc>
              </a:tr>
            </a:tbl>
          </a:graphicData>
        </a:graphic>
      </p:graphicFrame>
      <p:sp>
        <p:nvSpPr>
          <p:cNvPr id="8" name="椭圆 7"/>
          <p:cNvSpPr/>
          <p:nvPr>
            <p:custDataLst>
              <p:tags r:id="rId8"/>
            </p:custDataLst>
          </p:nvPr>
        </p:nvSpPr>
        <p:spPr bwMode="auto">
          <a:xfrm>
            <a:off x="7793048" y="3541387"/>
            <a:ext cx="792152" cy="471813"/>
          </a:xfrm>
          <a:prstGeom prst="ellipse">
            <a:avLst/>
          </a:prstGeom>
          <a:noFill/>
          <a:ln w="22225">
            <a:solidFill>
              <a:srgbClr val="FF0000"/>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9" name="Freeform 8"/>
          <p:cNvSpPr/>
          <p:nvPr>
            <p:custDataLst>
              <p:tags r:id="rId9"/>
            </p:custDataLst>
          </p:nvPr>
        </p:nvSpPr>
        <p:spPr bwMode="auto">
          <a:xfrm>
            <a:off x="4486861" y="407020"/>
            <a:ext cx="2853739"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0">
                <a:srgbClr val="FFF200"/>
              </a:gs>
              <a:gs pos="45000">
                <a:srgbClr val="FF7A00"/>
              </a:gs>
              <a:gs pos="70000">
                <a:srgbClr val="FF0300"/>
              </a:gs>
              <a:gs pos="100000">
                <a:srgbClr val="4D0808"/>
              </a:gs>
            </a:gsLst>
            <a:lin ang="2700000" scaled="0"/>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20" name="TextBox 44"/>
          <p:cNvSpPr txBox="1"/>
          <p:nvPr>
            <p:custDataLst>
              <p:tags r:id="rId10"/>
            </p:custDataLst>
          </p:nvPr>
        </p:nvSpPr>
        <p:spPr>
          <a:xfrm>
            <a:off x="4627018" y="407020"/>
            <a:ext cx="2586581"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a:solidFill>
                  <a:schemeClr val="lt1"/>
                </a:solidFill>
                <a:latin typeface="微软雅黑" panose="020B0503020204020204" pitchFamily="34" charset="-122"/>
                <a:ea typeface="微软雅黑" panose="020B0503020204020204" pitchFamily="34" charset="-122"/>
              </a:rPr>
              <a:t>5</a:t>
            </a:r>
            <a:r>
              <a:rPr lang="zh-CN" altLang="en-US" sz="2000" spc="70" dirty="0">
                <a:solidFill>
                  <a:schemeClr val="lt1"/>
                </a:solidFill>
                <a:latin typeface="微软雅黑" panose="020B0503020204020204" pitchFamily="34" charset="-122"/>
                <a:ea typeface="微软雅黑" panose="020B0503020204020204" pitchFamily="34" charset="-122"/>
              </a:rPr>
              <a:t>安全风险评估</a:t>
            </a:r>
            <a:r>
              <a:rPr lang="en-US" altLang="zh-CN" sz="2000" spc="70" dirty="0">
                <a:solidFill>
                  <a:schemeClr val="lt1"/>
                </a:solidFill>
                <a:latin typeface="微软雅黑" panose="020B0503020204020204" pitchFamily="34" charset="-122"/>
                <a:ea typeface="微软雅黑" panose="020B0503020204020204" pitchFamily="34" charset="-122"/>
              </a:rPr>
              <a:t>-</a:t>
            </a:r>
            <a:r>
              <a:rPr lang="zh-CN" altLang="en-US" sz="2000" spc="70" dirty="0">
                <a:solidFill>
                  <a:schemeClr val="lt1"/>
                </a:solidFill>
                <a:latin typeface="微软雅黑" panose="020B0503020204020204" pitchFamily="34" charset="-122"/>
                <a:ea typeface="微软雅黑" panose="020B0503020204020204" pitchFamily="34" charset="-122"/>
              </a:rPr>
              <a:t>样例</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Tree>
  </p:cSld>
  <p:clrMapOvr>
    <a:masterClrMapping/>
  </p:clrMapOvr>
  <p:transition spd="slow" advTm="16748">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874374" y="1196885"/>
            <a:ext cx="6577781" cy="3169285"/>
          </a:xfrm>
          <a:prstGeom prst="rect">
            <a:avLst/>
          </a:prstGeom>
          <a:noFill/>
        </p:spPr>
        <p:txBody>
          <a:bodyPr wrap="square" rtlCol="0">
            <a:spAutoFit/>
          </a:bodyPr>
          <a:lstStyle/>
          <a:p>
            <a:pPr>
              <a:lnSpc>
                <a:spcPct val="200000"/>
              </a:lnSpc>
            </a:pPr>
            <a:r>
              <a:rPr lang="zh-CN" altLang="en-US" sz="2000" b="1" dirty="0">
                <a:solidFill>
                  <a:srgbClr val="000000"/>
                </a:solidFill>
                <a:latin typeface="微软雅黑" panose="020B0503020204020204" pitchFamily="34" charset="-122"/>
                <a:ea typeface="微软雅黑" panose="020B0503020204020204" pitchFamily="34" charset="-122"/>
              </a:rPr>
              <a:t>风险分级管控</a:t>
            </a:r>
            <a:r>
              <a:rPr lang="en-US" altLang="zh-CN" sz="2000" b="1" dirty="0">
                <a:solidFill>
                  <a:srgbClr val="000000"/>
                </a:solidFill>
                <a:latin typeface="微软雅黑" panose="020B0503020204020204" pitchFamily="34" charset="-122"/>
                <a:ea typeface="微软雅黑" panose="020B0503020204020204" pitchFamily="34" charset="-122"/>
              </a:rPr>
              <a:t>:  </a:t>
            </a:r>
            <a:r>
              <a:rPr lang="zh-CN" altLang="en-US" sz="2000" b="1" dirty="0">
                <a:solidFill>
                  <a:srgbClr val="000000"/>
                </a:solidFill>
                <a:latin typeface="微软雅黑" panose="020B0503020204020204" pitchFamily="34" charset="-122"/>
                <a:ea typeface="微软雅黑" panose="020B0503020204020204" pitchFamily="34" charset="-122"/>
              </a:rPr>
              <a:t>指按照风险不同级别、所需管控资源、管控能力、管控措施复杂及难易程度等因素而确定不同管控层级的风险管控方式。</a:t>
            </a:r>
            <a:endParaRPr lang="en-US" altLang="zh-CN" sz="2000" b="1" dirty="0">
              <a:solidFill>
                <a:srgbClr val="000000"/>
              </a:solidFill>
              <a:latin typeface="微软雅黑" panose="020B0503020204020204" pitchFamily="34" charset="-122"/>
              <a:ea typeface="微软雅黑" panose="020B0503020204020204" pitchFamily="34" charset="-122"/>
            </a:endParaRPr>
          </a:p>
          <a:p>
            <a:pPr>
              <a:lnSpc>
                <a:spcPct val="200000"/>
              </a:lnSpc>
            </a:pPr>
            <a:r>
              <a:rPr lang="zh-CN" altLang="en-US" sz="2000" b="1" dirty="0">
                <a:solidFill>
                  <a:srgbClr val="000000"/>
                </a:solidFill>
                <a:latin typeface="微软雅黑" panose="020B0503020204020204" pitchFamily="34" charset="-122"/>
                <a:ea typeface="微软雅黑" panose="020B0503020204020204" pitchFamily="34" charset="-122"/>
              </a:rPr>
              <a:t>管控的基本原则是：风险越大，管控级别越高；上级负责管控的风险，下级必须负责管控，并逐级落实具体措施。</a:t>
            </a:r>
            <a:endParaRPr lang="zh-CN" altLang="en-US" sz="2000" b="1" dirty="0">
              <a:solidFill>
                <a:srgbClr val="000000"/>
              </a:solidFill>
              <a:latin typeface="微软雅黑" panose="020B0503020204020204" pitchFamily="34" charset="-122"/>
              <a:ea typeface="微软雅黑" panose="020B0503020204020204" pitchFamily="34" charset="-122"/>
            </a:endParaRPr>
          </a:p>
        </p:txBody>
      </p:sp>
      <p:sp>
        <p:nvSpPr>
          <p:cNvPr id="57" name="Freeform 8"/>
          <p:cNvSpPr/>
          <p:nvPr>
            <p:custDataLst>
              <p:tags r:id="rId1"/>
            </p:custDataLst>
          </p:nvPr>
        </p:nvSpPr>
        <p:spPr bwMode="auto">
          <a:xfrm>
            <a:off x="4486862" y="407020"/>
            <a:ext cx="22949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58" name="TextBox 44"/>
          <p:cNvSpPr txBox="1"/>
          <p:nvPr>
            <p:custDataLst>
              <p:tags r:id="rId2"/>
            </p:custDataLst>
          </p:nvPr>
        </p:nvSpPr>
        <p:spPr>
          <a:xfrm>
            <a:off x="4627020" y="407020"/>
            <a:ext cx="2053180"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a:solidFill>
                  <a:schemeClr val="lt1"/>
                </a:solidFill>
                <a:latin typeface="微软雅黑" panose="020B0503020204020204" pitchFamily="34" charset="-122"/>
                <a:ea typeface="微软雅黑" panose="020B0503020204020204" pitchFamily="34" charset="-122"/>
              </a:rPr>
              <a:t>6</a:t>
            </a:r>
            <a:r>
              <a:rPr lang="zh-CN" altLang="en-US" sz="2000" spc="70" dirty="0">
                <a:solidFill>
                  <a:schemeClr val="lt1"/>
                </a:solidFill>
                <a:latin typeface="微软雅黑" panose="020B0503020204020204" pitchFamily="34" charset="-122"/>
                <a:ea typeface="微软雅黑" panose="020B0503020204020204" pitchFamily="34" charset="-122"/>
              </a:rPr>
              <a:t>风险分级管控</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59" name="Freeform 8"/>
          <p:cNvSpPr/>
          <p:nvPr>
            <p:custDataLst>
              <p:tags r:id="rId3"/>
            </p:custDataLst>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60" name="TextBox 44"/>
          <p:cNvSpPr txBox="1"/>
          <p:nvPr>
            <p:custDataLst>
              <p:tags r:id="rId4"/>
            </p:custDataLst>
          </p:nvPr>
        </p:nvSpPr>
        <p:spPr>
          <a:xfrm>
            <a:off x="784614" y="407020"/>
            <a:ext cx="3609586"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特种设备双重预防工作程序</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61" name="Freeform 7"/>
          <p:cNvSpPr/>
          <p:nvPr>
            <p:custDataLst>
              <p:tags r:id="rId5"/>
            </p:custDataLst>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endParaRPr>
          </a:p>
        </p:txBody>
      </p:sp>
      <p:sp>
        <p:nvSpPr>
          <p:cNvPr id="62" name="TextBox 61"/>
          <p:cNvSpPr txBox="1"/>
          <p:nvPr>
            <p:custDataLst>
              <p:tags r:id="rId6"/>
            </p:custDataLst>
          </p:nvPr>
        </p:nvSpPr>
        <p:spPr>
          <a:xfrm>
            <a:off x="88490" y="401156"/>
            <a:ext cx="200578" cy="307777"/>
          </a:xfrm>
          <a:prstGeom prst="rect">
            <a:avLst/>
          </a:prstGeom>
          <a:noFill/>
        </p:spPr>
        <p:txBody>
          <a:bodyPr wrap="square" rtlCol="0">
            <a:spAutoFit/>
          </a:bodyPr>
          <a:lstStyle/>
          <a:p>
            <a:r>
              <a:rPr lang="zh-CN" altLang="en-US" sz="1400" b="1" dirty="0">
                <a:solidFill>
                  <a:schemeClr val="lt1"/>
                </a:solidFill>
              </a:rPr>
              <a:t>三</a:t>
            </a:r>
            <a:endParaRPr lang="zh-CN" altLang="en-US" sz="1400" b="1" dirty="0">
              <a:solidFill>
                <a:schemeClr val="lt1"/>
              </a:solidFill>
            </a:endParaRPr>
          </a:p>
        </p:txBody>
      </p:sp>
      <p:sp>
        <p:nvSpPr>
          <p:cNvPr id="3" name="日期占位符 2"/>
          <p:cNvSpPr>
            <a:spLocks noGrp="1"/>
          </p:cNvSpPr>
          <p:nvPr>
            <p:ph type="dt" sz="half" idx="10"/>
            <p:custDataLst>
              <p:tags r:id="rId7"/>
            </p:custDataLst>
          </p:nvPr>
        </p:nvSpPr>
        <p:spPr/>
        <p:txBody>
          <a:bodyPr/>
          <a:lstStyle/>
          <a:p>
            <a:fld id="{102533AD-4DE4-4318-A10A-34E3DD7A3C7B}" type="datetime11">
              <a:rPr lang="zh-CN" altLang="en-US" smtClean="0">
                <a:solidFill>
                  <a:schemeClr val="dk1">
                    <a:tint val="75000"/>
                  </a:schemeClr>
                </a:solidFill>
              </a:rPr>
            </a:fld>
            <a:endParaRPr lang="zh-CN" altLang="en-US" smtClean="0">
              <a:solidFill>
                <a:schemeClr val="dk1">
                  <a:tint val="75000"/>
                </a:schemeClr>
              </a:solidFill>
            </a:endParaRPr>
          </a:p>
        </p:txBody>
      </p:sp>
      <p:sp>
        <p:nvSpPr>
          <p:cNvPr id="4" name="灯片编号占位符 3"/>
          <p:cNvSpPr>
            <a:spLocks noGrp="1"/>
          </p:cNvSpPr>
          <p:nvPr>
            <p:ph type="sldNum" sz="quarter" idx="12"/>
            <p:custDataLst>
              <p:tags r:id="rId8"/>
            </p:custDataLst>
          </p:nvPr>
        </p:nvSpPr>
        <p:spPr/>
        <p:txBody>
          <a:bodyPr/>
          <a:lstStyle/>
          <a:p>
            <a:fld id="{4F8BEFBF-5B5F-4BD2-A74A-61A97BF1200E}" type="slidenum">
              <a:rPr lang="zh-CN" altLang="en-US" smtClean="0">
                <a:solidFill>
                  <a:schemeClr val="dk1">
                    <a:tint val="75000"/>
                  </a:schemeClr>
                </a:solidFill>
              </a:rPr>
            </a:fld>
            <a:endParaRPr lang="zh-CN" altLang="en-US" smtClean="0">
              <a:solidFill>
                <a:schemeClr val="dk1">
                  <a:tint val="75000"/>
                </a:schemeClr>
              </a:solidFill>
            </a:endParaRPr>
          </a:p>
        </p:txBody>
      </p:sp>
    </p:spTree>
  </p:cSld>
  <p:clrMapOvr>
    <a:masterClrMapping/>
  </p:clrMapOvr>
  <p:transition spd="slow">
    <p:wipe dir="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874374" y="1323885"/>
            <a:ext cx="6577781" cy="1630045"/>
          </a:xfrm>
          <a:prstGeom prst="rect">
            <a:avLst/>
          </a:prstGeom>
          <a:noFill/>
        </p:spPr>
        <p:txBody>
          <a:bodyPr wrap="square" rtlCol="0">
            <a:spAutoFit/>
          </a:bodyPr>
          <a:lstStyle/>
          <a:p>
            <a:pPr marL="0" lvl="3"/>
            <a:endParaRPr lang="en-US" altLang="zh-CN" sz="2000" dirty="0">
              <a:solidFill>
                <a:srgbClr val="000000"/>
              </a:solidFill>
              <a:latin typeface="微软雅黑" panose="020B0503020204020204" pitchFamily="34" charset="-122"/>
              <a:ea typeface="微软雅黑" panose="020B0503020204020204" pitchFamily="34" charset="-122"/>
            </a:endParaRPr>
          </a:p>
          <a:p>
            <a:pPr marL="0" lvl="3"/>
            <a:r>
              <a:rPr lang="zh-CN" altLang="zh-CN" sz="2000" dirty="0">
                <a:solidFill>
                  <a:srgbClr val="000000"/>
                </a:solidFill>
                <a:latin typeface="微软雅黑" panose="020B0503020204020204" pitchFamily="34" charset="-122"/>
                <a:ea typeface="微软雅黑" panose="020B0503020204020204" pitchFamily="34" charset="-122"/>
              </a:rPr>
              <a:t>使用单位是风险管控的主体，应建立特种设备安全风险管控清单，清单的主要项目包括设备种类、设备类别、设备编号、设备名称、风险因素、管控措施、责任部门、责任人、</a:t>
            </a:r>
            <a:r>
              <a:rPr lang="zh-CN" altLang="en-US" sz="2000" dirty="0">
                <a:solidFill>
                  <a:srgbClr val="000000"/>
                </a:solidFill>
                <a:latin typeface="微软雅黑" panose="020B0503020204020204" pitchFamily="34" charset="-122"/>
                <a:ea typeface="微软雅黑" panose="020B0503020204020204" pitchFamily="34" charset="-122"/>
              </a:rPr>
              <a:t>设备位置</a:t>
            </a:r>
            <a:r>
              <a:rPr lang="zh-CN" altLang="zh-CN" sz="2000" dirty="0">
                <a:solidFill>
                  <a:srgbClr val="000000"/>
                </a:solidFill>
                <a:latin typeface="微软雅黑" panose="020B0503020204020204" pitchFamily="34" charset="-122"/>
                <a:ea typeface="微软雅黑" panose="020B0503020204020204" pitchFamily="34" charset="-122"/>
              </a:rPr>
              <a:t>等，见</a:t>
            </a:r>
            <a:r>
              <a:rPr lang="zh-CN" altLang="en-US" sz="2000" dirty="0">
                <a:solidFill>
                  <a:srgbClr val="000000"/>
                </a:solidFill>
                <a:latin typeface="微软雅黑" panose="020B0503020204020204" pitchFamily="34" charset="-122"/>
                <a:ea typeface="微软雅黑" panose="020B0503020204020204" pitchFamily="34" charset="-122"/>
              </a:rPr>
              <a:t>附录</a:t>
            </a:r>
            <a:r>
              <a:rPr lang="en-US" altLang="zh-CN" sz="2000" dirty="0">
                <a:solidFill>
                  <a:srgbClr val="000000"/>
                </a:solidFill>
                <a:latin typeface="微软雅黑" panose="020B0503020204020204" pitchFamily="34" charset="-122"/>
                <a:ea typeface="微软雅黑" panose="020B0503020204020204" pitchFamily="34" charset="-122"/>
              </a:rPr>
              <a:t>E</a:t>
            </a:r>
            <a:endParaRPr lang="en-US" altLang="zh-CN" sz="2000" dirty="0">
              <a:solidFill>
                <a:srgbClr val="000000"/>
              </a:solidFill>
              <a:latin typeface="微软雅黑" panose="020B0503020204020204" pitchFamily="34" charset="-122"/>
              <a:ea typeface="微软雅黑" panose="020B0503020204020204" pitchFamily="34" charset="-122"/>
            </a:endParaRPr>
          </a:p>
        </p:txBody>
      </p:sp>
      <p:sp>
        <p:nvSpPr>
          <p:cNvPr id="57" name="Freeform 8"/>
          <p:cNvSpPr/>
          <p:nvPr>
            <p:custDataLst>
              <p:tags r:id="rId1"/>
            </p:custDataLst>
          </p:nvPr>
        </p:nvSpPr>
        <p:spPr bwMode="auto">
          <a:xfrm>
            <a:off x="4486862" y="407020"/>
            <a:ext cx="22949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58" name="TextBox 44"/>
          <p:cNvSpPr txBox="1"/>
          <p:nvPr>
            <p:custDataLst>
              <p:tags r:id="rId2"/>
            </p:custDataLst>
          </p:nvPr>
        </p:nvSpPr>
        <p:spPr>
          <a:xfrm>
            <a:off x="4627020" y="407020"/>
            <a:ext cx="2053180"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a:solidFill>
                  <a:schemeClr val="lt1"/>
                </a:solidFill>
                <a:latin typeface="微软雅黑" panose="020B0503020204020204" pitchFamily="34" charset="-122"/>
                <a:ea typeface="微软雅黑" panose="020B0503020204020204" pitchFamily="34" charset="-122"/>
              </a:rPr>
              <a:t>6</a:t>
            </a:r>
            <a:r>
              <a:rPr lang="zh-CN" altLang="en-US" sz="2000" spc="70" dirty="0">
                <a:solidFill>
                  <a:schemeClr val="lt1"/>
                </a:solidFill>
                <a:latin typeface="微软雅黑" panose="020B0503020204020204" pitchFamily="34" charset="-122"/>
                <a:ea typeface="微软雅黑" panose="020B0503020204020204" pitchFamily="34" charset="-122"/>
              </a:rPr>
              <a:t>风险分级管控</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59" name="Freeform 8"/>
          <p:cNvSpPr/>
          <p:nvPr>
            <p:custDataLst>
              <p:tags r:id="rId3"/>
            </p:custDataLst>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60" name="TextBox 44"/>
          <p:cNvSpPr txBox="1"/>
          <p:nvPr/>
        </p:nvSpPr>
        <p:spPr>
          <a:xfrm>
            <a:off x="784614" y="407020"/>
            <a:ext cx="3609586"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特种设备双重预防工作程序</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61" name="Freeform 7"/>
          <p:cNvSpPr/>
          <p:nvPr>
            <p:custDataLst>
              <p:tags r:id="rId4"/>
            </p:custDataLst>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endParaRPr>
          </a:p>
        </p:txBody>
      </p:sp>
      <p:sp>
        <p:nvSpPr>
          <p:cNvPr id="62" name="TextBox 61"/>
          <p:cNvSpPr txBox="1"/>
          <p:nvPr>
            <p:custDataLst>
              <p:tags r:id="rId5"/>
            </p:custDataLst>
          </p:nvPr>
        </p:nvSpPr>
        <p:spPr>
          <a:xfrm>
            <a:off x="88490" y="401156"/>
            <a:ext cx="200578" cy="307777"/>
          </a:xfrm>
          <a:prstGeom prst="rect">
            <a:avLst/>
          </a:prstGeom>
          <a:noFill/>
        </p:spPr>
        <p:txBody>
          <a:bodyPr wrap="square" rtlCol="0">
            <a:spAutoFit/>
          </a:bodyPr>
          <a:lstStyle/>
          <a:p>
            <a:r>
              <a:rPr lang="zh-CN" altLang="en-US" sz="1400" b="1" dirty="0">
                <a:solidFill>
                  <a:schemeClr val="lt1"/>
                </a:solidFill>
              </a:rPr>
              <a:t>三</a:t>
            </a:r>
            <a:endParaRPr lang="zh-CN" altLang="en-US" sz="1400" b="1" dirty="0">
              <a:solidFill>
                <a:schemeClr val="lt1"/>
              </a:solidFill>
            </a:endParaRPr>
          </a:p>
        </p:txBody>
      </p:sp>
      <p:sp>
        <p:nvSpPr>
          <p:cNvPr id="63" name="矩形标注 62"/>
          <p:cNvSpPr/>
          <p:nvPr>
            <p:custDataLst>
              <p:tags r:id="rId6"/>
            </p:custDataLst>
          </p:nvPr>
        </p:nvSpPr>
        <p:spPr bwMode="auto">
          <a:xfrm>
            <a:off x="643030" y="1233093"/>
            <a:ext cx="7040470" cy="2018107"/>
          </a:xfrm>
          <a:prstGeom prst="wedgeRectCallout">
            <a:avLst>
              <a:gd name="adj1" fmla="val -54736"/>
              <a:gd name="adj2" fmla="val -31655"/>
            </a:avLst>
          </a:prstGeom>
          <a:noFill/>
          <a:ln w="22225">
            <a:solidFill>
              <a:schemeClr val="dk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64" name="TextBox 63"/>
          <p:cNvSpPr txBox="1"/>
          <p:nvPr>
            <p:custDataLst>
              <p:tags r:id="rId7"/>
            </p:custDataLst>
          </p:nvPr>
        </p:nvSpPr>
        <p:spPr>
          <a:xfrm>
            <a:off x="-48296" y="839393"/>
            <a:ext cx="1171746" cy="706755"/>
          </a:xfrm>
          <a:prstGeom prst="rect">
            <a:avLst/>
          </a:prstGeom>
          <a:noFill/>
        </p:spPr>
        <p:txBody>
          <a:bodyPr wrap="square" rtlCol="0">
            <a:spAutoFit/>
          </a:bodyPr>
          <a:lstStyle/>
          <a:p>
            <a:r>
              <a:rPr lang="zh-CN" altLang="en-US" sz="2000" dirty="0">
                <a:solidFill>
                  <a:schemeClr val="dk1"/>
                </a:solidFill>
                <a:latin typeface="微软雅黑" panose="020B0503020204020204" pitchFamily="34" charset="-122"/>
                <a:ea typeface="微软雅黑" panose="020B0503020204020204" pitchFamily="34" charset="-122"/>
              </a:rPr>
              <a:t>标准</a:t>
            </a:r>
            <a:endParaRPr lang="en-US" altLang="zh-CN" sz="2000" dirty="0">
              <a:solidFill>
                <a:schemeClr val="dk1"/>
              </a:solidFill>
              <a:latin typeface="微软雅黑" panose="020B0503020204020204" pitchFamily="34" charset="-122"/>
              <a:ea typeface="微软雅黑" panose="020B0503020204020204" pitchFamily="34" charset="-122"/>
            </a:endParaRPr>
          </a:p>
          <a:p>
            <a:r>
              <a:rPr lang="en-US" altLang="zh-CN" sz="2000" dirty="0">
                <a:solidFill>
                  <a:schemeClr val="dk1"/>
                </a:solidFill>
                <a:latin typeface="微软雅黑" panose="020B0503020204020204" pitchFamily="34" charset="-122"/>
                <a:ea typeface="微软雅黑" panose="020B0503020204020204" pitchFamily="34" charset="-122"/>
              </a:rPr>
              <a:t>5.4.1</a:t>
            </a:r>
            <a:endParaRPr lang="en-US" altLang="zh-CN" sz="2000" dirty="0">
              <a:solidFill>
                <a:schemeClr val="dk1"/>
              </a:solidFill>
              <a:latin typeface="微软雅黑" panose="020B0503020204020204" pitchFamily="34" charset="-122"/>
              <a:ea typeface="微软雅黑" panose="020B0503020204020204" pitchFamily="34" charset="-122"/>
            </a:endParaRPr>
          </a:p>
        </p:txBody>
      </p:sp>
      <p:sp>
        <p:nvSpPr>
          <p:cNvPr id="3" name="日期占位符 2"/>
          <p:cNvSpPr>
            <a:spLocks noGrp="1"/>
          </p:cNvSpPr>
          <p:nvPr>
            <p:ph type="dt" sz="half" idx="10"/>
            <p:custDataLst>
              <p:tags r:id="rId8"/>
            </p:custDataLst>
          </p:nvPr>
        </p:nvSpPr>
        <p:spPr/>
        <p:txBody>
          <a:bodyPr/>
          <a:lstStyle/>
          <a:p>
            <a:fld id="{102533AD-4DE4-4318-A10A-34E3DD7A3C7B}" type="datetime11">
              <a:rPr lang="zh-CN" altLang="en-US" smtClean="0">
                <a:solidFill>
                  <a:schemeClr val="dk1">
                    <a:tint val="75000"/>
                  </a:schemeClr>
                </a:solidFill>
              </a:rPr>
            </a:fld>
            <a:endParaRPr lang="zh-CN" altLang="en-US" smtClean="0">
              <a:solidFill>
                <a:schemeClr val="dk1">
                  <a:tint val="75000"/>
                </a:schemeClr>
              </a:solidFill>
            </a:endParaRPr>
          </a:p>
        </p:txBody>
      </p:sp>
      <p:sp>
        <p:nvSpPr>
          <p:cNvPr id="4" name="灯片编号占位符 3"/>
          <p:cNvSpPr>
            <a:spLocks noGrp="1"/>
          </p:cNvSpPr>
          <p:nvPr>
            <p:ph type="sldNum" sz="quarter" idx="12"/>
            <p:custDataLst>
              <p:tags r:id="rId9"/>
            </p:custDataLst>
          </p:nvPr>
        </p:nvSpPr>
        <p:spPr/>
        <p:txBody>
          <a:bodyPr/>
          <a:lstStyle/>
          <a:p>
            <a:fld id="{4F8BEFBF-5B5F-4BD2-A74A-61A97BF1200E}" type="slidenum">
              <a:rPr lang="zh-CN" altLang="en-US" smtClean="0">
                <a:solidFill>
                  <a:schemeClr val="dk1">
                    <a:tint val="75000"/>
                  </a:schemeClr>
                </a:solidFill>
              </a:rPr>
            </a:fld>
            <a:endParaRPr lang="zh-CN" altLang="en-US" smtClean="0">
              <a:solidFill>
                <a:schemeClr val="dk1">
                  <a:tint val="75000"/>
                </a:schemeClr>
              </a:solidFill>
            </a:endParaRPr>
          </a:p>
        </p:txBody>
      </p:sp>
    </p:spTree>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8"/>
          <p:cNvSpPr/>
          <p:nvPr>
            <p:custDataLst>
              <p:tags r:id="rId1"/>
            </p:custDataLst>
          </p:nvPr>
        </p:nvSpPr>
        <p:spPr bwMode="auto">
          <a:xfrm>
            <a:off x="580955" y="407020"/>
            <a:ext cx="2656231"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4" name="TextBox 44"/>
          <p:cNvSpPr txBox="1"/>
          <p:nvPr/>
        </p:nvSpPr>
        <p:spPr>
          <a:xfrm>
            <a:off x="784614" y="407020"/>
            <a:ext cx="2452572"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双重预防机制概述</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15" name="Freeform 7"/>
          <p:cNvSpPr/>
          <p:nvPr>
            <p:custDataLst>
              <p:tags r:id="rId2"/>
            </p:custDataLst>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endParaRPr>
          </a:p>
        </p:txBody>
      </p:sp>
      <p:sp>
        <p:nvSpPr>
          <p:cNvPr id="20" name="TextBox 19"/>
          <p:cNvSpPr txBox="1"/>
          <p:nvPr>
            <p:custDataLst>
              <p:tags r:id="rId3"/>
            </p:custDataLst>
          </p:nvPr>
        </p:nvSpPr>
        <p:spPr>
          <a:xfrm>
            <a:off x="88490" y="401156"/>
            <a:ext cx="200578" cy="307777"/>
          </a:xfrm>
          <a:prstGeom prst="rect">
            <a:avLst/>
          </a:prstGeom>
          <a:noFill/>
        </p:spPr>
        <p:txBody>
          <a:bodyPr wrap="square" rtlCol="0">
            <a:spAutoFit/>
          </a:bodyPr>
          <a:lstStyle/>
          <a:p>
            <a:r>
              <a:rPr lang="zh-CN" altLang="en-US" sz="1400" b="1" dirty="0">
                <a:solidFill>
                  <a:schemeClr val="lt1"/>
                </a:solidFill>
              </a:rPr>
              <a:t>一</a:t>
            </a:r>
            <a:endParaRPr lang="zh-CN" altLang="en-US" sz="1400" b="1" dirty="0">
              <a:solidFill>
                <a:schemeClr val="lt1"/>
              </a:solidFill>
            </a:endParaRPr>
          </a:p>
        </p:txBody>
      </p:sp>
      <p:sp>
        <p:nvSpPr>
          <p:cNvPr id="23" name="TextBox 22"/>
          <p:cNvSpPr txBox="1"/>
          <p:nvPr/>
        </p:nvSpPr>
        <p:spPr>
          <a:xfrm>
            <a:off x="1215267" y="1002890"/>
            <a:ext cx="6909230" cy="3596640"/>
          </a:xfrm>
          <a:prstGeom prst="rect">
            <a:avLst/>
          </a:prstGeom>
          <a:noFill/>
        </p:spPr>
        <p:txBody>
          <a:bodyPr wrap="square" rtlCol="0">
            <a:spAutoFit/>
          </a:bodyPr>
          <a:lstStyle/>
          <a:p>
            <a:endParaRPr lang="en-US" altLang="zh-CN" sz="2000" spc="70" dirty="0">
              <a:solidFill>
                <a:srgbClr val="000000"/>
              </a:solidFill>
              <a:latin typeface="微软雅黑" panose="020B0503020204020204" pitchFamily="34" charset="-122"/>
              <a:ea typeface="微软雅黑" panose="020B0503020204020204" pitchFamily="34" charset="-122"/>
            </a:endParaRPr>
          </a:p>
          <a:p>
            <a:endParaRPr lang="en-US" altLang="zh-CN" sz="400" spc="70" dirty="0">
              <a:solidFill>
                <a:srgbClr val="000000"/>
              </a:solidFill>
              <a:latin typeface="微软雅黑" panose="020B0503020204020204" pitchFamily="34" charset="-122"/>
              <a:ea typeface="微软雅黑" panose="020B0503020204020204" pitchFamily="34" charset="-122"/>
            </a:endParaRPr>
          </a:p>
          <a:p>
            <a:pPr lvl="0">
              <a:lnSpc>
                <a:spcPct val="130000"/>
              </a:lnSpc>
              <a:spcBef>
                <a:spcPts val="665"/>
              </a:spcBef>
            </a:pPr>
            <a:r>
              <a:rPr lang="zh-CN" altLang="en-US" sz="2000" spc="70" dirty="0">
                <a:solidFill>
                  <a:srgbClr val="000000"/>
                </a:solidFill>
                <a:latin typeface="微软雅黑" panose="020B0503020204020204" pitchFamily="34" charset="-122"/>
                <a:ea typeface="微软雅黑" panose="020B0503020204020204" pitchFamily="34" charset="-122"/>
              </a:rPr>
              <a:t>建设“双重预防机制”，是落实党中央、国务院关于建立风险管控和隐患排查治理预防机制的重大决策部署，是实现纵深防御、关口前移、源头治理的有效手段</a:t>
            </a:r>
            <a:endParaRPr lang="en-US" altLang="zh-CN" sz="2000" spc="70" dirty="0">
              <a:solidFill>
                <a:srgbClr val="000000"/>
              </a:solidFill>
              <a:latin typeface="微软雅黑" panose="020B0503020204020204" pitchFamily="34" charset="-122"/>
              <a:ea typeface="微软雅黑" panose="020B0503020204020204" pitchFamily="34" charset="-122"/>
            </a:endParaRPr>
          </a:p>
          <a:p>
            <a:pPr lvl="0">
              <a:lnSpc>
                <a:spcPct val="130000"/>
              </a:lnSpc>
              <a:spcBef>
                <a:spcPts val="665"/>
              </a:spcBef>
            </a:pPr>
            <a:endParaRPr lang="zh-CN" altLang="en-US" sz="400" spc="70" dirty="0">
              <a:solidFill>
                <a:srgbClr val="000000"/>
              </a:solidFill>
              <a:latin typeface="微软雅黑" panose="020B0503020204020204" pitchFamily="34" charset="-122"/>
              <a:ea typeface="微软雅黑" panose="020B0503020204020204" pitchFamily="34" charset="-122"/>
            </a:endParaRPr>
          </a:p>
          <a:p>
            <a:pPr lvl="0">
              <a:lnSpc>
                <a:spcPct val="130000"/>
              </a:lnSpc>
              <a:spcBef>
                <a:spcPts val="665"/>
              </a:spcBef>
            </a:pPr>
            <a:r>
              <a:rPr lang="zh-CN" altLang="en-US" sz="2000" spc="70" dirty="0">
                <a:solidFill>
                  <a:srgbClr val="000000"/>
                </a:solidFill>
                <a:latin typeface="微软雅黑" panose="020B0503020204020204" pitchFamily="34" charset="-122"/>
                <a:ea typeface="微软雅黑" panose="020B0503020204020204" pitchFamily="34" charset="-122"/>
              </a:rPr>
              <a:t>建设“双重预防机制”，是落实企业安全生产主体责任的必然要求，是企业主要负责人的重要职责之一，是企业安全管理的重要内容，是企业自我约束、自我纠正、自我提高的预防事故发生的根本途径</a:t>
            </a:r>
            <a:endParaRPr lang="zh-CN" altLang="en-US" sz="2000" spc="70" dirty="0">
              <a:solidFill>
                <a:srgbClr val="000000"/>
              </a:solidFill>
              <a:latin typeface="微软雅黑" panose="020B0503020204020204" pitchFamily="34" charset="-122"/>
              <a:ea typeface="微软雅黑" panose="020B0503020204020204" pitchFamily="34" charset="-122"/>
            </a:endParaRPr>
          </a:p>
        </p:txBody>
      </p:sp>
      <p:sp>
        <p:nvSpPr>
          <p:cNvPr id="29" name="五边形 28"/>
          <p:cNvSpPr/>
          <p:nvPr>
            <p:custDataLst>
              <p:tags r:id="rId4"/>
            </p:custDataLst>
          </p:nvPr>
        </p:nvSpPr>
        <p:spPr bwMode="auto">
          <a:xfrm>
            <a:off x="671543" y="1633238"/>
            <a:ext cx="454250" cy="153383"/>
          </a:xfrm>
          <a:prstGeom prst="homePlate">
            <a:avLst/>
          </a:prstGeom>
          <a:solidFill>
            <a:schemeClr val="accent1"/>
          </a:soli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9" name="五边形 8"/>
          <p:cNvSpPr/>
          <p:nvPr>
            <p:custDataLst>
              <p:tags r:id="rId5"/>
            </p:custDataLst>
          </p:nvPr>
        </p:nvSpPr>
        <p:spPr bwMode="auto">
          <a:xfrm>
            <a:off x="671543" y="3104686"/>
            <a:ext cx="454250" cy="153383"/>
          </a:xfrm>
          <a:prstGeom prst="homePlate">
            <a:avLst/>
          </a:prstGeom>
          <a:solidFill>
            <a:schemeClr val="accent1"/>
          </a:soli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6" name="Freeform 8"/>
          <p:cNvSpPr/>
          <p:nvPr>
            <p:custDataLst>
              <p:tags r:id="rId6"/>
            </p:custDataLst>
          </p:nvPr>
        </p:nvSpPr>
        <p:spPr bwMode="auto">
          <a:xfrm>
            <a:off x="3534362" y="407020"/>
            <a:ext cx="41745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7" name="TextBox 44"/>
          <p:cNvSpPr txBox="1"/>
          <p:nvPr>
            <p:custDataLst>
              <p:tags r:id="rId7"/>
            </p:custDataLst>
          </p:nvPr>
        </p:nvSpPr>
        <p:spPr>
          <a:xfrm>
            <a:off x="3738020" y="407020"/>
            <a:ext cx="3780380"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a:solidFill>
                  <a:schemeClr val="lt1"/>
                </a:solidFill>
                <a:latin typeface="微软雅黑" panose="020B0503020204020204" pitchFamily="34" charset="-122"/>
                <a:ea typeface="微软雅黑" panose="020B0503020204020204" pitchFamily="34" charset="-122"/>
              </a:rPr>
              <a:t>2.</a:t>
            </a:r>
            <a:r>
              <a:rPr lang="zh-CN" altLang="en-US" sz="2000" spc="70" dirty="0">
                <a:solidFill>
                  <a:schemeClr val="lt1"/>
                </a:solidFill>
                <a:latin typeface="微软雅黑" panose="020B0503020204020204" pitchFamily="34" charset="-122"/>
                <a:ea typeface="微软雅黑" panose="020B0503020204020204" pitchFamily="34" charset="-122"/>
              </a:rPr>
              <a:t>“双重预防机制”建设目的</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3" name="日期占位符 2"/>
          <p:cNvSpPr>
            <a:spLocks noGrp="1"/>
          </p:cNvSpPr>
          <p:nvPr>
            <p:ph type="dt" sz="half" idx="10"/>
            <p:custDataLst>
              <p:tags r:id="rId8"/>
            </p:custDataLst>
          </p:nvPr>
        </p:nvSpPr>
        <p:spPr/>
        <p:txBody>
          <a:bodyPr/>
          <a:lstStyle/>
          <a:p>
            <a:fld id="{0F62C8EE-F783-4449-86C9-B4971690E0AE}" type="datetime11">
              <a:rPr lang="zh-CN" altLang="en-US" smtClean="0">
                <a:solidFill>
                  <a:schemeClr val="dk1">
                    <a:tint val="75000"/>
                  </a:schemeClr>
                </a:solidFill>
              </a:rPr>
            </a:fld>
            <a:endParaRPr lang="zh-CN" altLang="en-US" smtClean="0">
              <a:solidFill>
                <a:schemeClr val="dk1">
                  <a:tint val="75000"/>
                </a:schemeClr>
              </a:solidFill>
            </a:endParaRPr>
          </a:p>
        </p:txBody>
      </p:sp>
      <p:sp>
        <p:nvSpPr>
          <p:cNvPr id="4" name="灯片编号占位符 3"/>
          <p:cNvSpPr>
            <a:spLocks noGrp="1"/>
          </p:cNvSpPr>
          <p:nvPr>
            <p:ph type="sldNum" sz="quarter" idx="12"/>
            <p:custDataLst>
              <p:tags r:id="rId9"/>
            </p:custDataLst>
          </p:nvPr>
        </p:nvSpPr>
        <p:spPr/>
        <p:txBody>
          <a:bodyPr/>
          <a:lstStyle/>
          <a:p>
            <a:fld id="{4F8BEFBF-5B5F-4BD2-A74A-61A97BF1200E}" type="slidenum">
              <a:rPr lang="zh-CN" altLang="en-US" smtClean="0">
                <a:solidFill>
                  <a:schemeClr val="dk1">
                    <a:tint val="75000"/>
                  </a:schemeClr>
                </a:solidFill>
              </a:rPr>
            </a:fld>
            <a:endParaRPr lang="zh-CN" altLang="en-US" smtClean="0">
              <a:solidFill>
                <a:schemeClr val="dk1">
                  <a:tint val="75000"/>
                </a:schemeClr>
              </a:solidFill>
            </a:endParaRPr>
          </a:p>
        </p:txBody>
      </p:sp>
    </p:spTree>
  </p:cSld>
  <p:clrMapOvr>
    <a:masterClrMapping/>
  </p:clrMapOvr>
  <p:transition spd="slow" advTm="23592">
    <p:wipe dir="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Freeform 8"/>
          <p:cNvSpPr/>
          <p:nvPr>
            <p:custDataLst>
              <p:tags r:id="rId1"/>
            </p:custDataLst>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60" name="TextBox 44"/>
          <p:cNvSpPr txBox="1"/>
          <p:nvPr/>
        </p:nvSpPr>
        <p:spPr>
          <a:xfrm>
            <a:off x="784614" y="407020"/>
            <a:ext cx="3956868"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特种设备双重预防工作程序</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61" name="Freeform 7"/>
          <p:cNvSpPr/>
          <p:nvPr>
            <p:custDataLst>
              <p:tags r:id="rId2"/>
            </p:custDataLst>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endParaRPr>
          </a:p>
        </p:txBody>
      </p:sp>
      <p:sp>
        <p:nvSpPr>
          <p:cNvPr id="62" name="TextBox 61"/>
          <p:cNvSpPr txBox="1"/>
          <p:nvPr>
            <p:custDataLst>
              <p:tags r:id="rId3"/>
            </p:custDataLst>
          </p:nvPr>
        </p:nvSpPr>
        <p:spPr>
          <a:xfrm>
            <a:off x="88490" y="401156"/>
            <a:ext cx="200578" cy="307777"/>
          </a:xfrm>
          <a:prstGeom prst="rect">
            <a:avLst/>
          </a:prstGeom>
          <a:noFill/>
        </p:spPr>
        <p:txBody>
          <a:bodyPr wrap="square" rtlCol="0">
            <a:spAutoFit/>
          </a:bodyPr>
          <a:lstStyle/>
          <a:p>
            <a:r>
              <a:rPr lang="zh-CN" altLang="en-US" sz="1400" b="1" dirty="0">
                <a:solidFill>
                  <a:schemeClr val="lt1"/>
                </a:solidFill>
              </a:rPr>
              <a:t>三</a:t>
            </a:r>
            <a:endParaRPr lang="zh-CN" altLang="en-US" sz="1400" b="1" dirty="0">
              <a:solidFill>
                <a:schemeClr val="lt1"/>
              </a:solidFill>
            </a:endParaRPr>
          </a:p>
        </p:txBody>
      </p:sp>
      <p:sp>
        <p:nvSpPr>
          <p:cNvPr id="63" name="矩形标注 62"/>
          <p:cNvSpPr/>
          <p:nvPr>
            <p:custDataLst>
              <p:tags r:id="rId4"/>
            </p:custDataLst>
          </p:nvPr>
        </p:nvSpPr>
        <p:spPr bwMode="auto">
          <a:xfrm>
            <a:off x="524877" y="1981200"/>
            <a:ext cx="8073023" cy="1943100"/>
          </a:xfrm>
          <a:prstGeom prst="wedgeRectCallout">
            <a:avLst>
              <a:gd name="adj1" fmla="val -54736"/>
              <a:gd name="adj2" fmla="val -31655"/>
            </a:avLst>
          </a:prstGeom>
          <a:noFill/>
          <a:ln w="22225">
            <a:solidFill>
              <a:schemeClr val="dk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64" name="TextBox 63"/>
          <p:cNvSpPr txBox="1"/>
          <p:nvPr>
            <p:custDataLst>
              <p:tags r:id="rId5"/>
            </p:custDataLst>
          </p:nvPr>
        </p:nvSpPr>
        <p:spPr>
          <a:xfrm>
            <a:off x="-48296" y="1283893"/>
            <a:ext cx="1171746" cy="706755"/>
          </a:xfrm>
          <a:prstGeom prst="rect">
            <a:avLst/>
          </a:prstGeom>
          <a:noFill/>
        </p:spPr>
        <p:txBody>
          <a:bodyPr wrap="square" rtlCol="0">
            <a:spAutoFit/>
          </a:bodyPr>
          <a:lstStyle/>
          <a:p>
            <a:r>
              <a:rPr lang="zh-CN" altLang="en-US" sz="2000" dirty="0">
                <a:solidFill>
                  <a:schemeClr val="dk1"/>
                </a:solidFill>
                <a:latin typeface="微软雅黑" panose="020B0503020204020204" pitchFamily="34" charset="-122"/>
                <a:ea typeface="微软雅黑" panose="020B0503020204020204" pitchFamily="34" charset="-122"/>
              </a:rPr>
              <a:t>标准</a:t>
            </a:r>
            <a:endParaRPr lang="en-US" altLang="zh-CN" sz="2000" dirty="0">
              <a:solidFill>
                <a:schemeClr val="dk1"/>
              </a:solidFill>
              <a:latin typeface="微软雅黑" panose="020B0503020204020204" pitchFamily="34" charset="-122"/>
              <a:ea typeface="微软雅黑" panose="020B0503020204020204" pitchFamily="34" charset="-122"/>
            </a:endParaRPr>
          </a:p>
          <a:p>
            <a:r>
              <a:rPr lang="zh-CN" altLang="en-US" sz="2000" dirty="0">
                <a:solidFill>
                  <a:schemeClr val="dk1"/>
                </a:solidFill>
                <a:latin typeface="微软雅黑" panose="020B0503020204020204" pitchFamily="34" charset="-122"/>
                <a:ea typeface="微软雅黑" panose="020B0503020204020204" pitchFamily="34" charset="-122"/>
              </a:rPr>
              <a:t>附录</a:t>
            </a:r>
            <a:r>
              <a:rPr lang="en-US" altLang="zh-CN" sz="2000" dirty="0">
                <a:solidFill>
                  <a:schemeClr val="dk1"/>
                </a:solidFill>
                <a:latin typeface="微软雅黑" panose="020B0503020204020204" pitchFamily="34" charset="-122"/>
                <a:ea typeface="微软雅黑" panose="020B0503020204020204" pitchFamily="34" charset="-122"/>
              </a:rPr>
              <a:t>E</a:t>
            </a:r>
            <a:endParaRPr lang="en-US" altLang="zh-CN" sz="2000" dirty="0">
              <a:solidFill>
                <a:schemeClr val="dk1"/>
              </a:solidFill>
              <a:latin typeface="微软雅黑" panose="020B0503020204020204" pitchFamily="34" charset="-122"/>
              <a:ea typeface="微软雅黑" panose="020B0503020204020204" pitchFamily="34" charset="-122"/>
            </a:endParaRPr>
          </a:p>
        </p:txBody>
      </p:sp>
      <p:graphicFrame>
        <p:nvGraphicFramePr>
          <p:cNvPr id="3" name="表格 2"/>
          <p:cNvGraphicFramePr>
            <a:graphicFrameLocks noGrp="1"/>
          </p:cNvGraphicFramePr>
          <p:nvPr/>
        </p:nvGraphicFramePr>
        <p:xfrm>
          <a:off x="628649" y="2165457"/>
          <a:ext cx="7886703" cy="1642391"/>
        </p:xfrm>
        <a:graphic>
          <a:graphicData uri="http://schemas.openxmlformats.org/drawingml/2006/table">
            <a:tbl>
              <a:tblPr firstRow="1" firstCol="1" bandRow="1">
                <a:tableStyleId>{5C22544A-7EE6-4342-B048-85BDC9FD1C3A}</a:tableStyleId>
              </a:tblPr>
              <a:tblGrid>
                <a:gridCol w="612131"/>
                <a:gridCol w="761285"/>
                <a:gridCol w="845409"/>
                <a:gridCol w="935498"/>
                <a:gridCol w="788730"/>
                <a:gridCol w="788730"/>
                <a:gridCol w="788730"/>
                <a:gridCol w="788730"/>
                <a:gridCol w="788730"/>
                <a:gridCol w="788730"/>
              </a:tblGrid>
              <a:tr h="453567">
                <a:tc>
                  <a:txBody>
                    <a:bodyPr/>
                    <a:lstStyle/>
                    <a:p>
                      <a:pPr algn="ctr">
                        <a:spcAft>
                          <a:spcPts val="0"/>
                        </a:spcAft>
                      </a:pPr>
                      <a:r>
                        <a:rPr lang="zh-CN" sz="1000" kern="100" dirty="0">
                          <a:effectLst/>
                          <a:latin typeface="微软雅黑" panose="020B0503020204020204" pitchFamily="34" charset="-122"/>
                          <a:ea typeface="微软雅黑" panose="020B0503020204020204" pitchFamily="34" charset="-122"/>
                        </a:rPr>
                        <a:t>序号</a:t>
                      </a:r>
                      <a:endParaRPr lang="zh-CN" sz="1000" kern="100" dirty="0">
                        <a:effectLst/>
                        <a:latin typeface="微软雅黑" panose="020B0503020204020204" pitchFamily="34" charset="-122"/>
                        <a:ea typeface="微软雅黑" panose="020B0503020204020204" pitchFamily="34" charset="-122"/>
                      </a:endParaRPr>
                    </a:p>
                  </a:txBody>
                  <a:tcPr marL="0" marR="0" marT="0" marB="0" anchor="ctr"/>
                </a:tc>
                <a:tc>
                  <a:txBody>
                    <a:bodyPr/>
                    <a:lstStyle/>
                    <a:p>
                      <a:pPr algn="ctr">
                        <a:lnSpc>
                          <a:spcPts val="1900"/>
                        </a:lnSpc>
                        <a:spcAft>
                          <a:spcPts val="0"/>
                        </a:spcAft>
                      </a:pPr>
                      <a:r>
                        <a:rPr lang="zh-CN" sz="1000" kern="100">
                          <a:effectLst/>
                          <a:latin typeface="微软雅黑" panose="020B0503020204020204" pitchFamily="34" charset="-122"/>
                          <a:ea typeface="微软雅黑" panose="020B0503020204020204" pitchFamily="34" charset="-122"/>
                        </a:rPr>
                        <a:t>设备种类</a:t>
                      </a:r>
                      <a:endParaRPr lang="zh-CN" sz="1000" kern="100">
                        <a:effectLst/>
                        <a:latin typeface="微软雅黑" panose="020B0503020204020204" pitchFamily="34" charset="-122"/>
                        <a:ea typeface="微软雅黑" panose="020B0503020204020204" pitchFamily="34" charset="-122"/>
                      </a:endParaRPr>
                    </a:p>
                  </a:txBody>
                  <a:tcPr marL="0" marR="0" marT="0" marB="0" anchor="ctr"/>
                </a:tc>
                <a:tc>
                  <a:txBody>
                    <a:bodyPr/>
                    <a:lstStyle/>
                    <a:p>
                      <a:pPr algn="ctr">
                        <a:lnSpc>
                          <a:spcPts val="1900"/>
                        </a:lnSpc>
                        <a:spcAft>
                          <a:spcPts val="0"/>
                        </a:spcAft>
                      </a:pPr>
                      <a:r>
                        <a:rPr lang="zh-CN" sz="1000" kern="100">
                          <a:effectLst/>
                          <a:latin typeface="微软雅黑" panose="020B0503020204020204" pitchFamily="34" charset="-122"/>
                          <a:ea typeface="微软雅黑" panose="020B0503020204020204" pitchFamily="34" charset="-122"/>
                        </a:rPr>
                        <a:t>设备类别</a:t>
                      </a:r>
                      <a:endParaRPr lang="zh-CN" sz="1000" kern="100">
                        <a:effectLst/>
                        <a:latin typeface="微软雅黑" panose="020B0503020204020204" pitchFamily="34" charset="-122"/>
                        <a:ea typeface="微软雅黑" panose="020B0503020204020204" pitchFamily="34" charset="-122"/>
                      </a:endParaRPr>
                    </a:p>
                  </a:txBody>
                  <a:tcPr marL="0" marR="0" marT="0" marB="0" anchor="ctr"/>
                </a:tc>
                <a:tc>
                  <a:txBody>
                    <a:bodyPr/>
                    <a:lstStyle/>
                    <a:p>
                      <a:pPr algn="ctr">
                        <a:lnSpc>
                          <a:spcPts val="1900"/>
                        </a:lnSpc>
                        <a:spcAft>
                          <a:spcPts val="0"/>
                        </a:spcAft>
                      </a:pPr>
                      <a:r>
                        <a:rPr lang="zh-CN" sz="1000" kern="100">
                          <a:effectLst/>
                          <a:latin typeface="微软雅黑" panose="020B0503020204020204" pitchFamily="34" charset="-122"/>
                          <a:ea typeface="微软雅黑" panose="020B0503020204020204" pitchFamily="34" charset="-122"/>
                        </a:rPr>
                        <a:t>设备品种</a:t>
                      </a:r>
                      <a:r>
                        <a:rPr lang="en-US" sz="1000" kern="100">
                          <a:effectLst/>
                          <a:latin typeface="微软雅黑" panose="020B0503020204020204" pitchFamily="34" charset="-122"/>
                          <a:ea typeface="微软雅黑" panose="020B0503020204020204" pitchFamily="34" charset="-122"/>
                        </a:rPr>
                        <a:t>/</a:t>
                      </a:r>
                      <a:r>
                        <a:rPr lang="zh-CN" sz="1000" kern="100">
                          <a:effectLst/>
                          <a:latin typeface="微软雅黑" panose="020B0503020204020204" pitchFamily="34" charset="-122"/>
                          <a:ea typeface="微软雅黑" panose="020B0503020204020204" pitchFamily="34" charset="-122"/>
                        </a:rPr>
                        <a:t>名称</a:t>
                      </a:r>
                      <a:endParaRPr lang="zh-CN" sz="1000" kern="100">
                        <a:effectLst/>
                        <a:latin typeface="微软雅黑" panose="020B0503020204020204" pitchFamily="34" charset="-122"/>
                        <a:ea typeface="微软雅黑" panose="020B0503020204020204" pitchFamily="34" charset="-122"/>
                      </a:endParaRPr>
                    </a:p>
                  </a:txBody>
                  <a:tcPr marL="0" marR="0" marT="0" marB="0" anchor="ctr"/>
                </a:tc>
                <a:tc>
                  <a:txBody>
                    <a:bodyPr/>
                    <a:lstStyle/>
                    <a:p>
                      <a:pPr algn="ctr">
                        <a:lnSpc>
                          <a:spcPts val="1900"/>
                        </a:lnSpc>
                        <a:spcAft>
                          <a:spcPts val="0"/>
                        </a:spcAft>
                      </a:pPr>
                      <a:r>
                        <a:rPr lang="zh-CN" sz="1000" kern="100">
                          <a:effectLst/>
                          <a:latin typeface="微软雅黑" panose="020B0503020204020204" pitchFamily="34" charset="-122"/>
                          <a:ea typeface="微软雅黑" panose="020B0503020204020204" pitchFamily="34" charset="-122"/>
                        </a:rPr>
                        <a:t>产品编号</a:t>
                      </a:r>
                      <a:r>
                        <a:rPr lang="en-US" sz="1000" kern="100">
                          <a:effectLst/>
                          <a:latin typeface="微软雅黑" panose="020B0503020204020204" pitchFamily="34" charset="-122"/>
                          <a:ea typeface="微软雅黑" panose="020B0503020204020204" pitchFamily="34" charset="-122"/>
                        </a:rPr>
                        <a:t>/</a:t>
                      </a:r>
                      <a:endParaRPr lang="zh-CN" sz="1000" kern="100">
                        <a:effectLst/>
                        <a:latin typeface="微软雅黑" panose="020B0503020204020204" pitchFamily="34" charset="-122"/>
                        <a:ea typeface="微软雅黑" panose="020B0503020204020204" pitchFamily="34" charset="-122"/>
                      </a:endParaRPr>
                    </a:p>
                    <a:p>
                      <a:pPr algn="ctr">
                        <a:lnSpc>
                          <a:spcPts val="1900"/>
                        </a:lnSpc>
                        <a:spcAft>
                          <a:spcPts val="0"/>
                        </a:spcAft>
                      </a:pPr>
                      <a:r>
                        <a:rPr lang="zh-CN" sz="1000" kern="100">
                          <a:effectLst/>
                          <a:latin typeface="微软雅黑" panose="020B0503020204020204" pitchFamily="34" charset="-122"/>
                          <a:ea typeface="微软雅黑" panose="020B0503020204020204" pitchFamily="34" charset="-122"/>
                        </a:rPr>
                        <a:t>单位内编号</a:t>
                      </a:r>
                      <a:endParaRPr lang="zh-CN" sz="1000" kern="100">
                        <a:effectLst/>
                        <a:latin typeface="微软雅黑" panose="020B0503020204020204" pitchFamily="34" charset="-122"/>
                        <a:ea typeface="微软雅黑" panose="020B0503020204020204" pitchFamily="34" charset="-122"/>
                      </a:endParaRPr>
                    </a:p>
                  </a:txBody>
                  <a:tcPr marL="0" marR="0" marT="0" marB="0" anchor="ctr"/>
                </a:tc>
                <a:tc>
                  <a:txBody>
                    <a:bodyPr/>
                    <a:lstStyle/>
                    <a:p>
                      <a:pPr algn="ctr">
                        <a:lnSpc>
                          <a:spcPts val="1900"/>
                        </a:lnSpc>
                        <a:spcAft>
                          <a:spcPts val="0"/>
                        </a:spcAft>
                      </a:pPr>
                      <a:r>
                        <a:rPr lang="zh-CN" sz="1000" kern="100">
                          <a:effectLst/>
                          <a:latin typeface="微软雅黑" panose="020B0503020204020204" pitchFamily="34" charset="-122"/>
                          <a:ea typeface="微软雅黑" panose="020B0503020204020204" pitchFamily="34" charset="-122"/>
                        </a:rPr>
                        <a:t>风险因素</a:t>
                      </a:r>
                      <a:endParaRPr lang="zh-CN" sz="1000" kern="100">
                        <a:effectLst/>
                        <a:latin typeface="微软雅黑" panose="020B0503020204020204" pitchFamily="34" charset="-122"/>
                        <a:ea typeface="微软雅黑" panose="020B0503020204020204" pitchFamily="34" charset="-122"/>
                      </a:endParaRPr>
                    </a:p>
                  </a:txBody>
                  <a:tcPr marL="64454" marR="64454" marT="0" marB="0" anchor="ctr"/>
                </a:tc>
                <a:tc>
                  <a:txBody>
                    <a:bodyPr/>
                    <a:lstStyle/>
                    <a:p>
                      <a:pPr algn="ctr">
                        <a:lnSpc>
                          <a:spcPts val="1900"/>
                        </a:lnSpc>
                        <a:spcAft>
                          <a:spcPts val="0"/>
                        </a:spcAft>
                      </a:pPr>
                      <a:r>
                        <a:rPr lang="zh-CN" sz="1000" kern="100">
                          <a:effectLst/>
                          <a:latin typeface="微软雅黑" panose="020B0503020204020204" pitchFamily="34" charset="-122"/>
                          <a:ea typeface="微软雅黑" panose="020B0503020204020204" pitchFamily="34" charset="-122"/>
                        </a:rPr>
                        <a:t>管控措施</a:t>
                      </a:r>
                      <a:endParaRPr lang="zh-CN" sz="1000" kern="100">
                        <a:effectLst/>
                        <a:latin typeface="微软雅黑" panose="020B0503020204020204" pitchFamily="34" charset="-122"/>
                        <a:ea typeface="微软雅黑" panose="020B0503020204020204" pitchFamily="34" charset="-122"/>
                      </a:endParaRPr>
                    </a:p>
                  </a:txBody>
                  <a:tcPr marL="0" marR="0" marT="0" marB="0" anchor="ctr"/>
                </a:tc>
                <a:tc>
                  <a:txBody>
                    <a:bodyPr/>
                    <a:lstStyle/>
                    <a:p>
                      <a:pPr algn="ctr">
                        <a:lnSpc>
                          <a:spcPts val="1900"/>
                        </a:lnSpc>
                        <a:spcAft>
                          <a:spcPts val="0"/>
                        </a:spcAft>
                      </a:pPr>
                      <a:r>
                        <a:rPr lang="zh-CN" sz="1000" kern="100">
                          <a:effectLst/>
                          <a:latin typeface="微软雅黑" panose="020B0503020204020204" pitchFamily="34" charset="-122"/>
                          <a:ea typeface="微软雅黑" panose="020B0503020204020204" pitchFamily="34" charset="-122"/>
                        </a:rPr>
                        <a:t>责任部门</a:t>
                      </a:r>
                      <a:endParaRPr lang="zh-CN" sz="1000" kern="100">
                        <a:effectLst/>
                        <a:latin typeface="微软雅黑" panose="020B0503020204020204" pitchFamily="34" charset="-122"/>
                        <a:ea typeface="微软雅黑" panose="020B0503020204020204" pitchFamily="34" charset="-122"/>
                      </a:endParaRPr>
                    </a:p>
                  </a:txBody>
                  <a:tcPr marL="64454" marR="64454" marT="0" marB="0" anchor="ctr"/>
                </a:tc>
                <a:tc>
                  <a:txBody>
                    <a:bodyPr/>
                    <a:lstStyle/>
                    <a:p>
                      <a:pPr algn="ctr">
                        <a:lnSpc>
                          <a:spcPts val="1900"/>
                        </a:lnSpc>
                        <a:spcAft>
                          <a:spcPts val="0"/>
                        </a:spcAft>
                      </a:pPr>
                      <a:r>
                        <a:rPr lang="zh-CN" sz="1000" kern="100">
                          <a:effectLst/>
                          <a:latin typeface="微软雅黑" panose="020B0503020204020204" pitchFamily="34" charset="-122"/>
                          <a:ea typeface="微软雅黑" panose="020B0503020204020204" pitchFamily="34" charset="-122"/>
                        </a:rPr>
                        <a:t>责任人</a:t>
                      </a:r>
                      <a:endParaRPr lang="zh-CN" sz="1000" kern="100">
                        <a:effectLst/>
                        <a:latin typeface="微软雅黑" panose="020B0503020204020204" pitchFamily="34" charset="-122"/>
                        <a:ea typeface="微软雅黑" panose="020B0503020204020204" pitchFamily="34" charset="-122"/>
                      </a:endParaRPr>
                    </a:p>
                  </a:txBody>
                  <a:tcPr marL="64454" marR="64454" marT="0" marB="0" anchor="ctr"/>
                </a:tc>
                <a:tc>
                  <a:txBody>
                    <a:bodyPr/>
                    <a:lstStyle/>
                    <a:p>
                      <a:pPr algn="ctr">
                        <a:lnSpc>
                          <a:spcPts val="1900"/>
                        </a:lnSpc>
                        <a:spcAft>
                          <a:spcPts val="0"/>
                        </a:spcAft>
                      </a:pPr>
                      <a:r>
                        <a:rPr lang="zh-CN" sz="1000" kern="100">
                          <a:effectLst/>
                          <a:latin typeface="微软雅黑" panose="020B0503020204020204" pitchFamily="34" charset="-122"/>
                          <a:ea typeface="微软雅黑" panose="020B0503020204020204" pitchFamily="34" charset="-122"/>
                        </a:rPr>
                        <a:t>设备位置</a:t>
                      </a:r>
                      <a:endParaRPr lang="zh-CN" sz="1000" kern="100">
                        <a:effectLst/>
                        <a:latin typeface="微软雅黑" panose="020B0503020204020204" pitchFamily="34" charset="-122"/>
                        <a:ea typeface="微软雅黑" panose="020B0503020204020204" pitchFamily="34" charset="-122"/>
                      </a:endParaRPr>
                    </a:p>
                  </a:txBody>
                  <a:tcPr marL="64454" marR="64454" marT="0" marB="0" anchor="ctr"/>
                </a:tc>
              </a:tr>
              <a:tr h="232752">
                <a:tc>
                  <a:txBody>
                    <a:bodyPr/>
                    <a:lstStyle/>
                    <a:p>
                      <a:pPr algn="ctr">
                        <a:spcAft>
                          <a:spcPts val="0"/>
                        </a:spcAft>
                      </a:pPr>
                      <a:r>
                        <a:rPr lang="en-US" sz="1000" kern="100">
                          <a:effectLst/>
                          <a:latin typeface="微软雅黑" panose="020B0503020204020204" pitchFamily="34" charset="-122"/>
                          <a:ea typeface="微软雅黑" panose="020B0503020204020204" pitchFamily="34" charset="-122"/>
                        </a:rPr>
                        <a:t>1</a:t>
                      </a:r>
                      <a:endParaRPr lang="en-US" sz="1000" kern="100">
                        <a:effectLst/>
                        <a:latin typeface="微软雅黑" panose="020B0503020204020204" pitchFamily="34" charset="-122"/>
                        <a:ea typeface="微软雅黑" panose="020B0503020204020204" pitchFamily="34" charset="-122"/>
                      </a:endParaRPr>
                    </a:p>
                  </a:txBody>
                  <a:tcPr marL="64454" marR="64454" marT="0" marB="0" anchor="ctr"/>
                </a:tc>
                <a:tc>
                  <a:txBody>
                    <a:bodyPr/>
                    <a:lstStyle/>
                    <a:p>
                      <a:pPr algn="ctr">
                        <a:spcAft>
                          <a:spcPts val="0"/>
                        </a:spcAft>
                      </a:pPr>
                      <a:r>
                        <a:rPr lang="en-US" sz="1000" kern="100">
                          <a:effectLst/>
                          <a:latin typeface="微软雅黑" panose="020B0503020204020204" pitchFamily="34" charset="-122"/>
                          <a:ea typeface="微软雅黑" panose="020B0503020204020204" pitchFamily="34" charset="-122"/>
                        </a:rPr>
                        <a:t> </a:t>
                      </a:r>
                      <a:endParaRPr lang="en-US" sz="1000" kern="100">
                        <a:effectLst/>
                        <a:latin typeface="微软雅黑" panose="020B0503020204020204" pitchFamily="34" charset="-122"/>
                        <a:ea typeface="微软雅黑" panose="020B0503020204020204" pitchFamily="34" charset="-122"/>
                      </a:endParaRPr>
                    </a:p>
                  </a:txBody>
                  <a:tcPr marL="64454" marR="64454" marT="0" marB="0" anchor="ctr"/>
                </a:tc>
                <a:tc>
                  <a:txBody>
                    <a:bodyPr/>
                    <a:lstStyle/>
                    <a:p>
                      <a:pPr algn="ctr">
                        <a:spcAft>
                          <a:spcPts val="0"/>
                        </a:spcAft>
                      </a:pPr>
                      <a:r>
                        <a:rPr lang="en-US" sz="1000" kern="100">
                          <a:effectLst/>
                          <a:latin typeface="微软雅黑" panose="020B0503020204020204" pitchFamily="34" charset="-122"/>
                          <a:ea typeface="微软雅黑" panose="020B0503020204020204" pitchFamily="34" charset="-122"/>
                        </a:rPr>
                        <a:t> </a:t>
                      </a:r>
                      <a:endParaRPr lang="en-US" sz="1000" kern="100">
                        <a:effectLst/>
                        <a:latin typeface="微软雅黑" panose="020B0503020204020204" pitchFamily="34" charset="-122"/>
                        <a:ea typeface="微软雅黑" panose="020B0503020204020204" pitchFamily="34" charset="-122"/>
                      </a:endParaRPr>
                    </a:p>
                  </a:txBody>
                  <a:tcPr marL="64454" marR="64454" marT="0" marB="0" anchor="ctr"/>
                </a:tc>
                <a:tc>
                  <a:txBody>
                    <a:bodyPr/>
                    <a:lstStyle/>
                    <a:p>
                      <a:pPr algn="ctr">
                        <a:spcAft>
                          <a:spcPts val="0"/>
                        </a:spcAft>
                      </a:pPr>
                      <a:r>
                        <a:rPr lang="en-US" sz="1000" kern="100">
                          <a:effectLst/>
                          <a:latin typeface="微软雅黑" panose="020B0503020204020204" pitchFamily="34" charset="-122"/>
                          <a:ea typeface="微软雅黑" panose="020B0503020204020204" pitchFamily="34" charset="-122"/>
                        </a:rPr>
                        <a:t> </a:t>
                      </a:r>
                      <a:endParaRPr lang="en-US" sz="1000" kern="100">
                        <a:effectLst/>
                        <a:latin typeface="微软雅黑" panose="020B0503020204020204" pitchFamily="34" charset="-122"/>
                        <a:ea typeface="微软雅黑" panose="020B0503020204020204" pitchFamily="34" charset="-122"/>
                      </a:endParaRPr>
                    </a:p>
                  </a:txBody>
                  <a:tcPr marL="64454" marR="64454" marT="0" marB="0" anchor="ctr"/>
                </a:tc>
                <a:tc>
                  <a:txBody>
                    <a:bodyPr/>
                    <a:lstStyle/>
                    <a:p>
                      <a:pPr algn="ctr">
                        <a:spcAft>
                          <a:spcPts val="0"/>
                        </a:spcAft>
                      </a:pPr>
                      <a:r>
                        <a:rPr lang="en-US" sz="1000" kern="100">
                          <a:effectLst/>
                          <a:latin typeface="微软雅黑" panose="020B0503020204020204" pitchFamily="34" charset="-122"/>
                          <a:ea typeface="微软雅黑" panose="020B0503020204020204" pitchFamily="34" charset="-122"/>
                        </a:rPr>
                        <a:t> </a:t>
                      </a:r>
                      <a:endParaRPr lang="en-US" sz="1000" kern="100">
                        <a:effectLst/>
                        <a:latin typeface="微软雅黑" panose="020B0503020204020204" pitchFamily="34" charset="-122"/>
                        <a:ea typeface="微软雅黑" panose="020B0503020204020204" pitchFamily="34" charset="-122"/>
                      </a:endParaRPr>
                    </a:p>
                  </a:txBody>
                  <a:tcPr marL="64454" marR="64454" marT="0" marB="0" anchor="ctr"/>
                </a:tc>
                <a:tc>
                  <a:txBody>
                    <a:bodyPr/>
                    <a:lstStyle/>
                    <a:p>
                      <a:pPr algn="ctr">
                        <a:spcAft>
                          <a:spcPts val="0"/>
                        </a:spcAft>
                      </a:pPr>
                      <a:r>
                        <a:rPr lang="en-US" sz="1000" kern="100">
                          <a:effectLst/>
                          <a:latin typeface="微软雅黑" panose="020B0503020204020204" pitchFamily="34" charset="-122"/>
                          <a:ea typeface="微软雅黑" panose="020B0503020204020204" pitchFamily="34" charset="-122"/>
                        </a:rPr>
                        <a:t> </a:t>
                      </a:r>
                      <a:endParaRPr lang="en-US" sz="1000" kern="100">
                        <a:effectLst/>
                        <a:latin typeface="微软雅黑" panose="020B0503020204020204" pitchFamily="34" charset="-122"/>
                        <a:ea typeface="微软雅黑" panose="020B0503020204020204" pitchFamily="34" charset="-122"/>
                      </a:endParaRPr>
                    </a:p>
                  </a:txBody>
                  <a:tcPr marL="64454" marR="64454" marT="0" marB="0"/>
                </a:tc>
                <a:tc>
                  <a:txBody>
                    <a:bodyPr/>
                    <a:lstStyle/>
                    <a:p>
                      <a:pPr algn="ctr">
                        <a:spcAft>
                          <a:spcPts val="0"/>
                        </a:spcAft>
                      </a:pPr>
                      <a:r>
                        <a:rPr lang="en-US" sz="1000" kern="100">
                          <a:effectLst/>
                          <a:latin typeface="微软雅黑" panose="020B0503020204020204" pitchFamily="34" charset="-122"/>
                          <a:ea typeface="微软雅黑" panose="020B0503020204020204" pitchFamily="34" charset="-122"/>
                        </a:rPr>
                        <a:t> </a:t>
                      </a:r>
                      <a:endParaRPr lang="en-US" sz="1000" kern="100">
                        <a:effectLst/>
                        <a:latin typeface="微软雅黑" panose="020B0503020204020204" pitchFamily="34" charset="-122"/>
                        <a:ea typeface="微软雅黑" panose="020B0503020204020204" pitchFamily="34" charset="-122"/>
                      </a:endParaRPr>
                    </a:p>
                  </a:txBody>
                  <a:tcPr marL="64454" marR="64454" marT="0" marB="0" anchor="ctr"/>
                </a:tc>
                <a:tc>
                  <a:txBody>
                    <a:bodyPr/>
                    <a:lstStyle/>
                    <a:p>
                      <a:pPr algn="ctr">
                        <a:spcAft>
                          <a:spcPts val="0"/>
                        </a:spcAft>
                      </a:pPr>
                      <a:r>
                        <a:rPr lang="en-US" sz="1000" kern="100">
                          <a:effectLst/>
                          <a:latin typeface="微软雅黑" panose="020B0503020204020204" pitchFamily="34" charset="-122"/>
                          <a:ea typeface="微软雅黑" panose="020B0503020204020204" pitchFamily="34" charset="-122"/>
                        </a:rPr>
                        <a:t> </a:t>
                      </a:r>
                      <a:endParaRPr lang="en-US" sz="1000" kern="100">
                        <a:effectLst/>
                        <a:latin typeface="微软雅黑" panose="020B0503020204020204" pitchFamily="34" charset="-122"/>
                        <a:ea typeface="微软雅黑" panose="020B0503020204020204" pitchFamily="34" charset="-122"/>
                      </a:endParaRPr>
                    </a:p>
                  </a:txBody>
                  <a:tcPr marL="64454" marR="64454" marT="0" marB="0" anchor="ctr"/>
                </a:tc>
                <a:tc>
                  <a:txBody>
                    <a:bodyPr/>
                    <a:lstStyle/>
                    <a:p>
                      <a:pPr algn="ctr">
                        <a:spcAft>
                          <a:spcPts val="0"/>
                        </a:spcAft>
                      </a:pPr>
                      <a:r>
                        <a:rPr lang="en-US" sz="1000" kern="100">
                          <a:effectLst/>
                          <a:latin typeface="微软雅黑" panose="020B0503020204020204" pitchFamily="34" charset="-122"/>
                          <a:ea typeface="微软雅黑" panose="020B0503020204020204" pitchFamily="34" charset="-122"/>
                        </a:rPr>
                        <a:t> </a:t>
                      </a:r>
                      <a:endParaRPr lang="en-US" sz="1000" kern="100">
                        <a:effectLst/>
                        <a:latin typeface="微软雅黑" panose="020B0503020204020204" pitchFamily="34" charset="-122"/>
                        <a:ea typeface="微软雅黑" panose="020B0503020204020204" pitchFamily="34" charset="-122"/>
                      </a:endParaRPr>
                    </a:p>
                  </a:txBody>
                  <a:tcPr marL="64454" marR="64454" marT="0" marB="0" anchor="ctr"/>
                </a:tc>
                <a:tc>
                  <a:txBody>
                    <a:bodyPr/>
                    <a:lstStyle/>
                    <a:p>
                      <a:pPr algn="ctr">
                        <a:spcAft>
                          <a:spcPts val="0"/>
                        </a:spcAft>
                      </a:pPr>
                      <a:r>
                        <a:rPr lang="en-US" sz="1000" kern="100">
                          <a:effectLst/>
                          <a:latin typeface="微软雅黑" panose="020B0503020204020204" pitchFamily="34" charset="-122"/>
                          <a:ea typeface="微软雅黑" panose="020B0503020204020204" pitchFamily="34" charset="-122"/>
                        </a:rPr>
                        <a:t> </a:t>
                      </a:r>
                      <a:endParaRPr lang="en-US" sz="1000" kern="100">
                        <a:effectLst/>
                        <a:latin typeface="微软雅黑" panose="020B0503020204020204" pitchFamily="34" charset="-122"/>
                        <a:ea typeface="微软雅黑" panose="020B0503020204020204" pitchFamily="34" charset="-122"/>
                      </a:endParaRPr>
                    </a:p>
                  </a:txBody>
                  <a:tcPr marL="64454" marR="64454" marT="0" marB="0" anchor="ctr"/>
                </a:tc>
              </a:tr>
              <a:tr h="232752">
                <a:tc>
                  <a:txBody>
                    <a:bodyPr/>
                    <a:lstStyle/>
                    <a:p>
                      <a:pPr algn="ctr">
                        <a:spcAft>
                          <a:spcPts val="0"/>
                        </a:spcAft>
                      </a:pPr>
                      <a:r>
                        <a:rPr lang="en-US" sz="1000" kern="100">
                          <a:effectLst/>
                          <a:latin typeface="微软雅黑" panose="020B0503020204020204" pitchFamily="34" charset="-122"/>
                          <a:ea typeface="微软雅黑" panose="020B0503020204020204" pitchFamily="34" charset="-122"/>
                        </a:rPr>
                        <a:t>2</a:t>
                      </a:r>
                      <a:endParaRPr lang="en-US" sz="1000" kern="100">
                        <a:effectLst/>
                        <a:latin typeface="微软雅黑" panose="020B0503020204020204" pitchFamily="34" charset="-122"/>
                        <a:ea typeface="微软雅黑" panose="020B0503020204020204" pitchFamily="34" charset="-122"/>
                      </a:endParaRPr>
                    </a:p>
                  </a:txBody>
                  <a:tcPr marL="64454" marR="64454" marT="0" marB="0" anchor="ctr"/>
                </a:tc>
                <a:tc>
                  <a:txBody>
                    <a:bodyPr/>
                    <a:lstStyle/>
                    <a:p>
                      <a:pPr algn="ctr">
                        <a:spcAft>
                          <a:spcPts val="0"/>
                        </a:spcAft>
                      </a:pPr>
                      <a:r>
                        <a:rPr lang="en-US" sz="1000" kern="100">
                          <a:effectLst/>
                          <a:latin typeface="微软雅黑" panose="020B0503020204020204" pitchFamily="34" charset="-122"/>
                          <a:ea typeface="微软雅黑" panose="020B0503020204020204" pitchFamily="34" charset="-122"/>
                        </a:rPr>
                        <a:t> </a:t>
                      </a:r>
                      <a:endParaRPr lang="en-US" sz="1000" kern="100">
                        <a:effectLst/>
                        <a:latin typeface="微软雅黑" panose="020B0503020204020204" pitchFamily="34" charset="-122"/>
                        <a:ea typeface="微软雅黑" panose="020B0503020204020204" pitchFamily="34" charset="-122"/>
                      </a:endParaRPr>
                    </a:p>
                  </a:txBody>
                  <a:tcPr marL="64454" marR="64454" marT="0" marB="0" anchor="ctr"/>
                </a:tc>
                <a:tc>
                  <a:txBody>
                    <a:bodyPr/>
                    <a:lstStyle/>
                    <a:p>
                      <a:pPr algn="ctr">
                        <a:spcAft>
                          <a:spcPts val="0"/>
                        </a:spcAft>
                      </a:pPr>
                      <a:r>
                        <a:rPr lang="en-US" sz="1000" kern="100">
                          <a:effectLst/>
                          <a:latin typeface="微软雅黑" panose="020B0503020204020204" pitchFamily="34" charset="-122"/>
                          <a:ea typeface="微软雅黑" panose="020B0503020204020204" pitchFamily="34" charset="-122"/>
                        </a:rPr>
                        <a:t> </a:t>
                      </a:r>
                      <a:endParaRPr lang="en-US" sz="1000" kern="100">
                        <a:effectLst/>
                        <a:latin typeface="微软雅黑" panose="020B0503020204020204" pitchFamily="34" charset="-122"/>
                        <a:ea typeface="微软雅黑" panose="020B0503020204020204" pitchFamily="34" charset="-122"/>
                      </a:endParaRPr>
                    </a:p>
                  </a:txBody>
                  <a:tcPr marL="64454" marR="64454" marT="0" marB="0" anchor="ctr"/>
                </a:tc>
                <a:tc>
                  <a:txBody>
                    <a:bodyPr/>
                    <a:lstStyle/>
                    <a:p>
                      <a:pPr algn="ctr">
                        <a:spcAft>
                          <a:spcPts val="0"/>
                        </a:spcAft>
                      </a:pPr>
                      <a:r>
                        <a:rPr lang="en-US" sz="1000" kern="100">
                          <a:effectLst/>
                          <a:latin typeface="微软雅黑" panose="020B0503020204020204" pitchFamily="34" charset="-122"/>
                          <a:ea typeface="微软雅黑" panose="020B0503020204020204" pitchFamily="34" charset="-122"/>
                        </a:rPr>
                        <a:t> </a:t>
                      </a:r>
                      <a:endParaRPr lang="en-US" sz="1000" kern="100">
                        <a:effectLst/>
                        <a:latin typeface="微软雅黑" panose="020B0503020204020204" pitchFamily="34" charset="-122"/>
                        <a:ea typeface="微软雅黑" panose="020B0503020204020204" pitchFamily="34" charset="-122"/>
                      </a:endParaRPr>
                    </a:p>
                  </a:txBody>
                  <a:tcPr marL="64454" marR="64454" marT="0" marB="0" anchor="ctr"/>
                </a:tc>
                <a:tc>
                  <a:txBody>
                    <a:bodyPr/>
                    <a:lstStyle/>
                    <a:p>
                      <a:pPr algn="ctr">
                        <a:spcAft>
                          <a:spcPts val="0"/>
                        </a:spcAft>
                      </a:pPr>
                      <a:r>
                        <a:rPr lang="en-US" sz="1000" kern="100">
                          <a:effectLst/>
                          <a:latin typeface="微软雅黑" panose="020B0503020204020204" pitchFamily="34" charset="-122"/>
                          <a:ea typeface="微软雅黑" panose="020B0503020204020204" pitchFamily="34" charset="-122"/>
                        </a:rPr>
                        <a:t> </a:t>
                      </a:r>
                      <a:endParaRPr lang="en-US" sz="1000" kern="100">
                        <a:effectLst/>
                        <a:latin typeface="微软雅黑" panose="020B0503020204020204" pitchFamily="34" charset="-122"/>
                        <a:ea typeface="微软雅黑" panose="020B0503020204020204" pitchFamily="34" charset="-122"/>
                      </a:endParaRPr>
                    </a:p>
                  </a:txBody>
                  <a:tcPr marL="64454" marR="64454" marT="0" marB="0" anchor="ctr"/>
                </a:tc>
                <a:tc>
                  <a:txBody>
                    <a:bodyPr/>
                    <a:lstStyle/>
                    <a:p>
                      <a:pPr algn="ctr">
                        <a:spcAft>
                          <a:spcPts val="0"/>
                        </a:spcAft>
                      </a:pPr>
                      <a:r>
                        <a:rPr lang="en-US" sz="1000" kern="100">
                          <a:effectLst/>
                          <a:latin typeface="微软雅黑" panose="020B0503020204020204" pitchFamily="34" charset="-122"/>
                          <a:ea typeface="微软雅黑" panose="020B0503020204020204" pitchFamily="34" charset="-122"/>
                        </a:rPr>
                        <a:t> </a:t>
                      </a:r>
                      <a:endParaRPr lang="en-US" sz="1000" kern="100">
                        <a:effectLst/>
                        <a:latin typeface="微软雅黑" panose="020B0503020204020204" pitchFamily="34" charset="-122"/>
                        <a:ea typeface="微软雅黑" panose="020B0503020204020204" pitchFamily="34" charset="-122"/>
                      </a:endParaRPr>
                    </a:p>
                  </a:txBody>
                  <a:tcPr marL="64454" marR="64454" marT="0" marB="0"/>
                </a:tc>
                <a:tc>
                  <a:txBody>
                    <a:bodyPr/>
                    <a:lstStyle/>
                    <a:p>
                      <a:pPr algn="ctr">
                        <a:spcAft>
                          <a:spcPts val="0"/>
                        </a:spcAft>
                      </a:pPr>
                      <a:r>
                        <a:rPr lang="en-US" sz="1000" kern="100">
                          <a:effectLst/>
                          <a:latin typeface="微软雅黑" panose="020B0503020204020204" pitchFamily="34" charset="-122"/>
                          <a:ea typeface="微软雅黑" panose="020B0503020204020204" pitchFamily="34" charset="-122"/>
                        </a:rPr>
                        <a:t> </a:t>
                      </a:r>
                      <a:endParaRPr lang="en-US" sz="1000" kern="100">
                        <a:effectLst/>
                        <a:latin typeface="微软雅黑" panose="020B0503020204020204" pitchFamily="34" charset="-122"/>
                        <a:ea typeface="微软雅黑" panose="020B0503020204020204" pitchFamily="34" charset="-122"/>
                      </a:endParaRPr>
                    </a:p>
                  </a:txBody>
                  <a:tcPr marL="64454" marR="64454" marT="0" marB="0" anchor="ctr"/>
                </a:tc>
                <a:tc>
                  <a:txBody>
                    <a:bodyPr/>
                    <a:lstStyle/>
                    <a:p>
                      <a:pPr algn="ctr">
                        <a:spcAft>
                          <a:spcPts val="0"/>
                        </a:spcAft>
                      </a:pPr>
                      <a:r>
                        <a:rPr lang="en-US" sz="1000" kern="100">
                          <a:effectLst/>
                          <a:latin typeface="微软雅黑" panose="020B0503020204020204" pitchFamily="34" charset="-122"/>
                          <a:ea typeface="微软雅黑" panose="020B0503020204020204" pitchFamily="34" charset="-122"/>
                        </a:rPr>
                        <a:t> </a:t>
                      </a:r>
                      <a:endParaRPr lang="en-US" sz="1000" kern="100">
                        <a:effectLst/>
                        <a:latin typeface="微软雅黑" panose="020B0503020204020204" pitchFamily="34" charset="-122"/>
                        <a:ea typeface="微软雅黑" panose="020B0503020204020204" pitchFamily="34" charset="-122"/>
                      </a:endParaRPr>
                    </a:p>
                  </a:txBody>
                  <a:tcPr marL="64454" marR="64454" marT="0" marB="0" anchor="ctr"/>
                </a:tc>
                <a:tc>
                  <a:txBody>
                    <a:bodyPr/>
                    <a:lstStyle/>
                    <a:p>
                      <a:pPr algn="ctr">
                        <a:spcAft>
                          <a:spcPts val="0"/>
                        </a:spcAft>
                      </a:pPr>
                      <a:r>
                        <a:rPr lang="en-US" sz="1000" kern="100">
                          <a:effectLst/>
                          <a:latin typeface="微软雅黑" panose="020B0503020204020204" pitchFamily="34" charset="-122"/>
                          <a:ea typeface="微软雅黑" panose="020B0503020204020204" pitchFamily="34" charset="-122"/>
                        </a:rPr>
                        <a:t> </a:t>
                      </a:r>
                      <a:endParaRPr lang="en-US" sz="1000" kern="100">
                        <a:effectLst/>
                        <a:latin typeface="微软雅黑" panose="020B0503020204020204" pitchFamily="34" charset="-122"/>
                        <a:ea typeface="微软雅黑" panose="020B0503020204020204" pitchFamily="34" charset="-122"/>
                      </a:endParaRPr>
                    </a:p>
                  </a:txBody>
                  <a:tcPr marL="64454" marR="64454" marT="0" marB="0" anchor="ctr"/>
                </a:tc>
                <a:tc>
                  <a:txBody>
                    <a:bodyPr/>
                    <a:lstStyle/>
                    <a:p>
                      <a:pPr algn="ctr">
                        <a:spcAft>
                          <a:spcPts val="0"/>
                        </a:spcAft>
                      </a:pPr>
                      <a:r>
                        <a:rPr lang="en-US" sz="1000" kern="100">
                          <a:effectLst/>
                          <a:latin typeface="微软雅黑" panose="020B0503020204020204" pitchFamily="34" charset="-122"/>
                          <a:ea typeface="微软雅黑" panose="020B0503020204020204" pitchFamily="34" charset="-122"/>
                        </a:rPr>
                        <a:t> </a:t>
                      </a:r>
                      <a:endParaRPr lang="en-US" sz="1000" kern="100">
                        <a:effectLst/>
                        <a:latin typeface="微软雅黑" panose="020B0503020204020204" pitchFamily="34" charset="-122"/>
                        <a:ea typeface="微软雅黑" panose="020B0503020204020204" pitchFamily="34" charset="-122"/>
                      </a:endParaRPr>
                    </a:p>
                  </a:txBody>
                  <a:tcPr marL="64454" marR="64454" marT="0" marB="0" anchor="ctr"/>
                </a:tc>
              </a:tr>
              <a:tr h="232752">
                <a:tc>
                  <a:txBody>
                    <a:bodyPr/>
                    <a:lstStyle/>
                    <a:p>
                      <a:pPr algn="ctr">
                        <a:spcAft>
                          <a:spcPts val="0"/>
                        </a:spcAft>
                      </a:pPr>
                      <a:r>
                        <a:rPr lang="en-US" sz="1000" kern="100">
                          <a:effectLst/>
                          <a:latin typeface="微软雅黑" panose="020B0503020204020204" pitchFamily="34" charset="-122"/>
                          <a:ea typeface="微软雅黑" panose="020B0503020204020204" pitchFamily="34" charset="-122"/>
                        </a:rPr>
                        <a:t>3</a:t>
                      </a:r>
                      <a:endParaRPr lang="en-US" sz="1000" kern="100">
                        <a:effectLst/>
                        <a:latin typeface="微软雅黑" panose="020B0503020204020204" pitchFamily="34" charset="-122"/>
                        <a:ea typeface="微软雅黑" panose="020B0503020204020204" pitchFamily="34" charset="-122"/>
                      </a:endParaRPr>
                    </a:p>
                  </a:txBody>
                  <a:tcPr marL="64454" marR="64454" marT="0" marB="0" anchor="ctr"/>
                </a:tc>
                <a:tc>
                  <a:txBody>
                    <a:bodyPr/>
                    <a:lstStyle/>
                    <a:p>
                      <a:pPr algn="ctr">
                        <a:spcAft>
                          <a:spcPts val="0"/>
                        </a:spcAft>
                      </a:pPr>
                      <a:r>
                        <a:rPr lang="en-US" sz="1000" kern="100">
                          <a:effectLst/>
                          <a:latin typeface="微软雅黑" panose="020B0503020204020204" pitchFamily="34" charset="-122"/>
                          <a:ea typeface="微软雅黑" panose="020B0503020204020204" pitchFamily="34" charset="-122"/>
                        </a:rPr>
                        <a:t> </a:t>
                      </a:r>
                      <a:endParaRPr lang="en-US" sz="1000" kern="100">
                        <a:effectLst/>
                        <a:latin typeface="微软雅黑" panose="020B0503020204020204" pitchFamily="34" charset="-122"/>
                        <a:ea typeface="微软雅黑" panose="020B0503020204020204" pitchFamily="34" charset="-122"/>
                      </a:endParaRPr>
                    </a:p>
                  </a:txBody>
                  <a:tcPr marL="64454" marR="64454" marT="0" marB="0" anchor="ctr"/>
                </a:tc>
                <a:tc>
                  <a:txBody>
                    <a:bodyPr/>
                    <a:lstStyle/>
                    <a:p>
                      <a:pPr algn="ctr">
                        <a:spcAft>
                          <a:spcPts val="0"/>
                        </a:spcAft>
                      </a:pPr>
                      <a:r>
                        <a:rPr lang="en-US" sz="1000" kern="100">
                          <a:effectLst/>
                          <a:latin typeface="微软雅黑" panose="020B0503020204020204" pitchFamily="34" charset="-122"/>
                          <a:ea typeface="微软雅黑" panose="020B0503020204020204" pitchFamily="34" charset="-122"/>
                        </a:rPr>
                        <a:t> </a:t>
                      </a:r>
                      <a:endParaRPr lang="en-US" sz="1000" kern="100">
                        <a:effectLst/>
                        <a:latin typeface="微软雅黑" panose="020B0503020204020204" pitchFamily="34" charset="-122"/>
                        <a:ea typeface="微软雅黑" panose="020B0503020204020204" pitchFamily="34" charset="-122"/>
                      </a:endParaRPr>
                    </a:p>
                  </a:txBody>
                  <a:tcPr marL="64454" marR="64454" marT="0" marB="0" anchor="ctr"/>
                </a:tc>
                <a:tc>
                  <a:txBody>
                    <a:bodyPr/>
                    <a:lstStyle/>
                    <a:p>
                      <a:pPr algn="ctr">
                        <a:spcAft>
                          <a:spcPts val="0"/>
                        </a:spcAft>
                      </a:pPr>
                      <a:r>
                        <a:rPr lang="en-US" sz="1000" kern="100">
                          <a:effectLst/>
                          <a:latin typeface="微软雅黑" panose="020B0503020204020204" pitchFamily="34" charset="-122"/>
                          <a:ea typeface="微软雅黑" panose="020B0503020204020204" pitchFamily="34" charset="-122"/>
                        </a:rPr>
                        <a:t> </a:t>
                      </a:r>
                      <a:endParaRPr lang="en-US" sz="1000" kern="100">
                        <a:effectLst/>
                        <a:latin typeface="微软雅黑" panose="020B0503020204020204" pitchFamily="34" charset="-122"/>
                        <a:ea typeface="微软雅黑" panose="020B0503020204020204" pitchFamily="34" charset="-122"/>
                      </a:endParaRPr>
                    </a:p>
                  </a:txBody>
                  <a:tcPr marL="64454" marR="64454" marT="0" marB="0" anchor="ctr"/>
                </a:tc>
                <a:tc>
                  <a:txBody>
                    <a:bodyPr/>
                    <a:lstStyle/>
                    <a:p>
                      <a:pPr algn="ctr">
                        <a:spcAft>
                          <a:spcPts val="0"/>
                        </a:spcAft>
                      </a:pPr>
                      <a:r>
                        <a:rPr lang="en-US" sz="1000" kern="100">
                          <a:effectLst/>
                          <a:latin typeface="微软雅黑" panose="020B0503020204020204" pitchFamily="34" charset="-122"/>
                          <a:ea typeface="微软雅黑" panose="020B0503020204020204" pitchFamily="34" charset="-122"/>
                        </a:rPr>
                        <a:t> </a:t>
                      </a:r>
                      <a:endParaRPr lang="en-US" sz="1000" kern="100">
                        <a:effectLst/>
                        <a:latin typeface="微软雅黑" panose="020B0503020204020204" pitchFamily="34" charset="-122"/>
                        <a:ea typeface="微软雅黑" panose="020B0503020204020204" pitchFamily="34" charset="-122"/>
                      </a:endParaRPr>
                    </a:p>
                  </a:txBody>
                  <a:tcPr marL="64454" marR="64454" marT="0" marB="0" anchor="ctr"/>
                </a:tc>
                <a:tc>
                  <a:txBody>
                    <a:bodyPr/>
                    <a:lstStyle/>
                    <a:p>
                      <a:pPr algn="ctr">
                        <a:spcAft>
                          <a:spcPts val="0"/>
                        </a:spcAft>
                      </a:pPr>
                      <a:r>
                        <a:rPr lang="en-US" sz="1000" kern="100" dirty="0">
                          <a:effectLst/>
                          <a:latin typeface="微软雅黑" panose="020B0503020204020204" pitchFamily="34" charset="-122"/>
                          <a:ea typeface="微软雅黑" panose="020B0503020204020204" pitchFamily="34" charset="-122"/>
                        </a:rPr>
                        <a:t> </a:t>
                      </a:r>
                      <a:endParaRPr lang="en-US" sz="1000" kern="100" dirty="0">
                        <a:effectLst/>
                        <a:latin typeface="微软雅黑" panose="020B0503020204020204" pitchFamily="34" charset="-122"/>
                        <a:ea typeface="微软雅黑" panose="020B0503020204020204" pitchFamily="34" charset="-122"/>
                      </a:endParaRPr>
                    </a:p>
                  </a:txBody>
                  <a:tcPr marL="64454" marR="64454" marT="0" marB="0"/>
                </a:tc>
                <a:tc>
                  <a:txBody>
                    <a:bodyPr/>
                    <a:lstStyle/>
                    <a:p>
                      <a:pPr algn="ctr">
                        <a:spcAft>
                          <a:spcPts val="0"/>
                        </a:spcAft>
                      </a:pPr>
                      <a:r>
                        <a:rPr lang="en-US" sz="1000" kern="100">
                          <a:effectLst/>
                          <a:latin typeface="微软雅黑" panose="020B0503020204020204" pitchFamily="34" charset="-122"/>
                          <a:ea typeface="微软雅黑" panose="020B0503020204020204" pitchFamily="34" charset="-122"/>
                        </a:rPr>
                        <a:t> </a:t>
                      </a:r>
                      <a:endParaRPr lang="en-US" sz="1000" kern="100">
                        <a:effectLst/>
                        <a:latin typeface="微软雅黑" panose="020B0503020204020204" pitchFamily="34" charset="-122"/>
                        <a:ea typeface="微软雅黑" panose="020B0503020204020204" pitchFamily="34" charset="-122"/>
                      </a:endParaRPr>
                    </a:p>
                  </a:txBody>
                  <a:tcPr marL="64454" marR="64454" marT="0" marB="0" anchor="ctr"/>
                </a:tc>
                <a:tc>
                  <a:txBody>
                    <a:bodyPr/>
                    <a:lstStyle/>
                    <a:p>
                      <a:pPr algn="ctr">
                        <a:spcAft>
                          <a:spcPts val="0"/>
                        </a:spcAft>
                      </a:pPr>
                      <a:r>
                        <a:rPr lang="en-US" sz="1000" kern="100">
                          <a:effectLst/>
                          <a:latin typeface="微软雅黑" panose="020B0503020204020204" pitchFamily="34" charset="-122"/>
                          <a:ea typeface="微软雅黑" panose="020B0503020204020204" pitchFamily="34" charset="-122"/>
                        </a:rPr>
                        <a:t> </a:t>
                      </a:r>
                      <a:endParaRPr lang="en-US" sz="1000" kern="100">
                        <a:effectLst/>
                        <a:latin typeface="微软雅黑" panose="020B0503020204020204" pitchFamily="34" charset="-122"/>
                        <a:ea typeface="微软雅黑" panose="020B0503020204020204" pitchFamily="34" charset="-122"/>
                      </a:endParaRPr>
                    </a:p>
                  </a:txBody>
                  <a:tcPr marL="64454" marR="64454" marT="0" marB="0" anchor="ctr"/>
                </a:tc>
                <a:tc>
                  <a:txBody>
                    <a:bodyPr/>
                    <a:lstStyle/>
                    <a:p>
                      <a:pPr algn="ctr">
                        <a:spcAft>
                          <a:spcPts val="0"/>
                        </a:spcAft>
                      </a:pPr>
                      <a:r>
                        <a:rPr lang="en-US" sz="1000" kern="100">
                          <a:effectLst/>
                          <a:latin typeface="微软雅黑" panose="020B0503020204020204" pitchFamily="34" charset="-122"/>
                          <a:ea typeface="微软雅黑" panose="020B0503020204020204" pitchFamily="34" charset="-122"/>
                        </a:rPr>
                        <a:t> </a:t>
                      </a:r>
                      <a:endParaRPr lang="en-US" sz="1000" kern="100">
                        <a:effectLst/>
                        <a:latin typeface="微软雅黑" panose="020B0503020204020204" pitchFamily="34" charset="-122"/>
                        <a:ea typeface="微软雅黑" panose="020B0503020204020204" pitchFamily="34" charset="-122"/>
                      </a:endParaRPr>
                    </a:p>
                  </a:txBody>
                  <a:tcPr marL="64454" marR="64454" marT="0" marB="0" anchor="ctr"/>
                </a:tc>
                <a:tc>
                  <a:txBody>
                    <a:bodyPr/>
                    <a:lstStyle/>
                    <a:p>
                      <a:pPr algn="ctr">
                        <a:spcAft>
                          <a:spcPts val="0"/>
                        </a:spcAft>
                      </a:pPr>
                      <a:r>
                        <a:rPr lang="en-US" sz="1000" kern="100">
                          <a:effectLst/>
                          <a:latin typeface="微软雅黑" panose="020B0503020204020204" pitchFamily="34" charset="-122"/>
                          <a:ea typeface="微软雅黑" panose="020B0503020204020204" pitchFamily="34" charset="-122"/>
                        </a:rPr>
                        <a:t> </a:t>
                      </a:r>
                      <a:endParaRPr lang="en-US" sz="1000" kern="100">
                        <a:effectLst/>
                        <a:latin typeface="微软雅黑" panose="020B0503020204020204" pitchFamily="34" charset="-122"/>
                        <a:ea typeface="微软雅黑" panose="020B0503020204020204" pitchFamily="34" charset="-122"/>
                      </a:endParaRPr>
                    </a:p>
                  </a:txBody>
                  <a:tcPr marL="64454" marR="64454" marT="0" marB="0" anchor="ctr"/>
                </a:tc>
              </a:tr>
              <a:tr h="245284">
                <a:tc>
                  <a:txBody>
                    <a:bodyPr/>
                    <a:lstStyle/>
                    <a:p>
                      <a:pPr algn="ctr">
                        <a:spcAft>
                          <a:spcPts val="0"/>
                        </a:spcAft>
                      </a:pPr>
                      <a:r>
                        <a:rPr lang="en-US" sz="1000" kern="100">
                          <a:effectLst/>
                          <a:latin typeface="微软雅黑" panose="020B0503020204020204" pitchFamily="34" charset="-122"/>
                          <a:ea typeface="微软雅黑" panose="020B0503020204020204" pitchFamily="34" charset="-122"/>
                        </a:rPr>
                        <a:t>4</a:t>
                      </a:r>
                      <a:endParaRPr lang="en-US" sz="1000" kern="100">
                        <a:effectLst/>
                        <a:latin typeface="微软雅黑" panose="020B0503020204020204" pitchFamily="34" charset="-122"/>
                        <a:ea typeface="微软雅黑" panose="020B0503020204020204" pitchFamily="34" charset="-122"/>
                      </a:endParaRPr>
                    </a:p>
                  </a:txBody>
                  <a:tcPr marL="64454" marR="64454" marT="0" marB="0" anchor="ctr"/>
                </a:tc>
                <a:tc>
                  <a:txBody>
                    <a:bodyPr/>
                    <a:lstStyle/>
                    <a:p>
                      <a:pPr algn="ctr">
                        <a:spcAft>
                          <a:spcPts val="0"/>
                        </a:spcAft>
                      </a:pPr>
                      <a:r>
                        <a:rPr lang="en-US" sz="1000" kern="100">
                          <a:effectLst/>
                          <a:latin typeface="微软雅黑" panose="020B0503020204020204" pitchFamily="34" charset="-122"/>
                          <a:ea typeface="微软雅黑" panose="020B0503020204020204" pitchFamily="34" charset="-122"/>
                        </a:rPr>
                        <a:t> </a:t>
                      </a:r>
                      <a:endParaRPr lang="en-US" sz="1000" kern="100">
                        <a:effectLst/>
                        <a:latin typeface="微软雅黑" panose="020B0503020204020204" pitchFamily="34" charset="-122"/>
                        <a:ea typeface="微软雅黑" panose="020B0503020204020204" pitchFamily="34" charset="-122"/>
                      </a:endParaRPr>
                    </a:p>
                  </a:txBody>
                  <a:tcPr marL="64454" marR="64454" marT="0" marB="0" anchor="ctr"/>
                </a:tc>
                <a:tc>
                  <a:txBody>
                    <a:bodyPr/>
                    <a:lstStyle/>
                    <a:p>
                      <a:pPr algn="ctr">
                        <a:spcAft>
                          <a:spcPts val="0"/>
                        </a:spcAft>
                      </a:pPr>
                      <a:r>
                        <a:rPr lang="en-US" sz="1000" kern="100">
                          <a:effectLst/>
                          <a:latin typeface="微软雅黑" panose="020B0503020204020204" pitchFamily="34" charset="-122"/>
                          <a:ea typeface="微软雅黑" panose="020B0503020204020204" pitchFamily="34" charset="-122"/>
                        </a:rPr>
                        <a:t> </a:t>
                      </a:r>
                      <a:endParaRPr lang="en-US" sz="1000" kern="100">
                        <a:effectLst/>
                        <a:latin typeface="微软雅黑" panose="020B0503020204020204" pitchFamily="34" charset="-122"/>
                        <a:ea typeface="微软雅黑" panose="020B0503020204020204" pitchFamily="34" charset="-122"/>
                      </a:endParaRPr>
                    </a:p>
                  </a:txBody>
                  <a:tcPr marL="64454" marR="64454" marT="0" marB="0" anchor="ctr"/>
                </a:tc>
                <a:tc>
                  <a:txBody>
                    <a:bodyPr/>
                    <a:lstStyle/>
                    <a:p>
                      <a:pPr algn="ctr">
                        <a:spcAft>
                          <a:spcPts val="0"/>
                        </a:spcAft>
                      </a:pPr>
                      <a:r>
                        <a:rPr lang="en-US" sz="1000" kern="100">
                          <a:effectLst/>
                          <a:latin typeface="微软雅黑" panose="020B0503020204020204" pitchFamily="34" charset="-122"/>
                          <a:ea typeface="微软雅黑" panose="020B0503020204020204" pitchFamily="34" charset="-122"/>
                        </a:rPr>
                        <a:t> </a:t>
                      </a:r>
                      <a:endParaRPr lang="en-US" sz="1000" kern="100">
                        <a:effectLst/>
                        <a:latin typeface="微软雅黑" panose="020B0503020204020204" pitchFamily="34" charset="-122"/>
                        <a:ea typeface="微软雅黑" panose="020B0503020204020204" pitchFamily="34" charset="-122"/>
                      </a:endParaRPr>
                    </a:p>
                  </a:txBody>
                  <a:tcPr marL="64454" marR="64454" marT="0" marB="0" anchor="ctr"/>
                </a:tc>
                <a:tc>
                  <a:txBody>
                    <a:bodyPr/>
                    <a:lstStyle/>
                    <a:p>
                      <a:pPr algn="ctr">
                        <a:spcAft>
                          <a:spcPts val="0"/>
                        </a:spcAft>
                      </a:pPr>
                      <a:r>
                        <a:rPr lang="en-US" sz="1000" kern="100">
                          <a:effectLst/>
                          <a:latin typeface="微软雅黑" panose="020B0503020204020204" pitchFamily="34" charset="-122"/>
                          <a:ea typeface="微软雅黑" panose="020B0503020204020204" pitchFamily="34" charset="-122"/>
                        </a:rPr>
                        <a:t> </a:t>
                      </a:r>
                      <a:endParaRPr lang="en-US" sz="1000" kern="100">
                        <a:effectLst/>
                        <a:latin typeface="微软雅黑" panose="020B0503020204020204" pitchFamily="34" charset="-122"/>
                        <a:ea typeface="微软雅黑" panose="020B0503020204020204" pitchFamily="34" charset="-122"/>
                      </a:endParaRPr>
                    </a:p>
                  </a:txBody>
                  <a:tcPr marL="64454" marR="64454" marT="0" marB="0" anchor="ctr"/>
                </a:tc>
                <a:tc>
                  <a:txBody>
                    <a:bodyPr/>
                    <a:lstStyle/>
                    <a:p>
                      <a:pPr algn="ctr">
                        <a:spcAft>
                          <a:spcPts val="0"/>
                        </a:spcAft>
                      </a:pPr>
                      <a:r>
                        <a:rPr lang="en-US" sz="1000" kern="100">
                          <a:effectLst/>
                          <a:latin typeface="微软雅黑" panose="020B0503020204020204" pitchFamily="34" charset="-122"/>
                          <a:ea typeface="微软雅黑" panose="020B0503020204020204" pitchFamily="34" charset="-122"/>
                        </a:rPr>
                        <a:t> </a:t>
                      </a:r>
                      <a:endParaRPr lang="en-US" sz="1000" kern="100">
                        <a:effectLst/>
                        <a:latin typeface="微软雅黑" panose="020B0503020204020204" pitchFamily="34" charset="-122"/>
                        <a:ea typeface="微软雅黑" panose="020B0503020204020204" pitchFamily="34" charset="-122"/>
                      </a:endParaRPr>
                    </a:p>
                  </a:txBody>
                  <a:tcPr marL="64454" marR="64454" marT="0" marB="0"/>
                </a:tc>
                <a:tc>
                  <a:txBody>
                    <a:bodyPr/>
                    <a:lstStyle/>
                    <a:p>
                      <a:pPr algn="ctr">
                        <a:spcAft>
                          <a:spcPts val="0"/>
                        </a:spcAft>
                      </a:pPr>
                      <a:r>
                        <a:rPr lang="en-US" sz="1000" kern="100">
                          <a:effectLst/>
                          <a:latin typeface="微软雅黑" panose="020B0503020204020204" pitchFamily="34" charset="-122"/>
                          <a:ea typeface="微软雅黑" panose="020B0503020204020204" pitchFamily="34" charset="-122"/>
                        </a:rPr>
                        <a:t> </a:t>
                      </a:r>
                      <a:endParaRPr lang="en-US" sz="1000" kern="100">
                        <a:effectLst/>
                        <a:latin typeface="微软雅黑" panose="020B0503020204020204" pitchFamily="34" charset="-122"/>
                        <a:ea typeface="微软雅黑" panose="020B0503020204020204" pitchFamily="34" charset="-122"/>
                      </a:endParaRPr>
                    </a:p>
                  </a:txBody>
                  <a:tcPr marL="64454" marR="64454" marT="0" marB="0" anchor="ctr"/>
                </a:tc>
                <a:tc>
                  <a:txBody>
                    <a:bodyPr/>
                    <a:lstStyle/>
                    <a:p>
                      <a:pPr algn="ctr">
                        <a:spcAft>
                          <a:spcPts val="0"/>
                        </a:spcAft>
                      </a:pPr>
                      <a:r>
                        <a:rPr lang="en-US" sz="1000" kern="100">
                          <a:effectLst/>
                          <a:latin typeface="微软雅黑" panose="020B0503020204020204" pitchFamily="34" charset="-122"/>
                          <a:ea typeface="微软雅黑" panose="020B0503020204020204" pitchFamily="34" charset="-122"/>
                        </a:rPr>
                        <a:t> </a:t>
                      </a:r>
                      <a:endParaRPr lang="en-US" sz="1000" kern="100">
                        <a:effectLst/>
                        <a:latin typeface="微软雅黑" panose="020B0503020204020204" pitchFamily="34" charset="-122"/>
                        <a:ea typeface="微软雅黑" panose="020B0503020204020204" pitchFamily="34" charset="-122"/>
                      </a:endParaRPr>
                    </a:p>
                  </a:txBody>
                  <a:tcPr marL="64454" marR="64454" marT="0" marB="0" anchor="ctr"/>
                </a:tc>
                <a:tc>
                  <a:txBody>
                    <a:bodyPr/>
                    <a:lstStyle/>
                    <a:p>
                      <a:pPr algn="ctr">
                        <a:spcAft>
                          <a:spcPts val="0"/>
                        </a:spcAft>
                      </a:pPr>
                      <a:r>
                        <a:rPr lang="en-US" sz="1000" kern="100">
                          <a:effectLst/>
                          <a:latin typeface="微软雅黑" panose="020B0503020204020204" pitchFamily="34" charset="-122"/>
                          <a:ea typeface="微软雅黑" panose="020B0503020204020204" pitchFamily="34" charset="-122"/>
                        </a:rPr>
                        <a:t> </a:t>
                      </a:r>
                      <a:endParaRPr lang="en-US" sz="1000" kern="100">
                        <a:effectLst/>
                        <a:latin typeface="微软雅黑" panose="020B0503020204020204" pitchFamily="34" charset="-122"/>
                        <a:ea typeface="微软雅黑" panose="020B0503020204020204" pitchFamily="34" charset="-122"/>
                      </a:endParaRPr>
                    </a:p>
                  </a:txBody>
                  <a:tcPr marL="64454" marR="64454" marT="0" marB="0" anchor="ctr"/>
                </a:tc>
                <a:tc>
                  <a:txBody>
                    <a:bodyPr/>
                    <a:lstStyle/>
                    <a:p>
                      <a:pPr algn="ctr">
                        <a:spcAft>
                          <a:spcPts val="0"/>
                        </a:spcAft>
                      </a:pPr>
                      <a:r>
                        <a:rPr lang="en-US" sz="1000" kern="100">
                          <a:effectLst/>
                          <a:latin typeface="微软雅黑" panose="020B0503020204020204" pitchFamily="34" charset="-122"/>
                          <a:ea typeface="微软雅黑" panose="020B0503020204020204" pitchFamily="34" charset="-122"/>
                        </a:rPr>
                        <a:t> </a:t>
                      </a:r>
                      <a:endParaRPr lang="en-US" sz="1000" kern="100">
                        <a:effectLst/>
                        <a:latin typeface="微软雅黑" panose="020B0503020204020204" pitchFamily="34" charset="-122"/>
                        <a:ea typeface="微软雅黑" panose="020B0503020204020204" pitchFamily="34" charset="-122"/>
                      </a:endParaRPr>
                    </a:p>
                  </a:txBody>
                  <a:tcPr marL="64454" marR="64454" marT="0" marB="0" anchor="ctr"/>
                </a:tc>
              </a:tr>
              <a:tr h="245284">
                <a:tc>
                  <a:txBody>
                    <a:bodyPr/>
                    <a:lstStyle/>
                    <a:p>
                      <a:pPr algn="ctr">
                        <a:spcAft>
                          <a:spcPts val="0"/>
                        </a:spcAft>
                      </a:pPr>
                      <a:r>
                        <a:rPr lang="en-US" sz="1000" kern="100">
                          <a:effectLst/>
                          <a:latin typeface="微软雅黑" panose="020B0503020204020204" pitchFamily="34" charset="-122"/>
                          <a:ea typeface="微软雅黑" panose="020B0503020204020204" pitchFamily="34" charset="-122"/>
                        </a:rPr>
                        <a:t>5</a:t>
                      </a:r>
                      <a:endParaRPr lang="en-US" sz="1000" kern="100">
                        <a:effectLst/>
                        <a:latin typeface="微软雅黑" panose="020B0503020204020204" pitchFamily="34" charset="-122"/>
                        <a:ea typeface="微软雅黑" panose="020B0503020204020204" pitchFamily="34" charset="-122"/>
                      </a:endParaRPr>
                    </a:p>
                  </a:txBody>
                  <a:tcPr marL="64454" marR="64454" marT="0" marB="0" anchor="ctr"/>
                </a:tc>
                <a:tc>
                  <a:txBody>
                    <a:bodyPr/>
                    <a:lstStyle/>
                    <a:p>
                      <a:pPr algn="ctr">
                        <a:spcAft>
                          <a:spcPts val="0"/>
                        </a:spcAft>
                      </a:pPr>
                      <a:r>
                        <a:rPr lang="en-US" sz="1000" kern="100">
                          <a:effectLst/>
                          <a:latin typeface="微软雅黑" panose="020B0503020204020204" pitchFamily="34" charset="-122"/>
                          <a:ea typeface="微软雅黑" panose="020B0503020204020204" pitchFamily="34" charset="-122"/>
                        </a:rPr>
                        <a:t> </a:t>
                      </a:r>
                      <a:endParaRPr lang="en-US" sz="1000" kern="100">
                        <a:effectLst/>
                        <a:latin typeface="微软雅黑" panose="020B0503020204020204" pitchFamily="34" charset="-122"/>
                        <a:ea typeface="微软雅黑" panose="020B0503020204020204" pitchFamily="34" charset="-122"/>
                      </a:endParaRPr>
                    </a:p>
                  </a:txBody>
                  <a:tcPr marL="64454" marR="64454" marT="0" marB="0" anchor="ctr"/>
                </a:tc>
                <a:tc>
                  <a:txBody>
                    <a:bodyPr/>
                    <a:lstStyle/>
                    <a:p>
                      <a:pPr algn="ctr">
                        <a:spcAft>
                          <a:spcPts val="0"/>
                        </a:spcAft>
                      </a:pPr>
                      <a:r>
                        <a:rPr lang="en-US" sz="1000" kern="100">
                          <a:effectLst/>
                          <a:latin typeface="微软雅黑" panose="020B0503020204020204" pitchFamily="34" charset="-122"/>
                          <a:ea typeface="微软雅黑" panose="020B0503020204020204" pitchFamily="34" charset="-122"/>
                        </a:rPr>
                        <a:t> </a:t>
                      </a:r>
                      <a:endParaRPr lang="en-US" sz="1000" kern="100">
                        <a:effectLst/>
                        <a:latin typeface="微软雅黑" panose="020B0503020204020204" pitchFamily="34" charset="-122"/>
                        <a:ea typeface="微软雅黑" panose="020B0503020204020204" pitchFamily="34" charset="-122"/>
                      </a:endParaRPr>
                    </a:p>
                  </a:txBody>
                  <a:tcPr marL="64454" marR="64454" marT="0" marB="0" anchor="ctr"/>
                </a:tc>
                <a:tc>
                  <a:txBody>
                    <a:bodyPr/>
                    <a:lstStyle/>
                    <a:p>
                      <a:pPr algn="ctr">
                        <a:spcAft>
                          <a:spcPts val="0"/>
                        </a:spcAft>
                      </a:pPr>
                      <a:r>
                        <a:rPr lang="en-US" sz="1000" kern="100">
                          <a:effectLst/>
                          <a:latin typeface="微软雅黑" panose="020B0503020204020204" pitchFamily="34" charset="-122"/>
                          <a:ea typeface="微软雅黑" panose="020B0503020204020204" pitchFamily="34" charset="-122"/>
                        </a:rPr>
                        <a:t> </a:t>
                      </a:r>
                      <a:endParaRPr lang="en-US" sz="1000" kern="100">
                        <a:effectLst/>
                        <a:latin typeface="微软雅黑" panose="020B0503020204020204" pitchFamily="34" charset="-122"/>
                        <a:ea typeface="微软雅黑" panose="020B0503020204020204" pitchFamily="34" charset="-122"/>
                      </a:endParaRPr>
                    </a:p>
                  </a:txBody>
                  <a:tcPr marL="64454" marR="64454" marT="0" marB="0" anchor="ctr"/>
                </a:tc>
                <a:tc>
                  <a:txBody>
                    <a:bodyPr/>
                    <a:lstStyle/>
                    <a:p>
                      <a:pPr algn="ctr">
                        <a:spcAft>
                          <a:spcPts val="0"/>
                        </a:spcAft>
                      </a:pPr>
                      <a:r>
                        <a:rPr lang="en-US" sz="1000" kern="100">
                          <a:effectLst/>
                          <a:latin typeface="微软雅黑" panose="020B0503020204020204" pitchFamily="34" charset="-122"/>
                          <a:ea typeface="微软雅黑" panose="020B0503020204020204" pitchFamily="34" charset="-122"/>
                        </a:rPr>
                        <a:t> </a:t>
                      </a:r>
                      <a:endParaRPr lang="en-US" sz="1000" kern="100">
                        <a:effectLst/>
                        <a:latin typeface="微软雅黑" panose="020B0503020204020204" pitchFamily="34" charset="-122"/>
                        <a:ea typeface="微软雅黑" panose="020B0503020204020204" pitchFamily="34" charset="-122"/>
                      </a:endParaRPr>
                    </a:p>
                  </a:txBody>
                  <a:tcPr marL="64454" marR="64454" marT="0" marB="0" anchor="ctr"/>
                </a:tc>
                <a:tc>
                  <a:txBody>
                    <a:bodyPr/>
                    <a:lstStyle/>
                    <a:p>
                      <a:pPr algn="ctr">
                        <a:spcAft>
                          <a:spcPts val="0"/>
                        </a:spcAft>
                      </a:pPr>
                      <a:r>
                        <a:rPr lang="en-US" sz="1000" kern="100">
                          <a:effectLst/>
                          <a:latin typeface="微软雅黑" panose="020B0503020204020204" pitchFamily="34" charset="-122"/>
                          <a:ea typeface="微软雅黑" panose="020B0503020204020204" pitchFamily="34" charset="-122"/>
                        </a:rPr>
                        <a:t> </a:t>
                      </a:r>
                      <a:endParaRPr lang="en-US" sz="1000" kern="100">
                        <a:effectLst/>
                        <a:latin typeface="微软雅黑" panose="020B0503020204020204" pitchFamily="34" charset="-122"/>
                        <a:ea typeface="微软雅黑" panose="020B0503020204020204" pitchFamily="34" charset="-122"/>
                      </a:endParaRPr>
                    </a:p>
                  </a:txBody>
                  <a:tcPr marL="64454" marR="64454" marT="0" marB="0"/>
                </a:tc>
                <a:tc>
                  <a:txBody>
                    <a:bodyPr/>
                    <a:lstStyle/>
                    <a:p>
                      <a:pPr algn="ctr">
                        <a:spcAft>
                          <a:spcPts val="0"/>
                        </a:spcAft>
                      </a:pPr>
                      <a:r>
                        <a:rPr lang="en-US" sz="1000" kern="100">
                          <a:effectLst/>
                          <a:latin typeface="微软雅黑" panose="020B0503020204020204" pitchFamily="34" charset="-122"/>
                          <a:ea typeface="微软雅黑" panose="020B0503020204020204" pitchFamily="34" charset="-122"/>
                        </a:rPr>
                        <a:t> </a:t>
                      </a:r>
                      <a:endParaRPr lang="en-US" sz="1000" kern="100">
                        <a:effectLst/>
                        <a:latin typeface="微软雅黑" panose="020B0503020204020204" pitchFamily="34" charset="-122"/>
                        <a:ea typeface="微软雅黑" panose="020B0503020204020204" pitchFamily="34" charset="-122"/>
                      </a:endParaRPr>
                    </a:p>
                  </a:txBody>
                  <a:tcPr marL="64454" marR="64454" marT="0" marB="0" anchor="ctr"/>
                </a:tc>
                <a:tc>
                  <a:txBody>
                    <a:bodyPr/>
                    <a:lstStyle/>
                    <a:p>
                      <a:pPr algn="ctr">
                        <a:spcAft>
                          <a:spcPts val="0"/>
                        </a:spcAft>
                      </a:pPr>
                      <a:r>
                        <a:rPr lang="en-US" sz="1000" kern="100">
                          <a:effectLst/>
                          <a:latin typeface="微软雅黑" panose="020B0503020204020204" pitchFamily="34" charset="-122"/>
                          <a:ea typeface="微软雅黑" panose="020B0503020204020204" pitchFamily="34" charset="-122"/>
                        </a:rPr>
                        <a:t> </a:t>
                      </a:r>
                      <a:endParaRPr lang="en-US" sz="1000" kern="100">
                        <a:effectLst/>
                        <a:latin typeface="微软雅黑" panose="020B0503020204020204" pitchFamily="34" charset="-122"/>
                        <a:ea typeface="微软雅黑" panose="020B0503020204020204" pitchFamily="34" charset="-122"/>
                      </a:endParaRPr>
                    </a:p>
                  </a:txBody>
                  <a:tcPr marL="64454" marR="64454" marT="0" marB="0" anchor="ctr"/>
                </a:tc>
                <a:tc>
                  <a:txBody>
                    <a:bodyPr/>
                    <a:lstStyle/>
                    <a:p>
                      <a:pPr algn="ctr">
                        <a:spcAft>
                          <a:spcPts val="0"/>
                        </a:spcAft>
                      </a:pPr>
                      <a:r>
                        <a:rPr lang="en-US" sz="1000" kern="100">
                          <a:effectLst/>
                          <a:latin typeface="微软雅黑" panose="020B0503020204020204" pitchFamily="34" charset="-122"/>
                          <a:ea typeface="微软雅黑" panose="020B0503020204020204" pitchFamily="34" charset="-122"/>
                        </a:rPr>
                        <a:t> </a:t>
                      </a:r>
                      <a:endParaRPr lang="en-US" sz="1000" kern="100">
                        <a:effectLst/>
                        <a:latin typeface="微软雅黑" panose="020B0503020204020204" pitchFamily="34" charset="-122"/>
                        <a:ea typeface="微软雅黑" panose="020B0503020204020204" pitchFamily="34" charset="-122"/>
                      </a:endParaRPr>
                    </a:p>
                  </a:txBody>
                  <a:tcPr marL="64454" marR="64454" marT="0" marB="0" anchor="ctr"/>
                </a:tc>
                <a:tc>
                  <a:txBody>
                    <a:bodyPr/>
                    <a:lstStyle/>
                    <a:p>
                      <a:pPr algn="ctr">
                        <a:spcAft>
                          <a:spcPts val="0"/>
                        </a:spcAft>
                      </a:pPr>
                      <a:r>
                        <a:rPr lang="en-US" sz="1000" kern="100" dirty="0">
                          <a:effectLst/>
                          <a:latin typeface="微软雅黑" panose="020B0503020204020204" pitchFamily="34" charset="-122"/>
                          <a:ea typeface="微软雅黑" panose="020B0503020204020204" pitchFamily="34" charset="-122"/>
                        </a:rPr>
                        <a:t> </a:t>
                      </a:r>
                      <a:endParaRPr lang="en-US" sz="1000" kern="100" dirty="0">
                        <a:effectLst/>
                        <a:latin typeface="微软雅黑" panose="020B0503020204020204" pitchFamily="34" charset="-122"/>
                        <a:ea typeface="微软雅黑" panose="020B0503020204020204" pitchFamily="34" charset="-122"/>
                      </a:endParaRPr>
                    </a:p>
                  </a:txBody>
                  <a:tcPr marL="64454" marR="64454" marT="0" marB="0" anchor="ctr"/>
                </a:tc>
              </a:tr>
            </a:tbl>
          </a:graphicData>
        </a:graphic>
      </p:graphicFrame>
      <p:sp>
        <p:nvSpPr>
          <p:cNvPr id="4" name="日期占位符 3"/>
          <p:cNvSpPr>
            <a:spLocks noGrp="1"/>
          </p:cNvSpPr>
          <p:nvPr>
            <p:ph type="dt" sz="half" idx="10"/>
            <p:custDataLst>
              <p:tags r:id="rId6"/>
            </p:custDataLst>
          </p:nvPr>
        </p:nvSpPr>
        <p:spPr/>
        <p:txBody>
          <a:bodyPr/>
          <a:lstStyle/>
          <a:p>
            <a:fld id="{F78E1381-8176-4873-9C37-917C43804C4C}" type="datetime11">
              <a:rPr lang="zh-CN" altLang="en-US" smtClean="0">
                <a:solidFill>
                  <a:schemeClr val="dk1">
                    <a:tint val="75000"/>
                  </a:schemeClr>
                </a:solidFill>
              </a:rPr>
            </a:fld>
            <a:endParaRPr lang="zh-CN" altLang="en-US" smtClean="0">
              <a:solidFill>
                <a:schemeClr val="dk1">
                  <a:tint val="75000"/>
                </a:schemeClr>
              </a:solidFill>
            </a:endParaRPr>
          </a:p>
        </p:txBody>
      </p:sp>
      <p:sp>
        <p:nvSpPr>
          <p:cNvPr id="5" name="灯片编号占位符 4"/>
          <p:cNvSpPr>
            <a:spLocks noGrp="1"/>
          </p:cNvSpPr>
          <p:nvPr>
            <p:ph type="sldNum" sz="quarter" idx="12"/>
            <p:custDataLst>
              <p:tags r:id="rId7"/>
            </p:custDataLst>
          </p:nvPr>
        </p:nvSpPr>
        <p:spPr/>
        <p:txBody>
          <a:bodyPr/>
          <a:lstStyle/>
          <a:p>
            <a:fld id="{4F8BEFBF-5B5F-4BD2-A74A-61A97BF1200E}" type="slidenum">
              <a:rPr lang="zh-CN" altLang="en-US" smtClean="0">
                <a:solidFill>
                  <a:schemeClr val="dk1">
                    <a:tint val="75000"/>
                  </a:schemeClr>
                </a:solidFill>
              </a:rPr>
            </a:fld>
            <a:endParaRPr lang="zh-CN" altLang="en-US" smtClean="0">
              <a:solidFill>
                <a:schemeClr val="dk1">
                  <a:tint val="75000"/>
                </a:schemeClr>
              </a:solidFill>
            </a:endParaRPr>
          </a:p>
        </p:txBody>
      </p:sp>
      <p:sp>
        <p:nvSpPr>
          <p:cNvPr id="19" name="Freeform 8"/>
          <p:cNvSpPr/>
          <p:nvPr>
            <p:custDataLst>
              <p:tags r:id="rId8"/>
            </p:custDataLst>
          </p:nvPr>
        </p:nvSpPr>
        <p:spPr bwMode="auto">
          <a:xfrm>
            <a:off x="4486862" y="407020"/>
            <a:ext cx="22949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20" name="TextBox 44"/>
          <p:cNvSpPr txBox="1"/>
          <p:nvPr>
            <p:custDataLst>
              <p:tags r:id="rId9"/>
            </p:custDataLst>
          </p:nvPr>
        </p:nvSpPr>
        <p:spPr>
          <a:xfrm>
            <a:off x="4627020" y="407020"/>
            <a:ext cx="2053180"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a:solidFill>
                  <a:schemeClr val="lt1"/>
                </a:solidFill>
                <a:latin typeface="微软雅黑" panose="020B0503020204020204" pitchFamily="34" charset="-122"/>
                <a:ea typeface="微软雅黑" panose="020B0503020204020204" pitchFamily="34" charset="-122"/>
              </a:rPr>
              <a:t>6</a:t>
            </a:r>
            <a:r>
              <a:rPr lang="zh-CN" altLang="en-US" sz="2000" spc="70" dirty="0">
                <a:solidFill>
                  <a:schemeClr val="lt1"/>
                </a:solidFill>
                <a:latin typeface="微软雅黑" panose="020B0503020204020204" pitchFamily="34" charset="-122"/>
                <a:ea typeface="微软雅黑" panose="020B0503020204020204" pitchFamily="34" charset="-122"/>
              </a:rPr>
              <a:t>风险分级管控</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Tree>
  </p:cSld>
  <p:clrMapOvr>
    <a:masterClrMapping/>
  </p:clrMapOvr>
  <p:transition spd="slow">
    <p:wipe dir="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custDataLst>
              <p:tags r:id="rId1"/>
            </p:custDataLst>
          </p:nvPr>
        </p:nvSpPr>
        <p:spPr>
          <a:xfrm>
            <a:off x="1215267" y="1002890"/>
            <a:ext cx="6577781" cy="3169285"/>
          </a:xfrm>
          <a:prstGeom prst="rect">
            <a:avLst/>
          </a:prstGeom>
          <a:noFill/>
        </p:spPr>
        <p:txBody>
          <a:bodyPr wrap="square" rtlCol="0">
            <a:spAutoFit/>
          </a:bodyPr>
          <a:lstStyle/>
          <a:p>
            <a:pPr marL="0" lvl="3"/>
            <a:endParaRPr lang="en-US" altLang="zh-CN" sz="2000" dirty="0">
              <a:solidFill>
                <a:schemeClr val="dk1"/>
              </a:solidFill>
              <a:latin typeface="微软雅黑" panose="020B0503020204020204" pitchFamily="34" charset="-122"/>
              <a:ea typeface="微软雅黑" panose="020B0503020204020204" pitchFamily="34" charset="-122"/>
            </a:endParaRPr>
          </a:p>
          <a:p>
            <a:pPr marL="0" lvl="2"/>
            <a:r>
              <a:rPr lang="zh-CN" altLang="zh-CN" sz="2000" dirty="0">
                <a:solidFill>
                  <a:schemeClr val="dk1"/>
                </a:solidFill>
                <a:latin typeface="微软雅黑" panose="020B0503020204020204" pitchFamily="34" charset="-122"/>
                <a:ea typeface="微软雅黑" panose="020B0503020204020204" pitchFamily="34" charset="-122"/>
              </a:rPr>
              <a:t>符合下列条件之一的特种设备及其作业活动，其风险应按重大风险管控：</a:t>
            </a:r>
            <a:endParaRPr lang="zh-CN" altLang="zh-CN" sz="2000" dirty="0">
              <a:solidFill>
                <a:schemeClr val="dk1"/>
              </a:solidFill>
              <a:latin typeface="微软雅黑" panose="020B0503020204020204" pitchFamily="34" charset="-122"/>
              <a:ea typeface="微软雅黑" panose="020B0503020204020204" pitchFamily="34" charset="-122"/>
            </a:endParaRPr>
          </a:p>
          <a:p>
            <a:pPr marL="342900" indent="-342900">
              <a:buFont typeface="Arial" panose="020B0604020202020204" pitchFamily="34" charset="0"/>
              <a:buChar char="•"/>
            </a:pPr>
            <a:r>
              <a:rPr lang="zh-CN" altLang="zh-CN" sz="2000" dirty="0">
                <a:solidFill>
                  <a:schemeClr val="dk1"/>
                </a:solidFill>
                <a:latin typeface="微软雅黑" panose="020B0503020204020204" pitchFamily="34" charset="-122"/>
                <a:ea typeface="微软雅黑" panose="020B0503020204020204" pitchFamily="34" charset="-122"/>
              </a:rPr>
              <a:t>公众聚集场所</a:t>
            </a:r>
            <a:endParaRPr lang="zh-CN" altLang="zh-CN" sz="2000" dirty="0">
              <a:solidFill>
                <a:schemeClr val="dk1"/>
              </a:solidFill>
              <a:latin typeface="微软雅黑" panose="020B0503020204020204" pitchFamily="34" charset="-122"/>
              <a:ea typeface="微软雅黑" panose="020B0503020204020204" pitchFamily="34" charset="-122"/>
            </a:endParaRPr>
          </a:p>
          <a:p>
            <a:pPr marL="342900" indent="-342900">
              <a:buFont typeface="Arial" panose="020B0604020202020204" pitchFamily="34" charset="0"/>
              <a:buChar char="•"/>
            </a:pPr>
            <a:r>
              <a:rPr lang="zh-CN" altLang="zh-CN" sz="2000" dirty="0">
                <a:solidFill>
                  <a:schemeClr val="dk1"/>
                </a:solidFill>
                <a:latin typeface="微软雅黑" panose="020B0503020204020204" pitchFamily="34" charset="-122"/>
                <a:ea typeface="微软雅黑" panose="020B0503020204020204" pitchFamily="34" charset="-122"/>
              </a:rPr>
              <a:t>为公众提供运营服务的电梯</a:t>
            </a:r>
            <a:endParaRPr lang="zh-CN" altLang="zh-CN" sz="2000" dirty="0">
              <a:solidFill>
                <a:schemeClr val="dk1"/>
              </a:solidFill>
              <a:latin typeface="微软雅黑" panose="020B0503020204020204" pitchFamily="34" charset="-122"/>
              <a:ea typeface="微软雅黑" panose="020B0503020204020204" pitchFamily="34" charset="-122"/>
            </a:endParaRPr>
          </a:p>
          <a:p>
            <a:pPr marL="342900" indent="-342900">
              <a:buFont typeface="Arial" panose="020B0604020202020204" pitchFamily="34" charset="0"/>
              <a:buChar char="•"/>
            </a:pPr>
            <a:r>
              <a:rPr lang="zh-CN" altLang="zh-CN" sz="2000" dirty="0">
                <a:solidFill>
                  <a:schemeClr val="dk1"/>
                </a:solidFill>
                <a:latin typeface="微软雅黑" panose="020B0503020204020204" pitchFamily="34" charset="-122"/>
                <a:ea typeface="微软雅黑" panose="020B0503020204020204" pitchFamily="34" charset="-122"/>
              </a:rPr>
              <a:t>涉及易燃易爆、剧毒等危险品</a:t>
            </a:r>
            <a:endParaRPr lang="zh-CN" altLang="zh-CN" sz="2000" dirty="0">
              <a:solidFill>
                <a:schemeClr val="dk1"/>
              </a:solidFill>
              <a:latin typeface="微软雅黑" panose="020B0503020204020204" pitchFamily="34" charset="-122"/>
              <a:ea typeface="微软雅黑" panose="020B0503020204020204" pitchFamily="34" charset="-122"/>
            </a:endParaRPr>
          </a:p>
          <a:p>
            <a:pPr marL="342900" indent="-342900">
              <a:buFont typeface="Arial" panose="020B0604020202020204" pitchFamily="34" charset="0"/>
              <a:buChar char="•"/>
            </a:pPr>
            <a:r>
              <a:rPr lang="zh-CN" altLang="zh-CN" sz="2000" dirty="0">
                <a:solidFill>
                  <a:schemeClr val="dk1"/>
                </a:solidFill>
                <a:latin typeface="微软雅黑" panose="020B0503020204020204" pitchFamily="34" charset="-122"/>
                <a:ea typeface="微软雅黑" panose="020B0503020204020204" pitchFamily="34" charset="-122"/>
              </a:rPr>
              <a:t>涉及熔融和炽热金属等危险物品</a:t>
            </a:r>
            <a:endParaRPr lang="zh-CN" altLang="zh-CN" sz="2000" dirty="0">
              <a:solidFill>
                <a:schemeClr val="dk1"/>
              </a:solidFill>
              <a:latin typeface="微软雅黑" panose="020B0503020204020204" pitchFamily="34" charset="-122"/>
              <a:ea typeface="微软雅黑" panose="020B0503020204020204" pitchFamily="34" charset="-122"/>
            </a:endParaRPr>
          </a:p>
          <a:p>
            <a:pPr marL="342900" indent="-342900">
              <a:buFont typeface="Arial" panose="020B0604020202020204" pitchFamily="34" charset="0"/>
              <a:buChar char="•"/>
            </a:pPr>
            <a:r>
              <a:rPr lang="zh-CN" altLang="zh-CN" sz="2000" dirty="0">
                <a:solidFill>
                  <a:schemeClr val="dk1"/>
                </a:solidFill>
                <a:latin typeface="微软雅黑" panose="020B0503020204020204" pitchFamily="34" charset="-122"/>
                <a:ea typeface="微软雅黑" panose="020B0503020204020204" pitchFamily="34" charset="-122"/>
              </a:rPr>
              <a:t>类似设备因设备本体缺陷而发生事故</a:t>
            </a:r>
            <a:endParaRPr lang="zh-CN" altLang="zh-CN" sz="2000" dirty="0">
              <a:solidFill>
                <a:schemeClr val="dk1"/>
              </a:solidFill>
              <a:latin typeface="微软雅黑" panose="020B0503020204020204" pitchFamily="34" charset="-122"/>
              <a:ea typeface="微软雅黑" panose="020B0503020204020204" pitchFamily="34" charset="-122"/>
            </a:endParaRPr>
          </a:p>
          <a:p>
            <a:pPr marL="342900" indent="-342900">
              <a:buFont typeface="Arial" panose="020B0604020202020204" pitchFamily="34" charset="0"/>
              <a:buChar char="•"/>
            </a:pPr>
            <a:r>
              <a:rPr lang="zh-CN" altLang="zh-CN" sz="2000" dirty="0">
                <a:solidFill>
                  <a:schemeClr val="dk1"/>
                </a:solidFill>
                <a:latin typeface="微软雅黑" panose="020B0503020204020204" pitchFamily="34" charset="-122"/>
                <a:ea typeface="微软雅黑" panose="020B0503020204020204" pitchFamily="34" charset="-122"/>
              </a:rPr>
              <a:t>特种设备使用单位、检验机构或安全监督管理部门</a:t>
            </a:r>
            <a:r>
              <a:rPr lang="zh-CN" altLang="en-US" sz="2000" dirty="0">
                <a:solidFill>
                  <a:schemeClr val="dk1"/>
                </a:solidFill>
                <a:latin typeface="微软雅黑" panose="020B0503020204020204" pitchFamily="34" charset="-122"/>
                <a:ea typeface="微软雅黑" panose="020B0503020204020204" pitchFamily="34" charset="-122"/>
              </a:rPr>
              <a:t>认</a:t>
            </a:r>
            <a:r>
              <a:rPr lang="zh-CN" altLang="zh-CN" sz="2000" dirty="0">
                <a:solidFill>
                  <a:schemeClr val="dk1"/>
                </a:solidFill>
                <a:latin typeface="微软雅黑" panose="020B0503020204020204" pitchFamily="34" charset="-122"/>
                <a:ea typeface="微软雅黑" panose="020B0503020204020204" pitchFamily="34" charset="-122"/>
              </a:rPr>
              <a:t>为应当作为重大风险管控的</a:t>
            </a:r>
            <a:endParaRPr lang="zh-CN" altLang="zh-CN" sz="2000" dirty="0">
              <a:solidFill>
                <a:schemeClr val="dk1"/>
              </a:solidFill>
              <a:latin typeface="微软雅黑" panose="020B0503020204020204" pitchFamily="34" charset="-122"/>
              <a:ea typeface="微软雅黑" panose="020B0503020204020204" pitchFamily="34" charset="-122"/>
            </a:endParaRPr>
          </a:p>
        </p:txBody>
      </p:sp>
      <p:sp>
        <p:nvSpPr>
          <p:cNvPr id="59" name="Freeform 8"/>
          <p:cNvSpPr/>
          <p:nvPr>
            <p:custDataLst>
              <p:tags r:id="rId2"/>
            </p:custDataLst>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60" name="TextBox 44"/>
          <p:cNvSpPr txBox="1"/>
          <p:nvPr/>
        </p:nvSpPr>
        <p:spPr>
          <a:xfrm>
            <a:off x="784614" y="407020"/>
            <a:ext cx="3956868"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特种设备双重预防工作程序</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61" name="Freeform 7"/>
          <p:cNvSpPr/>
          <p:nvPr>
            <p:custDataLst>
              <p:tags r:id="rId3"/>
            </p:custDataLst>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endParaRPr>
          </a:p>
        </p:txBody>
      </p:sp>
      <p:sp>
        <p:nvSpPr>
          <p:cNvPr id="62" name="TextBox 61"/>
          <p:cNvSpPr txBox="1"/>
          <p:nvPr>
            <p:custDataLst>
              <p:tags r:id="rId4"/>
            </p:custDataLst>
          </p:nvPr>
        </p:nvSpPr>
        <p:spPr>
          <a:xfrm>
            <a:off x="88490" y="401156"/>
            <a:ext cx="200578" cy="307777"/>
          </a:xfrm>
          <a:prstGeom prst="rect">
            <a:avLst/>
          </a:prstGeom>
          <a:noFill/>
        </p:spPr>
        <p:txBody>
          <a:bodyPr wrap="square" rtlCol="0">
            <a:spAutoFit/>
          </a:bodyPr>
          <a:lstStyle/>
          <a:p>
            <a:r>
              <a:rPr lang="zh-CN" altLang="en-US" sz="1400" b="1" dirty="0">
                <a:solidFill>
                  <a:schemeClr val="lt1"/>
                </a:solidFill>
              </a:rPr>
              <a:t>三</a:t>
            </a:r>
            <a:endParaRPr lang="zh-CN" altLang="en-US" sz="1400" b="1" dirty="0">
              <a:solidFill>
                <a:schemeClr val="lt1"/>
              </a:solidFill>
            </a:endParaRPr>
          </a:p>
        </p:txBody>
      </p:sp>
      <p:sp>
        <p:nvSpPr>
          <p:cNvPr id="63" name="矩形标注 62"/>
          <p:cNvSpPr/>
          <p:nvPr>
            <p:custDataLst>
              <p:tags r:id="rId5"/>
            </p:custDataLst>
          </p:nvPr>
        </p:nvSpPr>
        <p:spPr bwMode="auto">
          <a:xfrm>
            <a:off x="1073226" y="1233093"/>
            <a:ext cx="6927774" cy="2939896"/>
          </a:xfrm>
          <a:prstGeom prst="wedgeRectCallout">
            <a:avLst>
              <a:gd name="adj1" fmla="val -54736"/>
              <a:gd name="adj2" fmla="val -31655"/>
            </a:avLst>
          </a:prstGeom>
          <a:noFill/>
          <a:ln w="22225">
            <a:solidFill>
              <a:schemeClr val="dk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64" name="TextBox 63"/>
          <p:cNvSpPr txBox="1"/>
          <p:nvPr>
            <p:custDataLst>
              <p:tags r:id="rId6"/>
            </p:custDataLst>
          </p:nvPr>
        </p:nvSpPr>
        <p:spPr>
          <a:xfrm>
            <a:off x="168180" y="1059800"/>
            <a:ext cx="1171746" cy="706755"/>
          </a:xfrm>
          <a:prstGeom prst="rect">
            <a:avLst/>
          </a:prstGeom>
          <a:noFill/>
        </p:spPr>
        <p:txBody>
          <a:bodyPr wrap="square" rtlCol="0">
            <a:spAutoFit/>
          </a:bodyPr>
          <a:lstStyle/>
          <a:p>
            <a:r>
              <a:rPr lang="zh-CN" altLang="en-US" sz="2000" dirty="0">
                <a:solidFill>
                  <a:schemeClr val="dk1"/>
                </a:solidFill>
                <a:latin typeface="微软雅黑" panose="020B0503020204020204" pitchFamily="34" charset="-122"/>
                <a:ea typeface="微软雅黑" panose="020B0503020204020204" pitchFamily="34" charset="-122"/>
              </a:rPr>
              <a:t>标准</a:t>
            </a:r>
            <a:endParaRPr lang="en-US" altLang="zh-CN" sz="2000" dirty="0">
              <a:solidFill>
                <a:schemeClr val="dk1"/>
              </a:solidFill>
              <a:latin typeface="微软雅黑" panose="020B0503020204020204" pitchFamily="34" charset="-122"/>
              <a:ea typeface="微软雅黑" panose="020B0503020204020204" pitchFamily="34" charset="-122"/>
            </a:endParaRPr>
          </a:p>
          <a:p>
            <a:r>
              <a:rPr lang="en-US" altLang="zh-CN" sz="2000" dirty="0">
                <a:solidFill>
                  <a:schemeClr val="dk1"/>
                </a:solidFill>
                <a:latin typeface="微软雅黑" panose="020B0503020204020204" pitchFamily="34" charset="-122"/>
                <a:ea typeface="微软雅黑" panose="020B0503020204020204" pitchFamily="34" charset="-122"/>
              </a:rPr>
              <a:t>5.4.3</a:t>
            </a:r>
            <a:endParaRPr lang="en-US" altLang="zh-CN" sz="2000" dirty="0">
              <a:solidFill>
                <a:schemeClr val="dk1"/>
              </a:solidFill>
              <a:latin typeface="微软雅黑" panose="020B0503020204020204" pitchFamily="34" charset="-122"/>
              <a:ea typeface="微软雅黑" panose="020B0503020204020204" pitchFamily="34" charset="-122"/>
            </a:endParaRPr>
          </a:p>
        </p:txBody>
      </p:sp>
      <p:sp>
        <p:nvSpPr>
          <p:cNvPr id="3" name="日期占位符 2"/>
          <p:cNvSpPr>
            <a:spLocks noGrp="1"/>
          </p:cNvSpPr>
          <p:nvPr>
            <p:ph type="dt" sz="half" idx="10"/>
            <p:custDataLst>
              <p:tags r:id="rId7"/>
            </p:custDataLst>
          </p:nvPr>
        </p:nvSpPr>
        <p:spPr/>
        <p:txBody>
          <a:bodyPr/>
          <a:lstStyle/>
          <a:p>
            <a:fld id="{BED1DEE4-1A4F-4BF1-86C2-501853FC559A}" type="datetime11">
              <a:rPr lang="zh-CN" altLang="en-US" smtClean="0">
                <a:solidFill>
                  <a:schemeClr val="dk1">
                    <a:tint val="75000"/>
                  </a:schemeClr>
                </a:solidFill>
              </a:rPr>
            </a:fld>
            <a:endParaRPr lang="zh-CN" altLang="en-US" smtClean="0">
              <a:solidFill>
                <a:schemeClr val="dk1">
                  <a:tint val="75000"/>
                </a:schemeClr>
              </a:solidFill>
            </a:endParaRPr>
          </a:p>
        </p:txBody>
      </p:sp>
      <p:sp>
        <p:nvSpPr>
          <p:cNvPr id="4" name="灯片编号占位符 3"/>
          <p:cNvSpPr>
            <a:spLocks noGrp="1"/>
          </p:cNvSpPr>
          <p:nvPr>
            <p:ph type="sldNum" sz="quarter" idx="12"/>
            <p:custDataLst>
              <p:tags r:id="rId8"/>
            </p:custDataLst>
          </p:nvPr>
        </p:nvSpPr>
        <p:spPr/>
        <p:txBody>
          <a:bodyPr/>
          <a:lstStyle/>
          <a:p>
            <a:fld id="{4F8BEFBF-5B5F-4BD2-A74A-61A97BF1200E}" type="slidenum">
              <a:rPr lang="zh-CN" altLang="en-US" smtClean="0">
                <a:solidFill>
                  <a:schemeClr val="dk1">
                    <a:tint val="75000"/>
                  </a:schemeClr>
                </a:solidFill>
              </a:rPr>
            </a:fld>
            <a:endParaRPr lang="zh-CN" altLang="en-US" smtClean="0">
              <a:solidFill>
                <a:schemeClr val="dk1">
                  <a:tint val="75000"/>
                </a:schemeClr>
              </a:solidFill>
            </a:endParaRPr>
          </a:p>
        </p:txBody>
      </p:sp>
      <p:sp>
        <p:nvSpPr>
          <p:cNvPr id="14" name="Freeform 8"/>
          <p:cNvSpPr/>
          <p:nvPr>
            <p:custDataLst>
              <p:tags r:id="rId9"/>
            </p:custDataLst>
          </p:nvPr>
        </p:nvSpPr>
        <p:spPr bwMode="auto">
          <a:xfrm>
            <a:off x="4486862" y="407020"/>
            <a:ext cx="22949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5" name="TextBox 44"/>
          <p:cNvSpPr txBox="1"/>
          <p:nvPr>
            <p:custDataLst>
              <p:tags r:id="rId10"/>
            </p:custDataLst>
          </p:nvPr>
        </p:nvSpPr>
        <p:spPr>
          <a:xfrm>
            <a:off x="4627020" y="407020"/>
            <a:ext cx="2053180"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a:solidFill>
                  <a:schemeClr val="lt1"/>
                </a:solidFill>
                <a:latin typeface="微软雅黑" panose="020B0503020204020204" pitchFamily="34" charset="-122"/>
                <a:ea typeface="微软雅黑" panose="020B0503020204020204" pitchFamily="34" charset="-122"/>
              </a:rPr>
              <a:t>6</a:t>
            </a:r>
            <a:r>
              <a:rPr lang="zh-CN" altLang="en-US" sz="2000" spc="70" dirty="0">
                <a:solidFill>
                  <a:schemeClr val="lt1"/>
                </a:solidFill>
                <a:latin typeface="微软雅黑" panose="020B0503020204020204" pitchFamily="34" charset="-122"/>
                <a:ea typeface="微软雅黑" panose="020B0503020204020204" pitchFamily="34" charset="-122"/>
              </a:rPr>
              <a:t>风险分级管控</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Tree>
  </p:cSld>
  <p:clrMapOvr>
    <a:masterClrMapping/>
  </p:clrMapOvr>
  <p:transition spd="slow">
    <p:wipe dir="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215267" y="1002890"/>
            <a:ext cx="6577781" cy="2861310"/>
          </a:xfrm>
          <a:prstGeom prst="rect">
            <a:avLst/>
          </a:prstGeom>
          <a:noFill/>
        </p:spPr>
        <p:txBody>
          <a:bodyPr wrap="square" rtlCol="0">
            <a:spAutoFit/>
          </a:bodyPr>
          <a:lstStyle/>
          <a:p>
            <a:pPr marL="0" lvl="3"/>
            <a:endParaRPr lang="en-US" altLang="zh-CN" sz="2000" dirty="0">
              <a:solidFill>
                <a:srgbClr val="000000"/>
              </a:solidFill>
              <a:latin typeface="微软雅黑" panose="020B0503020204020204" pitchFamily="34" charset="-122"/>
              <a:ea typeface="微软雅黑" panose="020B0503020204020204" pitchFamily="34" charset="-122"/>
            </a:endParaRPr>
          </a:p>
          <a:p>
            <a:pPr marL="0" lvl="2"/>
            <a:r>
              <a:rPr lang="zh-CN" altLang="zh-CN" sz="2000" dirty="0">
                <a:solidFill>
                  <a:srgbClr val="000000"/>
                </a:solidFill>
                <a:latin typeface="微软雅黑" panose="020B0503020204020204" pitchFamily="34" charset="-122"/>
                <a:ea typeface="微软雅黑" panose="020B0503020204020204" pitchFamily="34" charset="-122"/>
              </a:rPr>
              <a:t>使用单位应结合设备特点和特种设备相关法律、法规、规章、标准、规程的规定制定风险控制措施，包括以下方面的内容：</a:t>
            </a:r>
            <a:endParaRPr lang="zh-CN" altLang="zh-CN" sz="2000" dirty="0">
              <a:solidFill>
                <a:srgbClr val="000000"/>
              </a:solidFill>
              <a:latin typeface="微软雅黑" panose="020B0503020204020204" pitchFamily="34" charset="-122"/>
              <a:ea typeface="微软雅黑" panose="020B0503020204020204" pitchFamily="34" charset="-122"/>
            </a:endParaRPr>
          </a:p>
          <a:p>
            <a:pPr marL="342900" indent="-342900">
              <a:buFont typeface="Arial" panose="020B0604020202020204" pitchFamily="34" charset="0"/>
              <a:buChar char="•"/>
            </a:pPr>
            <a:r>
              <a:rPr lang="zh-CN" altLang="zh-CN" sz="2000" dirty="0">
                <a:solidFill>
                  <a:srgbClr val="000000"/>
                </a:solidFill>
                <a:latin typeface="微软雅黑" panose="020B0503020204020204" pitchFamily="34" charset="-122"/>
                <a:ea typeface="微软雅黑" panose="020B0503020204020204" pitchFamily="34" charset="-122"/>
              </a:rPr>
              <a:t>工程技术</a:t>
            </a:r>
            <a:endParaRPr lang="zh-CN" altLang="zh-CN" sz="2000" dirty="0">
              <a:solidFill>
                <a:srgbClr val="000000"/>
              </a:solidFill>
              <a:latin typeface="微软雅黑" panose="020B0503020204020204" pitchFamily="34" charset="-122"/>
              <a:ea typeface="微软雅黑" panose="020B0503020204020204" pitchFamily="34" charset="-122"/>
            </a:endParaRPr>
          </a:p>
          <a:p>
            <a:pPr marL="342900" indent="-342900">
              <a:buFont typeface="Arial" panose="020B0604020202020204" pitchFamily="34" charset="0"/>
              <a:buChar char="•"/>
            </a:pPr>
            <a:r>
              <a:rPr lang="zh-CN" altLang="zh-CN" sz="2000" dirty="0">
                <a:solidFill>
                  <a:srgbClr val="000000"/>
                </a:solidFill>
                <a:latin typeface="微软雅黑" panose="020B0503020204020204" pitchFamily="34" charset="-122"/>
                <a:ea typeface="微软雅黑" panose="020B0503020204020204" pitchFamily="34" charset="-122"/>
              </a:rPr>
              <a:t>安全管理</a:t>
            </a:r>
            <a:endParaRPr lang="zh-CN" altLang="zh-CN" sz="2000" dirty="0">
              <a:solidFill>
                <a:srgbClr val="000000"/>
              </a:solidFill>
              <a:latin typeface="微软雅黑" panose="020B0503020204020204" pitchFamily="34" charset="-122"/>
              <a:ea typeface="微软雅黑" panose="020B0503020204020204" pitchFamily="34" charset="-122"/>
            </a:endParaRPr>
          </a:p>
          <a:p>
            <a:pPr marL="342900" indent="-342900">
              <a:buFont typeface="Arial" panose="020B0604020202020204" pitchFamily="34" charset="0"/>
              <a:buChar char="•"/>
            </a:pPr>
            <a:r>
              <a:rPr lang="zh-CN" altLang="zh-CN" sz="2000" dirty="0">
                <a:solidFill>
                  <a:srgbClr val="000000"/>
                </a:solidFill>
                <a:latin typeface="微软雅黑" panose="020B0503020204020204" pitchFamily="34" charset="-122"/>
                <a:ea typeface="微软雅黑" panose="020B0503020204020204" pitchFamily="34" charset="-122"/>
              </a:rPr>
              <a:t>人员培训</a:t>
            </a:r>
            <a:endParaRPr lang="zh-CN" altLang="zh-CN" sz="2000" dirty="0">
              <a:solidFill>
                <a:srgbClr val="000000"/>
              </a:solidFill>
              <a:latin typeface="微软雅黑" panose="020B0503020204020204" pitchFamily="34" charset="-122"/>
              <a:ea typeface="微软雅黑" panose="020B0503020204020204" pitchFamily="34" charset="-122"/>
            </a:endParaRPr>
          </a:p>
          <a:p>
            <a:pPr marL="342900" indent="-342900">
              <a:buFont typeface="Arial" panose="020B0604020202020204" pitchFamily="34" charset="0"/>
              <a:buChar char="•"/>
            </a:pPr>
            <a:r>
              <a:rPr lang="zh-CN" altLang="zh-CN" sz="2000" dirty="0">
                <a:solidFill>
                  <a:srgbClr val="000000"/>
                </a:solidFill>
                <a:latin typeface="微软雅黑" panose="020B0503020204020204" pitchFamily="34" charset="-122"/>
                <a:ea typeface="微软雅黑" panose="020B0503020204020204" pitchFamily="34" charset="-122"/>
              </a:rPr>
              <a:t>个体防护</a:t>
            </a:r>
            <a:endParaRPr lang="zh-CN" altLang="zh-CN" sz="2000" dirty="0">
              <a:solidFill>
                <a:srgbClr val="000000"/>
              </a:solidFill>
              <a:latin typeface="微软雅黑" panose="020B0503020204020204" pitchFamily="34" charset="-122"/>
              <a:ea typeface="微软雅黑" panose="020B0503020204020204" pitchFamily="34" charset="-122"/>
            </a:endParaRPr>
          </a:p>
          <a:p>
            <a:pPr marL="342900" indent="-342900">
              <a:buFont typeface="Arial" panose="020B0604020202020204" pitchFamily="34" charset="0"/>
              <a:buChar char="•"/>
            </a:pPr>
            <a:r>
              <a:rPr lang="zh-CN" altLang="zh-CN" sz="2000" dirty="0">
                <a:solidFill>
                  <a:srgbClr val="000000"/>
                </a:solidFill>
                <a:latin typeface="微软雅黑" panose="020B0503020204020204" pitchFamily="34" charset="-122"/>
                <a:ea typeface="微软雅黑" panose="020B0503020204020204" pitchFamily="34" charset="-122"/>
              </a:rPr>
              <a:t>应急处置</a:t>
            </a:r>
            <a:endParaRPr lang="zh-CN" altLang="zh-CN" sz="2000" dirty="0">
              <a:solidFill>
                <a:srgbClr val="000000"/>
              </a:solidFill>
              <a:latin typeface="微软雅黑" panose="020B0503020204020204" pitchFamily="34" charset="-122"/>
              <a:ea typeface="微软雅黑" panose="020B0503020204020204" pitchFamily="34" charset="-122"/>
            </a:endParaRPr>
          </a:p>
        </p:txBody>
      </p:sp>
      <p:sp>
        <p:nvSpPr>
          <p:cNvPr id="59" name="Freeform 8"/>
          <p:cNvSpPr/>
          <p:nvPr>
            <p:custDataLst>
              <p:tags r:id="rId1"/>
            </p:custDataLst>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60" name="TextBox 44"/>
          <p:cNvSpPr txBox="1"/>
          <p:nvPr/>
        </p:nvSpPr>
        <p:spPr>
          <a:xfrm>
            <a:off x="784614" y="407020"/>
            <a:ext cx="3956868"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特种设备双重预防工作程序</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61" name="Freeform 7"/>
          <p:cNvSpPr/>
          <p:nvPr>
            <p:custDataLst>
              <p:tags r:id="rId2"/>
            </p:custDataLst>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endParaRPr>
          </a:p>
        </p:txBody>
      </p:sp>
      <p:sp>
        <p:nvSpPr>
          <p:cNvPr id="62" name="TextBox 61"/>
          <p:cNvSpPr txBox="1"/>
          <p:nvPr>
            <p:custDataLst>
              <p:tags r:id="rId3"/>
            </p:custDataLst>
          </p:nvPr>
        </p:nvSpPr>
        <p:spPr>
          <a:xfrm>
            <a:off x="88490" y="401156"/>
            <a:ext cx="200578" cy="307777"/>
          </a:xfrm>
          <a:prstGeom prst="rect">
            <a:avLst/>
          </a:prstGeom>
          <a:noFill/>
        </p:spPr>
        <p:txBody>
          <a:bodyPr wrap="square" rtlCol="0">
            <a:spAutoFit/>
          </a:bodyPr>
          <a:lstStyle/>
          <a:p>
            <a:r>
              <a:rPr lang="zh-CN" altLang="en-US" sz="1400" b="1" dirty="0">
                <a:solidFill>
                  <a:schemeClr val="lt1"/>
                </a:solidFill>
              </a:rPr>
              <a:t>三</a:t>
            </a:r>
            <a:endParaRPr lang="zh-CN" altLang="en-US" sz="1400" b="1" dirty="0">
              <a:solidFill>
                <a:schemeClr val="lt1"/>
              </a:solidFill>
            </a:endParaRPr>
          </a:p>
        </p:txBody>
      </p:sp>
      <p:sp>
        <p:nvSpPr>
          <p:cNvPr id="63" name="矩形标注 62"/>
          <p:cNvSpPr/>
          <p:nvPr>
            <p:custDataLst>
              <p:tags r:id="rId4"/>
            </p:custDataLst>
          </p:nvPr>
        </p:nvSpPr>
        <p:spPr bwMode="auto">
          <a:xfrm>
            <a:off x="1215266" y="1233093"/>
            <a:ext cx="6468233" cy="2632119"/>
          </a:xfrm>
          <a:prstGeom prst="wedgeRectCallout">
            <a:avLst>
              <a:gd name="adj1" fmla="val -54736"/>
              <a:gd name="adj2" fmla="val -31655"/>
            </a:avLst>
          </a:prstGeom>
          <a:noFill/>
          <a:ln w="22225">
            <a:solidFill>
              <a:schemeClr val="dk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4" name="TextBox 13"/>
          <p:cNvSpPr txBox="1"/>
          <p:nvPr>
            <p:custDataLst>
              <p:tags r:id="rId5"/>
            </p:custDataLst>
          </p:nvPr>
        </p:nvSpPr>
        <p:spPr>
          <a:xfrm>
            <a:off x="168180" y="1059800"/>
            <a:ext cx="1171746" cy="706755"/>
          </a:xfrm>
          <a:prstGeom prst="rect">
            <a:avLst/>
          </a:prstGeom>
          <a:noFill/>
        </p:spPr>
        <p:txBody>
          <a:bodyPr wrap="square" rtlCol="0">
            <a:spAutoFit/>
          </a:bodyPr>
          <a:lstStyle/>
          <a:p>
            <a:r>
              <a:rPr lang="zh-CN" altLang="en-US" sz="2000" dirty="0">
                <a:solidFill>
                  <a:schemeClr val="dk1"/>
                </a:solidFill>
                <a:latin typeface="微软雅黑" panose="020B0503020204020204" pitchFamily="34" charset="-122"/>
                <a:ea typeface="微软雅黑" panose="020B0503020204020204" pitchFamily="34" charset="-122"/>
              </a:rPr>
              <a:t>标准</a:t>
            </a:r>
            <a:endParaRPr lang="en-US" altLang="zh-CN" sz="2000" dirty="0">
              <a:solidFill>
                <a:schemeClr val="dk1"/>
              </a:solidFill>
              <a:latin typeface="微软雅黑" panose="020B0503020204020204" pitchFamily="34" charset="-122"/>
              <a:ea typeface="微软雅黑" panose="020B0503020204020204" pitchFamily="34" charset="-122"/>
            </a:endParaRPr>
          </a:p>
          <a:p>
            <a:r>
              <a:rPr lang="en-US" altLang="zh-CN" sz="2000" dirty="0">
                <a:solidFill>
                  <a:schemeClr val="dk1"/>
                </a:solidFill>
                <a:latin typeface="微软雅黑" panose="020B0503020204020204" pitchFamily="34" charset="-122"/>
                <a:ea typeface="微软雅黑" panose="020B0503020204020204" pitchFamily="34" charset="-122"/>
              </a:rPr>
              <a:t>5.4.5</a:t>
            </a:r>
            <a:endParaRPr lang="en-US" altLang="zh-CN" sz="2000" dirty="0">
              <a:solidFill>
                <a:schemeClr val="dk1"/>
              </a:solidFill>
              <a:latin typeface="微软雅黑" panose="020B0503020204020204" pitchFamily="34" charset="-122"/>
              <a:ea typeface="微软雅黑" panose="020B0503020204020204" pitchFamily="34" charset="-122"/>
            </a:endParaRPr>
          </a:p>
        </p:txBody>
      </p:sp>
      <p:sp>
        <p:nvSpPr>
          <p:cNvPr id="3" name="日期占位符 2"/>
          <p:cNvSpPr>
            <a:spLocks noGrp="1"/>
          </p:cNvSpPr>
          <p:nvPr>
            <p:ph type="dt" sz="half" idx="10"/>
            <p:custDataLst>
              <p:tags r:id="rId6"/>
            </p:custDataLst>
          </p:nvPr>
        </p:nvSpPr>
        <p:spPr/>
        <p:txBody>
          <a:bodyPr/>
          <a:lstStyle/>
          <a:p>
            <a:fld id="{17E15E98-D2DF-40F3-8FB5-2798DF562046}" type="datetime11">
              <a:rPr lang="zh-CN" altLang="en-US" smtClean="0">
                <a:solidFill>
                  <a:schemeClr val="dk1">
                    <a:tint val="75000"/>
                  </a:schemeClr>
                </a:solidFill>
              </a:rPr>
            </a:fld>
            <a:endParaRPr lang="zh-CN" altLang="en-US" smtClean="0">
              <a:solidFill>
                <a:schemeClr val="dk1">
                  <a:tint val="75000"/>
                </a:schemeClr>
              </a:solidFill>
            </a:endParaRPr>
          </a:p>
        </p:txBody>
      </p:sp>
      <p:sp>
        <p:nvSpPr>
          <p:cNvPr id="4" name="灯片编号占位符 3"/>
          <p:cNvSpPr>
            <a:spLocks noGrp="1"/>
          </p:cNvSpPr>
          <p:nvPr>
            <p:ph type="sldNum" sz="quarter" idx="12"/>
            <p:custDataLst>
              <p:tags r:id="rId7"/>
            </p:custDataLst>
          </p:nvPr>
        </p:nvSpPr>
        <p:spPr/>
        <p:txBody>
          <a:bodyPr/>
          <a:lstStyle/>
          <a:p>
            <a:fld id="{4F8BEFBF-5B5F-4BD2-A74A-61A97BF1200E}" type="slidenum">
              <a:rPr lang="zh-CN" altLang="en-US" smtClean="0">
                <a:solidFill>
                  <a:schemeClr val="dk1">
                    <a:tint val="75000"/>
                  </a:schemeClr>
                </a:solidFill>
              </a:rPr>
            </a:fld>
            <a:endParaRPr lang="zh-CN" altLang="en-US" smtClean="0">
              <a:solidFill>
                <a:schemeClr val="dk1">
                  <a:tint val="75000"/>
                </a:schemeClr>
              </a:solidFill>
            </a:endParaRPr>
          </a:p>
        </p:txBody>
      </p:sp>
      <p:sp>
        <p:nvSpPr>
          <p:cNvPr id="15" name="Freeform 8"/>
          <p:cNvSpPr/>
          <p:nvPr>
            <p:custDataLst>
              <p:tags r:id="rId8"/>
            </p:custDataLst>
          </p:nvPr>
        </p:nvSpPr>
        <p:spPr bwMode="auto">
          <a:xfrm>
            <a:off x="4486862" y="407020"/>
            <a:ext cx="22949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6" name="TextBox 44"/>
          <p:cNvSpPr txBox="1"/>
          <p:nvPr>
            <p:custDataLst>
              <p:tags r:id="rId9"/>
            </p:custDataLst>
          </p:nvPr>
        </p:nvSpPr>
        <p:spPr>
          <a:xfrm>
            <a:off x="4627020" y="407020"/>
            <a:ext cx="2053180"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a:solidFill>
                  <a:schemeClr val="lt1"/>
                </a:solidFill>
                <a:latin typeface="微软雅黑" panose="020B0503020204020204" pitchFamily="34" charset="-122"/>
                <a:ea typeface="微软雅黑" panose="020B0503020204020204" pitchFamily="34" charset="-122"/>
              </a:rPr>
              <a:t>6</a:t>
            </a:r>
            <a:r>
              <a:rPr lang="zh-CN" altLang="en-US" sz="2000" spc="70" dirty="0">
                <a:solidFill>
                  <a:schemeClr val="lt1"/>
                </a:solidFill>
                <a:latin typeface="微软雅黑" panose="020B0503020204020204" pitchFamily="34" charset="-122"/>
                <a:ea typeface="微软雅黑" panose="020B0503020204020204" pitchFamily="34" charset="-122"/>
              </a:rPr>
              <a:t>风险分级管控</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Tree>
  </p:cSld>
  <p:clrMapOvr>
    <a:masterClrMapping/>
  </p:clrMapOvr>
  <p:transition spd="slow">
    <p:wipe dir="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Freeform 8"/>
          <p:cNvSpPr/>
          <p:nvPr>
            <p:custDataLst>
              <p:tags r:id="rId1"/>
            </p:custDataLst>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63" name="TextBox 44"/>
          <p:cNvSpPr txBox="1"/>
          <p:nvPr/>
        </p:nvSpPr>
        <p:spPr>
          <a:xfrm>
            <a:off x="784614" y="407020"/>
            <a:ext cx="3956868"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特种设备双重预防工作程序</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64" name="Freeform 7"/>
          <p:cNvSpPr/>
          <p:nvPr>
            <p:custDataLst>
              <p:tags r:id="rId2"/>
            </p:custDataLst>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endParaRPr>
          </a:p>
        </p:txBody>
      </p:sp>
      <p:sp>
        <p:nvSpPr>
          <p:cNvPr id="65" name="TextBox 64"/>
          <p:cNvSpPr txBox="1"/>
          <p:nvPr>
            <p:custDataLst>
              <p:tags r:id="rId3"/>
            </p:custDataLst>
          </p:nvPr>
        </p:nvSpPr>
        <p:spPr>
          <a:xfrm>
            <a:off x="88490" y="401156"/>
            <a:ext cx="200578" cy="307777"/>
          </a:xfrm>
          <a:prstGeom prst="rect">
            <a:avLst/>
          </a:prstGeom>
          <a:noFill/>
        </p:spPr>
        <p:txBody>
          <a:bodyPr wrap="square" rtlCol="0">
            <a:spAutoFit/>
          </a:bodyPr>
          <a:lstStyle/>
          <a:p>
            <a:r>
              <a:rPr lang="zh-CN" altLang="en-US" sz="1400" b="1" dirty="0">
                <a:solidFill>
                  <a:schemeClr val="lt1"/>
                </a:solidFill>
              </a:rPr>
              <a:t>三</a:t>
            </a:r>
            <a:endParaRPr lang="zh-CN" altLang="en-US" sz="1400" b="1" dirty="0">
              <a:solidFill>
                <a:schemeClr val="lt1"/>
              </a:solidFill>
            </a:endParaRPr>
          </a:p>
        </p:txBody>
      </p:sp>
      <p:sp>
        <p:nvSpPr>
          <p:cNvPr id="3" name="日期占位符 2"/>
          <p:cNvSpPr>
            <a:spLocks noGrp="1"/>
          </p:cNvSpPr>
          <p:nvPr>
            <p:ph type="dt" sz="half" idx="10"/>
            <p:custDataLst>
              <p:tags r:id="rId4"/>
            </p:custDataLst>
          </p:nvPr>
        </p:nvSpPr>
        <p:spPr/>
        <p:txBody>
          <a:bodyPr/>
          <a:lstStyle/>
          <a:p>
            <a:fld id="{ADF7BECB-CA75-4623-8F46-6C675BBB8ABD}" type="datetime11">
              <a:rPr lang="zh-CN" altLang="en-US" smtClean="0">
                <a:solidFill>
                  <a:schemeClr val="dk1">
                    <a:tint val="75000"/>
                  </a:schemeClr>
                </a:solidFill>
              </a:rPr>
            </a:fld>
            <a:endParaRPr lang="zh-CN" altLang="en-US" smtClean="0">
              <a:solidFill>
                <a:schemeClr val="dk1">
                  <a:tint val="75000"/>
                </a:schemeClr>
              </a:solidFill>
            </a:endParaRPr>
          </a:p>
        </p:txBody>
      </p:sp>
      <p:sp>
        <p:nvSpPr>
          <p:cNvPr id="5" name="灯片编号占位符 4"/>
          <p:cNvSpPr>
            <a:spLocks noGrp="1"/>
          </p:cNvSpPr>
          <p:nvPr>
            <p:ph type="sldNum" sz="quarter" idx="12"/>
            <p:custDataLst>
              <p:tags r:id="rId5"/>
            </p:custDataLst>
          </p:nvPr>
        </p:nvSpPr>
        <p:spPr/>
        <p:txBody>
          <a:bodyPr/>
          <a:lstStyle/>
          <a:p>
            <a:fld id="{4F8BEFBF-5B5F-4BD2-A74A-61A97BF1200E}" type="slidenum">
              <a:rPr lang="zh-CN" altLang="en-US" smtClean="0">
                <a:solidFill>
                  <a:schemeClr val="dk1">
                    <a:tint val="75000"/>
                  </a:schemeClr>
                </a:solidFill>
              </a:rPr>
            </a:fld>
            <a:endParaRPr lang="zh-CN" altLang="en-US" smtClean="0">
              <a:solidFill>
                <a:schemeClr val="dk1">
                  <a:tint val="75000"/>
                </a:schemeClr>
              </a:solidFill>
            </a:endParaRPr>
          </a:p>
        </p:txBody>
      </p:sp>
      <p:sp>
        <p:nvSpPr>
          <p:cNvPr id="14" name="Freeform 8"/>
          <p:cNvSpPr/>
          <p:nvPr>
            <p:custDataLst>
              <p:tags r:id="rId6"/>
            </p:custDataLst>
          </p:nvPr>
        </p:nvSpPr>
        <p:spPr bwMode="auto">
          <a:xfrm>
            <a:off x="4486862" y="407020"/>
            <a:ext cx="29553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0">
                <a:srgbClr val="FFF200"/>
              </a:gs>
              <a:gs pos="45000">
                <a:srgbClr val="FF7A00"/>
              </a:gs>
              <a:gs pos="70000">
                <a:srgbClr val="FF0300"/>
              </a:gs>
              <a:gs pos="100000">
                <a:srgbClr val="4D0808"/>
              </a:gs>
            </a:gsLst>
            <a:lin ang="2700000" scaled="0"/>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5" name="TextBox 44"/>
          <p:cNvSpPr txBox="1"/>
          <p:nvPr>
            <p:custDataLst>
              <p:tags r:id="rId7"/>
            </p:custDataLst>
          </p:nvPr>
        </p:nvSpPr>
        <p:spPr>
          <a:xfrm>
            <a:off x="4627020" y="407020"/>
            <a:ext cx="2815180"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a:solidFill>
                  <a:schemeClr val="dk1">
                    <a:lumMod val="85000"/>
                    <a:lumOff val="15000"/>
                  </a:schemeClr>
                </a:solidFill>
                <a:latin typeface="微软雅黑" panose="020B0503020204020204" pitchFamily="34" charset="-122"/>
                <a:ea typeface="微软雅黑" panose="020B0503020204020204" pitchFamily="34" charset="-122"/>
              </a:rPr>
              <a:t>4</a:t>
            </a:r>
            <a:r>
              <a:rPr lang="zh-CN" altLang="en-US" sz="2000" spc="70" dirty="0">
                <a:solidFill>
                  <a:schemeClr val="dk1">
                    <a:lumMod val="85000"/>
                    <a:lumOff val="15000"/>
                  </a:schemeClr>
                </a:solidFill>
                <a:latin typeface="微软雅黑" panose="020B0503020204020204" pitchFamily="34" charset="-122"/>
                <a:ea typeface="微软雅黑" panose="020B0503020204020204" pitchFamily="34" charset="-122"/>
              </a:rPr>
              <a:t>安全风险辨识</a:t>
            </a:r>
            <a:r>
              <a:rPr lang="en-US" altLang="zh-CN" sz="2000" spc="70" dirty="0">
                <a:solidFill>
                  <a:schemeClr val="dk1">
                    <a:lumMod val="85000"/>
                    <a:lumOff val="15000"/>
                  </a:schemeClr>
                </a:solidFill>
                <a:latin typeface="微软雅黑" panose="020B0503020204020204" pitchFamily="34" charset="-122"/>
                <a:ea typeface="微软雅黑" panose="020B0503020204020204" pitchFamily="34" charset="-122"/>
              </a:rPr>
              <a:t>-</a:t>
            </a:r>
            <a:r>
              <a:rPr lang="zh-CN" altLang="en-US" sz="2000" spc="70" dirty="0">
                <a:solidFill>
                  <a:schemeClr val="dk1">
                    <a:lumMod val="85000"/>
                    <a:lumOff val="15000"/>
                  </a:schemeClr>
                </a:solidFill>
                <a:latin typeface="微软雅黑" panose="020B0503020204020204" pitchFamily="34" charset="-122"/>
                <a:ea typeface="微软雅黑" panose="020B0503020204020204" pitchFamily="34" charset="-122"/>
              </a:rPr>
              <a:t>样例</a:t>
            </a:r>
            <a:endParaRPr lang="zh-CN" altLang="en-US" sz="2000" spc="70" dirty="0">
              <a:solidFill>
                <a:schemeClr val="dk1">
                  <a:lumMod val="85000"/>
                  <a:lumOff val="15000"/>
                </a:schemeClr>
              </a:solidFill>
              <a:latin typeface="微软雅黑" panose="020B0503020204020204" pitchFamily="34" charset="-122"/>
              <a:ea typeface="微软雅黑" panose="020B0503020204020204" pitchFamily="34" charset="-122"/>
            </a:endParaRPr>
          </a:p>
        </p:txBody>
      </p:sp>
      <p:graphicFrame>
        <p:nvGraphicFramePr>
          <p:cNvPr id="16" name="表格 15"/>
          <p:cNvGraphicFramePr>
            <a:graphicFrameLocks noGrp="1"/>
          </p:cNvGraphicFramePr>
          <p:nvPr/>
        </p:nvGraphicFramePr>
        <p:xfrm>
          <a:off x="592260" y="1770505"/>
          <a:ext cx="8069519" cy="1718985"/>
        </p:xfrm>
        <a:graphic>
          <a:graphicData uri="http://schemas.openxmlformats.org/drawingml/2006/table">
            <a:tbl>
              <a:tblPr firstRow="1" firstCol="1" bandRow="1">
                <a:tableStyleId>{5C22544A-7EE6-4342-B048-85BDC9FD1C3A}</a:tableStyleId>
              </a:tblPr>
              <a:tblGrid>
                <a:gridCol w="612386"/>
                <a:gridCol w="889000"/>
                <a:gridCol w="990600"/>
                <a:gridCol w="876300"/>
                <a:gridCol w="1193800"/>
                <a:gridCol w="3507433"/>
              </a:tblGrid>
              <a:tr h="483527">
                <a:tc>
                  <a:txBody>
                    <a:bodyPr/>
                    <a:lstStyle/>
                    <a:p>
                      <a:pPr algn="ctr">
                        <a:lnSpc>
                          <a:spcPts val="1600"/>
                        </a:lnSpc>
                        <a:spcAft>
                          <a:spcPts val="0"/>
                        </a:spcAft>
                      </a:pPr>
                      <a:r>
                        <a:rPr lang="zh-CN" sz="1600" kern="100" dirty="0">
                          <a:effectLst/>
                          <a:latin typeface="微软雅黑" panose="020B0503020204020204" pitchFamily="34" charset="-122"/>
                          <a:ea typeface="微软雅黑" panose="020B0503020204020204" pitchFamily="34" charset="-122"/>
                        </a:rPr>
                        <a:t>序号</a:t>
                      </a:r>
                      <a:endParaRPr lang="zh-CN" sz="1600" kern="100" dirty="0">
                        <a:effectLst/>
                        <a:latin typeface="微软雅黑" panose="020B0503020204020204" pitchFamily="34" charset="-122"/>
                        <a:ea typeface="微软雅黑" panose="020B0503020204020204" pitchFamily="34" charset="-122"/>
                      </a:endParaRPr>
                    </a:p>
                  </a:txBody>
                  <a:tcPr marL="0" marR="0" marT="0" marB="0" anchor="ctr"/>
                </a:tc>
                <a:tc>
                  <a:txBody>
                    <a:bodyPr/>
                    <a:lstStyle/>
                    <a:p>
                      <a:pPr algn="ctr">
                        <a:lnSpc>
                          <a:spcPts val="1600"/>
                        </a:lnSpc>
                        <a:spcAft>
                          <a:spcPts val="0"/>
                        </a:spcAft>
                      </a:pPr>
                      <a:r>
                        <a:rPr lang="zh-CN" sz="1600" kern="100" dirty="0">
                          <a:effectLst/>
                          <a:latin typeface="微软雅黑" panose="020B0503020204020204" pitchFamily="34" charset="-122"/>
                          <a:ea typeface="微软雅黑" panose="020B0503020204020204" pitchFamily="34" charset="-122"/>
                        </a:rPr>
                        <a:t>设备种类</a:t>
                      </a:r>
                      <a:endParaRPr lang="zh-CN" sz="1600" kern="100" dirty="0">
                        <a:effectLst/>
                        <a:latin typeface="微软雅黑" panose="020B0503020204020204" pitchFamily="34" charset="-122"/>
                        <a:ea typeface="微软雅黑" panose="020B0503020204020204" pitchFamily="34" charset="-122"/>
                      </a:endParaRPr>
                    </a:p>
                  </a:txBody>
                  <a:tcPr marL="0" marR="0" marT="0" marB="0" anchor="ctr"/>
                </a:tc>
                <a:tc>
                  <a:txBody>
                    <a:bodyPr/>
                    <a:lstStyle/>
                    <a:p>
                      <a:pPr algn="ctr">
                        <a:lnSpc>
                          <a:spcPts val="1600"/>
                        </a:lnSpc>
                        <a:spcAft>
                          <a:spcPts val="0"/>
                        </a:spcAft>
                      </a:pPr>
                      <a:r>
                        <a:rPr lang="zh-CN" sz="1600" kern="100" dirty="0">
                          <a:effectLst/>
                          <a:latin typeface="微软雅黑" panose="020B0503020204020204" pitchFamily="34" charset="-122"/>
                          <a:ea typeface="微软雅黑" panose="020B0503020204020204" pitchFamily="34" charset="-122"/>
                        </a:rPr>
                        <a:t>设备类别</a:t>
                      </a:r>
                      <a:endParaRPr lang="zh-CN" sz="1600" kern="100" dirty="0">
                        <a:effectLst/>
                        <a:latin typeface="微软雅黑" panose="020B0503020204020204" pitchFamily="34" charset="-122"/>
                        <a:ea typeface="微软雅黑" panose="020B0503020204020204" pitchFamily="34" charset="-122"/>
                      </a:endParaRPr>
                    </a:p>
                  </a:txBody>
                  <a:tcPr marL="0" marR="0" marT="0" marB="0" anchor="ctr"/>
                </a:tc>
                <a:tc>
                  <a:txBody>
                    <a:bodyPr/>
                    <a:lstStyle/>
                    <a:p>
                      <a:pPr algn="ctr">
                        <a:lnSpc>
                          <a:spcPts val="1600"/>
                        </a:lnSpc>
                        <a:spcAft>
                          <a:spcPts val="0"/>
                        </a:spcAft>
                      </a:pPr>
                      <a:r>
                        <a:rPr lang="zh-CN" sz="1600" kern="100" dirty="0">
                          <a:effectLst/>
                          <a:latin typeface="微软雅黑" panose="020B0503020204020204" pitchFamily="34" charset="-122"/>
                          <a:ea typeface="微软雅黑" panose="020B0503020204020204" pitchFamily="34" charset="-122"/>
                        </a:rPr>
                        <a:t>设备品种</a:t>
                      </a:r>
                      <a:r>
                        <a:rPr lang="en-US" sz="1600" kern="100" dirty="0">
                          <a:effectLst/>
                          <a:latin typeface="微软雅黑" panose="020B0503020204020204" pitchFamily="34" charset="-122"/>
                          <a:ea typeface="微软雅黑" panose="020B0503020204020204" pitchFamily="34" charset="-122"/>
                        </a:rPr>
                        <a:t>/</a:t>
                      </a:r>
                      <a:r>
                        <a:rPr lang="zh-CN" sz="1600" kern="100" dirty="0">
                          <a:effectLst/>
                          <a:latin typeface="微软雅黑" panose="020B0503020204020204" pitchFamily="34" charset="-122"/>
                          <a:ea typeface="微软雅黑" panose="020B0503020204020204" pitchFamily="34" charset="-122"/>
                        </a:rPr>
                        <a:t>名称</a:t>
                      </a:r>
                      <a:endParaRPr lang="zh-CN" sz="1600" kern="100" dirty="0">
                        <a:effectLst/>
                        <a:latin typeface="微软雅黑" panose="020B0503020204020204" pitchFamily="34" charset="-122"/>
                        <a:ea typeface="微软雅黑" panose="020B0503020204020204" pitchFamily="34" charset="-122"/>
                      </a:endParaRPr>
                    </a:p>
                  </a:txBody>
                  <a:tcPr marL="0" marR="0" marT="0" marB="0" anchor="ctr"/>
                </a:tc>
                <a:tc>
                  <a:txBody>
                    <a:bodyPr/>
                    <a:lstStyle/>
                    <a:p>
                      <a:pPr algn="ctr">
                        <a:lnSpc>
                          <a:spcPts val="1600"/>
                        </a:lnSpc>
                        <a:spcAft>
                          <a:spcPts val="0"/>
                        </a:spcAft>
                      </a:pPr>
                      <a:r>
                        <a:rPr lang="zh-CN" sz="1600" kern="100">
                          <a:effectLst/>
                          <a:latin typeface="微软雅黑" panose="020B0503020204020204" pitchFamily="34" charset="-122"/>
                          <a:ea typeface="微软雅黑" panose="020B0503020204020204" pitchFamily="34" charset="-122"/>
                        </a:rPr>
                        <a:t>产品编号</a:t>
                      </a:r>
                      <a:r>
                        <a:rPr lang="en-US" sz="1600" kern="100">
                          <a:effectLst/>
                          <a:latin typeface="微软雅黑" panose="020B0503020204020204" pitchFamily="34" charset="-122"/>
                          <a:ea typeface="微软雅黑" panose="020B0503020204020204" pitchFamily="34" charset="-122"/>
                        </a:rPr>
                        <a:t>/</a:t>
                      </a:r>
                      <a:endParaRPr lang="zh-CN" sz="1600" kern="100">
                        <a:effectLst/>
                        <a:latin typeface="微软雅黑" panose="020B0503020204020204" pitchFamily="34" charset="-122"/>
                        <a:ea typeface="微软雅黑" panose="020B0503020204020204" pitchFamily="34" charset="-122"/>
                      </a:endParaRPr>
                    </a:p>
                    <a:p>
                      <a:pPr algn="ctr">
                        <a:lnSpc>
                          <a:spcPts val="1600"/>
                        </a:lnSpc>
                        <a:spcAft>
                          <a:spcPts val="0"/>
                        </a:spcAft>
                      </a:pPr>
                      <a:r>
                        <a:rPr lang="zh-CN" sz="1600" kern="100">
                          <a:effectLst/>
                          <a:latin typeface="微软雅黑" panose="020B0503020204020204" pitchFamily="34" charset="-122"/>
                          <a:ea typeface="微软雅黑" panose="020B0503020204020204" pitchFamily="34" charset="-122"/>
                        </a:rPr>
                        <a:t>单位内编号</a:t>
                      </a:r>
                      <a:endParaRPr lang="zh-CN" sz="1600" kern="100">
                        <a:effectLst/>
                        <a:latin typeface="微软雅黑" panose="020B0503020204020204" pitchFamily="34" charset="-122"/>
                        <a:ea typeface="微软雅黑" panose="020B0503020204020204" pitchFamily="34" charset="-122"/>
                      </a:endParaRPr>
                    </a:p>
                  </a:txBody>
                  <a:tcPr marL="0" marR="0" marT="0" marB="0" anchor="ctr"/>
                </a:tc>
                <a:tc>
                  <a:txBody>
                    <a:bodyPr/>
                    <a:lstStyle/>
                    <a:p>
                      <a:pPr algn="ctr">
                        <a:lnSpc>
                          <a:spcPts val="1600"/>
                        </a:lnSpc>
                        <a:spcAft>
                          <a:spcPts val="0"/>
                        </a:spcAft>
                      </a:pPr>
                      <a:r>
                        <a:rPr lang="zh-CN" sz="1600" kern="100" dirty="0">
                          <a:effectLst/>
                          <a:latin typeface="微软雅黑" panose="020B0503020204020204" pitchFamily="34" charset="-122"/>
                          <a:ea typeface="微软雅黑" panose="020B0503020204020204" pitchFamily="34" charset="-122"/>
                        </a:rPr>
                        <a:t>风险</a:t>
                      </a:r>
                      <a:r>
                        <a:rPr lang="zh-CN" altLang="en-US" sz="1600" kern="100" dirty="0">
                          <a:effectLst/>
                          <a:latin typeface="微软雅黑" panose="020B0503020204020204" pitchFamily="34" charset="-122"/>
                          <a:ea typeface="微软雅黑" panose="020B0503020204020204" pitchFamily="34" charset="-122"/>
                        </a:rPr>
                        <a:t>因素</a:t>
                      </a:r>
                      <a:endParaRPr lang="zh-CN" sz="1600" kern="100" dirty="0">
                        <a:effectLst/>
                        <a:latin typeface="微软雅黑" panose="020B0503020204020204" pitchFamily="34" charset="-122"/>
                        <a:ea typeface="微软雅黑" panose="020B0503020204020204" pitchFamily="34" charset="-122"/>
                      </a:endParaRPr>
                    </a:p>
                  </a:txBody>
                  <a:tcPr marL="64454" marR="64454" marT="0" marB="0" anchor="ctr"/>
                </a:tc>
              </a:tr>
              <a:tr h="725291">
                <a:tc rowSpan="3">
                  <a:txBody>
                    <a:bodyPr/>
                    <a:lstStyle/>
                    <a:p>
                      <a:pPr algn="ctr">
                        <a:lnSpc>
                          <a:spcPts val="1600"/>
                        </a:lnSpc>
                        <a:spcAft>
                          <a:spcPts val="0"/>
                        </a:spcAft>
                      </a:pPr>
                      <a:r>
                        <a:rPr lang="en-US" sz="1600" kern="100" dirty="0">
                          <a:effectLst/>
                          <a:latin typeface="微软雅黑" panose="020B0503020204020204" pitchFamily="34" charset="-122"/>
                          <a:ea typeface="微软雅黑" panose="020B0503020204020204" pitchFamily="34" charset="-122"/>
                        </a:rPr>
                        <a:t>1</a:t>
                      </a:r>
                      <a:endParaRPr lang="en-US" sz="1600" kern="100" dirty="0">
                        <a:effectLst/>
                        <a:latin typeface="微软雅黑" panose="020B0503020204020204" pitchFamily="34" charset="-122"/>
                        <a:ea typeface="微软雅黑" panose="020B0503020204020204" pitchFamily="34" charset="-122"/>
                      </a:endParaRPr>
                    </a:p>
                  </a:txBody>
                  <a:tcPr marL="64454" marR="64454" marT="0" marB="0" anchor="ctr"/>
                </a:tc>
                <a:tc rowSpan="3">
                  <a:txBody>
                    <a:bodyPr/>
                    <a:lstStyle/>
                    <a:p>
                      <a:pPr algn="ctr">
                        <a:lnSpc>
                          <a:spcPts val="1600"/>
                        </a:lnSpc>
                        <a:spcAft>
                          <a:spcPts val="0"/>
                        </a:spcAft>
                      </a:pPr>
                      <a:r>
                        <a:rPr lang="zh-CN" sz="1600" kern="100" dirty="0">
                          <a:effectLst/>
                          <a:latin typeface="微软雅黑" panose="020B0503020204020204" pitchFamily="34" charset="-122"/>
                          <a:ea typeface="微软雅黑" panose="020B0503020204020204" pitchFamily="34" charset="-122"/>
                        </a:rPr>
                        <a:t>电梯</a:t>
                      </a:r>
                      <a:endParaRPr lang="zh-CN" sz="1600" kern="100" dirty="0">
                        <a:effectLst/>
                        <a:latin typeface="微软雅黑" panose="020B0503020204020204" pitchFamily="34" charset="-122"/>
                        <a:ea typeface="微软雅黑" panose="020B0503020204020204" pitchFamily="34" charset="-122"/>
                      </a:endParaRPr>
                    </a:p>
                  </a:txBody>
                  <a:tcPr marL="64454" marR="64454" marT="0" marB="0" anchor="ctr"/>
                </a:tc>
                <a:tc rowSpan="3">
                  <a:txBody>
                    <a:bodyPr/>
                    <a:lstStyle/>
                    <a:p>
                      <a:pPr algn="ctr">
                        <a:lnSpc>
                          <a:spcPts val="1600"/>
                        </a:lnSpc>
                        <a:spcAft>
                          <a:spcPts val="0"/>
                        </a:spcAft>
                      </a:pPr>
                      <a:r>
                        <a:rPr lang="zh-CN" sz="1600" kern="100">
                          <a:effectLst/>
                          <a:latin typeface="微软雅黑" panose="020B0503020204020204" pitchFamily="34" charset="-122"/>
                          <a:ea typeface="微软雅黑" panose="020B0503020204020204" pitchFamily="34" charset="-122"/>
                        </a:rPr>
                        <a:t>曳引与强制驱动电梯</a:t>
                      </a:r>
                      <a:endParaRPr lang="zh-CN" sz="1600" kern="100">
                        <a:effectLst/>
                        <a:latin typeface="微软雅黑" panose="020B0503020204020204" pitchFamily="34" charset="-122"/>
                        <a:ea typeface="微软雅黑" panose="020B0503020204020204" pitchFamily="34" charset="-122"/>
                      </a:endParaRPr>
                    </a:p>
                  </a:txBody>
                  <a:tcPr marL="64454" marR="64454" marT="0" marB="0" anchor="ctr"/>
                </a:tc>
                <a:tc rowSpan="3">
                  <a:txBody>
                    <a:bodyPr/>
                    <a:lstStyle/>
                    <a:p>
                      <a:pPr algn="ctr">
                        <a:lnSpc>
                          <a:spcPts val="1600"/>
                        </a:lnSpc>
                        <a:spcAft>
                          <a:spcPts val="0"/>
                        </a:spcAft>
                      </a:pPr>
                      <a:r>
                        <a:rPr lang="zh-CN" sz="1600" kern="100" dirty="0">
                          <a:effectLst/>
                          <a:latin typeface="微软雅黑" panose="020B0503020204020204" pitchFamily="34" charset="-122"/>
                          <a:ea typeface="微软雅黑" panose="020B0503020204020204" pitchFamily="34" charset="-122"/>
                        </a:rPr>
                        <a:t>曳引驱动乘客电梯</a:t>
                      </a:r>
                      <a:endParaRPr lang="zh-CN" sz="1600" kern="100" dirty="0">
                        <a:effectLst/>
                        <a:latin typeface="微软雅黑" panose="020B0503020204020204" pitchFamily="34" charset="-122"/>
                        <a:ea typeface="微软雅黑" panose="020B0503020204020204" pitchFamily="34" charset="-122"/>
                      </a:endParaRPr>
                    </a:p>
                  </a:txBody>
                  <a:tcPr marL="64454" marR="64454" marT="0" marB="0" anchor="ctr"/>
                </a:tc>
                <a:tc rowSpan="3">
                  <a:txBody>
                    <a:bodyPr/>
                    <a:lstStyle/>
                    <a:p>
                      <a:pPr algn="ctr">
                        <a:lnSpc>
                          <a:spcPts val="1600"/>
                        </a:lnSpc>
                        <a:spcAft>
                          <a:spcPts val="0"/>
                        </a:spcAft>
                      </a:pPr>
                      <a:r>
                        <a:rPr lang="en-US" sz="1600" kern="100" dirty="0">
                          <a:effectLst/>
                          <a:latin typeface="微软雅黑" panose="020B0503020204020204" pitchFamily="34" charset="-122"/>
                          <a:ea typeface="微软雅黑" panose="020B0503020204020204" pitchFamily="34" charset="-122"/>
                        </a:rPr>
                        <a:t>GA121080-010</a:t>
                      </a:r>
                      <a:endParaRPr lang="en-US" sz="1600" kern="100" dirty="0">
                        <a:effectLst/>
                        <a:latin typeface="微软雅黑" panose="020B0503020204020204" pitchFamily="34" charset="-122"/>
                        <a:ea typeface="微软雅黑" panose="020B0503020204020204" pitchFamily="34" charset="-122"/>
                      </a:endParaRPr>
                    </a:p>
                  </a:txBody>
                  <a:tcPr marL="64454" marR="64454" marT="0" marB="0" anchor="ctr"/>
                </a:tc>
                <a:tc>
                  <a:txBody>
                    <a:bodyPr/>
                    <a:lstStyle/>
                    <a:p>
                      <a:pPr algn="just">
                        <a:lnSpc>
                          <a:spcPts val="1600"/>
                        </a:lnSpc>
                        <a:spcAft>
                          <a:spcPts val="0"/>
                        </a:spcAft>
                      </a:pPr>
                      <a:r>
                        <a:rPr lang="zh-CN" sz="1600" kern="100" dirty="0">
                          <a:effectLst/>
                          <a:latin typeface="微软雅黑" panose="020B0503020204020204" pitchFamily="34" charset="-122"/>
                          <a:ea typeface="微软雅黑" panose="020B0503020204020204" pitchFamily="34" charset="-122"/>
                        </a:rPr>
                        <a:t>使用各类特种设备（不含气瓶）总量</a:t>
                      </a:r>
                      <a:r>
                        <a:rPr lang="en-US" sz="1600" kern="100" dirty="0">
                          <a:effectLst/>
                          <a:latin typeface="微软雅黑" panose="020B0503020204020204" pitchFamily="34" charset="-122"/>
                          <a:ea typeface="微软雅黑" panose="020B0503020204020204" pitchFamily="34" charset="-122"/>
                        </a:rPr>
                        <a:t>20</a:t>
                      </a:r>
                      <a:r>
                        <a:rPr lang="zh-CN" sz="1600" kern="100" dirty="0">
                          <a:effectLst/>
                          <a:latin typeface="微软雅黑" panose="020B0503020204020204" pitchFamily="34" charset="-122"/>
                          <a:ea typeface="微软雅黑" panose="020B0503020204020204" pitchFamily="34" charset="-122"/>
                        </a:rPr>
                        <a:t>台以上（含</a:t>
                      </a:r>
                      <a:r>
                        <a:rPr lang="en-US" sz="1600" kern="100" dirty="0">
                          <a:effectLst/>
                          <a:latin typeface="微软雅黑" panose="020B0503020204020204" pitchFamily="34" charset="-122"/>
                          <a:ea typeface="微软雅黑" panose="020B0503020204020204" pitchFamily="34" charset="-122"/>
                        </a:rPr>
                        <a:t>20</a:t>
                      </a:r>
                      <a:r>
                        <a:rPr lang="zh-CN" sz="1600" kern="100" dirty="0">
                          <a:effectLst/>
                          <a:latin typeface="微软雅黑" panose="020B0503020204020204" pitchFamily="34" charset="-122"/>
                          <a:ea typeface="微软雅黑" panose="020B0503020204020204" pitchFamily="34" charset="-122"/>
                        </a:rPr>
                        <a:t>台）的使用单位</a:t>
                      </a:r>
                      <a:r>
                        <a:rPr lang="zh-CN" altLang="en-US" sz="1600" kern="100" dirty="0">
                          <a:effectLst/>
                          <a:latin typeface="微软雅黑" panose="020B0503020204020204" pitchFamily="34" charset="-122"/>
                          <a:ea typeface="微软雅黑" panose="020B0503020204020204" pitchFamily="34" charset="-122"/>
                        </a:rPr>
                        <a:t>未</a:t>
                      </a:r>
                      <a:r>
                        <a:rPr lang="zh-CN" sz="1600" kern="100" dirty="0">
                          <a:effectLst/>
                          <a:latin typeface="微软雅黑" panose="020B0503020204020204" pitchFamily="34" charset="-122"/>
                          <a:ea typeface="微软雅黑" panose="020B0503020204020204" pitchFamily="34" charset="-122"/>
                        </a:rPr>
                        <a:t>配备专职安全管理员</a:t>
                      </a:r>
                      <a:endParaRPr lang="zh-CN" sz="1600" kern="100" dirty="0">
                        <a:effectLst/>
                        <a:latin typeface="微软雅黑" panose="020B0503020204020204" pitchFamily="34" charset="-122"/>
                        <a:ea typeface="微软雅黑" panose="020B0503020204020204" pitchFamily="34" charset="-122"/>
                      </a:endParaRPr>
                    </a:p>
                  </a:txBody>
                  <a:tcPr marL="64454" marR="64454" marT="0" marB="0" anchor="ctr"/>
                </a:tc>
              </a:tr>
              <a:tr h="268403">
                <a:tc vMerge="1">
                  <a:tcPr/>
                </a:tc>
                <a:tc vMerge="1">
                  <a:tcPr/>
                </a:tc>
                <a:tc vMerge="1">
                  <a:tcPr/>
                </a:tc>
                <a:tc vMerge="1">
                  <a:tcPr/>
                </a:tc>
                <a:tc vMerge="1">
                  <a:tcPr/>
                </a:tc>
                <a:tc>
                  <a:txBody>
                    <a:bodyPr/>
                    <a:lstStyle/>
                    <a:p>
                      <a:pPr algn="just">
                        <a:lnSpc>
                          <a:spcPts val="1600"/>
                        </a:lnSpc>
                        <a:spcAft>
                          <a:spcPts val="0"/>
                        </a:spcAft>
                      </a:pPr>
                      <a:r>
                        <a:rPr lang="zh-CN" sz="1600" kern="100" dirty="0">
                          <a:effectLst/>
                          <a:latin typeface="微软雅黑" panose="020B0503020204020204" pitchFamily="34" charset="-122"/>
                          <a:ea typeface="微软雅黑" panose="020B0503020204020204" pitchFamily="34" charset="-122"/>
                        </a:rPr>
                        <a:t>未开展安全培训</a:t>
                      </a:r>
                      <a:endParaRPr lang="zh-CN" sz="1600" kern="100" dirty="0">
                        <a:effectLst/>
                        <a:latin typeface="微软雅黑" panose="020B0503020204020204" pitchFamily="34" charset="-122"/>
                        <a:ea typeface="微软雅黑" panose="020B0503020204020204" pitchFamily="34" charset="-122"/>
                      </a:endParaRPr>
                    </a:p>
                  </a:txBody>
                  <a:tcPr marL="64454" marR="64454" marT="0" marB="0" anchor="ctr"/>
                </a:tc>
              </a:tr>
              <a:tr h="241764">
                <a:tc vMerge="1">
                  <a:tcPr/>
                </a:tc>
                <a:tc vMerge="1">
                  <a:tcPr/>
                </a:tc>
                <a:tc vMerge="1">
                  <a:tcPr/>
                </a:tc>
                <a:tc vMerge="1">
                  <a:tcPr/>
                </a:tc>
                <a:tc vMerge="1">
                  <a:tcPr/>
                </a:tc>
                <a:tc>
                  <a:txBody>
                    <a:bodyPr/>
                    <a:lstStyle/>
                    <a:p>
                      <a:pPr algn="just">
                        <a:lnSpc>
                          <a:spcPts val="1600"/>
                        </a:lnSpc>
                        <a:spcAft>
                          <a:spcPts val="0"/>
                        </a:spcAft>
                      </a:pPr>
                      <a:r>
                        <a:rPr lang="zh-CN" sz="1600" kern="100" dirty="0">
                          <a:effectLst/>
                          <a:latin typeface="微软雅黑" panose="020B0503020204020204" pitchFamily="34" charset="-122"/>
                          <a:ea typeface="微软雅黑" panose="020B0503020204020204" pitchFamily="34" charset="-122"/>
                        </a:rPr>
                        <a:t>未配置安全责任人</a:t>
                      </a:r>
                      <a:endParaRPr lang="zh-CN" sz="1600" kern="100" dirty="0">
                        <a:effectLst/>
                        <a:latin typeface="微软雅黑" panose="020B0503020204020204" pitchFamily="34" charset="-122"/>
                        <a:ea typeface="微软雅黑" panose="020B0503020204020204" pitchFamily="34" charset="-122"/>
                      </a:endParaRPr>
                    </a:p>
                  </a:txBody>
                  <a:tcPr marL="64454" marR="64454" marT="0" marB="0" anchor="ctr"/>
                </a:tc>
              </a:tr>
            </a:tbl>
          </a:graphicData>
        </a:graphic>
      </p:graphicFrame>
    </p:spTree>
  </p:cSld>
  <p:clrMapOvr>
    <a:masterClrMapping/>
  </p:clrMapOvr>
  <p:transition spd="slow" advTm="852">
    <p:wipe dir="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Freeform 8"/>
          <p:cNvSpPr/>
          <p:nvPr>
            <p:custDataLst>
              <p:tags r:id="rId1"/>
            </p:custDataLst>
          </p:nvPr>
        </p:nvSpPr>
        <p:spPr bwMode="auto">
          <a:xfrm>
            <a:off x="4486862" y="407020"/>
            <a:ext cx="33490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0">
                <a:srgbClr val="FFF200"/>
              </a:gs>
              <a:gs pos="45000">
                <a:srgbClr val="FF7A00"/>
              </a:gs>
              <a:gs pos="70000">
                <a:srgbClr val="FF0300"/>
              </a:gs>
              <a:gs pos="100000">
                <a:srgbClr val="4D0808"/>
              </a:gs>
            </a:gsLst>
            <a:lin ang="2700000" scaled="0"/>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58" name="TextBox 44"/>
          <p:cNvSpPr txBox="1"/>
          <p:nvPr>
            <p:custDataLst>
              <p:tags r:id="rId2"/>
            </p:custDataLst>
          </p:nvPr>
        </p:nvSpPr>
        <p:spPr>
          <a:xfrm>
            <a:off x="4627020" y="407020"/>
            <a:ext cx="3323180"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a:solidFill>
                  <a:schemeClr val="dk1">
                    <a:lumMod val="85000"/>
                    <a:lumOff val="15000"/>
                  </a:schemeClr>
                </a:solidFill>
                <a:latin typeface="微软雅黑" panose="020B0503020204020204" pitchFamily="34" charset="-122"/>
                <a:ea typeface="微软雅黑" panose="020B0503020204020204" pitchFamily="34" charset="-122"/>
              </a:rPr>
              <a:t>6</a:t>
            </a:r>
            <a:r>
              <a:rPr lang="zh-CN" altLang="en-US" sz="2000" spc="70" dirty="0">
                <a:solidFill>
                  <a:schemeClr val="dk1">
                    <a:lumMod val="85000"/>
                    <a:lumOff val="15000"/>
                  </a:schemeClr>
                </a:solidFill>
                <a:latin typeface="微软雅黑" panose="020B0503020204020204" pitchFamily="34" charset="-122"/>
                <a:ea typeface="微软雅黑" panose="020B0503020204020204" pitchFamily="34" charset="-122"/>
              </a:rPr>
              <a:t>风险分级管控清单</a:t>
            </a:r>
            <a:r>
              <a:rPr lang="en-US" altLang="zh-CN" sz="2000" spc="70" dirty="0">
                <a:solidFill>
                  <a:schemeClr val="dk1">
                    <a:lumMod val="85000"/>
                    <a:lumOff val="15000"/>
                  </a:schemeClr>
                </a:solidFill>
                <a:latin typeface="微软雅黑" panose="020B0503020204020204" pitchFamily="34" charset="-122"/>
                <a:ea typeface="微软雅黑" panose="020B0503020204020204" pitchFamily="34" charset="-122"/>
              </a:rPr>
              <a:t>-</a:t>
            </a:r>
            <a:r>
              <a:rPr lang="zh-CN" altLang="en-US" sz="2000" spc="70" dirty="0">
                <a:solidFill>
                  <a:schemeClr val="dk1">
                    <a:lumMod val="85000"/>
                    <a:lumOff val="15000"/>
                  </a:schemeClr>
                </a:solidFill>
                <a:latin typeface="微软雅黑" panose="020B0503020204020204" pitchFamily="34" charset="-122"/>
                <a:ea typeface="微软雅黑" panose="020B0503020204020204" pitchFamily="34" charset="-122"/>
              </a:rPr>
              <a:t>样例</a:t>
            </a:r>
            <a:endParaRPr lang="zh-CN" altLang="en-US" sz="2000" spc="7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59" name="Freeform 8"/>
          <p:cNvSpPr/>
          <p:nvPr>
            <p:custDataLst>
              <p:tags r:id="rId3"/>
            </p:custDataLst>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60" name="TextBox 44"/>
          <p:cNvSpPr txBox="1"/>
          <p:nvPr>
            <p:custDataLst>
              <p:tags r:id="rId4"/>
            </p:custDataLst>
          </p:nvPr>
        </p:nvSpPr>
        <p:spPr>
          <a:xfrm>
            <a:off x="784614" y="407020"/>
            <a:ext cx="3520686"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特种设备双重预防工作程序</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61" name="Freeform 7"/>
          <p:cNvSpPr/>
          <p:nvPr>
            <p:custDataLst>
              <p:tags r:id="rId5"/>
            </p:custDataLst>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endParaRPr>
          </a:p>
        </p:txBody>
      </p:sp>
      <p:sp>
        <p:nvSpPr>
          <p:cNvPr id="62" name="TextBox 61"/>
          <p:cNvSpPr txBox="1"/>
          <p:nvPr>
            <p:custDataLst>
              <p:tags r:id="rId6"/>
            </p:custDataLst>
          </p:nvPr>
        </p:nvSpPr>
        <p:spPr>
          <a:xfrm>
            <a:off x="88490" y="401156"/>
            <a:ext cx="200578" cy="307777"/>
          </a:xfrm>
          <a:prstGeom prst="rect">
            <a:avLst/>
          </a:prstGeom>
          <a:noFill/>
        </p:spPr>
        <p:txBody>
          <a:bodyPr wrap="square" rtlCol="0">
            <a:spAutoFit/>
          </a:bodyPr>
          <a:lstStyle/>
          <a:p>
            <a:r>
              <a:rPr lang="zh-CN" altLang="en-US" sz="1400" b="1" dirty="0">
                <a:solidFill>
                  <a:schemeClr val="lt1"/>
                </a:solidFill>
              </a:rPr>
              <a:t>三</a:t>
            </a:r>
            <a:endParaRPr lang="zh-CN" altLang="en-US" sz="1400" b="1" dirty="0">
              <a:solidFill>
                <a:schemeClr val="lt1"/>
              </a:solidFill>
            </a:endParaRPr>
          </a:p>
        </p:txBody>
      </p:sp>
      <p:graphicFrame>
        <p:nvGraphicFramePr>
          <p:cNvPr id="4" name="表格 3"/>
          <p:cNvGraphicFramePr>
            <a:graphicFrameLocks noGrp="1"/>
          </p:cNvGraphicFramePr>
          <p:nvPr/>
        </p:nvGraphicFramePr>
        <p:xfrm>
          <a:off x="620332" y="1042593"/>
          <a:ext cx="7785100" cy="3657600"/>
        </p:xfrm>
        <a:graphic>
          <a:graphicData uri="http://schemas.openxmlformats.org/drawingml/2006/table">
            <a:tbl>
              <a:tblPr firstRow="1" firstCol="1" bandRow="1">
                <a:tableStyleId>{5C22544A-7EE6-4342-B048-85BDC9FD1C3A}</a:tableStyleId>
              </a:tblPr>
              <a:tblGrid>
                <a:gridCol w="495300"/>
                <a:gridCol w="452825"/>
                <a:gridCol w="416273"/>
                <a:gridCol w="485245"/>
                <a:gridCol w="624166"/>
                <a:gridCol w="1594656"/>
                <a:gridCol w="1900535"/>
                <a:gridCol w="571500"/>
                <a:gridCol w="596900"/>
                <a:gridCol w="647700"/>
              </a:tblGrid>
              <a:tr h="680351">
                <a:tc>
                  <a:txBody>
                    <a:bodyPr/>
                    <a:lstStyle/>
                    <a:p>
                      <a:pPr algn="ctr">
                        <a:lnSpc>
                          <a:spcPts val="1600"/>
                        </a:lnSpc>
                        <a:spcAft>
                          <a:spcPts val="0"/>
                        </a:spcAft>
                      </a:pPr>
                      <a:r>
                        <a:rPr lang="zh-CN" sz="1600" kern="100" dirty="0">
                          <a:effectLst/>
                          <a:latin typeface="微软雅黑" panose="020B0503020204020204" pitchFamily="34" charset="-122"/>
                          <a:ea typeface="微软雅黑" panose="020B0503020204020204" pitchFamily="34" charset="-122"/>
                        </a:rPr>
                        <a:t>序号</a:t>
                      </a:r>
                      <a:endParaRPr lang="zh-CN" sz="1600" kern="100" dirty="0">
                        <a:effectLst/>
                        <a:latin typeface="微软雅黑" panose="020B0503020204020204" pitchFamily="34" charset="-122"/>
                        <a:ea typeface="微软雅黑" panose="020B0503020204020204" pitchFamily="34" charset="-122"/>
                      </a:endParaRPr>
                    </a:p>
                  </a:txBody>
                  <a:tcPr marL="0" marR="0" marT="0" marB="0" anchor="ctr"/>
                </a:tc>
                <a:tc>
                  <a:txBody>
                    <a:bodyPr/>
                    <a:lstStyle/>
                    <a:p>
                      <a:pPr algn="ctr">
                        <a:lnSpc>
                          <a:spcPts val="1600"/>
                        </a:lnSpc>
                        <a:spcAft>
                          <a:spcPts val="0"/>
                        </a:spcAft>
                      </a:pPr>
                      <a:r>
                        <a:rPr lang="zh-CN" sz="1600" kern="100" dirty="0">
                          <a:effectLst/>
                          <a:latin typeface="微软雅黑" panose="020B0503020204020204" pitchFamily="34" charset="-122"/>
                          <a:ea typeface="微软雅黑" panose="020B0503020204020204" pitchFamily="34" charset="-122"/>
                        </a:rPr>
                        <a:t>设备种类</a:t>
                      </a:r>
                      <a:endParaRPr lang="zh-CN" sz="1600" kern="100" dirty="0">
                        <a:effectLst/>
                        <a:latin typeface="微软雅黑" panose="020B0503020204020204" pitchFamily="34" charset="-122"/>
                        <a:ea typeface="微软雅黑" panose="020B0503020204020204" pitchFamily="34" charset="-122"/>
                      </a:endParaRPr>
                    </a:p>
                  </a:txBody>
                  <a:tcPr marL="0" marR="0" marT="0" marB="0" anchor="ctr"/>
                </a:tc>
                <a:tc>
                  <a:txBody>
                    <a:bodyPr/>
                    <a:lstStyle/>
                    <a:p>
                      <a:pPr algn="ctr">
                        <a:lnSpc>
                          <a:spcPts val="1600"/>
                        </a:lnSpc>
                        <a:spcAft>
                          <a:spcPts val="0"/>
                        </a:spcAft>
                      </a:pPr>
                      <a:r>
                        <a:rPr lang="zh-CN" sz="1600" kern="100" dirty="0">
                          <a:effectLst/>
                          <a:latin typeface="微软雅黑" panose="020B0503020204020204" pitchFamily="34" charset="-122"/>
                          <a:ea typeface="微软雅黑" panose="020B0503020204020204" pitchFamily="34" charset="-122"/>
                        </a:rPr>
                        <a:t>设备类别</a:t>
                      </a:r>
                      <a:endParaRPr lang="zh-CN" sz="1600" kern="100" dirty="0">
                        <a:effectLst/>
                        <a:latin typeface="微软雅黑" panose="020B0503020204020204" pitchFamily="34" charset="-122"/>
                        <a:ea typeface="微软雅黑" panose="020B0503020204020204" pitchFamily="34" charset="-122"/>
                      </a:endParaRPr>
                    </a:p>
                  </a:txBody>
                  <a:tcPr marL="0" marR="0" marT="0" marB="0" anchor="ctr"/>
                </a:tc>
                <a:tc>
                  <a:txBody>
                    <a:bodyPr/>
                    <a:lstStyle/>
                    <a:p>
                      <a:pPr algn="ctr">
                        <a:lnSpc>
                          <a:spcPts val="1600"/>
                        </a:lnSpc>
                        <a:spcAft>
                          <a:spcPts val="0"/>
                        </a:spcAft>
                      </a:pPr>
                      <a:r>
                        <a:rPr lang="zh-CN" sz="1600" kern="100" dirty="0">
                          <a:effectLst/>
                          <a:latin typeface="微软雅黑" panose="020B0503020204020204" pitchFamily="34" charset="-122"/>
                          <a:ea typeface="微软雅黑" panose="020B0503020204020204" pitchFamily="34" charset="-122"/>
                        </a:rPr>
                        <a:t>设备品种</a:t>
                      </a:r>
                      <a:r>
                        <a:rPr lang="en-US" sz="1600" kern="100" dirty="0">
                          <a:effectLst/>
                          <a:latin typeface="微软雅黑" panose="020B0503020204020204" pitchFamily="34" charset="-122"/>
                          <a:ea typeface="微软雅黑" panose="020B0503020204020204" pitchFamily="34" charset="-122"/>
                        </a:rPr>
                        <a:t>/</a:t>
                      </a:r>
                      <a:r>
                        <a:rPr lang="zh-CN" sz="1600" kern="100" dirty="0">
                          <a:effectLst/>
                          <a:latin typeface="微软雅黑" panose="020B0503020204020204" pitchFamily="34" charset="-122"/>
                          <a:ea typeface="微软雅黑" panose="020B0503020204020204" pitchFamily="34" charset="-122"/>
                        </a:rPr>
                        <a:t>名称</a:t>
                      </a:r>
                      <a:endParaRPr lang="zh-CN" sz="1600" kern="100" dirty="0">
                        <a:effectLst/>
                        <a:latin typeface="微软雅黑" panose="020B0503020204020204" pitchFamily="34" charset="-122"/>
                        <a:ea typeface="微软雅黑" panose="020B0503020204020204" pitchFamily="34" charset="-122"/>
                      </a:endParaRPr>
                    </a:p>
                  </a:txBody>
                  <a:tcPr marL="0" marR="0" marT="0" marB="0" anchor="ctr"/>
                </a:tc>
                <a:tc>
                  <a:txBody>
                    <a:bodyPr/>
                    <a:lstStyle/>
                    <a:p>
                      <a:pPr algn="ctr">
                        <a:lnSpc>
                          <a:spcPts val="1600"/>
                        </a:lnSpc>
                        <a:spcAft>
                          <a:spcPts val="0"/>
                        </a:spcAft>
                      </a:pPr>
                      <a:r>
                        <a:rPr lang="zh-CN" sz="1600" kern="100">
                          <a:effectLst/>
                          <a:latin typeface="微软雅黑" panose="020B0503020204020204" pitchFamily="34" charset="-122"/>
                          <a:ea typeface="微软雅黑" panose="020B0503020204020204" pitchFamily="34" charset="-122"/>
                        </a:rPr>
                        <a:t>产品编号</a:t>
                      </a:r>
                      <a:r>
                        <a:rPr lang="en-US" sz="1600" kern="100">
                          <a:effectLst/>
                          <a:latin typeface="微软雅黑" panose="020B0503020204020204" pitchFamily="34" charset="-122"/>
                          <a:ea typeface="微软雅黑" panose="020B0503020204020204" pitchFamily="34" charset="-122"/>
                        </a:rPr>
                        <a:t>/</a:t>
                      </a:r>
                      <a:endParaRPr lang="zh-CN" sz="1600" kern="100">
                        <a:effectLst/>
                        <a:latin typeface="微软雅黑" panose="020B0503020204020204" pitchFamily="34" charset="-122"/>
                        <a:ea typeface="微软雅黑" panose="020B0503020204020204" pitchFamily="34" charset="-122"/>
                      </a:endParaRPr>
                    </a:p>
                    <a:p>
                      <a:pPr algn="ctr">
                        <a:lnSpc>
                          <a:spcPts val="1600"/>
                        </a:lnSpc>
                        <a:spcAft>
                          <a:spcPts val="0"/>
                        </a:spcAft>
                      </a:pPr>
                      <a:r>
                        <a:rPr lang="zh-CN" sz="1600" kern="100">
                          <a:effectLst/>
                          <a:latin typeface="微软雅黑" panose="020B0503020204020204" pitchFamily="34" charset="-122"/>
                          <a:ea typeface="微软雅黑" panose="020B0503020204020204" pitchFamily="34" charset="-122"/>
                        </a:rPr>
                        <a:t>单位内编号</a:t>
                      </a:r>
                      <a:endParaRPr lang="zh-CN" sz="1600" kern="100">
                        <a:effectLst/>
                        <a:latin typeface="微软雅黑" panose="020B0503020204020204" pitchFamily="34" charset="-122"/>
                        <a:ea typeface="微软雅黑" panose="020B0503020204020204" pitchFamily="34" charset="-122"/>
                      </a:endParaRPr>
                    </a:p>
                  </a:txBody>
                  <a:tcPr marL="0" marR="0" marT="0" marB="0" anchor="ctr"/>
                </a:tc>
                <a:tc>
                  <a:txBody>
                    <a:bodyPr/>
                    <a:lstStyle/>
                    <a:p>
                      <a:pPr algn="ctr">
                        <a:lnSpc>
                          <a:spcPts val="1600"/>
                        </a:lnSpc>
                        <a:spcAft>
                          <a:spcPts val="0"/>
                        </a:spcAft>
                      </a:pPr>
                      <a:r>
                        <a:rPr lang="zh-CN" sz="1600" kern="100" dirty="0">
                          <a:effectLst/>
                          <a:latin typeface="微软雅黑" panose="020B0503020204020204" pitchFamily="34" charset="-122"/>
                          <a:ea typeface="微软雅黑" panose="020B0503020204020204" pitchFamily="34" charset="-122"/>
                        </a:rPr>
                        <a:t>风险</a:t>
                      </a:r>
                      <a:r>
                        <a:rPr lang="zh-CN" altLang="en-US" sz="1600" kern="100" dirty="0">
                          <a:effectLst/>
                          <a:latin typeface="微软雅黑" panose="020B0503020204020204" pitchFamily="34" charset="-122"/>
                          <a:ea typeface="微软雅黑" panose="020B0503020204020204" pitchFamily="34" charset="-122"/>
                        </a:rPr>
                        <a:t>因素</a:t>
                      </a:r>
                      <a:endParaRPr lang="zh-CN" sz="1600" kern="100" dirty="0">
                        <a:effectLst/>
                        <a:latin typeface="微软雅黑" panose="020B0503020204020204" pitchFamily="34" charset="-122"/>
                        <a:ea typeface="微软雅黑" panose="020B0503020204020204" pitchFamily="34" charset="-122"/>
                      </a:endParaRPr>
                    </a:p>
                  </a:txBody>
                  <a:tcPr marL="64454" marR="64454" marT="0" marB="0" anchor="ctr"/>
                </a:tc>
                <a:tc>
                  <a:txBody>
                    <a:bodyPr/>
                    <a:lstStyle/>
                    <a:p>
                      <a:pPr algn="ctr">
                        <a:lnSpc>
                          <a:spcPts val="1600"/>
                        </a:lnSpc>
                        <a:spcAft>
                          <a:spcPts val="0"/>
                        </a:spcAft>
                      </a:pPr>
                      <a:r>
                        <a:rPr lang="zh-CN" sz="1600" kern="100">
                          <a:effectLst/>
                          <a:latin typeface="微软雅黑" panose="020B0503020204020204" pitchFamily="34" charset="-122"/>
                          <a:ea typeface="微软雅黑" panose="020B0503020204020204" pitchFamily="34" charset="-122"/>
                        </a:rPr>
                        <a:t>管控措施</a:t>
                      </a:r>
                      <a:endParaRPr lang="zh-CN" sz="1600" kern="100">
                        <a:effectLst/>
                        <a:latin typeface="微软雅黑" panose="020B0503020204020204" pitchFamily="34" charset="-122"/>
                        <a:ea typeface="微软雅黑" panose="020B0503020204020204" pitchFamily="34" charset="-122"/>
                      </a:endParaRPr>
                    </a:p>
                  </a:txBody>
                  <a:tcPr marL="0" marR="0" marT="0" marB="0" anchor="ctr"/>
                </a:tc>
                <a:tc>
                  <a:txBody>
                    <a:bodyPr/>
                    <a:lstStyle/>
                    <a:p>
                      <a:pPr algn="ctr">
                        <a:lnSpc>
                          <a:spcPts val="1600"/>
                        </a:lnSpc>
                        <a:spcAft>
                          <a:spcPts val="0"/>
                        </a:spcAft>
                      </a:pPr>
                      <a:r>
                        <a:rPr lang="zh-CN" sz="1600" kern="100">
                          <a:effectLst/>
                          <a:latin typeface="微软雅黑" panose="020B0503020204020204" pitchFamily="34" charset="-122"/>
                          <a:ea typeface="微软雅黑" panose="020B0503020204020204" pitchFamily="34" charset="-122"/>
                        </a:rPr>
                        <a:t>责任部门</a:t>
                      </a:r>
                      <a:endParaRPr lang="zh-CN" sz="1600" kern="100">
                        <a:effectLst/>
                        <a:latin typeface="微软雅黑" panose="020B0503020204020204" pitchFamily="34" charset="-122"/>
                        <a:ea typeface="微软雅黑" panose="020B0503020204020204" pitchFamily="34" charset="-122"/>
                      </a:endParaRPr>
                    </a:p>
                  </a:txBody>
                  <a:tcPr marL="64454" marR="64454" marT="0" marB="0" anchor="ctr"/>
                </a:tc>
                <a:tc>
                  <a:txBody>
                    <a:bodyPr/>
                    <a:lstStyle/>
                    <a:p>
                      <a:pPr algn="ctr">
                        <a:lnSpc>
                          <a:spcPts val="1600"/>
                        </a:lnSpc>
                        <a:spcAft>
                          <a:spcPts val="0"/>
                        </a:spcAft>
                      </a:pPr>
                      <a:r>
                        <a:rPr lang="zh-CN" sz="1600" kern="100">
                          <a:effectLst/>
                          <a:latin typeface="微软雅黑" panose="020B0503020204020204" pitchFamily="34" charset="-122"/>
                          <a:ea typeface="微软雅黑" panose="020B0503020204020204" pitchFamily="34" charset="-122"/>
                        </a:rPr>
                        <a:t>责任人</a:t>
                      </a:r>
                      <a:endParaRPr lang="zh-CN" sz="1600" kern="100">
                        <a:effectLst/>
                        <a:latin typeface="微软雅黑" panose="020B0503020204020204" pitchFamily="34" charset="-122"/>
                        <a:ea typeface="微软雅黑" panose="020B0503020204020204" pitchFamily="34" charset="-122"/>
                      </a:endParaRPr>
                    </a:p>
                  </a:txBody>
                  <a:tcPr marL="64454" marR="64454" marT="0" marB="0" anchor="ctr"/>
                </a:tc>
                <a:tc>
                  <a:txBody>
                    <a:bodyPr/>
                    <a:lstStyle/>
                    <a:p>
                      <a:pPr algn="ctr">
                        <a:lnSpc>
                          <a:spcPts val="1600"/>
                        </a:lnSpc>
                        <a:spcAft>
                          <a:spcPts val="0"/>
                        </a:spcAft>
                      </a:pPr>
                      <a:r>
                        <a:rPr lang="zh-CN" sz="1600" kern="100">
                          <a:effectLst/>
                          <a:latin typeface="微软雅黑" panose="020B0503020204020204" pitchFamily="34" charset="-122"/>
                          <a:ea typeface="微软雅黑" panose="020B0503020204020204" pitchFamily="34" charset="-122"/>
                        </a:rPr>
                        <a:t>设备位置</a:t>
                      </a:r>
                      <a:endParaRPr lang="zh-CN" sz="1600" kern="100">
                        <a:effectLst/>
                        <a:latin typeface="微软雅黑" panose="020B0503020204020204" pitchFamily="34" charset="-122"/>
                        <a:ea typeface="微软雅黑" panose="020B0503020204020204" pitchFamily="34" charset="-122"/>
                      </a:endParaRPr>
                    </a:p>
                  </a:txBody>
                  <a:tcPr marL="64454" marR="64454" marT="0" marB="0" anchor="ctr"/>
                </a:tc>
              </a:tr>
              <a:tr h="902360">
                <a:tc rowSpan="3">
                  <a:txBody>
                    <a:bodyPr/>
                    <a:lstStyle/>
                    <a:p>
                      <a:pPr algn="ctr">
                        <a:lnSpc>
                          <a:spcPts val="1600"/>
                        </a:lnSpc>
                        <a:spcAft>
                          <a:spcPts val="0"/>
                        </a:spcAft>
                      </a:pPr>
                      <a:r>
                        <a:rPr lang="en-US" sz="1600" kern="100" dirty="0">
                          <a:effectLst/>
                          <a:latin typeface="微软雅黑" panose="020B0503020204020204" pitchFamily="34" charset="-122"/>
                          <a:ea typeface="微软雅黑" panose="020B0503020204020204" pitchFamily="34" charset="-122"/>
                        </a:rPr>
                        <a:t>1</a:t>
                      </a:r>
                      <a:endParaRPr lang="en-US" sz="1600" kern="100" dirty="0">
                        <a:effectLst/>
                        <a:latin typeface="微软雅黑" panose="020B0503020204020204" pitchFamily="34" charset="-122"/>
                        <a:ea typeface="微软雅黑" panose="020B0503020204020204" pitchFamily="34" charset="-122"/>
                      </a:endParaRPr>
                    </a:p>
                  </a:txBody>
                  <a:tcPr marL="64454" marR="64454" marT="0" marB="0" anchor="ctr"/>
                </a:tc>
                <a:tc rowSpan="3">
                  <a:txBody>
                    <a:bodyPr/>
                    <a:lstStyle/>
                    <a:p>
                      <a:pPr algn="ctr">
                        <a:lnSpc>
                          <a:spcPts val="1600"/>
                        </a:lnSpc>
                        <a:spcAft>
                          <a:spcPts val="0"/>
                        </a:spcAft>
                      </a:pPr>
                      <a:r>
                        <a:rPr lang="zh-CN" sz="1600" kern="100" dirty="0">
                          <a:effectLst/>
                          <a:latin typeface="微软雅黑" panose="020B0503020204020204" pitchFamily="34" charset="-122"/>
                          <a:ea typeface="微软雅黑" panose="020B0503020204020204" pitchFamily="34" charset="-122"/>
                        </a:rPr>
                        <a:t>电梯</a:t>
                      </a:r>
                      <a:endParaRPr lang="zh-CN" sz="1600" kern="100" dirty="0">
                        <a:effectLst/>
                        <a:latin typeface="微软雅黑" panose="020B0503020204020204" pitchFamily="34" charset="-122"/>
                        <a:ea typeface="微软雅黑" panose="020B0503020204020204" pitchFamily="34" charset="-122"/>
                      </a:endParaRPr>
                    </a:p>
                  </a:txBody>
                  <a:tcPr marL="64454" marR="64454" marT="0" marB="0" anchor="ctr"/>
                </a:tc>
                <a:tc rowSpan="3">
                  <a:txBody>
                    <a:bodyPr/>
                    <a:lstStyle/>
                    <a:p>
                      <a:pPr algn="ctr">
                        <a:lnSpc>
                          <a:spcPts val="1600"/>
                        </a:lnSpc>
                        <a:spcAft>
                          <a:spcPts val="0"/>
                        </a:spcAft>
                      </a:pPr>
                      <a:r>
                        <a:rPr lang="zh-CN" sz="1600" kern="100">
                          <a:effectLst/>
                          <a:latin typeface="微软雅黑" panose="020B0503020204020204" pitchFamily="34" charset="-122"/>
                          <a:ea typeface="微软雅黑" panose="020B0503020204020204" pitchFamily="34" charset="-122"/>
                        </a:rPr>
                        <a:t>曳引与强制驱动电梯</a:t>
                      </a:r>
                      <a:endParaRPr lang="zh-CN" sz="1600" kern="100">
                        <a:effectLst/>
                        <a:latin typeface="微软雅黑" panose="020B0503020204020204" pitchFamily="34" charset="-122"/>
                        <a:ea typeface="微软雅黑" panose="020B0503020204020204" pitchFamily="34" charset="-122"/>
                      </a:endParaRPr>
                    </a:p>
                  </a:txBody>
                  <a:tcPr marL="64454" marR="64454" marT="0" marB="0" anchor="ctr"/>
                </a:tc>
                <a:tc rowSpan="3">
                  <a:txBody>
                    <a:bodyPr/>
                    <a:lstStyle/>
                    <a:p>
                      <a:pPr algn="ctr">
                        <a:lnSpc>
                          <a:spcPts val="1600"/>
                        </a:lnSpc>
                        <a:spcAft>
                          <a:spcPts val="0"/>
                        </a:spcAft>
                      </a:pPr>
                      <a:r>
                        <a:rPr lang="zh-CN" sz="1600" kern="100" dirty="0">
                          <a:effectLst/>
                          <a:latin typeface="微软雅黑" panose="020B0503020204020204" pitchFamily="34" charset="-122"/>
                          <a:ea typeface="微软雅黑" panose="020B0503020204020204" pitchFamily="34" charset="-122"/>
                        </a:rPr>
                        <a:t>曳引驱动乘客电梯</a:t>
                      </a:r>
                      <a:endParaRPr lang="zh-CN" sz="1600" kern="100" dirty="0">
                        <a:effectLst/>
                        <a:latin typeface="微软雅黑" panose="020B0503020204020204" pitchFamily="34" charset="-122"/>
                        <a:ea typeface="微软雅黑" panose="020B0503020204020204" pitchFamily="34" charset="-122"/>
                      </a:endParaRPr>
                    </a:p>
                  </a:txBody>
                  <a:tcPr marL="64454" marR="64454" marT="0" marB="0" anchor="ctr"/>
                </a:tc>
                <a:tc rowSpan="3">
                  <a:txBody>
                    <a:bodyPr/>
                    <a:lstStyle/>
                    <a:p>
                      <a:pPr algn="ctr">
                        <a:lnSpc>
                          <a:spcPts val="1600"/>
                        </a:lnSpc>
                        <a:spcAft>
                          <a:spcPts val="0"/>
                        </a:spcAft>
                      </a:pPr>
                      <a:r>
                        <a:rPr lang="en-US" sz="1600" kern="100" dirty="0">
                          <a:effectLst/>
                          <a:latin typeface="微软雅黑" panose="020B0503020204020204" pitchFamily="34" charset="-122"/>
                          <a:ea typeface="微软雅黑" panose="020B0503020204020204" pitchFamily="34" charset="-122"/>
                        </a:rPr>
                        <a:t>GA121080-010</a:t>
                      </a:r>
                      <a:endParaRPr lang="zh-CN" sz="1600" kern="100" dirty="0">
                        <a:effectLst/>
                        <a:latin typeface="微软雅黑" panose="020B0503020204020204" pitchFamily="34" charset="-122"/>
                        <a:ea typeface="微软雅黑" panose="020B0503020204020204" pitchFamily="34" charset="-122"/>
                      </a:endParaRPr>
                    </a:p>
                    <a:p>
                      <a:pPr algn="ctr">
                        <a:lnSpc>
                          <a:spcPts val="1600"/>
                        </a:lnSpc>
                        <a:spcAft>
                          <a:spcPts val="0"/>
                        </a:spcAft>
                      </a:pPr>
                      <a:r>
                        <a:rPr lang="en-US" sz="1600" kern="100" dirty="0">
                          <a:effectLst/>
                          <a:latin typeface="微软雅黑" panose="020B0503020204020204" pitchFamily="34" charset="-122"/>
                          <a:ea typeface="微软雅黑" panose="020B0503020204020204" pitchFamily="34" charset="-122"/>
                        </a:rPr>
                        <a:t>GA121080-020</a:t>
                      </a:r>
                      <a:endParaRPr lang="zh-CN" sz="1600" kern="100" dirty="0">
                        <a:effectLst/>
                        <a:latin typeface="微软雅黑" panose="020B0503020204020204" pitchFamily="34" charset="-122"/>
                        <a:ea typeface="微软雅黑" panose="020B0503020204020204" pitchFamily="34" charset="-122"/>
                      </a:endParaRPr>
                    </a:p>
                  </a:txBody>
                  <a:tcPr marL="64454" marR="64454" marT="0" marB="0" anchor="ctr"/>
                </a:tc>
                <a:tc>
                  <a:txBody>
                    <a:bodyPr/>
                    <a:lstStyle/>
                    <a:p>
                      <a:pPr algn="just">
                        <a:lnSpc>
                          <a:spcPts val="1600"/>
                        </a:lnSpc>
                        <a:spcAft>
                          <a:spcPts val="0"/>
                        </a:spcAft>
                      </a:pPr>
                      <a:r>
                        <a:rPr lang="zh-CN" sz="1600" kern="100" dirty="0">
                          <a:effectLst/>
                          <a:latin typeface="微软雅黑" panose="020B0503020204020204" pitchFamily="34" charset="-122"/>
                          <a:ea typeface="微软雅黑" panose="020B0503020204020204" pitchFamily="34" charset="-122"/>
                        </a:rPr>
                        <a:t>使用各类特种设备（不含气瓶）总量</a:t>
                      </a:r>
                      <a:r>
                        <a:rPr lang="en-US" sz="1600" kern="100" dirty="0">
                          <a:effectLst/>
                          <a:latin typeface="微软雅黑" panose="020B0503020204020204" pitchFamily="34" charset="-122"/>
                          <a:ea typeface="微软雅黑" panose="020B0503020204020204" pitchFamily="34" charset="-122"/>
                        </a:rPr>
                        <a:t>20</a:t>
                      </a:r>
                      <a:r>
                        <a:rPr lang="zh-CN" sz="1600" kern="100" dirty="0">
                          <a:effectLst/>
                          <a:latin typeface="微软雅黑" panose="020B0503020204020204" pitchFamily="34" charset="-122"/>
                          <a:ea typeface="微软雅黑" panose="020B0503020204020204" pitchFamily="34" charset="-122"/>
                        </a:rPr>
                        <a:t>台以上（含</a:t>
                      </a:r>
                      <a:r>
                        <a:rPr lang="en-US" sz="1600" kern="100" dirty="0">
                          <a:effectLst/>
                          <a:latin typeface="微软雅黑" panose="020B0503020204020204" pitchFamily="34" charset="-122"/>
                          <a:ea typeface="微软雅黑" panose="020B0503020204020204" pitchFamily="34" charset="-122"/>
                        </a:rPr>
                        <a:t>20</a:t>
                      </a:r>
                      <a:r>
                        <a:rPr lang="zh-CN" sz="1600" kern="100" dirty="0">
                          <a:effectLst/>
                          <a:latin typeface="微软雅黑" panose="020B0503020204020204" pitchFamily="34" charset="-122"/>
                          <a:ea typeface="微软雅黑" panose="020B0503020204020204" pitchFamily="34" charset="-122"/>
                        </a:rPr>
                        <a:t>台）的使用单位</a:t>
                      </a:r>
                      <a:r>
                        <a:rPr lang="zh-CN" altLang="en-US" sz="1600" kern="100" dirty="0">
                          <a:effectLst/>
                          <a:latin typeface="微软雅黑" panose="020B0503020204020204" pitchFamily="34" charset="-122"/>
                          <a:ea typeface="微软雅黑" panose="020B0503020204020204" pitchFamily="34" charset="-122"/>
                        </a:rPr>
                        <a:t>未</a:t>
                      </a:r>
                      <a:r>
                        <a:rPr lang="zh-CN" sz="1600" kern="100" dirty="0">
                          <a:effectLst/>
                          <a:latin typeface="微软雅黑" panose="020B0503020204020204" pitchFamily="34" charset="-122"/>
                          <a:ea typeface="微软雅黑" panose="020B0503020204020204" pitchFamily="34" charset="-122"/>
                        </a:rPr>
                        <a:t>配备专职安全管理员</a:t>
                      </a:r>
                      <a:endParaRPr lang="zh-CN" sz="1600" kern="100" dirty="0">
                        <a:effectLst/>
                        <a:latin typeface="微软雅黑" panose="020B0503020204020204" pitchFamily="34" charset="-122"/>
                        <a:ea typeface="微软雅黑" panose="020B0503020204020204" pitchFamily="34" charset="-122"/>
                      </a:endParaRPr>
                    </a:p>
                  </a:txBody>
                  <a:tcPr marL="64454" marR="64454" marT="0" marB="0" anchor="ctr"/>
                </a:tc>
                <a:tc>
                  <a:txBody>
                    <a:bodyPr/>
                    <a:lstStyle/>
                    <a:p>
                      <a:pPr algn="just">
                        <a:lnSpc>
                          <a:spcPts val="1600"/>
                        </a:lnSpc>
                        <a:spcAft>
                          <a:spcPts val="0"/>
                        </a:spcAft>
                      </a:pPr>
                      <a:r>
                        <a:rPr lang="zh-CN" sz="1600" kern="100">
                          <a:effectLst/>
                          <a:latin typeface="微软雅黑" panose="020B0503020204020204" pitchFamily="34" charset="-122"/>
                          <a:ea typeface="微软雅黑" panose="020B0503020204020204" pitchFamily="34" charset="-122"/>
                        </a:rPr>
                        <a:t>根据本单位特种设备数量、特性等配备适当数量的安全管理员，应配备专职安全管理员，并取得相应的特种设备安全管理人员资格证书</a:t>
                      </a:r>
                      <a:endParaRPr lang="zh-CN" sz="1600" kern="100">
                        <a:effectLst/>
                        <a:latin typeface="微软雅黑" panose="020B0503020204020204" pitchFamily="34" charset="-122"/>
                        <a:ea typeface="微软雅黑" panose="020B0503020204020204" pitchFamily="34" charset="-122"/>
                      </a:endParaRPr>
                    </a:p>
                  </a:txBody>
                  <a:tcPr marL="64454" marR="64454" marT="0" marB="0" anchor="ctr"/>
                </a:tc>
                <a:tc>
                  <a:txBody>
                    <a:bodyPr/>
                    <a:lstStyle/>
                    <a:p>
                      <a:pPr algn="ctr">
                        <a:lnSpc>
                          <a:spcPts val="1600"/>
                        </a:lnSpc>
                        <a:spcAft>
                          <a:spcPts val="0"/>
                        </a:spcAft>
                      </a:pPr>
                      <a:r>
                        <a:rPr lang="en-US" sz="1600" kern="100" dirty="0">
                          <a:effectLst/>
                          <a:latin typeface="微软雅黑" panose="020B0503020204020204" pitchFamily="34" charset="-122"/>
                          <a:ea typeface="微软雅黑" panose="020B0503020204020204" pitchFamily="34" charset="-122"/>
                        </a:rPr>
                        <a:t> XX</a:t>
                      </a:r>
                      <a:endParaRPr lang="en-US" sz="1600" kern="100" dirty="0">
                        <a:effectLst/>
                        <a:latin typeface="微软雅黑" panose="020B0503020204020204" pitchFamily="34" charset="-122"/>
                        <a:ea typeface="微软雅黑" panose="020B0503020204020204" pitchFamily="34" charset="-122"/>
                      </a:endParaRPr>
                    </a:p>
                  </a:txBody>
                  <a:tcPr marL="64454" marR="64454" marT="0" marB="0" anchor="ctr"/>
                </a:tc>
                <a:tc>
                  <a:txBody>
                    <a:bodyPr/>
                    <a:lstStyle/>
                    <a:p>
                      <a:pPr algn="ctr">
                        <a:lnSpc>
                          <a:spcPts val="1600"/>
                        </a:lnSpc>
                        <a:spcAft>
                          <a:spcPts val="0"/>
                        </a:spcAft>
                      </a:pPr>
                      <a:r>
                        <a:rPr lang="en-US" sz="1600" kern="100" dirty="0">
                          <a:effectLst/>
                          <a:latin typeface="微软雅黑" panose="020B0503020204020204" pitchFamily="34" charset="-122"/>
                          <a:ea typeface="微软雅黑" panose="020B0503020204020204" pitchFamily="34" charset="-122"/>
                        </a:rPr>
                        <a:t> XXX</a:t>
                      </a:r>
                      <a:endParaRPr lang="en-US" sz="1600" kern="100" dirty="0">
                        <a:effectLst/>
                        <a:latin typeface="微软雅黑" panose="020B0503020204020204" pitchFamily="34" charset="-122"/>
                        <a:ea typeface="微软雅黑" panose="020B0503020204020204" pitchFamily="34" charset="-122"/>
                      </a:endParaRPr>
                    </a:p>
                  </a:txBody>
                  <a:tcPr marL="64454" marR="64454" marT="0" marB="0" anchor="ctr"/>
                </a:tc>
                <a:tc rowSpan="3">
                  <a:txBody>
                    <a:bodyPr/>
                    <a:lstStyle/>
                    <a:p>
                      <a:pPr algn="ctr">
                        <a:lnSpc>
                          <a:spcPts val="1600"/>
                        </a:lnSpc>
                        <a:spcAft>
                          <a:spcPts val="0"/>
                        </a:spcAft>
                      </a:pPr>
                      <a:r>
                        <a:rPr lang="en-US" sz="1600" kern="100" dirty="0">
                          <a:effectLst/>
                          <a:latin typeface="微软雅黑" panose="020B0503020204020204" pitchFamily="34" charset="-122"/>
                          <a:ea typeface="微软雅黑" panose="020B0503020204020204" pitchFamily="34" charset="-122"/>
                        </a:rPr>
                        <a:t> </a:t>
                      </a:r>
                      <a:r>
                        <a:rPr lang="zh-CN" altLang="en-US" sz="1600" kern="100" dirty="0">
                          <a:effectLst/>
                          <a:latin typeface="微软雅黑" panose="020B0503020204020204" pitchFamily="34" charset="-122"/>
                          <a:ea typeface="微软雅黑" panose="020B0503020204020204" pitchFamily="34" charset="-122"/>
                        </a:rPr>
                        <a:t>研发中心办公楼</a:t>
                      </a: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just">
                        <a:lnSpc>
                          <a:spcPts val="1600"/>
                        </a:lnSpc>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txBody>
                  <a:tcPr marL="64454" marR="64454" marT="0" marB="0" anchor="ctr"/>
                </a:tc>
              </a:tr>
              <a:tr h="451180">
                <a:tc vMerge="1">
                  <a:tcPr/>
                </a:tc>
                <a:tc vMerge="1">
                  <a:tcPr/>
                </a:tc>
                <a:tc vMerge="1">
                  <a:tcPr/>
                </a:tc>
                <a:tc vMerge="1">
                  <a:tcPr/>
                </a:tc>
                <a:tc vMerge="1">
                  <a:tcPr/>
                </a:tc>
                <a:tc>
                  <a:txBody>
                    <a:bodyPr/>
                    <a:lstStyle/>
                    <a:p>
                      <a:pPr algn="just">
                        <a:lnSpc>
                          <a:spcPts val="1600"/>
                        </a:lnSpc>
                        <a:spcAft>
                          <a:spcPts val="0"/>
                        </a:spcAft>
                      </a:pPr>
                      <a:r>
                        <a:rPr lang="zh-CN" sz="1600" kern="100" dirty="0">
                          <a:effectLst/>
                          <a:latin typeface="微软雅黑" panose="020B0503020204020204" pitchFamily="34" charset="-122"/>
                          <a:ea typeface="微软雅黑" panose="020B0503020204020204" pitchFamily="34" charset="-122"/>
                        </a:rPr>
                        <a:t>未开展安全培训</a:t>
                      </a:r>
                      <a:endParaRPr lang="zh-CN" sz="1600" kern="100" dirty="0">
                        <a:effectLst/>
                        <a:latin typeface="微软雅黑" panose="020B0503020204020204" pitchFamily="34" charset="-122"/>
                        <a:ea typeface="微软雅黑" panose="020B0503020204020204" pitchFamily="34" charset="-122"/>
                      </a:endParaRPr>
                    </a:p>
                  </a:txBody>
                  <a:tcPr marL="64454" marR="64454" marT="0" marB="0" anchor="ctr"/>
                </a:tc>
                <a:tc>
                  <a:txBody>
                    <a:bodyPr/>
                    <a:lstStyle/>
                    <a:p>
                      <a:pPr algn="just">
                        <a:lnSpc>
                          <a:spcPts val="1600"/>
                        </a:lnSpc>
                        <a:spcAft>
                          <a:spcPts val="0"/>
                        </a:spcAft>
                      </a:pPr>
                      <a:r>
                        <a:rPr lang="zh-CN" sz="1600" kern="100" dirty="0">
                          <a:effectLst/>
                          <a:latin typeface="微软雅黑" panose="020B0503020204020204" pitchFamily="34" charset="-122"/>
                          <a:ea typeface="微软雅黑" panose="020B0503020204020204" pitchFamily="34" charset="-122"/>
                        </a:rPr>
                        <a:t>制定安全培训计划，组织开展安全培训教育，保存人员培训记录</a:t>
                      </a:r>
                      <a:endParaRPr lang="zh-CN" sz="1600" kern="100" dirty="0">
                        <a:effectLst/>
                        <a:latin typeface="微软雅黑" panose="020B0503020204020204" pitchFamily="34" charset="-122"/>
                        <a:ea typeface="微软雅黑" panose="020B0503020204020204" pitchFamily="34" charset="-122"/>
                      </a:endParaRPr>
                    </a:p>
                  </a:txBody>
                  <a:tcPr marL="64454" marR="64454" marT="0" marB="0" anchor="ctr"/>
                </a:tc>
                <a:tc>
                  <a:txBody>
                    <a:bodyPr/>
                    <a:lstStyle/>
                    <a:p>
                      <a:pPr algn="ctr">
                        <a:lnSpc>
                          <a:spcPts val="1600"/>
                        </a:lnSpc>
                        <a:spcAft>
                          <a:spcPts val="0"/>
                        </a:spcAft>
                      </a:pPr>
                      <a:r>
                        <a:rPr lang="en-US" sz="1600" kern="100" dirty="0">
                          <a:effectLst/>
                          <a:latin typeface="微软雅黑" panose="020B0503020204020204" pitchFamily="34" charset="-122"/>
                          <a:ea typeface="微软雅黑" panose="020B0503020204020204" pitchFamily="34" charset="-122"/>
                        </a:rPr>
                        <a:t> XX</a:t>
                      </a:r>
                      <a:endParaRPr lang="en-US" sz="1600" kern="100" dirty="0">
                        <a:effectLst/>
                        <a:latin typeface="微软雅黑" panose="020B0503020204020204" pitchFamily="34" charset="-122"/>
                        <a:ea typeface="微软雅黑" panose="020B0503020204020204" pitchFamily="34" charset="-122"/>
                      </a:endParaRPr>
                    </a:p>
                  </a:txBody>
                  <a:tcPr marL="64454" marR="64454" marT="0" marB="0" anchor="ctr"/>
                </a:tc>
                <a:tc>
                  <a:txBody>
                    <a:bodyPr/>
                    <a:lstStyle/>
                    <a:p>
                      <a:pPr algn="ctr">
                        <a:lnSpc>
                          <a:spcPts val="1600"/>
                        </a:lnSpc>
                        <a:spcAft>
                          <a:spcPts val="0"/>
                        </a:spcAft>
                      </a:pPr>
                      <a:r>
                        <a:rPr lang="en-US" sz="1600" kern="100" dirty="0">
                          <a:effectLst/>
                          <a:latin typeface="微软雅黑" panose="020B0503020204020204" pitchFamily="34" charset="-122"/>
                          <a:ea typeface="微软雅黑" panose="020B0503020204020204" pitchFamily="34" charset="-122"/>
                        </a:rPr>
                        <a:t> XXX</a:t>
                      </a:r>
                      <a:endParaRPr lang="en-US" sz="1600" kern="100" dirty="0">
                        <a:effectLst/>
                        <a:latin typeface="微软雅黑" panose="020B0503020204020204" pitchFamily="34" charset="-122"/>
                        <a:ea typeface="微软雅黑" panose="020B0503020204020204" pitchFamily="34" charset="-122"/>
                      </a:endParaRPr>
                    </a:p>
                  </a:txBody>
                  <a:tcPr marL="64454" marR="64454" marT="0" marB="0" anchor="ctr"/>
                </a:tc>
                <a:tc vMerge="1">
                  <a:tcPr marL="64454" marR="64454" marT="0" marB="0"/>
                </a:tc>
              </a:tr>
              <a:tr h="245284">
                <a:tc vMerge="1">
                  <a:tcPr/>
                </a:tc>
                <a:tc vMerge="1">
                  <a:tcPr/>
                </a:tc>
                <a:tc vMerge="1">
                  <a:tcPr/>
                </a:tc>
                <a:tc vMerge="1">
                  <a:tcPr/>
                </a:tc>
                <a:tc vMerge="1">
                  <a:tcPr/>
                </a:tc>
                <a:tc>
                  <a:txBody>
                    <a:bodyPr/>
                    <a:lstStyle/>
                    <a:p>
                      <a:pPr algn="just">
                        <a:lnSpc>
                          <a:spcPts val="1600"/>
                        </a:lnSpc>
                        <a:spcAft>
                          <a:spcPts val="0"/>
                        </a:spcAft>
                      </a:pPr>
                      <a:r>
                        <a:rPr lang="zh-CN" sz="1600" kern="100">
                          <a:effectLst/>
                          <a:latin typeface="微软雅黑" panose="020B0503020204020204" pitchFamily="34" charset="-122"/>
                          <a:ea typeface="微软雅黑" panose="020B0503020204020204" pitchFamily="34" charset="-122"/>
                        </a:rPr>
                        <a:t>未配置安全责任人</a:t>
                      </a:r>
                      <a:endParaRPr lang="zh-CN" sz="1600" kern="100">
                        <a:effectLst/>
                        <a:latin typeface="微软雅黑" panose="020B0503020204020204" pitchFamily="34" charset="-122"/>
                        <a:ea typeface="微软雅黑" panose="020B0503020204020204" pitchFamily="34" charset="-122"/>
                      </a:endParaRPr>
                    </a:p>
                  </a:txBody>
                  <a:tcPr marL="64454" marR="64454" marT="0" marB="0" anchor="ctr"/>
                </a:tc>
                <a:tc>
                  <a:txBody>
                    <a:bodyPr/>
                    <a:lstStyle/>
                    <a:p>
                      <a:pPr algn="just">
                        <a:lnSpc>
                          <a:spcPts val="1600"/>
                        </a:lnSpc>
                        <a:spcAft>
                          <a:spcPts val="0"/>
                        </a:spcAft>
                      </a:pPr>
                      <a:r>
                        <a:rPr lang="zh-CN" sz="1600" kern="100" dirty="0">
                          <a:effectLst/>
                          <a:latin typeface="微软雅黑" panose="020B0503020204020204" pitchFamily="34" charset="-122"/>
                          <a:ea typeface="微软雅黑" panose="020B0503020204020204" pitchFamily="34" charset="-122"/>
                        </a:rPr>
                        <a:t>逐台落实安全责任人</a:t>
                      </a:r>
                      <a:endParaRPr lang="zh-CN" sz="1600" kern="100" dirty="0">
                        <a:effectLst/>
                        <a:latin typeface="微软雅黑" panose="020B0503020204020204" pitchFamily="34" charset="-122"/>
                        <a:ea typeface="微软雅黑" panose="020B0503020204020204" pitchFamily="34" charset="-122"/>
                      </a:endParaRPr>
                    </a:p>
                  </a:txBody>
                  <a:tcPr marL="64454" marR="64454" marT="0" marB="0" anchor="ctr"/>
                </a:tc>
                <a:tc>
                  <a:txBody>
                    <a:bodyPr/>
                    <a:lstStyle/>
                    <a:p>
                      <a:pPr algn="ctr">
                        <a:lnSpc>
                          <a:spcPts val="1600"/>
                        </a:lnSpc>
                        <a:spcAft>
                          <a:spcPts val="0"/>
                        </a:spcAft>
                      </a:pPr>
                      <a:r>
                        <a:rPr lang="en-US" sz="1600" kern="100" dirty="0">
                          <a:effectLst/>
                          <a:latin typeface="微软雅黑" panose="020B0503020204020204" pitchFamily="34" charset="-122"/>
                          <a:ea typeface="微软雅黑" panose="020B0503020204020204" pitchFamily="34" charset="-122"/>
                        </a:rPr>
                        <a:t> XX</a:t>
                      </a:r>
                      <a:endParaRPr lang="en-US" sz="1600" kern="100" dirty="0">
                        <a:effectLst/>
                        <a:latin typeface="微软雅黑" panose="020B0503020204020204" pitchFamily="34" charset="-122"/>
                        <a:ea typeface="微软雅黑" panose="020B0503020204020204" pitchFamily="34" charset="-122"/>
                      </a:endParaRPr>
                    </a:p>
                  </a:txBody>
                  <a:tcPr marL="64454" marR="64454" marT="0" marB="0" anchor="ctr"/>
                </a:tc>
                <a:tc>
                  <a:txBody>
                    <a:bodyPr/>
                    <a:lstStyle/>
                    <a:p>
                      <a:pPr algn="ctr">
                        <a:lnSpc>
                          <a:spcPts val="1600"/>
                        </a:lnSpc>
                        <a:spcAft>
                          <a:spcPts val="0"/>
                        </a:spcAft>
                      </a:pPr>
                      <a:r>
                        <a:rPr lang="en-US" sz="1600" kern="100" dirty="0">
                          <a:effectLst/>
                          <a:latin typeface="微软雅黑" panose="020B0503020204020204" pitchFamily="34" charset="-122"/>
                          <a:ea typeface="微软雅黑" panose="020B0503020204020204" pitchFamily="34" charset="-122"/>
                        </a:rPr>
                        <a:t> XXX</a:t>
                      </a:r>
                      <a:endParaRPr lang="en-US" sz="1600" kern="100" dirty="0">
                        <a:effectLst/>
                        <a:latin typeface="微软雅黑" panose="020B0503020204020204" pitchFamily="34" charset="-122"/>
                        <a:ea typeface="微软雅黑" panose="020B0503020204020204" pitchFamily="34" charset="-122"/>
                      </a:endParaRPr>
                    </a:p>
                  </a:txBody>
                  <a:tcPr marL="64454" marR="64454" marT="0" marB="0" anchor="ctr"/>
                </a:tc>
                <a:tc vMerge="1">
                  <a:tcPr marL="64454" marR="64454" marT="0" marB="0"/>
                </a:tc>
              </a:tr>
            </a:tbl>
          </a:graphicData>
        </a:graphic>
      </p:graphicFrame>
      <p:sp>
        <p:nvSpPr>
          <p:cNvPr id="3" name="日期占位符 2"/>
          <p:cNvSpPr>
            <a:spLocks noGrp="1"/>
          </p:cNvSpPr>
          <p:nvPr>
            <p:ph type="dt" sz="half" idx="10"/>
            <p:custDataLst>
              <p:tags r:id="rId7"/>
            </p:custDataLst>
          </p:nvPr>
        </p:nvSpPr>
        <p:spPr/>
        <p:txBody>
          <a:bodyPr/>
          <a:lstStyle/>
          <a:p>
            <a:fld id="{AAE336FB-2742-4D76-8B94-A45F43BE855D}" type="datetime11">
              <a:rPr lang="zh-CN" altLang="en-US" smtClean="0">
                <a:solidFill>
                  <a:schemeClr val="dk1">
                    <a:tint val="75000"/>
                  </a:schemeClr>
                </a:solidFill>
              </a:rPr>
            </a:fld>
            <a:endParaRPr lang="zh-CN" altLang="en-US" smtClean="0">
              <a:solidFill>
                <a:schemeClr val="dk1">
                  <a:tint val="75000"/>
                </a:schemeClr>
              </a:solidFill>
            </a:endParaRPr>
          </a:p>
        </p:txBody>
      </p:sp>
      <p:sp>
        <p:nvSpPr>
          <p:cNvPr id="5" name="灯片编号占位符 4"/>
          <p:cNvSpPr>
            <a:spLocks noGrp="1"/>
          </p:cNvSpPr>
          <p:nvPr>
            <p:ph type="sldNum" sz="quarter" idx="12"/>
            <p:custDataLst>
              <p:tags r:id="rId8"/>
            </p:custDataLst>
          </p:nvPr>
        </p:nvSpPr>
        <p:spPr/>
        <p:txBody>
          <a:bodyPr/>
          <a:lstStyle/>
          <a:p>
            <a:fld id="{4F8BEFBF-5B5F-4BD2-A74A-61A97BF1200E}" type="slidenum">
              <a:rPr lang="zh-CN" altLang="en-US" smtClean="0">
                <a:solidFill>
                  <a:schemeClr val="dk1">
                    <a:tint val="75000"/>
                  </a:schemeClr>
                </a:solidFill>
              </a:rPr>
            </a:fld>
            <a:endParaRPr lang="zh-CN" altLang="en-US" smtClean="0">
              <a:solidFill>
                <a:schemeClr val="dk1">
                  <a:tint val="75000"/>
                </a:schemeClr>
              </a:solidFill>
            </a:endParaRPr>
          </a:p>
        </p:txBody>
      </p:sp>
      <p:sp>
        <p:nvSpPr>
          <p:cNvPr id="6" name="矩形 5"/>
          <p:cNvSpPr/>
          <p:nvPr>
            <p:custDataLst>
              <p:tags r:id="rId9"/>
            </p:custDataLst>
          </p:nvPr>
        </p:nvSpPr>
        <p:spPr bwMode="auto">
          <a:xfrm>
            <a:off x="4741482" y="1016000"/>
            <a:ext cx="1748218" cy="3746500"/>
          </a:xfrm>
          <a:prstGeom prst="rect">
            <a:avLst/>
          </a:prstGeom>
          <a:gradFill flip="none" rotWithShape="1">
            <a:gsLst>
              <a:gs pos="0">
                <a:schemeClr val="bg1"/>
              </a:gs>
              <a:gs pos="36000">
                <a:schemeClr val="bg1"/>
              </a:gs>
              <a:gs pos="100000">
                <a:srgbClr val="C7C7C7"/>
              </a:gs>
            </a:gsLst>
            <a:lin ang="13500000" scaled="1"/>
            <a:tileRect/>
          </a:gra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4" name="矩形 13"/>
          <p:cNvSpPr/>
          <p:nvPr>
            <p:custDataLst>
              <p:tags r:id="rId10"/>
            </p:custDataLst>
          </p:nvPr>
        </p:nvSpPr>
        <p:spPr bwMode="auto">
          <a:xfrm>
            <a:off x="6515100" y="1016000"/>
            <a:ext cx="609600" cy="3746500"/>
          </a:xfrm>
          <a:prstGeom prst="rect">
            <a:avLst/>
          </a:prstGeom>
          <a:gradFill flip="none" rotWithShape="1">
            <a:gsLst>
              <a:gs pos="0">
                <a:schemeClr val="bg1"/>
              </a:gs>
              <a:gs pos="36000">
                <a:schemeClr val="bg1"/>
              </a:gs>
              <a:gs pos="100000">
                <a:srgbClr val="C7C7C7"/>
              </a:gs>
            </a:gsLst>
            <a:lin ang="13500000" scaled="1"/>
            <a:tileRect/>
          </a:gra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5" name="矩形 14"/>
          <p:cNvSpPr/>
          <p:nvPr>
            <p:custDataLst>
              <p:tags r:id="rId11"/>
            </p:custDataLst>
          </p:nvPr>
        </p:nvSpPr>
        <p:spPr bwMode="auto">
          <a:xfrm>
            <a:off x="7137400" y="1016000"/>
            <a:ext cx="609600" cy="3746500"/>
          </a:xfrm>
          <a:prstGeom prst="rect">
            <a:avLst/>
          </a:prstGeom>
          <a:gradFill flip="none" rotWithShape="1">
            <a:gsLst>
              <a:gs pos="0">
                <a:schemeClr val="bg1"/>
              </a:gs>
              <a:gs pos="36000">
                <a:schemeClr val="bg1"/>
              </a:gs>
              <a:gs pos="100000">
                <a:srgbClr val="C7C7C7"/>
              </a:gs>
            </a:gsLst>
            <a:lin ang="13500000" scaled="1"/>
            <a:tileRect/>
          </a:gra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4" grpId="0" bldLvl="0" animBg="1"/>
      <p:bldP spid="15" grpId="0" bldLvl="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215267" y="1002890"/>
            <a:ext cx="6577781" cy="1938020"/>
          </a:xfrm>
          <a:prstGeom prst="rect">
            <a:avLst/>
          </a:prstGeom>
          <a:noFill/>
        </p:spPr>
        <p:txBody>
          <a:bodyPr wrap="square" rtlCol="0">
            <a:spAutoFit/>
          </a:bodyPr>
          <a:lstStyle/>
          <a:p>
            <a:pPr marL="0" lvl="3"/>
            <a:endParaRPr lang="en-US" altLang="zh-CN" sz="2000" dirty="0">
              <a:solidFill>
                <a:srgbClr val="000000"/>
              </a:solidFill>
              <a:latin typeface="微软雅黑" panose="020B0503020204020204" pitchFamily="34" charset="-122"/>
              <a:ea typeface="微软雅黑" panose="020B0503020204020204" pitchFamily="34" charset="-122"/>
            </a:endParaRPr>
          </a:p>
          <a:p>
            <a:pPr marL="0" lvl="3"/>
            <a:r>
              <a:rPr lang="zh-CN" altLang="zh-CN" sz="2000" dirty="0">
                <a:solidFill>
                  <a:srgbClr val="000000"/>
                </a:solidFill>
                <a:latin typeface="微软雅黑" panose="020B0503020204020204" pitchFamily="34" charset="-122"/>
                <a:ea typeface="微软雅黑" panose="020B0503020204020204" pitchFamily="34" charset="-122"/>
              </a:rPr>
              <a:t>特种设备使用环节的事故隐患指特种设备使用单位违反相关法律、法规规章、标准和安全技术规范等相关特种设备安全管理制度的规定，或因其他因素在特种设备使用过程中存在可能导致事故发生的</a:t>
            </a:r>
            <a:r>
              <a:rPr lang="zh-CN" altLang="zh-CN" sz="2000" b="1" dirty="0">
                <a:solidFill>
                  <a:srgbClr val="000000"/>
                </a:solidFill>
                <a:latin typeface="微软雅黑" panose="020B0503020204020204" pitchFamily="34" charset="-122"/>
                <a:ea typeface="微软雅黑" panose="020B0503020204020204" pitchFamily="34" charset="-122"/>
              </a:rPr>
              <a:t>物的危险状态、人的不安全行为和管理上</a:t>
            </a:r>
            <a:r>
              <a:rPr lang="zh-CN" altLang="zh-CN" sz="2000" dirty="0">
                <a:solidFill>
                  <a:srgbClr val="000000"/>
                </a:solidFill>
                <a:latin typeface="微软雅黑" panose="020B0503020204020204" pitchFamily="34" charset="-122"/>
                <a:ea typeface="微软雅黑" panose="020B0503020204020204" pitchFamily="34" charset="-122"/>
              </a:rPr>
              <a:t>的缺陷</a:t>
            </a:r>
            <a:endParaRPr lang="zh-CN" altLang="zh-CN" sz="2000" dirty="0">
              <a:solidFill>
                <a:srgbClr val="000000"/>
              </a:solidFill>
              <a:latin typeface="微软雅黑" panose="020B0503020204020204" pitchFamily="34" charset="-122"/>
              <a:ea typeface="微软雅黑" panose="020B0503020204020204" pitchFamily="34" charset="-122"/>
            </a:endParaRPr>
          </a:p>
        </p:txBody>
      </p:sp>
      <p:sp>
        <p:nvSpPr>
          <p:cNvPr id="57" name="Freeform 8"/>
          <p:cNvSpPr/>
          <p:nvPr>
            <p:custDataLst>
              <p:tags r:id="rId1"/>
            </p:custDataLst>
          </p:nvPr>
        </p:nvSpPr>
        <p:spPr bwMode="auto">
          <a:xfrm>
            <a:off x="4486862" y="407020"/>
            <a:ext cx="22187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58" name="TextBox 44"/>
          <p:cNvSpPr txBox="1"/>
          <p:nvPr>
            <p:custDataLst>
              <p:tags r:id="rId2"/>
            </p:custDataLst>
          </p:nvPr>
        </p:nvSpPr>
        <p:spPr>
          <a:xfrm>
            <a:off x="4627020" y="407020"/>
            <a:ext cx="2078580"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a:solidFill>
                  <a:schemeClr val="lt1"/>
                </a:solidFill>
                <a:latin typeface="微软雅黑" panose="020B0503020204020204" pitchFamily="34" charset="-122"/>
                <a:ea typeface="微软雅黑" panose="020B0503020204020204" pitchFamily="34" charset="-122"/>
              </a:rPr>
              <a:t>7</a:t>
            </a:r>
            <a:r>
              <a:rPr lang="zh-CN" altLang="en-US" sz="2000" spc="70" dirty="0">
                <a:solidFill>
                  <a:schemeClr val="lt1"/>
                </a:solidFill>
                <a:latin typeface="微软雅黑" panose="020B0503020204020204" pitchFamily="34" charset="-122"/>
                <a:ea typeface="微软雅黑" panose="020B0503020204020204" pitchFamily="34" charset="-122"/>
              </a:rPr>
              <a:t>隐患排查治理</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59" name="Freeform 8"/>
          <p:cNvSpPr/>
          <p:nvPr>
            <p:custDataLst>
              <p:tags r:id="rId3"/>
            </p:custDataLst>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60" name="TextBox 44"/>
          <p:cNvSpPr txBox="1"/>
          <p:nvPr/>
        </p:nvSpPr>
        <p:spPr>
          <a:xfrm>
            <a:off x="784614" y="407020"/>
            <a:ext cx="3664768"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特种设备双重预防工作程序</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61" name="Freeform 7"/>
          <p:cNvSpPr/>
          <p:nvPr>
            <p:custDataLst>
              <p:tags r:id="rId4"/>
            </p:custDataLst>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endParaRPr>
          </a:p>
        </p:txBody>
      </p:sp>
      <p:sp>
        <p:nvSpPr>
          <p:cNvPr id="62" name="TextBox 61"/>
          <p:cNvSpPr txBox="1"/>
          <p:nvPr>
            <p:custDataLst>
              <p:tags r:id="rId5"/>
            </p:custDataLst>
          </p:nvPr>
        </p:nvSpPr>
        <p:spPr>
          <a:xfrm>
            <a:off x="88490" y="401156"/>
            <a:ext cx="200578" cy="307777"/>
          </a:xfrm>
          <a:prstGeom prst="rect">
            <a:avLst/>
          </a:prstGeom>
          <a:noFill/>
        </p:spPr>
        <p:txBody>
          <a:bodyPr wrap="square" rtlCol="0">
            <a:spAutoFit/>
          </a:bodyPr>
          <a:lstStyle/>
          <a:p>
            <a:r>
              <a:rPr lang="zh-CN" altLang="en-US" sz="1400" b="1" dirty="0">
                <a:solidFill>
                  <a:schemeClr val="lt1"/>
                </a:solidFill>
              </a:rPr>
              <a:t>三</a:t>
            </a:r>
            <a:endParaRPr lang="zh-CN" altLang="en-US" sz="1400" b="1" dirty="0">
              <a:solidFill>
                <a:schemeClr val="lt1"/>
              </a:solidFill>
            </a:endParaRPr>
          </a:p>
        </p:txBody>
      </p:sp>
      <p:sp>
        <p:nvSpPr>
          <p:cNvPr id="63" name="矩形标注 62"/>
          <p:cNvSpPr/>
          <p:nvPr>
            <p:custDataLst>
              <p:tags r:id="rId6"/>
            </p:custDataLst>
          </p:nvPr>
        </p:nvSpPr>
        <p:spPr bwMode="auto">
          <a:xfrm>
            <a:off x="1215266" y="1233093"/>
            <a:ext cx="6468233" cy="1708789"/>
          </a:xfrm>
          <a:prstGeom prst="wedgeRectCallout">
            <a:avLst>
              <a:gd name="adj1" fmla="val -54736"/>
              <a:gd name="adj2" fmla="val -31655"/>
            </a:avLst>
          </a:prstGeom>
          <a:noFill/>
          <a:ln w="22225">
            <a:solidFill>
              <a:schemeClr val="dk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4" name="TextBox 13"/>
          <p:cNvSpPr txBox="1"/>
          <p:nvPr>
            <p:custDataLst>
              <p:tags r:id="rId7"/>
            </p:custDataLst>
          </p:nvPr>
        </p:nvSpPr>
        <p:spPr>
          <a:xfrm>
            <a:off x="79280" y="1059800"/>
            <a:ext cx="1171746" cy="706755"/>
          </a:xfrm>
          <a:prstGeom prst="rect">
            <a:avLst/>
          </a:prstGeom>
          <a:noFill/>
        </p:spPr>
        <p:txBody>
          <a:bodyPr wrap="square" rtlCol="0">
            <a:spAutoFit/>
          </a:bodyPr>
          <a:lstStyle/>
          <a:p>
            <a:r>
              <a:rPr lang="zh-CN" altLang="en-US" sz="2000" dirty="0">
                <a:solidFill>
                  <a:schemeClr val="dk1"/>
                </a:solidFill>
                <a:latin typeface="微软雅黑" panose="020B0503020204020204" pitchFamily="34" charset="-122"/>
                <a:ea typeface="微软雅黑" panose="020B0503020204020204" pitchFamily="34" charset="-122"/>
              </a:rPr>
              <a:t>标准</a:t>
            </a:r>
            <a:endParaRPr lang="en-US" altLang="zh-CN" sz="2000" dirty="0">
              <a:solidFill>
                <a:schemeClr val="dk1"/>
              </a:solidFill>
              <a:latin typeface="微软雅黑" panose="020B0503020204020204" pitchFamily="34" charset="-122"/>
              <a:ea typeface="微软雅黑" panose="020B0503020204020204" pitchFamily="34" charset="-122"/>
            </a:endParaRPr>
          </a:p>
          <a:p>
            <a:r>
              <a:rPr lang="en-US" altLang="zh-CN" sz="2000" dirty="0">
                <a:solidFill>
                  <a:schemeClr val="dk1"/>
                </a:solidFill>
                <a:latin typeface="微软雅黑" panose="020B0503020204020204" pitchFamily="34" charset="-122"/>
                <a:ea typeface="微软雅黑" panose="020B0503020204020204" pitchFamily="34" charset="-122"/>
              </a:rPr>
              <a:t>5.5.1.1</a:t>
            </a:r>
            <a:endParaRPr lang="en-US" altLang="zh-CN" sz="2000" dirty="0">
              <a:solidFill>
                <a:schemeClr val="dk1"/>
              </a:solidFill>
              <a:latin typeface="微软雅黑" panose="020B0503020204020204" pitchFamily="34" charset="-122"/>
              <a:ea typeface="微软雅黑" panose="020B0503020204020204" pitchFamily="34" charset="-122"/>
            </a:endParaRPr>
          </a:p>
        </p:txBody>
      </p:sp>
      <p:sp>
        <p:nvSpPr>
          <p:cNvPr id="3" name="日期占位符 2"/>
          <p:cNvSpPr>
            <a:spLocks noGrp="1"/>
          </p:cNvSpPr>
          <p:nvPr>
            <p:ph type="dt" sz="half" idx="10"/>
            <p:custDataLst>
              <p:tags r:id="rId8"/>
            </p:custDataLst>
          </p:nvPr>
        </p:nvSpPr>
        <p:spPr/>
        <p:txBody>
          <a:bodyPr/>
          <a:lstStyle/>
          <a:p>
            <a:fld id="{BF73C774-6B71-49F0-A707-7D6C9B85EFB5}" type="datetime11">
              <a:rPr lang="zh-CN" altLang="en-US" smtClean="0">
                <a:solidFill>
                  <a:schemeClr val="dk1">
                    <a:tint val="75000"/>
                  </a:schemeClr>
                </a:solidFill>
              </a:rPr>
            </a:fld>
            <a:endParaRPr lang="zh-CN" altLang="en-US" smtClean="0">
              <a:solidFill>
                <a:schemeClr val="dk1">
                  <a:tint val="75000"/>
                </a:schemeClr>
              </a:solidFill>
            </a:endParaRPr>
          </a:p>
        </p:txBody>
      </p:sp>
      <p:sp>
        <p:nvSpPr>
          <p:cNvPr id="4" name="灯片编号占位符 3"/>
          <p:cNvSpPr>
            <a:spLocks noGrp="1"/>
          </p:cNvSpPr>
          <p:nvPr>
            <p:ph type="sldNum" sz="quarter" idx="12"/>
            <p:custDataLst>
              <p:tags r:id="rId9"/>
            </p:custDataLst>
          </p:nvPr>
        </p:nvSpPr>
        <p:spPr/>
        <p:txBody>
          <a:bodyPr/>
          <a:lstStyle/>
          <a:p>
            <a:fld id="{4F8BEFBF-5B5F-4BD2-A74A-61A97BF1200E}" type="slidenum">
              <a:rPr lang="zh-CN" altLang="en-US" smtClean="0">
                <a:solidFill>
                  <a:schemeClr val="dk1">
                    <a:tint val="75000"/>
                  </a:schemeClr>
                </a:solidFill>
              </a:rPr>
            </a:fld>
            <a:endParaRPr lang="zh-CN" altLang="en-US" smtClean="0">
              <a:solidFill>
                <a:schemeClr val="dk1">
                  <a:tint val="75000"/>
                </a:schemeClr>
              </a:solidFill>
            </a:endParaRPr>
          </a:p>
        </p:txBody>
      </p:sp>
    </p:spTree>
  </p:cSld>
  <p:clrMapOvr>
    <a:masterClrMapping/>
  </p:clrMapOvr>
  <p:transition spd="slow">
    <p:wipe dir="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215267" y="1002890"/>
            <a:ext cx="6577781" cy="2553335"/>
          </a:xfrm>
          <a:prstGeom prst="rect">
            <a:avLst/>
          </a:prstGeom>
          <a:noFill/>
        </p:spPr>
        <p:txBody>
          <a:bodyPr wrap="square" rtlCol="0">
            <a:spAutoFit/>
          </a:bodyPr>
          <a:lstStyle/>
          <a:p>
            <a:pPr marL="0" lvl="3"/>
            <a:endParaRPr lang="en-US" altLang="zh-CN" sz="2000" dirty="0">
              <a:solidFill>
                <a:srgbClr val="000000"/>
              </a:solidFill>
              <a:latin typeface="微软雅黑" panose="020B0503020204020204" pitchFamily="34" charset="-122"/>
              <a:ea typeface="微软雅黑" panose="020B0503020204020204" pitchFamily="34" charset="-122"/>
            </a:endParaRPr>
          </a:p>
          <a:p>
            <a:pPr marL="0" lvl="3"/>
            <a:r>
              <a:rPr lang="zh-CN" altLang="zh-CN" sz="2000" dirty="0">
                <a:solidFill>
                  <a:srgbClr val="000000"/>
                </a:solidFill>
                <a:latin typeface="微软雅黑" panose="020B0503020204020204" pitchFamily="34" charset="-122"/>
                <a:ea typeface="微软雅黑" panose="020B0503020204020204" pitchFamily="34" charset="-122"/>
              </a:rPr>
              <a:t>事故隐患分为一般事故隐患和重大事故隐患。一般事故隐患，是指危害和整改难度较小，发现后能够立即整改排除的隐患。重大事故隐患，是指危害和整改难度较大，应当全部或者局部停产停业，并经过一定时间整改治理方能排除的隐患，或者因外部因素影响致使企业自身难以排除的隐患。事故隐患的等级由组织隐患排查的使用单位依据有关法律法规和标准确定，常见的事故隐患见附录</a:t>
            </a:r>
            <a:r>
              <a:rPr lang="en-US" altLang="zh-CN" sz="2000" dirty="0">
                <a:solidFill>
                  <a:srgbClr val="000000"/>
                </a:solidFill>
                <a:latin typeface="微软雅黑" panose="020B0503020204020204" pitchFamily="34" charset="-122"/>
                <a:ea typeface="微软雅黑" panose="020B0503020204020204" pitchFamily="34" charset="-122"/>
              </a:rPr>
              <a:t>F</a:t>
            </a:r>
            <a:endParaRPr lang="en-US" altLang="zh-CN" sz="2000" dirty="0">
              <a:solidFill>
                <a:srgbClr val="000000"/>
              </a:solidFill>
              <a:latin typeface="微软雅黑" panose="020B0503020204020204" pitchFamily="34" charset="-122"/>
              <a:ea typeface="微软雅黑" panose="020B0503020204020204" pitchFamily="34" charset="-122"/>
            </a:endParaRPr>
          </a:p>
        </p:txBody>
      </p:sp>
      <p:sp>
        <p:nvSpPr>
          <p:cNvPr id="59" name="Freeform 8"/>
          <p:cNvSpPr/>
          <p:nvPr>
            <p:custDataLst>
              <p:tags r:id="rId1"/>
            </p:custDataLst>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60" name="TextBox 44"/>
          <p:cNvSpPr txBox="1"/>
          <p:nvPr/>
        </p:nvSpPr>
        <p:spPr>
          <a:xfrm>
            <a:off x="784614" y="407020"/>
            <a:ext cx="3956868"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特种设备双重预防工作程序</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61" name="Freeform 7"/>
          <p:cNvSpPr/>
          <p:nvPr>
            <p:custDataLst>
              <p:tags r:id="rId2"/>
            </p:custDataLst>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endParaRPr>
          </a:p>
        </p:txBody>
      </p:sp>
      <p:sp>
        <p:nvSpPr>
          <p:cNvPr id="62" name="TextBox 61"/>
          <p:cNvSpPr txBox="1"/>
          <p:nvPr>
            <p:custDataLst>
              <p:tags r:id="rId3"/>
            </p:custDataLst>
          </p:nvPr>
        </p:nvSpPr>
        <p:spPr>
          <a:xfrm>
            <a:off x="88490" y="401156"/>
            <a:ext cx="200578" cy="307777"/>
          </a:xfrm>
          <a:prstGeom prst="rect">
            <a:avLst/>
          </a:prstGeom>
          <a:noFill/>
        </p:spPr>
        <p:txBody>
          <a:bodyPr wrap="square" rtlCol="0">
            <a:spAutoFit/>
          </a:bodyPr>
          <a:lstStyle/>
          <a:p>
            <a:r>
              <a:rPr lang="zh-CN" altLang="en-US" sz="1400" b="1" dirty="0">
                <a:solidFill>
                  <a:schemeClr val="lt1"/>
                </a:solidFill>
              </a:rPr>
              <a:t>三</a:t>
            </a:r>
            <a:endParaRPr lang="zh-CN" altLang="en-US" sz="1400" b="1" dirty="0">
              <a:solidFill>
                <a:schemeClr val="lt1"/>
              </a:solidFill>
            </a:endParaRPr>
          </a:p>
        </p:txBody>
      </p:sp>
      <p:sp>
        <p:nvSpPr>
          <p:cNvPr id="63" name="矩形标注 62"/>
          <p:cNvSpPr/>
          <p:nvPr>
            <p:custDataLst>
              <p:tags r:id="rId4"/>
            </p:custDataLst>
          </p:nvPr>
        </p:nvSpPr>
        <p:spPr bwMode="auto">
          <a:xfrm>
            <a:off x="1215266" y="1233093"/>
            <a:ext cx="6722234" cy="2324342"/>
          </a:xfrm>
          <a:prstGeom prst="wedgeRectCallout">
            <a:avLst>
              <a:gd name="adj1" fmla="val -54736"/>
              <a:gd name="adj2" fmla="val -31655"/>
            </a:avLst>
          </a:prstGeom>
          <a:noFill/>
          <a:ln w="22225">
            <a:solidFill>
              <a:schemeClr val="dk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4" name="TextBox 13"/>
          <p:cNvSpPr txBox="1"/>
          <p:nvPr>
            <p:custDataLst>
              <p:tags r:id="rId5"/>
            </p:custDataLst>
          </p:nvPr>
        </p:nvSpPr>
        <p:spPr>
          <a:xfrm>
            <a:off x="28480" y="1059800"/>
            <a:ext cx="1171746" cy="706755"/>
          </a:xfrm>
          <a:prstGeom prst="rect">
            <a:avLst/>
          </a:prstGeom>
          <a:noFill/>
        </p:spPr>
        <p:txBody>
          <a:bodyPr wrap="square" rtlCol="0">
            <a:spAutoFit/>
          </a:bodyPr>
          <a:lstStyle/>
          <a:p>
            <a:r>
              <a:rPr lang="zh-CN" altLang="en-US" sz="2000" dirty="0">
                <a:solidFill>
                  <a:schemeClr val="dk1"/>
                </a:solidFill>
                <a:latin typeface="微软雅黑" panose="020B0503020204020204" pitchFamily="34" charset="-122"/>
                <a:ea typeface="微软雅黑" panose="020B0503020204020204" pitchFamily="34" charset="-122"/>
              </a:rPr>
              <a:t>标准</a:t>
            </a:r>
            <a:endParaRPr lang="en-US" altLang="zh-CN" sz="2000" dirty="0">
              <a:solidFill>
                <a:schemeClr val="dk1"/>
              </a:solidFill>
              <a:latin typeface="微软雅黑" panose="020B0503020204020204" pitchFamily="34" charset="-122"/>
              <a:ea typeface="微软雅黑" panose="020B0503020204020204" pitchFamily="34" charset="-122"/>
            </a:endParaRPr>
          </a:p>
          <a:p>
            <a:r>
              <a:rPr lang="en-US" altLang="zh-CN" sz="2000" dirty="0">
                <a:solidFill>
                  <a:schemeClr val="dk1"/>
                </a:solidFill>
                <a:latin typeface="微软雅黑" panose="020B0503020204020204" pitchFamily="34" charset="-122"/>
                <a:ea typeface="微软雅黑" panose="020B0503020204020204" pitchFamily="34" charset="-122"/>
              </a:rPr>
              <a:t>5.5.1.5</a:t>
            </a:r>
            <a:endParaRPr lang="en-US" altLang="zh-CN" sz="2000" dirty="0">
              <a:solidFill>
                <a:schemeClr val="dk1"/>
              </a:solidFill>
              <a:latin typeface="微软雅黑" panose="020B0503020204020204" pitchFamily="34" charset="-122"/>
              <a:ea typeface="微软雅黑" panose="020B0503020204020204" pitchFamily="34" charset="-122"/>
            </a:endParaRPr>
          </a:p>
        </p:txBody>
      </p:sp>
      <p:sp>
        <p:nvSpPr>
          <p:cNvPr id="3" name="日期占位符 2"/>
          <p:cNvSpPr>
            <a:spLocks noGrp="1"/>
          </p:cNvSpPr>
          <p:nvPr>
            <p:ph type="dt" sz="half" idx="10"/>
            <p:custDataLst>
              <p:tags r:id="rId6"/>
            </p:custDataLst>
          </p:nvPr>
        </p:nvSpPr>
        <p:spPr/>
        <p:txBody>
          <a:bodyPr/>
          <a:lstStyle/>
          <a:p>
            <a:fld id="{B41B2265-BD2F-42C3-A69D-6AD15D169890}" type="datetime11">
              <a:rPr lang="zh-CN" altLang="en-US" smtClean="0">
                <a:solidFill>
                  <a:schemeClr val="dk1">
                    <a:tint val="75000"/>
                  </a:schemeClr>
                </a:solidFill>
              </a:rPr>
            </a:fld>
            <a:endParaRPr lang="zh-CN" altLang="en-US" smtClean="0">
              <a:solidFill>
                <a:schemeClr val="dk1">
                  <a:tint val="75000"/>
                </a:schemeClr>
              </a:solidFill>
            </a:endParaRPr>
          </a:p>
        </p:txBody>
      </p:sp>
      <p:sp>
        <p:nvSpPr>
          <p:cNvPr id="4" name="灯片编号占位符 3"/>
          <p:cNvSpPr>
            <a:spLocks noGrp="1"/>
          </p:cNvSpPr>
          <p:nvPr>
            <p:ph type="sldNum" sz="quarter" idx="12"/>
            <p:custDataLst>
              <p:tags r:id="rId7"/>
            </p:custDataLst>
          </p:nvPr>
        </p:nvSpPr>
        <p:spPr/>
        <p:txBody>
          <a:bodyPr/>
          <a:lstStyle/>
          <a:p>
            <a:fld id="{4F8BEFBF-5B5F-4BD2-A74A-61A97BF1200E}" type="slidenum">
              <a:rPr lang="zh-CN" altLang="en-US" smtClean="0">
                <a:solidFill>
                  <a:schemeClr val="dk1">
                    <a:tint val="75000"/>
                  </a:schemeClr>
                </a:solidFill>
              </a:rPr>
            </a:fld>
            <a:endParaRPr lang="zh-CN" altLang="en-US" smtClean="0">
              <a:solidFill>
                <a:schemeClr val="dk1">
                  <a:tint val="75000"/>
                </a:schemeClr>
              </a:solidFill>
            </a:endParaRPr>
          </a:p>
        </p:txBody>
      </p:sp>
      <p:sp>
        <p:nvSpPr>
          <p:cNvPr id="15" name="Freeform 8"/>
          <p:cNvSpPr/>
          <p:nvPr>
            <p:custDataLst>
              <p:tags r:id="rId8"/>
            </p:custDataLst>
          </p:nvPr>
        </p:nvSpPr>
        <p:spPr bwMode="auto">
          <a:xfrm>
            <a:off x="4486862" y="407020"/>
            <a:ext cx="22187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6" name="TextBox 44"/>
          <p:cNvSpPr txBox="1"/>
          <p:nvPr>
            <p:custDataLst>
              <p:tags r:id="rId9"/>
            </p:custDataLst>
          </p:nvPr>
        </p:nvSpPr>
        <p:spPr>
          <a:xfrm>
            <a:off x="4627020" y="407020"/>
            <a:ext cx="2078580"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a:solidFill>
                  <a:schemeClr val="lt1"/>
                </a:solidFill>
                <a:latin typeface="微软雅黑" panose="020B0503020204020204" pitchFamily="34" charset="-122"/>
                <a:ea typeface="微软雅黑" panose="020B0503020204020204" pitchFamily="34" charset="-122"/>
              </a:rPr>
              <a:t>7</a:t>
            </a:r>
            <a:r>
              <a:rPr lang="zh-CN" altLang="en-US" sz="2000" spc="70" dirty="0">
                <a:solidFill>
                  <a:schemeClr val="lt1"/>
                </a:solidFill>
                <a:latin typeface="微软雅黑" panose="020B0503020204020204" pitchFamily="34" charset="-122"/>
                <a:ea typeface="微软雅黑" panose="020B0503020204020204" pitchFamily="34" charset="-122"/>
              </a:rPr>
              <a:t>隐患排查治理</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Tree>
  </p:cSld>
  <p:clrMapOvr>
    <a:masterClrMapping/>
  </p:clrMapOvr>
  <p:transition spd="slow">
    <p:wipe dir="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Freeform 8"/>
          <p:cNvSpPr/>
          <p:nvPr>
            <p:custDataLst>
              <p:tags r:id="rId1"/>
            </p:custDataLst>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60" name="TextBox 44"/>
          <p:cNvSpPr txBox="1"/>
          <p:nvPr/>
        </p:nvSpPr>
        <p:spPr>
          <a:xfrm>
            <a:off x="784614" y="407020"/>
            <a:ext cx="3956868"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特种设备双重预防工作程序</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61" name="Freeform 7"/>
          <p:cNvSpPr/>
          <p:nvPr>
            <p:custDataLst>
              <p:tags r:id="rId2"/>
            </p:custDataLst>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endParaRPr>
          </a:p>
        </p:txBody>
      </p:sp>
      <p:sp>
        <p:nvSpPr>
          <p:cNvPr id="62" name="TextBox 61"/>
          <p:cNvSpPr txBox="1"/>
          <p:nvPr>
            <p:custDataLst>
              <p:tags r:id="rId3"/>
            </p:custDataLst>
          </p:nvPr>
        </p:nvSpPr>
        <p:spPr>
          <a:xfrm>
            <a:off x="88490" y="401156"/>
            <a:ext cx="200578" cy="307777"/>
          </a:xfrm>
          <a:prstGeom prst="rect">
            <a:avLst/>
          </a:prstGeom>
          <a:noFill/>
        </p:spPr>
        <p:txBody>
          <a:bodyPr wrap="square" rtlCol="0">
            <a:spAutoFit/>
          </a:bodyPr>
          <a:lstStyle/>
          <a:p>
            <a:r>
              <a:rPr lang="zh-CN" altLang="en-US" sz="1400" b="1" dirty="0">
                <a:solidFill>
                  <a:schemeClr val="lt1"/>
                </a:solidFill>
              </a:rPr>
              <a:t>三</a:t>
            </a:r>
            <a:endParaRPr lang="zh-CN" altLang="en-US" sz="1400" b="1" dirty="0">
              <a:solidFill>
                <a:schemeClr val="lt1"/>
              </a:solidFill>
            </a:endParaRPr>
          </a:p>
        </p:txBody>
      </p:sp>
      <p:sp>
        <p:nvSpPr>
          <p:cNvPr id="63" name="矩形标注 62"/>
          <p:cNvSpPr/>
          <p:nvPr>
            <p:custDataLst>
              <p:tags r:id="rId4"/>
            </p:custDataLst>
          </p:nvPr>
        </p:nvSpPr>
        <p:spPr bwMode="auto">
          <a:xfrm>
            <a:off x="1215265" y="1233092"/>
            <a:ext cx="7554161" cy="3360941"/>
          </a:xfrm>
          <a:prstGeom prst="wedgeRectCallout">
            <a:avLst>
              <a:gd name="adj1" fmla="val -54736"/>
              <a:gd name="adj2" fmla="val -31655"/>
            </a:avLst>
          </a:prstGeom>
          <a:noFill/>
          <a:ln w="22225">
            <a:solidFill>
              <a:schemeClr val="dk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4" name="TextBox 13"/>
          <p:cNvSpPr txBox="1"/>
          <p:nvPr>
            <p:custDataLst>
              <p:tags r:id="rId5"/>
            </p:custDataLst>
          </p:nvPr>
        </p:nvSpPr>
        <p:spPr>
          <a:xfrm>
            <a:off x="28480" y="1059800"/>
            <a:ext cx="1171746" cy="706755"/>
          </a:xfrm>
          <a:prstGeom prst="rect">
            <a:avLst/>
          </a:prstGeom>
          <a:noFill/>
        </p:spPr>
        <p:txBody>
          <a:bodyPr wrap="square" rtlCol="0">
            <a:spAutoFit/>
          </a:bodyPr>
          <a:lstStyle/>
          <a:p>
            <a:r>
              <a:rPr lang="zh-CN" altLang="en-US" sz="2000" dirty="0">
                <a:solidFill>
                  <a:schemeClr val="dk1"/>
                </a:solidFill>
                <a:latin typeface="微软雅黑" panose="020B0503020204020204" pitchFamily="34" charset="-122"/>
                <a:ea typeface="微软雅黑" panose="020B0503020204020204" pitchFamily="34" charset="-122"/>
              </a:rPr>
              <a:t>标准</a:t>
            </a:r>
            <a:endParaRPr lang="en-US" altLang="zh-CN" sz="2000" dirty="0">
              <a:solidFill>
                <a:schemeClr val="dk1"/>
              </a:solidFill>
              <a:latin typeface="微软雅黑" panose="020B0503020204020204" pitchFamily="34" charset="-122"/>
              <a:ea typeface="微软雅黑" panose="020B0503020204020204" pitchFamily="34" charset="-122"/>
            </a:endParaRPr>
          </a:p>
          <a:p>
            <a:r>
              <a:rPr lang="zh-CN" altLang="en-US" sz="2000" dirty="0">
                <a:solidFill>
                  <a:schemeClr val="dk1"/>
                </a:solidFill>
                <a:latin typeface="微软雅黑" panose="020B0503020204020204" pitchFamily="34" charset="-122"/>
                <a:ea typeface="微软雅黑" panose="020B0503020204020204" pitchFamily="34" charset="-122"/>
              </a:rPr>
              <a:t>附录</a:t>
            </a:r>
            <a:r>
              <a:rPr lang="en-US" altLang="zh-CN" sz="2000" dirty="0">
                <a:solidFill>
                  <a:schemeClr val="dk1"/>
                </a:solidFill>
                <a:latin typeface="微软雅黑" panose="020B0503020204020204" pitchFamily="34" charset="-122"/>
                <a:ea typeface="微软雅黑" panose="020B0503020204020204" pitchFamily="34" charset="-122"/>
              </a:rPr>
              <a:t>F</a:t>
            </a:r>
            <a:endParaRPr lang="en-US" altLang="zh-CN" sz="2000" dirty="0">
              <a:solidFill>
                <a:schemeClr val="dk1"/>
              </a:solidFill>
              <a:latin typeface="微软雅黑" panose="020B0503020204020204" pitchFamily="34" charset="-122"/>
              <a:ea typeface="微软雅黑" panose="020B0503020204020204" pitchFamily="34" charset="-122"/>
            </a:endParaRPr>
          </a:p>
        </p:txBody>
      </p:sp>
      <p:graphicFrame>
        <p:nvGraphicFramePr>
          <p:cNvPr id="3" name="表格 2"/>
          <p:cNvGraphicFramePr>
            <a:graphicFrameLocks noGrp="1"/>
          </p:cNvGraphicFramePr>
          <p:nvPr/>
        </p:nvGraphicFramePr>
        <p:xfrm>
          <a:off x="1352551" y="1287744"/>
          <a:ext cx="7315200" cy="3115308"/>
        </p:xfrm>
        <a:graphic>
          <a:graphicData uri="http://schemas.openxmlformats.org/drawingml/2006/table">
            <a:tbl>
              <a:tblPr firstRow="1" firstCol="1" bandRow="1">
                <a:tableStyleId>{5C22544A-7EE6-4342-B048-85BDC9FD1C3A}</a:tableStyleId>
              </a:tblPr>
              <a:tblGrid>
                <a:gridCol w="430804"/>
                <a:gridCol w="634632"/>
                <a:gridCol w="6249764"/>
              </a:tblGrid>
              <a:tr h="485186">
                <a:tc>
                  <a:txBody>
                    <a:bodyPr/>
                    <a:lstStyle/>
                    <a:p>
                      <a:pPr algn="ctr">
                        <a:spcAft>
                          <a:spcPts val="0"/>
                        </a:spcAft>
                      </a:pPr>
                      <a:r>
                        <a:rPr lang="zh-CN" sz="1000" kern="100" dirty="0">
                          <a:effectLst/>
                          <a:latin typeface="微软雅黑" panose="020B0503020204020204" pitchFamily="34" charset="-122"/>
                          <a:ea typeface="微软雅黑" panose="020B0503020204020204" pitchFamily="34" charset="-122"/>
                        </a:rPr>
                        <a:t>序号</a:t>
                      </a:r>
                      <a:endParaRPr lang="zh-CN" sz="1000" kern="100" dirty="0">
                        <a:effectLst/>
                        <a:latin typeface="微软雅黑" panose="020B0503020204020204" pitchFamily="34" charset="-122"/>
                        <a:ea typeface="微软雅黑" panose="020B0503020204020204" pitchFamily="34" charset="-122"/>
                      </a:endParaRPr>
                    </a:p>
                  </a:txBody>
                  <a:tcPr marL="0" marR="0" marT="0" marB="0" anchor="ctr"/>
                </a:tc>
                <a:tc>
                  <a:txBody>
                    <a:bodyPr/>
                    <a:lstStyle/>
                    <a:p>
                      <a:pPr algn="ctr">
                        <a:lnSpc>
                          <a:spcPts val="1900"/>
                        </a:lnSpc>
                        <a:spcAft>
                          <a:spcPts val="0"/>
                        </a:spcAft>
                      </a:pPr>
                      <a:r>
                        <a:rPr lang="zh-CN" sz="1000" kern="100">
                          <a:effectLst/>
                          <a:latin typeface="微软雅黑" panose="020B0503020204020204" pitchFamily="34" charset="-122"/>
                          <a:ea typeface="微软雅黑" panose="020B0503020204020204" pitchFamily="34" charset="-122"/>
                        </a:rPr>
                        <a:t>隐患类别</a:t>
                      </a:r>
                      <a:endParaRPr lang="zh-CN" sz="1000" kern="100">
                        <a:effectLst/>
                        <a:latin typeface="微软雅黑" panose="020B0503020204020204" pitchFamily="34" charset="-122"/>
                        <a:ea typeface="微软雅黑" panose="020B0503020204020204" pitchFamily="34" charset="-122"/>
                      </a:endParaRPr>
                    </a:p>
                  </a:txBody>
                  <a:tcPr marL="0" marR="0" marT="0" marB="0" anchor="ctr"/>
                </a:tc>
                <a:tc>
                  <a:txBody>
                    <a:bodyPr/>
                    <a:lstStyle/>
                    <a:p>
                      <a:pPr algn="ctr">
                        <a:lnSpc>
                          <a:spcPts val="1900"/>
                        </a:lnSpc>
                        <a:spcAft>
                          <a:spcPts val="0"/>
                        </a:spcAft>
                      </a:pPr>
                      <a:r>
                        <a:rPr lang="zh-CN" sz="1000" kern="100">
                          <a:effectLst/>
                          <a:latin typeface="微软雅黑" panose="020B0503020204020204" pitchFamily="34" charset="-122"/>
                          <a:ea typeface="微软雅黑" panose="020B0503020204020204" pitchFamily="34" charset="-122"/>
                        </a:rPr>
                        <a:t>特种设备事故隐患</a:t>
                      </a:r>
                      <a:endParaRPr lang="zh-CN" sz="1000" kern="100">
                        <a:effectLst/>
                        <a:latin typeface="微软雅黑" panose="020B0503020204020204" pitchFamily="34" charset="-122"/>
                        <a:ea typeface="微软雅黑" panose="020B0503020204020204" pitchFamily="34" charset="-122"/>
                      </a:endParaRPr>
                    </a:p>
                  </a:txBody>
                  <a:tcPr marL="0" marR="0" marT="0" marB="0" anchor="ctr"/>
                </a:tc>
              </a:tr>
              <a:tr h="174790">
                <a:tc>
                  <a:txBody>
                    <a:bodyPr/>
                    <a:lstStyle/>
                    <a:p>
                      <a:pPr algn="ctr">
                        <a:spcAft>
                          <a:spcPts val="0"/>
                        </a:spcAft>
                      </a:pPr>
                      <a:r>
                        <a:rPr lang="en-US" sz="1000" kern="100" dirty="0">
                          <a:effectLst/>
                          <a:latin typeface="微软雅黑" panose="020B0503020204020204" pitchFamily="34" charset="-122"/>
                          <a:ea typeface="微软雅黑" panose="020B0503020204020204" pitchFamily="34" charset="-122"/>
                        </a:rPr>
                        <a:t>1 </a:t>
                      </a:r>
                      <a:endParaRPr lang="en-US" sz="1000" kern="100" dirty="0">
                        <a:effectLst/>
                        <a:latin typeface="微软雅黑" panose="020B0503020204020204" pitchFamily="34" charset="-122"/>
                        <a:ea typeface="微软雅黑" panose="020B0503020204020204" pitchFamily="34" charset="-122"/>
                      </a:endParaRPr>
                    </a:p>
                  </a:txBody>
                  <a:tcPr marL="25443" marR="25443" marT="0" marB="0" anchor="ctr"/>
                </a:tc>
                <a:tc rowSpan="14">
                  <a:txBody>
                    <a:bodyPr/>
                    <a:lstStyle/>
                    <a:p>
                      <a:pPr algn="ctr">
                        <a:spcAft>
                          <a:spcPts val="0"/>
                        </a:spcAft>
                      </a:pPr>
                      <a:r>
                        <a:rPr lang="zh-CN" sz="1000" kern="100">
                          <a:effectLst/>
                          <a:latin typeface="微软雅黑" panose="020B0503020204020204" pitchFamily="34" charset="-122"/>
                          <a:ea typeface="微软雅黑" panose="020B0503020204020204" pitchFamily="34" charset="-122"/>
                        </a:rPr>
                        <a:t>设备隐患</a:t>
                      </a:r>
                      <a:endParaRPr lang="zh-CN" sz="1000" kern="100">
                        <a:effectLst/>
                        <a:latin typeface="微软雅黑" panose="020B0503020204020204" pitchFamily="34" charset="-122"/>
                        <a:ea typeface="微软雅黑" panose="020B0503020204020204" pitchFamily="34" charset="-122"/>
                      </a:endParaRPr>
                    </a:p>
                  </a:txBody>
                  <a:tcPr marL="25443" marR="25443" marT="0" marB="0" anchor="ctr"/>
                </a:tc>
                <a:tc>
                  <a:txBody>
                    <a:bodyPr/>
                    <a:lstStyle/>
                    <a:p>
                      <a:pPr algn="l">
                        <a:spcAft>
                          <a:spcPts val="0"/>
                        </a:spcAft>
                      </a:pPr>
                      <a:r>
                        <a:rPr lang="zh-CN" sz="1000" kern="100">
                          <a:effectLst/>
                          <a:latin typeface="微软雅黑" panose="020B0503020204020204" pitchFamily="34" charset="-122"/>
                          <a:ea typeface="微软雅黑" panose="020B0503020204020204" pitchFamily="34" charset="-122"/>
                        </a:rPr>
                        <a:t>在用特种设备是未取得许可进行设计、制造、安装、改造、重大修理的</a:t>
                      </a:r>
                      <a:endParaRPr lang="zh-CN" sz="1000" kern="100">
                        <a:effectLst/>
                        <a:latin typeface="微软雅黑" panose="020B0503020204020204" pitchFamily="34" charset="-122"/>
                        <a:ea typeface="微软雅黑" panose="020B0503020204020204" pitchFamily="34" charset="-122"/>
                      </a:endParaRPr>
                    </a:p>
                  </a:txBody>
                  <a:tcPr marL="25443" marR="25443" marT="0" marB="0" anchor="ctr"/>
                </a:tc>
              </a:tr>
              <a:tr h="174790">
                <a:tc>
                  <a:txBody>
                    <a:bodyPr/>
                    <a:lstStyle/>
                    <a:p>
                      <a:pPr algn="ctr">
                        <a:spcAft>
                          <a:spcPts val="0"/>
                        </a:spcAft>
                      </a:pPr>
                      <a:r>
                        <a:rPr lang="en-US" sz="1000" kern="100" dirty="0">
                          <a:effectLst/>
                          <a:latin typeface="微软雅黑" panose="020B0503020204020204" pitchFamily="34" charset="-122"/>
                          <a:ea typeface="微软雅黑" panose="020B0503020204020204" pitchFamily="34" charset="-122"/>
                        </a:rPr>
                        <a:t> 2</a:t>
                      </a:r>
                      <a:endParaRPr lang="en-US" sz="1000" kern="100" dirty="0">
                        <a:effectLst/>
                        <a:latin typeface="微软雅黑" panose="020B0503020204020204" pitchFamily="34" charset="-122"/>
                        <a:ea typeface="微软雅黑" panose="020B0503020204020204" pitchFamily="34" charset="-122"/>
                      </a:endParaRPr>
                    </a:p>
                  </a:txBody>
                  <a:tcPr marL="25443" marR="25443" marT="0" marB="0" anchor="ctr"/>
                </a:tc>
                <a:tc vMerge="1">
                  <a:tcPr/>
                </a:tc>
                <a:tc>
                  <a:txBody>
                    <a:bodyPr/>
                    <a:lstStyle/>
                    <a:p>
                      <a:pPr algn="l">
                        <a:spcAft>
                          <a:spcPts val="0"/>
                        </a:spcAft>
                      </a:pPr>
                      <a:r>
                        <a:rPr lang="zh-CN" sz="1000" kern="100">
                          <a:effectLst/>
                          <a:latin typeface="微软雅黑" panose="020B0503020204020204" pitchFamily="34" charset="-122"/>
                          <a:ea typeface="微软雅黑" panose="020B0503020204020204" pitchFamily="34" charset="-122"/>
                        </a:rPr>
                        <a:t>在用特种设备是未经检验或检验不合格的（使用资料不符合安全技术规范导致检验不合格的电梯除外）</a:t>
                      </a:r>
                      <a:endParaRPr lang="zh-CN" sz="1000" kern="100">
                        <a:effectLst/>
                        <a:latin typeface="微软雅黑" panose="020B0503020204020204" pitchFamily="34" charset="-122"/>
                        <a:ea typeface="微软雅黑" panose="020B0503020204020204" pitchFamily="34" charset="-122"/>
                      </a:endParaRPr>
                    </a:p>
                  </a:txBody>
                  <a:tcPr marL="25443" marR="25443" marT="0" marB="0" anchor="ctr"/>
                </a:tc>
              </a:tr>
              <a:tr h="174790">
                <a:tc>
                  <a:txBody>
                    <a:bodyPr/>
                    <a:lstStyle/>
                    <a:p>
                      <a:pPr algn="ctr">
                        <a:spcAft>
                          <a:spcPts val="0"/>
                        </a:spcAft>
                      </a:pPr>
                      <a:r>
                        <a:rPr lang="en-US" sz="1000" kern="100" dirty="0">
                          <a:effectLst/>
                          <a:latin typeface="微软雅黑" panose="020B0503020204020204" pitchFamily="34" charset="-122"/>
                          <a:ea typeface="微软雅黑" panose="020B0503020204020204" pitchFamily="34" charset="-122"/>
                        </a:rPr>
                        <a:t> 3</a:t>
                      </a:r>
                      <a:endParaRPr lang="en-US" sz="1000" kern="100" dirty="0">
                        <a:effectLst/>
                        <a:latin typeface="微软雅黑" panose="020B0503020204020204" pitchFamily="34" charset="-122"/>
                        <a:ea typeface="微软雅黑" panose="020B0503020204020204" pitchFamily="34" charset="-122"/>
                      </a:endParaRPr>
                    </a:p>
                  </a:txBody>
                  <a:tcPr marL="25443" marR="25443" marT="0" marB="0" anchor="ctr"/>
                </a:tc>
                <a:tc vMerge="1">
                  <a:tcPr/>
                </a:tc>
                <a:tc>
                  <a:txBody>
                    <a:bodyPr/>
                    <a:lstStyle/>
                    <a:p>
                      <a:pPr algn="l">
                        <a:spcAft>
                          <a:spcPts val="0"/>
                        </a:spcAft>
                      </a:pPr>
                      <a:r>
                        <a:rPr lang="zh-CN" sz="1000" kern="100">
                          <a:effectLst/>
                          <a:latin typeface="微软雅黑" panose="020B0503020204020204" pitchFamily="34" charset="-122"/>
                          <a:ea typeface="微软雅黑" panose="020B0503020204020204" pitchFamily="34" charset="-122"/>
                        </a:rPr>
                        <a:t>在用特种设备是国家命令淘汰的</a:t>
                      </a:r>
                      <a:endParaRPr lang="zh-CN" sz="1000" kern="100">
                        <a:effectLst/>
                        <a:latin typeface="微软雅黑" panose="020B0503020204020204" pitchFamily="34" charset="-122"/>
                        <a:ea typeface="微软雅黑" panose="020B0503020204020204" pitchFamily="34" charset="-122"/>
                      </a:endParaRPr>
                    </a:p>
                  </a:txBody>
                  <a:tcPr marL="25443" marR="25443" marT="0" marB="0" anchor="ctr"/>
                </a:tc>
              </a:tr>
              <a:tr h="174790">
                <a:tc>
                  <a:txBody>
                    <a:bodyPr/>
                    <a:lstStyle/>
                    <a:p>
                      <a:pPr algn="ctr">
                        <a:spcAft>
                          <a:spcPts val="0"/>
                        </a:spcAft>
                      </a:pPr>
                      <a:r>
                        <a:rPr lang="en-US" sz="1000" kern="100" dirty="0">
                          <a:effectLst/>
                          <a:latin typeface="微软雅黑" panose="020B0503020204020204" pitchFamily="34" charset="-122"/>
                          <a:ea typeface="微软雅黑" panose="020B0503020204020204" pitchFamily="34" charset="-122"/>
                        </a:rPr>
                        <a:t>4</a:t>
                      </a:r>
                      <a:endParaRPr lang="en-US" sz="1000" kern="100" dirty="0">
                        <a:effectLst/>
                        <a:latin typeface="微软雅黑" panose="020B0503020204020204" pitchFamily="34" charset="-122"/>
                        <a:ea typeface="微软雅黑" panose="020B0503020204020204" pitchFamily="34" charset="-122"/>
                      </a:endParaRPr>
                    </a:p>
                  </a:txBody>
                  <a:tcPr marL="25443" marR="25443" marT="0" marB="0" anchor="ctr"/>
                </a:tc>
                <a:tc vMerge="1">
                  <a:tcPr/>
                </a:tc>
                <a:tc>
                  <a:txBody>
                    <a:bodyPr/>
                    <a:lstStyle/>
                    <a:p>
                      <a:pPr algn="l">
                        <a:spcAft>
                          <a:spcPts val="0"/>
                        </a:spcAft>
                      </a:pPr>
                      <a:r>
                        <a:rPr lang="zh-CN" sz="1000" kern="100" dirty="0">
                          <a:effectLst/>
                          <a:latin typeface="微软雅黑" panose="020B0503020204020204" pitchFamily="34" charset="-122"/>
                          <a:ea typeface="微软雅黑" panose="020B0503020204020204" pitchFamily="34" charset="-122"/>
                        </a:rPr>
                        <a:t>在用特种设备是已经报废的</a:t>
                      </a:r>
                      <a:endParaRPr lang="zh-CN" sz="1000" kern="100" dirty="0">
                        <a:effectLst/>
                        <a:latin typeface="微软雅黑" panose="020B0503020204020204" pitchFamily="34" charset="-122"/>
                        <a:ea typeface="微软雅黑" panose="020B0503020204020204" pitchFamily="34" charset="-122"/>
                      </a:endParaRPr>
                    </a:p>
                  </a:txBody>
                  <a:tcPr marL="25443" marR="25443" marT="0" marB="0" anchor="ctr"/>
                </a:tc>
              </a:tr>
              <a:tr h="174790">
                <a:tc>
                  <a:txBody>
                    <a:bodyPr/>
                    <a:lstStyle/>
                    <a:p>
                      <a:pPr algn="ctr">
                        <a:spcAft>
                          <a:spcPts val="0"/>
                        </a:spcAft>
                      </a:pPr>
                      <a:r>
                        <a:rPr lang="en-US" sz="1000" kern="100">
                          <a:effectLst/>
                          <a:latin typeface="微软雅黑" panose="020B0503020204020204" pitchFamily="34" charset="-122"/>
                          <a:ea typeface="微软雅黑" panose="020B0503020204020204" pitchFamily="34" charset="-122"/>
                        </a:rPr>
                        <a:t>5</a:t>
                      </a:r>
                      <a:endParaRPr lang="en-US" sz="1000" kern="100">
                        <a:effectLst/>
                        <a:latin typeface="微软雅黑" panose="020B0503020204020204" pitchFamily="34" charset="-122"/>
                        <a:ea typeface="微软雅黑" panose="020B0503020204020204" pitchFamily="34" charset="-122"/>
                      </a:endParaRPr>
                    </a:p>
                  </a:txBody>
                  <a:tcPr marL="25443" marR="25443" marT="0" marB="0" anchor="ctr"/>
                </a:tc>
                <a:tc vMerge="1">
                  <a:tcPr/>
                </a:tc>
                <a:tc>
                  <a:txBody>
                    <a:bodyPr/>
                    <a:lstStyle/>
                    <a:p>
                      <a:pPr algn="l">
                        <a:spcAft>
                          <a:spcPts val="0"/>
                        </a:spcAft>
                      </a:pPr>
                      <a:r>
                        <a:rPr lang="zh-CN" sz="1000" kern="100">
                          <a:effectLst/>
                          <a:latin typeface="微软雅黑" panose="020B0503020204020204" pitchFamily="34" charset="-122"/>
                          <a:ea typeface="微软雅黑" panose="020B0503020204020204" pitchFamily="34" charset="-122"/>
                        </a:rPr>
                        <a:t>在用特种设备存在必须停用修理的超标缺陷</a:t>
                      </a:r>
                      <a:endParaRPr lang="zh-CN" sz="1000" kern="100">
                        <a:effectLst/>
                        <a:latin typeface="微软雅黑" panose="020B0503020204020204" pitchFamily="34" charset="-122"/>
                        <a:ea typeface="微软雅黑" panose="020B0503020204020204" pitchFamily="34" charset="-122"/>
                      </a:endParaRPr>
                    </a:p>
                  </a:txBody>
                  <a:tcPr marL="25443" marR="25443" marT="0" marB="0" anchor="ctr"/>
                </a:tc>
              </a:tr>
              <a:tr h="245147">
                <a:tc>
                  <a:txBody>
                    <a:bodyPr/>
                    <a:lstStyle/>
                    <a:p>
                      <a:pPr algn="ctr">
                        <a:spcAft>
                          <a:spcPts val="0"/>
                        </a:spcAft>
                      </a:pPr>
                      <a:r>
                        <a:rPr lang="en-US" sz="1000" kern="100">
                          <a:effectLst/>
                          <a:latin typeface="微软雅黑" panose="020B0503020204020204" pitchFamily="34" charset="-122"/>
                          <a:ea typeface="微软雅黑" panose="020B0503020204020204" pitchFamily="34" charset="-122"/>
                        </a:rPr>
                        <a:t>6</a:t>
                      </a:r>
                      <a:endParaRPr lang="en-US" sz="1000" kern="100">
                        <a:effectLst/>
                        <a:latin typeface="微软雅黑" panose="020B0503020204020204" pitchFamily="34" charset="-122"/>
                        <a:ea typeface="微软雅黑" panose="020B0503020204020204" pitchFamily="34" charset="-122"/>
                      </a:endParaRPr>
                    </a:p>
                  </a:txBody>
                  <a:tcPr marL="25443" marR="25443" marT="0" marB="0" anchor="ctr"/>
                </a:tc>
                <a:tc vMerge="1">
                  <a:tcPr/>
                </a:tc>
                <a:tc>
                  <a:txBody>
                    <a:bodyPr/>
                    <a:lstStyle/>
                    <a:p>
                      <a:pPr algn="l">
                        <a:spcAft>
                          <a:spcPts val="0"/>
                        </a:spcAft>
                      </a:pPr>
                      <a:r>
                        <a:rPr lang="zh-CN" sz="1000" kern="100">
                          <a:effectLst/>
                          <a:latin typeface="微软雅黑" panose="020B0503020204020204" pitchFamily="34" charset="-122"/>
                          <a:ea typeface="微软雅黑" panose="020B0503020204020204" pitchFamily="34" charset="-122"/>
                        </a:rPr>
                        <a:t>特种设备存在严重事故隐患无改造、修理价值，或者达到安全技术规范规定的其他报废条件，未依法履行报废义务，并办理使用登记证书注销手续的</a:t>
                      </a:r>
                      <a:endParaRPr lang="zh-CN" sz="1000" kern="100">
                        <a:effectLst/>
                        <a:latin typeface="微软雅黑" panose="020B0503020204020204" pitchFamily="34" charset="-122"/>
                        <a:ea typeface="微软雅黑" panose="020B0503020204020204" pitchFamily="34" charset="-122"/>
                      </a:endParaRPr>
                    </a:p>
                  </a:txBody>
                  <a:tcPr marL="25443" marR="25443" marT="0" marB="0" anchor="ctr"/>
                </a:tc>
              </a:tr>
              <a:tr h="174790">
                <a:tc>
                  <a:txBody>
                    <a:bodyPr/>
                    <a:lstStyle/>
                    <a:p>
                      <a:pPr algn="ctr">
                        <a:spcAft>
                          <a:spcPts val="0"/>
                        </a:spcAft>
                      </a:pPr>
                      <a:r>
                        <a:rPr lang="en-US" sz="1000" kern="100">
                          <a:effectLst/>
                          <a:latin typeface="微软雅黑" panose="020B0503020204020204" pitchFamily="34" charset="-122"/>
                          <a:ea typeface="微软雅黑" panose="020B0503020204020204" pitchFamily="34" charset="-122"/>
                        </a:rPr>
                        <a:t>7</a:t>
                      </a:r>
                      <a:endParaRPr lang="en-US" sz="1000" kern="100">
                        <a:effectLst/>
                        <a:latin typeface="微软雅黑" panose="020B0503020204020204" pitchFamily="34" charset="-122"/>
                        <a:ea typeface="微软雅黑" panose="020B0503020204020204" pitchFamily="34" charset="-122"/>
                      </a:endParaRPr>
                    </a:p>
                  </a:txBody>
                  <a:tcPr marL="25443" marR="25443" marT="0" marB="0" anchor="ctr"/>
                </a:tc>
                <a:tc vMerge="1">
                  <a:tcPr/>
                </a:tc>
                <a:tc>
                  <a:txBody>
                    <a:bodyPr/>
                    <a:lstStyle/>
                    <a:p>
                      <a:pPr algn="l">
                        <a:spcAft>
                          <a:spcPts val="0"/>
                        </a:spcAft>
                      </a:pPr>
                      <a:r>
                        <a:rPr lang="zh-CN" sz="1000" kern="100">
                          <a:effectLst/>
                          <a:latin typeface="微软雅黑" panose="020B0503020204020204" pitchFamily="34" charset="-122"/>
                          <a:ea typeface="微软雅黑" panose="020B0503020204020204" pitchFamily="34" charset="-122"/>
                        </a:rPr>
                        <a:t>超过特种设备规定参数、使用范围的</a:t>
                      </a:r>
                      <a:endParaRPr lang="zh-CN" sz="1000" kern="100">
                        <a:effectLst/>
                        <a:latin typeface="微软雅黑" panose="020B0503020204020204" pitchFamily="34" charset="-122"/>
                        <a:ea typeface="微软雅黑" panose="020B0503020204020204" pitchFamily="34" charset="-122"/>
                      </a:endParaRPr>
                    </a:p>
                  </a:txBody>
                  <a:tcPr marL="25443" marR="25443" marT="0" marB="0" anchor="ctr"/>
                </a:tc>
              </a:tr>
              <a:tr h="174790">
                <a:tc>
                  <a:txBody>
                    <a:bodyPr/>
                    <a:lstStyle/>
                    <a:p>
                      <a:pPr algn="ctr">
                        <a:spcAft>
                          <a:spcPts val="0"/>
                        </a:spcAft>
                      </a:pPr>
                      <a:r>
                        <a:rPr lang="en-US" sz="1000" kern="100">
                          <a:effectLst/>
                          <a:latin typeface="微软雅黑" panose="020B0503020204020204" pitchFamily="34" charset="-122"/>
                          <a:ea typeface="微软雅黑" panose="020B0503020204020204" pitchFamily="34" charset="-122"/>
                        </a:rPr>
                        <a:t>8</a:t>
                      </a:r>
                      <a:endParaRPr lang="en-US" sz="1000" kern="100">
                        <a:effectLst/>
                        <a:latin typeface="微软雅黑" panose="020B0503020204020204" pitchFamily="34" charset="-122"/>
                        <a:ea typeface="微软雅黑" panose="020B0503020204020204" pitchFamily="34" charset="-122"/>
                      </a:endParaRPr>
                    </a:p>
                  </a:txBody>
                  <a:tcPr marL="25443" marR="25443" marT="0" marB="0" anchor="ctr"/>
                </a:tc>
                <a:tc vMerge="1">
                  <a:tcPr/>
                </a:tc>
                <a:tc>
                  <a:txBody>
                    <a:bodyPr/>
                    <a:lstStyle/>
                    <a:p>
                      <a:pPr algn="l">
                        <a:spcAft>
                          <a:spcPts val="0"/>
                        </a:spcAft>
                      </a:pPr>
                      <a:r>
                        <a:rPr lang="zh-CN" sz="1000" kern="100">
                          <a:effectLst/>
                          <a:latin typeface="微软雅黑" panose="020B0503020204020204" pitchFamily="34" charset="-122"/>
                          <a:ea typeface="微软雅黑" panose="020B0503020204020204" pitchFamily="34" charset="-122"/>
                        </a:rPr>
                        <a:t>特种设备或者其主要部件不符合安全技术规范，包括安全附件、安全保护装置缺少、失效或失灵</a:t>
                      </a:r>
                      <a:endParaRPr lang="zh-CN" sz="1000" kern="100">
                        <a:effectLst/>
                        <a:latin typeface="微软雅黑" panose="020B0503020204020204" pitchFamily="34" charset="-122"/>
                        <a:ea typeface="微软雅黑" panose="020B0503020204020204" pitchFamily="34" charset="-122"/>
                      </a:endParaRPr>
                    </a:p>
                  </a:txBody>
                  <a:tcPr marL="25443" marR="25443" marT="0" marB="0" anchor="ctr"/>
                </a:tc>
              </a:tr>
              <a:tr h="174790">
                <a:tc>
                  <a:txBody>
                    <a:bodyPr/>
                    <a:lstStyle/>
                    <a:p>
                      <a:pPr algn="ctr">
                        <a:spcAft>
                          <a:spcPts val="0"/>
                        </a:spcAft>
                      </a:pPr>
                      <a:r>
                        <a:rPr lang="en-US" sz="1000" kern="100">
                          <a:effectLst/>
                          <a:latin typeface="微软雅黑" panose="020B0503020204020204" pitchFamily="34" charset="-122"/>
                          <a:ea typeface="微软雅黑" panose="020B0503020204020204" pitchFamily="34" charset="-122"/>
                        </a:rPr>
                        <a:t>9</a:t>
                      </a:r>
                      <a:endParaRPr lang="en-US" sz="1000" kern="100">
                        <a:effectLst/>
                        <a:latin typeface="微软雅黑" panose="020B0503020204020204" pitchFamily="34" charset="-122"/>
                        <a:ea typeface="微软雅黑" panose="020B0503020204020204" pitchFamily="34" charset="-122"/>
                      </a:endParaRPr>
                    </a:p>
                  </a:txBody>
                  <a:tcPr marL="25443" marR="25443" marT="0" marB="0" anchor="ctr"/>
                </a:tc>
                <a:tc vMerge="1">
                  <a:tcPr/>
                </a:tc>
                <a:tc>
                  <a:txBody>
                    <a:bodyPr/>
                    <a:lstStyle/>
                    <a:p>
                      <a:pPr algn="l">
                        <a:spcAft>
                          <a:spcPts val="0"/>
                        </a:spcAft>
                      </a:pPr>
                      <a:r>
                        <a:rPr lang="zh-CN" sz="1000" kern="100">
                          <a:effectLst/>
                          <a:latin typeface="微软雅黑" panose="020B0503020204020204" pitchFamily="34" charset="-122"/>
                          <a:ea typeface="微软雅黑" panose="020B0503020204020204" pitchFamily="34" charset="-122"/>
                        </a:rPr>
                        <a:t>将非承压锅炉、非压力容器作为承压锅炉、压力容器使用或热水锅炉改为蒸汽锅炉使用</a:t>
                      </a:r>
                      <a:endParaRPr lang="zh-CN" sz="1000" kern="100">
                        <a:effectLst/>
                        <a:latin typeface="微软雅黑" panose="020B0503020204020204" pitchFamily="34" charset="-122"/>
                        <a:ea typeface="微软雅黑" panose="020B0503020204020204" pitchFamily="34" charset="-122"/>
                      </a:endParaRPr>
                    </a:p>
                  </a:txBody>
                  <a:tcPr marL="25443" marR="25443" marT="0" marB="0" anchor="ctr"/>
                </a:tc>
              </a:tr>
              <a:tr h="227842">
                <a:tc>
                  <a:txBody>
                    <a:bodyPr/>
                    <a:lstStyle/>
                    <a:p>
                      <a:pPr algn="ctr">
                        <a:spcAft>
                          <a:spcPts val="0"/>
                        </a:spcAft>
                      </a:pPr>
                      <a:r>
                        <a:rPr lang="en-US" sz="1000" kern="100">
                          <a:effectLst/>
                          <a:latin typeface="微软雅黑" panose="020B0503020204020204" pitchFamily="34" charset="-122"/>
                          <a:ea typeface="微软雅黑" panose="020B0503020204020204" pitchFamily="34" charset="-122"/>
                        </a:rPr>
                        <a:t>10</a:t>
                      </a:r>
                      <a:endParaRPr lang="en-US" sz="1000" kern="100">
                        <a:effectLst/>
                        <a:latin typeface="微软雅黑" panose="020B0503020204020204" pitchFamily="34" charset="-122"/>
                        <a:ea typeface="微软雅黑" panose="020B0503020204020204" pitchFamily="34" charset="-122"/>
                      </a:endParaRPr>
                    </a:p>
                  </a:txBody>
                  <a:tcPr marL="25443" marR="25443" marT="0" marB="0" anchor="ctr"/>
                </a:tc>
                <a:tc vMerge="1">
                  <a:tcPr/>
                </a:tc>
                <a:tc>
                  <a:txBody>
                    <a:bodyPr/>
                    <a:lstStyle/>
                    <a:p>
                      <a:pPr algn="l">
                        <a:spcAft>
                          <a:spcPts val="0"/>
                        </a:spcAft>
                      </a:pPr>
                      <a:r>
                        <a:rPr lang="zh-CN" sz="1000" kern="100">
                          <a:effectLst/>
                          <a:latin typeface="微软雅黑" panose="020B0503020204020204" pitchFamily="34" charset="-122"/>
                          <a:ea typeface="微软雅黑" panose="020B0503020204020204" pitchFamily="34" charset="-122"/>
                        </a:rPr>
                        <a:t>继续使用已被召回的特种设备（含生产单位主动召回、政府相关部门强制召回）</a:t>
                      </a:r>
                      <a:endParaRPr lang="zh-CN" sz="1000" kern="100">
                        <a:effectLst/>
                        <a:latin typeface="微软雅黑" panose="020B0503020204020204" pitchFamily="34" charset="-122"/>
                        <a:ea typeface="微软雅黑" panose="020B0503020204020204" pitchFamily="34" charset="-122"/>
                      </a:endParaRPr>
                    </a:p>
                  </a:txBody>
                  <a:tcPr marL="25443" marR="25443" marT="0" marB="0" anchor="ctr"/>
                </a:tc>
              </a:tr>
              <a:tr h="174790">
                <a:tc>
                  <a:txBody>
                    <a:bodyPr/>
                    <a:lstStyle/>
                    <a:p>
                      <a:pPr algn="ctr">
                        <a:spcAft>
                          <a:spcPts val="0"/>
                        </a:spcAft>
                      </a:pPr>
                      <a:r>
                        <a:rPr lang="en-US" sz="1000" kern="100">
                          <a:effectLst/>
                          <a:latin typeface="微软雅黑" panose="020B0503020204020204" pitchFamily="34" charset="-122"/>
                          <a:ea typeface="微软雅黑" panose="020B0503020204020204" pitchFamily="34" charset="-122"/>
                        </a:rPr>
                        <a:t>11</a:t>
                      </a:r>
                      <a:endParaRPr lang="en-US" sz="1000" kern="100">
                        <a:effectLst/>
                        <a:latin typeface="微软雅黑" panose="020B0503020204020204" pitchFamily="34" charset="-122"/>
                        <a:ea typeface="微软雅黑" panose="020B0503020204020204" pitchFamily="34" charset="-122"/>
                      </a:endParaRPr>
                    </a:p>
                  </a:txBody>
                  <a:tcPr marL="25443" marR="25443" marT="0" marB="0" anchor="ctr"/>
                </a:tc>
                <a:tc vMerge="1">
                  <a:tcPr/>
                </a:tc>
                <a:tc>
                  <a:txBody>
                    <a:bodyPr/>
                    <a:lstStyle/>
                    <a:p>
                      <a:pPr algn="l">
                        <a:spcAft>
                          <a:spcPts val="0"/>
                        </a:spcAft>
                      </a:pPr>
                      <a:r>
                        <a:rPr lang="zh-CN" sz="1000" kern="100">
                          <a:effectLst/>
                          <a:latin typeface="微软雅黑" panose="020B0503020204020204" pitchFamily="34" charset="-122"/>
                          <a:ea typeface="微软雅黑" panose="020B0503020204020204" pitchFamily="34" charset="-122"/>
                        </a:rPr>
                        <a:t>气瓶、移动式压力容器充装用计量器具的选型、规格及检定不符合有关技术规范及相应标准规定</a:t>
                      </a:r>
                      <a:endParaRPr lang="zh-CN" sz="1000" kern="100">
                        <a:effectLst/>
                        <a:latin typeface="微软雅黑" panose="020B0503020204020204" pitchFamily="34" charset="-122"/>
                        <a:ea typeface="微软雅黑" panose="020B0503020204020204" pitchFamily="34" charset="-122"/>
                      </a:endParaRPr>
                    </a:p>
                  </a:txBody>
                  <a:tcPr marL="25443" marR="25443" marT="0" marB="0" anchor="ctr"/>
                </a:tc>
              </a:tr>
              <a:tr h="174790">
                <a:tc>
                  <a:txBody>
                    <a:bodyPr/>
                    <a:lstStyle/>
                    <a:p>
                      <a:pPr algn="ctr">
                        <a:spcAft>
                          <a:spcPts val="0"/>
                        </a:spcAft>
                      </a:pPr>
                      <a:r>
                        <a:rPr lang="en-US" sz="1000" kern="100">
                          <a:effectLst/>
                          <a:latin typeface="微软雅黑" panose="020B0503020204020204" pitchFamily="34" charset="-122"/>
                          <a:ea typeface="微软雅黑" panose="020B0503020204020204" pitchFamily="34" charset="-122"/>
                        </a:rPr>
                        <a:t>12</a:t>
                      </a:r>
                      <a:endParaRPr lang="en-US" sz="1000" kern="100">
                        <a:effectLst/>
                        <a:latin typeface="微软雅黑" panose="020B0503020204020204" pitchFamily="34" charset="-122"/>
                        <a:ea typeface="微软雅黑" panose="020B0503020204020204" pitchFamily="34" charset="-122"/>
                      </a:endParaRPr>
                    </a:p>
                  </a:txBody>
                  <a:tcPr marL="25443" marR="25443" marT="0" marB="0" anchor="ctr"/>
                </a:tc>
                <a:tc vMerge="1">
                  <a:tcPr/>
                </a:tc>
                <a:tc>
                  <a:txBody>
                    <a:bodyPr/>
                    <a:lstStyle/>
                    <a:p>
                      <a:pPr algn="l">
                        <a:spcAft>
                          <a:spcPts val="0"/>
                        </a:spcAft>
                      </a:pPr>
                      <a:r>
                        <a:rPr lang="zh-CN" sz="1000" kern="100">
                          <a:effectLst/>
                          <a:latin typeface="微软雅黑" panose="020B0503020204020204" pitchFamily="34" charset="-122"/>
                          <a:ea typeface="微软雅黑" panose="020B0503020204020204" pitchFamily="34" charset="-122"/>
                        </a:rPr>
                        <a:t>电梯轿厢不符合电梯安全技术规范及相关标准要求</a:t>
                      </a:r>
                      <a:endParaRPr lang="zh-CN" sz="1000" kern="100">
                        <a:effectLst/>
                        <a:latin typeface="微软雅黑" panose="020B0503020204020204" pitchFamily="34" charset="-122"/>
                        <a:ea typeface="微软雅黑" panose="020B0503020204020204" pitchFamily="34" charset="-122"/>
                      </a:endParaRPr>
                    </a:p>
                  </a:txBody>
                  <a:tcPr marL="25443" marR="25443" marT="0" marB="0" anchor="ctr"/>
                </a:tc>
              </a:tr>
              <a:tr h="174790">
                <a:tc>
                  <a:txBody>
                    <a:bodyPr/>
                    <a:lstStyle/>
                    <a:p>
                      <a:pPr algn="ctr">
                        <a:spcAft>
                          <a:spcPts val="0"/>
                        </a:spcAft>
                      </a:pPr>
                      <a:r>
                        <a:rPr lang="en-US" sz="1000" kern="100">
                          <a:effectLst/>
                          <a:latin typeface="微软雅黑" panose="020B0503020204020204" pitchFamily="34" charset="-122"/>
                          <a:ea typeface="微软雅黑" panose="020B0503020204020204" pitchFamily="34" charset="-122"/>
                        </a:rPr>
                        <a:t>13</a:t>
                      </a:r>
                      <a:endParaRPr lang="en-US" sz="1000" kern="100">
                        <a:effectLst/>
                        <a:latin typeface="微软雅黑" panose="020B0503020204020204" pitchFamily="34" charset="-122"/>
                        <a:ea typeface="微软雅黑" panose="020B0503020204020204" pitchFamily="34" charset="-122"/>
                      </a:endParaRPr>
                    </a:p>
                  </a:txBody>
                  <a:tcPr marL="25443" marR="25443" marT="0" marB="0" anchor="ctr"/>
                </a:tc>
                <a:tc vMerge="1">
                  <a:tcPr/>
                </a:tc>
                <a:tc>
                  <a:txBody>
                    <a:bodyPr/>
                    <a:lstStyle/>
                    <a:p>
                      <a:pPr algn="l">
                        <a:spcAft>
                          <a:spcPts val="0"/>
                        </a:spcAft>
                      </a:pPr>
                      <a:r>
                        <a:rPr lang="zh-CN" sz="1000" kern="100">
                          <a:effectLst/>
                          <a:latin typeface="微软雅黑" panose="020B0503020204020204" pitchFamily="34" charset="-122"/>
                          <a:ea typeface="微软雅黑" panose="020B0503020204020204" pitchFamily="34" charset="-122"/>
                        </a:rPr>
                        <a:t>特种设备出现故障或者发生异常情况，未对其进行全面检查，消除事故隐患，继续使用的</a:t>
                      </a:r>
                      <a:endParaRPr lang="zh-CN" sz="1000" kern="100">
                        <a:effectLst/>
                        <a:latin typeface="微软雅黑" panose="020B0503020204020204" pitchFamily="34" charset="-122"/>
                        <a:ea typeface="微软雅黑" panose="020B0503020204020204" pitchFamily="34" charset="-122"/>
                      </a:endParaRPr>
                    </a:p>
                  </a:txBody>
                  <a:tcPr marL="25443" marR="25443" marT="0" marB="0" anchor="ctr"/>
                </a:tc>
              </a:tr>
              <a:tr h="174790">
                <a:tc>
                  <a:txBody>
                    <a:bodyPr/>
                    <a:lstStyle/>
                    <a:p>
                      <a:pPr algn="ctr">
                        <a:spcAft>
                          <a:spcPts val="0"/>
                        </a:spcAft>
                      </a:pPr>
                      <a:r>
                        <a:rPr lang="en-US" sz="1000" kern="100">
                          <a:effectLst/>
                          <a:latin typeface="微软雅黑" panose="020B0503020204020204" pitchFamily="34" charset="-122"/>
                          <a:ea typeface="微软雅黑" panose="020B0503020204020204" pitchFamily="34" charset="-122"/>
                        </a:rPr>
                        <a:t>14</a:t>
                      </a:r>
                      <a:endParaRPr lang="en-US" sz="1000" kern="100">
                        <a:effectLst/>
                        <a:latin typeface="微软雅黑" panose="020B0503020204020204" pitchFamily="34" charset="-122"/>
                        <a:ea typeface="微软雅黑" panose="020B0503020204020204" pitchFamily="34" charset="-122"/>
                      </a:endParaRPr>
                    </a:p>
                  </a:txBody>
                  <a:tcPr marL="25443" marR="25443" marT="0" marB="0" anchor="ctr"/>
                </a:tc>
                <a:tc vMerge="1">
                  <a:tcPr/>
                </a:tc>
                <a:tc>
                  <a:txBody>
                    <a:bodyPr/>
                    <a:lstStyle/>
                    <a:p>
                      <a:pPr algn="l">
                        <a:spcAft>
                          <a:spcPts val="0"/>
                        </a:spcAft>
                      </a:pPr>
                      <a:r>
                        <a:rPr lang="zh-CN" sz="1000" kern="100" dirty="0">
                          <a:effectLst/>
                          <a:latin typeface="微软雅黑" panose="020B0503020204020204" pitchFamily="34" charset="-122"/>
                          <a:ea typeface="微软雅黑" panose="020B0503020204020204" pitchFamily="34" charset="-122"/>
                        </a:rPr>
                        <a:t>使用被责令整改而未予整改的特种设备</a:t>
                      </a:r>
                      <a:endParaRPr lang="zh-CN" sz="1000" kern="100" dirty="0">
                        <a:effectLst/>
                        <a:latin typeface="微软雅黑" panose="020B0503020204020204" pitchFamily="34" charset="-122"/>
                        <a:ea typeface="微软雅黑" panose="020B0503020204020204" pitchFamily="34" charset="-122"/>
                      </a:endParaRPr>
                    </a:p>
                  </a:txBody>
                  <a:tcPr marL="25443" marR="25443" marT="0" marB="0" anchor="ctr"/>
                </a:tc>
              </a:tr>
            </a:tbl>
          </a:graphicData>
        </a:graphic>
      </p:graphicFrame>
      <p:sp>
        <p:nvSpPr>
          <p:cNvPr id="4" name="日期占位符 3"/>
          <p:cNvSpPr>
            <a:spLocks noGrp="1"/>
          </p:cNvSpPr>
          <p:nvPr>
            <p:ph type="dt" sz="half" idx="10"/>
            <p:custDataLst>
              <p:tags r:id="rId6"/>
            </p:custDataLst>
          </p:nvPr>
        </p:nvSpPr>
        <p:spPr/>
        <p:txBody>
          <a:bodyPr/>
          <a:lstStyle/>
          <a:p>
            <a:fld id="{B4C9C6A3-E360-4F19-968C-21FC871A87FD}" type="datetime11">
              <a:rPr lang="zh-CN" altLang="en-US" smtClean="0">
                <a:solidFill>
                  <a:schemeClr val="dk1">
                    <a:tint val="75000"/>
                  </a:schemeClr>
                </a:solidFill>
              </a:rPr>
            </a:fld>
            <a:endParaRPr lang="zh-CN" altLang="en-US" smtClean="0">
              <a:solidFill>
                <a:schemeClr val="dk1">
                  <a:tint val="75000"/>
                </a:schemeClr>
              </a:solidFill>
            </a:endParaRPr>
          </a:p>
        </p:txBody>
      </p:sp>
      <p:sp>
        <p:nvSpPr>
          <p:cNvPr id="5" name="灯片编号占位符 4"/>
          <p:cNvSpPr>
            <a:spLocks noGrp="1"/>
          </p:cNvSpPr>
          <p:nvPr>
            <p:ph type="sldNum" sz="quarter" idx="12"/>
            <p:custDataLst>
              <p:tags r:id="rId7"/>
            </p:custDataLst>
          </p:nvPr>
        </p:nvSpPr>
        <p:spPr/>
        <p:txBody>
          <a:bodyPr/>
          <a:lstStyle/>
          <a:p>
            <a:fld id="{4F8BEFBF-5B5F-4BD2-A74A-61A97BF1200E}" type="slidenum">
              <a:rPr lang="zh-CN" altLang="en-US" smtClean="0">
                <a:solidFill>
                  <a:schemeClr val="dk1">
                    <a:tint val="75000"/>
                  </a:schemeClr>
                </a:solidFill>
              </a:rPr>
            </a:fld>
            <a:endParaRPr lang="zh-CN" altLang="en-US" smtClean="0">
              <a:solidFill>
                <a:schemeClr val="dk1">
                  <a:tint val="75000"/>
                </a:schemeClr>
              </a:solidFill>
            </a:endParaRPr>
          </a:p>
        </p:txBody>
      </p:sp>
      <p:sp>
        <p:nvSpPr>
          <p:cNvPr id="15" name="Freeform 8"/>
          <p:cNvSpPr/>
          <p:nvPr>
            <p:custDataLst>
              <p:tags r:id="rId8"/>
            </p:custDataLst>
          </p:nvPr>
        </p:nvSpPr>
        <p:spPr bwMode="auto">
          <a:xfrm>
            <a:off x="4486862" y="407020"/>
            <a:ext cx="22187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6" name="TextBox 44"/>
          <p:cNvSpPr txBox="1"/>
          <p:nvPr>
            <p:custDataLst>
              <p:tags r:id="rId9"/>
            </p:custDataLst>
          </p:nvPr>
        </p:nvSpPr>
        <p:spPr>
          <a:xfrm>
            <a:off x="4627020" y="407020"/>
            <a:ext cx="2078580"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a:solidFill>
                  <a:schemeClr val="lt1"/>
                </a:solidFill>
                <a:latin typeface="微软雅黑" panose="020B0503020204020204" pitchFamily="34" charset="-122"/>
                <a:ea typeface="微软雅黑" panose="020B0503020204020204" pitchFamily="34" charset="-122"/>
              </a:rPr>
              <a:t>7</a:t>
            </a:r>
            <a:r>
              <a:rPr lang="zh-CN" altLang="en-US" sz="2000" spc="70" dirty="0">
                <a:solidFill>
                  <a:schemeClr val="lt1"/>
                </a:solidFill>
                <a:latin typeface="微软雅黑" panose="020B0503020204020204" pitchFamily="34" charset="-122"/>
                <a:ea typeface="微软雅黑" panose="020B0503020204020204" pitchFamily="34" charset="-122"/>
              </a:rPr>
              <a:t>隐患排查治理</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Tree>
  </p:cSld>
  <p:clrMapOvr>
    <a:masterClrMapping/>
  </p:clrMapOvr>
  <p:transition spd="slow">
    <p:wipe dir="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custDataLst>
              <p:tags r:id="rId1"/>
            </p:custDataLst>
          </p:nvPr>
        </p:nvSpPr>
        <p:spPr/>
        <p:txBody>
          <a:bodyPr/>
          <a:lstStyle/>
          <a:p>
            <a:r>
              <a:rPr lang="en-US" altLang="zh-CN" dirty="0">
                <a:solidFill>
                  <a:schemeClr val="dk1">
                    <a:tint val="75000"/>
                    <a:lumMod val="85000"/>
                    <a:lumOff val="15000"/>
                  </a:schemeClr>
                </a:solidFill>
              </a:rPr>
              <a:t>LN/TC 0023 </a:t>
            </a:r>
            <a:r>
              <a:rPr lang="zh-CN" altLang="en-US" dirty="0">
                <a:solidFill>
                  <a:schemeClr val="dk1">
                    <a:tint val="75000"/>
                    <a:lumMod val="85000"/>
                    <a:lumOff val="15000"/>
                  </a:schemeClr>
                </a:solidFill>
              </a:rPr>
              <a:t>特种设备安全标准化技术委员会（辽宁）</a:t>
            </a:r>
            <a:endParaRPr lang="zh-CN" altLang="en-US" dirty="0">
              <a:solidFill>
                <a:schemeClr val="dk1">
                  <a:tint val="75000"/>
                  <a:lumMod val="85000"/>
                  <a:lumOff val="15000"/>
                </a:schemeClr>
              </a:solidFill>
            </a:endParaRPr>
          </a:p>
        </p:txBody>
      </p:sp>
      <p:sp>
        <p:nvSpPr>
          <p:cNvPr id="59" name="Freeform 8"/>
          <p:cNvSpPr/>
          <p:nvPr>
            <p:custDataLst>
              <p:tags r:id="rId2"/>
            </p:custDataLst>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60" name="TextBox 44"/>
          <p:cNvSpPr txBox="1"/>
          <p:nvPr/>
        </p:nvSpPr>
        <p:spPr>
          <a:xfrm>
            <a:off x="784614" y="407020"/>
            <a:ext cx="3956868"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特种设备双重预防工作程序</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61" name="Freeform 7"/>
          <p:cNvSpPr/>
          <p:nvPr>
            <p:custDataLst>
              <p:tags r:id="rId3"/>
            </p:custDataLst>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endParaRPr>
          </a:p>
        </p:txBody>
      </p:sp>
      <p:sp>
        <p:nvSpPr>
          <p:cNvPr id="62" name="TextBox 61"/>
          <p:cNvSpPr txBox="1"/>
          <p:nvPr>
            <p:custDataLst>
              <p:tags r:id="rId4"/>
            </p:custDataLst>
          </p:nvPr>
        </p:nvSpPr>
        <p:spPr>
          <a:xfrm>
            <a:off x="88490" y="401156"/>
            <a:ext cx="200578" cy="307777"/>
          </a:xfrm>
          <a:prstGeom prst="rect">
            <a:avLst/>
          </a:prstGeom>
          <a:noFill/>
        </p:spPr>
        <p:txBody>
          <a:bodyPr wrap="square" rtlCol="0">
            <a:spAutoFit/>
          </a:bodyPr>
          <a:lstStyle/>
          <a:p>
            <a:r>
              <a:rPr lang="zh-CN" altLang="en-US" sz="1400" b="1" dirty="0">
                <a:solidFill>
                  <a:schemeClr val="lt1"/>
                </a:solidFill>
              </a:rPr>
              <a:t>三</a:t>
            </a:r>
            <a:endParaRPr lang="zh-CN" altLang="en-US" sz="1400" b="1" dirty="0">
              <a:solidFill>
                <a:schemeClr val="lt1"/>
              </a:solidFill>
            </a:endParaRPr>
          </a:p>
        </p:txBody>
      </p:sp>
      <p:sp>
        <p:nvSpPr>
          <p:cNvPr id="63" name="矩形标注 62"/>
          <p:cNvSpPr/>
          <p:nvPr>
            <p:custDataLst>
              <p:tags r:id="rId5"/>
            </p:custDataLst>
          </p:nvPr>
        </p:nvSpPr>
        <p:spPr bwMode="auto">
          <a:xfrm>
            <a:off x="1090671" y="903384"/>
            <a:ext cx="7171980" cy="4240116"/>
          </a:xfrm>
          <a:prstGeom prst="wedgeRectCallout">
            <a:avLst>
              <a:gd name="adj1" fmla="val -54736"/>
              <a:gd name="adj2" fmla="val -31655"/>
            </a:avLst>
          </a:prstGeom>
          <a:noFill/>
          <a:ln w="22225">
            <a:solidFill>
              <a:schemeClr val="dk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4" name="TextBox 13"/>
          <p:cNvSpPr txBox="1"/>
          <p:nvPr>
            <p:custDataLst>
              <p:tags r:id="rId6"/>
            </p:custDataLst>
          </p:nvPr>
        </p:nvSpPr>
        <p:spPr>
          <a:xfrm>
            <a:off x="28480" y="1059800"/>
            <a:ext cx="1171746" cy="706755"/>
          </a:xfrm>
          <a:prstGeom prst="rect">
            <a:avLst/>
          </a:prstGeom>
          <a:noFill/>
        </p:spPr>
        <p:txBody>
          <a:bodyPr wrap="square" rtlCol="0">
            <a:spAutoFit/>
          </a:bodyPr>
          <a:lstStyle/>
          <a:p>
            <a:r>
              <a:rPr lang="zh-CN" altLang="en-US" sz="2000" dirty="0">
                <a:solidFill>
                  <a:schemeClr val="dk1"/>
                </a:solidFill>
                <a:latin typeface="微软雅黑" panose="020B0503020204020204" pitchFamily="34" charset="-122"/>
                <a:ea typeface="微软雅黑" panose="020B0503020204020204" pitchFamily="34" charset="-122"/>
              </a:rPr>
              <a:t>标准</a:t>
            </a:r>
            <a:endParaRPr lang="en-US" altLang="zh-CN" sz="2000" dirty="0">
              <a:solidFill>
                <a:schemeClr val="dk1"/>
              </a:solidFill>
              <a:latin typeface="微软雅黑" panose="020B0503020204020204" pitchFamily="34" charset="-122"/>
              <a:ea typeface="微软雅黑" panose="020B0503020204020204" pitchFamily="34" charset="-122"/>
            </a:endParaRPr>
          </a:p>
          <a:p>
            <a:r>
              <a:rPr lang="zh-CN" altLang="en-US" sz="2000" dirty="0">
                <a:solidFill>
                  <a:schemeClr val="dk1"/>
                </a:solidFill>
                <a:latin typeface="微软雅黑" panose="020B0503020204020204" pitchFamily="34" charset="-122"/>
                <a:ea typeface="微软雅黑" panose="020B0503020204020204" pitchFamily="34" charset="-122"/>
              </a:rPr>
              <a:t>附录</a:t>
            </a:r>
            <a:r>
              <a:rPr lang="en-US" altLang="zh-CN" sz="2000" dirty="0">
                <a:solidFill>
                  <a:schemeClr val="dk1"/>
                </a:solidFill>
                <a:latin typeface="微软雅黑" panose="020B0503020204020204" pitchFamily="34" charset="-122"/>
                <a:ea typeface="微软雅黑" panose="020B0503020204020204" pitchFamily="34" charset="-122"/>
              </a:rPr>
              <a:t>F</a:t>
            </a:r>
            <a:endParaRPr lang="en-US" altLang="zh-CN" sz="2000" dirty="0">
              <a:solidFill>
                <a:schemeClr val="dk1"/>
              </a:solidFill>
              <a:latin typeface="微软雅黑" panose="020B0503020204020204" pitchFamily="34" charset="-122"/>
              <a:ea typeface="微软雅黑" panose="020B0503020204020204" pitchFamily="34" charset="-122"/>
            </a:endParaRPr>
          </a:p>
        </p:txBody>
      </p:sp>
      <p:graphicFrame>
        <p:nvGraphicFramePr>
          <p:cNvPr id="3" name="表格 2"/>
          <p:cNvGraphicFramePr>
            <a:graphicFrameLocks noGrp="1"/>
          </p:cNvGraphicFramePr>
          <p:nvPr/>
        </p:nvGraphicFramePr>
        <p:xfrm>
          <a:off x="1148688" y="973063"/>
          <a:ext cx="7039709" cy="4021138"/>
        </p:xfrm>
        <a:graphic>
          <a:graphicData uri="http://schemas.openxmlformats.org/drawingml/2006/table">
            <a:tbl>
              <a:tblPr firstRow="1" firstCol="1" bandRow="1">
                <a:tableStyleId>{5C22544A-7EE6-4342-B048-85BDC9FD1C3A}</a:tableStyleId>
              </a:tblPr>
              <a:tblGrid>
                <a:gridCol w="296009"/>
                <a:gridCol w="542925"/>
                <a:gridCol w="6200775"/>
              </a:tblGrid>
              <a:tr h="0">
                <a:tc>
                  <a:txBody>
                    <a:bodyPr/>
                    <a:lstStyle/>
                    <a:p>
                      <a:pPr algn="ctr">
                        <a:spcAft>
                          <a:spcPts val="0"/>
                        </a:spcAft>
                      </a:pPr>
                      <a:r>
                        <a:rPr lang="zh-CN" sz="1000" kern="100" dirty="0">
                          <a:effectLst/>
                          <a:latin typeface="微软雅黑" panose="020B0503020204020204" pitchFamily="34" charset="-122"/>
                          <a:ea typeface="微软雅黑" panose="020B0503020204020204" pitchFamily="34" charset="-122"/>
                        </a:rPr>
                        <a:t>序号</a:t>
                      </a:r>
                      <a:endParaRPr lang="zh-CN" sz="1000" kern="100" dirty="0">
                        <a:effectLst/>
                        <a:latin typeface="微软雅黑" panose="020B0503020204020204" pitchFamily="34" charset="-122"/>
                        <a:ea typeface="微软雅黑" panose="020B0503020204020204" pitchFamily="34" charset="-122"/>
                      </a:endParaRPr>
                    </a:p>
                  </a:txBody>
                  <a:tcPr marL="0" marR="0" marT="0" marB="0" anchor="ctr"/>
                </a:tc>
                <a:tc>
                  <a:txBody>
                    <a:bodyPr/>
                    <a:lstStyle/>
                    <a:p>
                      <a:pPr algn="ctr">
                        <a:lnSpc>
                          <a:spcPts val="1900"/>
                        </a:lnSpc>
                        <a:spcAft>
                          <a:spcPts val="0"/>
                        </a:spcAft>
                      </a:pPr>
                      <a:r>
                        <a:rPr lang="zh-CN" sz="1000" kern="100">
                          <a:effectLst/>
                          <a:latin typeface="微软雅黑" panose="020B0503020204020204" pitchFamily="34" charset="-122"/>
                          <a:ea typeface="微软雅黑" panose="020B0503020204020204" pitchFamily="34" charset="-122"/>
                        </a:rPr>
                        <a:t>隐患类别</a:t>
                      </a:r>
                      <a:endParaRPr lang="zh-CN" sz="1000" kern="100">
                        <a:effectLst/>
                        <a:latin typeface="微软雅黑" panose="020B0503020204020204" pitchFamily="34" charset="-122"/>
                        <a:ea typeface="微软雅黑" panose="020B0503020204020204" pitchFamily="34" charset="-122"/>
                      </a:endParaRPr>
                    </a:p>
                  </a:txBody>
                  <a:tcPr marL="0" marR="0" marT="0" marB="0" anchor="ctr"/>
                </a:tc>
                <a:tc>
                  <a:txBody>
                    <a:bodyPr/>
                    <a:lstStyle/>
                    <a:p>
                      <a:pPr algn="ctr">
                        <a:lnSpc>
                          <a:spcPts val="1900"/>
                        </a:lnSpc>
                        <a:spcAft>
                          <a:spcPts val="0"/>
                        </a:spcAft>
                      </a:pPr>
                      <a:r>
                        <a:rPr lang="zh-CN" sz="1000" kern="100" dirty="0">
                          <a:effectLst/>
                          <a:latin typeface="微软雅黑" panose="020B0503020204020204" pitchFamily="34" charset="-122"/>
                          <a:ea typeface="微软雅黑" panose="020B0503020204020204" pitchFamily="34" charset="-122"/>
                        </a:rPr>
                        <a:t>特种设备事故隐患</a:t>
                      </a:r>
                      <a:endParaRPr lang="zh-CN" sz="1000" kern="100" dirty="0">
                        <a:effectLst/>
                        <a:latin typeface="微软雅黑" panose="020B0503020204020204" pitchFamily="34" charset="-122"/>
                        <a:ea typeface="微软雅黑" panose="020B0503020204020204" pitchFamily="34" charset="-122"/>
                      </a:endParaRPr>
                    </a:p>
                  </a:txBody>
                  <a:tcPr marL="0" marR="0" marT="0" marB="0" anchor="ctr"/>
                </a:tc>
              </a:tr>
              <a:tr h="0">
                <a:tc>
                  <a:txBody>
                    <a:bodyPr/>
                    <a:lstStyle/>
                    <a:p>
                      <a:pPr algn="ctr">
                        <a:spcAft>
                          <a:spcPts val="0"/>
                        </a:spcAft>
                      </a:pPr>
                      <a:r>
                        <a:rPr lang="en-US" sz="1000" kern="100" dirty="0">
                          <a:effectLst/>
                          <a:latin typeface="微软雅黑" panose="020B0503020204020204" pitchFamily="34" charset="-122"/>
                          <a:ea typeface="微软雅黑" panose="020B0503020204020204" pitchFamily="34" charset="-122"/>
                        </a:rPr>
                        <a:t>15</a:t>
                      </a:r>
                      <a:endParaRPr lang="en-US" sz="1000" kern="100" dirty="0">
                        <a:effectLst/>
                        <a:latin typeface="微软雅黑" panose="020B0503020204020204" pitchFamily="34" charset="-122"/>
                        <a:ea typeface="微软雅黑" panose="020B0503020204020204" pitchFamily="34" charset="-122"/>
                      </a:endParaRPr>
                    </a:p>
                  </a:txBody>
                  <a:tcPr marL="25443" marR="25443" marT="0" marB="0" anchor="ctr"/>
                </a:tc>
                <a:tc rowSpan="5">
                  <a:txBody>
                    <a:bodyPr/>
                    <a:lstStyle/>
                    <a:p>
                      <a:pPr algn="ctr">
                        <a:spcAft>
                          <a:spcPts val="0"/>
                        </a:spcAft>
                      </a:pPr>
                      <a:r>
                        <a:rPr lang="zh-CN" sz="1000" kern="100">
                          <a:effectLst/>
                          <a:latin typeface="微软雅黑" panose="020B0503020204020204" pitchFamily="34" charset="-122"/>
                          <a:ea typeface="微软雅黑" panose="020B0503020204020204" pitchFamily="34" charset="-122"/>
                        </a:rPr>
                        <a:t>设备隐患</a:t>
                      </a:r>
                      <a:endParaRPr lang="zh-CN" sz="1000" kern="100">
                        <a:effectLst/>
                        <a:latin typeface="微软雅黑" panose="020B0503020204020204" pitchFamily="34" charset="-122"/>
                        <a:ea typeface="微软雅黑" panose="020B0503020204020204" pitchFamily="34" charset="-122"/>
                      </a:endParaRPr>
                    </a:p>
                  </a:txBody>
                  <a:tcPr marL="25443" marR="25443" marT="0" marB="0" anchor="ctr"/>
                </a:tc>
                <a:tc>
                  <a:txBody>
                    <a:bodyPr/>
                    <a:lstStyle/>
                    <a:p>
                      <a:pPr algn="l">
                        <a:spcAft>
                          <a:spcPts val="0"/>
                        </a:spcAft>
                      </a:pPr>
                      <a:r>
                        <a:rPr lang="zh-CN" sz="1000" kern="100">
                          <a:effectLst/>
                          <a:latin typeface="微软雅黑" panose="020B0503020204020204" pitchFamily="34" charset="-122"/>
                          <a:ea typeface="微软雅黑" panose="020B0503020204020204" pitchFamily="34" charset="-122"/>
                        </a:rPr>
                        <a:t>特种设备发生事故不予报告而继续使用的</a:t>
                      </a:r>
                      <a:endParaRPr lang="zh-CN" sz="1000" kern="100">
                        <a:effectLst/>
                        <a:latin typeface="微软雅黑" panose="020B0503020204020204" pitchFamily="34" charset="-122"/>
                        <a:ea typeface="微软雅黑" panose="020B0503020204020204" pitchFamily="34" charset="-122"/>
                      </a:endParaRPr>
                    </a:p>
                  </a:txBody>
                  <a:tcPr marL="25443" marR="25443" marT="0" marB="0" anchor="ctr"/>
                </a:tc>
              </a:tr>
              <a:tr h="0">
                <a:tc>
                  <a:txBody>
                    <a:bodyPr/>
                    <a:lstStyle/>
                    <a:p>
                      <a:pPr algn="ctr">
                        <a:spcAft>
                          <a:spcPts val="0"/>
                        </a:spcAft>
                      </a:pPr>
                      <a:r>
                        <a:rPr lang="en-US" sz="1000" kern="100">
                          <a:effectLst/>
                          <a:latin typeface="微软雅黑" panose="020B0503020204020204" pitchFamily="34" charset="-122"/>
                          <a:ea typeface="微软雅黑" panose="020B0503020204020204" pitchFamily="34" charset="-122"/>
                        </a:rPr>
                        <a:t>16</a:t>
                      </a:r>
                      <a:endParaRPr lang="en-US" sz="1000" kern="100">
                        <a:effectLst/>
                        <a:latin typeface="微软雅黑" panose="020B0503020204020204" pitchFamily="34" charset="-122"/>
                        <a:ea typeface="微软雅黑" panose="020B0503020204020204" pitchFamily="34" charset="-122"/>
                      </a:endParaRPr>
                    </a:p>
                  </a:txBody>
                  <a:tcPr marL="25443" marR="25443" marT="0" marB="0" anchor="ctr"/>
                </a:tc>
                <a:tc vMerge="1">
                  <a:tcPr/>
                </a:tc>
                <a:tc>
                  <a:txBody>
                    <a:bodyPr/>
                    <a:lstStyle/>
                    <a:p>
                      <a:pPr algn="l">
                        <a:spcAft>
                          <a:spcPts val="0"/>
                        </a:spcAft>
                      </a:pPr>
                      <a:r>
                        <a:rPr lang="zh-CN" sz="1000" kern="100" dirty="0">
                          <a:effectLst/>
                          <a:latin typeface="微软雅黑" panose="020B0503020204020204" pitchFamily="34" charset="-122"/>
                          <a:ea typeface="微软雅黑" panose="020B0503020204020204" pitchFamily="34" charset="-122"/>
                        </a:rPr>
                        <a:t>未经许可，擅自从事移动式压力容器或者气瓶充装活动的</a:t>
                      </a:r>
                      <a:endParaRPr lang="zh-CN" sz="1000" kern="100" dirty="0">
                        <a:effectLst/>
                        <a:latin typeface="微软雅黑" panose="020B0503020204020204" pitchFamily="34" charset="-122"/>
                        <a:ea typeface="微软雅黑" panose="020B0503020204020204" pitchFamily="34" charset="-122"/>
                      </a:endParaRPr>
                    </a:p>
                  </a:txBody>
                  <a:tcPr marL="25443" marR="25443" marT="0" marB="0" anchor="ctr"/>
                </a:tc>
              </a:tr>
              <a:tr h="0">
                <a:tc>
                  <a:txBody>
                    <a:bodyPr/>
                    <a:lstStyle/>
                    <a:p>
                      <a:pPr algn="ctr">
                        <a:spcAft>
                          <a:spcPts val="0"/>
                        </a:spcAft>
                      </a:pPr>
                      <a:r>
                        <a:rPr lang="en-US" sz="1000" kern="100">
                          <a:effectLst/>
                          <a:latin typeface="微软雅黑" panose="020B0503020204020204" pitchFamily="34" charset="-122"/>
                          <a:ea typeface="微软雅黑" panose="020B0503020204020204" pitchFamily="34" charset="-122"/>
                        </a:rPr>
                        <a:t>17</a:t>
                      </a:r>
                      <a:endParaRPr lang="en-US" sz="1000" kern="100">
                        <a:effectLst/>
                        <a:latin typeface="微软雅黑" panose="020B0503020204020204" pitchFamily="34" charset="-122"/>
                        <a:ea typeface="微软雅黑" panose="020B0503020204020204" pitchFamily="34" charset="-122"/>
                      </a:endParaRPr>
                    </a:p>
                  </a:txBody>
                  <a:tcPr marL="25443" marR="25443" marT="0" marB="0" anchor="ctr"/>
                </a:tc>
                <a:tc vMerge="1">
                  <a:tcPr/>
                </a:tc>
                <a:tc>
                  <a:txBody>
                    <a:bodyPr/>
                    <a:lstStyle/>
                    <a:p>
                      <a:pPr algn="l">
                        <a:spcAft>
                          <a:spcPts val="0"/>
                        </a:spcAft>
                      </a:pPr>
                      <a:r>
                        <a:rPr lang="zh-CN" sz="1000" kern="100">
                          <a:effectLst/>
                          <a:latin typeface="微软雅黑" panose="020B0503020204020204" pitchFamily="34" charset="-122"/>
                          <a:ea typeface="微软雅黑" panose="020B0503020204020204" pitchFamily="34" charset="-122"/>
                        </a:rPr>
                        <a:t>对不符合安全技术规范要求的移动式压力容器和气瓶进行充装的</a:t>
                      </a:r>
                      <a:endParaRPr lang="zh-CN" sz="1000" kern="100">
                        <a:effectLst/>
                        <a:latin typeface="微软雅黑" panose="020B0503020204020204" pitchFamily="34" charset="-122"/>
                        <a:ea typeface="微软雅黑" panose="020B0503020204020204" pitchFamily="34" charset="-122"/>
                      </a:endParaRPr>
                    </a:p>
                  </a:txBody>
                  <a:tcPr marL="25443" marR="25443" marT="0" marB="0" anchor="ctr"/>
                </a:tc>
              </a:tr>
              <a:tr h="0">
                <a:tc>
                  <a:txBody>
                    <a:bodyPr/>
                    <a:lstStyle/>
                    <a:p>
                      <a:pPr algn="ctr">
                        <a:spcAft>
                          <a:spcPts val="0"/>
                        </a:spcAft>
                      </a:pPr>
                      <a:r>
                        <a:rPr lang="en-US" sz="1000" kern="100">
                          <a:effectLst/>
                          <a:latin typeface="微软雅黑" panose="020B0503020204020204" pitchFamily="34" charset="-122"/>
                          <a:ea typeface="微软雅黑" panose="020B0503020204020204" pitchFamily="34" charset="-122"/>
                        </a:rPr>
                        <a:t>18</a:t>
                      </a:r>
                      <a:endParaRPr lang="en-US" sz="1000" kern="100">
                        <a:effectLst/>
                        <a:latin typeface="微软雅黑" panose="020B0503020204020204" pitchFamily="34" charset="-122"/>
                        <a:ea typeface="微软雅黑" panose="020B0503020204020204" pitchFamily="34" charset="-122"/>
                      </a:endParaRPr>
                    </a:p>
                  </a:txBody>
                  <a:tcPr marL="25443" marR="25443" marT="0" marB="0" anchor="ctr"/>
                </a:tc>
                <a:tc vMerge="1">
                  <a:tcPr/>
                </a:tc>
                <a:tc>
                  <a:txBody>
                    <a:bodyPr/>
                    <a:lstStyle/>
                    <a:p>
                      <a:pPr algn="l">
                        <a:spcAft>
                          <a:spcPts val="0"/>
                        </a:spcAft>
                      </a:pPr>
                      <a:r>
                        <a:rPr lang="zh-CN" sz="1000" kern="100">
                          <a:effectLst/>
                          <a:latin typeface="微软雅黑" panose="020B0503020204020204" pitchFamily="34" charset="-122"/>
                          <a:ea typeface="微软雅黑" panose="020B0503020204020204" pitchFamily="34" charset="-122"/>
                        </a:rPr>
                        <a:t>气瓶、移动式压力容器充装单位未按照规定实施充装前后检查的</a:t>
                      </a:r>
                      <a:endParaRPr lang="zh-CN" sz="1000" kern="100">
                        <a:effectLst/>
                        <a:latin typeface="微软雅黑" panose="020B0503020204020204" pitchFamily="34" charset="-122"/>
                        <a:ea typeface="微软雅黑" panose="020B0503020204020204" pitchFamily="34" charset="-122"/>
                      </a:endParaRPr>
                    </a:p>
                  </a:txBody>
                  <a:tcPr marL="25443" marR="25443" marT="0" marB="0" anchor="ctr"/>
                </a:tc>
              </a:tr>
              <a:tr h="0">
                <a:tc>
                  <a:txBody>
                    <a:bodyPr/>
                    <a:lstStyle/>
                    <a:p>
                      <a:pPr algn="ctr">
                        <a:spcAft>
                          <a:spcPts val="0"/>
                        </a:spcAft>
                      </a:pPr>
                      <a:r>
                        <a:rPr lang="en-US" sz="1000" kern="100">
                          <a:effectLst/>
                          <a:latin typeface="微软雅黑" panose="020B0503020204020204" pitchFamily="34" charset="-122"/>
                          <a:ea typeface="微软雅黑" panose="020B0503020204020204" pitchFamily="34" charset="-122"/>
                        </a:rPr>
                        <a:t>19</a:t>
                      </a:r>
                      <a:endParaRPr lang="en-US" sz="1000" kern="100">
                        <a:effectLst/>
                        <a:latin typeface="微软雅黑" panose="020B0503020204020204" pitchFamily="34" charset="-122"/>
                        <a:ea typeface="微软雅黑" panose="020B0503020204020204" pitchFamily="34" charset="-122"/>
                      </a:endParaRPr>
                    </a:p>
                  </a:txBody>
                  <a:tcPr marL="25443" marR="25443" marT="0" marB="0" anchor="ctr"/>
                </a:tc>
                <a:tc vMerge="1">
                  <a:tcPr/>
                </a:tc>
                <a:tc>
                  <a:txBody>
                    <a:bodyPr/>
                    <a:lstStyle/>
                    <a:p>
                      <a:pPr algn="l">
                        <a:spcAft>
                          <a:spcPts val="0"/>
                        </a:spcAft>
                      </a:pPr>
                      <a:r>
                        <a:rPr lang="zh-CN" sz="1000" kern="100">
                          <a:effectLst/>
                          <a:latin typeface="微软雅黑" panose="020B0503020204020204" pitchFamily="34" charset="-122"/>
                          <a:ea typeface="微软雅黑" panose="020B0503020204020204" pitchFamily="34" charset="-122"/>
                        </a:rPr>
                        <a:t>电梯使用单位委托不具备资质的单位承担电梯维护保养工作的</a:t>
                      </a:r>
                      <a:endParaRPr lang="zh-CN" sz="1000" kern="100">
                        <a:effectLst/>
                        <a:latin typeface="微软雅黑" panose="020B0503020204020204" pitchFamily="34" charset="-122"/>
                        <a:ea typeface="微软雅黑" panose="020B0503020204020204" pitchFamily="34" charset="-122"/>
                      </a:endParaRPr>
                    </a:p>
                  </a:txBody>
                  <a:tcPr marL="25443" marR="25443" marT="0" marB="0" anchor="ctr"/>
                </a:tc>
              </a:tr>
              <a:tr h="0">
                <a:tc>
                  <a:txBody>
                    <a:bodyPr/>
                    <a:lstStyle/>
                    <a:p>
                      <a:pPr algn="ctr">
                        <a:spcAft>
                          <a:spcPts val="0"/>
                        </a:spcAft>
                      </a:pPr>
                      <a:r>
                        <a:rPr lang="en-US" sz="1000" kern="100">
                          <a:effectLst/>
                          <a:latin typeface="微软雅黑" panose="020B0503020204020204" pitchFamily="34" charset="-122"/>
                          <a:ea typeface="微软雅黑" panose="020B0503020204020204" pitchFamily="34" charset="-122"/>
                        </a:rPr>
                        <a:t>20</a:t>
                      </a:r>
                      <a:endParaRPr lang="en-US" sz="1000" kern="100">
                        <a:effectLst/>
                        <a:latin typeface="微软雅黑" panose="020B0503020204020204" pitchFamily="34" charset="-122"/>
                        <a:ea typeface="微软雅黑" panose="020B0503020204020204" pitchFamily="34" charset="-122"/>
                      </a:endParaRPr>
                    </a:p>
                  </a:txBody>
                  <a:tcPr marL="25443" marR="25443" marT="0" marB="0" anchor="ctr"/>
                </a:tc>
                <a:tc rowSpan="3">
                  <a:txBody>
                    <a:bodyPr/>
                    <a:lstStyle/>
                    <a:p>
                      <a:pPr algn="ctr">
                        <a:spcAft>
                          <a:spcPts val="0"/>
                        </a:spcAft>
                      </a:pPr>
                      <a:r>
                        <a:rPr lang="zh-CN" sz="1000" kern="100">
                          <a:effectLst/>
                          <a:latin typeface="微软雅黑" panose="020B0503020204020204" pitchFamily="34" charset="-122"/>
                          <a:ea typeface="微软雅黑" panose="020B0503020204020204" pitchFamily="34" charset="-122"/>
                        </a:rPr>
                        <a:t>人员隐患</a:t>
                      </a:r>
                      <a:endParaRPr lang="zh-CN" sz="1000" kern="100">
                        <a:effectLst/>
                        <a:latin typeface="微软雅黑" panose="020B0503020204020204" pitchFamily="34" charset="-122"/>
                        <a:ea typeface="微软雅黑" panose="020B0503020204020204" pitchFamily="34" charset="-122"/>
                      </a:endParaRPr>
                    </a:p>
                  </a:txBody>
                  <a:tcPr marL="25443" marR="25443" marT="0" marB="0" anchor="ctr"/>
                </a:tc>
                <a:tc>
                  <a:txBody>
                    <a:bodyPr/>
                    <a:lstStyle/>
                    <a:p>
                      <a:pPr algn="l">
                        <a:spcAft>
                          <a:spcPts val="0"/>
                        </a:spcAft>
                      </a:pPr>
                      <a:r>
                        <a:rPr lang="zh-CN" sz="1000" kern="100" dirty="0">
                          <a:effectLst/>
                          <a:latin typeface="微软雅黑" panose="020B0503020204020204" pitchFamily="34" charset="-122"/>
                          <a:ea typeface="微软雅黑" panose="020B0503020204020204" pitchFamily="34" charset="-122"/>
                        </a:rPr>
                        <a:t>特种设备管理人员（包括应持证的安全管理负责人和安全管理人员）、操作人员等无证上岗</a:t>
                      </a:r>
                      <a:endParaRPr lang="zh-CN" sz="1000" kern="100" dirty="0">
                        <a:effectLst/>
                        <a:latin typeface="微软雅黑" panose="020B0503020204020204" pitchFamily="34" charset="-122"/>
                        <a:ea typeface="微软雅黑" panose="020B0503020204020204" pitchFamily="34" charset="-122"/>
                      </a:endParaRPr>
                    </a:p>
                  </a:txBody>
                  <a:tcPr marL="25443" marR="25443" marT="0" marB="0" anchor="ctr"/>
                </a:tc>
              </a:tr>
              <a:tr h="0">
                <a:tc>
                  <a:txBody>
                    <a:bodyPr/>
                    <a:lstStyle/>
                    <a:p>
                      <a:pPr algn="ctr">
                        <a:spcAft>
                          <a:spcPts val="0"/>
                        </a:spcAft>
                      </a:pPr>
                      <a:r>
                        <a:rPr lang="en-US" sz="1000" kern="100">
                          <a:effectLst/>
                          <a:latin typeface="微软雅黑" panose="020B0503020204020204" pitchFamily="34" charset="-122"/>
                          <a:ea typeface="微软雅黑" panose="020B0503020204020204" pitchFamily="34" charset="-122"/>
                        </a:rPr>
                        <a:t>21</a:t>
                      </a:r>
                      <a:endParaRPr lang="en-US" sz="1000" kern="100">
                        <a:effectLst/>
                        <a:latin typeface="微软雅黑" panose="020B0503020204020204" pitchFamily="34" charset="-122"/>
                        <a:ea typeface="微软雅黑" panose="020B0503020204020204" pitchFamily="34" charset="-122"/>
                      </a:endParaRPr>
                    </a:p>
                  </a:txBody>
                  <a:tcPr marL="25443" marR="25443" marT="0" marB="0" anchor="ctr"/>
                </a:tc>
                <a:tc vMerge="1">
                  <a:tcPr/>
                </a:tc>
                <a:tc>
                  <a:txBody>
                    <a:bodyPr/>
                    <a:lstStyle/>
                    <a:p>
                      <a:pPr algn="l">
                        <a:spcAft>
                          <a:spcPts val="0"/>
                        </a:spcAft>
                      </a:pPr>
                      <a:r>
                        <a:rPr lang="zh-CN" sz="1000" kern="100" dirty="0">
                          <a:effectLst/>
                          <a:latin typeface="微软雅黑" panose="020B0503020204020204" pitchFamily="34" charset="-122"/>
                          <a:ea typeface="微软雅黑" panose="020B0503020204020204" pitchFamily="34" charset="-122"/>
                        </a:rPr>
                        <a:t>特种设备管理人员、操作人员未经安全教育和技能培训</a:t>
                      </a:r>
                      <a:endParaRPr lang="zh-CN" sz="1000" kern="100" dirty="0">
                        <a:effectLst/>
                        <a:latin typeface="微软雅黑" panose="020B0503020204020204" pitchFamily="34" charset="-122"/>
                        <a:ea typeface="微软雅黑" panose="020B0503020204020204" pitchFamily="34" charset="-122"/>
                      </a:endParaRPr>
                    </a:p>
                  </a:txBody>
                  <a:tcPr marL="25443" marR="25443" marT="0" marB="0" anchor="ctr"/>
                </a:tc>
              </a:tr>
              <a:tr h="0">
                <a:tc>
                  <a:txBody>
                    <a:bodyPr/>
                    <a:lstStyle/>
                    <a:p>
                      <a:pPr algn="ctr">
                        <a:spcAft>
                          <a:spcPts val="0"/>
                        </a:spcAft>
                      </a:pPr>
                      <a:r>
                        <a:rPr lang="en-US" sz="1000" kern="100">
                          <a:effectLst/>
                          <a:latin typeface="微软雅黑" panose="020B0503020204020204" pitchFamily="34" charset="-122"/>
                          <a:ea typeface="微软雅黑" panose="020B0503020204020204" pitchFamily="34" charset="-122"/>
                        </a:rPr>
                        <a:t>22</a:t>
                      </a:r>
                      <a:endParaRPr lang="en-US" sz="1000" kern="100">
                        <a:effectLst/>
                        <a:latin typeface="微软雅黑" panose="020B0503020204020204" pitchFamily="34" charset="-122"/>
                        <a:ea typeface="微软雅黑" panose="020B0503020204020204" pitchFamily="34" charset="-122"/>
                      </a:endParaRPr>
                    </a:p>
                  </a:txBody>
                  <a:tcPr marL="25443" marR="25443" marT="0" marB="0" anchor="ctr"/>
                </a:tc>
                <a:tc vMerge="1">
                  <a:tcPr/>
                </a:tc>
                <a:tc>
                  <a:txBody>
                    <a:bodyPr/>
                    <a:lstStyle/>
                    <a:p>
                      <a:pPr algn="l">
                        <a:spcAft>
                          <a:spcPts val="0"/>
                        </a:spcAft>
                      </a:pPr>
                      <a:r>
                        <a:rPr lang="zh-CN" sz="1000" kern="100" dirty="0">
                          <a:effectLst/>
                          <a:latin typeface="微软雅黑" panose="020B0503020204020204" pitchFamily="34" charset="-122"/>
                          <a:ea typeface="微软雅黑" panose="020B0503020204020204" pitchFamily="34" charset="-122"/>
                        </a:rPr>
                        <a:t>操作人员违反操作规程</a:t>
                      </a:r>
                      <a:endParaRPr lang="zh-CN" sz="1000" kern="100" dirty="0">
                        <a:effectLst/>
                        <a:latin typeface="微软雅黑" panose="020B0503020204020204" pitchFamily="34" charset="-122"/>
                        <a:ea typeface="微软雅黑" panose="020B0503020204020204" pitchFamily="34" charset="-122"/>
                      </a:endParaRPr>
                    </a:p>
                  </a:txBody>
                  <a:tcPr marL="25443" marR="25443" marT="0" marB="0" anchor="ctr"/>
                </a:tc>
              </a:tr>
              <a:tr h="0">
                <a:tc>
                  <a:txBody>
                    <a:bodyPr/>
                    <a:lstStyle/>
                    <a:p>
                      <a:pPr algn="ctr">
                        <a:spcAft>
                          <a:spcPts val="0"/>
                        </a:spcAft>
                      </a:pPr>
                      <a:r>
                        <a:rPr lang="en-US" sz="1000" kern="100">
                          <a:effectLst/>
                          <a:latin typeface="微软雅黑" panose="020B0503020204020204" pitchFamily="34" charset="-122"/>
                          <a:ea typeface="微软雅黑" panose="020B0503020204020204" pitchFamily="34" charset="-122"/>
                        </a:rPr>
                        <a:t>23</a:t>
                      </a:r>
                      <a:endParaRPr lang="en-US" sz="1000" kern="100">
                        <a:effectLst/>
                        <a:latin typeface="微软雅黑" panose="020B0503020204020204" pitchFamily="34" charset="-122"/>
                        <a:ea typeface="微软雅黑" panose="020B0503020204020204" pitchFamily="34" charset="-122"/>
                      </a:endParaRPr>
                    </a:p>
                  </a:txBody>
                  <a:tcPr marL="25443" marR="25443" marT="0" marB="0" anchor="ctr"/>
                </a:tc>
                <a:tc rowSpan="12">
                  <a:txBody>
                    <a:bodyPr/>
                    <a:lstStyle/>
                    <a:p>
                      <a:pPr algn="ctr">
                        <a:spcAft>
                          <a:spcPts val="0"/>
                        </a:spcAft>
                      </a:pPr>
                      <a:r>
                        <a:rPr lang="zh-CN" sz="1000" kern="100">
                          <a:effectLst/>
                          <a:latin typeface="微软雅黑" panose="020B0503020204020204" pitchFamily="34" charset="-122"/>
                          <a:ea typeface="微软雅黑" panose="020B0503020204020204" pitchFamily="34" charset="-122"/>
                        </a:rPr>
                        <a:t>管理隐患</a:t>
                      </a:r>
                      <a:endParaRPr lang="zh-CN" sz="1000" kern="100">
                        <a:effectLst/>
                        <a:latin typeface="微软雅黑" panose="020B0503020204020204" pitchFamily="34" charset="-122"/>
                        <a:ea typeface="微软雅黑" panose="020B0503020204020204" pitchFamily="34" charset="-122"/>
                      </a:endParaRPr>
                    </a:p>
                  </a:txBody>
                  <a:tcPr marL="25443" marR="25443" marT="0" marB="0" anchor="ctr"/>
                </a:tc>
                <a:tc>
                  <a:txBody>
                    <a:bodyPr/>
                    <a:lstStyle/>
                    <a:p>
                      <a:pPr algn="l">
                        <a:spcAft>
                          <a:spcPts val="0"/>
                        </a:spcAft>
                      </a:pPr>
                      <a:r>
                        <a:rPr lang="zh-CN" sz="1000" kern="100" dirty="0">
                          <a:effectLst/>
                          <a:latin typeface="微软雅黑" panose="020B0503020204020204" pitchFamily="34" charset="-122"/>
                          <a:ea typeface="微软雅黑" panose="020B0503020204020204" pitchFamily="34" charset="-122"/>
                        </a:rPr>
                        <a:t>在用特种设备未按照规定办理使用登记</a:t>
                      </a:r>
                      <a:endParaRPr lang="zh-CN" sz="1000" kern="100" dirty="0">
                        <a:effectLst/>
                        <a:latin typeface="微软雅黑" panose="020B0503020204020204" pitchFamily="34" charset="-122"/>
                        <a:ea typeface="微软雅黑" panose="020B0503020204020204" pitchFamily="34" charset="-122"/>
                      </a:endParaRPr>
                    </a:p>
                  </a:txBody>
                  <a:tcPr marL="25443" marR="25443" marT="0" marB="0" anchor="ctr"/>
                </a:tc>
              </a:tr>
              <a:tr h="0">
                <a:tc>
                  <a:txBody>
                    <a:bodyPr/>
                    <a:lstStyle/>
                    <a:p>
                      <a:pPr algn="ctr">
                        <a:spcAft>
                          <a:spcPts val="0"/>
                        </a:spcAft>
                      </a:pPr>
                      <a:r>
                        <a:rPr lang="en-US" sz="1000" kern="100">
                          <a:effectLst/>
                          <a:latin typeface="微软雅黑" panose="020B0503020204020204" pitchFamily="34" charset="-122"/>
                          <a:ea typeface="微软雅黑" panose="020B0503020204020204" pitchFamily="34" charset="-122"/>
                        </a:rPr>
                        <a:t>24</a:t>
                      </a:r>
                      <a:endParaRPr lang="en-US" sz="1000" kern="100">
                        <a:effectLst/>
                        <a:latin typeface="微软雅黑" panose="020B0503020204020204" pitchFamily="34" charset="-122"/>
                        <a:ea typeface="微软雅黑" panose="020B0503020204020204" pitchFamily="34" charset="-122"/>
                      </a:endParaRPr>
                    </a:p>
                  </a:txBody>
                  <a:tcPr marL="25443" marR="25443" marT="0" marB="0" anchor="ctr"/>
                </a:tc>
                <a:tc vMerge="1">
                  <a:tcPr/>
                </a:tc>
                <a:tc>
                  <a:txBody>
                    <a:bodyPr/>
                    <a:lstStyle/>
                    <a:p>
                      <a:pPr algn="l">
                        <a:spcAft>
                          <a:spcPts val="0"/>
                        </a:spcAft>
                      </a:pPr>
                      <a:r>
                        <a:rPr lang="zh-CN" sz="1000" kern="100" dirty="0">
                          <a:effectLst/>
                          <a:latin typeface="微软雅黑" panose="020B0503020204020204" pitchFamily="34" charset="-122"/>
                          <a:ea typeface="微软雅黑" panose="020B0503020204020204" pitchFamily="34" charset="-122"/>
                        </a:rPr>
                        <a:t>为建立特种设备安全技术档案或者安全技术档案不符合规定要求</a:t>
                      </a:r>
                      <a:endParaRPr lang="zh-CN" sz="1000" kern="100" dirty="0">
                        <a:effectLst/>
                        <a:latin typeface="微软雅黑" panose="020B0503020204020204" pitchFamily="34" charset="-122"/>
                        <a:ea typeface="微软雅黑" panose="020B0503020204020204" pitchFamily="34" charset="-122"/>
                      </a:endParaRPr>
                    </a:p>
                  </a:txBody>
                  <a:tcPr marL="25443" marR="25443" marT="0" marB="0" anchor="ctr"/>
                </a:tc>
              </a:tr>
              <a:tr h="118732">
                <a:tc>
                  <a:txBody>
                    <a:bodyPr/>
                    <a:lstStyle/>
                    <a:p>
                      <a:pPr algn="ctr">
                        <a:spcAft>
                          <a:spcPts val="0"/>
                        </a:spcAft>
                      </a:pPr>
                      <a:r>
                        <a:rPr lang="en-US" sz="1000" kern="100">
                          <a:effectLst/>
                          <a:latin typeface="微软雅黑" panose="020B0503020204020204" pitchFamily="34" charset="-122"/>
                          <a:ea typeface="微软雅黑" panose="020B0503020204020204" pitchFamily="34" charset="-122"/>
                        </a:rPr>
                        <a:t>25</a:t>
                      </a:r>
                      <a:endParaRPr lang="en-US" sz="1000" kern="100">
                        <a:effectLst/>
                        <a:latin typeface="微软雅黑" panose="020B0503020204020204" pitchFamily="34" charset="-122"/>
                        <a:ea typeface="微软雅黑" panose="020B0503020204020204" pitchFamily="34" charset="-122"/>
                      </a:endParaRPr>
                    </a:p>
                  </a:txBody>
                  <a:tcPr marL="25443" marR="25443" marT="0" marB="0" anchor="ctr"/>
                </a:tc>
                <a:tc vMerge="1">
                  <a:tcPr/>
                </a:tc>
                <a:tc>
                  <a:txBody>
                    <a:bodyPr/>
                    <a:lstStyle/>
                    <a:p>
                      <a:pPr algn="l">
                        <a:spcAft>
                          <a:spcPts val="0"/>
                        </a:spcAft>
                      </a:pPr>
                      <a:r>
                        <a:rPr lang="zh-CN" sz="1000" kern="100" dirty="0">
                          <a:effectLst/>
                          <a:latin typeface="微软雅黑" panose="020B0503020204020204" pitchFamily="34" charset="-122"/>
                          <a:ea typeface="微软雅黑" panose="020B0503020204020204" pitchFamily="34" charset="-122"/>
                        </a:rPr>
                        <a:t>未配备特种设备安全管理负责人；未建立岗位责任、隐患治理等管理制度和操作规程；未制定特种设备事故应急专项预案，并定期进行应急演练</a:t>
                      </a:r>
                      <a:endParaRPr lang="zh-CN" sz="1000" kern="100" dirty="0">
                        <a:effectLst/>
                        <a:latin typeface="微软雅黑" panose="020B0503020204020204" pitchFamily="34" charset="-122"/>
                        <a:ea typeface="微软雅黑" panose="020B0503020204020204" pitchFamily="34" charset="-122"/>
                      </a:endParaRPr>
                    </a:p>
                  </a:txBody>
                  <a:tcPr marL="25443" marR="25443" marT="0" marB="0" anchor="ctr"/>
                </a:tc>
              </a:tr>
              <a:tr h="0">
                <a:tc>
                  <a:txBody>
                    <a:bodyPr/>
                    <a:lstStyle/>
                    <a:p>
                      <a:pPr algn="ctr">
                        <a:spcAft>
                          <a:spcPts val="0"/>
                        </a:spcAft>
                      </a:pPr>
                      <a:r>
                        <a:rPr lang="en-US" sz="1000" kern="100">
                          <a:effectLst/>
                          <a:latin typeface="微软雅黑" panose="020B0503020204020204" pitchFamily="34" charset="-122"/>
                          <a:ea typeface="微软雅黑" panose="020B0503020204020204" pitchFamily="34" charset="-122"/>
                        </a:rPr>
                        <a:t>26</a:t>
                      </a:r>
                      <a:endParaRPr lang="en-US" sz="1000" kern="100">
                        <a:effectLst/>
                        <a:latin typeface="微软雅黑" panose="020B0503020204020204" pitchFamily="34" charset="-122"/>
                        <a:ea typeface="微软雅黑" panose="020B0503020204020204" pitchFamily="34" charset="-122"/>
                      </a:endParaRPr>
                    </a:p>
                  </a:txBody>
                  <a:tcPr marL="25443" marR="25443" marT="0" marB="0" anchor="ctr"/>
                </a:tc>
                <a:tc vMerge="1">
                  <a:tcPr/>
                </a:tc>
                <a:tc>
                  <a:txBody>
                    <a:bodyPr/>
                    <a:lstStyle/>
                    <a:p>
                      <a:pPr algn="l">
                        <a:spcAft>
                          <a:spcPts val="0"/>
                        </a:spcAft>
                      </a:pPr>
                      <a:r>
                        <a:rPr lang="zh-CN" sz="1000" kern="100" dirty="0">
                          <a:effectLst/>
                          <a:latin typeface="微软雅黑" panose="020B0503020204020204" pitchFamily="34" charset="-122"/>
                          <a:ea typeface="微软雅黑" panose="020B0503020204020204" pitchFamily="34" charset="-122"/>
                        </a:rPr>
                        <a:t>未依法设置特种设备使用标志</a:t>
                      </a:r>
                      <a:endParaRPr lang="zh-CN" sz="1000" kern="100" dirty="0">
                        <a:effectLst/>
                        <a:latin typeface="微软雅黑" panose="020B0503020204020204" pitchFamily="34" charset="-122"/>
                        <a:ea typeface="微软雅黑" panose="020B0503020204020204" pitchFamily="34" charset="-122"/>
                      </a:endParaRPr>
                    </a:p>
                  </a:txBody>
                  <a:tcPr marL="25443" marR="25443" marT="0" marB="0" anchor="ctr"/>
                </a:tc>
              </a:tr>
              <a:tr h="118732">
                <a:tc>
                  <a:txBody>
                    <a:bodyPr/>
                    <a:lstStyle/>
                    <a:p>
                      <a:pPr algn="ctr">
                        <a:spcAft>
                          <a:spcPts val="0"/>
                        </a:spcAft>
                      </a:pPr>
                      <a:r>
                        <a:rPr lang="en-US" sz="1000" kern="100">
                          <a:effectLst/>
                          <a:latin typeface="微软雅黑" panose="020B0503020204020204" pitchFamily="34" charset="-122"/>
                          <a:ea typeface="微软雅黑" panose="020B0503020204020204" pitchFamily="34" charset="-122"/>
                        </a:rPr>
                        <a:t>27</a:t>
                      </a:r>
                      <a:endParaRPr lang="en-US" sz="1000" kern="100">
                        <a:effectLst/>
                        <a:latin typeface="微软雅黑" panose="020B0503020204020204" pitchFamily="34" charset="-122"/>
                        <a:ea typeface="微软雅黑" panose="020B0503020204020204" pitchFamily="34" charset="-122"/>
                      </a:endParaRPr>
                    </a:p>
                  </a:txBody>
                  <a:tcPr marL="25443" marR="25443" marT="0" marB="0" anchor="ctr"/>
                </a:tc>
                <a:tc vMerge="1">
                  <a:tcPr/>
                </a:tc>
                <a:tc>
                  <a:txBody>
                    <a:bodyPr/>
                    <a:lstStyle/>
                    <a:p>
                      <a:pPr algn="l">
                        <a:spcAft>
                          <a:spcPts val="0"/>
                        </a:spcAft>
                      </a:pPr>
                      <a:r>
                        <a:rPr lang="zh-CN" sz="1000" kern="100" dirty="0">
                          <a:effectLst/>
                          <a:latin typeface="微软雅黑" panose="020B0503020204020204" pitchFamily="34" charset="-122"/>
                          <a:ea typeface="微软雅黑" panose="020B0503020204020204" pitchFamily="34" charset="-122"/>
                        </a:rPr>
                        <a:t>未对使用的特种设备进行经常性维护保养和定期自行检查、或者未对使用的特种设备的安全附件、安全保护装置进行定期校验、检修，并做出记录</a:t>
                      </a:r>
                      <a:endParaRPr lang="zh-CN" sz="1000" kern="100" dirty="0">
                        <a:effectLst/>
                        <a:latin typeface="微软雅黑" panose="020B0503020204020204" pitchFamily="34" charset="-122"/>
                        <a:ea typeface="微软雅黑" panose="020B0503020204020204" pitchFamily="34" charset="-122"/>
                      </a:endParaRPr>
                    </a:p>
                  </a:txBody>
                  <a:tcPr marL="25443" marR="25443" marT="0" marB="0" anchor="ctr"/>
                </a:tc>
              </a:tr>
              <a:tr h="0">
                <a:tc>
                  <a:txBody>
                    <a:bodyPr/>
                    <a:lstStyle/>
                    <a:p>
                      <a:pPr algn="ctr">
                        <a:spcAft>
                          <a:spcPts val="0"/>
                        </a:spcAft>
                      </a:pPr>
                      <a:r>
                        <a:rPr lang="en-US" sz="1000" kern="100">
                          <a:effectLst/>
                          <a:latin typeface="微软雅黑" panose="020B0503020204020204" pitchFamily="34" charset="-122"/>
                          <a:ea typeface="微软雅黑" panose="020B0503020204020204" pitchFamily="34" charset="-122"/>
                        </a:rPr>
                        <a:t>28</a:t>
                      </a:r>
                      <a:endParaRPr lang="en-US" sz="1000" kern="100">
                        <a:effectLst/>
                        <a:latin typeface="微软雅黑" panose="020B0503020204020204" pitchFamily="34" charset="-122"/>
                        <a:ea typeface="微软雅黑" panose="020B0503020204020204" pitchFamily="34" charset="-122"/>
                      </a:endParaRPr>
                    </a:p>
                  </a:txBody>
                  <a:tcPr marL="25443" marR="25443" marT="0" marB="0" anchor="ctr"/>
                </a:tc>
                <a:tc vMerge="1">
                  <a:tcPr/>
                </a:tc>
                <a:tc>
                  <a:txBody>
                    <a:bodyPr/>
                    <a:lstStyle/>
                    <a:p>
                      <a:pPr algn="l">
                        <a:spcAft>
                          <a:spcPts val="0"/>
                        </a:spcAft>
                      </a:pPr>
                      <a:r>
                        <a:rPr lang="zh-CN" sz="1000" kern="100" dirty="0">
                          <a:effectLst/>
                          <a:latin typeface="微软雅黑" panose="020B0503020204020204" pitchFamily="34" charset="-122"/>
                          <a:ea typeface="微软雅黑" panose="020B0503020204020204" pitchFamily="34" charset="-122"/>
                        </a:rPr>
                        <a:t>未按照安全技术规范的要求及时申报并接受检验</a:t>
                      </a:r>
                      <a:endParaRPr lang="zh-CN" sz="1000" kern="100" dirty="0">
                        <a:effectLst/>
                        <a:latin typeface="微软雅黑" panose="020B0503020204020204" pitchFamily="34" charset="-122"/>
                        <a:ea typeface="微软雅黑" panose="020B0503020204020204" pitchFamily="34" charset="-122"/>
                      </a:endParaRPr>
                    </a:p>
                  </a:txBody>
                  <a:tcPr marL="25443" marR="25443" marT="0" marB="0" anchor="ctr"/>
                </a:tc>
              </a:tr>
              <a:tr h="0">
                <a:tc>
                  <a:txBody>
                    <a:bodyPr/>
                    <a:lstStyle/>
                    <a:p>
                      <a:pPr algn="ctr">
                        <a:spcAft>
                          <a:spcPts val="0"/>
                        </a:spcAft>
                      </a:pPr>
                      <a:r>
                        <a:rPr lang="en-US" sz="1000" kern="100">
                          <a:effectLst/>
                          <a:latin typeface="微软雅黑" panose="020B0503020204020204" pitchFamily="34" charset="-122"/>
                          <a:ea typeface="微软雅黑" panose="020B0503020204020204" pitchFamily="34" charset="-122"/>
                        </a:rPr>
                        <a:t>29</a:t>
                      </a:r>
                      <a:endParaRPr lang="en-US" sz="1000" kern="100">
                        <a:effectLst/>
                        <a:latin typeface="微软雅黑" panose="020B0503020204020204" pitchFamily="34" charset="-122"/>
                        <a:ea typeface="微软雅黑" panose="020B0503020204020204" pitchFamily="34" charset="-122"/>
                      </a:endParaRPr>
                    </a:p>
                  </a:txBody>
                  <a:tcPr marL="25443" marR="25443" marT="0" marB="0" anchor="ctr"/>
                </a:tc>
                <a:tc vMerge="1">
                  <a:tcPr/>
                </a:tc>
                <a:tc>
                  <a:txBody>
                    <a:bodyPr/>
                    <a:lstStyle/>
                    <a:p>
                      <a:pPr algn="l">
                        <a:spcAft>
                          <a:spcPts val="0"/>
                        </a:spcAft>
                      </a:pPr>
                      <a:r>
                        <a:rPr lang="zh-CN" sz="1000" kern="100" dirty="0">
                          <a:effectLst/>
                          <a:latin typeface="微软雅黑" panose="020B0503020204020204" pitchFamily="34" charset="-122"/>
                          <a:ea typeface="微软雅黑" panose="020B0503020204020204" pitchFamily="34" charset="-122"/>
                        </a:rPr>
                        <a:t>特种设备运营使用单位未按规定设置特种设备安全管理机构，配备专职或兼职的特种设备安全管理人员</a:t>
                      </a:r>
                      <a:endParaRPr lang="zh-CN" sz="1000" kern="100" dirty="0">
                        <a:effectLst/>
                        <a:latin typeface="微软雅黑" panose="020B0503020204020204" pitchFamily="34" charset="-122"/>
                        <a:ea typeface="微软雅黑" panose="020B0503020204020204" pitchFamily="34" charset="-122"/>
                      </a:endParaRPr>
                    </a:p>
                  </a:txBody>
                  <a:tcPr marL="25443" marR="25443" marT="0" marB="0" anchor="ctr"/>
                </a:tc>
              </a:tr>
              <a:tr h="0">
                <a:tc>
                  <a:txBody>
                    <a:bodyPr/>
                    <a:lstStyle/>
                    <a:p>
                      <a:pPr algn="ctr">
                        <a:spcAft>
                          <a:spcPts val="0"/>
                        </a:spcAft>
                      </a:pPr>
                      <a:r>
                        <a:rPr lang="en-US" sz="1000" kern="100">
                          <a:effectLst/>
                          <a:latin typeface="微软雅黑" panose="020B0503020204020204" pitchFamily="34" charset="-122"/>
                          <a:ea typeface="微软雅黑" panose="020B0503020204020204" pitchFamily="34" charset="-122"/>
                        </a:rPr>
                        <a:t>30</a:t>
                      </a:r>
                      <a:endParaRPr lang="en-US" sz="1000" kern="100">
                        <a:effectLst/>
                        <a:latin typeface="微软雅黑" panose="020B0503020204020204" pitchFamily="34" charset="-122"/>
                        <a:ea typeface="微软雅黑" panose="020B0503020204020204" pitchFamily="34" charset="-122"/>
                      </a:endParaRPr>
                    </a:p>
                  </a:txBody>
                  <a:tcPr marL="25443" marR="25443" marT="0" marB="0" anchor="ctr"/>
                </a:tc>
                <a:tc vMerge="1">
                  <a:tcPr/>
                </a:tc>
                <a:tc>
                  <a:txBody>
                    <a:bodyPr/>
                    <a:lstStyle/>
                    <a:p>
                      <a:pPr algn="l">
                        <a:spcAft>
                          <a:spcPts val="0"/>
                        </a:spcAft>
                      </a:pPr>
                      <a:r>
                        <a:rPr lang="zh-CN" sz="1000" kern="100" dirty="0">
                          <a:effectLst/>
                          <a:latin typeface="微软雅黑" panose="020B0503020204020204" pitchFamily="34" charset="-122"/>
                          <a:ea typeface="微软雅黑" panose="020B0503020204020204" pitchFamily="34" charset="-122"/>
                        </a:rPr>
                        <a:t>气瓶、移动式压力容器充装前后检查无记录</a:t>
                      </a:r>
                      <a:endParaRPr lang="zh-CN" sz="1000" kern="100" dirty="0">
                        <a:effectLst/>
                        <a:latin typeface="微软雅黑" panose="020B0503020204020204" pitchFamily="34" charset="-122"/>
                        <a:ea typeface="微软雅黑" panose="020B0503020204020204" pitchFamily="34" charset="-122"/>
                      </a:endParaRPr>
                    </a:p>
                  </a:txBody>
                  <a:tcPr marL="25443" marR="25443" marT="0" marB="0" anchor="ctr"/>
                </a:tc>
              </a:tr>
              <a:tr h="118732">
                <a:tc>
                  <a:txBody>
                    <a:bodyPr/>
                    <a:lstStyle/>
                    <a:p>
                      <a:pPr algn="ctr">
                        <a:spcAft>
                          <a:spcPts val="0"/>
                        </a:spcAft>
                      </a:pPr>
                      <a:r>
                        <a:rPr lang="en-US" sz="1000" kern="100">
                          <a:effectLst/>
                          <a:latin typeface="微软雅黑" panose="020B0503020204020204" pitchFamily="34" charset="-122"/>
                          <a:ea typeface="微软雅黑" panose="020B0503020204020204" pitchFamily="34" charset="-122"/>
                        </a:rPr>
                        <a:t>31</a:t>
                      </a:r>
                      <a:endParaRPr lang="en-US" sz="1000" kern="100">
                        <a:effectLst/>
                        <a:latin typeface="微软雅黑" panose="020B0503020204020204" pitchFamily="34" charset="-122"/>
                        <a:ea typeface="微软雅黑" panose="020B0503020204020204" pitchFamily="34" charset="-122"/>
                      </a:endParaRPr>
                    </a:p>
                  </a:txBody>
                  <a:tcPr marL="25443" marR="25443" marT="0" marB="0" anchor="ctr"/>
                </a:tc>
                <a:tc vMerge="1">
                  <a:tcPr/>
                </a:tc>
                <a:tc>
                  <a:txBody>
                    <a:bodyPr/>
                    <a:lstStyle/>
                    <a:p>
                      <a:pPr algn="l">
                        <a:spcAft>
                          <a:spcPts val="0"/>
                        </a:spcAft>
                      </a:pPr>
                      <a:r>
                        <a:rPr lang="zh-CN" sz="1000" kern="100" dirty="0">
                          <a:effectLst/>
                          <a:latin typeface="微软雅黑" panose="020B0503020204020204" pitchFamily="34" charset="-122"/>
                          <a:ea typeface="微软雅黑" panose="020B0503020204020204" pitchFamily="34" charset="-122"/>
                        </a:rPr>
                        <a:t>客运索道、大型游乐设施每日投入使用前，未进行试运行和例行安全检查，未对安全附件和安全保护装置进行检查确认</a:t>
                      </a:r>
                      <a:endParaRPr lang="zh-CN" sz="1000" kern="100" dirty="0">
                        <a:effectLst/>
                        <a:latin typeface="微软雅黑" panose="020B0503020204020204" pitchFamily="34" charset="-122"/>
                        <a:ea typeface="微软雅黑" panose="020B0503020204020204" pitchFamily="34" charset="-122"/>
                      </a:endParaRPr>
                    </a:p>
                  </a:txBody>
                  <a:tcPr marL="25443" marR="25443" marT="0" marB="0" anchor="ctr"/>
                </a:tc>
              </a:tr>
              <a:tr h="118732">
                <a:tc>
                  <a:txBody>
                    <a:bodyPr/>
                    <a:lstStyle/>
                    <a:p>
                      <a:pPr algn="ctr">
                        <a:spcAft>
                          <a:spcPts val="0"/>
                        </a:spcAft>
                      </a:pPr>
                      <a:r>
                        <a:rPr lang="en-US" sz="1000" kern="100">
                          <a:effectLst/>
                          <a:latin typeface="微软雅黑" panose="020B0503020204020204" pitchFamily="34" charset="-122"/>
                          <a:ea typeface="微软雅黑" panose="020B0503020204020204" pitchFamily="34" charset="-122"/>
                        </a:rPr>
                        <a:t>32</a:t>
                      </a:r>
                      <a:endParaRPr lang="en-US" sz="1000" kern="100">
                        <a:effectLst/>
                        <a:latin typeface="微软雅黑" panose="020B0503020204020204" pitchFamily="34" charset="-122"/>
                        <a:ea typeface="微软雅黑" panose="020B0503020204020204" pitchFamily="34" charset="-122"/>
                      </a:endParaRPr>
                    </a:p>
                  </a:txBody>
                  <a:tcPr marL="25443" marR="25443" marT="0" marB="0" anchor="ctr"/>
                </a:tc>
                <a:tc vMerge="1">
                  <a:tcPr/>
                </a:tc>
                <a:tc>
                  <a:txBody>
                    <a:bodyPr/>
                    <a:lstStyle/>
                    <a:p>
                      <a:pPr algn="l">
                        <a:spcAft>
                          <a:spcPts val="0"/>
                        </a:spcAft>
                      </a:pPr>
                      <a:r>
                        <a:rPr lang="zh-CN" sz="1000" kern="100" spc="-70" dirty="0">
                          <a:effectLst/>
                          <a:latin typeface="微软雅黑" panose="020B0503020204020204" pitchFamily="34" charset="-122"/>
                          <a:ea typeface="微软雅黑" panose="020B0503020204020204" pitchFamily="34" charset="-122"/>
                        </a:rPr>
                        <a:t>未将电梯、客运索道、大型游乐设施、机械式停车设备等的安全使用说明、安全注意事项和警示标志置于易于为使用者注意的显著位置</a:t>
                      </a:r>
                      <a:endParaRPr lang="zh-CN" sz="1000" kern="100" spc="-70" dirty="0">
                        <a:effectLst/>
                        <a:latin typeface="微软雅黑" panose="020B0503020204020204" pitchFamily="34" charset="-122"/>
                        <a:ea typeface="微软雅黑" panose="020B0503020204020204" pitchFamily="34" charset="-122"/>
                      </a:endParaRPr>
                    </a:p>
                  </a:txBody>
                  <a:tcPr marL="25443" marR="25443" marT="0" marB="0" anchor="ctr"/>
                </a:tc>
              </a:tr>
              <a:tr h="0">
                <a:tc>
                  <a:txBody>
                    <a:bodyPr/>
                    <a:lstStyle/>
                    <a:p>
                      <a:pPr algn="ctr">
                        <a:spcAft>
                          <a:spcPts val="0"/>
                        </a:spcAft>
                      </a:pPr>
                      <a:r>
                        <a:rPr lang="en-US" sz="1000" kern="100">
                          <a:effectLst/>
                          <a:latin typeface="微软雅黑" panose="020B0503020204020204" pitchFamily="34" charset="-122"/>
                          <a:ea typeface="微软雅黑" panose="020B0503020204020204" pitchFamily="34" charset="-122"/>
                        </a:rPr>
                        <a:t>33</a:t>
                      </a:r>
                      <a:endParaRPr lang="en-US" sz="1000" kern="100">
                        <a:effectLst/>
                        <a:latin typeface="微软雅黑" panose="020B0503020204020204" pitchFamily="34" charset="-122"/>
                        <a:ea typeface="微软雅黑" panose="020B0503020204020204" pitchFamily="34" charset="-122"/>
                      </a:endParaRPr>
                    </a:p>
                  </a:txBody>
                  <a:tcPr marL="25443" marR="25443" marT="0" marB="0" anchor="ctr"/>
                </a:tc>
                <a:tc vMerge="1">
                  <a:tcPr/>
                </a:tc>
                <a:tc>
                  <a:txBody>
                    <a:bodyPr/>
                    <a:lstStyle/>
                    <a:p>
                      <a:pPr algn="l">
                        <a:spcAft>
                          <a:spcPts val="0"/>
                        </a:spcAft>
                      </a:pPr>
                      <a:r>
                        <a:rPr lang="zh-CN" sz="1000" kern="100" dirty="0">
                          <a:effectLst/>
                          <a:latin typeface="微软雅黑" panose="020B0503020204020204" pitchFamily="34" charset="-122"/>
                          <a:ea typeface="微软雅黑" panose="020B0503020204020204" pitchFamily="34" charset="-122"/>
                        </a:rPr>
                        <a:t>未按照安全技术规范的要求进行锅炉水（介）质处理</a:t>
                      </a:r>
                      <a:endParaRPr lang="zh-CN" sz="1000" kern="100" dirty="0">
                        <a:effectLst/>
                        <a:latin typeface="微软雅黑" panose="020B0503020204020204" pitchFamily="34" charset="-122"/>
                        <a:ea typeface="微软雅黑" panose="020B0503020204020204" pitchFamily="34" charset="-122"/>
                      </a:endParaRPr>
                    </a:p>
                  </a:txBody>
                  <a:tcPr marL="25443" marR="25443" marT="0" marB="0" anchor="ctr"/>
                </a:tc>
              </a:tr>
              <a:tr h="118732">
                <a:tc>
                  <a:txBody>
                    <a:bodyPr/>
                    <a:lstStyle/>
                    <a:p>
                      <a:pPr algn="ctr">
                        <a:spcAft>
                          <a:spcPts val="0"/>
                        </a:spcAft>
                      </a:pPr>
                      <a:r>
                        <a:rPr lang="en-US" sz="1000" kern="100">
                          <a:effectLst/>
                          <a:latin typeface="微软雅黑" panose="020B0503020204020204" pitchFamily="34" charset="-122"/>
                          <a:ea typeface="微软雅黑" panose="020B0503020204020204" pitchFamily="34" charset="-122"/>
                        </a:rPr>
                        <a:t>34</a:t>
                      </a:r>
                      <a:endParaRPr lang="en-US" sz="1000" kern="100">
                        <a:effectLst/>
                        <a:latin typeface="微软雅黑" panose="020B0503020204020204" pitchFamily="34" charset="-122"/>
                        <a:ea typeface="微软雅黑" panose="020B0503020204020204" pitchFamily="34" charset="-122"/>
                      </a:endParaRPr>
                    </a:p>
                  </a:txBody>
                  <a:tcPr marL="25443" marR="25443" marT="0" marB="0" anchor="ctr"/>
                </a:tc>
                <a:tc vMerge="1">
                  <a:tcPr/>
                </a:tc>
                <a:tc>
                  <a:txBody>
                    <a:bodyPr/>
                    <a:lstStyle/>
                    <a:p>
                      <a:pPr algn="l">
                        <a:spcAft>
                          <a:spcPts val="0"/>
                        </a:spcAft>
                      </a:pPr>
                      <a:r>
                        <a:rPr lang="zh-CN" sz="1000" kern="100" spc="-40" dirty="0">
                          <a:effectLst/>
                          <a:latin typeface="微软雅黑" panose="020B0503020204020204" pitchFamily="34" charset="-122"/>
                          <a:ea typeface="微软雅黑" panose="020B0503020204020204" pitchFamily="34" charset="-122"/>
                        </a:rPr>
                        <a:t>对安全状况等级为</a:t>
                      </a:r>
                      <a:r>
                        <a:rPr lang="en-US" sz="1000" kern="100" spc="-40" dirty="0">
                          <a:effectLst/>
                          <a:latin typeface="微软雅黑" panose="020B0503020204020204" pitchFamily="34" charset="-122"/>
                          <a:ea typeface="微软雅黑" panose="020B0503020204020204" pitchFamily="34" charset="-122"/>
                        </a:rPr>
                        <a:t>3</a:t>
                      </a:r>
                      <a:r>
                        <a:rPr lang="zh-CN" sz="1000" kern="100" spc="-40" dirty="0">
                          <a:effectLst/>
                          <a:latin typeface="微软雅黑" panose="020B0503020204020204" pitchFamily="34" charset="-122"/>
                          <a:ea typeface="微软雅黑" panose="020B0503020204020204" pitchFamily="34" charset="-122"/>
                        </a:rPr>
                        <a:t>级压力管道、</a:t>
                      </a:r>
                      <a:r>
                        <a:rPr lang="en-US" sz="1000" kern="100" spc="-40" dirty="0">
                          <a:effectLst/>
                          <a:latin typeface="微软雅黑" panose="020B0503020204020204" pitchFamily="34" charset="-122"/>
                          <a:ea typeface="微软雅黑" panose="020B0503020204020204" pitchFamily="34" charset="-122"/>
                        </a:rPr>
                        <a:t>4</a:t>
                      </a:r>
                      <a:r>
                        <a:rPr lang="zh-CN" sz="1000" kern="100" spc="-40" dirty="0">
                          <a:effectLst/>
                          <a:latin typeface="微软雅黑" panose="020B0503020204020204" pitchFamily="34" charset="-122"/>
                          <a:ea typeface="微软雅黑" panose="020B0503020204020204" pitchFamily="34" charset="-122"/>
                        </a:rPr>
                        <a:t>级固定式压力容器和检验结论为基本符合要求的锅炉未制定监控措施或措施不到位仍在使用</a:t>
                      </a:r>
                      <a:endParaRPr lang="zh-CN" sz="1000" kern="100" dirty="0">
                        <a:effectLst/>
                        <a:latin typeface="微软雅黑" panose="020B0503020204020204" pitchFamily="34" charset="-122"/>
                        <a:ea typeface="微软雅黑" panose="020B0503020204020204" pitchFamily="34" charset="-122"/>
                      </a:endParaRPr>
                    </a:p>
                  </a:txBody>
                  <a:tcPr marL="25443" marR="25443" marT="0" marB="0" anchor="ctr"/>
                </a:tc>
              </a:tr>
            </a:tbl>
          </a:graphicData>
        </a:graphic>
      </p:graphicFrame>
      <p:sp>
        <p:nvSpPr>
          <p:cNvPr id="4" name="日期占位符 3"/>
          <p:cNvSpPr>
            <a:spLocks noGrp="1"/>
          </p:cNvSpPr>
          <p:nvPr>
            <p:ph type="dt" sz="half" idx="10"/>
            <p:custDataLst>
              <p:tags r:id="rId7"/>
            </p:custDataLst>
          </p:nvPr>
        </p:nvSpPr>
        <p:spPr/>
        <p:txBody>
          <a:bodyPr/>
          <a:lstStyle/>
          <a:p>
            <a:fld id="{7574B594-BB4C-459C-8F94-7DF3A82F3FB7}" type="datetime11">
              <a:rPr lang="zh-CN" altLang="en-US" smtClean="0">
                <a:solidFill>
                  <a:schemeClr val="dk1">
                    <a:tint val="75000"/>
                  </a:schemeClr>
                </a:solidFill>
              </a:rPr>
            </a:fld>
            <a:endParaRPr lang="zh-CN" altLang="en-US" smtClean="0">
              <a:solidFill>
                <a:schemeClr val="dk1">
                  <a:tint val="75000"/>
                </a:schemeClr>
              </a:solidFill>
            </a:endParaRPr>
          </a:p>
        </p:txBody>
      </p:sp>
      <p:sp>
        <p:nvSpPr>
          <p:cNvPr id="5" name="灯片编号占位符 4"/>
          <p:cNvSpPr>
            <a:spLocks noGrp="1"/>
          </p:cNvSpPr>
          <p:nvPr>
            <p:ph type="sldNum" sz="quarter" idx="12"/>
            <p:custDataLst>
              <p:tags r:id="rId8"/>
            </p:custDataLst>
          </p:nvPr>
        </p:nvSpPr>
        <p:spPr/>
        <p:txBody>
          <a:bodyPr/>
          <a:lstStyle/>
          <a:p>
            <a:fld id="{4F8BEFBF-5B5F-4BD2-A74A-61A97BF1200E}" type="slidenum">
              <a:rPr lang="zh-CN" altLang="en-US" smtClean="0">
                <a:solidFill>
                  <a:schemeClr val="dk1">
                    <a:tint val="75000"/>
                  </a:schemeClr>
                </a:solidFill>
              </a:rPr>
            </a:fld>
            <a:endParaRPr lang="zh-CN" altLang="en-US" smtClean="0">
              <a:solidFill>
                <a:schemeClr val="dk1">
                  <a:tint val="75000"/>
                </a:schemeClr>
              </a:solidFill>
            </a:endParaRPr>
          </a:p>
        </p:txBody>
      </p:sp>
      <p:sp>
        <p:nvSpPr>
          <p:cNvPr id="15" name="Freeform 8"/>
          <p:cNvSpPr/>
          <p:nvPr>
            <p:custDataLst>
              <p:tags r:id="rId9"/>
            </p:custDataLst>
          </p:nvPr>
        </p:nvSpPr>
        <p:spPr bwMode="auto">
          <a:xfrm>
            <a:off x="4486862" y="407020"/>
            <a:ext cx="22187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6" name="TextBox 44"/>
          <p:cNvSpPr txBox="1"/>
          <p:nvPr>
            <p:custDataLst>
              <p:tags r:id="rId10"/>
            </p:custDataLst>
          </p:nvPr>
        </p:nvSpPr>
        <p:spPr>
          <a:xfrm>
            <a:off x="4627020" y="407020"/>
            <a:ext cx="2078580"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a:solidFill>
                  <a:schemeClr val="lt1"/>
                </a:solidFill>
                <a:latin typeface="微软雅黑" panose="020B0503020204020204" pitchFamily="34" charset="-122"/>
                <a:ea typeface="微软雅黑" panose="020B0503020204020204" pitchFamily="34" charset="-122"/>
              </a:rPr>
              <a:t>7</a:t>
            </a:r>
            <a:r>
              <a:rPr lang="zh-CN" altLang="en-US" sz="2000" spc="70" dirty="0">
                <a:solidFill>
                  <a:schemeClr val="lt1"/>
                </a:solidFill>
                <a:latin typeface="微软雅黑" panose="020B0503020204020204" pitchFamily="34" charset="-122"/>
                <a:ea typeface="微软雅黑" panose="020B0503020204020204" pitchFamily="34" charset="-122"/>
              </a:rPr>
              <a:t>隐患排查治理</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Tree>
  </p:cSld>
  <p:clrMapOvr>
    <a:masterClrMapping/>
  </p:clrMapOvr>
  <p:transition spd="slow">
    <p:wipe dir="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197971" y="1585277"/>
            <a:ext cx="6577781" cy="1014730"/>
          </a:xfrm>
          <a:prstGeom prst="rect">
            <a:avLst/>
          </a:prstGeom>
          <a:noFill/>
        </p:spPr>
        <p:txBody>
          <a:bodyPr wrap="square" rtlCol="0">
            <a:spAutoFit/>
          </a:bodyPr>
          <a:lstStyle/>
          <a:p>
            <a:pPr marL="0" lvl="3"/>
            <a:endParaRPr lang="en-US" altLang="zh-CN" sz="2000" dirty="0">
              <a:solidFill>
                <a:srgbClr val="000000"/>
              </a:solidFill>
              <a:latin typeface="微软雅黑" panose="020B0503020204020204" pitchFamily="34" charset="-122"/>
              <a:ea typeface="微软雅黑" panose="020B0503020204020204" pitchFamily="34" charset="-122"/>
            </a:endParaRPr>
          </a:p>
          <a:p>
            <a:pPr marL="0" lvl="3" indent="88900"/>
            <a:r>
              <a:rPr lang="zh-CN" altLang="zh-CN" sz="2000" dirty="0">
                <a:solidFill>
                  <a:srgbClr val="000000"/>
                </a:solidFill>
                <a:latin typeface="微软雅黑" panose="020B0503020204020204" pitchFamily="34" charset="-122"/>
                <a:ea typeface="微软雅黑" panose="020B0503020204020204" pitchFamily="34" charset="-122"/>
              </a:rPr>
              <a:t>隐患排查计划应明确隐患排查的</a:t>
            </a:r>
            <a:r>
              <a:rPr lang="zh-CN" altLang="en-US" sz="2000" dirty="0">
                <a:solidFill>
                  <a:srgbClr val="000000"/>
                </a:solidFill>
                <a:latin typeface="微软雅黑" panose="020B0503020204020204" pitchFamily="34" charset="-122"/>
                <a:ea typeface="微软雅黑" panose="020B0503020204020204" pitchFamily="34" charset="-122"/>
              </a:rPr>
              <a:t>项目</a:t>
            </a:r>
            <a:r>
              <a:rPr lang="zh-CN" altLang="zh-CN" sz="2000" dirty="0">
                <a:solidFill>
                  <a:srgbClr val="000000"/>
                </a:solidFill>
                <a:latin typeface="微软雅黑" panose="020B0503020204020204" pitchFamily="34" charset="-122"/>
                <a:ea typeface="微软雅黑" panose="020B0503020204020204" pitchFamily="34" charset="-122"/>
              </a:rPr>
              <a:t>、内容、</a:t>
            </a:r>
            <a:r>
              <a:rPr lang="zh-CN" altLang="en-US" sz="2000" dirty="0">
                <a:solidFill>
                  <a:srgbClr val="000000"/>
                </a:solidFill>
                <a:latin typeface="微软雅黑" panose="020B0503020204020204" pitchFamily="34" charset="-122"/>
                <a:ea typeface="微软雅黑" panose="020B0503020204020204" pitchFamily="34" charset="-122"/>
              </a:rPr>
              <a:t>方法</a:t>
            </a:r>
            <a:r>
              <a:rPr lang="zh-CN" altLang="zh-CN" sz="2000" dirty="0">
                <a:solidFill>
                  <a:srgbClr val="000000"/>
                </a:solidFill>
                <a:latin typeface="微软雅黑" panose="020B0503020204020204" pitchFamily="34" charset="-122"/>
                <a:ea typeface="微软雅黑" panose="020B0503020204020204" pitchFamily="34" charset="-122"/>
              </a:rPr>
              <a:t>、责任人和频次。</a:t>
            </a:r>
            <a:endParaRPr lang="zh-CN" altLang="zh-CN" sz="2000" dirty="0">
              <a:solidFill>
                <a:srgbClr val="000000"/>
              </a:solidFill>
              <a:latin typeface="微软雅黑" panose="020B0503020204020204" pitchFamily="34" charset="-122"/>
              <a:ea typeface="微软雅黑" panose="020B0503020204020204" pitchFamily="34" charset="-122"/>
            </a:endParaRPr>
          </a:p>
        </p:txBody>
      </p:sp>
      <p:sp>
        <p:nvSpPr>
          <p:cNvPr id="57" name="Freeform 8"/>
          <p:cNvSpPr/>
          <p:nvPr>
            <p:custDataLst>
              <p:tags r:id="rId1"/>
            </p:custDataLst>
          </p:nvPr>
        </p:nvSpPr>
        <p:spPr bwMode="auto">
          <a:xfrm>
            <a:off x="4486862" y="407020"/>
            <a:ext cx="24600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58" name="TextBox 44"/>
          <p:cNvSpPr txBox="1"/>
          <p:nvPr>
            <p:custDataLst>
              <p:tags r:id="rId2"/>
            </p:custDataLst>
          </p:nvPr>
        </p:nvSpPr>
        <p:spPr>
          <a:xfrm>
            <a:off x="4627020" y="407020"/>
            <a:ext cx="2319880"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a:solidFill>
                  <a:schemeClr val="lt1"/>
                </a:solidFill>
                <a:latin typeface="微软雅黑" panose="020B0503020204020204" pitchFamily="34" charset="-122"/>
                <a:ea typeface="微软雅黑" panose="020B0503020204020204" pitchFamily="34" charset="-122"/>
              </a:rPr>
              <a:t>7.1</a:t>
            </a:r>
            <a:r>
              <a:rPr lang="zh-CN" altLang="en-US" sz="2000" spc="70" dirty="0">
                <a:solidFill>
                  <a:schemeClr val="lt1"/>
                </a:solidFill>
                <a:latin typeface="微软雅黑" panose="020B0503020204020204" pitchFamily="34" charset="-122"/>
                <a:ea typeface="微软雅黑" panose="020B0503020204020204" pitchFamily="34" charset="-122"/>
              </a:rPr>
              <a:t>隐患排查计划</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59" name="Freeform 8"/>
          <p:cNvSpPr/>
          <p:nvPr>
            <p:custDataLst>
              <p:tags r:id="rId3"/>
            </p:custDataLst>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60" name="TextBox 44"/>
          <p:cNvSpPr txBox="1"/>
          <p:nvPr/>
        </p:nvSpPr>
        <p:spPr>
          <a:xfrm>
            <a:off x="784614" y="407020"/>
            <a:ext cx="3956868"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特种设备双重预防工作程序</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61" name="Freeform 7"/>
          <p:cNvSpPr/>
          <p:nvPr>
            <p:custDataLst>
              <p:tags r:id="rId4"/>
            </p:custDataLst>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endParaRPr>
          </a:p>
        </p:txBody>
      </p:sp>
      <p:sp>
        <p:nvSpPr>
          <p:cNvPr id="62" name="TextBox 61"/>
          <p:cNvSpPr txBox="1"/>
          <p:nvPr>
            <p:custDataLst>
              <p:tags r:id="rId5"/>
            </p:custDataLst>
          </p:nvPr>
        </p:nvSpPr>
        <p:spPr>
          <a:xfrm>
            <a:off x="88490" y="401156"/>
            <a:ext cx="200578" cy="307777"/>
          </a:xfrm>
          <a:prstGeom prst="rect">
            <a:avLst/>
          </a:prstGeom>
          <a:noFill/>
        </p:spPr>
        <p:txBody>
          <a:bodyPr wrap="square" rtlCol="0">
            <a:spAutoFit/>
          </a:bodyPr>
          <a:lstStyle/>
          <a:p>
            <a:r>
              <a:rPr lang="zh-CN" altLang="en-US" sz="1400" b="1" dirty="0">
                <a:solidFill>
                  <a:schemeClr val="lt1"/>
                </a:solidFill>
              </a:rPr>
              <a:t>三</a:t>
            </a:r>
            <a:endParaRPr lang="zh-CN" altLang="en-US" sz="1400" b="1" dirty="0">
              <a:solidFill>
                <a:schemeClr val="lt1"/>
              </a:solidFill>
            </a:endParaRPr>
          </a:p>
        </p:txBody>
      </p:sp>
      <p:sp>
        <p:nvSpPr>
          <p:cNvPr id="63" name="矩形标注 62"/>
          <p:cNvSpPr/>
          <p:nvPr>
            <p:custDataLst>
              <p:tags r:id="rId6"/>
            </p:custDataLst>
          </p:nvPr>
        </p:nvSpPr>
        <p:spPr bwMode="auto">
          <a:xfrm>
            <a:off x="1215266" y="1767686"/>
            <a:ext cx="6287221" cy="920430"/>
          </a:xfrm>
          <a:prstGeom prst="wedgeRectCallout">
            <a:avLst>
              <a:gd name="adj1" fmla="val -54736"/>
              <a:gd name="adj2" fmla="val -31655"/>
            </a:avLst>
          </a:prstGeom>
          <a:noFill/>
          <a:ln w="22225">
            <a:solidFill>
              <a:schemeClr val="dk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4" name="TextBox 13"/>
          <p:cNvSpPr txBox="1"/>
          <p:nvPr>
            <p:custDataLst>
              <p:tags r:id="rId7"/>
            </p:custDataLst>
          </p:nvPr>
        </p:nvSpPr>
        <p:spPr>
          <a:xfrm>
            <a:off x="28480" y="1434378"/>
            <a:ext cx="1171746" cy="706755"/>
          </a:xfrm>
          <a:prstGeom prst="rect">
            <a:avLst/>
          </a:prstGeom>
          <a:noFill/>
        </p:spPr>
        <p:txBody>
          <a:bodyPr wrap="square" rtlCol="0">
            <a:spAutoFit/>
          </a:bodyPr>
          <a:lstStyle/>
          <a:p>
            <a:r>
              <a:rPr lang="zh-CN" altLang="en-US" sz="2000" dirty="0">
                <a:solidFill>
                  <a:schemeClr val="dk1"/>
                </a:solidFill>
                <a:latin typeface="微软雅黑" panose="020B0503020204020204" pitchFamily="34" charset="-122"/>
                <a:ea typeface="微软雅黑" panose="020B0503020204020204" pitchFamily="34" charset="-122"/>
              </a:rPr>
              <a:t>标准</a:t>
            </a:r>
            <a:endParaRPr lang="en-US" altLang="zh-CN" sz="2000" dirty="0">
              <a:solidFill>
                <a:schemeClr val="dk1"/>
              </a:solidFill>
              <a:latin typeface="微软雅黑" panose="020B0503020204020204" pitchFamily="34" charset="-122"/>
              <a:ea typeface="微软雅黑" panose="020B0503020204020204" pitchFamily="34" charset="-122"/>
            </a:endParaRPr>
          </a:p>
          <a:p>
            <a:r>
              <a:rPr lang="en-US" altLang="zh-CN" sz="2000" dirty="0">
                <a:solidFill>
                  <a:schemeClr val="dk1"/>
                </a:solidFill>
                <a:latin typeface="微软雅黑" panose="020B0503020204020204" pitchFamily="34" charset="-122"/>
                <a:ea typeface="微软雅黑" panose="020B0503020204020204" pitchFamily="34" charset="-122"/>
              </a:rPr>
              <a:t>5.5.2.1</a:t>
            </a:r>
            <a:endParaRPr lang="en-US" altLang="zh-CN" sz="2000" dirty="0">
              <a:solidFill>
                <a:schemeClr val="dk1"/>
              </a:solidFill>
              <a:latin typeface="微软雅黑" panose="020B0503020204020204" pitchFamily="34" charset="-122"/>
              <a:ea typeface="微软雅黑" panose="020B0503020204020204" pitchFamily="34" charset="-122"/>
            </a:endParaRPr>
          </a:p>
        </p:txBody>
      </p:sp>
      <p:sp>
        <p:nvSpPr>
          <p:cNvPr id="3" name="日期占位符 2"/>
          <p:cNvSpPr>
            <a:spLocks noGrp="1"/>
          </p:cNvSpPr>
          <p:nvPr>
            <p:ph type="dt" sz="half" idx="10"/>
            <p:custDataLst>
              <p:tags r:id="rId8"/>
            </p:custDataLst>
          </p:nvPr>
        </p:nvSpPr>
        <p:spPr/>
        <p:txBody>
          <a:bodyPr/>
          <a:lstStyle/>
          <a:p>
            <a:fld id="{CFD9833A-496A-42BD-8B6E-7172B807EBF4}" type="datetime11">
              <a:rPr lang="zh-CN" altLang="en-US" smtClean="0">
                <a:solidFill>
                  <a:schemeClr val="dk1">
                    <a:tint val="75000"/>
                  </a:schemeClr>
                </a:solidFill>
              </a:rPr>
            </a:fld>
            <a:endParaRPr lang="zh-CN" altLang="en-US" smtClean="0">
              <a:solidFill>
                <a:schemeClr val="dk1">
                  <a:tint val="75000"/>
                </a:schemeClr>
              </a:solidFill>
            </a:endParaRPr>
          </a:p>
        </p:txBody>
      </p:sp>
      <p:sp>
        <p:nvSpPr>
          <p:cNvPr id="4" name="灯片编号占位符 3"/>
          <p:cNvSpPr>
            <a:spLocks noGrp="1"/>
          </p:cNvSpPr>
          <p:nvPr>
            <p:ph type="sldNum" sz="quarter" idx="12"/>
            <p:custDataLst>
              <p:tags r:id="rId9"/>
            </p:custDataLst>
          </p:nvPr>
        </p:nvSpPr>
        <p:spPr/>
        <p:txBody>
          <a:bodyPr/>
          <a:lstStyle/>
          <a:p>
            <a:fld id="{4F8BEFBF-5B5F-4BD2-A74A-61A97BF1200E}" type="slidenum">
              <a:rPr lang="zh-CN" altLang="en-US" smtClean="0">
                <a:solidFill>
                  <a:schemeClr val="dk1">
                    <a:tint val="75000"/>
                  </a:schemeClr>
                </a:solidFill>
              </a:rPr>
            </a:fld>
            <a:endParaRPr lang="zh-CN" altLang="en-US" smtClean="0">
              <a:solidFill>
                <a:schemeClr val="dk1">
                  <a:tint val="75000"/>
                </a:schemeClr>
              </a:solidFill>
            </a:endParaRPr>
          </a:p>
        </p:txBody>
      </p:sp>
    </p:spTree>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8"/>
          <p:cNvSpPr/>
          <p:nvPr>
            <p:custDataLst>
              <p:tags r:id="rId1"/>
            </p:custDataLst>
          </p:nvPr>
        </p:nvSpPr>
        <p:spPr bwMode="auto">
          <a:xfrm>
            <a:off x="580955" y="407020"/>
            <a:ext cx="2656231"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4" name="TextBox 44"/>
          <p:cNvSpPr txBox="1"/>
          <p:nvPr/>
        </p:nvSpPr>
        <p:spPr>
          <a:xfrm>
            <a:off x="784614" y="407020"/>
            <a:ext cx="2452572"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双重预防机制概述</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15" name="Freeform 7"/>
          <p:cNvSpPr/>
          <p:nvPr>
            <p:custDataLst>
              <p:tags r:id="rId2"/>
            </p:custDataLst>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endParaRPr>
          </a:p>
        </p:txBody>
      </p:sp>
      <p:sp>
        <p:nvSpPr>
          <p:cNvPr id="20" name="TextBox 19"/>
          <p:cNvSpPr txBox="1"/>
          <p:nvPr>
            <p:custDataLst>
              <p:tags r:id="rId3"/>
            </p:custDataLst>
          </p:nvPr>
        </p:nvSpPr>
        <p:spPr>
          <a:xfrm>
            <a:off x="88490" y="401156"/>
            <a:ext cx="200578" cy="307777"/>
          </a:xfrm>
          <a:prstGeom prst="rect">
            <a:avLst/>
          </a:prstGeom>
          <a:noFill/>
        </p:spPr>
        <p:txBody>
          <a:bodyPr wrap="square" rtlCol="0">
            <a:spAutoFit/>
          </a:bodyPr>
          <a:lstStyle/>
          <a:p>
            <a:r>
              <a:rPr lang="zh-CN" altLang="en-US" sz="1400" b="1" dirty="0">
                <a:solidFill>
                  <a:schemeClr val="lt1"/>
                </a:solidFill>
              </a:rPr>
              <a:t>一</a:t>
            </a:r>
            <a:endParaRPr lang="zh-CN" altLang="en-US" sz="1400" b="1" dirty="0">
              <a:solidFill>
                <a:schemeClr val="lt1"/>
              </a:solidFill>
            </a:endParaRPr>
          </a:p>
        </p:txBody>
      </p:sp>
      <p:sp>
        <p:nvSpPr>
          <p:cNvPr id="23" name="TextBox 22"/>
          <p:cNvSpPr txBox="1"/>
          <p:nvPr/>
        </p:nvSpPr>
        <p:spPr>
          <a:xfrm>
            <a:off x="1215267" y="1002890"/>
            <a:ext cx="6909230" cy="3256280"/>
          </a:xfrm>
          <a:prstGeom prst="rect">
            <a:avLst/>
          </a:prstGeom>
          <a:noFill/>
        </p:spPr>
        <p:txBody>
          <a:bodyPr wrap="square" rtlCol="0">
            <a:spAutoFit/>
          </a:bodyPr>
          <a:lstStyle/>
          <a:p>
            <a:endParaRPr lang="en-US" altLang="zh-CN" sz="2000" spc="70" dirty="0">
              <a:solidFill>
                <a:srgbClr val="000000"/>
              </a:solidFill>
              <a:latin typeface="微软雅黑" panose="020B0503020204020204" pitchFamily="34" charset="-122"/>
              <a:ea typeface="微软雅黑" panose="020B0503020204020204" pitchFamily="34" charset="-122"/>
            </a:endParaRPr>
          </a:p>
          <a:p>
            <a:endParaRPr lang="en-US" altLang="zh-CN" sz="400" spc="70" dirty="0">
              <a:solidFill>
                <a:srgbClr val="000000"/>
              </a:solidFill>
              <a:latin typeface="微软雅黑" panose="020B0503020204020204" pitchFamily="34" charset="-122"/>
              <a:ea typeface="微软雅黑" panose="020B0503020204020204" pitchFamily="34" charset="-122"/>
            </a:endParaRPr>
          </a:p>
          <a:p>
            <a:pPr>
              <a:lnSpc>
                <a:spcPts val="3100"/>
              </a:lnSpc>
              <a:tabLst>
                <a:tab pos="38100" algn="l"/>
                <a:tab pos="203200" algn="l"/>
                <a:tab pos="342900" algn="l"/>
                <a:tab pos="1295400" algn="l"/>
              </a:tabLst>
            </a:pPr>
            <a:r>
              <a:rPr lang="en-US" altLang="zh-CN" sz="2000" spc="70" dirty="0">
                <a:solidFill>
                  <a:srgbClr val="000000"/>
                </a:solidFill>
                <a:latin typeface="微软雅黑" panose="020B0503020204020204" pitchFamily="34" charset="-122"/>
                <a:ea typeface="微软雅黑" panose="020B0503020204020204" pitchFamily="34" charset="-122"/>
              </a:rPr>
              <a:t>风险管理是企业安全管理的核心内容，“基于风险”是过程安全管理的重要特征。成功的事故预防经验就是事实风险管理，即危险源的辨识、风险评价以及风险控制措施的策划与实施。实施危险源管理是预防事故的源头管理，事故隐患排查与治理是事故预防预控的末端环节。</a:t>
            </a:r>
            <a:endParaRPr lang="en-US" altLang="zh-CN" sz="2000" spc="70" dirty="0">
              <a:solidFill>
                <a:srgbClr val="000000"/>
              </a:solidFill>
              <a:latin typeface="微软雅黑" panose="020B0503020204020204" pitchFamily="34" charset="-122"/>
              <a:ea typeface="微软雅黑" panose="020B0503020204020204" pitchFamily="34" charset="-122"/>
            </a:endParaRPr>
          </a:p>
          <a:p>
            <a:pPr>
              <a:lnSpc>
                <a:spcPts val="3400"/>
              </a:lnSpc>
              <a:tabLst>
                <a:tab pos="38100" algn="l"/>
                <a:tab pos="203200" algn="l"/>
                <a:tab pos="342900" algn="l"/>
                <a:tab pos="1295400" algn="l"/>
              </a:tabLst>
            </a:pPr>
            <a:r>
              <a:rPr lang="en-US" altLang="zh-CN"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构建意义</a:t>
            </a:r>
            <a:r>
              <a:rPr lang="en-US" altLang="zh-CN"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ts val="2900"/>
              </a:lnSpc>
              <a:tabLst>
                <a:tab pos="38100" algn="l"/>
                <a:tab pos="203200" algn="l"/>
                <a:tab pos="342900" algn="l"/>
                <a:tab pos="1295400" algn="l"/>
              </a:tabLst>
            </a:pPr>
            <a:r>
              <a:rPr lang="en-US" altLang="zh-CN" sz="2000" dirty="0">
                <a:solidFill>
                  <a:srgbClr val="000000"/>
                </a:solidFill>
                <a:latin typeface="微软雅黑" panose="020B0503020204020204" pitchFamily="34" charset="-122"/>
                <a:ea typeface="微软雅黑" panose="020B0503020204020204" pitchFamily="34" charset="-122"/>
              </a:rPr>
              <a:t>				</a:t>
            </a:r>
            <a:r>
              <a:rPr lang="en-US" altLang="zh-CN"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b="1"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提升企业安全管理水平，防止事故的发生</a:t>
            </a:r>
            <a:endParaRPr lang="en-US" altLang="zh-CN" sz="2000" b="1"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9" name="五边形 28"/>
          <p:cNvSpPr/>
          <p:nvPr>
            <p:custDataLst>
              <p:tags r:id="rId4"/>
            </p:custDataLst>
          </p:nvPr>
        </p:nvSpPr>
        <p:spPr bwMode="auto">
          <a:xfrm>
            <a:off x="671543" y="1557038"/>
            <a:ext cx="454250" cy="153383"/>
          </a:xfrm>
          <a:prstGeom prst="homePlate">
            <a:avLst/>
          </a:prstGeom>
          <a:solidFill>
            <a:schemeClr val="accent1"/>
          </a:soli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9" name="五边形 8"/>
          <p:cNvSpPr/>
          <p:nvPr>
            <p:custDataLst>
              <p:tags r:id="rId5"/>
            </p:custDataLst>
          </p:nvPr>
        </p:nvSpPr>
        <p:spPr bwMode="auto">
          <a:xfrm>
            <a:off x="671543" y="3561886"/>
            <a:ext cx="454250" cy="153383"/>
          </a:xfrm>
          <a:prstGeom prst="homePlate">
            <a:avLst/>
          </a:prstGeom>
          <a:solidFill>
            <a:schemeClr val="accent1"/>
          </a:soli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3" name="日期占位符 2"/>
          <p:cNvSpPr>
            <a:spLocks noGrp="1"/>
          </p:cNvSpPr>
          <p:nvPr>
            <p:ph type="dt" sz="half" idx="10"/>
            <p:custDataLst>
              <p:tags r:id="rId6"/>
            </p:custDataLst>
          </p:nvPr>
        </p:nvSpPr>
        <p:spPr/>
        <p:txBody>
          <a:bodyPr/>
          <a:lstStyle/>
          <a:p>
            <a:fld id="{0F62C8EE-F783-4449-86C9-B4971690E0AE}" type="datetime11">
              <a:rPr lang="zh-CN" altLang="en-US" smtClean="0">
                <a:solidFill>
                  <a:schemeClr val="dk1">
                    <a:tint val="75000"/>
                  </a:schemeClr>
                </a:solidFill>
              </a:rPr>
            </a:fld>
            <a:endParaRPr lang="zh-CN" altLang="en-US" smtClean="0">
              <a:solidFill>
                <a:schemeClr val="dk1">
                  <a:tint val="75000"/>
                </a:schemeClr>
              </a:solidFill>
            </a:endParaRPr>
          </a:p>
        </p:txBody>
      </p:sp>
      <p:sp>
        <p:nvSpPr>
          <p:cNvPr id="4" name="灯片编号占位符 3"/>
          <p:cNvSpPr>
            <a:spLocks noGrp="1"/>
          </p:cNvSpPr>
          <p:nvPr>
            <p:ph type="sldNum" sz="quarter" idx="12"/>
            <p:custDataLst>
              <p:tags r:id="rId7"/>
            </p:custDataLst>
          </p:nvPr>
        </p:nvSpPr>
        <p:spPr/>
        <p:txBody>
          <a:bodyPr/>
          <a:lstStyle/>
          <a:p>
            <a:fld id="{4F8BEFBF-5B5F-4BD2-A74A-61A97BF1200E}" type="slidenum">
              <a:rPr lang="zh-CN" altLang="en-US" smtClean="0">
                <a:solidFill>
                  <a:schemeClr val="dk1">
                    <a:tint val="75000"/>
                  </a:schemeClr>
                </a:solidFill>
              </a:rPr>
            </a:fld>
            <a:endParaRPr lang="zh-CN" altLang="en-US" smtClean="0">
              <a:solidFill>
                <a:schemeClr val="dk1">
                  <a:tint val="75000"/>
                </a:schemeClr>
              </a:solidFill>
            </a:endParaRPr>
          </a:p>
        </p:txBody>
      </p:sp>
      <p:sp>
        <p:nvSpPr>
          <p:cNvPr id="18" name="Freeform 8"/>
          <p:cNvSpPr/>
          <p:nvPr>
            <p:custDataLst>
              <p:tags r:id="rId8"/>
            </p:custDataLst>
          </p:nvPr>
        </p:nvSpPr>
        <p:spPr bwMode="auto">
          <a:xfrm>
            <a:off x="3534362" y="407020"/>
            <a:ext cx="41745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9" name="TextBox 44"/>
          <p:cNvSpPr txBox="1"/>
          <p:nvPr>
            <p:custDataLst>
              <p:tags r:id="rId9"/>
            </p:custDataLst>
          </p:nvPr>
        </p:nvSpPr>
        <p:spPr>
          <a:xfrm>
            <a:off x="3738020" y="407020"/>
            <a:ext cx="3780380"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a:solidFill>
                  <a:schemeClr val="lt1"/>
                </a:solidFill>
                <a:latin typeface="微软雅黑" panose="020B0503020204020204" pitchFamily="34" charset="-122"/>
                <a:ea typeface="微软雅黑" panose="020B0503020204020204" pitchFamily="34" charset="-122"/>
              </a:rPr>
              <a:t>3.</a:t>
            </a:r>
            <a:r>
              <a:rPr lang="zh-CN" altLang="en-US" sz="2000" spc="70" dirty="0">
                <a:solidFill>
                  <a:schemeClr val="lt1"/>
                </a:solidFill>
                <a:latin typeface="微软雅黑" panose="020B0503020204020204" pitchFamily="34" charset="-122"/>
                <a:ea typeface="微软雅黑" panose="020B0503020204020204" pitchFamily="34" charset="-122"/>
              </a:rPr>
              <a:t>“双重预防机制”建设意义</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Tree>
  </p:cSld>
  <p:clrMapOvr>
    <a:masterClrMapping/>
  </p:clrMapOvr>
  <p:transition spd="slow" advTm="23592">
    <p:wipe dir="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custDataLst>
              <p:tags r:id="rId1"/>
            </p:custDataLst>
          </p:nvPr>
        </p:nvSpPr>
        <p:spPr>
          <a:xfrm>
            <a:off x="1215267" y="1002890"/>
            <a:ext cx="6577781" cy="3784600"/>
          </a:xfrm>
          <a:prstGeom prst="rect">
            <a:avLst/>
          </a:prstGeom>
          <a:noFill/>
        </p:spPr>
        <p:txBody>
          <a:bodyPr wrap="square" rtlCol="0">
            <a:spAutoFit/>
          </a:bodyPr>
          <a:lstStyle/>
          <a:p>
            <a:pPr marL="3175" lvl="3"/>
            <a:r>
              <a:rPr lang="zh-CN" altLang="zh-CN" sz="2000" dirty="0">
                <a:solidFill>
                  <a:schemeClr val="dk1"/>
                </a:solidFill>
                <a:latin typeface="微软雅黑" panose="020B0503020204020204" pitchFamily="34" charset="-122"/>
                <a:ea typeface="微软雅黑" panose="020B0503020204020204" pitchFamily="34" charset="-122"/>
              </a:rPr>
              <a:t>排查内容主要包括：</a:t>
            </a:r>
            <a:r>
              <a:rPr lang="en-US" altLang="zh-CN" sz="2000" dirty="0">
                <a:solidFill>
                  <a:schemeClr val="dk1"/>
                </a:solidFill>
                <a:latin typeface="微软雅黑" panose="020B0503020204020204" pitchFamily="34" charset="-122"/>
                <a:ea typeface="微软雅黑" panose="020B0503020204020204" pitchFamily="34" charset="-122"/>
              </a:rPr>
              <a:t> </a:t>
            </a:r>
            <a:endParaRPr lang="zh-CN" altLang="zh-CN" sz="2000" dirty="0">
              <a:solidFill>
                <a:schemeClr val="dk1"/>
              </a:solidFill>
              <a:latin typeface="微软雅黑" panose="020B0503020204020204" pitchFamily="34" charset="-122"/>
              <a:ea typeface="微软雅黑" panose="020B0503020204020204" pitchFamily="34" charset="-122"/>
            </a:endParaRPr>
          </a:p>
          <a:p>
            <a:pPr marL="342900" indent="-342900">
              <a:buFont typeface="Arial" panose="020B0604020202020204" pitchFamily="34" charset="0"/>
              <a:buChar char="•"/>
            </a:pPr>
            <a:r>
              <a:rPr lang="zh-CN" altLang="zh-CN" sz="2000" dirty="0">
                <a:solidFill>
                  <a:schemeClr val="dk1"/>
                </a:solidFill>
                <a:latin typeface="微软雅黑" panose="020B0503020204020204" pitchFamily="34" charset="-122"/>
                <a:ea typeface="微软雅黑" panose="020B0503020204020204" pitchFamily="34" charset="-122"/>
              </a:rPr>
              <a:t>特种设备安全法律、法规、规章、安全技术规范和标准的贯彻执行情况，安全生产责任制、安全管理规章制度、岗位操作规范的建立落实情况</a:t>
            </a:r>
            <a:r>
              <a:rPr lang="en-US" altLang="zh-CN" sz="2000" dirty="0">
                <a:solidFill>
                  <a:schemeClr val="dk1"/>
                </a:solidFill>
                <a:latin typeface="微软雅黑" panose="020B0503020204020204" pitchFamily="34" charset="-122"/>
                <a:ea typeface="微软雅黑" panose="020B0503020204020204" pitchFamily="34" charset="-122"/>
              </a:rPr>
              <a:t> </a:t>
            </a:r>
            <a:endParaRPr lang="zh-CN" altLang="zh-CN" sz="2000" dirty="0">
              <a:solidFill>
                <a:schemeClr val="dk1"/>
              </a:solidFill>
              <a:latin typeface="微软雅黑" panose="020B0503020204020204" pitchFamily="34" charset="-122"/>
              <a:ea typeface="微软雅黑" panose="020B0503020204020204" pitchFamily="34" charset="-122"/>
            </a:endParaRPr>
          </a:p>
          <a:p>
            <a:pPr marL="342900" indent="-342900">
              <a:buFont typeface="Arial" panose="020B0604020202020204" pitchFamily="34" charset="0"/>
              <a:buChar char="•"/>
            </a:pPr>
            <a:r>
              <a:rPr lang="zh-CN" altLang="zh-CN" sz="2000" dirty="0">
                <a:solidFill>
                  <a:schemeClr val="dk1"/>
                </a:solidFill>
                <a:latin typeface="微软雅黑" panose="020B0503020204020204" pitchFamily="34" charset="-122"/>
                <a:ea typeface="微软雅黑" panose="020B0503020204020204" pitchFamily="34" charset="-122"/>
              </a:rPr>
              <a:t>应急（救援）预案制定、演练，应急救援物资、设备的配备、维护和使用方法的培训情况</a:t>
            </a:r>
            <a:r>
              <a:rPr lang="en-US" altLang="zh-CN" sz="2000" dirty="0">
                <a:solidFill>
                  <a:schemeClr val="dk1"/>
                </a:solidFill>
                <a:latin typeface="微软雅黑" panose="020B0503020204020204" pitchFamily="34" charset="-122"/>
                <a:ea typeface="微软雅黑" panose="020B0503020204020204" pitchFamily="34" charset="-122"/>
              </a:rPr>
              <a:t> </a:t>
            </a:r>
            <a:endParaRPr lang="zh-CN" altLang="zh-CN" sz="2000" dirty="0">
              <a:solidFill>
                <a:schemeClr val="dk1"/>
              </a:solidFill>
              <a:latin typeface="微软雅黑" panose="020B0503020204020204" pitchFamily="34" charset="-122"/>
              <a:ea typeface="微软雅黑" panose="020B0503020204020204" pitchFamily="34" charset="-122"/>
            </a:endParaRPr>
          </a:p>
          <a:p>
            <a:pPr marL="342900" indent="-342900">
              <a:buFont typeface="Arial" panose="020B0604020202020204" pitchFamily="34" charset="0"/>
              <a:buChar char="•"/>
            </a:pPr>
            <a:r>
              <a:rPr lang="zh-CN" altLang="zh-CN" sz="2000" dirty="0">
                <a:solidFill>
                  <a:schemeClr val="dk1"/>
                </a:solidFill>
                <a:latin typeface="微软雅黑" panose="020B0503020204020204" pitchFamily="34" charset="-122"/>
                <a:ea typeface="微软雅黑" panose="020B0503020204020204" pitchFamily="34" charset="-122"/>
              </a:rPr>
              <a:t>特种设备运行状况和日常维护、保养、自行检查、检验、检测情况</a:t>
            </a:r>
            <a:r>
              <a:rPr lang="en-US" altLang="zh-CN" sz="2000" dirty="0">
                <a:solidFill>
                  <a:schemeClr val="dk1"/>
                </a:solidFill>
                <a:latin typeface="微软雅黑" panose="020B0503020204020204" pitchFamily="34" charset="-122"/>
                <a:ea typeface="微软雅黑" panose="020B0503020204020204" pitchFamily="34" charset="-122"/>
              </a:rPr>
              <a:t> </a:t>
            </a:r>
            <a:endParaRPr lang="zh-CN" altLang="zh-CN" sz="2000" dirty="0">
              <a:solidFill>
                <a:schemeClr val="dk1"/>
              </a:solidFill>
              <a:latin typeface="微软雅黑" panose="020B0503020204020204" pitchFamily="34" charset="-122"/>
              <a:ea typeface="微软雅黑" panose="020B0503020204020204" pitchFamily="34" charset="-122"/>
            </a:endParaRPr>
          </a:p>
          <a:p>
            <a:pPr marL="342900" indent="-342900">
              <a:buFont typeface="Arial" panose="020B0604020202020204" pitchFamily="34" charset="0"/>
              <a:buChar char="•"/>
            </a:pPr>
            <a:r>
              <a:rPr lang="zh-CN" altLang="zh-CN" sz="2000" dirty="0">
                <a:solidFill>
                  <a:schemeClr val="dk1"/>
                </a:solidFill>
                <a:latin typeface="微软雅黑" panose="020B0503020204020204" pitchFamily="34" charset="-122"/>
                <a:ea typeface="微软雅黑" panose="020B0503020204020204" pitchFamily="34" charset="-122"/>
              </a:rPr>
              <a:t>从业人员接受安全教育培训、掌握安全知识和操作技能情况，作业人员培训考核和持证上岗情况</a:t>
            </a:r>
            <a:r>
              <a:rPr lang="en-US" altLang="zh-CN" sz="2000" dirty="0">
                <a:solidFill>
                  <a:schemeClr val="dk1"/>
                </a:solidFill>
                <a:latin typeface="微软雅黑" panose="020B0503020204020204" pitchFamily="34" charset="-122"/>
                <a:ea typeface="微软雅黑" panose="020B0503020204020204" pitchFamily="34" charset="-122"/>
              </a:rPr>
              <a:t> </a:t>
            </a:r>
            <a:endParaRPr lang="zh-CN" altLang="zh-CN" sz="2000" dirty="0">
              <a:solidFill>
                <a:schemeClr val="dk1"/>
              </a:solidFill>
              <a:latin typeface="微软雅黑" panose="020B0503020204020204" pitchFamily="34" charset="-122"/>
              <a:ea typeface="微软雅黑" panose="020B0503020204020204" pitchFamily="34" charset="-122"/>
            </a:endParaRPr>
          </a:p>
          <a:p>
            <a:pPr marL="342900" indent="-342900">
              <a:buFont typeface="Arial" panose="020B0604020202020204" pitchFamily="34" charset="0"/>
              <a:buChar char="•"/>
            </a:pPr>
            <a:r>
              <a:rPr lang="zh-CN" altLang="zh-CN" sz="2000" dirty="0">
                <a:solidFill>
                  <a:schemeClr val="dk1"/>
                </a:solidFill>
                <a:latin typeface="微软雅黑" panose="020B0503020204020204" pitchFamily="34" charset="-122"/>
                <a:ea typeface="微软雅黑" panose="020B0503020204020204" pitchFamily="34" charset="-122"/>
              </a:rPr>
              <a:t>风险辨识分级管控制度的建设及措施落实情况</a:t>
            </a:r>
            <a:r>
              <a:rPr lang="en-US" altLang="zh-CN" sz="2000" dirty="0">
                <a:solidFill>
                  <a:schemeClr val="dk1"/>
                </a:solidFill>
                <a:latin typeface="微软雅黑" panose="020B0503020204020204" pitchFamily="34" charset="-122"/>
                <a:ea typeface="微软雅黑" panose="020B0503020204020204" pitchFamily="34" charset="-122"/>
              </a:rPr>
              <a:t> </a:t>
            </a:r>
            <a:endParaRPr lang="zh-CN" altLang="zh-CN" sz="2000" dirty="0">
              <a:solidFill>
                <a:schemeClr val="dk1"/>
              </a:solidFill>
              <a:latin typeface="微软雅黑" panose="020B0503020204020204" pitchFamily="34" charset="-122"/>
              <a:ea typeface="微软雅黑" panose="020B0503020204020204" pitchFamily="34" charset="-122"/>
            </a:endParaRPr>
          </a:p>
          <a:p>
            <a:pPr marL="342900" indent="-342900">
              <a:buFont typeface="Arial" panose="020B0604020202020204" pitchFamily="34" charset="0"/>
              <a:buChar char="•"/>
            </a:pPr>
            <a:r>
              <a:rPr lang="zh-CN" altLang="zh-CN" sz="2000" dirty="0">
                <a:solidFill>
                  <a:schemeClr val="dk1"/>
                </a:solidFill>
                <a:latin typeface="微软雅黑" panose="020B0503020204020204" pitchFamily="34" charset="-122"/>
                <a:ea typeface="微软雅黑" panose="020B0503020204020204" pitchFamily="34" charset="-122"/>
              </a:rPr>
              <a:t>其他影响特种设备安全的情况 </a:t>
            </a:r>
            <a:endParaRPr lang="zh-CN" altLang="zh-CN" sz="2000" dirty="0">
              <a:solidFill>
                <a:schemeClr val="dk1"/>
              </a:solidFill>
              <a:latin typeface="微软雅黑" panose="020B0503020204020204" pitchFamily="34" charset="-122"/>
              <a:ea typeface="微软雅黑" panose="020B0503020204020204" pitchFamily="34" charset="-122"/>
            </a:endParaRPr>
          </a:p>
        </p:txBody>
      </p:sp>
      <p:sp>
        <p:nvSpPr>
          <p:cNvPr id="59" name="Freeform 8"/>
          <p:cNvSpPr/>
          <p:nvPr>
            <p:custDataLst>
              <p:tags r:id="rId2"/>
            </p:custDataLst>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60" name="TextBox 44"/>
          <p:cNvSpPr txBox="1"/>
          <p:nvPr/>
        </p:nvSpPr>
        <p:spPr>
          <a:xfrm>
            <a:off x="784614" y="407020"/>
            <a:ext cx="3956868"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特种设备双重预防工作程序</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61" name="Freeform 7"/>
          <p:cNvSpPr/>
          <p:nvPr>
            <p:custDataLst>
              <p:tags r:id="rId3"/>
            </p:custDataLst>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endParaRPr>
          </a:p>
        </p:txBody>
      </p:sp>
      <p:sp>
        <p:nvSpPr>
          <p:cNvPr id="62" name="TextBox 61"/>
          <p:cNvSpPr txBox="1"/>
          <p:nvPr>
            <p:custDataLst>
              <p:tags r:id="rId4"/>
            </p:custDataLst>
          </p:nvPr>
        </p:nvSpPr>
        <p:spPr>
          <a:xfrm>
            <a:off x="88490" y="401156"/>
            <a:ext cx="200578" cy="307777"/>
          </a:xfrm>
          <a:prstGeom prst="rect">
            <a:avLst/>
          </a:prstGeom>
          <a:noFill/>
        </p:spPr>
        <p:txBody>
          <a:bodyPr wrap="square" rtlCol="0">
            <a:spAutoFit/>
          </a:bodyPr>
          <a:lstStyle/>
          <a:p>
            <a:r>
              <a:rPr lang="zh-CN" altLang="en-US" sz="1400" b="1" dirty="0">
                <a:solidFill>
                  <a:schemeClr val="lt1"/>
                </a:solidFill>
              </a:rPr>
              <a:t>三</a:t>
            </a:r>
            <a:endParaRPr lang="zh-CN" altLang="en-US" sz="1400" b="1" dirty="0">
              <a:solidFill>
                <a:schemeClr val="lt1"/>
              </a:solidFill>
            </a:endParaRPr>
          </a:p>
        </p:txBody>
      </p:sp>
      <p:sp>
        <p:nvSpPr>
          <p:cNvPr id="63" name="矩形标注 62"/>
          <p:cNvSpPr/>
          <p:nvPr>
            <p:custDataLst>
              <p:tags r:id="rId5"/>
            </p:custDataLst>
          </p:nvPr>
        </p:nvSpPr>
        <p:spPr bwMode="auto">
          <a:xfrm>
            <a:off x="1215266" y="1059800"/>
            <a:ext cx="6331288" cy="3728741"/>
          </a:xfrm>
          <a:prstGeom prst="wedgeRectCallout">
            <a:avLst>
              <a:gd name="adj1" fmla="val -54736"/>
              <a:gd name="adj2" fmla="val -31655"/>
            </a:avLst>
          </a:prstGeom>
          <a:noFill/>
          <a:ln w="22225">
            <a:solidFill>
              <a:schemeClr val="dk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4" name="TextBox 13"/>
          <p:cNvSpPr txBox="1"/>
          <p:nvPr>
            <p:custDataLst>
              <p:tags r:id="rId6"/>
            </p:custDataLst>
          </p:nvPr>
        </p:nvSpPr>
        <p:spPr>
          <a:xfrm>
            <a:off x="28480" y="1059800"/>
            <a:ext cx="1171746" cy="706755"/>
          </a:xfrm>
          <a:prstGeom prst="rect">
            <a:avLst/>
          </a:prstGeom>
          <a:noFill/>
        </p:spPr>
        <p:txBody>
          <a:bodyPr wrap="square" rtlCol="0">
            <a:spAutoFit/>
          </a:bodyPr>
          <a:lstStyle/>
          <a:p>
            <a:r>
              <a:rPr lang="zh-CN" altLang="en-US" sz="2000" dirty="0">
                <a:solidFill>
                  <a:schemeClr val="dk1"/>
                </a:solidFill>
                <a:latin typeface="微软雅黑" panose="020B0503020204020204" pitchFamily="34" charset="-122"/>
                <a:ea typeface="微软雅黑" panose="020B0503020204020204" pitchFamily="34" charset="-122"/>
              </a:rPr>
              <a:t>标准</a:t>
            </a:r>
            <a:endParaRPr lang="en-US" altLang="zh-CN" sz="2000" dirty="0">
              <a:solidFill>
                <a:schemeClr val="dk1"/>
              </a:solidFill>
              <a:latin typeface="微软雅黑" panose="020B0503020204020204" pitchFamily="34" charset="-122"/>
              <a:ea typeface="微软雅黑" panose="020B0503020204020204" pitchFamily="34" charset="-122"/>
            </a:endParaRPr>
          </a:p>
          <a:p>
            <a:r>
              <a:rPr lang="en-US" altLang="zh-CN" sz="2000" dirty="0">
                <a:solidFill>
                  <a:schemeClr val="dk1"/>
                </a:solidFill>
                <a:latin typeface="微软雅黑" panose="020B0503020204020204" pitchFamily="34" charset="-122"/>
                <a:ea typeface="微软雅黑" panose="020B0503020204020204" pitchFamily="34" charset="-122"/>
              </a:rPr>
              <a:t>5.5.2.3</a:t>
            </a:r>
            <a:endParaRPr lang="en-US" altLang="zh-CN" sz="2000" dirty="0">
              <a:solidFill>
                <a:schemeClr val="dk1"/>
              </a:solidFill>
              <a:latin typeface="微软雅黑" panose="020B0503020204020204" pitchFamily="34" charset="-122"/>
              <a:ea typeface="微软雅黑" panose="020B0503020204020204" pitchFamily="34" charset="-122"/>
            </a:endParaRPr>
          </a:p>
        </p:txBody>
      </p:sp>
      <p:sp>
        <p:nvSpPr>
          <p:cNvPr id="3" name="日期占位符 2"/>
          <p:cNvSpPr>
            <a:spLocks noGrp="1"/>
          </p:cNvSpPr>
          <p:nvPr>
            <p:ph type="dt" sz="half" idx="10"/>
            <p:custDataLst>
              <p:tags r:id="rId7"/>
            </p:custDataLst>
          </p:nvPr>
        </p:nvSpPr>
        <p:spPr/>
        <p:txBody>
          <a:bodyPr/>
          <a:lstStyle/>
          <a:p>
            <a:fld id="{50D75742-7CA4-4A45-AEEF-0F42AC8331C2}" type="datetime11">
              <a:rPr lang="zh-CN" altLang="en-US" smtClean="0">
                <a:solidFill>
                  <a:schemeClr val="dk1">
                    <a:tint val="75000"/>
                  </a:schemeClr>
                </a:solidFill>
              </a:rPr>
            </a:fld>
            <a:endParaRPr lang="zh-CN" altLang="en-US" smtClean="0">
              <a:solidFill>
                <a:schemeClr val="dk1">
                  <a:tint val="75000"/>
                </a:schemeClr>
              </a:solidFill>
            </a:endParaRPr>
          </a:p>
        </p:txBody>
      </p:sp>
      <p:sp>
        <p:nvSpPr>
          <p:cNvPr id="4" name="灯片编号占位符 3"/>
          <p:cNvSpPr>
            <a:spLocks noGrp="1"/>
          </p:cNvSpPr>
          <p:nvPr>
            <p:ph type="sldNum" sz="quarter" idx="12"/>
            <p:custDataLst>
              <p:tags r:id="rId8"/>
            </p:custDataLst>
          </p:nvPr>
        </p:nvSpPr>
        <p:spPr/>
        <p:txBody>
          <a:bodyPr/>
          <a:lstStyle/>
          <a:p>
            <a:fld id="{4F8BEFBF-5B5F-4BD2-A74A-61A97BF1200E}" type="slidenum">
              <a:rPr lang="zh-CN" altLang="en-US" smtClean="0">
                <a:solidFill>
                  <a:schemeClr val="dk1">
                    <a:tint val="75000"/>
                  </a:schemeClr>
                </a:solidFill>
              </a:rPr>
            </a:fld>
            <a:endParaRPr lang="zh-CN" altLang="en-US" smtClean="0">
              <a:solidFill>
                <a:schemeClr val="dk1">
                  <a:tint val="75000"/>
                </a:schemeClr>
              </a:solidFill>
            </a:endParaRPr>
          </a:p>
        </p:txBody>
      </p:sp>
      <p:sp>
        <p:nvSpPr>
          <p:cNvPr id="17" name="Freeform 8"/>
          <p:cNvSpPr/>
          <p:nvPr>
            <p:custDataLst>
              <p:tags r:id="rId9"/>
            </p:custDataLst>
          </p:nvPr>
        </p:nvSpPr>
        <p:spPr bwMode="auto">
          <a:xfrm>
            <a:off x="4486862" y="407020"/>
            <a:ext cx="24600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8" name="TextBox 44"/>
          <p:cNvSpPr txBox="1"/>
          <p:nvPr>
            <p:custDataLst>
              <p:tags r:id="rId10"/>
            </p:custDataLst>
          </p:nvPr>
        </p:nvSpPr>
        <p:spPr>
          <a:xfrm>
            <a:off x="4627020" y="407020"/>
            <a:ext cx="2319880"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a:solidFill>
                  <a:schemeClr val="lt1"/>
                </a:solidFill>
                <a:latin typeface="微软雅黑" panose="020B0503020204020204" pitchFamily="34" charset="-122"/>
                <a:ea typeface="微软雅黑" panose="020B0503020204020204" pitchFamily="34" charset="-122"/>
              </a:rPr>
              <a:t>7.1</a:t>
            </a:r>
            <a:r>
              <a:rPr lang="zh-CN" altLang="en-US" sz="2000" spc="70" dirty="0">
                <a:solidFill>
                  <a:schemeClr val="lt1"/>
                </a:solidFill>
                <a:latin typeface="微软雅黑" panose="020B0503020204020204" pitchFamily="34" charset="-122"/>
                <a:ea typeface="微软雅黑" panose="020B0503020204020204" pitchFamily="34" charset="-122"/>
              </a:rPr>
              <a:t>隐患排查计划</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Tree>
  </p:cSld>
  <p:clrMapOvr>
    <a:masterClrMapping/>
  </p:clrMapOvr>
  <p:transition spd="slow">
    <p:wipe dir="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Freeform 8"/>
          <p:cNvSpPr/>
          <p:nvPr>
            <p:custDataLst>
              <p:tags r:id="rId1"/>
            </p:custDataLst>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63" name="TextBox 44"/>
          <p:cNvSpPr txBox="1"/>
          <p:nvPr/>
        </p:nvSpPr>
        <p:spPr>
          <a:xfrm>
            <a:off x="784614" y="407020"/>
            <a:ext cx="3956868"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特种设备双重预防工作程序</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64" name="Freeform 7"/>
          <p:cNvSpPr/>
          <p:nvPr>
            <p:custDataLst>
              <p:tags r:id="rId2"/>
            </p:custDataLst>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endParaRPr>
          </a:p>
        </p:txBody>
      </p:sp>
      <p:sp>
        <p:nvSpPr>
          <p:cNvPr id="65" name="TextBox 64"/>
          <p:cNvSpPr txBox="1"/>
          <p:nvPr>
            <p:custDataLst>
              <p:tags r:id="rId3"/>
            </p:custDataLst>
          </p:nvPr>
        </p:nvSpPr>
        <p:spPr>
          <a:xfrm>
            <a:off x="88490" y="401156"/>
            <a:ext cx="200578" cy="307777"/>
          </a:xfrm>
          <a:prstGeom prst="rect">
            <a:avLst/>
          </a:prstGeom>
          <a:noFill/>
        </p:spPr>
        <p:txBody>
          <a:bodyPr wrap="square" rtlCol="0">
            <a:spAutoFit/>
          </a:bodyPr>
          <a:lstStyle/>
          <a:p>
            <a:r>
              <a:rPr lang="zh-CN" altLang="en-US" sz="1400" b="1" dirty="0">
                <a:solidFill>
                  <a:schemeClr val="lt1"/>
                </a:solidFill>
              </a:rPr>
              <a:t>三</a:t>
            </a:r>
            <a:endParaRPr lang="zh-CN" altLang="en-US" sz="1400" b="1" dirty="0">
              <a:solidFill>
                <a:schemeClr val="lt1"/>
              </a:solidFill>
            </a:endParaRPr>
          </a:p>
        </p:txBody>
      </p:sp>
      <p:sp>
        <p:nvSpPr>
          <p:cNvPr id="3" name="日期占位符 2"/>
          <p:cNvSpPr>
            <a:spLocks noGrp="1"/>
          </p:cNvSpPr>
          <p:nvPr>
            <p:ph type="dt" sz="half" idx="10"/>
            <p:custDataLst>
              <p:tags r:id="rId4"/>
            </p:custDataLst>
          </p:nvPr>
        </p:nvSpPr>
        <p:spPr/>
        <p:txBody>
          <a:bodyPr/>
          <a:lstStyle/>
          <a:p>
            <a:fld id="{ADF7BECB-CA75-4623-8F46-6C675BBB8ABD}" type="datetime11">
              <a:rPr lang="zh-CN" altLang="en-US" smtClean="0">
                <a:solidFill>
                  <a:schemeClr val="dk1">
                    <a:tint val="75000"/>
                  </a:schemeClr>
                </a:solidFill>
              </a:rPr>
            </a:fld>
            <a:endParaRPr lang="zh-CN" altLang="en-US" smtClean="0">
              <a:solidFill>
                <a:schemeClr val="dk1">
                  <a:tint val="75000"/>
                </a:schemeClr>
              </a:solidFill>
            </a:endParaRPr>
          </a:p>
        </p:txBody>
      </p:sp>
      <p:sp>
        <p:nvSpPr>
          <p:cNvPr id="5" name="灯片编号占位符 4"/>
          <p:cNvSpPr>
            <a:spLocks noGrp="1"/>
          </p:cNvSpPr>
          <p:nvPr>
            <p:ph type="sldNum" sz="quarter" idx="12"/>
            <p:custDataLst>
              <p:tags r:id="rId5"/>
            </p:custDataLst>
          </p:nvPr>
        </p:nvSpPr>
        <p:spPr/>
        <p:txBody>
          <a:bodyPr/>
          <a:lstStyle/>
          <a:p>
            <a:fld id="{4F8BEFBF-5B5F-4BD2-A74A-61A97BF1200E}" type="slidenum">
              <a:rPr lang="zh-CN" altLang="en-US" smtClean="0">
                <a:solidFill>
                  <a:schemeClr val="dk1">
                    <a:tint val="75000"/>
                  </a:schemeClr>
                </a:solidFill>
              </a:rPr>
            </a:fld>
            <a:endParaRPr lang="zh-CN" altLang="en-US" smtClean="0">
              <a:solidFill>
                <a:schemeClr val="dk1">
                  <a:tint val="75000"/>
                </a:schemeClr>
              </a:solidFill>
            </a:endParaRPr>
          </a:p>
        </p:txBody>
      </p:sp>
      <p:sp>
        <p:nvSpPr>
          <p:cNvPr id="14" name="Freeform 8"/>
          <p:cNvSpPr/>
          <p:nvPr>
            <p:custDataLst>
              <p:tags r:id="rId6"/>
            </p:custDataLst>
          </p:nvPr>
        </p:nvSpPr>
        <p:spPr bwMode="auto">
          <a:xfrm>
            <a:off x="4486862" y="407020"/>
            <a:ext cx="29553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0">
                <a:srgbClr val="FFF200"/>
              </a:gs>
              <a:gs pos="45000">
                <a:srgbClr val="FF7A00"/>
              </a:gs>
              <a:gs pos="70000">
                <a:srgbClr val="FF0300"/>
              </a:gs>
              <a:gs pos="100000">
                <a:srgbClr val="4D0808"/>
              </a:gs>
            </a:gsLst>
            <a:lin ang="2700000" scaled="0"/>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5" name="TextBox 44"/>
          <p:cNvSpPr txBox="1"/>
          <p:nvPr>
            <p:custDataLst>
              <p:tags r:id="rId7"/>
            </p:custDataLst>
          </p:nvPr>
        </p:nvSpPr>
        <p:spPr>
          <a:xfrm>
            <a:off x="4627020" y="407020"/>
            <a:ext cx="2815180"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a:solidFill>
                  <a:schemeClr val="dk1">
                    <a:lumMod val="85000"/>
                    <a:lumOff val="15000"/>
                  </a:schemeClr>
                </a:solidFill>
                <a:latin typeface="微软雅黑" panose="020B0503020204020204" pitchFamily="34" charset="-122"/>
                <a:ea typeface="微软雅黑" panose="020B0503020204020204" pitchFamily="34" charset="-122"/>
              </a:rPr>
              <a:t>7.1</a:t>
            </a:r>
            <a:r>
              <a:rPr lang="zh-CN" altLang="en-US" sz="2000" spc="70" dirty="0">
                <a:solidFill>
                  <a:schemeClr val="dk1">
                    <a:lumMod val="85000"/>
                    <a:lumOff val="15000"/>
                  </a:schemeClr>
                </a:solidFill>
                <a:latin typeface="微软雅黑" panose="020B0503020204020204" pitchFamily="34" charset="-122"/>
                <a:ea typeface="微软雅黑" panose="020B0503020204020204" pitchFamily="34" charset="-122"/>
              </a:rPr>
              <a:t>隐患排查计划</a:t>
            </a:r>
            <a:r>
              <a:rPr lang="en-US" altLang="zh-CN" sz="2000" spc="70" dirty="0">
                <a:solidFill>
                  <a:schemeClr val="dk1">
                    <a:lumMod val="85000"/>
                    <a:lumOff val="15000"/>
                  </a:schemeClr>
                </a:solidFill>
                <a:latin typeface="微软雅黑" panose="020B0503020204020204" pitchFamily="34" charset="-122"/>
                <a:ea typeface="微软雅黑" panose="020B0503020204020204" pitchFamily="34" charset="-122"/>
              </a:rPr>
              <a:t>-</a:t>
            </a:r>
            <a:r>
              <a:rPr lang="zh-CN" altLang="en-US" sz="2000" spc="70" dirty="0">
                <a:solidFill>
                  <a:schemeClr val="dk1">
                    <a:lumMod val="85000"/>
                    <a:lumOff val="15000"/>
                  </a:schemeClr>
                </a:solidFill>
                <a:latin typeface="微软雅黑" panose="020B0503020204020204" pitchFamily="34" charset="-122"/>
                <a:ea typeface="微软雅黑" panose="020B0503020204020204" pitchFamily="34" charset="-122"/>
              </a:rPr>
              <a:t>样例</a:t>
            </a:r>
            <a:endParaRPr lang="zh-CN" altLang="en-US" sz="2000" spc="70" dirty="0">
              <a:solidFill>
                <a:schemeClr val="dk1">
                  <a:lumMod val="85000"/>
                  <a:lumOff val="15000"/>
                </a:schemeClr>
              </a:solidFill>
              <a:latin typeface="微软雅黑" panose="020B0503020204020204" pitchFamily="34" charset="-122"/>
              <a:ea typeface="微软雅黑" panose="020B0503020204020204" pitchFamily="34" charset="-122"/>
            </a:endParaRPr>
          </a:p>
        </p:txBody>
      </p:sp>
      <p:graphicFrame>
        <p:nvGraphicFramePr>
          <p:cNvPr id="4" name="表格 3"/>
          <p:cNvGraphicFramePr>
            <a:graphicFrameLocks noGrp="1"/>
          </p:cNvGraphicFramePr>
          <p:nvPr/>
        </p:nvGraphicFramePr>
        <p:xfrm>
          <a:off x="683670" y="1331119"/>
          <a:ext cx="7888831" cy="3435811"/>
        </p:xfrm>
        <a:graphic>
          <a:graphicData uri="http://schemas.openxmlformats.org/drawingml/2006/table">
            <a:tbl>
              <a:tblPr firstRow="1" firstCol="1" bandRow="1">
                <a:tableStyleId>{5C22544A-7EE6-4342-B048-85BDC9FD1C3A}</a:tableStyleId>
              </a:tblPr>
              <a:tblGrid>
                <a:gridCol w="442489"/>
                <a:gridCol w="651845"/>
                <a:gridCol w="2913584"/>
                <a:gridCol w="1397639"/>
                <a:gridCol w="739415"/>
                <a:gridCol w="1743859"/>
              </a:tblGrid>
              <a:tr h="692611">
                <a:tc>
                  <a:txBody>
                    <a:bodyPr/>
                    <a:lstStyle/>
                    <a:p>
                      <a:pPr algn="ctr">
                        <a:spcAft>
                          <a:spcPts val="0"/>
                        </a:spcAft>
                      </a:pPr>
                      <a:r>
                        <a:rPr lang="zh-CN" sz="2000" kern="100" dirty="0">
                          <a:effectLst/>
                          <a:latin typeface="微软雅黑" panose="020B0503020204020204" pitchFamily="34" charset="-122"/>
                          <a:ea typeface="微软雅黑" panose="020B0503020204020204" pitchFamily="34" charset="-122"/>
                        </a:rPr>
                        <a:t>序号</a:t>
                      </a:r>
                      <a:endParaRPr lang="zh-CN" sz="2000" kern="100" dirty="0">
                        <a:effectLst/>
                        <a:latin typeface="微软雅黑" panose="020B0503020204020204" pitchFamily="34" charset="-122"/>
                        <a:ea typeface="微软雅黑" panose="020B0503020204020204" pitchFamily="34" charset="-122"/>
                      </a:endParaRPr>
                    </a:p>
                  </a:txBody>
                  <a:tcPr marL="0" marR="0" marT="0" marB="0" anchor="ctr"/>
                </a:tc>
                <a:tc>
                  <a:txBody>
                    <a:bodyPr/>
                    <a:lstStyle/>
                    <a:p>
                      <a:pPr algn="ctr">
                        <a:lnSpc>
                          <a:spcPts val="1900"/>
                        </a:lnSpc>
                        <a:spcAft>
                          <a:spcPts val="0"/>
                        </a:spcAft>
                      </a:pPr>
                      <a:r>
                        <a:rPr lang="zh-CN" sz="2000" kern="100">
                          <a:effectLst/>
                          <a:latin typeface="微软雅黑" panose="020B0503020204020204" pitchFamily="34" charset="-122"/>
                          <a:ea typeface="微软雅黑" panose="020B0503020204020204" pitchFamily="34" charset="-122"/>
                        </a:rPr>
                        <a:t>隐患项目</a:t>
                      </a:r>
                      <a:endParaRPr lang="zh-CN" sz="2000" kern="100">
                        <a:effectLst/>
                        <a:latin typeface="微软雅黑" panose="020B0503020204020204" pitchFamily="34" charset="-122"/>
                        <a:ea typeface="微软雅黑" panose="020B0503020204020204" pitchFamily="34" charset="-122"/>
                      </a:endParaRPr>
                    </a:p>
                  </a:txBody>
                  <a:tcPr marL="0" marR="0" marT="0" marB="0" anchor="ctr"/>
                </a:tc>
                <a:tc>
                  <a:txBody>
                    <a:bodyPr/>
                    <a:lstStyle/>
                    <a:p>
                      <a:pPr algn="ctr">
                        <a:lnSpc>
                          <a:spcPts val="1900"/>
                        </a:lnSpc>
                        <a:spcAft>
                          <a:spcPts val="0"/>
                        </a:spcAft>
                      </a:pPr>
                      <a:r>
                        <a:rPr lang="zh-CN" sz="2000" kern="100">
                          <a:effectLst/>
                          <a:latin typeface="微软雅黑" panose="020B0503020204020204" pitchFamily="34" charset="-122"/>
                          <a:ea typeface="微软雅黑" panose="020B0503020204020204" pitchFamily="34" charset="-122"/>
                        </a:rPr>
                        <a:t>隐患内容</a:t>
                      </a:r>
                      <a:endParaRPr lang="zh-CN" sz="2000" kern="100">
                        <a:effectLst/>
                        <a:latin typeface="微软雅黑" panose="020B0503020204020204" pitchFamily="34" charset="-122"/>
                        <a:ea typeface="微软雅黑" panose="020B0503020204020204" pitchFamily="34" charset="-122"/>
                      </a:endParaRPr>
                    </a:p>
                  </a:txBody>
                  <a:tcPr marL="0" marR="0" marT="0" marB="0" anchor="ctr"/>
                </a:tc>
                <a:tc>
                  <a:txBody>
                    <a:bodyPr/>
                    <a:lstStyle/>
                    <a:p>
                      <a:pPr algn="ctr">
                        <a:lnSpc>
                          <a:spcPts val="1900"/>
                        </a:lnSpc>
                        <a:spcAft>
                          <a:spcPts val="0"/>
                        </a:spcAft>
                      </a:pPr>
                      <a:r>
                        <a:rPr lang="zh-CN" sz="2000" kern="100">
                          <a:effectLst/>
                          <a:latin typeface="微软雅黑" panose="020B0503020204020204" pitchFamily="34" charset="-122"/>
                          <a:ea typeface="微软雅黑" panose="020B0503020204020204" pitchFamily="34" charset="-122"/>
                        </a:rPr>
                        <a:t>排查方法</a:t>
                      </a:r>
                      <a:endParaRPr lang="zh-CN" sz="2000" kern="100">
                        <a:effectLst/>
                        <a:latin typeface="微软雅黑" panose="020B0503020204020204" pitchFamily="34" charset="-122"/>
                        <a:ea typeface="微软雅黑" panose="020B0503020204020204" pitchFamily="34" charset="-122"/>
                      </a:endParaRPr>
                    </a:p>
                  </a:txBody>
                  <a:tcPr marL="62607" marR="62607" marT="0" marB="0" anchor="ctr"/>
                </a:tc>
                <a:tc>
                  <a:txBody>
                    <a:bodyPr/>
                    <a:lstStyle/>
                    <a:p>
                      <a:pPr algn="ctr">
                        <a:lnSpc>
                          <a:spcPts val="1900"/>
                        </a:lnSpc>
                        <a:spcAft>
                          <a:spcPts val="0"/>
                        </a:spcAft>
                      </a:pPr>
                      <a:r>
                        <a:rPr lang="zh-CN" sz="2000" kern="100">
                          <a:effectLst/>
                          <a:latin typeface="微软雅黑" panose="020B0503020204020204" pitchFamily="34" charset="-122"/>
                          <a:ea typeface="微软雅黑" panose="020B0503020204020204" pitchFamily="34" charset="-122"/>
                        </a:rPr>
                        <a:t>责任人</a:t>
                      </a:r>
                      <a:endParaRPr lang="zh-CN" sz="2000" kern="100">
                        <a:effectLst/>
                        <a:latin typeface="微软雅黑" panose="020B0503020204020204" pitchFamily="34" charset="-122"/>
                        <a:ea typeface="微软雅黑" panose="020B0503020204020204" pitchFamily="34" charset="-122"/>
                      </a:endParaRPr>
                    </a:p>
                  </a:txBody>
                  <a:tcPr marL="62607" marR="62607" marT="0" marB="0" anchor="ctr"/>
                </a:tc>
                <a:tc>
                  <a:txBody>
                    <a:bodyPr/>
                    <a:lstStyle/>
                    <a:p>
                      <a:pPr algn="ctr">
                        <a:lnSpc>
                          <a:spcPts val="1900"/>
                        </a:lnSpc>
                        <a:spcAft>
                          <a:spcPts val="0"/>
                        </a:spcAft>
                      </a:pPr>
                      <a:r>
                        <a:rPr lang="zh-CN" sz="2000" kern="100">
                          <a:effectLst/>
                          <a:latin typeface="微软雅黑" panose="020B0503020204020204" pitchFamily="34" charset="-122"/>
                          <a:ea typeface="微软雅黑" panose="020B0503020204020204" pitchFamily="34" charset="-122"/>
                        </a:rPr>
                        <a:t>频次</a:t>
                      </a:r>
                      <a:endParaRPr lang="zh-CN" sz="2000" kern="100">
                        <a:effectLst/>
                        <a:latin typeface="微软雅黑" panose="020B0503020204020204" pitchFamily="34" charset="-122"/>
                        <a:ea typeface="微软雅黑" panose="020B0503020204020204" pitchFamily="34" charset="-122"/>
                      </a:endParaRPr>
                    </a:p>
                  </a:txBody>
                  <a:tcPr marL="62607" marR="62607" marT="0" marB="0" anchor="ctr"/>
                </a:tc>
              </a:tr>
              <a:tr h="958348">
                <a:tc>
                  <a:txBody>
                    <a:bodyPr/>
                    <a:lstStyle/>
                    <a:p>
                      <a:pPr algn="ctr">
                        <a:spcAft>
                          <a:spcPts val="0"/>
                        </a:spcAft>
                      </a:pPr>
                      <a:r>
                        <a:rPr lang="en-US" sz="2000" kern="100">
                          <a:effectLst/>
                          <a:latin typeface="微软雅黑" panose="020B0503020204020204" pitchFamily="34" charset="-122"/>
                          <a:ea typeface="微软雅黑" panose="020B0503020204020204" pitchFamily="34" charset="-122"/>
                        </a:rPr>
                        <a:t>1</a:t>
                      </a:r>
                      <a:endParaRPr lang="en-US" sz="2000" kern="100">
                        <a:effectLst/>
                        <a:latin typeface="微软雅黑" panose="020B0503020204020204" pitchFamily="34" charset="-122"/>
                        <a:ea typeface="微软雅黑" panose="020B0503020204020204" pitchFamily="34" charset="-122"/>
                      </a:endParaRPr>
                    </a:p>
                  </a:txBody>
                  <a:tcPr marL="62607" marR="62607" marT="0" marB="0" anchor="ctr"/>
                </a:tc>
                <a:tc>
                  <a:txBody>
                    <a:bodyPr/>
                    <a:lstStyle/>
                    <a:p>
                      <a:pPr algn="ctr">
                        <a:spcAft>
                          <a:spcPts val="0"/>
                        </a:spcAft>
                      </a:pPr>
                      <a:r>
                        <a:rPr lang="zh-CN" sz="2000" kern="100">
                          <a:effectLst/>
                          <a:latin typeface="微软雅黑" panose="020B0503020204020204" pitchFamily="34" charset="-122"/>
                          <a:ea typeface="微软雅黑" panose="020B0503020204020204" pitchFamily="34" charset="-122"/>
                        </a:rPr>
                        <a:t>设备来源</a:t>
                      </a:r>
                      <a:endParaRPr lang="zh-CN" sz="2000" kern="100">
                        <a:effectLst/>
                        <a:latin typeface="微软雅黑" panose="020B0503020204020204" pitchFamily="34" charset="-122"/>
                        <a:ea typeface="微软雅黑" panose="020B0503020204020204" pitchFamily="34" charset="-122"/>
                      </a:endParaRPr>
                    </a:p>
                  </a:txBody>
                  <a:tcPr marL="62607" marR="62607" marT="0" marB="0" anchor="ctr"/>
                </a:tc>
                <a:tc>
                  <a:txBody>
                    <a:bodyPr/>
                    <a:lstStyle/>
                    <a:p>
                      <a:pPr algn="ctr">
                        <a:spcAft>
                          <a:spcPts val="0"/>
                        </a:spcAft>
                      </a:pPr>
                      <a:r>
                        <a:rPr lang="zh-CN" sz="2000" kern="100">
                          <a:effectLst/>
                          <a:latin typeface="微软雅黑" panose="020B0503020204020204" pitchFamily="34" charset="-122"/>
                          <a:ea typeface="微软雅黑" panose="020B0503020204020204" pitchFamily="34" charset="-122"/>
                        </a:rPr>
                        <a:t>在用特种设备是未取得许可进行设计、制造、安装、改造、重大修理的</a:t>
                      </a:r>
                      <a:endParaRPr lang="zh-CN" sz="2000" kern="100">
                        <a:effectLst/>
                        <a:latin typeface="微软雅黑" panose="020B0503020204020204" pitchFamily="34" charset="-122"/>
                        <a:ea typeface="微软雅黑" panose="020B0503020204020204" pitchFamily="34" charset="-122"/>
                      </a:endParaRPr>
                    </a:p>
                  </a:txBody>
                  <a:tcPr marL="62607" marR="62607" marT="0" marB="0" anchor="ctr"/>
                </a:tc>
                <a:tc>
                  <a:txBody>
                    <a:bodyPr/>
                    <a:lstStyle/>
                    <a:p>
                      <a:pPr algn="ctr">
                        <a:spcAft>
                          <a:spcPts val="0"/>
                        </a:spcAft>
                      </a:pPr>
                      <a:r>
                        <a:rPr lang="zh-CN" sz="2000" kern="100">
                          <a:effectLst/>
                          <a:latin typeface="微软雅黑" panose="020B0503020204020204" pitchFamily="34" charset="-122"/>
                          <a:ea typeface="微软雅黑" panose="020B0503020204020204" pitchFamily="34" charset="-122"/>
                        </a:rPr>
                        <a:t>查看许可文件和审查、检验报告</a:t>
                      </a:r>
                      <a:endParaRPr lang="zh-CN" sz="2000" kern="100">
                        <a:effectLst/>
                        <a:latin typeface="微软雅黑" panose="020B0503020204020204" pitchFamily="34" charset="-122"/>
                        <a:ea typeface="微软雅黑" panose="020B0503020204020204" pitchFamily="34" charset="-122"/>
                      </a:endParaRPr>
                    </a:p>
                  </a:txBody>
                  <a:tcPr marL="62607" marR="62607" marT="0" marB="0" anchor="ctr"/>
                </a:tc>
                <a:tc>
                  <a:txBody>
                    <a:bodyPr/>
                    <a:lstStyle/>
                    <a:p>
                      <a:pPr algn="ctr">
                        <a:spcAft>
                          <a:spcPts val="0"/>
                        </a:spcAft>
                      </a:pPr>
                      <a:r>
                        <a:rPr lang="en-US" altLang="zh-CN" sz="2000" kern="100" dirty="0">
                          <a:effectLst/>
                          <a:latin typeface="微软雅黑" panose="020B0503020204020204" pitchFamily="34" charset="-122"/>
                          <a:ea typeface="微软雅黑" panose="020B0503020204020204" pitchFamily="34" charset="-122"/>
                        </a:rPr>
                        <a:t>XXX</a:t>
                      </a:r>
                      <a:r>
                        <a:rPr lang="en-US" sz="2000" kern="100" dirty="0">
                          <a:effectLst/>
                          <a:latin typeface="微软雅黑" panose="020B0503020204020204" pitchFamily="34" charset="-122"/>
                          <a:ea typeface="微软雅黑" panose="020B0503020204020204" pitchFamily="34" charset="-122"/>
                        </a:rPr>
                        <a:t> </a:t>
                      </a:r>
                      <a:endParaRPr lang="zh-CN" sz="2000" kern="100" dirty="0">
                        <a:effectLst/>
                        <a:latin typeface="微软雅黑" panose="020B0503020204020204" pitchFamily="34" charset="-122"/>
                        <a:ea typeface="微软雅黑" panose="020B0503020204020204" pitchFamily="34" charset="-122"/>
                      </a:endParaRPr>
                    </a:p>
                  </a:txBody>
                  <a:tcPr marL="62607" marR="62607" marT="0" marB="0" anchor="ctr"/>
                </a:tc>
                <a:tc>
                  <a:txBody>
                    <a:bodyPr/>
                    <a:lstStyle/>
                    <a:p>
                      <a:pPr algn="l">
                        <a:spcAft>
                          <a:spcPts val="0"/>
                        </a:spcAft>
                      </a:pPr>
                      <a:r>
                        <a:rPr lang="zh-CN" sz="2000" kern="100" dirty="0">
                          <a:effectLst/>
                          <a:latin typeface="微软雅黑" panose="020B0503020204020204" pitchFamily="34" charset="-122"/>
                          <a:ea typeface="微软雅黑" panose="020B0503020204020204" pitchFamily="34" charset="-122"/>
                        </a:rPr>
                        <a:t>设备发生变化时</a:t>
                      </a:r>
                      <a:endParaRPr lang="zh-CN" sz="2000" kern="100" dirty="0">
                        <a:effectLst/>
                        <a:latin typeface="微软雅黑" panose="020B0503020204020204" pitchFamily="34" charset="-122"/>
                        <a:ea typeface="微软雅黑" panose="020B0503020204020204" pitchFamily="34" charset="-122"/>
                      </a:endParaRPr>
                    </a:p>
                  </a:txBody>
                  <a:tcPr marL="62607" marR="62607" marT="0" marB="0" anchor="ctr"/>
                </a:tc>
              </a:tr>
              <a:tr h="1437522">
                <a:tc>
                  <a:txBody>
                    <a:bodyPr/>
                    <a:lstStyle/>
                    <a:p>
                      <a:pPr algn="ctr">
                        <a:spcAft>
                          <a:spcPts val="0"/>
                        </a:spcAft>
                      </a:pPr>
                      <a:r>
                        <a:rPr lang="en-US" sz="2000" kern="100">
                          <a:effectLst/>
                          <a:latin typeface="微软雅黑" panose="020B0503020204020204" pitchFamily="34" charset="-122"/>
                          <a:ea typeface="微软雅黑" panose="020B0503020204020204" pitchFamily="34" charset="-122"/>
                        </a:rPr>
                        <a:t>2</a:t>
                      </a:r>
                      <a:endParaRPr lang="en-US" sz="2000" kern="100">
                        <a:effectLst/>
                        <a:latin typeface="微软雅黑" panose="020B0503020204020204" pitchFamily="34" charset="-122"/>
                        <a:ea typeface="微软雅黑" panose="020B0503020204020204" pitchFamily="34" charset="-122"/>
                      </a:endParaRPr>
                    </a:p>
                  </a:txBody>
                  <a:tcPr marL="62607" marR="62607" marT="0" marB="0" anchor="ctr"/>
                </a:tc>
                <a:tc>
                  <a:txBody>
                    <a:bodyPr/>
                    <a:lstStyle/>
                    <a:p>
                      <a:pPr algn="ctr">
                        <a:spcAft>
                          <a:spcPts val="0"/>
                        </a:spcAft>
                      </a:pPr>
                      <a:r>
                        <a:rPr lang="zh-CN" sz="2000" kern="100">
                          <a:effectLst/>
                          <a:latin typeface="微软雅黑" panose="020B0503020204020204" pitchFamily="34" charset="-122"/>
                          <a:ea typeface="微软雅黑" panose="020B0503020204020204" pitchFamily="34" charset="-122"/>
                        </a:rPr>
                        <a:t>设备检验情况</a:t>
                      </a:r>
                      <a:endParaRPr lang="zh-CN" sz="2000" kern="100">
                        <a:effectLst/>
                        <a:latin typeface="微软雅黑" panose="020B0503020204020204" pitchFamily="34" charset="-122"/>
                        <a:ea typeface="微软雅黑" panose="020B0503020204020204" pitchFamily="34" charset="-122"/>
                      </a:endParaRPr>
                    </a:p>
                  </a:txBody>
                  <a:tcPr marL="62607" marR="62607" marT="0" marB="0" anchor="ctr"/>
                </a:tc>
                <a:tc>
                  <a:txBody>
                    <a:bodyPr/>
                    <a:lstStyle/>
                    <a:p>
                      <a:pPr algn="ctr">
                        <a:spcAft>
                          <a:spcPts val="0"/>
                        </a:spcAft>
                      </a:pPr>
                      <a:r>
                        <a:rPr lang="zh-CN" sz="2000" kern="100">
                          <a:effectLst/>
                          <a:latin typeface="微软雅黑" panose="020B0503020204020204" pitchFamily="34" charset="-122"/>
                          <a:ea typeface="微软雅黑" panose="020B0503020204020204" pitchFamily="34" charset="-122"/>
                        </a:rPr>
                        <a:t>在用特种设备是未经检验或检验不合格的（使用资料不符合安全技术规范导致检验不合格的电梯除外）</a:t>
                      </a:r>
                      <a:endParaRPr lang="zh-CN" sz="2000" kern="100">
                        <a:effectLst/>
                        <a:latin typeface="微软雅黑" panose="020B0503020204020204" pitchFamily="34" charset="-122"/>
                        <a:ea typeface="微软雅黑" panose="020B0503020204020204" pitchFamily="34" charset="-122"/>
                      </a:endParaRPr>
                    </a:p>
                  </a:txBody>
                  <a:tcPr marL="62607" marR="62607" marT="0" marB="0" anchor="ctr"/>
                </a:tc>
                <a:tc>
                  <a:txBody>
                    <a:bodyPr/>
                    <a:lstStyle/>
                    <a:p>
                      <a:pPr algn="ctr">
                        <a:spcAft>
                          <a:spcPts val="0"/>
                        </a:spcAft>
                      </a:pPr>
                      <a:r>
                        <a:rPr lang="zh-CN" sz="2000" kern="100">
                          <a:effectLst/>
                          <a:latin typeface="微软雅黑" panose="020B0503020204020204" pitchFamily="34" charset="-122"/>
                          <a:ea typeface="微软雅黑" panose="020B0503020204020204" pitchFamily="34" charset="-122"/>
                        </a:rPr>
                        <a:t>查看检验报告</a:t>
                      </a:r>
                      <a:endParaRPr lang="zh-CN" sz="2000" kern="100">
                        <a:effectLst/>
                        <a:latin typeface="微软雅黑" panose="020B0503020204020204" pitchFamily="34" charset="-122"/>
                        <a:ea typeface="微软雅黑" panose="020B0503020204020204" pitchFamily="34" charset="-122"/>
                      </a:endParaRPr>
                    </a:p>
                  </a:txBody>
                  <a:tcPr marL="62607" marR="62607" marT="0" marB="0" anchor="ctr"/>
                </a:tc>
                <a:tc>
                  <a:txBody>
                    <a:bodyPr/>
                    <a:lstStyle/>
                    <a:p>
                      <a:pPr algn="ctr">
                        <a:spcAft>
                          <a:spcPts val="0"/>
                        </a:spcAft>
                      </a:pPr>
                      <a:r>
                        <a:rPr lang="en-US" sz="2000" kern="100" dirty="0">
                          <a:effectLst/>
                          <a:latin typeface="微软雅黑" panose="020B0503020204020204" pitchFamily="34" charset="-122"/>
                          <a:ea typeface="微软雅黑" panose="020B0503020204020204" pitchFamily="34" charset="-122"/>
                        </a:rPr>
                        <a:t> </a:t>
                      </a:r>
                      <a:r>
                        <a:rPr lang="en-US" altLang="zh-CN" sz="2000" kern="100" dirty="0">
                          <a:effectLst/>
                          <a:latin typeface="微软雅黑" panose="020B0503020204020204" pitchFamily="34" charset="-122"/>
                          <a:ea typeface="微软雅黑" panose="020B0503020204020204" pitchFamily="34" charset="-122"/>
                        </a:rPr>
                        <a:t>XXX</a:t>
                      </a:r>
                      <a:endParaRPr lang="zh-CN" sz="2000" kern="100" dirty="0">
                        <a:effectLst/>
                        <a:latin typeface="微软雅黑" panose="020B0503020204020204" pitchFamily="34" charset="-122"/>
                        <a:ea typeface="微软雅黑" panose="020B0503020204020204" pitchFamily="34" charset="-122"/>
                      </a:endParaRPr>
                    </a:p>
                  </a:txBody>
                  <a:tcPr marL="62607" marR="62607" marT="0" marB="0" anchor="ctr"/>
                </a:tc>
                <a:tc>
                  <a:txBody>
                    <a:bodyPr/>
                    <a:lstStyle/>
                    <a:p>
                      <a:pPr algn="l">
                        <a:spcAft>
                          <a:spcPts val="0"/>
                        </a:spcAft>
                      </a:pPr>
                      <a:r>
                        <a:rPr lang="en-US" sz="2000" kern="100" dirty="0">
                          <a:effectLst/>
                          <a:latin typeface="微软雅黑" panose="020B0503020204020204" pitchFamily="34" charset="-122"/>
                          <a:ea typeface="微软雅黑" panose="020B0503020204020204" pitchFamily="34" charset="-122"/>
                        </a:rPr>
                        <a:t>1.</a:t>
                      </a:r>
                      <a:r>
                        <a:rPr lang="zh-CN" sz="2000" kern="100" dirty="0">
                          <a:effectLst/>
                          <a:latin typeface="微软雅黑" panose="020B0503020204020204" pitchFamily="34" charset="-122"/>
                          <a:ea typeface="微软雅黑" panose="020B0503020204020204" pitchFamily="34" charset="-122"/>
                        </a:rPr>
                        <a:t>每年</a:t>
                      </a:r>
                      <a:endParaRPr lang="zh-CN" sz="2000" kern="100" dirty="0">
                        <a:effectLst/>
                        <a:latin typeface="微软雅黑" panose="020B0503020204020204" pitchFamily="34" charset="-122"/>
                        <a:ea typeface="微软雅黑" panose="020B0503020204020204" pitchFamily="34" charset="-122"/>
                      </a:endParaRPr>
                    </a:p>
                    <a:p>
                      <a:pPr algn="l">
                        <a:spcAft>
                          <a:spcPts val="0"/>
                        </a:spcAft>
                      </a:pPr>
                      <a:r>
                        <a:rPr lang="en-US" sz="2000" kern="100" dirty="0">
                          <a:effectLst/>
                          <a:latin typeface="微软雅黑" panose="020B0503020204020204" pitchFamily="34" charset="-122"/>
                          <a:ea typeface="微软雅黑" panose="020B0503020204020204" pitchFamily="34" charset="-122"/>
                        </a:rPr>
                        <a:t>2.</a:t>
                      </a:r>
                      <a:r>
                        <a:rPr lang="zh-CN" sz="2000" kern="100" dirty="0">
                          <a:effectLst/>
                          <a:latin typeface="微软雅黑" panose="020B0503020204020204" pitchFamily="34" charset="-122"/>
                          <a:ea typeface="微软雅黑" panose="020B0503020204020204" pitchFamily="34" charset="-122"/>
                        </a:rPr>
                        <a:t>设备发生变化时</a:t>
                      </a:r>
                      <a:endParaRPr lang="zh-CN" sz="2000" kern="100" dirty="0">
                        <a:effectLst/>
                        <a:latin typeface="微软雅黑" panose="020B0503020204020204" pitchFamily="34" charset="-122"/>
                        <a:ea typeface="微软雅黑" panose="020B0503020204020204" pitchFamily="34" charset="-122"/>
                      </a:endParaRPr>
                    </a:p>
                  </a:txBody>
                  <a:tcPr marL="62607" marR="62607" marT="0" marB="0" anchor="ctr"/>
                </a:tc>
              </a:tr>
            </a:tbl>
          </a:graphicData>
        </a:graphic>
      </p:graphicFrame>
    </p:spTree>
  </p:cSld>
  <p:clrMapOvr>
    <a:masterClrMapping/>
  </p:clrMapOvr>
  <p:transition spd="slow" advTm="852">
    <p:wipe dir="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215267" y="1190179"/>
            <a:ext cx="6577781" cy="1014730"/>
          </a:xfrm>
          <a:prstGeom prst="rect">
            <a:avLst/>
          </a:prstGeom>
          <a:noFill/>
        </p:spPr>
        <p:txBody>
          <a:bodyPr wrap="square" rtlCol="0">
            <a:spAutoFit/>
          </a:bodyPr>
          <a:lstStyle/>
          <a:p>
            <a:pPr marL="0" lvl="3"/>
            <a:endParaRPr lang="en-US" altLang="zh-CN" sz="2000" dirty="0">
              <a:solidFill>
                <a:srgbClr val="000000"/>
              </a:solidFill>
              <a:latin typeface="微软雅黑" panose="020B0503020204020204" pitchFamily="34" charset="-122"/>
              <a:ea typeface="微软雅黑" panose="020B0503020204020204" pitchFamily="34" charset="-122"/>
            </a:endParaRPr>
          </a:p>
          <a:p>
            <a:pPr marL="3175" lvl="3"/>
            <a:r>
              <a:rPr lang="zh-CN" altLang="zh-CN" sz="2000" dirty="0">
                <a:solidFill>
                  <a:srgbClr val="000000"/>
                </a:solidFill>
                <a:latin typeface="微软雅黑" panose="020B0503020204020204" pitchFamily="34" charset="-122"/>
                <a:ea typeface="微软雅黑" panose="020B0503020204020204" pitchFamily="34" charset="-122"/>
              </a:rPr>
              <a:t>使用单位应按照隐患排查计划组织人员进行隐患排查，填写隐患排查记录，形成隐患和问题清单</a:t>
            </a:r>
            <a:endParaRPr lang="zh-CN" altLang="zh-CN" sz="2000" dirty="0">
              <a:solidFill>
                <a:srgbClr val="000000"/>
              </a:solidFill>
              <a:latin typeface="微软雅黑" panose="020B0503020204020204" pitchFamily="34" charset="-122"/>
              <a:ea typeface="微软雅黑" panose="020B0503020204020204" pitchFamily="34" charset="-122"/>
            </a:endParaRPr>
          </a:p>
        </p:txBody>
      </p:sp>
      <p:sp>
        <p:nvSpPr>
          <p:cNvPr id="57" name="Freeform 8"/>
          <p:cNvSpPr/>
          <p:nvPr>
            <p:custDataLst>
              <p:tags r:id="rId1"/>
            </p:custDataLst>
          </p:nvPr>
        </p:nvSpPr>
        <p:spPr bwMode="auto">
          <a:xfrm>
            <a:off x="4486862" y="407020"/>
            <a:ext cx="23838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58" name="TextBox 44"/>
          <p:cNvSpPr txBox="1"/>
          <p:nvPr>
            <p:custDataLst>
              <p:tags r:id="rId2"/>
            </p:custDataLst>
          </p:nvPr>
        </p:nvSpPr>
        <p:spPr>
          <a:xfrm>
            <a:off x="4627020" y="407020"/>
            <a:ext cx="2243680"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a:solidFill>
                  <a:schemeClr val="lt1"/>
                </a:solidFill>
                <a:latin typeface="微软雅黑" panose="020B0503020204020204" pitchFamily="34" charset="-122"/>
                <a:ea typeface="微软雅黑" panose="020B0503020204020204" pitchFamily="34" charset="-122"/>
              </a:rPr>
              <a:t>7.2</a:t>
            </a:r>
            <a:r>
              <a:rPr lang="zh-CN" altLang="en-US" sz="2000" spc="70" dirty="0">
                <a:solidFill>
                  <a:schemeClr val="lt1"/>
                </a:solidFill>
                <a:latin typeface="微软雅黑" panose="020B0503020204020204" pitchFamily="34" charset="-122"/>
                <a:ea typeface="微软雅黑" panose="020B0503020204020204" pitchFamily="34" charset="-122"/>
              </a:rPr>
              <a:t>实施隐患排查</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59" name="Freeform 8"/>
          <p:cNvSpPr/>
          <p:nvPr>
            <p:custDataLst>
              <p:tags r:id="rId3"/>
            </p:custDataLst>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60" name="TextBox 44"/>
          <p:cNvSpPr txBox="1"/>
          <p:nvPr/>
        </p:nvSpPr>
        <p:spPr>
          <a:xfrm>
            <a:off x="784614" y="407020"/>
            <a:ext cx="3956868"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特种设备双重预防工作程序</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61" name="Freeform 7"/>
          <p:cNvSpPr/>
          <p:nvPr>
            <p:custDataLst>
              <p:tags r:id="rId4"/>
            </p:custDataLst>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endParaRPr>
          </a:p>
        </p:txBody>
      </p:sp>
      <p:sp>
        <p:nvSpPr>
          <p:cNvPr id="62" name="TextBox 61"/>
          <p:cNvSpPr txBox="1"/>
          <p:nvPr>
            <p:custDataLst>
              <p:tags r:id="rId5"/>
            </p:custDataLst>
          </p:nvPr>
        </p:nvSpPr>
        <p:spPr>
          <a:xfrm>
            <a:off x="88490" y="401156"/>
            <a:ext cx="200578" cy="307777"/>
          </a:xfrm>
          <a:prstGeom prst="rect">
            <a:avLst/>
          </a:prstGeom>
          <a:noFill/>
        </p:spPr>
        <p:txBody>
          <a:bodyPr wrap="square" rtlCol="0">
            <a:spAutoFit/>
          </a:bodyPr>
          <a:lstStyle/>
          <a:p>
            <a:r>
              <a:rPr lang="zh-CN" altLang="en-US" sz="1400" b="1" dirty="0">
                <a:solidFill>
                  <a:schemeClr val="lt1"/>
                </a:solidFill>
              </a:rPr>
              <a:t>三</a:t>
            </a:r>
            <a:endParaRPr lang="zh-CN" altLang="en-US" sz="1400" b="1" dirty="0">
              <a:solidFill>
                <a:schemeClr val="lt1"/>
              </a:solidFill>
            </a:endParaRPr>
          </a:p>
        </p:txBody>
      </p:sp>
      <p:sp>
        <p:nvSpPr>
          <p:cNvPr id="63" name="矩形标注 62"/>
          <p:cNvSpPr/>
          <p:nvPr>
            <p:custDataLst>
              <p:tags r:id="rId6"/>
            </p:custDataLst>
          </p:nvPr>
        </p:nvSpPr>
        <p:spPr bwMode="auto">
          <a:xfrm>
            <a:off x="1215266" y="1420382"/>
            <a:ext cx="6577782" cy="959264"/>
          </a:xfrm>
          <a:prstGeom prst="wedgeRectCallout">
            <a:avLst>
              <a:gd name="adj1" fmla="val -54736"/>
              <a:gd name="adj2" fmla="val -31655"/>
            </a:avLst>
          </a:prstGeom>
          <a:noFill/>
          <a:ln w="22225">
            <a:solidFill>
              <a:schemeClr val="dk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4" name="TextBox 13"/>
          <p:cNvSpPr txBox="1"/>
          <p:nvPr>
            <p:custDataLst>
              <p:tags r:id="rId7"/>
            </p:custDataLst>
          </p:nvPr>
        </p:nvSpPr>
        <p:spPr>
          <a:xfrm>
            <a:off x="28480" y="1059800"/>
            <a:ext cx="1171746" cy="706755"/>
          </a:xfrm>
          <a:prstGeom prst="rect">
            <a:avLst/>
          </a:prstGeom>
          <a:noFill/>
        </p:spPr>
        <p:txBody>
          <a:bodyPr wrap="square" rtlCol="0">
            <a:spAutoFit/>
          </a:bodyPr>
          <a:lstStyle/>
          <a:p>
            <a:r>
              <a:rPr lang="zh-CN" altLang="en-US" sz="2000" dirty="0">
                <a:solidFill>
                  <a:schemeClr val="dk1"/>
                </a:solidFill>
                <a:latin typeface="微软雅黑" panose="020B0503020204020204" pitchFamily="34" charset="-122"/>
                <a:ea typeface="微软雅黑" panose="020B0503020204020204" pitchFamily="34" charset="-122"/>
              </a:rPr>
              <a:t>标准</a:t>
            </a:r>
            <a:endParaRPr lang="en-US" altLang="zh-CN" sz="2000" dirty="0">
              <a:solidFill>
                <a:schemeClr val="dk1"/>
              </a:solidFill>
              <a:latin typeface="微软雅黑" panose="020B0503020204020204" pitchFamily="34" charset="-122"/>
              <a:ea typeface="微软雅黑" panose="020B0503020204020204" pitchFamily="34" charset="-122"/>
            </a:endParaRPr>
          </a:p>
          <a:p>
            <a:r>
              <a:rPr lang="en-US" altLang="zh-CN" sz="2000" dirty="0">
                <a:solidFill>
                  <a:schemeClr val="dk1"/>
                </a:solidFill>
                <a:latin typeface="微软雅黑" panose="020B0503020204020204" pitchFamily="34" charset="-122"/>
                <a:ea typeface="微软雅黑" panose="020B0503020204020204" pitchFamily="34" charset="-122"/>
              </a:rPr>
              <a:t>5.5.3.1</a:t>
            </a:r>
            <a:endParaRPr lang="en-US" altLang="zh-CN" sz="2000" dirty="0">
              <a:solidFill>
                <a:schemeClr val="dk1"/>
              </a:solidFill>
              <a:latin typeface="微软雅黑" panose="020B0503020204020204" pitchFamily="34" charset="-122"/>
              <a:ea typeface="微软雅黑" panose="020B0503020204020204" pitchFamily="34" charset="-122"/>
            </a:endParaRPr>
          </a:p>
        </p:txBody>
      </p:sp>
      <p:sp>
        <p:nvSpPr>
          <p:cNvPr id="3" name="日期占位符 2"/>
          <p:cNvSpPr>
            <a:spLocks noGrp="1"/>
          </p:cNvSpPr>
          <p:nvPr>
            <p:ph type="dt" sz="half" idx="10"/>
            <p:custDataLst>
              <p:tags r:id="rId8"/>
            </p:custDataLst>
          </p:nvPr>
        </p:nvSpPr>
        <p:spPr/>
        <p:txBody>
          <a:bodyPr/>
          <a:lstStyle/>
          <a:p>
            <a:fld id="{96230AD3-CF06-4C12-96F1-BCCA840E5E91}" type="datetime11">
              <a:rPr lang="zh-CN" altLang="en-US" smtClean="0">
                <a:solidFill>
                  <a:schemeClr val="dk1">
                    <a:tint val="75000"/>
                  </a:schemeClr>
                </a:solidFill>
              </a:rPr>
            </a:fld>
            <a:endParaRPr lang="zh-CN" altLang="en-US" smtClean="0">
              <a:solidFill>
                <a:schemeClr val="dk1">
                  <a:tint val="75000"/>
                </a:schemeClr>
              </a:solidFill>
            </a:endParaRPr>
          </a:p>
        </p:txBody>
      </p:sp>
      <p:sp>
        <p:nvSpPr>
          <p:cNvPr id="4" name="灯片编号占位符 3"/>
          <p:cNvSpPr>
            <a:spLocks noGrp="1"/>
          </p:cNvSpPr>
          <p:nvPr>
            <p:ph type="sldNum" sz="quarter" idx="12"/>
            <p:custDataLst>
              <p:tags r:id="rId9"/>
            </p:custDataLst>
          </p:nvPr>
        </p:nvSpPr>
        <p:spPr/>
        <p:txBody>
          <a:bodyPr/>
          <a:lstStyle/>
          <a:p>
            <a:fld id="{4F8BEFBF-5B5F-4BD2-A74A-61A97BF1200E}" type="slidenum">
              <a:rPr lang="zh-CN" altLang="en-US" smtClean="0">
                <a:solidFill>
                  <a:schemeClr val="dk1">
                    <a:tint val="75000"/>
                  </a:schemeClr>
                </a:solidFill>
              </a:rPr>
            </a:fld>
            <a:endParaRPr lang="zh-CN" altLang="en-US" smtClean="0">
              <a:solidFill>
                <a:schemeClr val="dk1">
                  <a:tint val="75000"/>
                </a:schemeClr>
              </a:solidFill>
            </a:endParaRPr>
          </a:p>
        </p:txBody>
      </p:sp>
    </p:spTree>
  </p:cSld>
  <p:clrMapOvr>
    <a:masterClrMapping/>
  </p:clrMapOvr>
  <p:transition spd="slow">
    <p:wipe dir="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200226" y="1233093"/>
            <a:ext cx="6577781" cy="1014730"/>
          </a:xfrm>
          <a:prstGeom prst="rect">
            <a:avLst/>
          </a:prstGeom>
          <a:noFill/>
        </p:spPr>
        <p:txBody>
          <a:bodyPr wrap="square" rtlCol="0">
            <a:spAutoFit/>
          </a:bodyPr>
          <a:lstStyle/>
          <a:p>
            <a:pPr marL="0" lvl="3"/>
            <a:endParaRPr lang="en-US" altLang="zh-CN" sz="2000" dirty="0">
              <a:solidFill>
                <a:srgbClr val="000000"/>
              </a:solidFill>
              <a:latin typeface="微软雅黑" panose="020B0503020204020204" pitchFamily="34" charset="-122"/>
              <a:ea typeface="微软雅黑" panose="020B0503020204020204" pitchFamily="34" charset="-122"/>
            </a:endParaRPr>
          </a:p>
          <a:p>
            <a:pPr marL="3175" lvl="3"/>
            <a:r>
              <a:rPr lang="zh-CN" altLang="zh-CN" sz="2000" dirty="0">
                <a:solidFill>
                  <a:srgbClr val="000000"/>
                </a:solidFill>
                <a:latin typeface="微软雅黑" panose="020B0503020204020204" pitchFamily="34" charset="-122"/>
                <a:ea typeface="微软雅黑" panose="020B0503020204020204" pitchFamily="34" charset="-122"/>
              </a:rPr>
              <a:t>隐患排查组织部门应下达隐患整改通知书，对隐患整改责任</a:t>
            </a:r>
            <a:r>
              <a:rPr lang="zh-CN" altLang="en-US" sz="2000" dirty="0">
                <a:solidFill>
                  <a:srgbClr val="000000"/>
                </a:solidFill>
                <a:latin typeface="微软雅黑" panose="020B0503020204020204" pitchFamily="34" charset="-122"/>
                <a:ea typeface="微软雅黑" panose="020B0503020204020204" pitchFamily="34" charset="-122"/>
              </a:rPr>
              <a:t>部门</a:t>
            </a:r>
            <a:r>
              <a:rPr lang="zh-CN" altLang="zh-CN" sz="2000" dirty="0">
                <a:solidFill>
                  <a:srgbClr val="000000"/>
                </a:solidFill>
                <a:latin typeface="微软雅黑" panose="020B0503020204020204" pitchFamily="34" charset="-122"/>
                <a:ea typeface="微软雅黑" panose="020B0503020204020204" pitchFamily="34" charset="-122"/>
              </a:rPr>
              <a:t>、措施建议、完成期限等提出要求</a:t>
            </a:r>
            <a:endParaRPr lang="zh-CN" altLang="zh-CN" sz="2000" dirty="0">
              <a:solidFill>
                <a:srgbClr val="000000"/>
              </a:solidFill>
              <a:latin typeface="微软雅黑" panose="020B0503020204020204" pitchFamily="34" charset="-122"/>
              <a:ea typeface="微软雅黑" panose="020B0503020204020204" pitchFamily="34" charset="-122"/>
            </a:endParaRPr>
          </a:p>
        </p:txBody>
      </p:sp>
      <p:sp>
        <p:nvSpPr>
          <p:cNvPr id="57" name="Freeform 8"/>
          <p:cNvSpPr/>
          <p:nvPr>
            <p:custDataLst>
              <p:tags r:id="rId1"/>
            </p:custDataLst>
          </p:nvPr>
        </p:nvSpPr>
        <p:spPr bwMode="auto">
          <a:xfrm>
            <a:off x="4486862" y="407020"/>
            <a:ext cx="20028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58" name="TextBox 44"/>
          <p:cNvSpPr txBox="1"/>
          <p:nvPr>
            <p:custDataLst>
              <p:tags r:id="rId2"/>
            </p:custDataLst>
          </p:nvPr>
        </p:nvSpPr>
        <p:spPr>
          <a:xfrm>
            <a:off x="4627020" y="407020"/>
            <a:ext cx="1862680"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a:solidFill>
                  <a:schemeClr val="lt1"/>
                </a:solidFill>
                <a:latin typeface="微软雅黑" panose="020B0503020204020204" pitchFamily="34" charset="-122"/>
                <a:ea typeface="微软雅黑" panose="020B0503020204020204" pitchFamily="34" charset="-122"/>
              </a:rPr>
              <a:t>7.3</a:t>
            </a:r>
            <a:r>
              <a:rPr lang="zh-CN" altLang="en-US" sz="2000" spc="70" dirty="0">
                <a:solidFill>
                  <a:schemeClr val="lt1"/>
                </a:solidFill>
                <a:latin typeface="微软雅黑" panose="020B0503020204020204" pitchFamily="34" charset="-122"/>
                <a:ea typeface="微软雅黑" panose="020B0503020204020204" pitchFamily="34" charset="-122"/>
              </a:rPr>
              <a:t>隐患治理</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59" name="Freeform 8"/>
          <p:cNvSpPr/>
          <p:nvPr>
            <p:custDataLst>
              <p:tags r:id="rId3"/>
            </p:custDataLst>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60" name="TextBox 44"/>
          <p:cNvSpPr txBox="1"/>
          <p:nvPr/>
        </p:nvSpPr>
        <p:spPr>
          <a:xfrm>
            <a:off x="784614" y="407020"/>
            <a:ext cx="3956868"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特种设备双重预防工作程序</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61" name="Freeform 7"/>
          <p:cNvSpPr/>
          <p:nvPr>
            <p:custDataLst>
              <p:tags r:id="rId4"/>
            </p:custDataLst>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endParaRPr>
          </a:p>
        </p:txBody>
      </p:sp>
      <p:sp>
        <p:nvSpPr>
          <p:cNvPr id="62" name="TextBox 61"/>
          <p:cNvSpPr txBox="1"/>
          <p:nvPr>
            <p:custDataLst>
              <p:tags r:id="rId5"/>
            </p:custDataLst>
          </p:nvPr>
        </p:nvSpPr>
        <p:spPr>
          <a:xfrm>
            <a:off x="88490" y="401156"/>
            <a:ext cx="200578" cy="307777"/>
          </a:xfrm>
          <a:prstGeom prst="rect">
            <a:avLst/>
          </a:prstGeom>
          <a:noFill/>
        </p:spPr>
        <p:txBody>
          <a:bodyPr wrap="square" rtlCol="0">
            <a:spAutoFit/>
          </a:bodyPr>
          <a:lstStyle/>
          <a:p>
            <a:r>
              <a:rPr lang="zh-CN" altLang="en-US" sz="1400" b="1" dirty="0">
                <a:solidFill>
                  <a:schemeClr val="lt1"/>
                </a:solidFill>
              </a:rPr>
              <a:t>三</a:t>
            </a:r>
            <a:endParaRPr lang="zh-CN" altLang="en-US" sz="1400" b="1" dirty="0">
              <a:solidFill>
                <a:schemeClr val="lt1"/>
              </a:solidFill>
            </a:endParaRPr>
          </a:p>
        </p:txBody>
      </p:sp>
      <p:sp>
        <p:nvSpPr>
          <p:cNvPr id="63" name="矩形标注 62"/>
          <p:cNvSpPr/>
          <p:nvPr>
            <p:custDataLst>
              <p:tags r:id="rId6"/>
            </p:custDataLst>
          </p:nvPr>
        </p:nvSpPr>
        <p:spPr bwMode="auto">
          <a:xfrm>
            <a:off x="1215266" y="1413743"/>
            <a:ext cx="6562741" cy="981521"/>
          </a:xfrm>
          <a:prstGeom prst="wedgeRectCallout">
            <a:avLst>
              <a:gd name="adj1" fmla="val -54736"/>
              <a:gd name="adj2" fmla="val -31655"/>
            </a:avLst>
          </a:prstGeom>
          <a:noFill/>
          <a:ln w="22225">
            <a:solidFill>
              <a:schemeClr val="dk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4" name="TextBox 13"/>
          <p:cNvSpPr txBox="1"/>
          <p:nvPr>
            <p:custDataLst>
              <p:tags r:id="rId7"/>
            </p:custDataLst>
          </p:nvPr>
        </p:nvSpPr>
        <p:spPr>
          <a:xfrm>
            <a:off x="28480" y="1059800"/>
            <a:ext cx="1171746" cy="706755"/>
          </a:xfrm>
          <a:prstGeom prst="rect">
            <a:avLst/>
          </a:prstGeom>
          <a:noFill/>
        </p:spPr>
        <p:txBody>
          <a:bodyPr wrap="square" rtlCol="0">
            <a:spAutoFit/>
          </a:bodyPr>
          <a:lstStyle/>
          <a:p>
            <a:r>
              <a:rPr lang="zh-CN" altLang="en-US" sz="2000" dirty="0">
                <a:solidFill>
                  <a:schemeClr val="dk1"/>
                </a:solidFill>
                <a:latin typeface="微软雅黑" panose="020B0503020204020204" pitchFamily="34" charset="-122"/>
                <a:ea typeface="微软雅黑" panose="020B0503020204020204" pitchFamily="34" charset="-122"/>
              </a:rPr>
              <a:t>标准</a:t>
            </a:r>
            <a:endParaRPr lang="en-US" altLang="zh-CN" sz="2000" dirty="0">
              <a:solidFill>
                <a:schemeClr val="dk1"/>
              </a:solidFill>
              <a:latin typeface="微软雅黑" panose="020B0503020204020204" pitchFamily="34" charset="-122"/>
              <a:ea typeface="微软雅黑" panose="020B0503020204020204" pitchFamily="34" charset="-122"/>
            </a:endParaRPr>
          </a:p>
          <a:p>
            <a:r>
              <a:rPr lang="en-US" altLang="zh-CN" sz="2000" dirty="0">
                <a:solidFill>
                  <a:schemeClr val="dk1"/>
                </a:solidFill>
                <a:latin typeface="微软雅黑" panose="020B0503020204020204" pitchFamily="34" charset="-122"/>
                <a:ea typeface="微软雅黑" panose="020B0503020204020204" pitchFamily="34" charset="-122"/>
              </a:rPr>
              <a:t>5.5.4.1</a:t>
            </a:r>
            <a:endParaRPr lang="en-US" altLang="zh-CN" sz="2000" dirty="0">
              <a:solidFill>
                <a:schemeClr val="dk1"/>
              </a:solidFill>
              <a:latin typeface="微软雅黑" panose="020B0503020204020204" pitchFamily="34" charset="-122"/>
              <a:ea typeface="微软雅黑" panose="020B0503020204020204" pitchFamily="34" charset="-122"/>
            </a:endParaRPr>
          </a:p>
        </p:txBody>
      </p:sp>
      <p:sp>
        <p:nvSpPr>
          <p:cNvPr id="3" name="日期占位符 2"/>
          <p:cNvSpPr>
            <a:spLocks noGrp="1"/>
          </p:cNvSpPr>
          <p:nvPr>
            <p:ph type="dt" sz="half" idx="10"/>
            <p:custDataLst>
              <p:tags r:id="rId8"/>
            </p:custDataLst>
          </p:nvPr>
        </p:nvSpPr>
        <p:spPr/>
        <p:txBody>
          <a:bodyPr/>
          <a:lstStyle/>
          <a:p>
            <a:fld id="{54CCBBA1-0FBE-4B3D-B20F-251FD9D8A96A}" type="datetime11">
              <a:rPr lang="zh-CN" altLang="en-US" smtClean="0">
                <a:solidFill>
                  <a:schemeClr val="dk1">
                    <a:tint val="75000"/>
                  </a:schemeClr>
                </a:solidFill>
              </a:rPr>
            </a:fld>
            <a:endParaRPr lang="zh-CN" altLang="en-US" smtClean="0">
              <a:solidFill>
                <a:schemeClr val="dk1">
                  <a:tint val="75000"/>
                </a:schemeClr>
              </a:solidFill>
            </a:endParaRPr>
          </a:p>
        </p:txBody>
      </p:sp>
      <p:sp>
        <p:nvSpPr>
          <p:cNvPr id="4" name="灯片编号占位符 3"/>
          <p:cNvSpPr>
            <a:spLocks noGrp="1"/>
          </p:cNvSpPr>
          <p:nvPr>
            <p:ph type="sldNum" sz="quarter" idx="12"/>
            <p:custDataLst>
              <p:tags r:id="rId9"/>
            </p:custDataLst>
          </p:nvPr>
        </p:nvSpPr>
        <p:spPr/>
        <p:txBody>
          <a:bodyPr/>
          <a:lstStyle/>
          <a:p>
            <a:fld id="{4F8BEFBF-5B5F-4BD2-A74A-61A97BF1200E}" type="slidenum">
              <a:rPr lang="zh-CN" altLang="en-US" smtClean="0">
                <a:solidFill>
                  <a:schemeClr val="dk1">
                    <a:tint val="75000"/>
                  </a:schemeClr>
                </a:solidFill>
              </a:rPr>
            </a:fld>
            <a:endParaRPr lang="zh-CN" altLang="en-US" smtClean="0">
              <a:solidFill>
                <a:schemeClr val="dk1">
                  <a:tint val="75000"/>
                </a:schemeClr>
              </a:solidFill>
            </a:endParaRPr>
          </a:p>
        </p:txBody>
      </p:sp>
    </p:spTree>
  </p:cSld>
  <p:clrMapOvr>
    <a:masterClrMapping/>
  </p:clrMapOvr>
  <p:transition spd="slow">
    <p:wipe dir="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custDataLst>
              <p:tags r:id="rId1"/>
            </p:custDataLst>
          </p:nvPr>
        </p:nvSpPr>
        <p:spPr>
          <a:xfrm>
            <a:off x="1283044" y="1366451"/>
            <a:ext cx="6577781" cy="1014730"/>
          </a:xfrm>
          <a:prstGeom prst="rect">
            <a:avLst/>
          </a:prstGeom>
          <a:noFill/>
        </p:spPr>
        <p:txBody>
          <a:bodyPr wrap="square" rtlCol="0">
            <a:spAutoFit/>
          </a:bodyPr>
          <a:lstStyle/>
          <a:p>
            <a:pPr marL="0" lvl="3"/>
            <a:endParaRPr lang="en-US" altLang="zh-CN" sz="2000" dirty="0">
              <a:solidFill>
                <a:schemeClr val="dk1"/>
              </a:solidFill>
              <a:latin typeface="微软雅黑" panose="020B0503020204020204" pitchFamily="34" charset="-122"/>
              <a:ea typeface="微软雅黑" panose="020B0503020204020204" pitchFamily="34" charset="-122"/>
            </a:endParaRPr>
          </a:p>
          <a:p>
            <a:pPr marL="0" lvl="3"/>
            <a:r>
              <a:rPr lang="zh-CN" altLang="zh-CN" sz="2000" dirty="0">
                <a:solidFill>
                  <a:schemeClr val="dk1"/>
                </a:solidFill>
                <a:latin typeface="微软雅黑" panose="020B0503020204020204" pitchFamily="34" charset="-122"/>
                <a:ea typeface="微软雅黑" panose="020B0503020204020204" pitchFamily="34" charset="-122"/>
              </a:rPr>
              <a:t>隐患治理完成后，使用单位应按照隐患级别组织相关人员对治理情况进行验收，填写复查验收清单，实现闭环管理</a:t>
            </a:r>
            <a:endParaRPr lang="zh-CN" altLang="zh-CN" sz="2000" dirty="0">
              <a:solidFill>
                <a:schemeClr val="dk1"/>
              </a:solidFill>
              <a:latin typeface="微软雅黑" panose="020B0503020204020204" pitchFamily="34" charset="-122"/>
              <a:ea typeface="微软雅黑" panose="020B0503020204020204" pitchFamily="34" charset="-122"/>
            </a:endParaRPr>
          </a:p>
        </p:txBody>
      </p:sp>
      <p:sp>
        <p:nvSpPr>
          <p:cNvPr id="57" name="Freeform 8"/>
          <p:cNvSpPr/>
          <p:nvPr>
            <p:custDataLst>
              <p:tags r:id="rId2"/>
            </p:custDataLst>
          </p:nvPr>
        </p:nvSpPr>
        <p:spPr bwMode="auto">
          <a:xfrm>
            <a:off x="4486862" y="407020"/>
            <a:ext cx="23076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58" name="TextBox 44"/>
          <p:cNvSpPr txBox="1"/>
          <p:nvPr>
            <p:custDataLst>
              <p:tags r:id="rId3"/>
            </p:custDataLst>
          </p:nvPr>
        </p:nvSpPr>
        <p:spPr>
          <a:xfrm>
            <a:off x="4627020" y="407020"/>
            <a:ext cx="2167480"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a:solidFill>
                  <a:schemeClr val="lt1"/>
                </a:solidFill>
                <a:latin typeface="微软雅黑" panose="020B0503020204020204" pitchFamily="34" charset="-122"/>
                <a:ea typeface="微软雅黑" panose="020B0503020204020204" pitchFamily="34" charset="-122"/>
              </a:rPr>
              <a:t>7.4</a:t>
            </a:r>
            <a:r>
              <a:rPr lang="zh-CN" altLang="en-US" sz="2000" spc="70" dirty="0">
                <a:solidFill>
                  <a:schemeClr val="lt1"/>
                </a:solidFill>
                <a:latin typeface="微软雅黑" panose="020B0503020204020204" pitchFamily="34" charset="-122"/>
                <a:ea typeface="微软雅黑" panose="020B0503020204020204" pitchFamily="34" charset="-122"/>
              </a:rPr>
              <a:t>隐患治理验收</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59" name="Freeform 8"/>
          <p:cNvSpPr/>
          <p:nvPr>
            <p:custDataLst>
              <p:tags r:id="rId4"/>
            </p:custDataLst>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60" name="TextBox 44"/>
          <p:cNvSpPr txBox="1"/>
          <p:nvPr/>
        </p:nvSpPr>
        <p:spPr>
          <a:xfrm>
            <a:off x="784614" y="407020"/>
            <a:ext cx="3956868"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特种设备双重预防工作程序</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61" name="Freeform 7"/>
          <p:cNvSpPr/>
          <p:nvPr>
            <p:custDataLst>
              <p:tags r:id="rId5"/>
            </p:custDataLst>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endParaRPr>
          </a:p>
        </p:txBody>
      </p:sp>
      <p:sp>
        <p:nvSpPr>
          <p:cNvPr id="62" name="TextBox 61"/>
          <p:cNvSpPr txBox="1"/>
          <p:nvPr>
            <p:custDataLst>
              <p:tags r:id="rId6"/>
            </p:custDataLst>
          </p:nvPr>
        </p:nvSpPr>
        <p:spPr>
          <a:xfrm>
            <a:off x="88490" y="401156"/>
            <a:ext cx="200578" cy="307777"/>
          </a:xfrm>
          <a:prstGeom prst="rect">
            <a:avLst/>
          </a:prstGeom>
          <a:noFill/>
        </p:spPr>
        <p:txBody>
          <a:bodyPr wrap="square" rtlCol="0">
            <a:spAutoFit/>
          </a:bodyPr>
          <a:lstStyle/>
          <a:p>
            <a:r>
              <a:rPr lang="zh-CN" altLang="en-US" sz="1400" b="1" dirty="0">
                <a:solidFill>
                  <a:schemeClr val="lt1"/>
                </a:solidFill>
              </a:rPr>
              <a:t>三</a:t>
            </a:r>
            <a:endParaRPr lang="zh-CN" altLang="en-US" sz="1400" b="1" dirty="0">
              <a:solidFill>
                <a:schemeClr val="lt1"/>
              </a:solidFill>
            </a:endParaRPr>
          </a:p>
        </p:txBody>
      </p:sp>
      <p:sp>
        <p:nvSpPr>
          <p:cNvPr id="63" name="矩形标注 62"/>
          <p:cNvSpPr/>
          <p:nvPr>
            <p:custDataLst>
              <p:tags r:id="rId7"/>
            </p:custDataLst>
          </p:nvPr>
        </p:nvSpPr>
        <p:spPr bwMode="auto">
          <a:xfrm>
            <a:off x="1215266" y="1420382"/>
            <a:ext cx="6645559" cy="1162171"/>
          </a:xfrm>
          <a:prstGeom prst="wedgeRectCallout">
            <a:avLst>
              <a:gd name="adj1" fmla="val -54736"/>
              <a:gd name="adj2" fmla="val -31655"/>
            </a:avLst>
          </a:prstGeom>
          <a:noFill/>
          <a:ln w="22225">
            <a:solidFill>
              <a:schemeClr val="dk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4" name="TextBox 13"/>
          <p:cNvSpPr txBox="1"/>
          <p:nvPr>
            <p:custDataLst>
              <p:tags r:id="rId8"/>
            </p:custDataLst>
          </p:nvPr>
        </p:nvSpPr>
        <p:spPr>
          <a:xfrm>
            <a:off x="28480" y="1059800"/>
            <a:ext cx="1171746" cy="706755"/>
          </a:xfrm>
          <a:prstGeom prst="rect">
            <a:avLst/>
          </a:prstGeom>
          <a:noFill/>
        </p:spPr>
        <p:txBody>
          <a:bodyPr wrap="square" rtlCol="0">
            <a:spAutoFit/>
          </a:bodyPr>
          <a:lstStyle/>
          <a:p>
            <a:r>
              <a:rPr lang="zh-CN" altLang="en-US" sz="2000" dirty="0">
                <a:solidFill>
                  <a:schemeClr val="dk1"/>
                </a:solidFill>
                <a:latin typeface="微软雅黑" panose="020B0503020204020204" pitchFamily="34" charset="-122"/>
                <a:ea typeface="微软雅黑" panose="020B0503020204020204" pitchFamily="34" charset="-122"/>
              </a:rPr>
              <a:t>标准</a:t>
            </a:r>
            <a:endParaRPr lang="en-US" altLang="zh-CN" sz="2000" dirty="0">
              <a:solidFill>
                <a:schemeClr val="dk1"/>
              </a:solidFill>
              <a:latin typeface="微软雅黑" panose="020B0503020204020204" pitchFamily="34" charset="-122"/>
              <a:ea typeface="微软雅黑" panose="020B0503020204020204" pitchFamily="34" charset="-122"/>
            </a:endParaRPr>
          </a:p>
          <a:p>
            <a:r>
              <a:rPr lang="en-US" altLang="zh-CN" sz="2000" dirty="0">
                <a:solidFill>
                  <a:schemeClr val="dk1"/>
                </a:solidFill>
                <a:latin typeface="微软雅黑" panose="020B0503020204020204" pitchFamily="34" charset="-122"/>
                <a:ea typeface="微软雅黑" panose="020B0503020204020204" pitchFamily="34" charset="-122"/>
              </a:rPr>
              <a:t>5.5.5.1</a:t>
            </a:r>
            <a:endParaRPr lang="en-US" altLang="zh-CN" sz="2000" dirty="0">
              <a:solidFill>
                <a:schemeClr val="dk1"/>
              </a:solidFill>
              <a:latin typeface="微软雅黑" panose="020B0503020204020204" pitchFamily="34" charset="-122"/>
              <a:ea typeface="微软雅黑" panose="020B0503020204020204" pitchFamily="34" charset="-122"/>
            </a:endParaRPr>
          </a:p>
        </p:txBody>
      </p:sp>
      <p:sp>
        <p:nvSpPr>
          <p:cNvPr id="3" name="日期占位符 2"/>
          <p:cNvSpPr>
            <a:spLocks noGrp="1"/>
          </p:cNvSpPr>
          <p:nvPr>
            <p:ph type="dt" sz="half" idx="10"/>
            <p:custDataLst>
              <p:tags r:id="rId9"/>
            </p:custDataLst>
          </p:nvPr>
        </p:nvSpPr>
        <p:spPr/>
        <p:txBody>
          <a:bodyPr/>
          <a:lstStyle/>
          <a:p>
            <a:fld id="{CBE515C6-5114-4576-92A9-740820ED33E0}" type="datetime11">
              <a:rPr lang="zh-CN" altLang="en-US" smtClean="0">
                <a:solidFill>
                  <a:schemeClr val="dk1">
                    <a:tint val="75000"/>
                  </a:schemeClr>
                </a:solidFill>
              </a:rPr>
            </a:fld>
            <a:endParaRPr lang="zh-CN" altLang="en-US" smtClean="0">
              <a:solidFill>
                <a:schemeClr val="dk1">
                  <a:tint val="75000"/>
                </a:schemeClr>
              </a:solidFill>
            </a:endParaRPr>
          </a:p>
        </p:txBody>
      </p:sp>
      <p:sp>
        <p:nvSpPr>
          <p:cNvPr id="4" name="灯片编号占位符 3"/>
          <p:cNvSpPr>
            <a:spLocks noGrp="1"/>
          </p:cNvSpPr>
          <p:nvPr>
            <p:ph type="sldNum" sz="quarter" idx="12"/>
            <p:custDataLst>
              <p:tags r:id="rId10"/>
            </p:custDataLst>
          </p:nvPr>
        </p:nvSpPr>
        <p:spPr/>
        <p:txBody>
          <a:bodyPr/>
          <a:lstStyle/>
          <a:p>
            <a:fld id="{4F8BEFBF-5B5F-4BD2-A74A-61A97BF1200E}" type="slidenum">
              <a:rPr lang="zh-CN" altLang="en-US" smtClean="0">
                <a:solidFill>
                  <a:schemeClr val="dk1">
                    <a:tint val="75000"/>
                  </a:schemeClr>
                </a:solidFill>
              </a:rPr>
            </a:fld>
            <a:endParaRPr lang="zh-CN" altLang="en-US" smtClean="0">
              <a:solidFill>
                <a:schemeClr val="dk1">
                  <a:tint val="75000"/>
                </a:schemeClr>
              </a:solidFill>
            </a:endParaRPr>
          </a:p>
        </p:txBody>
      </p:sp>
    </p:spTree>
  </p:cSld>
  <p:clrMapOvr>
    <a:masterClrMapping/>
  </p:clrMapOvr>
  <p:transition spd="slow">
    <p:wipe dir="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Freeform 8"/>
          <p:cNvSpPr/>
          <p:nvPr>
            <p:custDataLst>
              <p:tags r:id="rId1"/>
            </p:custDataLst>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60" name="TextBox 44"/>
          <p:cNvSpPr txBox="1"/>
          <p:nvPr/>
        </p:nvSpPr>
        <p:spPr>
          <a:xfrm>
            <a:off x="784614" y="407020"/>
            <a:ext cx="3956868"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特种设备双重预防工作程序</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61" name="Freeform 7"/>
          <p:cNvSpPr/>
          <p:nvPr>
            <p:custDataLst>
              <p:tags r:id="rId2"/>
            </p:custDataLst>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endParaRPr>
          </a:p>
        </p:txBody>
      </p:sp>
      <p:sp>
        <p:nvSpPr>
          <p:cNvPr id="62" name="TextBox 61"/>
          <p:cNvSpPr txBox="1"/>
          <p:nvPr>
            <p:custDataLst>
              <p:tags r:id="rId3"/>
            </p:custDataLst>
          </p:nvPr>
        </p:nvSpPr>
        <p:spPr>
          <a:xfrm>
            <a:off x="88490" y="401156"/>
            <a:ext cx="200578" cy="307777"/>
          </a:xfrm>
          <a:prstGeom prst="rect">
            <a:avLst/>
          </a:prstGeom>
          <a:noFill/>
        </p:spPr>
        <p:txBody>
          <a:bodyPr wrap="square" rtlCol="0">
            <a:spAutoFit/>
          </a:bodyPr>
          <a:lstStyle/>
          <a:p>
            <a:r>
              <a:rPr lang="zh-CN" altLang="en-US" sz="1400" b="1" dirty="0">
                <a:solidFill>
                  <a:schemeClr val="lt1"/>
                </a:solidFill>
              </a:rPr>
              <a:t>三</a:t>
            </a:r>
            <a:endParaRPr lang="zh-CN" altLang="en-US" sz="1400" b="1" dirty="0">
              <a:solidFill>
                <a:schemeClr val="lt1"/>
              </a:solidFill>
            </a:endParaRPr>
          </a:p>
        </p:txBody>
      </p:sp>
      <p:sp>
        <p:nvSpPr>
          <p:cNvPr id="3" name="日期占位符 2"/>
          <p:cNvSpPr>
            <a:spLocks noGrp="1"/>
          </p:cNvSpPr>
          <p:nvPr>
            <p:ph type="dt" sz="half" idx="10"/>
            <p:custDataLst>
              <p:tags r:id="rId4"/>
            </p:custDataLst>
          </p:nvPr>
        </p:nvSpPr>
        <p:spPr/>
        <p:txBody>
          <a:bodyPr/>
          <a:lstStyle/>
          <a:p>
            <a:fld id="{CBE515C6-5114-4576-92A9-740820ED33E0}" type="datetime11">
              <a:rPr lang="zh-CN" altLang="en-US" smtClean="0">
                <a:solidFill>
                  <a:schemeClr val="dk1">
                    <a:tint val="75000"/>
                  </a:schemeClr>
                </a:solidFill>
              </a:rPr>
            </a:fld>
            <a:endParaRPr lang="zh-CN" altLang="en-US" smtClean="0">
              <a:solidFill>
                <a:schemeClr val="dk1">
                  <a:tint val="75000"/>
                </a:schemeClr>
              </a:solidFill>
            </a:endParaRPr>
          </a:p>
        </p:txBody>
      </p:sp>
      <p:sp>
        <p:nvSpPr>
          <p:cNvPr id="4" name="灯片编号占位符 3"/>
          <p:cNvSpPr>
            <a:spLocks noGrp="1"/>
          </p:cNvSpPr>
          <p:nvPr>
            <p:ph type="sldNum" sz="quarter" idx="12"/>
            <p:custDataLst>
              <p:tags r:id="rId5"/>
            </p:custDataLst>
          </p:nvPr>
        </p:nvSpPr>
        <p:spPr/>
        <p:txBody>
          <a:bodyPr/>
          <a:lstStyle/>
          <a:p>
            <a:fld id="{4F8BEFBF-5B5F-4BD2-A74A-61A97BF1200E}" type="slidenum">
              <a:rPr lang="zh-CN" altLang="en-US" smtClean="0">
                <a:solidFill>
                  <a:schemeClr val="dk1">
                    <a:tint val="75000"/>
                  </a:schemeClr>
                </a:solidFill>
              </a:rPr>
            </a:fld>
            <a:endParaRPr lang="zh-CN" altLang="en-US" smtClean="0">
              <a:solidFill>
                <a:schemeClr val="dk1">
                  <a:tint val="75000"/>
                </a:schemeClr>
              </a:solidFill>
            </a:endParaRPr>
          </a:p>
        </p:txBody>
      </p:sp>
      <p:pic>
        <p:nvPicPr>
          <p:cNvPr id="5" name="图片 4"/>
          <p:cNvPicPr>
            <a:picLocks noChangeAspect="1"/>
          </p:cNvPicPr>
          <p:nvPr/>
        </p:nvPicPr>
        <p:blipFill rotWithShape="1">
          <a:blip r:embed="rId6" cstate="print">
            <a:extLst>
              <a:ext uri="{28A0092B-C50C-407E-A947-70E740481C1C}">
                <a14:useLocalDpi xmlns:a14="http://schemas.microsoft.com/office/drawing/2010/main" val="0"/>
              </a:ext>
            </a:extLst>
          </a:blip>
          <a:srcRect/>
          <a:stretch>
            <a:fillRect/>
          </a:stretch>
        </p:blipFill>
        <p:spPr>
          <a:xfrm>
            <a:off x="226879" y="990600"/>
            <a:ext cx="2665294" cy="2768600"/>
          </a:xfrm>
          <a:prstGeom prst="rect">
            <a:avLst/>
          </a:prstGeom>
        </p:spPr>
      </p:pic>
      <p:pic>
        <p:nvPicPr>
          <p:cNvPr id="6" name="图片 5"/>
          <p:cNvPicPr>
            <a:picLocks noChangeAspect="1"/>
          </p:cNvPicPr>
          <p:nvPr/>
        </p:nvPicPr>
        <p:blipFill rotWithShape="1">
          <a:blip r:embed="rId7" cstate="print">
            <a:extLst>
              <a:ext uri="{28A0092B-C50C-407E-A947-70E740481C1C}">
                <a14:useLocalDpi xmlns:a14="http://schemas.microsoft.com/office/drawing/2010/main" val="0"/>
              </a:ext>
            </a:extLst>
          </a:blip>
          <a:srcRect/>
          <a:stretch>
            <a:fillRect/>
          </a:stretch>
        </p:blipFill>
        <p:spPr>
          <a:xfrm>
            <a:off x="2984500" y="1993900"/>
            <a:ext cx="2641600" cy="2806700"/>
          </a:xfrm>
          <a:prstGeom prst="rect">
            <a:avLst/>
          </a:prstGeom>
        </p:spPr>
      </p:pic>
      <p:sp>
        <p:nvSpPr>
          <p:cNvPr id="7" name="TextBox 6"/>
          <p:cNvSpPr txBox="1"/>
          <p:nvPr>
            <p:custDataLst>
              <p:tags r:id="rId8"/>
            </p:custDataLst>
          </p:nvPr>
        </p:nvSpPr>
        <p:spPr>
          <a:xfrm>
            <a:off x="5956300" y="847755"/>
            <a:ext cx="2933700" cy="2030095"/>
          </a:xfrm>
          <a:prstGeom prst="rect">
            <a:avLst/>
          </a:prstGeom>
          <a:noFill/>
          <a:ln>
            <a:solidFill>
              <a:schemeClr val="accent1"/>
            </a:solidFill>
          </a:ln>
        </p:spPr>
        <p:txBody>
          <a:bodyPr wrap="square" rtlCol="0">
            <a:spAutoFit/>
          </a:bodyPr>
          <a:lstStyle/>
          <a:p>
            <a:r>
              <a:rPr lang="zh-CN" altLang="en-US" sz="1800" dirty="0">
                <a:solidFill>
                  <a:schemeClr val="dk1"/>
                </a:solidFill>
                <a:latin typeface="微软雅黑" panose="020B0503020204020204" pitchFamily="34" charset="-122"/>
                <a:ea typeface="微软雅黑" panose="020B0503020204020204" pitchFamily="34" charset="-122"/>
              </a:rPr>
              <a:t>风险辨识</a:t>
            </a:r>
            <a:endParaRPr lang="en-US" altLang="zh-CN" sz="1800" dirty="0">
              <a:solidFill>
                <a:schemeClr val="dk1"/>
              </a:solidFill>
              <a:latin typeface="微软雅黑" panose="020B0503020204020204" pitchFamily="34" charset="-122"/>
              <a:ea typeface="微软雅黑" panose="020B0503020204020204" pitchFamily="34" charset="-122"/>
            </a:endParaRPr>
          </a:p>
          <a:p>
            <a:r>
              <a:rPr lang="zh-CN" altLang="en-US" sz="1800" dirty="0">
                <a:solidFill>
                  <a:schemeClr val="dk1"/>
                </a:solidFill>
                <a:latin typeface="微软雅黑" panose="020B0503020204020204" pitchFamily="34" charset="-122"/>
                <a:ea typeface="微软雅黑" panose="020B0503020204020204" pitchFamily="34" charset="-122"/>
              </a:rPr>
              <a:t>物</a:t>
            </a:r>
            <a:r>
              <a:rPr lang="en-US" altLang="zh-CN" sz="1800" dirty="0">
                <a:solidFill>
                  <a:schemeClr val="dk1"/>
                </a:solidFill>
                <a:latin typeface="微软雅黑" panose="020B0503020204020204" pitchFamily="34" charset="-122"/>
                <a:ea typeface="微软雅黑" panose="020B0503020204020204" pitchFamily="34" charset="-122"/>
              </a:rPr>
              <a:t>—</a:t>
            </a:r>
            <a:r>
              <a:rPr lang="zh-CN" altLang="en-US" sz="1800" dirty="0">
                <a:solidFill>
                  <a:schemeClr val="dk1"/>
                </a:solidFill>
                <a:latin typeface="微软雅黑" panose="020B0503020204020204" pitchFamily="34" charset="-122"/>
                <a:ea typeface="微软雅黑" panose="020B0503020204020204" pitchFamily="34" charset="-122"/>
              </a:rPr>
              <a:t>安全保护装置失效</a:t>
            </a:r>
            <a:endParaRPr lang="en-US" altLang="zh-CN" sz="1800" dirty="0">
              <a:solidFill>
                <a:schemeClr val="dk1"/>
              </a:solidFill>
              <a:latin typeface="微软雅黑" panose="020B0503020204020204" pitchFamily="34" charset="-122"/>
              <a:ea typeface="微软雅黑" panose="020B0503020204020204" pitchFamily="34" charset="-122"/>
            </a:endParaRPr>
          </a:p>
          <a:p>
            <a:r>
              <a:rPr lang="en-US" altLang="zh-CN" sz="1800" dirty="0">
                <a:solidFill>
                  <a:schemeClr val="dk1"/>
                </a:solidFill>
                <a:latin typeface="微软雅黑" panose="020B0503020204020204" pitchFamily="34" charset="-122"/>
                <a:ea typeface="微软雅黑" panose="020B0503020204020204" pitchFamily="34" charset="-122"/>
              </a:rPr>
              <a:t>       </a:t>
            </a:r>
            <a:r>
              <a:rPr lang="zh-CN" altLang="en-US" sz="1800" dirty="0">
                <a:solidFill>
                  <a:schemeClr val="dk1"/>
                </a:solidFill>
                <a:latin typeface="微软雅黑" panose="020B0503020204020204" pitchFamily="34" charset="-122"/>
                <a:ea typeface="微软雅黑" panose="020B0503020204020204" pitchFamily="34" charset="-122"/>
              </a:rPr>
              <a:t>设备损坏</a:t>
            </a:r>
            <a:endParaRPr lang="en-US" altLang="zh-CN" sz="1800" dirty="0">
              <a:solidFill>
                <a:schemeClr val="dk1"/>
              </a:solidFill>
              <a:latin typeface="微软雅黑" panose="020B0503020204020204" pitchFamily="34" charset="-122"/>
              <a:ea typeface="微软雅黑" panose="020B0503020204020204" pitchFamily="34" charset="-122"/>
            </a:endParaRPr>
          </a:p>
          <a:p>
            <a:r>
              <a:rPr lang="zh-CN" altLang="en-US" sz="1800" dirty="0">
                <a:solidFill>
                  <a:schemeClr val="dk1"/>
                </a:solidFill>
                <a:latin typeface="微软雅黑" panose="020B0503020204020204" pitchFamily="34" charset="-122"/>
                <a:ea typeface="微软雅黑" panose="020B0503020204020204" pitchFamily="34" charset="-122"/>
              </a:rPr>
              <a:t>管</a:t>
            </a:r>
            <a:r>
              <a:rPr lang="en-US" altLang="zh-CN" sz="1800" dirty="0">
                <a:solidFill>
                  <a:schemeClr val="dk1"/>
                </a:solidFill>
                <a:latin typeface="微软雅黑" panose="020B0503020204020204" pitchFamily="34" charset="-122"/>
                <a:ea typeface="微软雅黑" panose="020B0503020204020204" pitchFamily="34" charset="-122"/>
              </a:rPr>
              <a:t>—</a:t>
            </a:r>
            <a:r>
              <a:rPr lang="zh-CN" altLang="en-US" sz="1800" dirty="0">
                <a:solidFill>
                  <a:schemeClr val="dk1"/>
                </a:solidFill>
                <a:latin typeface="微软雅黑" panose="020B0503020204020204" pitchFamily="34" charset="-122"/>
                <a:ea typeface="微软雅黑" panose="020B0503020204020204" pitchFamily="34" charset="-122"/>
              </a:rPr>
              <a:t>运行故障、维修记录</a:t>
            </a:r>
            <a:endParaRPr lang="en-US" altLang="zh-CN" sz="1800" dirty="0">
              <a:solidFill>
                <a:schemeClr val="dk1"/>
              </a:solidFill>
              <a:latin typeface="微软雅黑" panose="020B0503020204020204" pitchFamily="34" charset="-122"/>
              <a:ea typeface="微软雅黑" panose="020B0503020204020204" pitchFamily="34" charset="-122"/>
            </a:endParaRPr>
          </a:p>
          <a:p>
            <a:r>
              <a:rPr lang="en-US" altLang="zh-CN" sz="1800" dirty="0">
                <a:solidFill>
                  <a:schemeClr val="dk1"/>
                </a:solidFill>
                <a:latin typeface="微软雅黑" panose="020B0503020204020204" pitchFamily="34" charset="-122"/>
                <a:ea typeface="微软雅黑" panose="020B0503020204020204" pitchFamily="34" charset="-122"/>
              </a:rPr>
              <a:t>       </a:t>
            </a:r>
            <a:r>
              <a:rPr lang="zh-CN" altLang="en-US" sz="1800" dirty="0">
                <a:solidFill>
                  <a:schemeClr val="dk1"/>
                </a:solidFill>
                <a:latin typeface="微软雅黑" panose="020B0503020204020204" pitchFamily="34" charset="-122"/>
                <a:ea typeface="微软雅黑" panose="020B0503020204020204" pitchFamily="34" charset="-122"/>
              </a:rPr>
              <a:t>操作规程不健全</a:t>
            </a:r>
            <a:endParaRPr lang="en-US" altLang="zh-CN" sz="1800" dirty="0">
              <a:solidFill>
                <a:schemeClr val="dk1"/>
              </a:solidFill>
              <a:latin typeface="微软雅黑" panose="020B0503020204020204" pitchFamily="34" charset="-122"/>
              <a:ea typeface="微软雅黑" panose="020B0503020204020204" pitchFamily="34" charset="-122"/>
            </a:endParaRPr>
          </a:p>
          <a:p>
            <a:r>
              <a:rPr lang="zh-CN" altLang="en-US" sz="1800" dirty="0">
                <a:solidFill>
                  <a:schemeClr val="dk1"/>
                </a:solidFill>
                <a:latin typeface="微软雅黑" panose="020B0503020204020204" pitchFamily="34" charset="-122"/>
                <a:ea typeface="微软雅黑" panose="020B0503020204020204" pitchFamily="34" charset="-122"/>
              </a:rPr>
              <a:t>人</a:t>
            </a:r>
            <a:r>
              <a:rPr lang="en-US" altLang="zh-CN" sz="1800" dirty="0">
                <a:solidFill>
                  <a:schemeClr val="dk1"/>
                </a:solidFill>
                <a:latin typeface="微软雅黑" panose="020B0503020204020204" pitchFamily="34" charset="-122"/>
                <a:ea typeface="微软雅黑" panose="020B0503020204020204" pitchFamily="34" charset="-122"/>
              </a:rPr>
              <a:t>—</a:t>
            </a:r>
            <a:r>
              <a:rPr lang="zh-CN" altLang="en-US" sz="1800" dirty="0">
                <a:solidFill>
                  <a:schemeClr val="dk1"/>
                </a:solidFill>
                <a:latin typeface="微软雅黑" panose="020B0503020204020204" pitchFamily="34" charset="-122"/>
                <a:ea typeface="微软雅黑" panose="020B0503020204020204" pitchFamily="34" charset="-122"/>
              </a:rPr>
              <a:t>未落实安全责任人</a:t>
            </a:r>
            <a:endParaRPr lang="en-US" altLang="zh-CN" sz="1800" dirty="0">
              <a:solidFill>
                <a:schemeClr val="dk1"/>
              </a:solidFill>
              <a:latin typeface="微软雅黑" panose="020B0503020204020204" pitchFamily="34" charset="-122"/>
              <a:ea typeface="微软雅黑" panose="020B0503020204020204" pitchFamily="34" charset="-122"/>
            </a:endParaRPr>
          </a:p>
          <a:p>
            <a:r>
              <a:rPr lang="en-US" altLang="zh-CN" sz="1800" dirty="0">
                <a:solidFill>
                  <a:schemeClr val="dk1"/>
                </a:solidFill>
                <a:latin typeface="微软雅黑" panose="020B0503020204020204" pitchFamily="34" charset="-122"/>
                <a:ea typeface="微软雅黑" panose="020B0503020204020204" pitchFamily="34" charset="-122"/>
              </a:rPr>
              <a:t>       </a:t>
            </a:r>
            <a:r>
              <a:rPr lang="zh-CN" altLang="en-US" sz="1800" dirty="0">
                <a:solidFill>
                  <a:schemeClr val="dk1"/>
                </a:solidFill>
                <a:latin typeface="微软雅黑" panose="020B0503020204020204" pitchFamily="34" charset="-122"/>
                <a:ea typeface="微软雅黑" panose="020B0503020204020204" pitchFamily="34" charset="-122"/>
              </a:rPr>
              <a:t>人员培训</a:t>
            </a:r>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17" name="TextBox 16"/>
          <p:cNvSpPr txBox="1"/>
          <p:nvPr>
            <p:custDataLst>
              <p:tags r:id="rId9"/>
            </p:custDataLst>
          </p:nvPr>
        </p:nvSpPr>
        <p:spPr>
          <a:xfrm>
            <a:off x="5956300" y="2988648"/>
            <a:ext cx="3060700" cy="1753235"/>
          </a:xfrm>
          <a:prstGeom prst="rect">
            <a:avLst/>
          </a:prstGeom>
          <a:noFill/>
          <a:ln>
            <a:solidFill>
              <a:schemeClr val="accent1"/>
            </a:solidFill>
          </a:ln>
        </p:spPr>
        <p:txBody>
          <a:bodyPr wrap="square" rtlCol="0">
            <a:spAutoFit/>
          </a:bodyPr>
          <a:lstStyle/>
          <a:p>
            <a:r>
              <a:rPr lang="zh-CN" altLang="en-US" sz="1800" dirty="0">
                <a:solidFill>
                  <a:schemeClr val="dk1"/>
                </a:solidFill>
                <a:latin typeface="微软雅黑" panose="020B0503020204020204" pitchFamily="34" charset="-122"/>
                <a:ea typeface="微软雅黑" panose="020B0503020204020204" pitchFamily="34" charset="-122"/>
              </a:rPr>
              <a:t>管控措施</a:t>
            </a:r>
            <a:endParaRPr lang="en-US" altLang="zh-CN" sz="1800" dirty="0">
              <a:solidFill>
                <a:schemeClr val="dk1"/>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sz="1800" dirty="0">
                <a:solidFill>
                  <a:schemeClr val="dk1"/>
                </a:solidFill>
                <a:latin typeface="微软雅黑" panose="020B0503020204020204" pitchFamily="34" charset="-122"/>
                <a:ea typeface="微软雅黑" panose="020B0503020204020204" pitchFamily="34" charset="-122"/>
              </a:rPr>
              <a:t>修复安全保护装置和设备</a:t>
            </a:r>
            <a:endParaRPr lang="en-US" altLang="zh-CN" sz="1800" dirty="0">
              <a:solidFill>
                <a:schemeClr val="dk1"/>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sz="1800" dirty="0">
                <a:solidFill>
                  <a:schemeClr val="dk1"/>
                </a:solidFill>
                <a:latin typeface="微软雅黑" panose="020B0503020204020204" pitchFamily="34" charset="-122"/>
                <a:ea typeface="微软雅黑" panose="020B0503020204020204" pitchFamily="34" charset="-122"/>
              </a:rPr>
              <a:t>建立运行故障记录</a:t>
            </a:r>
            <a:endParaRPr lang="en-US" altLang="zh-CN" sz="1800" dirty="0">
              <a:solidFill>
                <a:schemeClr val="dk1"/>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sz="1800" dirty="0">
                <a:solidFill>
                  <a:schemeClr val="dk1"/>
                </a:solidFill>
                <a:latin typeface="微软雅黑" panose="020B0503020204020204" pitchFamily="34" charset="-122"/>
                <a:ea typeface="微软雅黑" panose="020B0503020204020204" pitchFamily="34" charset="-122"/>
              </a:rPr>
              <a:t>健全操作规程</a:t>
            </a:r>
            <a:endParaRPr lang="en-US" altLang="zh-CN" sz="1800" dirty="0">
              <a:solidFill>
                <a:schemeClr val="dk1"/>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sz="1800" dirty="0">
                <a:solidFill>
                  <a:schemeClr val="dk1"/>
                </a:solidFill>
                <a:latin typeface="微软雅黑" panose="020B0503020204020204" pitchFamily="34" charset="-122"/>
                <a:ea typeface="微软雅黑" panose="020B0503020204020204" pitchFamily="34" charset="-122"/>
              </a:rPr>
              <a:t>落实安全责任人</a:t>
            </a:r>
            <a:endParaRPr lang="en-US" altLang="zh-CN" sz="1800" dirty="0">
              <a:solidFill>
                <a:schemeClr val="dk1"/>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sz="1800" dirty="0">
                <a:solidFill>
                  <a:schemeClr val="dk1"/>
                </a:solidFill>
                <a:latin typeface="微软雅黑" panose="020B0503020204020204" pitchFamily="34" charset="-122"/>
                <a:ea typeface="微软雅黑" panose="020B0503020204020204" pitchFamily="34" charset="-122"/>
              </a:rPr>
              <a:t>加强人员培训</a:t>
            </a:r>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15" name="Freeform 8"/>
          <p:cNvSpPr/>
          <p:nvPr>
            <p:custDataLst>
              <p:tags r:id="rId10"/>
            </p:custDataLst>
          </p:nvPr>
        </p:nvSpPr>
        <p:spPr bwMode="auto">
          <a:xfrm>
            <a:off x="4486862" y="407020"/>
            <a:ext cx="24219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0">
                <a:srgbClr val="FFF200"/>
              </a:gs>
              <a:gs pos="45000">
                <a:srgbClr val="FF7A00"/>
              </a:gs>
              <a:gs pos="70000">
                <a:srgbClr val="FF0300"/>
              </a:gs>
              <a:gs pos="100000">
                <a:srgbClr val="4D0808"/>
              </a:gs>
            </a:gsLst>
            <a:lin ang="2700000" scaled="0"/>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6" name="TextBox 44"/>
          <p:cNvSpPr txBox="1"/>
          <p:nvPr>
            <p:custDataLst>
              <p:tags r:id="rId11"/>
            </p:custDataLst>
          </p:nvPr>
        </p:nvSpPr>
        <p:spPr>
          <a:xfrm>
            <a:off x="4627020" y="407020"/>
            <a:ext cx="2281780"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dk1">
                    <a:lumMod val="85000"/>
                    <a:lumOff val="15000"/>
                  </a:schemeClr>
                </a:solidFill>
                <a:latin typeface="微软雅黑" panose="020B0503020204020204" pitchFamily="34" charset="-122"/>
                <a:ea typeface="微软雅黑" panose="020B0503020204020204" pitchFamily="34" charset="-122"/>
              </a:rPr>
              <a:t>双预防工作</a:t>
            </a:r>
            <a:r>
              <a:rPr lang="en-US" altLang="zh-CN" sz="2000" spc="70" dirty="0">
                <a:solidFill>
                  <a:schemeClr val="dk1">
                    <a:lumMod val="85000"/>
                    <a:lumOff val="15000"/>
                  </a:schemeClr>
                </a:solidFill>
                <a:latin typeface="微软雅黑" panose="020B0503020204020204" pitchFamily="34" charset="-122"/>
                <a:ea typeface="微软雅黑" panose="020B0503020204020204" pitchFamily="34" charset="-122"/>
              </a:rPr>
              <a:t>-</a:t>
            </a:r>
            <a:r>
              <a:rPr lang="zh-CN" altLang="en-US" sz="2000" spc="70" dirty="0">
                <a:solidFill>
                  <a:schemeClr val="dk1">
                    <a:lumMod val="85000"/>
                    <a:lumOff val="15000"/>
                  </a:schemeClr>
                </a:solidFill>
                <a:latin typeface="微软雅黑" panose="020B0503020204020204" pitchFamily="34" charset="-122"/>
                <a:ea typeface="微软雅黑" panose="020B0503020204020204" pitchFamily="34" charset="-122"/>
              </a:rPr>
              <a:t>样例</a:t>
            </a:r>
            <a:endParaRPr lang="zh-CN" altLang="en-US" sz="2000" spc="7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Freeform 8"/>
          <p:cNvSpPr/>
          <p:nvPr>
            <p:custDataLst>
              <p:tags r:id="rId1"/>
            </p:custDataLst>
          </p:nvPr>
        </p:nvSpPr>
        <p:spPr bwMode="auto">
          <a:xfrm>
            <a:off x="4486862" y="407020"/>
            <a:ext cx="20028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58" name="TextBox 44"/>
          <p:cNvSpPr txBox="1"/>
          <p:nvPr>
            <p:custDataLst>
              <p:tags r:id="rId2"/>
            </p:custDataLst>
          </p:nvPr>
        </p:nvSpPr>
        <p:spPr>
          <a:xfrm>
            <a:off x="4766720" y="407020"/>
            <a:ext cx="1862680"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dk1">
                    <a:lumMod val="85000"/>
                    <a:lumOff val="15000"/>
                  </a:schemeClr>
                </a:solidFill>
                <a:latin typeface="微软雅黑" panose="020B0503020204020204" pitchFamily="34" charset="-122"/>
                <a:ea typeface="微软雅黑" panose="020B0503020204020204" pitchFamily="34" charset="-122"/>
              </a:rPr>
              <a:t>工作实例</a:t>
            </a:r>
            <a:endParaRPr lang="zh-CN" altLang="en-US" sz="2000" spc="7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59" name="Freeform 8"/>
          <p:cNvSpPr/>
          <p:nvPr>
            <p:custDataLst>
              <p:tags r:id="rId3"/>
            </p:custDataLst>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60" name="TextBox 44"/>
          <p:cNvSpPr txBox="1"/>
          <p:nvPr>
            <p:custDataLst>
              <p:tags r:id="rId4"/>
            </p:custDataLst>
          </p:nvPr>
        </p:nvSpPr>
        <p:spPr>
          <a:xfrm>
            <a:off x="784614" y="407020"/>
            <a:ext cx="3956868"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特种设备双重预防工作程序</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61" name="Freeform 7"/>
          <p:cNvSpPr/>
          <p:nvPr>
            <p:custDataLst>
              <p:tags r:id="rId5"/>
            </p:custDataLst>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endParaRPr>
          </a:p>
        </p:txBody>
      </p:sp>
      <p:sp>
        <p:nvSpPr>
          <p:cNvPr id="62" name="TextBox 61"/>
          <p:cNvSpPr txBox="1"/>
          <p:nvPr>
            <p:custDataLst>
              <p:tags r:id="rId6"/>
            </p:custDataLst>
          </p:nvPr>
        </p:nvSpPr>
        <p:spPr>
          <a:xfrm>
            <a:off x="88490" y="401156"/>
            <a:ext cx="200578" cy="307777"/>
          </a:xfrm>
          <a:prstGeom prst="rect">
            <a:avLst/>
          </a:prstGeom>
          <a:noFill/>
        </p:spPr>
        <p:txBody>
          <a:bodyPr wrap="square" rtlCol="0">
            <a:spAutoFit/>
          </a:bodyPr>
          <a:lstStyle/>
          <a:p>
            <a:r>
              <a:rPr lang="zh-CN" altLang="en-US" sz="1400" b="1" dirty="0">
                <a:solidFill>
                  <a:schemeClr val="lt1"/>
                </a:solidFill>
              </a:rPr>
              <a:t>三</a:t>
            </a:r>
            <a:endParaRPr lang="zh-CN" altLang="en-US" sz="1400" b="1" dirty="0">
              <a:solidFill>
                <a:schemeClr val="lt1"/>
              </a:solidFill>
            </a:endParaRPr>
          </a:p>
        </p:txBody>
      </p:sp>
      <p:sp>
        <p:nvSpPr>
          <p:cNvPr id="3" name="日期占位符 2"/>
          <p:cNvSpPr>
            <a:spLocks noGrp="1"/>
          </p:cNvSpPr>
          <p:nvPr>
            <p:ph type="dt" sz="half" idx="10"/>
            <p:custDataLst>
              <p:tags r:id="rId7"/>
            </p:custDataLst>
          </p:nvPr>
        </p:nvSpPr>
        <p:spPr/>
        <p:txBody>
          <a:bodyPr/>
          <a:lstStyle/>
          <a:p>
            <a:fld id="{CBE515C6-5114-4576-92A9-740820ED33E0}" type="datetime11">
              <a:rPr lang="zh-CN" altLang="en-US" smtClean="0">
                <a:solidFill>
                  <a:schemeClr val="dk1">
                    <a:tint val="75000"/>
                  </a:schemeClr>
                </a:solidFill>
              </a:rPr>
            </a:fld>
            <a:endParaRPr lang="zh-CN" altLang="en-US" smtClean="0">
              <a:solidFill>
                <a:schemeClr val="dk1">
                  <a:tint val="75000"/>
                </a:schemeClr>
              </a:solidFill>
            </a:endParaRPr>
          </a:p>
        </p:txBody>
      </p:sp>
      <p:sp>
        <p:nvSpPr>
          <p:cNvPr id="4" name="灯片编号占位符 3"/>
          <p:cNvSpPr>
            <a:spLocks noGrp="1"/>
          </p:cNvSpPr>
          <p:nvPr>
            <p:ph type="sldNum" sz="quarter" idx="12"/>
            <p:custDataLst>
              <p:tags r:id="rId8"/>
            </p:custDataLst>
          </p:nvPr>
        </p:nvSpPr>
        <p:spPr/>
        <p:txBody>
          <a:bodyPr/>
          <a:lstStyle/>
          <a:p>
            <a:fld id="{4F8BEFBF-5B5F-4BD2-A74A-61A97BF1200E}" type="slidenum">
              <a:rPr lang="zh-CN" altLang="en-US" smtClean="0">
                <a:solidFill>
                  <a:schemeClr val="dk1">
                    <a:tint val="75000"/>
                  </a:schemeClr>
                </a:solidFill>
              </a:rPr>
            </a:fld>
            <a:endParaRPr lang="zh-CN" altLang="en-US" smtClean="0">
              <a:solidFill>
                <a:schemeClr val="dk1">
                  <a:tint val="75000"/>
                </a:schemeClr>
              </a:solidFill>
            </a:endParaRPr>
          </a:p>
        </p:txBody>
      </p:sp>
      <p:pic>
        <p:nvPicPr>
          <p:cNvPr id="5" name="图片 4"/>
          <p:cNvPicPr>
            <a:picLocks noChangeAspect="1"/>
          </p:cNvPicPr>
          <p:nvPr/>
        </p:nvPicPr>
        <p:blipFill rotWithShape="1">
          <a:blip r:embed="rId9" cstate="print">
            <a:extLst>
              <a:ext uri="{28A0092B-C50C-407E-A947-70E740481C1C}">
                <a14:useLocalDpi xmlns:a14="http://schemas.microsoft.com/office/drawing/2010/main" val="0"/>
              </a:ext>
            </a:extLst>
          </a:blip>
          <a:srcRect/>
          <a:stretch>
            <a:fillRect/>
          </a:stretch>
        </p:blipFill>
        <p:spPr>
          <a:xfrm>
            <a:off x="226879" y="990600"/>
            <a:ext cx="2665294" cy="2768600"/>
          </a:xfrm>
          <a:prstGeom prst="rect">
            <a:avLst/>
          </a:prstGeom>
        </p:spPr>
      </p:pic>
      <p:pic>
        <p:nvPicPr>
          <p:cNvPr id="6" name="图片 5"/>
          <p:cNvPicPr>
            <a:picLocks noChangeAspect="1"/>
          </p:cNvPicPr>
          <p:nvPr/>
        </p:nvPicPr>
        <p:blipFill rotWithShape="1">
          <a:blip r:embed="rId10" cstate="print">
            <a:extLst>
              <a:ext uri="{28A0092B-C50C-407E-A947-70E740481C1C}">
                <a14:useLocalDpi xmlns:a14="http://schemas.microsoft.com/office/drawing/2010/main" val="0"/>
              </a:ext>
            </a:extLst>
          </a:blip>
          <a:srcRect/>
          <a:stretch>
            <a:fillRect/>
          </a:stretch>
        </p:blipFill>
        <p:spPr>
          <a:xfrm>
            <a:off x="2984500" y="1993900"/>
            <a:ext cx="2641600" cy="2806700"/>
          </a:xfrm>
          <a:prstGeom prst="rect">
            <a:avLst/>
          </a:prstGeom>
        </p:spPr>
      </p:pic>
      <p:sp>
        <p:nvSpPr>
          <p:cNvPr id="7" name="TextBox 6"/>
          <p:cNvSpPr txBox="1"/>
          <p:nvPr>
            <p:custDataLst>
              <p:tags r:id="rId11"/>
            </p:custDataLst>
          </p:nvPr>
        </p:nvSpPr>
        <p:spPr>
          <a:xfrm>
            <a:off x="5956300" y="847755"/>
            <a:ext cx="2933700" cy="2030095"/>
          </a:xfrm>
          <a:prstGeom prst="rect">
            <a:avLst/>
          </a:prstGeom>
          <a:noFill/>
          <a:ln>
            <a:solidFill>
              <a:schemeClr val="accent1"/>
            </a:solidFill>
          </a:ln>
        </p:spPr>
        <p:txBody>
          <a:bodyPr wrap="square" rtlCol="0">
            <a:spAutoFit/>
          </a:bodyPr>
          <a:lstStyle/>
          <a:p>
            <a:r>
              <a:rPr lang="zh-CN" altLang="en-US" sz="1800" dirty="0">
                <a:solidFill>
                  <a:schemeClr val="dk1"/>
                </a:solidFill>
                <a:latin typeface="微软雅黑" panose="020B0503020204020204" pitchFamily="34" charset="-122"/>
                <a:ea typeface="微软雅黑" panose="020B0503020204020204" pitchFamily="34" charset="-122"/>
              </a:rPr>
              <a:t>风险辨识</a:t>
            </a:r>
            <a:endParaRPr lang="en-US" altLang="zh-CN" sz="1800" dirty="0">
              <a:solidFill>
                <a:schemeClr val="dk1"/>
              </a:solidFill>
              <a:latin typeface="微软雅黑" panose="020B0503020204020204" pitchFamily="34" charset="-122"/>
              <a:ea typeface="微软雅黑" panose="020B0503020204020204" pitchFamily="34" charset="-122"/>
            </a:endParaRPr>
          </a:p>
          <a:p>
            <a:r>
              <a:rPr lang="zh-CN" altLang="en-US" sz="1800" dirty="0">
                <a:solidFill>
                  <a:schemeClr val="dk1"/>
                </a:solidFill>
                <a:latin typeface="微软雅黑" panose="020B0503020204020204" pitchFamily="34" charset="-122"/>
                <a:ea typeface="微软雅黑" panose="020B0503020204020204" pitchFamily="34" charset="-122"/>
              </a:rPr>
              <a:t>物</a:t>
            </a:r>
            <a:r>
              <a:rPr lang="en-US" altLang="zh-CN" sz="1800" dirty="0">
                <a:solidFill>
                  <a:schemeClr val="dk1"/>
                </a:solidFill>
                <a:latin typeface="微软雅黑" panose="020B0503020204020204" pitchFamily="34" charset="-122"/>
                <a:ea typeface="微软雅黑" panose="020B0503020204020204" pitchFamily="34" charset="-122"/>
              </a:rPr>
              <a:t>—</a:t>
            </a:r>
            <a:r>
              <a:rPr lang="zh-CN" altLang="en-US" sz="1800" dirty="0">
                <a:solidFill>
                  <a:schemeClr val="dk1"/>
                </a:solidFill>
                <a:latin typeface="微软雅黑" panose="020B0503020204020204" pitchFamily="34" charset="-122"/>
                <a:ea typeface="微软雅黑" panose="020B0503020204020204" pitchFamily="34" charset="-122"/>
              </a:rPr>
              <a:t>安全保护装置失效</a:t>
            </a:r>
            <a:endParaRPr lang="en-US" altLang="zh-CN" sz="1800" dirty="0">
              <a:solidFill>
                <a:schemeClr val="dk1"/>
              </a:solidFill>
              <a:latin typeface="微软雅黑" panose="020B0503020204020204" pitchFamily="34" charset="-122"/>
              <a:ea typeface="微软雅黑" panose="020B0503020204020204" pitchFamily="34" charset="-122"/>
            </a:endParaRPr>
          </a:p>
          <a:p>
            <a:r>
              <a:rPr lang="en-US" altLang="zh-CN" sz="1800" dirty="0">
                <a:solidFill>
                  <a:schemeClr val="dk1"/>
                </a:solidFill>
                <a:latin typeface="微软雅黑" panose="020B0503020204020204" pitchFamily="34" charset="-122"/>
                <a:ea typeface="微软雅黑" panose="020B0503020204020204" pitchFamily="34" charset="-122"/>
              </a:rPr>
              <a:t>       </a:t>
            </a:r>
            <a:r>
              <a:rPr lang="zh-CN" altLang="en-US" sz="1800" dirty="0">
                <a:solidFill>
                  <a:schemeClr val="dk1"/>
                </a:solidFill>
                <a:latin typeface="微软雅黑" panose="020B0503020204020204" pitchFamily="34" charset="-122"/>
                <a:ea typeface="微软雅黑" panose="020B0503020204020204" pitchFamily="34" charset="-122"/>
              </a:rPr>
              <a:t>设备损坏</a:t>
            </a:r>
            <a:endParaRPr lang="en-US" altLang="zh-CN" sz="1800" dirty="0">
              <a:solidFill>
                <a:schemeClr val="dk1"/>
              </a:solidFill>
              <a:latin typeface="微软雅黑" panose="020B0503020204020204" pitchFamily="34" charset="-122"/>
              <a:ea typeface="微软雅黑" panose="020B0503020204020204" pitchFamily="34" charset="-122"/>
            </a:endParaRPr>
          </a:p>
          <a:p>
            <a:r>
              <a:rPr lang="zh-CN" altLang="en-US" sz="1800" dirty="0">
                <a:solidFill>
                  <a:schemeClr val="dk1"/>
                </a:solidFill>
                <a:latin typeface="微软雅黑" panose="020B0503020204020204" pitchFamily="34" charset="-122"/>
                <a:ea typeface="微软雅黑" panose="020B0503020204020204" pitchFamily="34" charset="-122"/>
              </a:rPr>
              <a:t>管</a:t>
            </a:r>
            <a:r>
              <a:rPr lang="en-US" altLang="zh-CN" sz="1800" dirty="0">
                <a:solidFill>
                  <a:schemeClr val="dk1"/>
                </a:solidFill>
                <a:latin typeface="微软雅黑" panose="020B0503020204020204" pitchFamily="34" charset="-122"/>
                <a:ea typeface="微软雅黑" panose="020B0503020204020204" pitchFamily="34" charset="-122"/>
              </a:rPr>
              <a:t>—</a:t>
            </a:r>
            <a:r>
              <a:rPr lang="zh-CN" altLang="en-US" sz="1800" dirty="0">
                <a:solidFill>
                  <a:schemeClr val="dk1"/>
                </a:solidFill>
                <a:latin typeface="微软雅黑" panose="020B0503020204020204" pitchFamily="34" charset="-122"/>
                <a:ea typeface="微软雅黑" panose="020B0503020204020204" pitchFamily="34" charset="-122"/>
              </a:rPr>
              <a:t>运行故障记录</a:t>
            </a:r>
            <a:endParaRPr lang="en-US" altLang="zh-CN" sz="1800" dirty="0">
              <a:solidFill>
                <a:schemeClr val="dk1"/>
              </a:solidFill>
              <a:latin typeface="微软雅黑" panose="020B0503020204020204" pitchFamily="34" charset="-122"/>
              <a:ea typeface="微软雅黑" panose="020B0503020204020204" pitchFamily="34" charset="-122"/>
            </a:endParaRPr>
          </a:p>
          <a:p>
            <a:r>
              <a:rPr lang="en-US" altLang="zh-CN" sz="1800" dirty="0">
                <a:solidFill>
                  <a:schemeClr val="dk1"/>
                </a:solidFill>
                <a:latin typeface="微软雅黑" panose="020B0503020204020204" pitchFamily="34" charset="-122"/>
                <a:ea typeface="微软雅黑" panose="020B0503020204020204" pitchFamily="34" charset="-122"/>
              </a:rPr>
              <a:t>       </a:t>
            </a:r>
            <a:r>
              <a:rPr lang="zh-CN" altLang="en-US" sz="1800" dirty="0">
                <a:solidFill>
                  <a:schemeClr val="dk1"/>
                </a:solidFill>
                <a:latin typeface="微软雅黑" panose="020B0503020204020204" pitchFamily="34" charset="-122"/>
                <a:ea typeface="微软雅黑" panose="020B0503020204020204" pitchFamily="34" charset="-122"/>
              </a:rPr>
              <a:t>操作规程不健全</a:t>
            </a:r>
            <a:endParaRPr lang="en-US" altLang="zh-CN" sz="1800" dirty="0">
              <a:solidFill>
                <a:schemeClr val="dk1"/>
              </a:solidFill>
              <a:latin typeface="微软雅黑" panose="020B0503020204020204" pitchFamily="34" charset="-122"/>
              <a:ea typeface="微软雅黑" panose="020B0503020204020204" pitchFamily="34" charset="-122"/>
            </a:endParaRPr>
          </a:p>
          <a:p>
            <a:r>
              <a:rPr lang="zh-CN" altLang="en-US" sz="1800" dirty="0">
                <a:solidFill>
                  <a:schemeClr val="dk1"/>
                </a:solidFill>
                <a:latin typeface="微软雅黑" panose="020B0503020204020204" pitchFamily="34" charset="-122"/>
                <a:ea typeface="微软雅黑" panose="020B0503020204020204" pitchFamily="34" charset="-122"/>
              </a:rPr>
              <a:t>人</a:t>
            </a:r>
            <a:r>
              <a:rPr lang="en-US" altLang="zh-CN" sz="1800" dirty="0">
                <a:solidFill>
                  <a:schemeClr val="dk1"/>
                </a:solidFill>
                <a:latin typeface="微软雅黑" panose="020B0503020204020204" pitchFamily="34" charset="-122"/>
                <a:ea typeface="微软雅黑" panose="020B0503020204020204" pitchFamily="34" charset="-122"/>
              </a:rPr>
              <a:t>—</a:t>
            </a:r>
            <a:r>
              <a:rPr lang="zh-CN" altLang="en-US" sz="1800" dirty="0">
                <a:solidFill>
                  <a:schemeClr val="dk1"/>
                </a:solidFill>
                <a:latin typeface="微软雅黑" panose="020B0503020204020204" pitchFamily="34" charset="-122"/>
                <a:ea typeface="微软雅黑" panose="020B0503020204020204" pitchFamily="34" charset="-122"/>
              </a:rPr>
              <a:t>未落实安全责任人</a:t>
            </a:r>
            <a:endParaRPr lang="en-US" altLang="zh-CN" sz="1800" dirty="0">
              <a:solidFill>
                <a:schemeClr val="dk1"/>
              </a:solidFill>
              <a:latin typeface="微软雅黑" panose="020B0503020204020204" pitchFamily="34" charset="-122"/>
              <a:ea typeface="微软雅黑" panose="020B0503020204020204" pitchFamily="34" charset="-122"/>
            </a:endParaRPr>
          </a:p>
          <a:p>
            <a:r>
              <a:rPr lang="en-US" altLang="zh-CN" sz="1800" dirty="0">
                <a:solidFill>
                  <a:schemeClr val="dk1"/>
                </a:solidFill>
                <a:latin typeface="微软雅黑" panose="020B0503020204020204" pitchFamily="34" charset="-122"/>
                <a:ea typeface="微软雅黑" panose="020B0503020204020204" pitchFamily="34" charset="-122"/>
              </a:rPr>
              <a:t>       </a:t>
            </a:r>
            <a:r>
              <a:rPr lang="zh-CN" altLang="en-US" sz="1800" dirty="0">
                <a:solidFill>
                  <a:schemeClr val="dk1"/>
                </a:solidFill>
                <a:latin typeface="微软雅黑" panose="020B0503020204020204" pitchFamily="34" charset="-122"/>
                <a:ea typeface="微软雅黑" panose="020B0503020204020204" pitchFamily="34" charset="-122"/>
              </a:rPr>
              <a:t>人员培训</a:t>
            </a:r>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17" name="TextBox 16"/>
          <p:cNvSpPr txBox="1"/>
          <p:nvPr>
            <p:custDataLst>
              <p:tags r:id="rId12"/>
            </p:custDataLst>
          </p:nvPr>
        </p:nvSpPr>
        <p:spPr>
          <a:xfrm>
            <a:off x="5956300" y="2988648"/>
            <a:ext cx="2933700" cy="1476375"/>
          </a:xfrm>
          <a:prstGeom prst="rect">
            <a:avLst/>
          </a:prstGeom>
          <a:noFill/>
          <a:ln>
            <a:solidFill>
              <a:schemeClr val="accent1"/>
            </a:solidFill>
          </a:ln>
        </p:spPr>
        <p:txBody>
          <a:bodyPr wrap="square" rtlCol="0">
            <a:spAutoFit/>
          </a:bodyPr>
          <a:lstStyle/>
          <a:p>
            <a:r>
              <a:rPr lang="zh-CN" altLang="en-US" sz="1800" dirty="0">
                <a:solidFill>
                  <a:schemeClr val="dk1"/>
                </a:solidFill>
                <a:latin typeface="微软雅黑" panose="020B0503020204020204" pitchFamily="34" charset="-122"/>
                <a:ea typeface="微软雅黑" panose="020B0503020204020204" pitchFamily="34" charset="-122"/>
              </a:rPr>
              <a:t>隐患排查治理</a:t>
            </a:r>
            <a:endParaRPr lang="en-US" altLang="zh-CN" sz="1800" dirty="0">
              <a:solidFill>
                <a:schemeClr val="dk1"/>
              </a:solidFill>
              <a:latin typeface="微软雅黑" panose="020B0503020204020204" pitchFamily="34" charset="-122"/>
              <a:ea typeface="微软雅黑" panose="020B0503020204020204" pitchFamily="34" charset="-122"/>
            </a:endParaRPr>
          </a:p>
          <a:p>
            <a:r>
              <a:rPr lang="zh-CN" altLang="en-US" sz="1800" dirty="0">
                <a:solidFill>
                  <a:schemeClr val="dk1"/>
                </a:solidFill>
                <a:latin typeface="微软雅黑" panose="020B0503020204020204" pitchFamily="34" charset="-122"/>
                <a:ea typeface="微软雅黑" panose="020B0503020204020204" pitchFamily="34" charset="-122"/>
              </a:rPr>
              <a:t>物</a:t>
            </a:r>
            <a:r>
              <a:rPr lang="en-US" altLang="zh-CN" sz="1800" dirty="0">
                <a:solidFill>
                  <a:schemeClr val="dk1"/>
                </a:solidFill>
                <a:latin typeface="微软雅黑" panose="020B0503020204020204" pitchFamily="34" charset="-122"/>
                <a:ea typeface="微软雅黑" panose="020B0503020204020204" pitchFamily="34" charset="-122"/>
              </a:rPr>
              <a:t>—</a:t>
            </a:r>
            <a:r>
              <a:rPr lang="zh-CN" altLang="en-US" sz="1800" dirty="0">
                <a:solidFill>
                  <a:schemeClr val="dk1"/>
                </a:solidFill>
                <a:latin typeface="微软雅黑" panose="020B0503020204020204" pitchFamily="34" charset="-122"/>
                <a:ea typeface="微软雅黑" panose="020B0503020204020204" pitchFamily="34" charset="-122"/>
              </a:rPr>
              <a:t>定期检查设备</a:t>
            </a:r>
            <a:endParaRPr lang="en-US" altLang="zh-CN" sz="1800" dirty="0">
              <a:solidFill>
                <a:schemeClr val="dk1"/>
              </a:solidFill>
              <a:latin typeface="微软雅黑" panose="020B0503020204020204" pitchFamily="34" charset="-122"/>
              <a:ea typeface="微软雅黑" panose="020B0503020204020204" pitchFamily="34" charset="-122"/>
            </a:endParaRPr>
          </a:p>
          <a:p>
            <a:r>
              <a:rPr lang="zh-CN" altLang="en-US" sz="1800" dirty="0">
                <a:solidFill>
                  <a:schemeClr val="dk1"/>
                </a:solidFill>
                <a:latin typeface="微软雅黑" panose="020B0503020204020204" pitchFamily="34" charset="-122"/>
                <a:ea typeface="微软雅黑" panose="020B0503020204020204" pitchFamily="34" charset="-122"/>
              </a:rPr>
              <a:t>管</a:t>
            </a:r>
            <a:r>
              <a:rPr lang="en-US" altLang="zh-CN" sz="1800" dirty="0">
                <a:solidFill>
                  <a:schemeClr val="dk1"/>
                </a:solidFill>
                <a:latin typeface="微软雅黑" panose="020B0503020204020204" pitchFamily="34" charset="-122"/>
                <a:ea typeface="微软雅黑" panose="020B0503020204020204" pitchFamily="34" charset="-122"/>
              </a:rPr>
              <a:t>—</a:t>
            </a:r>
            <a:r>
              <a:rPr lang="zh-CN" altLang="en-US" sz="1800" dirty="0">
                <a:solidFill>
                  <a:schemeClr val="dk1"/>
                </a:solidFill>
                <a:latin typeface="微软雅黑" panose="020B0503020204020204" pitchFamily="34" charset="-122"/>
                <a:ea typeface="微软雅黑" panose="020B0503020204020204" pitchFamily="34" charset="-122"/>
              </a:rPr>
              <a:t>制度和记录等执行情况</a:t>
            </a:r>
            <a:r>
              <a:rPr lang="en-US" altLang="zh-CN" sz="1800" dirty="0">
                <a:solidFill>
                  <a:schemeClr val="dk1"/>
                </a:solidFill>
                <a:latin typeface="微软雅黑" panose="020B0503020204020204" pitchFamily="34" charset="-122"/>
                <a:ea typeface="微软雅黑" panose="020B0503020204020204" pitchFamily="34" charset="-122"/>
              </a:rPr>
              <a:t>  </a:t>
            </a:r>
            <a:r>
              <a:rPr lang="zh-CN" altLang="en-US" sz="1800" dirty="0">
                <a:solidFill>
                  <a:schemeClr val="dk1"/>
                </a:solidFill>
                <a:latin typeface="微软雅黑" panose="020B0503020204020204" pitchFamily="34" charset="-122"/>
                <a:ea typeface="微软雅黑" panose="020B0503020204020204" pitchFamily="34" charset="-122"/>
              </a:rPr>
              <a:t>人</a:t>
            </a:r>
            <a:r>
              <a:rPr lang="en-US" altLang="zh-CN" sz="1800" dirty="0">
                <a:solidFill>
                  <a:schemeClr val="dk1"/>
                </a:solidFill>
                <a:latin typeface="微软雅黑" panose="020B0503020204020204" pitchFamily="34" charset="-122"/>
                <a:ea typeface="微软雅黑" panose="020B0503020204020204" pitchFamily="34" charset="-122"/>
              </a:rPr>
              <a:t>—</a:t>
            </a:r>
            <a:r>
              <a:rPr lang="zh-CN" altLang="en-US" sz="1800" dirty="0">
                <a:solidFill>
                  <a:schemeClr val="dk1"/>
                </a:solidFill>
                <a:latin typeface="微软雅黑" panose="020B0503020204020204" pitchFamily="34" charset="-122"/>
                <a:ea typeface="微软雅黑" panose="020B0503020204020204" pitchFamily="34" charset="-122"/>
              </a:rPr>
              <a:t>检查人员培训情况</a:t>
            </a:r>
            <a:endParaRPr lang="en-US" altLang="zh-CN" sz="1800" dirty="0">
              <a:solidFill>
                <a:schemeClr val="dk1"/>
              </a:solidFill>
              <a:latin typeface="微软雅黑" panose="020B0503020204020204" pitchFamily="34" charset="-122"/>
              <a:ea typeface="微软雅黑" panose="020B0503020204020204" pitchFamily="34" charset="-122"/>
            </a:endParaRPr>
          </a:p>
          <a:p>
            <a:r>
              <a:rPr lang="en-US" altLang="zh-CN" sz="1800" dirty="0">
                <a:solidFill>
                  <a:schemeClr val="dk1"/>
                </a:solidFill>
                <a:latin typeface="微软雅黑" panose="020B0503020204020204" pitchFamily="34" charset="-122"/>
                <a:ea typeface="微软雅黑" panose="020B0503020204020204" pitchFamily="34" charset="-122"/>
              </a:rPr>
              <a:t>       </a:t>
            </a:r>
            <a:r>
              <a:rPr lang="zh-CN" altLang="en-US" sz="1800" dirty="0">
                <a:solidFill>
                  <a:schemeClr val="dk1"/>
                </a:solidFill>
                <a:latin typeface="微软雅黑" panose="020B0503020204020204" pitchFamily="34" charset="-122"/>
                <a:ea typeface="微软雅黑" panose="020B0503020204020204" pitchFamily="34" charset="-122"/>
              </a:rPr>
              <a:t>操作规程执行情况</a:t>
            </a:r>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15" name="Freeform 8"/>
          <p:cNvSpPr/>
          <p:nvPr>
            <p:custDataLst>
              <p:tags r:id="rId13"/>
            </p:custDataLst>
          </p:nvPr>
        </p:nvSpPr>
        <p:spPr bwMode="auto">
          <a:xfrm>
            <a:off x="4486862" y="407020"/>
            <a:ext cx="24219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0">
                <a:srgbClr val="FFF200"/>
              </a:gs>
              <a:gs pos="45000">
                <a:srgbClr val="FF7A00"/>
              </a:gs>
              <a:gs pos="70000">
                <a:srgbClr val="FF0300"/>
              </a:gs>
              <a:gs pos="100000">
                <a:srgbClr val="4D0808"/>
              </a:gs>
            </a:gsLst>
            <a:lin ang="2700000" scaled="0"/>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6" name="TextBox 44"/>
          <p:cNvSpPr txBox="1"/>
          <p:nvPr>
            <p:custDataLst>
              <p:tags r:id="rId14"/>
            </p:custDataLst>
          </p:nvPr>
        </p:nvSpPr>
        <p:spPr>
          <a:xfrm>
            <a:off x="4627020" y="407020"/>
            <a:ext cx="2281780"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dk1">
                    <a:lumMod val="85000"/>
                    <a:lumOff val="15000"/>
                  </a:schemeClr>
                </a:solidFill>
                <a:latin typeface="微软雅黑" panose="020B0503020204020204" pitchFamily="34" charset="-122"/>
                <a:ea typeface="微软雅黑" panose="020B0503020204020204" pitchFamily="34" charset="-122"/>
              </a:rPr>
              <a:t>双预防工作</a:t>
            </a:r>
            <a:r>
              <a:rPr lang="en-US" altLang="zh-CN" sz="2000" spc="70" dirty="0">
                <a:solidFill>
                  <a:schemeClr val="dk1">
                    <a:lumMod val="85000"/>
                    <a:lumOff val="15000"/>
                  </a:schemeClr>
                </a:solidFill>
                <a:latin typeface="微软雅黑" panose="020B0503020204020204" pitchFamily="34" charset="-122"/>
                <a:ea typeface="微软雅黑" panose="020B0503020204020204" pitchFamily="34" charset="-122"/>
              </a:rPr>
              <a:t>-</a:t>
            </a:r>
            <a:r>
              <a:rPr lang="zh-CN" altLang="en-US" sz="2000" spc="70" dirty="0">
                <a:solidFill>
                  <a:schemeClr val="dk1">
                    <a:lumMod val="85000"/>
                    <a:lumOff val="15000"/>
                  </a:schemeClr>
                </a:solidFill>
                <a:latin typeface="微软雅黑" panose="020B0503020204020204" pitchFamily="34" charset="-122"/>
                <a:ea typeface="微软雅黑" panose="020B0503020204020204" pitchFamily="34" charset="-122"/>
              </a:rPr>
              <a:t>样例</a:t>
            </a:r>
            <a:endParaRPr lang="zh-CN" altLang="en-US" sz="2000" spc="7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http://photo-static-api.fotomore.com/creative/vcg/veer/400/new/VCG41N505517800.jpg?uid=386&amp;timestamp=1716293344&amp;sign=291b61af654ba32e1ec63f1d444ec445" descr="工业锅炉煤气燃烧器"/>
          <p:cNvPicPr>
            <a:picLocks noChangeAspect="1"/>
          </p:cNvPicPr>
          <p:nvPr/>
        </p:nvPicPr>
        <p:blipFill>
          <a:blip r:embed="rId1"/>
          <a:srcRect b="15325"/>
          <a:stretch>
            <a:fillRect/>
          </a:stretch>
        </p:blipFill>
        <p:spPr>
          <a:xfrm>
            <a:off x="-13970" y="0"/>
            <a:ext cx="9163685" cy="5161280"/>
          </a:xfrm>
          <a:prstGeom prst="rect">
            <a:avLst/>
          </a:prstGeom>
        </p:spPr>
      </p:pic>
      <p:grpSp>
        <p:nvGrpSpPr>
          <p:cNvPr id="3" name="组合 2"/>
          <p:cNvGrpSpPr/>
          <p:nvPr/>
        </p:nvGrpSpPr>
        <p:grpSpPr>
          <a:xfrm>
            <a:off x="-78105" y="812800"/>
            <a:ext cx="9303385" cy="3128645"/>
            <a:chOff x="-123" y="1280"/>
            <a:chExt cx="14651" cy="4927"/>
          </a:xfrm>
        </p:grpSpPr>
        <p:sp>
          <p:nvSpPr>
            <p:cNvPr id="2" name="矩形 1"/>
            <p:cNvSpPr/>
            <p:nvPr>
              <p:custDataLst>
                <p:tags r:id="rId2"/>
              </p:custDataLst>
            </p:nvPr>
          </p:nvSpPr>
          <p:spPr bwMode="auto">
            <a:xfrm>
              <a:off x="-123" y="2679"/>
              <a:ext cx="14651" cy="3528"/>
            </a:xfrm>
            <a:prstGeom prst="rect">
              <a:avLst/>
            </a:prstGeom>
            <a:solidFill>
              <a:schemeClr val="accent1">
                <a:alpha val="68000"/>
              </a:schemeClr>
            </a:solidFill>
            <a:ln w="22225">
              <a:no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54" name="Freeform 7"/>
            <p:cNvSpPr/>
            <p:nvPr>
              <p:custDataLst>
                <p:tags r:id="rId3"/>
              </p:custDataLst>
            </p:nvPr>
          </p:nvSpPr>
          <p:spPr bwMode="auto">
            <a:xfrm>
              <a:off x="5919" y="1280"/>
              <a:ext cx="2258" cy="2547"/>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gradFill flip="none" rotWithShape="1">
              <a:gsLst>
                <a:gs pos="0">
                  <a:srgbClr val="FFFFFF"/>
                </a:gs>
                <a:gs pos="36000">
                  <a:srgbClr val="FFFFFF"/>
                </a:gs>
                <a:gs pos="100000">
                  <a:srgbClr val="D9D9D9">
                    <a:lumMod val="85000"/>
                  </a:srgbClr>
                </a:gs>
              </a:gsLst>
              <a:lin ang="13500000" scaled="0"/>
            </a:gradFill>
            <a:ln w="15875">
              <a:no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endParaRPr>
            </a:p>
          </p:txBody>
        </p:sp>
        <p:grpSp>
          <p:nvGrpSpPr>
            <p:cNvPr id="65" name="组合 64"/>
            <p:cNvGrpSpPr/>
            <p:nvPr/>
          </p:nvGrpSpPr>
          <p:grpSpPr>
            <a:xfrm>
              <a:off x="6293" y="1773"/>
              <a:ext cx="1990" cy="1608"/>
              <a:chOff x="2270761" y="2143972"/>
              <a:chExt cx="1263542" cy="1021081"/>
            </a:xfrm>
          </p:grpSpPr>
          <p:sp>
            <p:nvSpPr>
              <p:cNvPr id="66" name="TextBox 76"/>
              <p:cNvSpPr txBox="1"/>
              <p:nvPr/>
            </p:nvSpPr>
            <p:spPr>
              <a:xfrm>
                <a:off x="2432051" y="2143972"/>
                <a:ext cx="906780" cy="645161"/>
              </a:xfrm>
              <a:prstGeom prst="rect">
                <a:avLst/>
              </a:prstGeom>
              <a:noFill/>
              <a:ln>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dirty="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rPr>
                  <a:t>04</a:t>
                </a:r>
                <a:endParaRPr lang="en-US" altLang="zh-CN" sz="3600" b="1" dirty="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67" name="TextBox 75"/>
              <p:cNvSpPr txBox="1"/>
              <p:nvPr/>
            </p:nvSpPr>
            <p:spPr>
              <a:xfrm>
                <a:off x="2270761" y="2580278"/>
                <a:ext cx="1263542" cy="584775"/>
              </a:xfrm>
              <a:prstGeom prst="rect">
                <a:avLst/>
              </a:prstGeom>
              <a:noFill/>
              <a:ln>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dirty="0">
                    <a:solidFill>
                      <a:srgbClr val="000000"/>
                    </a:solidFill>
                    <a:latin typeface="思源黑体 CN Medium" pitchFamily="34" charset="-122"/>
                    <a:ea typeface="思源黑体 CN Medium" pitchFamily="34" charset="-122"/>
                    <a:cs typeface="Arial Unicode MS" panose="020B0604020202020204" pitchFamily="34" charset="-122"/>
                  </a:rPr>
                  <a:t>PART</a:t>
                </a:r>
                <a:r>
                  <a:rPr lang="en-US" altLang="zh-CN" sz="3200" dirty="0">
                    <a:solidFill>
                      <a:srgbClr val="000000"/>
                    </a:solidFill>
                    <a:latin typeface="思源黑体 CN Medium" pitchFamily="34" charset="-122"/>
                    <a:ea typeface="思源黑体 CN Medium" pitchFamily="34" charset="-122"/>
                    <a:cs typeface="Arial Unicode MS" panose="020B0604020202020204" pitchFamily="34" charset="-122"/>
                  </a:rPr>
                  <a:t> </a:t>
                </a:r>
                <a:endParaRPr lang="en-US" altLang="zh-CN" sz="3200" dirty="0">
                  <a:solidFill>
                    <a:srgbClr val="000000"/>
                  </a:solidFill>
                  <a:latin typeface="思源黑体 CN Medium" pitchFamily="34" charset="-122"/>
                  <a:ea typeface="思源黑体 CN Medium" pitchFamily="34" charset="-122"/>
                  <a:cs typeface="Arial Unicode MS" panose="020B0604020202020204" pitchFamily="34" charset="-122"/>
                </a:endParaRPr>
              </a:p>
            </p:txBody>
          </p:sp>
        </p:grpSp>
        <p:sp>
          <p:nvSpPr>
            <p:cNvPr id="62" name="TextBox 22"/>
            <p:cNvSpPr txBox="1"/>
            <p:nvPr/>
          </p:nvSpPr>
          <p:spPr>
            <a:xfrm>
              <a:off x="0" y="4179"/>
              <a:ext cx="13271" cy="1097"/>
            </a:xfrm>
            <a:prstGeom prst="rect">
              <a:avLst/>
            </a:prstGeom>
            <a:noFill/>
            <a:ln>
              <a:noFill/>
            </a:ln>
          </p:spPr>
          <p:txBody>
            <a:bodyPr wrap="square" lIns="82461" tIns="41230" rIns="82461" bIns="4123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000" b="1" dirty="0">
                  <a:solidFill>
                    <a:schemeClr val="lt1"/>
                  </a:solidFill>
                  <a:latin typeface="微软雅黑" panose="020B0503020204020204" pitchFamily="34" charset="-122"/>
                  <a:ea typeface="微软雅黑" panose="020B0503020204020204" pitchFamily="34" charset="-122"/>
                  <a:cs typeface="+mn-ea"/>
                  <a:sym typeface="+mn-ea"/>
                </a:rPr>
                <a:t>特种设备双重预防工作成果</a:t>
              </a:r>
              <a:endParaRPr lang="zh-CN" altLang="en-US" sz="4000" b="1" dirty="0">
                <a:solidFill>
                  <a:schemeClr val="lt1"/>
                </a:solidFill>
                <a:latin typeface="微软雅黑" panose="020B0503020204020204" pitchFamily="34" charset="-122"/>
                <a:ea typeface="微软雅黑" panose="020B0503020204020204" pitchFamily="34" charset="-122"/>
              </a:endParaRPr>
            </a:p>
          </p:txBody>
        </p:sp>
      </p:grpSp>
    </p:spTree>
  </p:cSld>
  <p:clrMapOvr>
    <a:masterClrMapping/>
  </p:clrMapOvr>
  <p:transition advTm="4000"/>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custDataLst>
              <p:tags r:id="rId1"/>
            </p:custDataLst>
          </p:nvPr>
        </p:nvSpPr>
        <p:spPr>
          <a:xfrm>
            <a:off x="1125793" y="992871"/>
            <a:ext cx="3063732" cy="3784600"/>
          </a:xfrm>
          <a:prstGeom prst="rect">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nSpc>
                <a:spcPct val="150000"/>
              </a:lnSpc>
              <a:tabLst>
                <a:tab pos="381000" algn="l"/>
                <a:tab pos="1028700" algn="l"/>
                <a:tab pos="1333500" algn="l"/>
                <a:tab pos="1371600" algn="l"/>
              </a:tabLst>
            </a:pPr>
            <a:r>
              <a:rPr lang="zh-CN" altLang="en-US"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人员配置、培训及持证</a:t>
            </a:r>
            <a:endParaRPr lang="en-US" altLang="zh-CN"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tabLst>
                <a:tab pos="381000" algn="l"/>
                <a:tab pos="1028700" algn="l"/>
                <a:tab pos="1333500" algn="l"/>
                <a:tab pos="1371600" algn="l"/>
              </a:tabLst>
            </a:pPr>
            <a:r>
              <a:rPr lang="zh-CN" altLang="en-US"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设备检验、事故及运行</a:t>
            </a:r>
            <a:endParaRPr lang="en-US" altLang="zh-CN"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tabLst>
                <a:tab pos="381000" algn="l"/>
                <a:tab pos="1028700" algn="l"/>
                <a:tab pos="1333500" algn="l"/>
                <a:tab pos="1371600" algn="l"/>
              </a:tabLst>
            </a:pPr>
            <a:r>
              <a:rPr lang="zh-CN" altLang="en-US"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安全管理机构</a:t>
            </a:r>
            <a:endParaRPr lang="en-US" altLang="zh-CN"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tabLst>
                <a:tab pos="381000" algn="l"/>
                <a:tab pos="1028700" algn="l"/>
                <a:tab pos="1333500" algn="l"/>
                <a:tab pos="1371600" algn="l"/>
              </a:tabLst>
            </a:pPr>
            <a:r>
              <a:rPr lang="zh-CN" altLang="en-US"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安全技术档案</a:t>
            </a:r>
            <a:endParaRPr lang="en-US" altLang="zh-CN"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tabLst>
                <a:tab pos="381000" algn="l"/>
                <a:tab pos="1028700" algn="l"/>
                <a:tab pos="1333500" algn="l"/>
                <a:tab pos="1371600" algn="l"/>
              </a:tabLst>
            </a:pPr>
            <a:r>
              <a:rPr lang="zh-CN" altLang="en-US"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安全管理制度</a:t>
            </a:r>
            <a:endParaRPr lang="en-US" altLang="zh-CN"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tabLst>
                <a:tab pos="381000" algn="l"/>
                <a:tab pos="1028700" algn="l"/>
                <a:tab pos="1333500" algn="l"/>
                <a:tab pos="1371600" algn="l"/>
              </a:tabLst>
            </a:pPr>
            <a:r>
              <a:rPr lang="zh-CN" altLang="en-US"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操作规程</a:t>
            </a:r>
            <a:endParaRPr lang="en-US" altLang="zh-CN"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tabLst>
                <a:tab pos="381000" algn="l"/>
                <a:tab pos="1028700" algn="l"/>
                <a:tab pos="1333500" algn="l"/>
                <a:tab pos="1371600" algn="l"/>
              </a:tabLst>
            </a:pPr>
            <a:r>
              <a:rPr lang="zh-CN" altLang="en-US"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维护保养与自查</a:t>
            </a:r>
            <a:endParaRPr lang="en-US" altLang="zh-CN"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tabLst>
                <a:tab pos="381000" algn="l"/>
                <a:tab pos="1028700" algn="l"/>
                <a:tab pos="1333500" algn="l"/>
                <a:tab pos="1371600" algn="l"/>
              </a:tabLst>
            </a:pPr>
            <a:r>
              <a:rPr lang="zh-CN" altLang="en-US"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应急预案及演练</a:t>
            </a:r>
            <a:endParaRPr lang="zh-CN" altLang="en-US"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TextBox 21"/>
          <p:cNvSpPr txBox="1"/>
          <p:nvPr>
            <p:custDataLst>
              <p:tags r:id="rId2"/>
            </p:custDataLst>
          </p:nvPr>
        </p:nvSpPr>
        <p:spPr>
          <a:xfrm>
            <a:off x="4948493" y="1713743"/>
            <a:ext cx="2814382" cy="1476375"/>
          </a:xfrm>
          <a:prstGeom prst="rect">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nSpc>
                <a:spcPct val="150000"/>
              </a:lnSpc>
              <a:tabLst>
                <a:tab pos="381000" algn="l"/>
                <a:tab pos="1028700" algn="l"/>
                <a:tab pos="1333500" algn="l"/>
                <a:tab pos="1371600" algn="l"/>
              </a:tabLst>
            </a:pPr>
            <a:r>
              <a:rPr lang="zh-CN" altLang="en-US"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特种设备信息汇总表</a:t>
            </a:r>
            <a:r>
              <a:rPr lang="en-US" altLang="zh-CN"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tabLst>
                <a:tab pos="381000" algn="l"/>
                <a:tab pos="1028700" algn="l"/>
                <a:tab pos="1333500" algn="l"/>
                <a:tab pos="1371600" algn="l"/>
              </a:tabLst>
            </a:pPr>
            <a:r>
              <a:rPr lang="zh-CN" altLang="en-US"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安全风险管控清单 </a:t>
            </a:r>
            <a:endParaRPr lang="en-US" altLang="zh-CN"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tabLst>
                <a:tab pos="381000" algn="l"/>
                <a:tab pos="1028700" algn="l"/>
                <a:tab pos="1333500" algn="l"/>
                <a:tab pos="1371600" algn="l"/>
              </a:tabLst>
            </a:pPr>
            <a:r>
              <a:rPr lang="zh-CN" altLang="en-US"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隐患排查治理台账</a:t>
            </a:r>
            <a:endParaRPr lang="zh-CN" altLang="en-US"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 name="Freeform 8"/>
          <p:cNvSpPr/>
          <p:nvPr>
            <p:custDataLst>
              <p:tags r:id="rId3"/>
            </p:custDataLst>
          </p:nvPr>
        </p:nvSpPr>
        <p:spPr bwMode="auto">
          <a:xfrm>
            <a:off x="580956" y="407020"/>
            <a:ext cx="3714820"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28" name="TextBox 44"/>
          <p:cNvSpPr txBox="1"/>
          <p:nvPr/>
        </p:nvSpPr>
        <p:spPr>
          <a:xfrm>
            <a:off x="784614" y="407020"/>
            <a:ext cx="3956868"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特种设备双重预防工作成果</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30" name="Freeform 7"/>
          <p:cNvSpPr/>
          <p:nvPr>
            <p:custDataLst>
              <p:tags r:id="rId4"/>
            </p:custDataLst>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endParaRPr>
          </a:p>
        </p:txBody>
      </p:sp>
      <p:sp>
        <p:nvSpPr>
          <p:cNvPr id="31" name="TextBox 30"/>
          <p:cNvSpPr txBox="1"/>
          <p:nvPr>
            <p:custDataLst>
              <p:tags r:id="rId5"/>
            </p:custDataLst>
          </p:nvPr>
        </p:nvSpPr>
        <p:spPr>
          <a:xfrm>
            <a:off x="88490" y="401156"/>
            <a:ext cx="200578" cy="307777"/>
          </a:xfrm>
          <a:prstGeom prst="rect">
            <a:avLst/>
          </a:prstGeom>
          <a:noFill/>
        </p:spPr>
        <p:txBody>
          <a:bodyPr wrap="square" rtlCol="0">
            <a:spAutoFit/>
          </a:bodyPr>
          <a:lstStyle/>
          <a:p>
            <a:r>
              <a:rPr lang="zh-CN" altLang="en-US" sz="1400" b="1" dirty="0">
                <a:solidFill>
                  <a:schemeClr val="lt1"/>
                </a:solidFill>
              </a:rPr>
              <a:t>四</a:t>
            </a:r>
            <a:endParaRPr lang="zh-CN" altLang="en-US" sz="1400" b="1" dirty="0">
              <a:solidFill>
                <a:schemeClr val="lt1"/>
              </a:solidFill>
            </a:endParaRPr>
          </a:p>
        </p:txBody>
      </p:sp>
      <p:sp>
        <p:nvSpPr>
          <p:cNvPr id="3" name="日期占位符 2"/>
          <p:cNvSpPr>
            <a:spLocks noGrp="1"/>
          </p:cNvSpPr>
          <p:nvPr>
            <p:ph type="dt" sz="half" idx="10"/>
            <p:custDataLst>
              <p:tags r:id="rId6"/>
            </p:custDataLst>
          </p:nvPr>
        </p:nvSpPr>
        <p:spPr/>
        <p:txBody>
          <a:bodyPr/>
          <a:lstStyle/>
          <a:p>
            <a:fld id="{13A25975-DEB8-4A63-96BB-38B7EA2F6A39}" type="datetime11">
              <a:rPr lang="zh-CN" altLang="en-US" smtClean="0">
                <a:solidFill>
                  <a:schemeClr val="dk1">
                    <a:tint val="75000"/>
                  </a:schemeClr>
                </a:solidFill>
              </a:rPr>
            </a:fld>
            <a:endParaRPr lang="zh-CN" altLang="en-US" smtClean="0">
              <a:solidFill>
                <a:schemeClr val="dk1">
                  <a:tint val="75000"/>
                </a:schemeClr>
              </a:solidFill>
            </a:endParaRPr>
          </a:p>
        </p:txBody>
      </p:sp>
      <p:sp>
        <p:nvSpPr>
          <p:cNvPr id="4" name="灯片编号占位符 3"/>
          <p:cNvSpPr>
            <a:spLocks noGrp="1"/>
          </p:cNvSpPr>
          <p:nvPr>
            <p:ph type="sldNum" sz="quarter" idx="12"/>
            <p:custDataLst>
              <p:tags r:id="rId7"/>
            </p:custDataLst>
          </p:nvPr>
        </p:nvSpPr>
        <p:spPr/>
        <p:txBody>
          <a:bodyPr/>
          <a:lstStyle/>
          <a:p>
            <a:fld id="{4F8BEFBF-5B5F-4BD2-A74A-61A97BF1200E}" type="slidenum">
              <a:rPr lang="zh-CN" altLang="en-US" smtClean="0">
                <a:solidFill>
                  <a:schemeClr val="dk1">
                    <a:tint val="75000"/>
                  </a:schemeClr>
                </a:solidFill>
              </a:rPr>
            </a:fld>
            <a:endParaRPr lang="zh-CN" altLang="en-US" smtClean="0">
              <a:solidFill>
                <a:schemeClr val="dk1">
                  <a:tint val="75000"/>
                </a:schemeClr>
              </a:solidFill>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113556"/>
            <a:ext cx="3963299" cy="884705"/>
          </a:xfrm>
        </p:spPr>
        <p:txBody>
          <a:bodyPr>
            <a:noAutofit/>
          </a:bodyPr>
          <a:lstStyle/>
          <a:p>
            <a:r>
              <a:rPr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5983605" y="3111810"/>
            <a:ext cx="2845118" cy="1188132"/>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3159911"/>
            <a:ext cx="891000" cy="891000"/>
          </a:xfrm>
          <a:prstGeom prst="rect">
            <a:avLst/>
          </a:prstGeom>
        </p:spPr>
      </p:pic>
      <p:sp>
        <p:nvSpPr>
          <p:cNvPr id="2" name="文本框 1"/>
          <p:cNvSpPr txBox="1"/>
          <p:nvPr>
            <p:custDataLst>
              <p:tags r:id="rId4"/>
            </p:custDataLst>
          </p:nvPr>
        </p:nvSpPr>
        <p:spPr>
          <a:xfrm>
            <a:off x="6066366" y="3373940"/>
            <a:ext cx="943451" cy="651986"/>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05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3200393"/>
            <a:ext cx="830047" cy="810000"/>
          </a:xfrm>
          <a:prstGeom prst="rect">
            <a:avLst/>
          </a:prstGeom>
        </p:spPr>
      </p:pic>
      <p:sp>
        <p:nvSpPr>
          <p:cNvPr id="7" name="文本框 6"/>
          <p:cNvSpPr txBox="1"/>
          <p:nvPr>
            <p:custDataLst>
              <p:tags r:id="rId6"/>
            </p:custDataLst>
          </p:nvPr>
        </p:nvSpPr>
        <p:spPr>
          <a:xfrm>
            <a:off x="1277971" y="321963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224771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7056276" y="4050911"/>
            <a:ext cx="702078" cy="346075"/>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04997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ransition advTm="4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8"/>
          <p:cNvSpPr/>
          <p:nvPr>
            <p:custDataLst>
              <p:tags r:id="rId1"/>
            </p:custDataLst>
          </p:nvPr>
        </p:nvSpPr>
        <p:spPr bwMode="auto">
          <a:xfrm>
            <a:off x="580955" y="407020"/>
            <a:ext cx="2656231"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4" name="TextBox 44"/>
          <p:cNvSpPr txBox="1"/>
          <p:nvPr/>
        </p:nvSpPr>
        <p:spPr>
          <a:xfrm>
            <a:off x="784614" y="407020"/>
            <a:ext cx="2452572"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lt1"/>
                </a:solidFill>
                <a:latin typeface="微软雅黑" panose="020B0503020204020204" pitchFamily="34" charset="-122"/>
                <a:ea typeface="微软雅黑" panose="020B0503020204020204" pitchFamily="34" charset="-122"/>
              </a:rPr>
              <a:t>双重预防机制概述</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15" name="Freeform 7"/>
          <p:cNvSpPr/>
          <p:nvPr>
            <p:custDataLst>
              <p:tags r:id="rId2"/>
            </p:custDataLst>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endParaRPr>
          </a:p>
        </p:txBody>
      </p:sp>
      <p:sp>
        <p:nvSpPr>
          <p:cNvPr id="20" name="TextBox 19"/>
          <p:cNvSpPr txBox="1"/>
          <p:nvPr>
            <p:custDataLst>
              <p:tags r:id="rId3"/>
            </p:custDataLst>
          </p:nvPr>
        </p:nvSpPr>
        <p:spPr>
          <a:xfrm>
            <a:off x="88490" y="401156"/>
            <a:ext cx="200578" cy="307777"/>
          </a:xfrm>
          <a:prstGeom prst="rect">
            <a:avLst/>
          </a:prstGeom>
          <a:noFill/>
        </p:spPr>
        <p:txBody>
          <a:bodyPr wrap="square" rtlCol="0">
            <a:spAutoFit/>
          </a:bodyPr>
          <a:lstStyle/>
          <a:p>
            <a:r>
              <a:rPr lang="zh-CN" altLang="en-US" sz="1400" b="1" dirty="0">
                <a:solidFill>
                  <a:schemeClr val="lt1"/>
                </a:solidFill>
              </a:rPr>
              <a:t>一</a:t>
            </a:r>
            <a:endParaRPr lang="zh-CN" altLang="en-US" sz="1400" b="1" dirty="0">
              <a:solidFill>
                <a:schemeClr val="lt1"/>
              </a:solidFill>
            </a:endParaRPr>
          </a:p>
        </p:txBody>
      </p:sp>
      <p:sp>
        <p:nvSpPr>
          <p:cNvPr id="23" name="TextBox 22"/>
          <p:cNvSpPr txBox="1"/>
          <p:nvPr/>
        </p:nvSpPr>
        <p:spPr>
          <a:xfrm>
            <a:off x="1215267" y="1002890"/>
            <a:ext cx="6909230" cy="2874010"/>
          </a:xfrm>
          <a:prstGeom prst="rect">
            <a:avLst/>
          </a:prstGeom>
          <a:noFill/>
        </p:spPr>
        <p:txBody>
          <a:bodyPr wrap="square" rtlCol="0">
            <a:spAutoFit/>
          </a:bodyPr>
          <a:lstStyle/>
          <a:p>
            <a:pPr>
              <a:lnSpc>
                <a:spcPts val="3100"/>
              </a:lnSpc>
              <a:tabLst>
                <a:tab pos="342900" algn="l"/>
                <a:tab pos="584200" algn="l"/>
              </a:tabLst>
            </a:pPr>
            <a:r>
              <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便于监管部门和使用单位全面掌控特种设备的整体安全状况</a:t>
            </a:r>
            <a:endParaRPr lang="en-US" altLang="zh-CN"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ts val="3100"/>
              </a:lnSpc>
              <a:tabLst>
                <a:tab pos="342900" algn="l"/>
                <a:tab pos="584200" algn="l"/>
              </a:tabLst>
            </a:pPr>
            <a:endParaRPr lang="en-US" altLang="zh-CN"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ts val="3100"/>
              </a:lnSpc>
              <a:tabLst>
                <a:tab pos="342900" algn="l"/>
                <a:tab pos="584200" algn="l"/>
              </a:tabLst>
            </a:pPr>
            <a:r>
              <a:rPr lang="en-US" altLang="zh-CN" sz="2000" spc="70" dirty="0">
                <a:solidFill>
                  <a:srgbClr val="000000"/>
                </a:solidFill>
                <a:latin typeface="微软雅黑" panose="020B0503020204020204" pitchFamily="34" charset="-122"/>
                <a:ea typeface="微软雅黑" panose="020B0503020204020204" pitchFamily="34" charset="-122"/>
              </a:rPr>
              <a:t>“</a:t>
            </a:r>
            <a:r>
              <a:rPr lang="en-US" altLang="zh-CN" sz="2000" spc="70" dirty="0" err="1">
                <a:solidFill>
                  <a:srgbClr val="000000"/>
                </a:solidFill>
                <a:latin typeface="微软雅黑" panose="020B0503020204020204" pitchFamily="34" charset="-122"/>
                <a:ea typeface="微软雅黑" panose="020B0503020204020204" pitchFamily="34" charset="-122"/>
              </a:rPr>
              <a:t>基于风险</a:t>
            </a:r>
            <a:r>
              <a:rPr lang="en-US" altLang="zh-CN" sz="2000" spc="70" dirty="0">
                <a:solidFill>
                  <a:srgbClr val="000000"/>
                </a:solidFill>
                <a:latin typeface="微软雅黑" panose="020B0503020204020204" pitchFamily="34" charset="-122"/>
                <a:ea typeface="微软雅黑" panose="020B0503020204020204" pitchFamily="34" charset="-122"/>
              </a:rPr>
              <a:t>”</a:t>
            </a:r>
            <a:r>
              <a:rPr lang="zh-CN" altLang="en-US" sz="2000" spc="70" dirty="0">
                <a:solidFill>
                  <a:srgbClr val="000000"/>
                </a:solidFill>
                <a:latin typeface="微软雅黑" panose="020B0503020204020204" pitchFamily="34" charset="-122"/>
                <a:ea typeface="微软雅黑" panose="020B0503020204020204" pitchFamily="34" charset="-122"/>
              </a:rPr>
              <a:t>的</a:t>
            </a:r>
            <a:r>
              <a:rPr lang="en-US" altLang="zh-CN" sz="2000" spc="70" dirty="0" err="1">
                <a:solidFill>
                  <a:srgbClr val="000000"/>
                </a:solidFill>
                <a:latin typeface="微软雅黑" panose="020B0503020204020204" pitchFamily="34" charset="-122"/>
                <a:ea typeface="微软雅黑" panose="020B0503020204020204" pitchFamily="34" charset="-122"/>
              </a:rPr>
              <a:t>过程安全管理</a:t>
            </a:r>
            <a:r>
              <a:rPr lang="zh-CN" altLang="en-US" sz="2000" spc="70" dirty="0">
                <a:solidFill>
                  <a:srgbClr val="000000"/>
                </a:solidFill>
                <a:latin typeface="微软雅黑" panose="020B0503020204020204" pitchFamily="34" charset="-122"/>
                <a:ea typeface="微软雅黑" panose="020B0503020204020204" pitchFamily="34" charset="-122"/>
              </a:rPr>
              <a:t>理念有助于全面识别风险</a:t>
            </a:r>
            <a:endParaRPr lang="en-US" altLang="zh-CN" sz="2000" spc="70" dirty="0">
              <a:solidFill>
                <a:srgbClr val="000000"/>
              </a:solidFill>
              <a:latin typeface="微软雅黑" panose="020B0503020204020204" pitchFamily="34" charset="-122"/>
              <a:ea typeface="微软雅黑" panose="020B0503020204020204" pitchFamily="34" charset="-122"/>
            </a:endParaRPr>
          </a:p>
          <a:p>
            <a:pPr>
              <a:lnSpc>
                <a:spcPts val="3100"/>
              </a:lnSpc>
              <a:tabLst>
                <a:tab pos="342900" algn="l"/>
                <a:tab pos="584200" algn="l"/>
              </a:tabLst>
            </a:pPr>
            <a:endParaRPr lang="en-US" altLang="zh-CN" sz="2000" spc="7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ts val="3100"/>
              </a:lnSpc>
              <a:tabLst>
                <a:tab pos="342900" algn="l"/>
                <a:tab pos="584200" algn="l"/>
              </a:tabLst>
            </a:pPr>
            <a:r>
              <a:rPr lang="zh-CN" altLang="en-US" sz="2000" spc="7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风险分级管控有助于管控措施的有效制定</a:t>
            </a:r>
            <a:endParaRPr lang="en-US" altLang="zh-CN" sz="2000" spc="7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ts val="3100"/>
              </a:lnSpc>
              <a:tabLst>
                <a:tab pos="342900" algn="l"/>
                <a:tab pos="584200" algn="l"/>
              </a:tabLst>
            </a:pPr>
            <a:endParaRPr lang="en-US" altLang="zh-CN" sz="2000" spc="7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ts val="3100"/>
              </a:lnSpc>
              <a:tabLst>
                <a:tab pos="342900" algn="l"/>
                <a:tab pos="584200" algn="l"/>
              </a:tabLst>
            </a:pPr>
            <a:r>
              <a:rPr lang="zh-CN" altLang="en-US" sz="2000" spc="7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隐患排查治理有助于管控措施的全面落地</a:t>
            </a:r>
            <a:endParaRPr lang="zh-CN" altLang="en-US" sz="2000" spc="7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五边形 8"/>
          <p:cNvSpPr/>
          <p:nvPr>
            <p:custDataLst>
              <p:tags r:id="rId4"/>
            </p:custDataLst>
          </p:nvPr>
        </p:nvSpPr>
        <p:spPr bwMode="auto">
          <a:xfrm>
            <a:off x="671543" y="1263186"/>
            <a:ext cx="454250" cy="153383"/>
          </a:xfrm>
          <a:prstGeom prst="homePlate">
            <a:avLst/>
          </a:prstGeom>
          <a:solidFill>
            <a:schemeClr val="accent1"/>
          </a:soli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3" name="日期占位符 2"/>
          <p:cNvSpPr>
            <a:spLocks noGrp="1"/>
          </p:cNvSpPr>
          <p:nvPr>
            <p:ph type="dt" sz="half" idx="10"/>
            <p:custDataLst>
              <p:tags r:id="rId5"/>
            </p:custDataLst>
          </p:nvPr>
        </p:nvSpPr>
        <p:spPr/>
        <p:txBody>
          <a:bodyPr/>
          <a:lstStyle/>
          <a:p>
            <a:fld id="{0F62C8EE-F783-4449-86C9-B4971690E0AE}" type="datetime11">
              <a:rPr lang="zh-CN" altLang="en-US" smtClean="0">
                <a:solidFill>
                  <a:schemeClr val="dk1">
                    <a:tint val="75000"/>
                  </a:schemeClr>
                </a:solidFill>
              </a:rPr>
            </a:fld>
            <a:endParaRPr lang="zh-CN" altLang="en-US" smtClean="0">
              <a:solidFill>
                <a:schemeClr val="dk1">
                  <a:tint val="75000"/>
                </a:schemeClr>
              </a:solidFill>
            </a:endParaRPr>
          </a:p>
        </p:txBody>
      </p:sp>
      <p:sp>
        <p:nvSpPr>
          <p:cNvPr id="4" name="灯片编号占位符 3"/>
          <p:cNvSpPr>
            <a:spLocks noGrp="1"/>
          </p:cNvSpPr>
          <p:nvPr>
            <p:ph type="sldNum" sz="quarter" idx="12"/>
            <p:custDataLst>
              <p:tags r:id="rId6"/>
            </p:custDataLst>
          </p:nvPr>
        </p:nvSpPr>
        <p:spPr/>
        <p:txBody>
          <a:bodyPr/>
          <a:lstStyle/>
          <a:p>
            <a:fld id="{4F8BEFBF-5B5F-4BD2-A74A-61A97BF1200E}" type="slidenum">
              <a:rPr lang="zh-CN" altLang="en-US" smtClean="0">
                <a:solidFill>
                  <a:schemeClr val="dk1">
                    <a:tint val="75000"/>
                  </a:schemeClr>
                </a:solidFill>
              </a:rPr>
            </a:fld>
            <a:endParaRPr lang="zh-CN" altLang="en-US" smtClean="0">
              <a:solidFill>
                <a:schemeClr val="dk1">
                  <a:tint val="75000"/>
                </a:schemeClr>
              </a:solidFill>
            </a:endParaRPr>
          </a:p>
        </p:txBody>
      </p:sp>
      <p:sp>
        <p:nvSpPr>
          <p:cNvPr id="18" name="Freeform 8"/>
          <p:cNvSpPr/>
          <p:nvPr>
            <p:custDataLst>
              <p:tags r:id="rId7"/>
            </p:custDataLst>
          </p:nvPr>
        </p:nvSpPr>
        <p:spPr bwMode="auto">
          <a:xfrm>
            <a:off x="3534362" y="407020"/>
            <a:ext cx="41745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lt1"/>
            </a:solidFill>
          </a:ln>
          <a:effectLst>
            <a:outerShdw blurRad="279400" dist="292100" dir="2700000" sx="98000" sy="98000" algn="tl" rotWithShape="0">
              <a:schemeClr val="dk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19" name="TextBox 44"/>
          <p:cNvSpPr txBox="1"/>
          <p:nvPr>
            <p:custDataLst>
              <p:tags r:id="rId8"/>
            </p:custDataLst>
          </p:nvPr>
        </p:nvSpPr>
        <p:spPr>
          <a:xfrm>
            <a:off x="3738020" y="407020"/>
            <a:ext cx="3780380"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a:solidFill>
                  <a:schemeClr val="lt1"/>
                </a:solidFill>
                <a:latin typeface="微软雅黑" panose="020B0503020204020204" pitchFamily="34" charset="-122"/>
                <a:ea typeface="微软雅黑" panose="020B0503020204020204" pitchFamily="34" charset="-122"/>
              </a:rPr>
              <a:t>3.</a:t>
            </a:r>
            <a:r>
              <a:rPr lang="zh-CN" altLang="en-US" sz="2000" spc="70" dirty="0">
                <a:solidFill>
                  <a:schemeClr val="lt1"/>
                </a:solidFill>
                <a:latin typeface="微软雅黑" panose="020B0503020204020204" pitchFamily="34" charset="-122"/>
                <a:ea typeface="微软雅黑" panose="020B0503020204020204" pitchFamily="34" charset="-122"/>
              </a:rPr>
              <a:t>“双重预防机制”建设意义</a:t>
            </a:r>
            <a:endParaRPr lang="zh-CN" altLang="en-US" sz="2000" spc="70" dirty="0">
              <a:solidFill>
                <a:schemeClr val="lt1"/>
              </a:solidFill>
              <a:latin typeface="微软雅黑" panose="020B0503020204020204" pitchFamily="34" charset="-122"/>
              <a:ea typeface="微软雅黑" panose="020B0503020204020204" pitchFamily="34" charset="-122"/>
            </a:endParaRPr>
          </a:p>
        </p:txBody>
      </p:sp>
      <p:sp>
        <p:nvSpPr>
          <p:cNvPr id="22" name="五边形 21"/>
          <p:cNvSpPr/>
          <p:nvPr>
            <p:custDataLst>
              <p:tags r:id="rId9"/>
            </p:custDataLst>
          </p:nvPr>
        </p:nvSpPr>
        <p:spPr bwMode="auto">
          <a:xfrm>
            <a:off x="671543" y="1974386"/>
            <a:ext cx="454250" cy="153383"/>
          </a:xfrm>
          <a:prstGeom prst="homePlate">
            <a:avLst/>
          </a:prstGeom>
          <a:solidFill>
            <a:schemeClr val="accent1"/>
          </a:soli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24" name="五边形 23"/>
          <p:cNvSpPr/>
          <p:nvPr>
            <p:custDataLst>
              <p:tags r:id="rId10"/>
            </p:custDataLst>
          </p:nvPr>
        </p:nvSpPr>
        <p:spPr bwMode="auto">
          <a:xfrm>
            <a:off x="655811" y="2749086"/>
            <a:ext cx="454250" cy="153383"/>
          </a:xfrm>
          <a:prstGeom prst="homePlate">
            <a:avLst/>
          </a:prstGeom>
          <a:solidFill>
            <a:schemeClr val="accent1"/>
          </a:soli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
        <p:nvSpPr>
          <p:cNvPr id="25" name="五边形 24"/>
          <p:cNvSpPr/>
          <p:nvPr>
            <p:custDataLst>
              <p:tags r:id="rId11"/>
            </p:custDataLst>
          </p:nvPr>
        </p:nvSpPr>
        <p:spPr bwMode="auto">
          <a:xfrm>
            <a:off x="655811" y="3574586"/>
            <a:ext cx="454250" cy="153383"/>
          </a:xfrm>
          <a:prstGeom prst="homePlate">
            <a:avLst/>
          </a:prstGeom>
          <a:solidFill>
            <a:schemeClr val="accent1"/>
          </a:solidFill>
          <a:ln w="22225">
            <a:solidFill>
              <a:schemeClr val="lt1"/>
            </a:solidFill>
          </a:ln>
          <a:effectLst>
            <a:outerShdw blurRad="419100" dist="571500" dir="2700000" sx="90000" sy="90000" algn="tl" rotWithShape="0">
              <a:schemeClr val="dk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solidFill>
                <a:schemeClr val="lt1"/>
              </a:solidFill>
            </a:endParaRPr>
          </a:p>
        </p:txBody>
      </p:sp>
    </p:spTree>
  </p:cSld>
  <p:clrMapOvr>
    <a:masterClrMapping/>
  </p:clrMapOvr>
  <p:transition spd="slow" advTm="23592">
    <p:wipe dir="r"/>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01.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10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03.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104.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25"/>
  <p:tag name="KSO_WM_UNIT_SHADOW_SCHEMECOLOR_INDEX" val="13"/>
  <p:tag name="KSO_WM_UNIT_TEXT_FILL_FORE_SCHEMECOLOR_INDEX_BRIGHTNESS" val="0"/>
  <p:tag name="KSO_WM_UNIT_TEXT_FILL_FORE_SCHEMECOLOR_INDEX" val="2"/>
  <p:tag name="KSO_WM_UNIT_TEXT_FILL_TYPE" val="1"/>
</p:tagLst>
</file>

<file path=ppt/tags/tag10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0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8.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10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0.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11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2.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25"/>
  <p:tag name="KSO_WM_UNIT_SHADOW_SCHEMECOLOR_INDEX" val="13"/>
  <p:tag name="KSO_WM_UNIT_TEXT_FILL_FORE_SCHEMECOLOR_INDEX_BRIGHTNESS" val="0"/>
  <p:tag name="KSO_WM_UNIT_TEXT_FILL_FORE_SCHEMECOLOR_INDEX" val="2"/>
  <p:tag name="KSO_WM_UNIT_TEXT_FILL_TYPE" val="1"/>
</p:tagLst>
</file>

<file path=ppt/tags/tag11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4.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11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6.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117.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25"/>
  <p:tag name="KSO_WM_UNIT_SHADOW_SCHEMECOLOR_INDEX" val="13"/>
  <p:tag name="KSO_WM_UNIT_TEXT_FILL_FORE_SCHEMECOLOR_INDEX_BRIGHTNESS" val="0"/>
  <p:tag name="KSO_WM_UNIT_TEXT_FILL_FORE_SCHEMECOLOR_INDEX" val="2"/>
  <p:tag name="KSO_WM_UNIT_TEXT_FILL_TYPE" val="1"/>
</p:tagLst>
</file>

<file path=ppt/tags/tag11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1.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122.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12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5.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126.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127.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12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29.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2.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13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34.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13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7.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138.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139.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14.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4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41.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14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4.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145.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14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8.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149.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15.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50.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15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5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4.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155.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15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7.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15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5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6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1.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162.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0"/>
  <p:tag name="KSO_WM_UNIT_FILL_FORE_SCHEMECOLOR_INDEX_2_BRIGHTNESS" val="0"/>
  <p:tag name="KSO_WM_UNIT_FILL_FORE_SCHEMECOLOR_INDEX_2" val="14"/>
  <p:tag name="KSO_WM_UNIT_FILL_FORE_SCHEMECOLOR_INDEX_2_POS" val="0.36"/>
  <p:tag name="KSO_WM_UNIT_FILL_FORE_SCHEMECOLOR_INDEX_2_TRANS" val="0"/>
  <p:tag name="KSO_WM_UNIT_FILL_FORE_SCHEMECOLOR_INDEX_3_BRIGHTNESS" val="-0.15"/>
  <p:tag name="KSO_WM_UNIT_FILL_FORE_SCHEMECOLOR_INDEX_3" val="14"/>
  <p:tag name="KSO_WM_UNIT_FILL_FORE_SCHEMECOLOR_INDEX_3_POS" val="1"/>
  <p:tag name="KSO_WM_UNIT_FILL_FORE_SCHEMECOLOR_INDEX_3_TRANS" val="0"/>
  <p:tag name="KSO_WM_UNIT_FILL_GRADIENT_TYPE" val="0"/>
  <p:tag name="KSO_WM_UNIT_FILL_GRADIENT_ANGLE" val="225"/>
  <p:tag name="KSO_WM_UNIT_FILL_GRADIENT_Direction" val="7"/>
  <p:tag name="KSO_WM_UNIT_FILL_TYPE" val="3"/>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163.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164.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16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7.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168.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16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7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1.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17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3.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17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75.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0"/>
  <p:tag name="KSO_WM_UNIT_FILL_FORE_SCHEMECOLOR_INDEX_2_BRIGHTNESS" val="0"/>
  <p:tag name="KSO_WM_UNIT_FILL_FORE_SCHEMECOLOR_INDEX_2" val="14"/>
  <p:tag name="KSO_WM_UNIT_FILL_FORE_SCHEMECOLOR_INDEX_2_POS" val="0.36"/>
  <p:tag name="KSO_WM_UNIT_FILL_FORE_SCHEMECOLOR_INDEX_2_TRANS" val="0"/>
  <p:tag name="KSO_WM_UNIT_LINE_FORE_SCHEMECOLOR_INDEX_BRIGHTNESS" val="0.4"/>
  <p:tag name="KSO_WM_UNIT_LINE_FORE_SCHEMECOLOR_INDEX" val="5"/>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13"/>
  <p:tag name="KSO_WM_UNIT_TEXT_FILL_TYPE" val="1"/>
</p:tagLst>
</file>

<file path=ppt/tags/tag176.xml><?xml version="1.0" encoding="utf-8"?>
<p:tagLst xmlns:p="http://schemas.openxmlformats.org/presentationml/2006/main">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13"/>
  <p:tag name="KSO_WM_UNIT_TEXT_FILL_TYPE" val="1"/>
</p:tagLst>
</file>

<file path=ppt/tags/tag177.xml><?xml version="1.0" encoding="utf-8"?>
<p:tagLst xmlns:p="http://schemas.openxmlformats.org/presentationml/2006/main">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13"/>
  <p:tag name="KSO_WM_UNIT_TEXT_FILL_TYPE" val="1"/>
</p:tagLst>
</file>

<file path=ppt/tags/tag178.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0"/>
  <p:tag name="KSO_WM_UNIT_FILL_FORE_SCHEMECOLOR_INDEX_2_BRIGHTNESS" val="0"/>
  <p:tag name="KSO_WM_UNIT_FILL_FORE_SCHEMECOLOR_INDEX_2" val="14"/>
  <p:tag name="KSO_WM_UNIT_FILL_FORE_SCHEMECOLOR_INDEX_2_POS" val="0.36"/>
  <p:tag name="KSO_WM_UNIT_FILL_FORE_SCHEMECOLOR_INDEX_2_TRANS" val="0"/>
  <p:tag name="KSO_WM_UNIT_LINE_FORE_SCHEMECOLOR_INDEX_BRIGHTNESS" val="0.4"/>
  <p:tag name="KSO_WM_UNIT_LINE_FORE_SCHEMECOLOR_INDEX" val="5"/>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13"/>
  <p:tag name="KSO_WM_UNIT_TEXT_FILL_TYPE" val="1"/>
</p:tagLst>
</file>

<file path=ppt/tags/tag179.xml><?xml version="1.0" encoding="utf-8"?>
<p:tagLst xmlns:p="http://schemas.openxmlformats.org/presentationml/2006/main">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13"/>
  <p:tag name="KSO_WM_UNIT_TEXT_FILL_TYPE" val="1"/>
</p:tagLst>
</file>

<file path=ppt/tags/tag18.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80.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0"/>
  <p:tag name="KSO_WM_UNIT_FILL_FORE_SCHEMECOLOR_INDEX_2_BRIGHTNESS" val="0"/>
  <p:tag name="KSO_WM_UNIT_FILL_FORE_SCHEMECOLOR_INDEX_2" val="14"/>
  <p:tag name="KSO_WM_UNIT_FILL_FORE_SCHEMECOLOR_INDEX_2_POS" val="0.36"/>
  <p:tag name="KSO_WM_UNIT_FILL_FORE_SCHEMECOLOR_INDEX_2_TRANS" val="0"/>
  <p:tag name="KSO_WM_UNIT_LINE_FORE_SCHEMECOLOR_INDEX_BRIGHTNESS" val="0.4"/>
  <p:tag name="KSO_WM_UNIT_LINE_FORE_SCHEMECOLOR_INDEX" val="5"/>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13"/>
  <p:tag name="KSO_WM_UNIT_TEXT_FILL_TYPE" val="1"/>
</p:tagLst>
</file>

<file path=ppt/tags/tag181.xml><?xml version="1.0" encoding="utf-8"?>
<p:tagLst xmlns:p="http://schemas.openxmlformats.org/presentationml/2006/main">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13"/>
  <p:tag name="KSO_WM_UNIT_TEXT_FILL_TYPE" val="1"/>
</p:tagLst>
</file>

<file path=ppt/tags/tag182.xml><?xml version="1.0" encoding="utf-8"?>
<p:tagLst xmlns:p="http://schemas.openxmlformats.org/presentationml/2006/main">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13"/>
  <p:tag name="KSO_WM_UNIT_TEXT_FILL_TYPE" val="1"/>
</p:tagLst>
</file>

<file path=ppt/tags/tag183.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0"/>
  <p:tag name="KSO_WM_UNIT_FILL_FORE_SCHEMECOLOR_INDEX_2_BRIGHTNESS" val="0"/>
  <p:tag name="KSO_WM_UNIT_FILL_FORE_SCHEMECOLOR_INDEX_2" val="14"/>
  <p:tag name="KSO_WM_UNIT_FILL_FORE_SCHEMECOLOR_INDEX_2_POS" val="0.36"/>
  <p:tag name="KSO_WM_UNIT_FILL_FORE_SCHEMECOLOR_INDEX_2_TRANS" val="0"/>
  <p:tag name="KSO_WM_UNIT_LINE_FORE_SCHEMECOLOR_INDEX_BRIGHTNESS" val="0.4"/>
  <p:tag name="KSO_WM_UNIT_LINE_FORE_SCHEMECOLOR_INDEX" val="5"/>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13"/>
  <p:tag name="KSO_WM_UNIT_TEXT_FILL_TYPE" val="1"/>
</p:tagLst>
</file>

<file path=ppt/tags/tag184.xml><?xml version="1.0" encoding="utf-8"?>
<p:tagLst xmlns:p="http://schemas.openxmlformats.org/presentationml/2006/main">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13"/>
  <p:tag name="KSO_WM_UNIT_TEXT_FILL_TYPE" val="1"/>
</p:tagLst>
</file>

<file path=ppt/tags/tag185.xml><?xml version="1.0" encoding="utf-8"?>
<p:tagLst xmlns:p="http://schemas.openxmlformats.org/presentationml/2006/main">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13"/>
  <p:tag name="KSO_WM_UNIT_TEXT_FILL_TYPE" val="1"/>
</p:tagLst>
</file>

<file path=ppt/tags/tag186.xml><?xml version="1.0" encoding="utf-8"?>
<p:tagLst xmlns:p="http://schemas.openxmlformats.org/presentationml/2006/main">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13"/>
  <p:tag name="KSO_WM_UNIT_TEXT_FILL_TYPE" val="1"/>
</p:tagLst>
</file>

<file path=ppt/tags/tag187.xml><?xml version="1.0" encoding="utf-8"?>
<p:tagLst xmlns:p="http://schemas.openxmlformats.org/presentationml/2006/main">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13"/>
  <p:tag name="KSO_WM_UNIT_TEXT_FILL_TYPE" val="1"/>
</p:tagLst>
</file>

<file path=ppt/tags/tag18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90.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19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92.xml><?xml version="1.0" encoding="utf-8"?>
<p:tagLst xmlns:p="http://schemas.openxmlformats.org/presentationml/2006/main">
  <p:tag name="TIMING" val="|65.5|30.5|52.3|39.2|11.5"/>
</p:tagLst>
</file>

<file path=ppt/tags/tag193.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194.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195.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19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97.xml><?xml version="1.0" encoding="utf-8"?>
<p:tagLst xmlns:p="http://schemas.openxmlformats.org/presentationml/2006/main">
  <p:tag name="KSO_WM_UNIT_TEXT_FORE_SCHEMECOLOR_INDEX_BRIGHTNESS" val="0"/>
  <p:tag name="KSO_WM_UNIT_TEXT_FORE_SCHEMECOLOR_INDEX" val="15"/>
  <p:tag name="KSO_WM_UNIT_TEXT_LINE_FILL_TYPE" val="2"/>
</p:tagLst>
</file>

<file path=ppt/tags/tag198.xml><?xml version="1.0" encoding="utf-8"?>
<p:tagLst xmlns:p="http://schemas.openxmlformats.org/presentationml/2006/main">
  <p:tag name="KSO_WM_UNIT_TEXT_FORE_SCHEMECOLOR_INDEX_BRIGHTNESS" val="0"/>
  <p:tag name="KSO_WM_UNIT_TEXT_FORE_SCHEMECOLOR_INDEX" val="15"/>
  <p:tag name="KSO_WM_UNIT_TEXT_LINE_FILL_TYPE" val="2"/>
</p:tagLst>
</file>

<file path=ppt/tags/tag199.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3.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20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05.xml><?xml version="1.0" encoding="utf-8"?>
<p:tagLst xmlns:p="http://schemas.openxmlformats.org/presentationml/2006/main">
  <p:tag name="TIMING" val="|50.9|3.8"/>
</p:tagLst>
</file>

<file path=ppt/tags/tag206.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207.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208.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20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1.xml><?xml version="1.0" encoding="utf-8"?>
<p:tagLst xmlns:p="http://schemas.openxmlformats.org/presentationml/2006/main">
  <p:tag name="KSO_WM_SPECIAL_SOURCE" val="bdnull"/>
</p:tagLst>
</file>

<file path=ppt/tags/tag210.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21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4.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215.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216.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217.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218.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21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2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1.xml><?xml version="1.0" encoding="utf-8"?>
<p:tagLst xmlns:p="http://schemas.openxmlformats.org/presentationml/2006/main">
  <p:tag name="KSO_WM_UNIT_LINE_FORE_SCHEMECOLOR_INDEX_BRIGHTNESS" val="0"/>
  <p:tag name="KSO_WM_UNIT_LINE_FORE_SCHEMECOLOR_INDEX" val="13"/>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22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4.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225.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226.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227.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228.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22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3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1.xml><?xml version="1.0" encoding="utf-8"?>
<p:tagLst xmlns:p="http://schemas.openxmlformats.org/presentationml/2006/main">
  <p:tag name="KSO_WM_UNIT_LINE_FORE_SCHEMECOLOR_INDEX_BRIGHTNESS" val="0"/>
  <p:tag name="KSO_WM_UNIT_LINE_FORE_SCHEMECOLOR_INDEX" val="13"/>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23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4.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235.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23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3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3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3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4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2.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24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6.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24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48.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249.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2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50.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251.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25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53.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25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7.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258.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259.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Lst>
</file>

<file path=ppt/tags/tag26.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260.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Lst>
</file>

<file path=ppt/tags/tag261.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26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63.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26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7.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268.xml><?xml version="1.0" encoding="utf-8"?>
<p:tagLst xmlns:p="http://schemas.openxmlformats.org/presentationml/2006/main">
  <p:tag name="TIMING" val="|0.5|0.9"/>
</p:tagLst>
</file>

<file path=ppt/tags/tag269.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27.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0"/>
  <p:tag name="KSO_WM_UNIT_FILL_FORE_SCHEMECOLOR_INDEX_2_BRIGHTNESS" val="0"/>
  <p:tag name="KSO_WM_UNIT_FILL_FORE_SCHEMECOLOR_INDEX_2" val="14"/>
  <p:tag name="KSO_WM_UNIT_FILL_FORE_SCHEMECOLOR_INDEX_2_POS" val="0.36"/>
  <p:tag name="KSO_WM_UNIT_FILL_FORE_SCHEMECOLOR_INDEX_2_TRANS" val="0"/>
  <p:tag name="KSO_WM_UNIT_FILL_FORE_SCHEMECOLOR_INDEX_3_BRIGHTNESS" val="-0.15"/>
  <p:tag name="KSO_WM_UNIT_FILL_FORE_SCHEMECOLOR_INDEX_3" val="14"/>
  <p:tag name="KSO_WM_UNIT_FILL_FORE_SCHEMECOLOR_INDEX_3_POS" val="1"/>
  <p:tag name="KSO_WM_UNIT_FILL_FORE_SCHEMECOLOR_INDEX_3_TRANS" val="0"/>
  <p:tag name="KSO_WM_UNIT_FILL_GRADIENT_TYPE" val="0"/>
  <p:tag name="KSO_WM_UNIT_FILL_GRADIENT_ANGLE" val="225"/>
  <p:tag name="KSO_WM_UNIT_FILL_GRADIENT_Direction" val="7"/>
  <p:tag name="KSO_WM_UNIT_FILL_TYPE" val="3"/>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270.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271.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272.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27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74.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27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8.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279.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28.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280.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0"/>
  <p:tag name="KSO_WM_UNIT_FILL_FORE_SCHEMECOLOR_INDEX_2_BRIGHTNESS" val="0"/>
  <p:tag name="KSO_WM_UNIT_FILL_FORE_SCHEMECOLOR_INDEX_2" val="14"/>
  <p:tag name="KSO_WM_UNIT_FILL_FORE_SCHEMECOLOR_INDEX_2_POS" val="0.36"/>
  <p:tag name="KSO_WM_UNIT_FILL_FORE_SCHEMECOLOR_INDEX_2_TRANS" val="0"/>
  <p:tag name="KSO_WM_UNIT_FILL_FORE_SCHEMECOLOR_INDEX_3_BRIGHTNESS" val="-0.15"/>
  <p:tag name="KSO_WM_UNIT_FILL_FORE_SCHEMECOLOR_INDEX_3" val="14"/>
  <p:tag name="KSO_WM_UNIT_FILL_FORE_SCHEMECOLOR_INDEX_3_POS" val="1"/>
  <p:tag name="KSO_WM_UNIT_FILL_FORE_SCHEMECOLOR_INDEX_3_TRANS" val="0"/>
  <p:tag name="KSO_WM_UNIT_FILL_GRADIENT_TYPE" val="0"/>
  <p:tag name="KSO_WM_UNIT_FILL_GRADIENT_ANGLE" val="225"/>
  <p:tag name="KSO_WM_UNIT_FILL_GRADIENT_Direction" val="7"/>
  <p:tag name="KSO_WM_UNIT_FILL_TYPE" val="3"/>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281.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282.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28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4.xml><?xml version="1.0" encoding="utf-8"?>
<p:tagLst xmlns:p="http://schemas.openxmlformats.org/presentationml/2006/main">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13"/>
  <p:tag name="KSO_WM_UNIT_TEXT_FILL_TYPE" val="1"/>
</p:tagLst>
</file>

<file path=ppt/tags/tag285.xml><?xml version="1.0" encoding="utf-8"?>
<p:tagLst xmlns:p="http://schemas.openxmlformats.org/presentationml/2006/main">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13"/>
  <p:tag name="KSO_WM_UNIT_TEXT_FILL_TYPE" val="1"/>
</p:tagLst>
</file>

<file path=ppt/tags/tag286.xml><?xml version="1.0" encoding="utf-8"?>
<p:tagLst xmlns:p="http://schemas.openxmlformats.org/presentationml/2006/main">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13"/>
  <p:tag name="KSO_WM_UNIT_TEXT_FILL_TYPE" val="1"/>
</p:tagLst>
</file>

<file path=ppt/tags/tag287.xml><?xml version="1.0" encoding="utf-8"?>
<p:tagLst xmlns:p="http://schemas.openxmlformats.org/presentationml/2006/main">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13"/>
  <p:tag name="KSO_WM_UNIT_TEXT_FILL_TYPE" val="1"/>
</p:tagLst>
</file>

<file path=ppt/tags/tag288.xml><?xml version="1.0" encoding="utf-8"?>
<p:tagLst xmlns:p="http://schemas.openxmlformats.org/presentationml/2006/main">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13"/>
  <p:tag name="KSO_WM_UNIT_TEXT_FILL_TYPE" val="1"/>
</p:tagLst>
</file>

<file path=ppt/tags/tag289.xml><?xml version="1.0" encoding="utf-8"?>
<p:tagLst xmlns:p="http://schemas.openxmlformats.org/presentationml/2006/main">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13"/>
  <p:tag name="KSO_WM_UNIT_TEXT_FILL_TYPE" val="1"/>
</p:tagLst>
</file>

<file path=ppt/tags/tag2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90.xml><?xml version="1.0" encoding="utf-8"?>
<p:tagLst xmlns:p="http://schemas.openxmlformats.org/presentationml/2006/main">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13"/>
  <p:tag name="KSO_WM_UNIT_TEXT_FILL_TYPE" val="1"/>
</p:tagLst>
</file>

<file path=ppt/tags/tag291.xml><?xml version="1.0" encoding="utf-8"?>
<p:tagLst xmlns:p="http://schemas.openxmlformats.org/presentationml/2006/main">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13"/>
  <p:tag name="KSO_WM_UNIT_TEXT_FILL_TYPE" val="1"/>
</p:tagLst>
</file>

<file path=ppt/tags/tag292.xml><?xml version="1.0" encoding="utf-8"?>
<p:tagLst xmlns:p="http://schemas.openxmlformats.org/presentationml/2006/main">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13"/>
  <p:tag name="KSO_WM_UNIT_TEXT_FILL_TYPE" val="1"/>
</p:tagLst>
</file>

<file path=ppt/tags/tag293.xml><?xml version="1.0" encoding="utf-8"?>
<p:tagLst xmlns:p="http://schemas.openxmlformats.org/presentationml/2006/main">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13"/>
  <p:tag name="KSO_WM_UNIT_TEXT_FILL_TYPE" val="1"/>
</p:tagLst>
</file>

<file path=ppt/tags/tag294.xml><?xml version="1.0" encoding="utf-8"?>
<p:tagLst xmlns:p="http://schemas.openxmlformats.org/presentationml/2006/main">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13"/>
  <p:tag name="KSO_WM_UNIT_TEXT_FILL_TYPE" val="1"/>
</p:tagLst>
</file>

<file path=ppt/tags/tag295.xml><?xml version="1.0" encoding="utf-8"?>
<p:tagLst xmlns:p="http://schemas.openxmlformats.org/presentationml/2006/main">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13"/>
  <p:tag name="KSO_WM_UNIT_TEXT_FILL_TYPE" val="1"/>
</p:tagLst>
</file>

<file path=ppt/tags/tag296.xml><?xml version="1.0" encoding="utf-8"?>
<p:tagLst xmlns:p="http://schemas.openxmlformats.org/presentationml/2006/main">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13"/>
  <p:tag name="KSO_WM_UNIT_TEXT_FILL_TYPE" val="1"/>
</p:tagLst>
</file>

<file path=ppt/tags/tag297.xml><?xml version="1.0" encoding="utf-8"?>
<p:tagLst xmlns:p="http://schemas.openxmlformats.org/presentationml/2006/main">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13"/>
  <p:tag name="KSO_WM_UNIT_TEXT_FILL_TYPE" val="1"/>
</p:tagLst>
</file>

<file path=ppt/tags/tag298.xml><?xml version="1.0" encoding="utf-8"?>
<p:tagLst xmlns:p="http://schemas.openxmlformats.org/presentationml/2006/main">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13"/>
  <p:tag name="KSO_WM_UNIT_TEXT_FILL_TYPE" val="1"/>
</p:tagLst>
</file>

<file path=ppt/tags/tag299.xml><?xml version="1.0" encoding="utf-8"?>
<p:tagLst xmlns:p="http://schemas.openxmlformats.org/presentationml/2006/main">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13"/>
  <p:tag name="KSO_WM_UNIT_TEXT_FILL_TYPE"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300.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0"/>
  <p:tag name="KSO_WM_UNIT_FILL_FORE_SCHEMECOLOR_INDEX_2_BRIGHTNESS" val="0"/>
  <p:tag name="KSO_WM_UNIT_FILL_FORE_SCHEMECOLOR_INDEX_2" val="14"/>
  <p:tag name="KSO_WM_UNIT_FILL_FORE_SCHEMECOLOR_INDEX_2_POS" val="0.36"/>
  <p:tag name="KSO_WM_UNIT_FILL_FORE_SCHEMECOLOR_INDEX_2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301.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0"/>
  <p:tag name="KSO_WM_UNIT_FILL_FORE_SCHEMECOLOR_INDEX_2_BRIGHTNESS" val="0"/>
  <p:tag name="KSO_WM_UNIT_FILL_FORE_SCHEMECOLOR_INDEX_2" val="14"/>
  <p:tag name="KSO_WM_UNIT_FILL_FORE_SCHEMECOLOR_INDEX_2_POS" val="0.36"/>
  <p:tag name="KSO_WM_UNIT_FILL_FORE_SCHEMECOLOR_INDEX_2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302.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0"/>
  <p:tag name="KSO_WM_UNIT_FILL_FORE_SCHEMECOLOR_INDEX_2_BRIGHTNESS" val="0"/>
  <p:tag name="KSO_WM_UNIT_FILL_FORE_SCHEMECOLOR_INDEX_2" val="14"/>
  <p:tag name="KSO_WM_UNIT_FILL_FORE_SCHEMECOLOR_INDEX_2_POS" val="0.36"/>
  <p:tag name="KSO_WM_UNIT_FILL_FORE_SCHEMECOLOR_INDEX_2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303.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0"/>
  <p:tag name="KSO_WM_UNIT_FILL_FORE_SCHEMECOLOR_INDEX_2_BRIGHTNESS" val="0"/>
  <p:tag name="KSO_WM_UNIT_FILL_FORE_SCHEMECOLOR_INDEX_2" val="14"/>
  <p:tag name="KSO_WM_UNIT_FILL_FORE_SCHEMECOLOR_INDEX_2_POS" val="0.36"/>
  <p:tag name="KSO_WM_UNIT_FILL_FORE_SCHEMECOLOR_INDEX_2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304.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0"/>
  <p:tag name="KSO_WM_UNIT_FILL_FORE_SCHEMECOLOR_INDEX_2_BRIGHTNESS" val="0"/>
  <p:tag name="KSO_WM_UNIT_FILL_FORE_SCHEMECOLOR_INDEX_2" val="14"/>
  <p:tag name="KSO_WM_UNIT_FILL_FORE_SCHEMECOLOR_INDEX_2_POS" val="0.36"/>
  <p:tag name="KSO_WM_UNIT_FILL_FORE_SCHEMECOLOR_INDEX_2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305.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0"/>
  <p:tag name="KSO_WM_UNIT_FILL_FORE_SCHEMECOLOR_INDEX_2_BRIGHTNESS" val="0"/>
  <p:tag name="KSO_WM_UNIT_FILL_FORE_SCHEMECOLOR_INDEX_2" val="14"/>
  <p:tag name="KSO_WM_UNIT_FILL_FORE_SCHEMECOLOR_INDEX_2_POS" val="0.36"/>
  <p:tag name="KSO_WM_UNIT_FILL_FORE_SCHEMECOLOR_INDEX_2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306.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0"/>
  <p:tag name="KSO_WM_UNIT_FILL_FORE_SCHEMECOLOR_INDEX_2_BRIGHTNESS" val="0"/>
  <p:tag name="KSO_WM_UNIT_FILL_FORE_SCHEMECOLOR_INDEX_2" val="14"/>
  <p:tag name="KSO_WM_UNIT_FILL_FORE_SCHEMECOLOR_INDEX_2_POS" val="0.36"/>
  <p:tag name="KSO_WM_UNIT_FILL_FORE_SCHEMECOLOR_INDEX_2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307.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0"/>
  <p:tag name="KSO_WM_UNIT_FILL_FORE_SCHEMECOLOR_INDEX_2_BRIGHTNESS" val="0"/>
  <p:tag name="KSO_WM_UNIT_FILL_FORE_SCHEMECOLOR_INDEX_2" val="14"/>
  <p:tag name="KSO_WM_UNIT_FILL_FORE_SCHEMECOLOR_INDEX_2_POS" val="0.36"/>
  <p:tag name="KSO_WM_UNIT_FILL_FORE_SCHEMECOLOR_INDEX_2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308.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0"/>
  <p:tag name="KSO_WM_UNIT_FILL_FORE_SCHEMECOLOR_INDEX_2_BRIGHTNESS" val="0"/>
  <p:tag name="KSO_WM_UNIT_FILL_FORE_SCHEMECOLOR_INDEX_2" val="14"/>
  <p:tag name="KSO_WM_UNIT_FILL_FORE_SCHEMECOLOR_INDEX_2_POS" val="0.36"/>
  <p:tag name="KSO_WM_UNIT_FILL_FORE_SCHEMECOLOR_INDEX_2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309.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0"/>
  <p:tag name="KSO_WM_UNIT_FILL_FORE_SCHEMECOLOR_INDEX_2_BRIGHTNESS" val="0"/>
  <p:tag name="KSO_WM_UNIT_FILL_FORE_SCHEMECOLOR_INDEX_2" val="14"/>
  <p:tag name="KSO_WM_UNIT_FILL_FORE_SCHEMECOLOR_INDEX_2_POS" val="0.36"/>
  <p:tag name="KSO_WM_UNIT_FILL_FORE_SCHEMECOLOR_INDEX_2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3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10.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0"/>
  <p:tag name="KSO_WM_UNIT_FILL_FORE_SCHEMECOLOR_INDEX_2_BRIGHTNESS" val="0"/>
  <p:tag name="KSO_WM_UNIT_FILL_FORE_SCHEMECOLOR_INDEX_2" val="14"/>
  <p:tag name="KSO_WM_UNIT_FILL_FORE_SCHEMECOLOR_INDEX_2_POS" val="0.36"/>
  <p:tag name="KSO_WM_UNIT_FILL_FORE_SCHEMECOLOR_INDEX_2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31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13.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31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15.xml><?xml version="1.0" encoding="utf-8"?>
<p:tagLst xmlns:p="http://schemas.openxmlformats.org/presentationml/2006/main">
  <p:tag name="TIMING" val="|8.2|12.3|3.7|2.2|4.4|5.5|2.2|5.2|8.5|6.2|4.3|2.5|5.4"/>
</p:tagLst>
</file>

<file path=ppt/tags/tag316.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317.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318.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319.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3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20.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32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22.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32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2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2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26.xml><?xml version="1.0" encoding="utf-8"?>
<p:tagLst xmlns:p="http://schemas.openxmlformats.org/presentationml/2006/main">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13"/>
  <p:tag name="KSO_WM_UNIT_TEXT_FILL_TYPE" val="1"/>
</p:tagLst>
</file>

<file path=ppt/tags/tag327.xml><?xml version="1.0" encoding="utf-8"?>
<p:tagLst xmlns:p="http://schemas.openxmlformats.org/presentationml/2006/main">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328.xml><?xml version="1.0" encoding="utf-8"?>
<p:tagLst xmlns:p="http://schemas.openxmlformats.org/presentationml/2006/main">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13"/>
  <p:tag name="KSO_WM_UNIT_TEXT_FILL_TYPE" val="1"/>
</p:tagLst>
</file>

<file path=ppt/tags/tag32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3.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330.xml><?xml version="1.0" encoding="utf-8"?>
<p:tagLst xmlns:p="http://schemas.openxmlformats.org/presentationml/2006/main">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33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32.xml><?xml version="1.0" encoding="utf-8"?>
<p:tagLst xmlns:p="http://schemas.openxmlformats.org/presentationml/2006/main">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13"/>
  <p:tag name="KSO_WM_UNIT_TEXT_FILL_TYPE" val="1"/>
</p:tagLst>
</file>

<file path=ppt/tags/tag333.xml><?xml version="1.0" encoding="utf-8"?>
<p:tagLst xmlns:p="http://schemas.openxmlformats.org/presentationml/2006/main">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33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3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36.xml><?xml version="1.0" encoding="utf-8"?>
<p:tagLst xmlns:p="http://schemas.openxmlformats.org/presentationml/2006/main">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337.xml><?xml version="1.0" encoding="utf-8"?>
<p:tagLst xmlns:p="http://schemas.openxmlformats.org/presentationml/2006/main">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13"/>
  <p:tag name="KSO_WM_UNIT_TEXT_FILL_TYPE" val="1"/>
</p:tagLst>
</file>

<file path=ppt/tags/tag338.xml><?xml version="1.0" encoding="utf-8"?>
<p:tagLst xmlns:p="http://schemas.openxmlformats.org/presentationml/2006/main">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Lst>
</file>

<file path=ppt/tags/tag33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4.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340.xml><?xml version="1.0" encoding="utf-8"?>
<p:tagLst xmlns:p="http://schemas.openxmlformats.org/presentationml/2006/main">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13"/>
  <p:tag name="KSO_WM_UNIT_TEXT_FILL_TYPE" val="1"/>
</p:tagLst>
</file>

<file path=ppt/tags/tag341.xml><?xml version="1.0" encoding="utf-8"?>
<p:tagLst xmlns:p="http://schemas.openxmlformats.org/presentationml/2006/main">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342.xml><?xml version="1.0" encoding="utf-8"?>
<p:tagLst xmlns:p="http://schemas.openxmlformats.org/presentationml/2006/main">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13"/>
  <p:tag name="KSO_WM_UNIT_TEXT_FILL_TYPE" val="1"/>
</p:tagLst>
</file>

<file path=ppt/tags/tag34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4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4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46.xml><?xml version="1.0" encoding="utf-8"?>
<p:tagLst xmlns:p="http://schemas.openxmlformats.org/presentationml/2006/main">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34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48.xml><?xml version="1.0" encoding="utf-8"?>
<p:tagLst xmlns:p="http://schemas.openxmlformats.org/presentationml/2006/main">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34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5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51.xml><?xml version="1.0" encoding="utf-8"?>
<p:tagLst xmlns:p="http://schemas.openxmlformats.org/presentationml/2006/main">
  <p:tag name="TIMING" val="|8.2|12.3|3.7|2.2|4.4|5.5|2.2|5.2|8.5|6.2|4.3|2.5|5.4"/>
</p:tagLst>
</file>

<file path=ppt/tags/tag352.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353.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354.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35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56.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357.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35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5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60.xml><?xml version="1.0" encoding="utf-8"?>
<p:tagLst xmlns:p="http://schemas.openxmlformats.org/presentationml/2006/main">
  <p:tag name="KSO_WM_UNIT_LINE_FORE_SCHEMECOLOR_INDEX_BRIGHTNESS" val="0"/>
  <p:tag name="KSO_WM_UNIT_LINE_FORE_SCHEMECOLOR_INDEX" val="13"/>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36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6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63.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364.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365.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366.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36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68.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369.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3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7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7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72.xml><?xml version="1.0" encoding="utf-8"?>
<p:tagLst xmlns:p="http://schemas.openxmlformats.org/presentationml/2006/main">
  <p:tag name="KSO_WM_UNIT_LINE_FORE_SCHEMECOLOR_INDEX_BRIGHTNESS" val="0"/>
  <p:tag name="KSO_WM_UNIT_LINE_FORE_SCHEMECOLOR_INDEX" val="13"/>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37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7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75.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376.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377.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378.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37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8.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380.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381.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38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8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84.xml><?xml version="1.0" encoding="utf-8"?>
<p:tagLst xmlns:p="http://schemas.openxmlformats.org/presentationml/2006/main">
  <p:tag name="KSO_WM_UNIT_LINE_FORE_SCHEMECOLOR_INDEX_BRIGHTNESS" val="0"/>
  <p:tag name="KSO_WM_UNIT_LINE_FORE_SCHEMECOLOR_INDEX" val="13"/>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38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8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87.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388.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389.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39.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390.xml><?xml version="1.0" encoding="utf-8"?>
<p:tagLst xmlns:p="http://schemas.openxmlformats.org/presentationml/2006/main">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39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92.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393.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39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9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9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97.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39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99.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00.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40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03.xml><?xml version="1.0" encoding="utf-8"?>
<p:tagLst xmlns:p="http://schemas.openxmlformats.org/presentationml/2006/main">
  <p:tag name="KSO_WM_UNIT_LINE_FORE_SCHEMECOLOR_INDEX_BRIGHTNESS" val="0"/>
  <p:tag name="KSO_WM_UNIT_LINE_FORE_SCHEMECOLOR_INDEX" val="13"/>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40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0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06.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407.xml><?xml version="1.0" encoding="utf-8"?>
<p:tagLst xmlns:p="http://schemas.openxmlformats.org/presentationml/2006/main">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40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09.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41.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41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11.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4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15.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416.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41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18.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41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2.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420.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42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22.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42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2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25.xml><?xml version="1.0" encoding="utf-8"?>
<p:tagLst xmlns:p="http://schemas.openxmlformats.org/presentationml/2006/main">
  <p:tag name="KSO_WM_UNIT_LINE_FORE_SCHEMECOLOR_INDEX_BRIGHTNESS" val="0"/>
  <p:tag name="KSO_WM_UNIT_LINE_FORE_SCHEMECOLOR_INDEX" val="13"/>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42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28.xml><?xml version="1.0" encoding="utf-8"?>
<p:tagLst xmlns:p="http://schemas.openxmlformats.org/presentationml/2006/main">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42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30.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431.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43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3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3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35.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43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37.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438.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43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4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41.xml><?xml version="1.0" encoding="utf-8"?>
<p:tagLst xmlns:p="http://schemas.openxmlformats.org/presentationml/2006/main">
  <p:tag name="KSO_WM_UNIT_LINE_FORE_SCHEMECOLOR_INDEX_BRIGHTNESS" val="0"/>
  <p:tag name="KSO_WM_UNIT_LINE_FORE_SCHEMECOLOR_INDEX" val="13"/>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44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4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44.xml><?xml version="1.0" encoding="utf-8"?>
<p:tagLst xmlns:p="http://schemas.openxmlformats.org/presentationml/2006/main">
  <p:tag name="TIMING" val="|6.9"/>
</p:tagLst>
</file>

<file path=ppt/tags/tag445.xml><?xml version="1.0" encoding="utf-8"?>
<p:tagLst xmlns:p="http://schemas.openxmlformats.org/presentationml/2006/main">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44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47.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44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49.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4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5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5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5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53.xml><?xml version="1.0" encoding="utf-8"?>
<p:tagLst xmlns:p="http://schemas.openxmlformats.org/presentationml/2006/main">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454.xml><?xml version="1.0" encoding="utf-8"?>
<p:tagLst xmlns:p="http://schemas.openxmlformats.org/presentationml/2006/main">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455.xml><?xml version="1.0" encoding="utf-8"?>
<p:tagLst xmlns:p="http://schemas.openxmlformats.org/presentationml/2006/main">
  <p:tag name="TIMING" val="|6.9"/>
</p:tagLst>
</file>

<file path=ppt/tags/tag456.xml><?xml version="1.0" encoding="utf-8"?>
<p:tagLst xmlns:p="http://schemas.openxmlformats.org/presentationml/2006/main">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45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58.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45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6.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460.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46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6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6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64.xml><?xml version="1.0" encoding="utf-8"?>
<p:tagLst xmlns:p="http://schemas.openxmlformats.org/presentationml/2006/main">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465.xml><?xml version="1.0" encoding="utf-8"?>
<p:tagLst xmlns:p="http://schemas.openxmlformats.org/presentationml/2006/main">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466.xml><?xml version="1.0" encoding="utf-8"?>
<p:tagLst xmlns:p="http://schemas.openxmlformats.org/presentationml/2006/main">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467.xml><?xml version="1.0" encoding="utf-8"?>
<p:tagLst xmlns:p="http://schemas.openxmlformats.org/presentationml/2006/main">
  <p:tag name="TIMING" val="|6.9"/>
</p:tagLst>
</file>

<file path=ppt/tags/tag46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69.xml><?xml version="1.0" encoding="utf-8"?>
<p:tagLst xmlns:p="http://schemas.openxmlformats.org/presentationml/2006/main">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47.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47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71.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472.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47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7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7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76.xml><?xml version="1.0" encoding="utf-8"?>
<p:tagLst xmlns:p="http://schemas.openxmlformats.org/presentationml/2006/main">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47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78.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479.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4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8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8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83.xml><?xml version="1.0" encoding="utf-8"?>
<p:tagLst xmlns:p="http://schemas.openxmlformats.org/presentationml/2006/main">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48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85.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486.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48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8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8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9.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490.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49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92.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493.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49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9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9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97.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49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99.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500.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50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0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0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05.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506.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50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508.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509.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51.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51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1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13.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51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515.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516.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51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1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19.xml><?xml version="1.0" encoding="utf-8"?>
<p:tagLst xmlns:p="http://schemas.openxmlformats.org/presentationml/2006/main">
  <p:tag name="KSO_WM_UNIT_LINE_FORE_SCHEMECOLOR_INDEX_BRIGHTNESS" val="0"/>
  <p:tag name="KSO_WM_UNIT_LINE_FORE_SCHEMECOLOR_INDEX" val="13"/>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5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5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22.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52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524.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525.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52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27.xml><?xml version="1.0" encoding="utf-8"?>
<p:tagLst xmlns:p="http://schemas.openxmlformats.org/presentationml/2006/main">
  <p:tag name="KSO_WM_UNIT_LINE_FORE_SCHEMECOLOR_INDEX_BRIGHTNESS" val="0"/>
  <p:tag name="KSO_WM_UNIT_LINE_FORE_SCHEMECOLOR_INDEX" val="13"/>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52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2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3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31.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532.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53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34.xml><?xml version="1.0" encoding="utf-8"?>
<p:tagLst xmlns:p="http://schemas.openxmlformats.org/presentationml/2006/main">
  <p:tag name="KSO_WM_UNIT_LINE_FORE_SCHEMECOLOR_INDEX_BRIGHTNESS" val="0"/>
  <p:tag name="KSO_WM_UNIT_LINE_FORE_SCHEMECOLOR_INDEX" val="13"/>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53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3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3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38.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53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5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40.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541.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54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43.xml><?xml version="1.0" encoding="utf-8"?>
<p:tagLst xmlns:p="http://schemas.openxmlformats.org/presentationml/2006/main">
  <p:tag name="KSO_WM_UNIT_LINE_FORE_SCHEMECOLOR_INDEX_BRIGHTNESS" val="0"/>
  <p:tag name="KSO_WM_UNIT_LINE_FORE_SCHEMECOLOR_INDEX" val="13"/>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54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4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4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47.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54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54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5.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550.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551.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55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53.xml><?xml version="1.0" encoding="utf-8"?>
<p:tagLst xmlns:p="http://schemas.openxmlformats.org/presentationml/2006/main">
  <p:tag name="KSO_WM_UNIT_LINE_FORE_SCHEMECOLOR_INDEX_BRIGHTNESS" val="0"/>
  <p:tag name="KSO_WM_UNIT_LINE_FORE_SCHEMECOLOR_INDEX" val="13"/>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55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5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5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57.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55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559.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56.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560.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56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62.xml><?xml version="1.0" encoding="utf-8"?>
<p:tagLst xmlns:p="http://schemas.openxmlformats.org/presentationml/2006/main">
  <p:tag name="KSO_WM_UNIT_LINE_FORE_SCHEMECOLOR_INDEX_BRIGHTNESS" val="0"/>
  <p:tag name="KSO_WM_UNIT_LINE_FORE_SCHEMECOLOR_INDEX" val="13"/>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56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6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6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66.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56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568.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569.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5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7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7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7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73.xml><?xml version="1.0" encoding="utf-8"?>
<p:tagLst xmlns:p="http://schemas.openxmlformats.org/presentationml/2006/main">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57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575.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576.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57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7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7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8.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580.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581.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582.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58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584.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58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86.xml><?xml version="1.0" encoding="utf-8"?>
<p:tagLst xmlns:p="http://schemas.openxmlformats.org/presentationml/2006/main">
  <p:tag name="KSO_WM_UNIT_LINE_FORE_SCHEMECOLOR_INDEX_BRIGHTNESS" val="0"/>
  <p:tag name="KSO_WM_UNIT_LINE_FORE_SCHEMECOLOR_INDEX" val="13"/>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58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8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8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9.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590.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59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592.xml><?xml version="1.0" encoding="utf-8"?>
<p:tagLst xmlns:p="http://schemas.openxmlformats.org/presentationml/2006/main">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0.5"/>
  <p:tag name="KSO_WM_UNIT_FILL_FORE_SCHEMECOLOR_INDEX_2_TRANS" val="0"/>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Lst>
</file>

<file path=ppt/tags/tag593.xml><?xml version="1.0" encoding="utf-8"?>
<p:tagLst xmlns:p="http://schemas.openxmlformats.org/presentationml/2006/main">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0.5"/>
  <p:tag name="KSO_WM_UNIT_FILL_FORE_SCHEMECOLOR_INDEX_2_TRANS" val="0"/>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Lst>
</file>

<file path=ppt/tags/tag59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95.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596.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597.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598.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59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0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0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02.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60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04.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60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06.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60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08.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60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1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1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12.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61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14.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61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16.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61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18.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61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2.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6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22.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62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24.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62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26.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62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28.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62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3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3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32.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63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34.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63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36.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63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38.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63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4.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64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4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42.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64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44.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64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46.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64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48.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64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5.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65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5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52.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65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54.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65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56.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657.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658.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65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60.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661.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66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6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6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65.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66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67.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668.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66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7.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670.xml><?xml version="1.0" encoding="utf-8"?>
<p:tagLst xmlns:p="http://schemas.openxmlformats.org/presentationml/2006/main">
  <p:tag name="KSO_WM_UNIT_LINE_FORE_SCHEMECOLOR_INDEX_BRIGHTNESS" val="0"/>
  <p:tag name="KSO_WM_UNIT_LINE_FORE_SCHEMECOLOR_INDEX" val="13"/>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67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7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7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74.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67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76.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67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78.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679.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6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8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81.xml><?xml version="1.0" encoding="utf-8"?>
<p:tagLst xmlns:p="http://schemas.openxmlformats.org/presentationml/2006/main">
  <p:tag name="KSO_WM_UNIT_LINE_FORE_SCHEMECOLOR_INDEX_BRIGHTNESS" val="0"/>
  <p:tag name="KSO_WM_UNIT_LINE_FORE_SCHEMECOLOR_INDEX" val="13"/>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68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83.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68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8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8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87.xml><?xml version="1.0" encoding="utf-8"?>
<p:tagLst xmlns:p="http://schemas.openxmlformats.org/presentationml/2006/main">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68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89.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6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9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91.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69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9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9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95.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696.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69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98.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699.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0.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70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0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03.xml><?xml version="1.0" encoding="utf-8"?>
<p:tagLst xmlns:p="http://schemas.openxmlformats.org/presentationml/2006/main">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704.xml><?xml version="1.0" encoding="utf-8"?>
<p:tagLst xmlns:p="http://schemas.openxmlformats.org/presentationml/2006/main">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705.xml><?xml version="1.0" encoding="utf-8"?>
<p:tagLst xmlns:p="http://schemas.openxmlformats.org/presentationml/2006/main">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70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07.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70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09.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7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1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11.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7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15.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71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17.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718.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71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2.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720.xml><?xml version="1.0" encoding="utf-8"?>
<p:tagLst xmlns:p="http://schemas.openxmlformats.org/presentationml/2006/main">
  <p:tag name="KSO_WM_UNIT_LINE_FORE_SCHEMECOLOR_INDEX_BRIGHTNESS" val="0"/>
  <p:tag name="KSO_WM_UNIT_LINE_FORE_SCHEMECOLOR_INDEX" val="13"/>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7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2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2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24.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725.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72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27.xml><?xml version="1.0" encoding="utf-8"?>
<p:tagLst xmlns:p="http://schemas.openxmlformats.org/presentationml/2006/main">
  <p:tag name="KSO_WM_UNIT_LINE_FORE_SCHEMECOLOR_INDEX_BRIGHTNESS" val="0"/>
  <p:tag name="KSO_WM_UNIT_LINE_FORE_SCHEMECOLOR_INDEX" val="13"/>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72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2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3.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73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31.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73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3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34.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735.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73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37.xml><?xml version="1.0" encoding="utf-8"?>
<p:tagLst xmlns:p="http://schemas.openxmlformats.org/presentationml/2006/main">
  <p:tag name="KSO_WM_UNIT_LINE_FORE_SCHEMECOLOR_INDEX_BRIGHTNESS" val="0"/>
  <p:tag name="KSO_WM_UNIT_LINE_FORE_SCHEMECOLOR_INDEX" val="13"/>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73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3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4.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74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41.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74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43.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744.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74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46.xml><?xml version="1.0" encoding="utf-8"?>
<p:tagLst xmlns:p="http://schemas.openxmlformats.org/presentationml/2006/main">
  <p:tag name="KSO_WM_UNIT_LINE_FORE_SCHEMECOLOR_INDEX_BRIGHTNESS" val="0"/>
  <p:tag name="KSO_WM_UNIT_LINE_FORE_SCHEMECOLOR_INDEX" val="13"/>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74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4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4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5.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750.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75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52.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753.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75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5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5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57.xml><?xml version="1.0" encoding="utf-8"?>
<p:tagLst xmlns:p="http://schemas.openxmlformats.org/presentationml/2006/main">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75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59.xml><?xml version="1.0" encoding="utf-8"?>
<p:tagLst xmlns:p="http://schemas.openxmlformats.org/presentationml/2006/main">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76.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76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61.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76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63.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76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6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6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67.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0"/>
  <p:tag name="KSO_WM_UNIT_FILL_FORE_SCHEMECOLOR_INDEX_2_BRIGHTNESS" val="0"/>
  <p:tag name="KSO_WM_UNIT_FILL_FORE_SCHEMECOLOR_INDEX_2" val="14"/>
  <p:tag name="KSO_WM_UNIT_FILL_FORE_SCHEMECOLOR_INDEX_2_POS" val="0.36"/>
  <p:tag name="KSO_WM_UNIT_FILL_FORE_SCHEMECOLOR_INDEX_2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768.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0"/>
  <p:tag name="KSO_WM_UNIT_FILL_FORE_SCHEMECOLOR_INDEX_2_BRIGHTNESS" val="0"/>
  <p:tag name="KSO_WM_UNIT_FILL_FORE_SCHEMECOLOR_INDEX_2" val="14"/>
  <p:tag name="KSO_WM_UNIT_FILL_FORE_SCHEMECOLOR_INDEX_2_POS" val="0.36"/>
  <p:tag name="KSO_WM_UNIT_FILL_FORE_SCHEMECOLOR_INDEX_2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769.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0"/>
  <p:tag name="KSO_WM_UNIT_FILL_FORE_SCHEMECOLOR_INDEX_2_BRIGHTNESS" val="0"/>
  <p:tag name="KSO_WM_UNIT_FILL_FORE_SCHEMECOLOR_INDEX_2" val="14"/>
  <p:tag name="KSO_WM_UNIT_FILL_FORE_SCHEMECOLOR_INDEX_2_POS" val="0.36"/>
  <p:tag name="KSO_WM_UNIT_FILL_FORE_SCHEMECOLOR_INDEX_2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7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70.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77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72.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773.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77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75.xml><?xml version="1.0" encoding="utf-8"?>
<p:tagLst xmlns:p="http://schemas.openxmlformats.org/presentationml/2006/main">
  <p:tag name="KSO_WM_UNIT_LINE_FORE_SCHEMECOLOR_INDEX_BRIGHTNESS" val="0"/>
  <p:tag name="KSO_WM_UNIT_LINE_FORE_SCHEMECOLOR_INDEX" val="13"/>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77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7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7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79.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7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80.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7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82.xml><?xml version="1.0" encoding="utf-8"?>
<p:tagLst xmlns:p="http://schemas.openxmlformats.org/presentationml/2006/main">
  <p:tag name="KSO_WM_UNIT_LINE_FORE_SCHEMECOLOR_INDEX_BRIGHTNESS" val="0"/>
  <p:tag name="KSO_WM_UNIT_LINE_FORE_SCHEMECOLOR_INDEX" val="13"/>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78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8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8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86.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78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88.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789.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7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9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91.xml><?xml version="1.0" encoding="utf-8"?>
<p:tagLst xmlns:p="http://schemas.openxmlformats.org/presentationml/2006/main">
  <p:tag name="KSO_WM_UNIT_LINE_FORE_SCHEMECOLOR_INDEX_BRIGHTNESS" val="0"/>
  <p:tag name="KSO_WM_UNIT_LINE_FORE_SCHEMECOLOR_INDEX" val="13"/>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79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9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9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95.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79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9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98.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799.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0.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80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01.xml><?xml version="1.0" encoding="utf-8"?>
<p:tagLst xmlns:p="http://schemas.openxmlformats.org/presentationml/2006/main">
  <p:tag name="KSO_WM_UNIT_LINE_FORE_SCHEMECOLOR_INDEX_BRIGHTNESS" val="0"/>
  <p:tag name="KSO_WM_UNIT_LINE_FORE_SCHEMECOLOR_INDEX" val="13"/>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8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0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0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05.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80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07.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80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09.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8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10.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81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12.xml><?xml version="1.0" encoding="utf-8"?>
<p:tagLst xmlns:p="http://schemas.openxmlformats.org/presentationml/2006/main">
  <p:tag name="KSO_WM_UNIT_LINE_FORE_SCHEMECOLOR_INDEX_BRIGHTNESS" val="0"/>
  <p:tag name="KSO_WM_UNIT_LINE_FORE_SCHEMECOLOR_INDEX" val="13"/>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8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1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1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17.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818.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81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2.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820.xml><?xml version="1.0" encoding="utf-8"?>
<p:tagLst xmlns:p="http://schemas.openxmlformats.org/presentationml/2006/main">
  <p:tag name="KSO_WM_UNIT_LINE_FORE_SCHEMECOLOR_INDEX_BRIGHTNESS" val="0"/>
  <p:tag name="KSO_WM_UNIT_LINE_FORE_SCHEMECOLOR_INDEX" val="13"/>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8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2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2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24.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82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26.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827.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82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2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3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31.xml><?xml version="1.0" encoding="utf-8"?>
<p:tagLst xmlns:p="http://schemas.openxmlformats.org/presentationml/2006/main">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83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33.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83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35.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836.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83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38.xml><?xml version="1.0" encoding="utf-8"?>
<p:tagLst xmlns:p="http://schemas.openxmlformats.org/presentationml/2006/main">
  <p:tag name="KSO_WM_UNIT_LINE_FORE_SCHEMECOLOR_INDEX_BRIGHTNESS" val="0"/>
  <p:tag name="KSO_WM_UNIT_LINE_FORE_SCHEMECOLOR_INDEX" val="13"/>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83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4.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84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4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42.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84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44.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845.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84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47.xml><?xml version="1.0" encoding="utf-8"?>
<p:tagLst xmlns:p="http://schemas.openxmlformats.org/presentationml/2006/main">
  <p:tag name="KSO_WM_UNIT_LINE_FORE_SCHEMECOLOR_INDEX_BRIGHTNESS" val="0"/>
  <p:tag name="KSO_WM_UNIT_LINE_FORE_SCHEMECOLOR_INDEX" val="13"/>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84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4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5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5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52.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85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54.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855.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85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57.xml><?xml version="1.0" encoding="utf-8"?>
<p:tagLst xmlns:p="http://schemas.openxmlformats.org/presentationml/2006/main">
  <p:tag name="KSO_WM_UNIT_LINE_FORE_SCHEMECOLOR_INDEX_BRIGHTNESS" val="0"/>
  <p:tag name="KSO_WM_UNIT_LINE_FORE_SCHEMECOLOR_INDEX" val="13"/>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85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5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6.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25"/>
  <p:tag name="KSO_WM_UNIT_SHADOW_SCHEMECOLOR_INDEX" val="13"/>
  <p:tag name="KSO_WM_UNIT_TEXT_FILL_FORE_SCHEMECOLOR_INDEX_BRIGHTNESS" val="0"/>
  <p:tag name="KSO_WM_UNIT_TEXT_FILL_FORE_SCHEMECOLOR_INDEX" val="2"/>
  <p:tag name="KSO_WM_UNIT_TEXT_FILL_TYPE" val="1"/>
</p:tagLst>
</file>

<file path=ppt/tags/tag86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61.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862.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86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6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6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66.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Lst>
</file>

<file path=ppt/tags/tag867.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Lst>
</file>

<file path=ppt/tags/tag868.xml><?xml version="1.0" encoding="utf-8"?>
<p:tagLst xmlns:p="http://schemas.openxmlformats.org/presentationml/2006/main">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86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70.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87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72.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87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74.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87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7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7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78.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Lst>
</file>

<file path=ppt/tags/tag879.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Lst>
</file>

<file path=ppt/tags/tag88.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880.xml><?xml version="1.0" encoding="utf-8"?>
<p:tagLst xmlns:p="http://schemas.openxmlformats.org/presentationml/2006/main">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88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82.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883.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0"/>
  <p:tag name="KSO_WM_UNIT_FILL_FORE_SCHEMECOLOR_INDEX_2_BRIGHTNESS" val="0"/>
  <p:tag name="KSO_WM_UNIT_FILL_FORE_SCHEMECOLOR_INDEX_2" val="14"/>
  <p:tag name="KSO_WM_UNIT_FILL_FORE_SCHEMECOLOR_INDEX_2_POS" val="0.36"/>
  <p:tag name="KSO_WM_UNIT_FILL_FORE_SCHEMECOLOR_INDEX_2_TRANS" val="0"/>
  <p:tag name="KSO_WM_UNIT_FILL_FORE_SCHEMECOLOR_INDEX_3_BRIGHTNESS" val="-0.15"/>
  <p:tag name="KSO_WM_UNIT_FILL_FORE_SCHEMECOLOR_INDEX_3" val="14"/>
  <p:tag name="KSO_WM_UNIT_FILL_FORE_SCHEMECOLOR_INDEX_3_POS" val="1"/>
  <p:tag name="KSO_WM_UNIT_FILL_FORE_SCHEMECOLOR_INDEX_3_TRANS" val="0"/>
  <p:tag name="KSO_WM_UNIT_FILL_GRADIENT_TYPE" val="0"/>
  <p:tag name="KSO_WM_UNIT_FILL_GRADIENT_ANGLE" val="225"/>
  <p:tag name="KSO_WM_UNIT_FILL_GRADIENT_Direction" val="7"/>
  <p:tag name="KSO_WM_UNIT_FILL_TYPE" val="3"/>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884.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Lst>
</file>

<file path=ppt/tags/tag885.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Lst>
</file>

<file path=ppt/tags/tag886.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887.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88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8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9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91.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892.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893.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894.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895.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896.xml><?xml version="1.0" encoding="utf-8"?>
<p:tagLst xmlns:p="http://schemas.openxmlformats.org/presentationml/2006/main">
  <p:tag name="ISPRING_RESOURCE_PATHS_HASH_PRESENTER" val="b4c7732435421dbf6a6252843a45f9a13ab19dc0"/>
  <p:tag name="KSO_WPP_MARK_KEY" val="e435e7ff-a333-4570-908e-fd3ee59d5954"/>
  <p:tag name="COMMONDATA" val="eyJoZGlkIjoiMDYyNjUyMzU4NmZkMzY3ZjUyYzkyZDczN2QzYWY2NjcifQ=="/>
  <p:tag name="commondata" val="eyJoZGlkIjoiM2Q4Y2M0MTAxMGRmZTZkMWUzZjg0NGZmZDVmMDc3NjUifQ=="/>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0.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91.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25"/>
  <p:tag name="KSO_WM_UNIT_SHADOW_SCHEMECOLOR_INDEX" val="13"/>
  <p:tag name="KSO_WM_UNIT_TEXT_FILL_FORE_SCHEMECOLOR_INDEX_BRIGHTNESS" val="0"/>
  <p:tag name="KSO_WM_UNIT_TEXT_FILL_FORE_SCHEMECOLOR_INDEX" val="2"/>
  <p:tag name="KSO_WM_UNIT_TEXT_FILL_TYPE" val="1"/>
</p:tagLst>
</file>

<file path=ppt/tags/tag9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5.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9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7.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SHADOW_SCHEMECOLOR_INDEX_BRIGHTNESS" val="0.5"/>
  <p:tag name="KSO_WM_UNIT_SHADOW_SCHEMECOLOR_INDEX" val="13"/>
  <p:tag name="KSO_WM_UNIT_TEXT_FILL_FORE_SCHEMECOLOR_INDEX_BRIGHTNESS" val="0"/>
  <p:tag name="KSO_WM_UNIT_TEXT_FILL_FORE_SCHEMECOLOR_INDEX" val="2"/>
  <p:tag name="KSO_WM_UNIT_TEXT_FILL_TYPE" val="1"/>
</p:tagLst>
</file>

<file path=ppt/tags/tag9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9.xml><?xml version="1.0" encoding="utf-8"?>
<p:tagLst xmlns:p="http://schemas.openxmlformats.org/presentationml/2006/main">
  <p:tag name="KSO_WM_UNIT_FILL_FORE_SCHEMECOLOR_INDEX_1_BRIGHTNESS" val="0"/>
  <p:tag name="KSO_WM_UNIT_FILL_FORE_SCHEMECOLOR_INDEX_1" val="5"/>
  <p:tag name="KSO_WM_UNIT_FILL_FORE_SCHEMECOLOR_INDEX_1_POS" val="0.31"/>
  <p:tag name="KSO_WM_UNIT_FILL_FORE_SCHEMECOLOR_INDEX_1_TRANS" val="0"/>
  <p:tag name="KSO_WM_UNIT_LINE_FORE_SCHEMECOLOR_INDEX_BRIGHTNESS" val="0"/>
  <p:tag name="KSO_WM_UNIT_LINE_FORE_SCHEMECOLOR_INDEX" val="14"/>
  <p:tag name="KSO_WM_UNIT_LINE_FILL_TYPE" val="2"/>
  <p:tag name="KSO_WM_UNIT_SHADOW_SCHEMECOLOR_INDEX_BRIGHTNESS" val="0.25"/>
  <p:tag name="KSO_WM_UNIT_SHADOW_SCHEMECOLOR_INDEX" val="13"/>
  <p:tag name="KSO_WM_UNIT_TEXT_FILL_FORE_SCHEMECOLOR_INDEX_BRIGHTNESS" val="0"/>
  <p:tag name="KSO_WM_UNIT_TEXT_FILL_FORE_SCHEMECOLOR_INDEX" val="2"/>
  <p:tag name="KSO_WM_UNIT_TEXT_FILL_TYPE" val="1"/>
</p:tagLst>
</file>

<file path=ppt/theme/theme1.xml><?xml version="1.0" encoding="utf-8"?>
<a:theme xmlns:a="http://schemas.openxmlformats.org/drawingml/2006/main" name="公众号：安环健资料库">
  <a:themeElements>
    <a:clrScheme name="黄橙色">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自定义 1">
      <a:majorFont>
        <a:latin typeface="Franklin Gothic Medium"/>
        <a:ea typeface="微软雅黑"/>
        <a:cs typeface=""/>
      </a:majorFont>
      <a:minorFont>
        <a:latin typeface="Franklin Gothic Book"/>
        <a:ea typeface="微软雅黑"/>
        <a:cs typeface=""/>
      </a:minorFont>
    </a:fontScheme>
    <a:fmtScheme name="技巧">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a:spPr>
      <a:bodyPr rot="0" spcFirstLastPara="0" vertOverflow="overflow" horzOverflow="overflow" vert="horz" wrap="square" lIns="68580" tIns="34290" rIns="68580" bIns="34290" numCol="1" spcCol="0" rtlCol="0" fromWordArt="0" anchor="ctr" anchorCtr="0" forceAA="0" compatLnSpc="1">
        <a:noAutofit/>
      </a:bodyPr>
      <a:lstStyle>
        <a:defPPr algn="ctr">
          <a:defRPr>
            <a:solidFill>
              <a:schemeClr val="lt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公众号：安环健资料库1">
  <a:themeElements>
    <a:clrScheme name="">
      <a:dk1>
        <a:srgbClr val="000000"/>
      </a:dk1>
      <a:lt1>
        <a:srgbClr val="FFFFFF"/>
      </a:lt1>
      <a:dk2>
        <a:srgbClr val="FAFAFA"/>
      </a:dk2>
      <a:lt2>
        <a:srgbClr val="FFFFFF"/>
      </a:lt2>
      <a:accent1>
        <a:srgbClr val="007ADD"/>
      </a:accent1>
      <a:accent2>
        <a:srgbClr val="3B3E4D"/>
      </a:accent2>
      <a:accent3>
        <a:srgbClr val="007ADD"/>
      </a:accent3>
      <a:accent4>
        <a:srgbClr val="3B3E4D"/>
      </a:accent4>
      <a:accent5>
        <a:srgbClr val="007ADD"/>
      </a:accent5>
      <a:accent6>
        <a:srgbClr val="3B3E4D"/>
      </a:accent6>
      <a:hlink>
        <a:srgbClr val="5FCBFB"/>
      </a:hlink>
      <a:folHlink>
        <a:srgbClr val="B759BC"/>
      </a:folHlink>
    </a:clrScheme>
    <a:fontScheme name="自定义 1">
      <a:majorFont>
        <a:latin typeface="Franklin Gothic Medium"/>
        <a:ea typeface="微软雅黑"/>
        <a:cs typeface=""/>
      </a:majorFont>
      <a:minorFont>
        <a:latin typeface="Franklin Gothic Book"/>
        <a:ea typeface="微软雅黑"/>
        <a:cs typeface=""/>
      </a:minorFont>
    </a:fontScheme>
    <a:fmtScheme name="技巧">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a:spPr>
      <a:bodyPr rot="0" spcFirstLastPara="0" vertOverflow="overflow" horzOverflow="overflow" vert="horz" wrap="square" lIns="68580" tIns="34290" rIns="68580" bIns="34290" numCol="1" spcCol="0" rtlCol="0" fromWordArt="0" anchor="ctr" anchorCtr="0" forceAA="0" compatLnSpc="1">
        <a:noAutofit/>
      </a:bodyPr>
      <a:lstStyle>
        <a:defPPr algn="ctr">
          <a:defRPr>
            <a:solidFill>
              <a:schemeClr val="lt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公众号：安环健资料库2">
  <a:themeElements>
    <a:clrScheme name="">
      <a:dk1>
        <a:srgbClr val="000000"/>
      </a:dk1>
      <a:lt1>
        <a:srgbClr val="FFFFFF"/>
      </a:lt1>
      <a:dk2>
        <a:srgbClr val="FAFAFA"/>
      </a:dk2>
      <a:lt2>
        <a:srgbClr val="FFFFFF"/>
      </a:lt2>
      <a:accent1>
        <a:srgbClr val="007ADD"/>
      </a:accent1>
      <a:accent2>
        <a:srgbClr val="3B3E4D"/>
      </a:accent2>
      <a:accent3>
        <a:srgbClr val="007ADD"/>
      </a:accent3>
      <a:accent4>
        <a:srgbClr val="3B3E4D"/>
      </a:accent4>
      <a:accent5>
        <a:srgbClr val="007ADD"/>
      </a:accent5>
      <a:accent6>
        <a:srgbClr val="3B3E4D"/>
      </a:accent6>
      <a:hlink>
        <a:srgbClr val="5FCBFB"/>
      </a:hlink>
      <a:folHlink>
        <a:srgbClr val="B759BC"/>
      </a:folHlink>
    </a:clrScheme>
    <a:fontScheme name="">
      <a:majorFont>
        <a:latin typeface="微软雅黑"/>
        <a:ea typeface="微软雅黑"/>
        <a:cs typeface=""/>
      </a:majorFont>
      <a:minorFont>
        <a:latin typeface="微软雅黑"/>
        <a:ea typeface="微软雅黑"/>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chemeClr val="tx1">
              <a:lumMod val="60000"/>
              <a:lumOff val="40000"/>
            </a:schemeClr>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smtClean="0"/>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公众号：安环健资料库&#13;">
  <a:themeElements>
    <a:clrScheme name="">
      <a:dk1>
        <a:srgbClr val="000000"/>
      </a:dk1>
      <a:lt1>
        <a:srgbClr val="FFFFFF"/>
      </a:lt1>
      <a:dk2>
        <a:srgbClr val="FAFAFA"/>
      </a:dk2>
      <a:lt2>
        <a:srgbClr val="FFFFFF"/>
      </a:lt2>
      <a:accent1>
        <a:srgbClr val="007ADD"/>
      </a:accent1>
      <a:accent2>
        <a:srgbClr val="3B3E4D"/>
      </a:accent2>
      <a:accent3>
        <a:srgbClr val="007ADD"/>
      </a:accent3>
      <a:accent4>
        <a:srgbClr val="3B3E4D"/>
      </a:accent4>
      <a:accent5>
        <a:srgbClr val="007ADD"/>
      </a:accent5>
      <a:accent6>
        <a:srgbClr val="3B3E4D"/>
      </a:accent6>
      <a:hlink>
        <a:srgbClr val="5FCBFB"/>
      </a:hlink>
      <a:folHlink>
        <a:srgbClr val="B759BC"/>
      </a:folHlink>
    </a:clrScheme>
    <a:fontScheme name="">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15869</Words>
  <Application>WPS 演示</Application>
  <PresentationFormat>全屏显示(16:9)</PresentationFormat>
  <Paragraphs>3309</Paragraphs>
  <Slides>89</Slides>
  <Notes>85</Notes>
  <HiddenSlides>0</HiddenSlides>
  <MMClips>0</MMClips>
  <ScaleCrop>false</ScaleCrop>
  <HeadingPairs>
    <vt:vector size="6" baseType="variant">
      <vt:variant>
        <vt:lpstr>已用的字体</vt:lpstr>
      </vt:variant>
      <vt:variant>
        <vt:i4>20</vt:i4>
      </vt:variant>
      <vt:variant>
        <vt:lpstr>主题</vt:lpstr>
      </vt:variant>
      <vt:variant>
        <vt:i4>4</vt:i4>
      </vt:variant>
      <vt:variant>
        <vt:lpstr>幻灯片标题</vt:lpstr>
      </vt:variant>
      <vt:variant>
        <vt:i4>89</vt:i4>
      </vt:variant>
    </vt:vector>
  </HeadingPairs>
  <TitlesOfParts>
    <vt:vector size="113" baseType="lpstr">
      <vt:lpstr>Arial</vt:lpstr>
      <vt:lpstr>宋体</vt:lpstr>
      <vt:lpstr>Wingdings</vt:lpstr>
      <vt:lpstr>Calibri</vt:lpstr>
      <vt:lpstr>微软雅黑</vt:lpstr>
      <vt:lpstr>Impact</vt:lpstr>
      <vt:lpstr>Arial</vt:lpstr>
      <vt:lpstr>Lato Regular</vt:lpstr>
      <vt:lpstr>Segoe Print</vt:lpstr>
      <vt:lpstr>Lato Hairline</vt:lpstr>
      <vt:lpstr>Lato Light</vt:lpstr>
      <vt:lpstr>Arial Unicode MS</vt:lpstr>
      <vt:lpstr>思源黑体 CN Medium</vt:lpstr>
      <vt:lpstr>Arial Unicode MS</vt:lpstr>
      <vt:lpstr>黑体</vt:lpstr>
      <vt:lpstr>Times New Roman</vt:lpstr>
      <vt:lpstr>Franklin Gothic Medium</vt:lpstr>
      <vt:lpstr>Franklin Gothic Book</vt:lpstr>
      <vt:lpstr>汉仪旗黑-85S</vt:lpstr>
      <vt:lpstr>楷体</vt:lpstr>
      <vt:lpstr>公众号：安环健资料库</vt:lpstr>
      <vt:lpstr>公众号：安环健资料库1</vt:lpstr>
      <vt:lpstr>公众号：安环健资料库2</vt:lpstr>
      <vt:lpstr>1_公众号：安环健资料库</vt:lpstr>
      <vt:lpstr>安全管理必备 工具--TPM概论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玲俐</cp:lastModifiedBy>
  <cp:revision>6</cp:revision>
  <dcterms:created xsi:type="dcterms:W3CDTF">2022-11-15T00:20:00Z</dcterms:created>
  <dcterms:modified xsi:type="dcterms:W3CDTF">2024-05-31T08:02:36Z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D8F9DD631D1C4D9FB1B2B626B8D2AD9F_13</vt:lpwstr>
  </property>
  <property fmtid="{D5CDD505-2E9C-101B-9397-08002B2CF9AE}" pid="3" name="KSOProductBuildVer">
    <vt:lpwstr>2052-12.1.0.16929</vt:lpwstr>
  </property>
</Properties>
</file>