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4" r:id="rId4"/>
    <p:sldMasterId id="2147483656" r:id="rId5"/>
  </p:sldMasterIdLst>
  <p:notesMasterIdLst>
    <p:notesMasterId r:id="rId9"/>
  </p:notesMasterIdLst>
  <p:sldIdLst>
    <p:sldId id="356" r:id="rId6"/>
    <p:sldId id="357" r:id="rId7"/>
    <p:sldId id="327" r:id="rId8"/>
    <p:sldId id="359" r:id="rId10"/>
    <p:sldId id="273" r:id="rId11"/>
    <p:sldId id="360" r:id="rId12"/>
    <p:sldId id="278" r:id="rId13"/>
    <p:sldId id="295" r:id="rId14"/>
    <p:sldId id="296" r:id="rId15"/>
    <p:sldId id="303" r:id="rId16"/>
    <p:sldId id="305" r:id="rId17"/>
    <p:sldId id="309" r:id="rId18"/>
    <p:sldId id="308" r:id="rId19"/>
    <p:sldId id="311" r:id="rId20"/>
    <p:sldId id="312" r:id="rId21"/>
    <p:sldId id="313" r:id="rId22"/>
    <p:sldId id="314" r:id="rId23"/>
    <p:sldId id="298" r:id="rId24"/>
    <p:sldId id="316" r:id="rId25"/>
    <p:sldId id="317" r:id="rId26"/>
    <p:sldId id="318" r:id="rId27"/>
    <p:sldId id="319" r:id="rId28"/>
    <p:sldId id="297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58" r:id="rId37"/>
  </p:sldIdLst>
  <p:sldSz cx="9144000" cy="5143500" type="screen16x9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C000"/>
    <a:srgbClr val="201F2B"/>
    <a:srgbClr val="1D1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2" Type="http://schemas.openxmlformats.org/officeDocument/2006/relationships/tags" Target="tags/tag293.xml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2" Type="http://schemas.openxmlformats.org/officeDocument/2006/relationships/image" Target="../media/image2.png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../media/image3.png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 userDrawn="1">
            <p:custDataLst>
              <p:tags r:id="rId2"/>
            </p:custDataLst>
          </p:nvPr>
        </p:nvSpPr>
        <p:spPr bwMode="auto">
          <a:xfrm>
            <a:off x="796987" y="1942262"/>
            <a:ext cx="1110578" cy="1245143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任意多边形 21"/>
          <p:cNvSpPr/>
          <p:nvPr userDrawn="1">
            <p:custDataLst>
              <p:tags r:id="rId3"/>
            </p:custDataLst>
          </p:nvPr>
        </p:nvSpPr>
        <p:spPr>
          <a:xfrm>
            <a:off x="2685415" y="1942465"/>
            <a:ext cx="6467475" cy="1245235"/>
          </a:xfrm>
          <a:custGeom>
            <a:avLst/>
            <a:gdLst>
              <a:gd name="connsiteX0" fmla="*/ 131952 w 4682324"/>
              <a:gd name="connsiteY0" fmla="*/ 0 h 1659986"/>
              <a:gd name="connsiteX1" fmla="*/ 4682324 w 4682324"/>
              <a:gd name="connsiteY1" fmla="*/ 0 h 1659986"/>
              <a:gd name="connsiteX2" fmla="*/ 4682324 w 4682324"/>
              <a:gd name="connsiteY2" fmla="*/ 1659986 h 1659986"/>
              <a:gd name="connsiteX3" fmla="*/ 131952 w 4682324"/>
              <a:gd name="connsiteY3" fmla="*/ 1659986 h 1659986"/>
              <a:gd name="connsiteX4" fmla="*/ 0 w 4682324"/>
              <a:gd name="connsiteY4" fmla="*/ 1528034 h 1659986"/>
              <a:gd name="connsiteX5" fmla="*/ 0 w 4682324"/>
              <a:gd name="connsiteY5" fmla="*/ 131952 h 1659986"/>
              <a:gd name="connsiteX6" fmla="*/ 131952 w 4682324"/>
              <a:gd name="connsiteY6" fmla="*/ 0 h 165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324" h="1659986">
                <a:moveTo>
                  <a:pt x="131952" y="0"/>
                </a:moveTo>
                <a:lnTo>
                  <a:pt x="4682324" y="0"/>
                </a:lnTo>
                <a:lnTo>
                  <a:pt x="4682324" y="1659986"/>
                </a:lnTo>
                <a:lnTo>
                  <a:pt x="131952" y="1659986"/>
                </a:lnTo>
                <a:cubicBezTo>
                  <a:pt x="59077" y="1659986"/>
                  <a:pt x="0" y="1600909"/>
                  <a:pt x="0" y="1528034"/>
                </a:cubicBezTo>
                <a:lnTo>
                  <a:pt x="0" y="131952"/>
                </a:lnTo>
                <a:cubicBezTo>
                  <a:pt x="0" y="59077"/>
                  <a:pt x="59077" y="0"/>
                  <a:pt x="13195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739-476B-4DF8-A1CC-AA133B54E1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987-BD82-4C0C-9417-D0AE660F79E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0" y="528118"/>
            <a:ext cx="9153000" cy="40505"/>
            <a:chOff x="0" y="822054"/>
            <a:chExt cx="12204000" cy="72000"/>
          </a:xfrm>
        </p:grpSpPr>
        <p:sp>
          <p:nvSpPr>
            <p:cNvPr id="8" name="圆角矩形 7"/>
            <p:cNvSpPr/>
            <p:nvPr>
              <p:custDataLst>
                <p:tags r:id="rId5"/>
              </p:custDataLst>
            </p:nvPr>
          </p:nvSpPr>
          <p:spPr>
            <a:xfrm>
              <a:off x="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圆角矩形 8"/>
            <p:cNvSpPr/>
            <p:nvPr>
              <p:custDataLst>
                <p:tags r:id="rId6"/>
              </p:custDataLst>
            </p:nvPr>
          </p:nvSpPr>
          <p:spPr>
            <a:xfrm>
              <a:off x="206469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圆角矩形 9"/>
            <p:cNvSpPr/>
            <p:nvPr>
              <p:custDataLst>
                <p:tags r:id="rId7"/>
              </p:custDataLst>
            </p:nvPr>
          </p:nvSpPr>
          <p:spPr>
            <a:xfrm>
              <a:off x="412939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619408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圆角矩形 11"/>
            <p:cNvSpPr/>
            <p:nvPr>
              <p:custDataLst>
                <p:tags r:id="rId9"/>
              </p:custDataLst>
            </p:nvPr>
          </p:nvSpPr>
          <p:spPr>
            <a:xfrm>
              <a:off x="825878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圆角矩形 12"/>
            <p:cNvSpPr/>
            <p:nvPr>
              <p:custDataLst>
                <p:tags r:id="rId10"/>
              </p:custDataLst>
            </p:nvPr>
          </p:nvSpPr>
          <p:spPr>
            <a:xfrm>
              <a:off x="1032347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 userDrawn="1">
            <p:custDataLst>
              <p:tags r:id="rId11"/>
            </p:custDataLst>
          </p:nvPr>
        </p:nvGrpSpPr>
        <p:grpSpPr>
          <a:xfrm>
            <a:off x="0" y="4580731"/>
            <a:ext cx="9153000" cy="40505"/>
            <a:chOff x="0" y="5944659"/>
            <a:chExt cx="12204000" cy="72000"/>
          </a:xfrm>
        </p:grpSpPr>
        <p:sp>
          <p:nvSpPr>
            <p:cNvPr id="15" name="圆角矩形 14"/>
            <p:cNvSpPr/>
            <p:nvPr>
              <p:custDataLst>
                <p:tags r:id="rId12"/>
              </p:custDataLst>
            </p:nvPr>
          </p:nvSpPr>
          <p:spPr>
            <a:xfrm>
              <a:off x="0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圆角矩形 15"/>
            <p:cNvSpPr/>
            <p:nvPr>
              <p:custDataLst>
                <p:tags r:id="rId13"/>
              </p:custDataLst>
            </p:nvPr>
          </p:nvSpPr>
          <p:spPr>
            <a:xfrm>
              <a:off x="2064695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圆角矩形 16"/>
            <p:cNvSpPr/>
            <p:nvPr>
              <p:custDataLst>
                <p:tags r:id="rId14"/>
              </p:custDataLst>
            </p:nvPr>
          </p:nvSpPr>
          <p:spPr>
            <a:xfrm>
              <a:off x="4129390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圆角矩形 17"/>
            <p:cNvSpPr/>
            <p:nvPr>
              <p:custDataLst>
                <p:tags r:id="rId15"/>
              </p:custDataLst>
            </p:nvPr>
          </p:nvSpPr>
          <p:spPr>
            <a:xfrm>
              <a:off x="6194085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圆角矩形 18"/>
            <p:cNvSpPr/>
            <p:nvPr>
              <p:custDataLst>
                <p:tags r:id="rId16"/>
              </p:custDataLst>
            </p:nvPr>
          </p:nvSpPr>
          <p:spPr>
            <a:xfrm>
              <a:off x="8258780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圆角矩形 19"/>
            <p:cNvSpPr/>
            <p:nvPr>
              <p:custDataLst>
                <p:tags r:id="rId17"/>
              </p:custDataLst>
            </p:nvPr>
          </p:nvSpPr>
          <p:spPr>
            <a:xfrm>
              <a:off x="10323475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199515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2415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199515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2415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199515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2415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381"/>
            <a:ext cx="8139178" cy="4041680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735546"/>
            <a:ext cx="8672880" cy="41798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482" tIns="35090" rIns="67482" bIns="35090" rtlCol="0" anchor="ctr">
            <a:normAutofit/>
          </a:bodyPr>
          <a:lstStyle/>
          <a:p>
            <a:pPr algn="ctr"/>
            <a:endParaRPr lang="zh-CN" altLang="en-US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6900"/>
            <a:ext cx="7219800" cy="5427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700"/>
            <a:ext cx="7219950" cy="25839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82" tIns="35090" rIns="67482" bIns="35090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00"/>
            <a:ext cx="2970000" cy="6615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825900" y="577454"/>
            <a:ext cx="4860000" cy="381595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40100" y="1323000"/>
            <a:ext cx="2967300" cy="30699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9"/>
          <p:cNvSpPr/>
          <p:nvPr userDrawn="1">
            <p:custDataLst>
              <p:tags r:id="rId2"/>
            </p:custDataLst>
          </p:nvPr>
        </p:nvSpPr>
        <p:spPr bwMode="auto">
          <a:xfrm>
            <a:off x="796987" y="1942262"/>
            <a:ext cx="1110578" cy="1245143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任意多边形 21"/>
          <p:cNvSpPr/>
          <p:nvPr userDrawn="1">
            <p:custDataLst>
              <p:tags r:id="rId3"/>
            </p:custDataLst>
          </p:nvPr>
        </p:nvSpPr>
        <p:spPr>
          <a:xfrm>
            <a:off x="2507615" y="1942465"/>
            <a:ext cx="6645275" cy="1245235"/>
          </a:xfrm>
          <a:custGeom>
            <a:avLst/>
            <a:gdLst>
              <a:gd name="connsiteX0" fmla="*/ 131952 w 4682324"/>
              <a:gd name="connsiteY0" fmla="*/ 0 h 1659986"/>
              <a:gd name="connsiteX1" fmla="*/ 4682324 w 4682324"/>
              <a:gd name="connsiteY1" fmla="*/ 0 h 1659986"/>
              <a:gd name="connsiteX2" fmla="*/ 4682324 w 4682324"/>
              <a:gd name="connsiteY2" fmla="*/ 1659986 h 1659986"/>
              <a:gd name="connsiteX3" fmla="*/ 131952 w 4682324"/>
              <a:gd name="connsiteY3" fmla="*/ 1659986 h 1659986"/>
              <a:gd name="connsiteX4" fmla="*/ 0 w 4682324"/>
              <a:gd name="connsiteY4" fmla="*/ 1528034 h 1659986"/>
              <a:gd name="connsiteX5" fmla="*/ 0 w 4682324"/>
              <a:gd name="connsiteY5" fmla="*/ 131952 h 1659986"/>
              <a:gd name="connsiteX6" fmla="*/ 131952 w 4682324"/>
              <a:gd name="connsiteY6" fmla="*/ 0 h 165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324" h="1659986">
                <a:moveTo>
                  <a:pt x="131952" y="0"/>
                </a:moveTo>
                <a:lnTo>
                  <a:pt x="4682324" y="0"/>
                </a:lnTo>
                <a:lnTo>
                  <a:pt x="4682324" y="1659986"/>
                </a:lnTo>
                <a:lnTo>
                  <a:pt x="131952" y="1659986"/>
                </a:lnTo>
                <a:cubicBezTo>
                  <a:pt x="59077" y="1659986"/>
                  <a:pt x="0" y="1600909"/>
                  <a:pt x="0" y="1528034"/>
                </a:cubicBezTo>
                <a:lnTo>
                  <a:pt x="0" y="131952"/>
                </a:lnTo>
                <a:cubicBezTo>
                  <a:pt x="0" y="59077"/>
                  <a:pt x="59077" y="0"/>
                  <a:pt x="13195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739-476B-4DF8-A1CC-AA133B54E1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987-BD82-4C0C-9417-D0AE660F79E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0" y="528118"/>
            <a:ext cx="9153000" cy="40505"/>
            <a:chOff x="0" y="822054"/>
            <a:chExt cx="12204000" cy="72000"/>
          </a:xfrm>
        </p:grpSpPr>
        <p:sp>
          <p:nvSpPr>
            <p:cNvPr id="8" name="圆角矩形 7"/>
            <p:cNvSpPr/>
            <p:nvPr>
              <p:custDataLst>
                <p:tags r:id="rId5"/>
              </p:custDataLst>
            </p:nvPr>
          </p:nvSpPr>
          <p:spPr>
            <a:xfrm>
              <a:off x="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圆角矩形 8"/>
            <p:cNvSpPr/>
            <p:nvPr>
              <p:custDataLst>
                <p:tags r:id="rId6"/>
              </p:custDataLst>
            </p:nvPr>
          </p:nvSpPr>
          <p:spPr>
            <a:xfrm>
              <a:off x="206469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圆角矩形 9"/>
            <p:cNvSpPr/>
            <p:nvPr>
              <p:custDataLst>
                <p:tags r:id="rId7"/>
              </p:custDataLst>
            </p:nvPr>
          </p:nvSpPr>
          <p:spPr>
            <a:xfrm>
              <a:off x="412939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619408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圆角矩形 11"/>
            <p:cNvSpPr/>
            <p:nvPr>
              <p:custDataLst>
                <p:tags r:id="rId9"/>
              </p:custDataLst>
            </p:nvPr>
          </p:nvSpPr>
          <p:spPr>
            <a:xfrm>
              <a:off x="825878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圆角矩形 12"/>
            <p:cNvSpPr/>
            <p:nvPr>
              <p:custDataLst>
                <p:tags r:id="rId10"/>
              </p:custDataLst>
            </p:nvPr>
          </p:nvSpPr>
          <p:spPr>
            <a:xfrm>
              <a:off x="1032347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4" name="组合 13"/>
          <p:cNvGrpSpPr/>
          <p:nvPr userDrawn="1">
            <p:custDataLst>
              <p:tags r:id="rId11"/>
            </p:custDataLst>
          </p:nvPr>
        </p:nvGrpSpPr>
        <p:grpSpPr>
          <a:xfrm>
            <a:off x="0" y="4580731"/>
            <a:ext cx="9153000" cy="40505"/>
            <a:chOff x="0" y="5944659"/>
            <a:chExt cx="12204000" cy="72000"/>
          </a:xfrm>
        </p:grpSpPr>
        <p:sp>
          <p:nvSpPr>
            <p:cNvPr id="15" name="圆角矩形 14"/>
            <p:cNvSpPr/>
            <p:nvPr>
              <p:custDataLst>
                <p:tags r:id="rId12"/>
              </p:custDataLst>
            </p:nvPr>
          </p:nvSpPr>
          <p:spPr>
            <a:xfrm>
              <a:off x="0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圆角矩形 15"/>
            <p:cNvSpPr/>
            <p:nvPr>
              <p:custDataLst>
                <p:tags r:id="rId13"/>
              </p:custDataLst>
            </p:nvPr>
          </p:nvSpPr>
          <p:spPr>
            <a:xfrm>
              <a:off x="2064695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圆角矩形 16"/>
            <p:cNvSpPr/>
            <p:nvPr>
              <p:custDataLst>
                <p:tags r:id="rId14"/>
              </p:custDataLst>
            </p:nvPr>
          </p:nvSpPr>
          <p:spPr>
            <a:xfrm>
              <a:off x="4129390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圆角矩形 17"/>
            <p:cNvSpPr/>
            <p:nvPr>
              <p:custDataLst>
                <p:tags r:id="rId15"/>
              </p:custDataLst>
            </p:nvPr>
          </p:nvSpPr>
          <p:spPr>
            <a:xfrm>
              <a:off x="6194085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圆角矩形 18"/>
            <p:cNvSpPr/>
            <p:nvPr>
              <p:custDataLst>
                <p:tags r:id="rId16"/>
              </p:custDataLst>
            </p:nvPr>
          </p:nvSpPr>
          <p:spPr>
            <a:xfrm>
              <a:off x="8258780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0" name="圆角矩形 19"/>
            <p:cNvSpPr/>
            <p:nvPr>
              <p:custDataLst>
                <p:tags r:id="rId17"/>
              </p:custDataLst>
            </p:nvPr>
          </p:nvSpPr>
          <p:spPr>
            <a:xfrm>
              <a:off x="10323475" y="5944659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3" name="Freeform 19"/>
          <p:cNvSpPr/>
          <p:nvPr userDrawn="1">
            <p:custDataLst>
              <p:tags r:id="rId18"/>
            </p:custDataLst>
          </p:nvPr>
        </p:nvSpPr>
        <p:spPr bwMode="auto">
          <a:xfrm>
            <a:off x="796987" y="1942340"/>
            <a:ext cx="1110578" cy="1244990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82" tIns="35090" rIns="67482" bIns="3509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59581" y="2106000"/>
            <a:ext cx="8224200" cy="25731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585900"/>
            <a:ext cx="8232300" cy="4698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59000" y="1244700"/>
            <a:ext cx="8231981" cy="621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82" tIns="35090" rIns="67482" bIns="3509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260900"/>
            <a:ext cx="8243100" cy="2408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3885300"/>
            <a:ext cx="8251200" cy="7587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453600" y="502200"/>
            <a:ext cx="8232300" cy="4239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82" tIns="35090" rIns="67482" bIns="3509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00"/>
            <a:ext cx="8278200" cy="331473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400"/>
            <a:ext cx="4006800" cy="217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400"/>
            <a:ext cx="4025700" cy="217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2600"/>
            <a:ext cx="4006800" cy="5859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09900"/>
            <a:ext cx="4025700" cy="5859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482" tIns="35090" rIns="67482" bIns="3509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400"/>
            <a:ext cx="6858000" cy="17901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100"/>
            <a:ext cx="6858000" cy="1242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739-476B-4DF8-A1CC-AA133B54E1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D987-BD82-4C0C-9417-D0AE660F79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851"/>
            <a:ext cx="2057400" cy="273878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851"/>
            <a:ext cx="3086100" cy="27387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851"/>
            <a:ext cx="2057400" cy="273878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95" y="-65405"/>
            <a:ext cx="1197610" cy="604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101850"/>
            <a:ext cx="9144000" cy="3041650"/>
          </a:xfrm>
          <a:prstGeom prst="rect">
            <a:avLst/>
          </a:prstGeom>
          <a:solidFill>
            <a:srgbClr val="4C4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284219"/>
            <a:ext cx="4607719" cy="4607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62" tIns="34281" rIns="68562" bIns="3428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1567113"/>
            <a:ext cx="4022522" cy="78587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2406890"/>
            <a:ext cx="4022522" cy="39201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256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2856797"/>
            <a:ext cx="4021931" cy="6158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199515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2415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弧形 16"/>
          <p:cNvSpPr/>
          <p:nvPr userDrawn="1">
            <p:custDataLst>
              <p:tags r:id="rId2"/>
            </p:custDataLst>
          </p:nvPr>
        </p:nvSpPr>
        <p:spPr>
          <a:xfrm>
            <a:off x="2388870" y="-805815"/>
            <a:ext cx="6755130" cy="675513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89666" y="3437336"/>
            <a:ext cx="4196954" cy="561976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0" y="1828045"/>
            <a:ext cx="4134792" cy="3315455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9"/>
            </p:custDataLst>
          </p:nvPr>
        </p:nvCxnSpPr>
        <p:spPr>
          <a:xfrm>
            <a:off x="2041397" y="3383624"/>
            <a:ext cx="4934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199515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2415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381"/>
            <a:ext cx="3962432" cy="4041680"/>
          </a:xfrm>
        </p:spPr>
        <p:txBody>
          <a:bodyPr lIns="90000" tIns="46800" rIns="90000" bIns="4680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1.GIF"/><Relationship Id="rId4" Type="http://schemas.openxmlformats.org/officeDocument/2006/relationships/tags" Target="../tags/tag3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8" Type="http://schemas.openxmlformats.org/officeDocument/2006/relationships/theme" Target="../theme/theme4.xml"/><Relationship Id="rId27" Type="http://schemas.openxmlformats.org/officeDocument/2006/relationships/image" Target="../media/image2.png"/><Relationship Id="rId26" Type="http://schemas.openxmlformats.org/officeDocument/2006/relationships/tags" Target="../tags/tag160.xml"/><Relationship Id="rId25" Type="http://schemas.openxmlformats.org/officeDocument/2006/relationships/tags" Target="../tags/tag159.xml"/><Relationship Id="rId24" Type="http://schemas.openxmlformats.org/officeDocument/2006/relationships/tags" Target="../tags/tag158.xml"/><Relationship Id="rId23" Type="http://schemas.openxmlformats.org/officeDocument/2006/relationships/tags" Target="../tags/tag157.xml"/><Relationship Id="rId22" Type="http://schemas.openxmlformats.org/officeDocument/2006/relationships/tags" Target="../tags/tag156.xml"/><Relationship Id="rId21" Type="http://schemas.openxmlformats.org/officeDocument/2006/relationships/tags" Target="../tags/tag155.xml"/><Relationship Id="rId20" Type="http://schemas.openxmlformats.org/officeDocument/2006/relationships/tags" Target="../tags/tag154.xml"/><Relationship Id="rId2" Type="http://schemas.openxmlformats.org/officeDocument/2006/relationships/slideLayout" Target="../slideLayouts/slideLayout7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67" b="59210"/>
          <a:stretch>
            <a:fillRect/>
          </a:stretch>
        </p:blipFill>
        <p:spPr>
          <a:xfrm>
            <a:off x="0" y="0"/>
            <a:ext cx="7826375" cy="748665"/>
          </a:xfrm>
          <a:custGeom>
            <a:avLst/>
            <a:gdLst>
              <a:gd name="connsiteX0" fmla="*/ 0 w 12192000"/>
              <a:gd name="connsiteY0" fmla="*/ 0 h 998261"/>
              <a:gd name="connsiteX1" fmla="*/ 12192000 w 12192000"/>
              <a:gd name="connsiteY1" fmla="*/ 0 h 998261"/>
              <a:gd name="connsiteX2" fmla="*/ 12192000 w 12192000"/>
              <a:gd name="connsiteY2" fmla="*/ 998261 h 998261"/>
              <a:gd name="connsiteX3" fmla="*/ 0 w 12192000"/>
              <a:gd name="connsiteY3" fmla="*/ 998261 h 99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98261">
                <a:moveTo>
                  <a:pt x="0" y="0"/>
                </a:moveTo>
                <a:lnTo>
                  <a:pt x="12192000" y="0"/>
                </a:lnTo>
                <a:lnTo>
                  <a:pt x="12192000" y="998261"/>
                </a:lnTo>
                <a:lnTo>
                  <a:pt x="0" y="998261"/>
                </a:lnTo>
                <a:close/>
              </a:path>
            </a:pathLst>
          </a:cu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28650" y="273878"/>
            <a:ext cx="7886700" cy="994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28650" y="1369388"/>
            <a:ext cx="7886700" cy="326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A2739-476B-4DF8-A1CC-AA133B54E1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851"/>
            <a:ext cx="30861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851"/>
            <a:ext cx="2057400" cy="27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D987-BD82-4C0C-9417-D0AE660F79EE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315" y="72390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ln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ln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ln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ln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ln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 43"/>
          <p:cNvSpPr/>
          <p:nvPr userDrawn="1">
            <p:custDataLst>
              <p:tags r:id="rId2"/>
            </p:custDataLst>
          </p:nvPr>
        </p:nvSpPr>
        <p:spPr>
          <a:xfrm flipH="1">
            <a:off x="0" y="1934845"/>
            <a:ext cx="3244215" cy="1245235"/>
          </a:xfrm>
          <a:custGeom>
            <a:avLst/>
            <a:gdLst>
              <a:gd name="connsiteX0" fmla="*/ 131952 w 4682324"/>
              <a:gd name="connsiteY0" fmla="*/ 0 h 1659986"/>
              <a:gd name="connsiteX1" fmla="*/ 4682324 w 4682324"/>
              <a:gd name="connsiteY1" fmla="*/ 0 h 1659986"/>
              <a:gd name="connsiteX2" fmla="*/ 4682324 w 4682324"/>
              <a:gd name="connsiteY2" fmla="*/ 1659986 h 1659986"/>
              <a:gd name="connsiteX3" fmla="*/ 131952 w 4682324"/>
              <a:gd name="connsiteY3" fmla="*/ 1659986 h 1659986"/>
              <a:gd name="connsiteX4" fmla="*/ 0 w 4682324"/>
              <a:gd name="connsiteY4" fmla="*/ 1528034 h 1659986"/>
              <a:gd name="connsiteX5" fmla="*/ 0 w 4682324"/>
              <a:gd name="connsiteY5" fmla="*/ 131952 h 1659986"/>
              <a:gd name="connsiteX6" fmla="*/ 131952 w 4682324"/>
              <a:gd name="connsiteY6" fmla="*/ 0 h 165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2324" h="1659986">
                <a:moveTo>
                  <a:pt x="131952" y="0"/>
                </a:moveTo>
                <a:lnTo>
                  <a:pt x="4682324" y="0"/>
                </a:lnTo>
                <a:lnTo>
                  <a:pt x="4682324" y="1659986"/>
                </a:lnTo>
                <a:lnTo>
                  <a:pt x="131952" y="1659986"/>
                </a:lnTo>
                <a:cubicBezTo>
                  <a:pt x="59077" y="1659986"/>
                  <a:pt x="0" y="1600909"/>
                  <a:pt x="0" y="1528034"/>
                </a:cubicBezTo>
                <a:lnTo>
                  <a:pt x="0" y="131952"/>
                </a:lnTo>
                <a:cubicBezTo>
                  <a:pt x="0" y="59077"/>
                  <a:pt x="59077" y="0"/>
                  <a:pt x="13195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3" name="Freeform 19"/>
          <p:cNvSpPr/>
          <p:nvPr userDrawn="1">
            <p:custDataLst>
              <p:tags r:id="rId3"/>
            </p:custDataLst>
          </p:nvPr>
        </p:nvSpPr>
        <p:spPr bwMode="auto">
          <a:xfrm>
            <a:off x="255480" y="2217394"/>
            <a:ext cx="646778" cy="725057"/>
          </a:xfrm>
          <a:custGeom>
            <a:avLst/>
            <a:gdLst>
              <a:gd name="T0" fmla="*/ 772 w 772"/>
              <a:gd name="T1" fmla="*/ 596 h 865"/>
              <a:gd name="T2" fmla="*/ 721 w 772"/>
              <a:gd name="T3" fmla="*/ 685 h 865"/>
              <a:gd name="T4" fmla="*/ 437 w 772"/>
              <a:gd name="T5" fmla="*/ 849 h 865"/>
              <a:gd name="T6" fmla="*/ 335 w 772"/>
              <a:gd name="T7" fmla="*/ 849 h 865"/>
              <a:gd name="T8" fmla="*/ 51 w 772"/>
              <a:gd name="T9" fmla="*/ 685 h 865"/>
              <a:gd name="T10" fmla="*/ 0 w 772"/>
              <a:gd name="T11" fmla="*/ 596 h 865"/>
              <a:gd name="T12" fmla="*/ 0 w 772"/>
              <a:gd name="T13" fmla="*/ 268 h 865"/>
              <a:gd name="T14" fmla="*/ 51 w 772"/>
              <a:gd name="T15" fmla="*/ 180 h 865"/>
              <a:gd name="T16" fmla="*/ 335 w 772"/>
              <a:gd name="T17" fmla="*/ 16 h 865"/>
              <a:gd name="T18" fmla="*/ 437 w 772"/>
              <a:gd name="T19" fmla="*/ 16 h 865"/>
              <a:gd name="T20" fmla="*/ 721 w 772"/>
              <a:gd name="T21" fmla="*/ 180 h 865"/>
              <a:gd name="T22" fmla="*/ 772 w 772"/>
              <a:gd name="T23" fmla="*/ 268 h 865"/>
              <a:gd name="T24" fmla="*/ 772 w 772"/>
              <a:gd name="T25" fmla="*/ 596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72" h="865">
                <a:moveTo>
                  <a:pt x="772" y="596"/>
                </a:moveTo>
                <a:cubicBezTo>
                  <a:pt x="772" y="629"/>
                  <a:pt x="749" y="668"/>
                  <a:pt x="721" y="685"/>
                </a:cubicBezTo>
                <a:cubicBezTo>
                  <a:pt x="437" y="849"/>
                  <a:pt x="437" y="849"/>
                  <a:pt x="437" y="849"/>
                </a:cubicBezTo>
                <a:cubicBezTo>
                  <a:pt x="409" y="865"/>
                  <a:pt x="363" y="865"/>
                  <a:pt x="335" y="849"/>
                </a:cubicBezTo>
                <a:cubicBezTo>
                  <a:pt x="51" y="685"/>
                  <a:pt x="51" y="685"/>
                  <a:pt x="51" y="685"/>
                </a:cubicBezTo>
                <a:cubicBezTo>
                  <a:pt x="23" y="668"/>
                  <a:pt x="0" y="629"/>
                  <a:pt x="0" y="596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236"/>
                  <a:pt x="23" y="196"/>
                  <a:pt x="51" y="180"/>
                </a:cubicBezTo>
                <a:cubicBezTo>
                  <a:pt x="335" y="16"/>
                  <a:pt x="335" y="16"/>
                  <a:pt x="335" y="16"/>
                </a:cubicBezTo>
                <a:cubicBezTo>
                  <a:pt x="363" y="0"/>
                  <a:pt x="409" y="0"/>
                  <a:pt x="437" y="16"/>
                </a:cubicBezTo>
                <a:cubicBezTo>
                  <a:pt x="721" y="180"/>
                  <a:pt x="721" y="180"/>
                  <a:pt x="721" y="180"/>
                </a:cubicBezTo>
                <a:cubicBezTo>
                  <a:pt x="749" y="196"/>
                  <a:pt x="772" y="236"/>
                  <a:pt x="772" y="268"/>
                </a:cubicBezTo>
                <a:lnTo>
                  <a:pt x="772" y="596"/>
                </a:lnTo>
                <a:close/>
              </a:path>
            </a:pathLst>
          </a:custGeom>
          <a:solidFill>
            <a:srgbClr val="FDFD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文本框 29"/>
          <p:cNvSpPr txBox="1"/>
          <p:nvPr userDrawn="1">
            <p:custDataLst>
              <p:tags r:id="rId4"/>
            </p:custDataLst>
          </p:nvPr>
        </p:nvSpPr>
        <p:spPr>
          <a:xfrm>
            <a:off x="1048510" y="2362863"/>
            <a:ext cx="2119630" cy="5067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altLang="zh-CN" sz="2700" b="1" dirty="0" smtClean="0">
                <a:solidFill>
                  <a:srgbClr val="1C1C26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CONCENTS</a:t>
            </a:r>
            <a:endParaRPr lang="en-US" altLang="zh-CN" sz="2700" b="1" dirty="0" smtClean="0">
              <a:solidFill>
                <a:srgbClr val="1C1C26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</p:txBody>
      </p:sp>
      <p:grpSp>
        <p:nvGrpSpPr>
          <p:cNvPr id="35" name="组合 34"/>
          <p:cNvGrpSpPr/>
          <p:nvPr userDrawn="1">
            <p:custDataLst>
              <p:tags r:id="rId5"/>
            </p:custDataLst>
          </p:nvPr>
        </p:nvGrpSpPr>
        <p:grpSpPr>
          <a:xfrm>
            <a:off x="0" y="-157472"/>
            <a:ext cx="9153000" cy="320943"/>
            <a:chOff x="0" y="822054"/>
            <a:chExt cx="12204000" cy="72000"/>
          </a:xfrm>
        </p:grpSpPr>
        <p:sp>
          <p:nvSpPr>
            <p:cNvPr id="36" name="圆角矩形 35"/>
            <p:cNvSpPr/>
            <p:nvPr/>
          </p:nvSpPr>
          <p:spPr>
            <a:xfrm>
              <a:off x="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206469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412939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619408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0" name="圆角矩形 59"/>
            <p:cNvSpPr/>
            <p:nvPr/>
          </p:nvSpPr>
          <p:spPr>
            <a:xfrm>
              <a:off x="825878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1032347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62" name="组合 61"/>
          <p:cNvGrpSpPr/>
          <p:nvPr userDrawn="1">
            <p:custDataLst>
              <p:tags r:id="rId6"/>
            </p:custDataLst>
          </p:nvPr>
        </p:nvGrpSpPr>
        <p:grpSpPr>
          <a:xfrm>
            <a:off x="0" y="4989388"/>
            <a:ext cx="9153000" cy="320943"/>
            <a:chOff x="0" y="822054"/>
            <a:chExt cx="12204000" cy="72000"/>
          </a:xfrm>
        </p:grpSpPr>
        <p:sp>
          <p:nvSpPr>
            <p:cNvPr id="63" name="圆角矩形 62"/>
            <p:cNvSpPr/>
            <p:nvPr/>
          </p:nvSpPr>
          <p:spPr>
            <a:xfrm>
              <a:off x="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206469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412939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619408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7" name="圆角矩形 66"/>
            <p:cNvSpPr/>
            <p:nvPr/>
          </p:nvSpPr>
          <p:spPr>
            <a:xfrm>
              <a:off x="8258780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10323475" y="822054"/>
              <a:ext cx="1880525" cy="72000"/>
            </a:xfrm>
            <a:prstGeom prst="roundRect">
              <a:avLst>
                <a:gd name="adj" fmla="val 24830"/>
              </a:avLst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39267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263"/>
            <a:ext cx="8229600" cy="339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704"/>
            <a:ext cx="2133600" cy="273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704"/>
            <a:ext cx="2895600" cy="273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704"/>
            <a:ext cx="2133600" cy="273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2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68453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453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15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6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453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0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453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57484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843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199515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2415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22.xml"/><Relationship Id="rId4" Type="http://schemas.openxmlformats.org/officeDocument/2006/relationships/image" Target="../media/image10.jpeg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3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40.xml"/><Relationship Id="rId4" Type="http://schemas.openxmlformats.org/officeDocument/2006/relationships/image" Target="../media/image13.jpeg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43.xml"/><Relationship Id="rId4" Type="http://schemas.openxmlformats.org/officeDocument/2006/relationships/image" Target="../media/image14.jpeg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4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69.xml"/><Relationship Id="rId5" Type="http://schemas.openxmlformats.org/officeDocument/2006/relationships/image" Target="../media/image2.png"/><Relationship Id="rId4" Type="http://schemas.openxmlformats.org/officeDocument/2006/relationships/tags" Target="../tags/tag168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67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52.xml"/><Relationship Id="rId4" Type="http://schemas.openxmlformats.org/officeDocument/2006/relationships/image" Target="../media/image17.png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5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25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2.xml"/><Relationship Id="rId4" Type="http://schemas.openxmlformats.org/officeDocument/2006/relationships/image" Target="../media/image22.png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5.xml"/><Relationship Id="rId4" Type="http://schemas.openxmlformats.org/officeDocument/2006/relationships/image" Target="../media/image23.png"/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291.xml"/><Relationship Id="rId6" Type="http://schemas.openxmlformats.org/officeDocument/2006/relationships/image" Target="../media/image26.jpeg"/><Relationship Id="rId5" Type="http://schemas.openxmlformats.org/officeDocument/2006/relationships/tags" Target="../tags/tag290.xml"/><Relationship Id="rId4" Type="http://schemas.openxmlformats.org/officeDocument/2006/relationships/image" Target="../media/image25.jpeg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0" Type="http://schemas.openxmlformats.org/officeDocument/2006/relationships/slideLayout" Target="../slideLayouts/slideLayout16.xml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2" Type="http://schemas.openxmlformats.org/officeDocument/2006/relationships/notesSlide" Target="../notesSlides/notesSlide3.xml"/><Relationship Id="rId31" Type="http://schemas.openxmlformats.org/officeDocument/2006/relationships/slideLayout" Target="../slideLayouts/slideLayout3.xml"/><Relationship Id="rId30" Type="http://schemas.openxmlformats.org/officeDocument/2006/relationships/tags" Target="../tags/tag207.xml"/><Relationship Id="rId3" Type="http://schemas.openxmlformats.org/officeDocument/2006/relationships/tags" Target="../tags/tag181.xml"/><Relationship Id="rId29" Type="http://schemas.openxmlformats.org/officeDocument/2006/relationships/image" Target="../media/image9.jpeg"/><Relationship Id="rId28" Type="http://schemas.openxmlformats.org/officeDocument/2006/relationships/tags" Target="../tags/tag206.xml"/><Relationship Id="rId27" Type="http://schemas.openxmlformats.org/officeDocument/2006/relationships/tags" Target="../tags/tag205.xml"/><Relationship Id="rId26" Type="http://schemas.openxmlformats.org/officeDocument/2006/relationships/tags" Target="../tags/tag204.xml"/><Relationship Id="rId25" Type="http://schemas.openxmlformats.org/officeDocument/2006/relationships/tags" Target="../tags/tag20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52914" y="1254919"/>
            <a:ext cx="4772501" cy="12006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3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现场焊接作业</a:t>
            </a:r>
            <a:r>
              <a:rPr lang="zh-CN" altLang="en-US" sz="33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安全</a:t>
            </a:r>
            <a:endParaRPr lang="zh-CN" altLang="en-US" sz="33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1952831" y="2770194"/>
            <a:ext cx="1773093" cy="3580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1615419" y="3705899"/>
            <a:ext cx="674825" cy="674825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2547512" y="3706358"/>
            <a:ext cx="674825" cy="674825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3479606" y="3705899"/>
            <a:ext cx="674825" cy="674825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105" y="896620"/>
            <a:ext cx="3455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1）高温•火花引起的火灾•爆炸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5480" y="1331595"/>
            <a:ext cx="32353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焊接作业时火灾•爆炸预防对策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9135" y="1737360"/>
            <a:ext cx="2806700" cy="376241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焊接作业时的事前措施事项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08393" y="2111375"/>
            <a:ext cx="6584632" cy="2717482"/>
            <a:chOff x="1746" y="3595"/>
            <a:chExt cx="10369" cy="4279"/>
          </a:xfrm>
        </p:grpSpPr>
        <p:sp>
          <p:nvSpPr>
            <p:cNvPr id="11" name="矩形 10"/>
            <p:cNvSpPr/>
            <p:nvPr/>
          </p:nvSpPr>
          <p:spPr>
            <a:xfrm>
              <a:off x="3907" y="7842"/>
              <a:ext cx="6047" cy="32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任意多边形 9"/>
            <p:cNvSpPr/>
            <p:nvPr/>
          </p:nvSpPr>
          <p:spPr>
            <a:xfrm>
              <a:off x="7238" y="3948"/>
              <a:ext cx="1153" cy="3894"/>
            </a:xfrm>
            <a:custGeom>
              <a:avLst/>
              <a:gdLst>
                <a:gd name="connsiteX0" fmla="*/ 221247 w 863600"/>
                <a:gd name="connsiteY0" fmla="*/ 0 h 2741461"/>
                <a:gd name="connsiteX1" fmla="*/ 863600 w 863600"/>
                <a:gd name="connsiteY1" fmla="*/ 1 h 2741461"/>
                <a:gd name="connsiteX2" fmla="*/ 863600 w 863600"/>
                <a:gd name="connsiteY2" fmla="*/ 140965 h 2741461"/>
                <a:gd name="connsiteX3" fmla="*/ 221247 w 863600"/>
                <a:gd name="connsiteY3" fmla="*/ 140965 h 2741461"/>
                <a:gd name="connsiteX4" fmla="*/ 140965 w 863600"/>
                <a:gd name="connsiteY4" fmla="*/ 221247 h 2741461"/>
                <a:gd name="connsiteX5" fmla="*/ 140965 w 863600"/>
                <a:gd name="connsiteY5" fmla="*/ 1013461 h 2741461"/>
                <a:gd name="connsiteX6" fmla="*/ 140965 w 863600"/>
                <a:gd name="connsiteY6" fmla="*/ 1013461 h 2741461"/>
                <a:gd name="connsiteX7" fmla="*/ 140965 w 863600"/>
                <a:gd name="connsiteY7" fmla="*/ 2741461 h 2741461"/>
                <a:gd name="connsiteX8" fmla="*/ 1 w 863600"/>
                <a:gd name="connsiteY8" fmla="*/ 2741461 h 2741461"/>
                <a:gd name="connsiteX9" fmla="*/ 0 w 863600"/>
                <a:gd name="connsiteY9" fmla="*/ 1615441 h 2741461"/>
                <a:gd name="connsiteX10" fmla="*/ 0 w 863600"/>
                <a:gd name="connsiteY10" fmla="*/ 1615441 h 2741461"/>
                <a:gd name="connsiteX11" fmla="*/ 0 w 863600"/>
                <a:gd name="connsiteY11" fmla="*/ 1013461 h 2741461"/>
                <a:gd name="connsiteX12" fmla="*/ 0 w 863600"/>
                <a:gd name="connsiteY12" fmla="*/ 221247 h 2741461"/>
                <a:gd name="connsiteX13" fmla="*/ 221247 w 863600"/>
                <a:gd name="connsiteY13" fmla="*/ 0 h 274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3600" h="2741461">
                  <a:moveTo>
                    <a:pt x="221247" y="0"/>
                  </a:moveTo>
                  <a:lnTo>
                    <a:pt x="863600" y="1"/>
                  </a:lnTo>
                  <a:lnTo>
                    <a:pt x="863600" y="140965"/>
                  </a:lnTo>
                  <a:lnTo>
                    <a:pt x="221247" y="140965"/>
                  </a:lnTo>
                  <a:cubicBezTo>
                    <a:pt x="176908" y="140965"/>
                    <a:pt x="140965" y="176908"/>
                    <a:pt x="140965" y="221247"/>
                  </a:cubicBezTo>
                  <a:lnTo>
                    <a:pt x="140965" y="1013461"/>
                  </a:lnTo>
                  <a:lnTo>
                    <a:pt x="140965" y="1013461"/>
                  </a:lnTo>
                  <a:lnTo>
                    <a:pt x="140965" y="2741461"/>
                  </a:lnTo>
                  <a:lnTo>
                    <a:pt x="1" y="2741461"/>
                  </a:lnTo>
                  <a:lnTo>
                    <a:pt x="0" y="1615441"/>
                  </a:lnTo>
                  <a:lnTo>
                    <a:pt x="0" y="1615441"/>
                  </a:lnTo>
                  <a:lnTo>
                    <a:pt x="0" y="1013461"/>
                  </a:lnTo>
                  <a:lnTo>
                    <a:pt x="0" y="221247"/>
                  </a:lnTo>
                  <a:cubicBezTo>
                    <a:pt x="0" y="99056"/>
                    <a:pt x="99056" y="0"/>
                    <a:pt x="221247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任意多边形 12"/>
            <p:cNvSpPr/>
            <p:nvPr/>
          </p:nvSpPr>
          <p:spPr>
            <a:xfrm flipH="1">
              <a:off x="5481" y="6781"/>
              <a:ext cx="1153" cy="1061"/>
            </a:xfrm>
            <a:custGeom>
              <a:avLst/>
              <a:gdLst>
                <a:gd name="connsiteX0" fmla="*/ 221247 w 863600"/>
                <a:gd name="connsiteY0" fmla="*/ 0 h 746809"/>
                <a:gd name="connsiteX1" fmla="*/ 0 w 863600"/>
                <a:gd name="connsiteY1" fmla="*/ 221247 h 746809"/>
                <a:gd name="connsiteX2" fmla="*/ 0 w 863600"/>
                <a:gd name="connsiteY2" fmla="*/ 746809 h 746809"/>
                <a:gd name="connsiteX3" fmla="*/ 140965 w 863600"/>
                <a:gd name="connsiteY3" fmla="*/ 746809 h 746809"/>
                <a:gd name="connsiteX4" fmla="*/ 140965 w 863600"/>
                <a:gd name="connsiteY4" fmla="*/ 221247 h 746809"/>
                <a:gd name="connsiteX5" fmla="*/ 221247 w 863600"/>
                <a:gd name="connsiteY5" fmla="*/ 140965 h 746809"/>
                <a:gd name="connsiteX6" fmla="*/ 863600 w 863600"/>
                <a:gd name="connsiteY6" fmla="*/ 140965 h 746809"/>
                <a:gd name="connsiteX7" fmla="*/ 863600 w 863600"/>
                <a:gd name="connsiteY7" fmla="*/ 1 h 74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600" h="746809">
                  <a:moveTo>
                    <a:pt x="221247" y="0"/>
                  </a:moveTo>
                  <a:cubicBezTo>
                    <a:pt x="99056" y="0"/>
                    <a:pt x="0" y="99056"/>
                    <a:pt x="0" y="221247"/>
                  </a:cubicBezTo>
                  <a:lnTo>
                    <a:pt x="0" y="746809"/>
                  </a:lnTo>
                  <a:lnTo>
                    <a:pt x="140965" y="746809"/>
                  </a:lnTo>
                  <a:lnTo>
                    <a:pt x="140965" y="221247"/>
                  </a:lnTo>
                  <a:cubicBezTo>
                    <a:pt x="140965" y="176908"/>
                    <a:pt x="176908" y="140965"/>
                    <a:pt x="221247" y="140965"/>
                  </a:cubicBezTo>
                  <a:lnTo>
                    <a:pt x="863600" y="140965"/>
                  </a:lnTo>
                  <a:lnTo>
                    <a:pt x="863600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椭圆 13"/>
            <p:cNvSpPr/>
            <p:nvPr/>
          </p:nvSpPr>
          <p:spPr>
            <a:xfrm>
              <a:off x="8350" y="3707"/>
              <a:ext cx="646" cy="6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algn="ctr" eaLnBrk="1"/>
              <a:r>
                <a:rPr lang="en-US" altLang="zh-CN" sz="1400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B</a:t>
              </a:r>
              <a:endParaRPr lang="en-US" altLang="zh-CN" sz="1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4875" y="6541"/>
              <a:ext cx="646" cy="6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algn="ctr" eaLnBrk="1"/>
              <a:r>
                <a:rPr lang="en-US" altLang="zh-CN" sz="1400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A</a:t>
              </a:r>
              <a:endParaRPr lang="en-US" altLang="zh-CN" sz="1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044" y="3595"/>
              <a:ext cx="3071" cy="81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l" eaLnBrk="1">
                <a:lnSpc>
                  <a:spcPct val="150000"/>
                </a:lnSpc>
              </a:pPr>
              <a:r>
                <a:rPr lang="en-US" altLang="zh-CN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指定动火作业监督人</a:t>
              </a:r>
              <a:endPara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46" y="6498"/>
              <a:ext cx="3071" cy="81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algn="r" eaLnBrk="1">
                <a:lnSpc>
                  <a:spcPct val="150000"/>
                </a:lnSpc>
              </a:pPr>
              <a:r>
                <a:rPr lang="en-US" altLang="zh-CN"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/>
                  <a:sym typeface="Times New Roman" panose="02020603050405020304"/>
                </a:rPr>
                <a:t>申领动火作业许可证（动火证）</a:t>
              </a:r>
              <a:endPara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23610" y="2718435"/>
            <a:ext cx="2819400" cy="2244090"/>
            <a:chOff x="7985" y="3668"/>
            <a:chExt cx="6360" cy="5062"/>
          </a:xfrm>
        </p:grpSpPr>
        <p:pic>
          <p:nvPicPr>
            <p:cNvPr id="7170" name="图片 814088" descr="0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85" y="3668"/>
              <a:ext cx="6360" cy="50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8" name="文本框 814089"/>
            <p:cNvSpPr txBox="1"/>
            <p:nvPr/>
          </p:nvSpPr>
          <p:spPr>
            <a:xfrm>
              <a:off x="9431" y="4369"/>
              <a:ext cx="2160" cy="14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latinLnBrk="1"/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焊接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作业前应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配备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的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latinLnBrk="1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物品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1175" y="1096645"/>
            <a:ext cx="3343275" cy="373699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焊接场所应配备的消防用准备物品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262505" y="4636135"/>
            <a:ext cx="4047490" cy="203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任意多边形 50"/>
          <p:cNvSpPr/>
          <p:nvPr/>
        </p:nvSpPr>
        <p:spPr>
          <a:xfrm>
            <a:off x="4613910" y="3192780"/>
            <a:ext cx="771525" cy="1443355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任意多边形 38"/>
          <p:cNvSpPr/>
          <p:nvPr/>
        </p:nvSpPr>
        <p:spPr>
          <a:xfrm>
            <a:off x="4340225" y="2186940"/>
            <a:ext cx="771525" cy="2449830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任意多边形 52"/>
          <p:cNvSpPr/>
          <p:nvPr/>
        </p:nvSpPr>
        <p:spPr>
          <a:xfrm flipH="1">
            <a:off x="3164205" y="3969385"/>
            <a:ext cx="771525" cy="667385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任意多边形 40"/>
          <p:cNvSpPr/>
          <p:nvPr/>
        </p:nvSpPr>
        <p:spPr>
          <a:xfrm flipH="1">
            <a:off x="3438525" y="3005455"/>
            <a:ext cx="771525" cy="1630680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椭圆 54"/>
          <p:cNvSpPr/>
          <p:nvPr/>
        </p:nvSpPr>
        <p:spPr>
          <a:xfrm>
            <a:off x="5358765" y="3041650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B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6" name="椭圆 42"/>
          <p:cNvSpPr/>
          <p:nvPr/>
        </p:nvSpPr>
        <p:spPr>
          <a:xfrm>
            <a:off x="5084445" y="2034540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D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" name="椭圆 43"/>
          <p:cNvSpPr/>
          <p:nvPr/>
        </p:nvSpPr>
        <p:spPr>
          <a:xfrm flipH="1">
            <a:off x="2758440" y="3817620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A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8" name="椭圆 44"/>
          <p:cNvSpPr/>
          <p:nvPr/>
        </p:nvSpPr>
        <p:spPr>
          <a:xfrm flipH="1">
            <a:off x="3033395" y="2853690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C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852160" y="2947035"/>
            <a:ext cx="2484120" cy="513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灭火器(ABC干粉灭火器,2个)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0" name="文本框 46"/>
          <p:cNvSpPr txBox="1"/>
          <p:nvPr/>
        </p:nvSpPr>
        <p:spPr>
          <a:xfrm>
            <a:off x="5548630" y="1954530"/>
            <a:ext cx="2055495" cy="513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干燥砂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0540" y="3743325"/>
            <a:ext cx="2209800" cy="513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r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地面铺设的防火花飞散布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2" name="文本框 48"/>
          <p:cNvSpPr txBox="1"/>
          <p:nvPr/>
        </p:nvSpPr>
        <p:spPr>
          <a:xfrm>
            <a:off x="928370" y="2761615"/>
            <a:ext cx="2055495" cy="513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r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水桶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262505" y="4779010"/>
            <a:ext cx="4047490" cy="203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任意多边形 50"/>
          <p:cNvSpPr/>
          <p:nvPr/>
        </p:nvSpPr>
        <p:spPr>
          <a:xfrm>
            <a:off x="4613910" y="3335655"/>
            <a:ext cx="771525" cy="1443355"/>
          </a:xfrm>
          <a:custGeom>
            <a:avLst/>
            <a:gdLst>
              <a:gd name="connsiteX0" fmla="*/ 221247 w 863600"/>
              <a:gd name="connsiteY0" fmla="*/ 0 h 1615441"/>
              <a:gd name="connsiteX1" fmla="*/ 863600 w 863600"/>
              <a:gd name="connsiteY1" fmla="*/ 1 h 1615441"/>
              <a:gd name="connsiteX2" fmla="*/ 863600 w 863600"/>
              <a:gd name="connsiteY2" fmla="*/ 140965 h 1615441"/>
              <a:gd name="connsiteX3" fmla="*/ 221247 w 863600"/>
              <a:gd name="connsiteY3" fmla="*/ 140965 h 1615441"/>
              <a:gd name="connsiteX4" fmla="*/ 140965 w 863600"/>
              <a:gd name="connsiteY4" fmla="*/ 221247 h 1615441"/>
              <a:gd name="connsiteX5" fmla="*/ 140964 w 863600"/>
              <a:gd name="connsiteY5" fmla="*/ 1615441 h 1615441"/>
              <a:gd name="connsiteX6" fmla="*/ 0 w 863600"/>
              <a:gd name="connsiteY6" fmla="*/ 1615441 h 1615441"/>
              <a:gd name="connsiteX7" fmla="*/ 0 w 863600"/>
              <a:gd name="connsiteY7" fmla="*/ 221247 h 1615441"/>
              <a:gd name="connsiteX8" fmla="*/ 221247 w 863600"/>
              <a:gd name="connsiteY8" fmla="*/ 0 h 161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600" h="161544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cubicBezTo>
                  <a:pt x="140965" y="685978"/>
                  <a:pt x="140964" y="1150710"/>
                  <a:pt x="140964" y="1615441"/>
                </a:cubicBezTo>
                <a:lnTo>
                  <a:pt x="0" y="161544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任意多边形 38"/>
          <p:cNvSpPr/>
          <p:nvPr/>
        </p:nvSpPr>
        <p:spPr>
          <a:xfrm>
            <a:off x="4340225" y="2329815"/>
            <a:ext cx="771525" cy="2449830"/>
          </a:xfrm>
          <a:custGeom>
            <a:avLst/>
            <a:gdLst>
              <a:gd name="connsiteX0" fmla="*/ 221247 w 863600"/>
              <a:gd name="connsiteY0" fmla="*/ 0 h 2741461"/>
              <a:gd name="connsiteX1" fmla="*/ 863600 w 863600"/>
              <a:gd name="connsiteY1" fmla="*/ 1 h 2741461"/>
              <a:gd name="connsiteX2" fmla="*/ 863600 w 863600"/>
              <a:gd name="connsiteY2" fmla="*/ 140965 h 2741461"/>
              <a:gd name="connsiteX3" fmla="*/ 221247 w 863600"/>
              <a:gd name="connsiteY3" fmla="*/ 140965 h 2741461"/>
              <a:gd name="connsiteX4" fmla="*/ 140965 w 863600"/>
              <a:gd name="connsiteY4" fmla="*/ 221247 h 2741461"/>
              <a:gd name="connsiteX5" fmla="*/ 140965 w 863600"/>
              <a:gd name="connsiteY5" fmla="*/ 1013461 h 2741461"/>
              <a:gd name="connsiteX6" fmla="*/ 140965 w 863600"/>
              <a:gd name="connsiteY6" fmla="*/ 1013461 h 2741461"/>
              <a:gd name="connsiteX7" fmla="*/ 140965 w 863600"/>
              <a:gd name="connsiteY7" fmla="*/ 2741461 h 2741461"/>
              <a:gd name="connsiteX8" fmla="*/ 1 w 863600"/>
              <a:gd name="connsiteY8" fmla="*/ 2741461 h 2741461"/>
              <a:gd name="connsiteX9" fmla="*/ 0 w 863600"/>
              <a:gd name="connsiteY9" fmla="*/ 1615441 h 2741461"/>
              <a:gd name="connsiteX10" fmla="*/ 0 w 863600"/>
              <a:gd name="connsiteY10" fmla="*/ 1615441 h 2741461"/>
              <a:gd name="connsiteX11" fmla="*/ 0 w 863600"/>
              <a:gd name="connsiteY11" fmla="*/ 1013461 h 2741461"/>
              <a:gd name="connsiteX12" fmla="*/ 0 w 863600"/>
              <a:gd name="connsiteY12" fmla="*/ 221247 h 2741461"/>
              <a:gd name="connsiteX13" fmla="*/ 221247 w 863600"/>
              <a:gd name="connsiteY13" fmla="*/ 0 h 274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3600" h="2741461">
                <a:moveTo>
                  <a:pt x="221247" y="0"/>
                </a:moveTo>
                <a:lnTo>
                  <a:pt x="863600" y="1"/>
                </a:lnTo>
                <a:lnTo>
                  <a:pt x="863600" y="140965"/>
                </a:lnTo>
                <a:lnTo>
                  <a:pt x="221247" y="140965"/>
                </a:lnTo>
                <a:cubicBezTo>
                  <a:pt x="176908" y="140965"/>
                  <a:pt x="140965" y="176908"/>
                  <a:pt x="140965" y="221247"/>
                </a:cubicBezTo>
                <a:lnTo>
                  <a:pt x="140965" y="1013461"/>
                </a:lnTo>
                <a:lnTo>
                  <a:pt x="140965" y="1013461"/>
                </a:lnTo>
                <a:lnTo>
                  <a:pt x="140965" y="2741461"/>
                </a:lnTo>
                <a:lnTo>
                  <a:pt x="1" y="2741461"/>
                </a:lnTo>
                <a:lnTo>
                  <a:pt x="0" y="1615441"/>
                </a:lnTo>
                <a:lnTo>
                  <a:pt x="0" y="1615441"/>
                </a:lnTo>
                <a:lnTo>
                  <a:pt x="0" y="1013461"/>
                </a:lnTo>
                <a:lnTo>
                  <a:pt x="0" y="221247"/>
                </a:lnTo>
                <a:cubicBezTo>
                  <a:pt x="0" y="99056"/>
                  <a:pt x="99056" y="0"/>
                  <a:pt x="2212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任意多边形 52"/>
          <p:cNvSpPr/>
          <p:nvPr/>
        </p:nvSpPr>
        <p:spPr>
          <a:xfrm flipH="1">
            <a:off x="3164205" y="4112260"/>
            <a:ext cx="771525" cy="667385"/>
          </a:xfrm>
          <a:custGeom>
            <a:avLst/>
            <a:gdLst>
              <a:gd name="connsiteX0" fmla="*/ 221247 w 863600"/>
              <a:gd name="connsiteY0" fmla="*/ 0 h 746809"/>
              <a:gd name="connsiteX1" fmla="*/ 0 w 863600"/>
              <a:gd name="connsiteY1" fmla="*/ 221247 h 746809"/>
              <a:gd name="connsiteX2" fmla="*/ 0 w 863600"/>
              <a:gd name="connsiteY2" fmla="*/ 746809 h 746809"/>
              <a:gd name="connsiteX3" fmla="*/ 140965 w 863600"/>
              <a:gd name="connsiteY3" fmla="*/ 746809 h 746809"/>
              <a:gd name="connsiteX4" fmla="*/ 140965 w 863600"/>
              <a:gd name="connsiteY4" fmla="*/ 221247 h 746809"/>
              <a:gd name="connsiteX5" fmla="*/ 221247 w 863600"/>
              <a:gd name="connsiteY5" fmla="*/ 140965 h 746809"/>
              <a:gd name="connsiteX6" fmla="*/ 863600 w 863600"/>
              <a:gd name="connsiteY6" fmla="*/ 140965 h 746809"/>
              <a:gd name="connsiteX7" fmla="*/ 863600 w 863600"/>
              <a:gd name="connsiteY7" fmla="*/ 1 h 74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600" h="746809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746809"/>
                </a:lnTo>
                <a:lnTo>
                  <a:pt x="140965" y="746809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任意多边形 40"/>
          <p:cNvSpPr/>
          <p:nvPr/>
        </p:nvSpPr>
        <p:spPr>
          <a:xfrm flipH="1">
            <a:off x="3438525" y="3148330"/>
            <a:ext cx="771525" cy="1630680"/>
          </a:xfrm>
          <a:custGeom>
            <a:avLst/>
            <a:gdLst>
              <a:gd name="connsiteX0" fmla="*/ 221247 w 863600"/>
              <a:gd name="connsiteY0" fmla="*/ 0 h 1825043"/>
              <a:gd name="connsiteX1" fmla="*/ 0 w 863600"/>
              <a:gd name="connsiteY1" fmla="*/ 221247 h 1825043"/>
              <a:gd name="connsiteX2" fmla="*/ 0 w 863600"/>
              <a:gd name="connsiteY2" fmla="*/ 1013461 h 1825043"/>
              <a:gd name="connsiteX3" fmla="*/ 0 w 863600"/>
              <a:gd name="connsiteY3" fmla="*/ 1615441 h 1825043"/>
              <a:gd name="connsiteX4" fmla="*/ 0 w 863600"/>
              <a:gd name="connsiteY4" fmla="*/ 1825043 h 1825043"/>
              <a:gd name="connsiteX5" fmla="*/ 140965 w 863600"/>
              <a:gd name="connsiteY5" fmla="*/ 1825043 h 1825043"/>
              <a:gd name="connsiteX6" fmla="*/ 140965 w 863600"/>
              <a:gd name="connsiteY6" fmla="*/ 1013461 h 1825043"/>
              <a:gd name="connsiteX7" fmla="*/ 140965 w 863600"/>
              <a:gd name="connsiteY7" fmla="*/ 221247 h 1825043"/>
              <a:gd name="connsiteX8" fmla="*/ 221247 w 863600"/>
              <a:gd name="connsiteY8" fmla="*/ 140965 h 1825043"/>
              <a:gd name="connsiteX9" fmla="*/ 863600 w 863600"/>
              <a:gd name="connsiteY9" fmla="*/ 140965 h 1825043"/>
              <a:gd name="connsiteX10" fmla="*/ 863600 w 863600"/>
              <a:gd name="connsiteY10" fmla="*/ 1 h 182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3600" h="1825043">
                <a:moveTo>
                  <a:pt x="221247" y="0"/>
                </a:moveTo>
                <a:cubicBezTo>
                  <a:pt x="99056" y="0"/>
                  <a:pt x="0" y="99056"/>
                  <a:pt x="0" y="221247"/>
                </a:cubicBezTo>
                <a:lnTo>
                  <a:pt x="0" y="1013461"/>
                </a:lnTo>
                <a:lnTo>
                  <a:pt x="0" y="1615441"/>
                </a:lnTo>
                <a:lnTo>
                  <a:pt x="0" y="1825043"/>
                </a:lnTo>
                <a:lnTo>
                  <a:pt x="140965" y="1825043"/>
                </a:lnTo>
                <a:lnTo>
                  <a:pt x="140965" y="1013461"/>
                </a:lnTo>
                <a:lnTo>
                  <a:pt x="140965" y="221247"/>
                </a:lnTo>
                <a:cubicBezTo>
                  <a:pt x="140965" y="176908"/>
                  <a:pt x="176908" y="140965"/>
                  <a:pt x="221247" y="140965"/>
                </a:cubicBezTo>
                <a:lnTo>
                  <a:pt x="863600" y="140965"/>
                </a:lnTo>
                <a:lnTo>
                  <a:pt x="863600" y="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椭圆 54"/>
          <p:cNvSpPr/>
          <p:nvPr/>
        </p:nvSpPr>
        <p:spPr>
          <a:xfrm>
            <a:off x="5358765" y="3184525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B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6" name="椭圆 42"/>
          <p:cNvSpPr/>
          <p:nvPr/>
        </p:nvSpPr>
        <p:spPr>
          <a:xfrm>
            <a:off x="5084445" y="2177415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D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7" name="椭圆 43"/>
          <p:cNvSpPr/>
          <p:nvPr/>
        </p:nvSpPr>
        <p:spPr>
          <a:xfrm flipH="1">
            <a:off x="2758440" y="3960495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A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8" name="椭圆 44"/>
          <p:cNvSpPr/>
          <p:nvPr/>
        </p:nvSpPr>
        <p:spPr>
          <a:xfrm flipH="1">
            <a:off x="3033395" y="2996565"/>
            <a:ext cx="432435" cy="43243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 eaLnBrk="1"/>
            <a:r>
              <a:rPr lang="en-US" altLang="zh-CN" sz="135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C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861685" y="3129915"/>
            <a:ext cx="2921635" cy="11163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在可能残留可燃性气体的容器内部进行作业时，测量气体浓度后，可燃气浓度在爆炸下限 ¼ 以下时，方可进行 作业。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0" name="文本框 46"/>
          <p:cNvSpPr txBox="1"/>
          <p:nvPr/>
        </p:nvSpPr>
        <p:spPr>
          <a:xfrm>
            <a:off x="5548630" y="1650365"/>
            <a:ext cx="3234690" cy="11887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已进行过涂装作业的场所，为消除有机溶剂引起的爆炸危险，进行充分干燥后气体浓度在爆炸下限 ¼ 以下时，方可进行作业。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10540" y="3886200"/>
            <a:ext cx="2209800" cy="513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隔离临近焊接作业场所的易燃性•可燃性物质后进行作业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2" name="文本框 48"/>
          <p:cNvSpPr txBox="1"/>
          <p:nvPr/>
        </p:nvSpPr>
        <p:spPr>
          <a:xfrm>
            <a:off x="759460" y="2915920"/>
            <a:ext cx="2236470" cy="5130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algn="l" eaLnBrk="1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禁止在涂装作业场所与涂装作业同时进行。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1175" y="1096645"/>
            <a:ext cx="2914650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预防火灾•爆炸的作业方法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455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 接触带电体引起的触电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480" y="1331595"/>
            <a:ext cx="3235325" cy="37010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弧焊接作业中触电灾害的危险点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113088" y="2310765"/>
            <a:ext cx="2018665" cy="2832735"/>
          </a:xfrm>
          <a:custGeom>
            <a:avLst/>
            <a:gdLst>
              <a:gd name="connsiteX0" fmla="*/ 1762597 w 2691572"/>
              <a:gd name="connsiteY0" fmla="*/ 0 h 3776663"/>
              <a:gd name="connsiteX1" fmla="*/ 1800780 w 2691572"/>
              <a:gd name="connsiteY1" fmla="*/ 829100 h 3776663"/>
              <a:gd name="connsiteX2" fmla="*/ 1722818 w 2691572"/>
              <a:gd name="connsiteY2" fmla="*/ 1732140 h 3776663"/>
              <a:gd name="connsiteX3" fmla="*/ 1816633 w 2691572"/>
              <a:gd name="connsiteY3" fmla="*/ 2561004 h 3776663"/>
              <a:gd name="connsiteX4" fmla="*/ 2131973 w 2691572"/>
              <a:gd name="connsiteY4" fmla="*/ 2118462 h 3776663"/>
              <a:gd name="connsiteX5" fmla="*/ 2274241 w 2691572"/>
              <a:gd name="connsiteY5" fmla="*/ 1085969 h 3776663"/>
              <a:gd name="connsiteX6" fmla="*/ 2217115 w 2691572"/>
              <a:gd name="connsiteY6" fmla="*/ 2003435 h 3776663"/>
              <a:gd name="connsiteX7" fmla="*/ 2691572 w 2691572"/>
              <a:gd name="connsiteY7" fmla="*/ 945145 h 3776663"/>
              <a:gd name="connsiteX8" fmla="*/ 1904665 w 2691572"/>
              <a:gd name="connsiteY8" fmla="*/ 2833555 h 3776663"/>
              <a:gd name="connsiteX9" fmla="*/ 1880755 w 2691572"/>
              <a:gd name="connsiteY9" fmla="*/ 3201893 h 3776663"/>
              <a:gd name="connsiteX10" fmla="*/ 2489985 w 2691572"/>
              <a:gd name="connsiteY10" fmla="*/ 2601150 h 3776663"/>
              <a:gd name="connsiteX11" fmla="*/ 1889760 w 2691572"/>
              <a:gd name="connsiteY11" fmla="*/ 3388771 h 3776663"/>
              <a:gd name="connsiteX12" fmla="*/ 1910348 w 2691572"/>
              <a:gd name="connsiteY12" fmla="*/ 3763176 h 3776663"/>
              <a:gd name="connsiteX13" fmla="*/ 1902521 w 2691572"/>
              <a:gd name="connsiteY13" fmla="*/ 3775877 h 3776663"/>
              <a:gd name="connsiteX14" fmla="*/ 1648942 w 2691572"/>
              <a:gd name="connsiteY14" fmla="*/ 3776663 h 3776663"/>
              <a:gd name="connsiteX15" fmla="*/ 1657087 w 2691572"/>
              <a:gd name="connsiteY15" fmla="*/ 3182162 h 3776663"/>
              <a:gd name="connsiteX16" fmla="*/ 1409520 w 2691572"/>
              <a:gd name="connsiteY16" fmla="*/ 2832378 h 3776663"/>
              <a:gd name="connsiteX17" fmla="*/ 1037209 w 2691572"/>
              <a:gd name="connsiteY17" fmla="*/ 2733426 h 3776663"/>
              <a:gd name="connsiteX18" fmla="*/ 975697 w 2691572"/>
              <a:gd name="connsiteY18" fmla="*/ 2683522 h 3776663"/>
              <a:gd name="connsiteX19" fmla="*/ 930181 w 2691572"/>
              <a:gd name="connsiteY19" fmla="*/ 2670037 h 3776663"/>
              <a:gd name="connsiteX20" fmla="*/ 0 w 2691572"/>
              <a:gd name="connsiteY20" fmla="*/ 2029923 h 3776663"/>
              <a:gd name="connsiteX21" fmla="*/ 990301 w 2691572"/>
              <a:gd name="connsiteY21" fmla="*/ 2524405 h 3776663"/>
              <a:gd name="connsiteX22" fmla="*/ 1268543 w 2691572"/>
              <a:gd name="connsiteY22" fmla="*/ 2645031 h 3776663"/>
              <a:gd name="connsiteX23" fmla="*/ 1248982 w 2691572"/>
              <a:gd name="connsiteY23" fmla="*/ 2617243 h 3776663"/>
              <a:gd name="connsiteX24" fmla="*/ 955102 w 2691572"/>
              <a:gd name="connsiteY24" fmla="*/ 2027743 h 3776663"/>
              <a:gd name="connsiteX25" fmla="*/ 1665991 w 2691572"/>
              <a:gd name="connsiteY25" fmla="*/ 2958696 h 3776663"/>
              <a:gd name="connsiteX26" fmla="*/ 1616990 w 2691572"/>
              <a:gd name="connsiteY26" fmla="*/ 2017941 h 3776663"/>
              <a:gd name="connsiteX27" fmla="*/ 749129 w 2691572"/>
              <a:gd name="connsiteY27" fmla="*/ 624530 h 3776663"/>
              <a:gd name="connsiteX28" fmla="*/ 1245469 w 2691572"/>
              <a:gd name="connsiteY28" fmla="*/ 1617898 h 3776663"/>
              <a:gd name="connsiteX29" fmla="*/ 1301449 w 2691572"/>
              <a:gd name="connsiteY29" fmla="*/ 720659 h 3776663"/>
              <a:gd name="connsiteX30" fmla="*/ 1355485 w 2691572"/>
              <a:gd name="connsiteY30" fmla="*/ 1703755 h 3776663"/>
              <a:gd name="connsiteX31" fmla="*/ 1626633 w 2691572"/>
              <a:gd name="connsiteY31" fmla="*/ 1848279 h 3776663"/>
              <a:gd name="connsiteX32" fmla="*/ 1762597 w 2691572"/>
              <a:gd name="connsiteY32" fmla="*/ 0 h 377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91572" h="3776663">
                <a:moveTo>
                  <a:pt x="1762597" y="0"/>
                </a:moveTo>
                <a:cubicBezTo>
                  <a:pt x="1803357" y="161706"/>
                  <a:pt x="1824088" y="542557"/>
                  <a:pt x="1800780" y="829100"/>
                </a:cubicBezTo>
                <a:cubicBezTo>
                  <a:pt x="1787720" y="989669"/>
                  <a:pt x="1733906" y="1393825"/>
                  <a:pt x="1722818" y="1732140"/>
                </a:cubicBezTo>
                <a:cubicBezTo>
                  <a:pt x="1714807" y="1976540"/>
                  <a:pt x="1789648" y="2528595"/>
                  <a:pt x="1816633" y="2561004"/>
                </a:cubicBezTo>
                <a:cubicBezTo>
                  <a:pt x="1838151" y="2568585"/>
                  <a:pt x="2123317" y="2158085"/>
                  <a:pt x="2131973" y="2118462"/>
                </a:cubicBezTo>
                <a:cubicBezTo>
                  <a:pt x="2073651" y="1772050"/>
                  <a:pt x="2120358" y="1263800"/>
                  <a:pt x="2274241" y="1085969"/>
                </a:cubicBezTo>
                <a:cubicBezTo>
                  <a:pt x="2162314" y="1378304"/>
                  <a:pt x="2170423" y="1845963"/>
                  <a:pt x="2217115" y="2003435"/>
                </a:cubicBezTo>
                <a:cubicBezTo>
                  <a:pt x="2385985" y="1919276"/>
                  <a:pt x="2619158" y="1272060"/>
                  <a:pt x="2691572" y="945145"/>
                </a:cubicBezTo>
                <a:cubicBezTo>
                  <a:pt x="2613610" y="1894918"/>
                  <a:pt x="2061937" y="2365923"/>
                  <a:pt x="1904665" y="2833555"/>
                </a:cubicBezTo>
                <a:cubicBezTo>
                  <a:pt x="1895193" y="2958697"/>
                  <a:pt x="1894514" y="3083495"/>
                  <a:pt x="1880755" y="3201893"/>
                </a:cubicBezTo>
                <a:cubicBezTo>
                  <a:pt x="2057468" y="3201579"/>
                  <a:pt x="2435451" y="2773415"/>
                  <a:pt x="2489985" y="2601150"/>
                </a:cubicBezTo>
                <a:cubicBezTo>
                  <a:pt x="2490682" y="2882797"/>
                  <a:pt x="2079832" y="3211644"/>
                  <a:pt x="1889760" y="3388771"/>
                </a:cubicBezTo>
                <a:cubicBezTo>
                  <a:pt x="1878045" y="3396690"/>
                  <a:pt x="1913488" y="3643993"/>
                  <a:pt x="1910348" y="3763176"/>
                </a:cubicBezTo>
                <a:cubicBezTo>
                  <a:pt x="1907024" y="3764038"/>
                  <a:pt x="1905844" y="3775015"/>
                  <a:pt x="1902521" y="3775877"/>
                </a:cubicBezTo>
                <a:lnTo>
                  <a:pt x="1648942" y="3776663"/>
                </a:lnTo>
                <a:cubicBezTo>
                  <a:pt x="1628405" y="3598726"/>
                  <a:pt x="1647616" y="3380329"/>
                  <a:pt x="1657087" y="3182162"/>
                </a:cubicBezTo>
                <a:lnTo>
                  <a:pt x="1409520" y="2832378"/>
                </a:lnTo>
                <a:cubicBezTo>
                  <a:pt x="1268001" y="2860645"/>
                  <a:pt x="1145772" y="2812208"/>
                  <a:pt x="1037209" y="2733426"/>
                </a:cubicBezTo>
                <a:lnTo>
                  <a:pt x="975697" y="2683522"/>
                </a:lnTo>
                <a:lnTo>
                  <a:pt x="930181" y="2670037"/>
                </a:lnTo>
                <a:cubicBezTo>
                  <a:pt x="634106" y="2531379"/>
                  <a:pt x="130122" y="2170662"/>
                  <a:pt x="0" y="2029923"/>
                </a:cubicBezTo>
                <a:cubicBezTo>
                  <a:pt x="358643" y="2243580"/>
                  <a:pt x="905901" y="2566102"/>
                  <a:pt x="990301" y="2524405"/>
                </a:cubicBezTo>
                <a:lnTo>
                  <a:pt x="1268543" y="2645031"/>
                </a:lnTo>
                <a:lnTo>
                  <a:pt x="1248982" y="2617243"/>
                </a:lnTo>
                <a:cubicBezTo>
                  <a:pt x="1152228" y="2472897"/>
                  <a:pt x="1015082" y="2228510"/>
                  <a:pt x="955102" y="2027743"/>
                </a:cubicBezTo>
                <a:cubicBezTo>
                  <a:pt x="1206354" y="2477419"/>
                  <a:pt x="1511194" y="2755146"/>
                  <a:pt x="1665991" y="2958696"/>
                </a:cubicBezTo>
                <a:cubicBezTo>
                  <a:pt x="1674665" y="2777727"/>
                  <a:pt x="1634038" y="2333774"/>
                  <a:pt x="1616990" y="2017941"/>
                </a:cubicBezTo>
                <a:cubicBezTo>
                  <a:pt x="1134790" y="1816455"/>
                  <a:pt x="839072" y="1291296"/>
                  <a:pt x="749129" y="624530"/>
                </a:cubicBezTo>
                <a:cubicBezTo>
                  <a:pt x="879566" y="1017465"/>
                  <a:pt x="990710" y="1386799"/>
                  <a:pt x="1245469" y="1617898"/>
                </a:cubicBezTo>
                <a:cubicBezTo>
                  <a:pt x="1366302" y="1400861"/>
                  <a:pt x="1339234" y="1018615"/>
                  <a:pt x="1301449" y="720659"/>
                </a:cubicBezTo>
                <a:cubicBezTo>
                  <a:pt x="1400199" y="969688"/>
                  <a:pt x="1423927" y="1333350"/>
                  <a:pt x="1355485" y="1703755"/>
                </a:cubicBezTo>
                <a:cubicBezTo>
                  <a:pt x="1415253" y="1773226"/>
                  <a:pt x="1586156" y="1893442"/>
                  <a:pt x="1626633" y="1848279"/>
                </a:cubicBezTo>
                <a:cubicBezTo>
                  <a:pt x="1650411" y="1241233"/>
                  <a:pt x="1764541" y="735166"/>
                  <a:pt x="1762597" y="0"/>
                </a:cubicBezTo>
                <a:close/>
              </a:path>
            </a:pathLst>
          </a:custGeom>
          <a:solidFill>
            <a:schemeClr val="tx1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18" name="椭圆 20"/>
          <p:cNvSpPr>
            <a:spLocks noChangeAspect="1"/>
          </p:cNvSpPr>
          <p:nvPr/>
        </p:nvSpPr>
        <p:spPr>
          <a:xfrm>
            <a:off x="5032058" y="2937510"/>
            <a:ext cx="254635" cy="254000"/>
          </a:xfrm>
          <a:prstGeom prst="cloud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19" name="椭圆 21"/>
          <p:cNvSpPr>
            <a:spLocks noChangeAspect="1"/>
          </p:cNvSpPr>
          <p:nvPr/>
        </p:nvSpPr>
        <p:spPr>
          <a:xfrm>
            <a:off x="4866958" y="4071620"/>
            <a:ext cx="364490" cy="363220"/>
          </a:xfrm>
          <a:prstGeom prst="cloud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20" name="椭圆 22"/>
          <p:cNvSpPr>
            <a:spLocks noChangeAspect="1"/>
          </p:cNvSpPr>
          <p:nvPr/>
        </p:nvSpPr>
        <p:spPr>
          <a:xfrm>
            <a:off x="3464243" y="2469515"/>
            <a:ext cx="363220" cy="363220"/>
          </a:xfrm>
          <a:prstGeom prst="cloud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21" name="椭圆 23"/>
          <p:cNvSpPr>
            <a:spLocks noChangeAspect="1"/>
          </p:cNvSpPr>
          <p:nvPr/>
        </p:nvSpPr>
        <p:spPr>
          <a:xfrm>
            <a:off x="3720148" y="3723005"/>
            <a:ext cx="213995" cy="213995"/>
          </a:xfrm>
          <a:prstGeom prst="cloud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22" name="椭圆 24"/>
          <p:cNvSpPr>
            <a:spLocks noChangeAspect="1"/>
          </p:cNvSpPr>
          <p:nvPr/>
        </p:nvSpPr>
        <p:spPr>
          <a:xfrm>
            <a:off x="4672648" y="3009265"/>
            <a:ext cx="189865" cy="189865"/>
          </a:xfrm>
          <a:prstGeom prst="cloud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23" name="椭圆 26"/>
          <p:cNvSpPr>
            <a:spLocks noChangeAspect="1"/>
          </p:cNvSpPr>
          <p:nvPr/>
        </p:nvSpPr>
        <p:spPr>
          <a:xfrm>
            <a:off x="4178618" y="2122805"/>
            <a:ext cx="363220" cy="363220"/>
          </a:xfrm>
          <a:prstGeom prst="cloud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30" name="椭圆 23"/>
          <p:cNvSpPr>
            <a:spLocks noChangeAspect="1"/>
          </p:cNvSpPr>
          <p:nvPr/>
        </p:nvSpPr>
        <p:spPr>
          <a:xfrm>
            <a:off x="2815273" y="3726815"/>
            <a:ext cx="363220" cy="363220"/>
          </a:xfrm>
          <a:prstGeom prst="cloud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31" name="椭圆 24"/>
          <p:cNvSpPr>
            <a:spLocks noChangeAspect="1"/>
          </p:cNvSpPr>
          <p:nvPr/>
        </p:nvSpPr>
        <p:spPr>
          <a:xfrm>
            <a:off x="3977958" y="2747645"/>
            <a:ext cx="189865" cy="189865"/>
          </a:xfrm>
          <a:prstGeom prst="cloud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</a:ln>
          <a:effectLst/>
        </p:spPr>
      </p:sp>
      <p:sp>
        <p:nvSpPr>
          <p:cNvPr id="24" name="文本框 23"/>
          <p:cNvSpPr txBox="1"/>
          <p:nvPr/>
        </p:nvSpPr>
        <p:spPr>
          <a:xfrm>
            <a:off x="706120" y="3565525"/>
            <a:ext cx="2176145" cy="661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algn="l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焊钳端部、绝缘弧焊钳的绝缘破损部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80503" y="2237740"/>
            <a:ext cx="1985645" cy="661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ctr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焊钳手柄的破损部分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35500" y="1734185"/>
            <a:ext cx="2337435" cy="661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因焊钳电缆线绝缘破损裸露的带电体及焊钳的连接部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85753" y="3832860"/>
            <a:ext cx="1985645" cy="661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algn="l">
              <a:lnSpc>
                <a:spcPct val="150000"/>
              </a:lnSpc>
            </a:pPr>
            <a:r>
              <a:rPr lang="en-US" altLang="zh-CN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其他供电装置带电体</a:t>
            </a:r>
            <a:endParaRPr lang="en-US" altLang="zh-CN" sz="140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455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 接触带电体引起的触电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480" y="1350645"/>
            <a:ext cx="3235325" cy="37010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焊接作业时的触电灾害预防对策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795145"/>
            <a:ext cx="59309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焊接作业中注意防止焊钳端部等误接触到带电体。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更换破损的焊钳手柄再使用。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绝缘破损的焊钳手柄电缆线  用绝缘胶带进行处理后使用， 破损程度严重时用新的进行更换。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与焊接机的连接部位用绝缘胶带进行绝缘处理预防触电灾害。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交流弧焊接的自动电击防止器采用检定合格品。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供电装置按规定设置。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发生触电事故时立即启动应急措施。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15150" y="1720850"/>
            <a:ext cx="1905000" cy="2703830"/>
            <a:chOff x="9390" y="1992"/>
            <a:chExt cx="4800" cy="6812"/>
          </a:xfrm>
        </p:grpSpPr>
        <p:pic>
          <p:nvPicPr>
            <p:cNvPr id="10248" name="图片 818188" descr="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0" y="1992"/>
              <a:ext cx="4680" cy="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9" name="图片 818189" descr="0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0" y="5472"/>
              <a:ext cx="4800" cy="333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6140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3）焊渣、有害气体、有害光线等引起的健康障碍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480" y="1350645"/>
            <a:ext cx="3902075" cy="376011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焊接作业时产生的有害因子和健康障碍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3600" y="1795145"/>
            <a:ext cx="70231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焊 渣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5550" y="2071370"/>
            <a:ext cx="626364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焊渣 : 焊接时由于高温蒸发的物质在冷却过程中产生的微小粒子。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弧焊中影响焊渣产生量的条件因子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821322" name="表格 821321"/>
          <p:cNvGraphicFramePr/>
          <p:nvPr/>
        </p:nvGraphicFramePr>
        <p:xfrm>
          <a:off x="1012190" y="3053715"/>
          <a:ext cx="7315200" cy="1828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657600"/>
                <a:gridCol w="3657600"/>
              </a:tblGrid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条件因子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焊渣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增加的原因条件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弧电压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电压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焊炬</a:t>
                      </a: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角度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倾斜度大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焊件极性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(-) 极</a:t>
                      </a:r>
                      <a:r>
                        <a:rPr lang="en-US" altLang="ko-KR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性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弧长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长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熔池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深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浅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6140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3）焊渣、有害气体、有害光线等引起的健康障碍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50" y="1490345"/>
            <a:ext cx="1092835" cy="370105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有害气体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8355" y="1827530"/>
            <a:ext cx="554672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有害气体的种类:臭氧、氮氧化物、一氧化碳、氟化氢、 光气（碳酰氯 ）、磷化氢、涂料等成份热分解引起的生成物。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5480" y="2936875"/>
            <a:ext cx="1044575" cy="37010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有害光线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230" y="3361690"/>
            <a:ext cx="679831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焊接时产生的弧光可引起称为‘电光性眼炎’的急性角膜表层炎症。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眼炎在有害光线中暴露数小时后产生。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严重时，引起角膜表层脱落、溃疡、白色混浊、充血、起水泡等症状。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338" name="图片 822305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555" y="1236980"/>
            <a:ext cx="2077085" cy="20104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61404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3）焊渣、有害气体、有害光线等引起的健康障碍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9800" y="1490345"/>
            <a:ext cx="1092835" cy="373665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噪  音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8405" y="1827530"/>
            <a:ext cx="209931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暂时性听力障碍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永久性听力障碍 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5530" y="2936875"/>
            <a:ext cx="1044575" cy="37366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  温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51280" y="3704590"/>
            <a:ext cx="46837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罐体制造等在密闭空间作业时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船舶制造等在钢板上作业时的强烈紫外线照射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暴露在熔炉等热源周围的高温作业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1280" y="3395980"/>
            <a:ext cx="329755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defTabSz="276225" fontAlgn="auto" latinLnBrk="1">
              <a:tabLst>
                <a:tab pos="854075" algn="l"/>
                <a:tab pos="1146175" algn="l"/>
              </a:tabLst>
            </a:pP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焊接作业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可引发中暑、</a:t>
            </a:r>
            <a:r>
              <a: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热痉挛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5362" name="图片 823307" descr="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1557020"/>
            <a:ext cx="2762250" cy="1612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555" y="1017270"/>
            <a:ext cx="3016885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焊接作业中的健康防护对策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5480" y="1670685"/>
            <a:ext cx="29876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通过换气去除焊渣、有害气体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MH_SubTitle_1"/>
          <p:cNvSpPr/>
          <p:nvPr/>
        </p:nvSpPr>
        <p:spPr bwMode="auto">
          <a:xfrm>
            <a:off x="1221423" y="2617470"/>
            <a:ext cx="2032635" cy="1297940"/>
          </a:xfrm>
          <a:prstGeom prst="rect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MH_SubTitle_2"/>
          <p:cNvSpPr/>
          <p:nvPr/>
        </p:nvSpPr>
        <p:spPr bwMode="auto">
          <a:xfrm>
            <a:off x="3489643" y="2617470"/>
            <a:ext cx="2032635" cy="1297940"/>
          </a:xfrm>
          <a:prstGeom prst="rect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MH_SubTitle_3"/>
          <p:cNvSpPr/>
          <p:nvPr/>
        </p:nvSpPr>
        <p:spPr bwMode="auto">
          <a:xfrm>
            <a:off x="5758498" y="2617470"/>
            <a:ext cx="2030730" cy="1297940"/>
          </a:xfrm>
          <a:prstGeom prst="rect">
            <a:avLst/>
          </a:prstGeom>
          <a:noFill/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MH_Other_1"/>
          <p:cNvSpPr/>
          <p:nvPr/>
        </p:nvSpPr>
        <p:spPr>
          <a:xfrm>
            <a:off x="2636203" y="2486025"/>
            <a:ext cx="448310" cy="405130"/>
          </a:xfrm>
          <a:custGeom>
            <a:avLst/>
            <a:gdLst>
              <a:gd name="connsiteX0" fmla="*/ 28344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4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4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4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4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anchor="t" anchorCtr="0">
            <a:normAutofit/>
          </a:bodyPr>
          <a:lstStyle/>
          <a:p>
            <a:pPr marL="0" algn="ctr" eaLnBrk="1"/>
            <a:r>
              <a:rPr lang="en-US" altLang="zh-CN" sz="150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01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0" name="MH_Other_2"/>
          <p:cNvSpPr/>
          <p:nvPr/>
        </p:nvSpPr>
        <p:spPr>
          <a:xfrm>
            <a:off x="4905058" y="2486025"/>
            <a:ext cx="448310" cy="405130"/>
          </a:xfrm>
          <a:custGeom>
            <a:avLst/>
            <a:gdLst>
              <a:gd name="connsiteX0" fmla="*/ 28343 w 509451"/>
              <a:gd name="connsiteY0" fmla="*/ 0 h 459661"/>
              <a:gd name="connsiteX1" fmla="*/ 481107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7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4 w 509451"/>
              <a:gd name="connsiteY7" fmla="*/ 361109 h 459661"/>
              <a:gd name="connsiteX8" fmla="*/ 28343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3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3" y="0"/>
                </a:moveTo>
                <a:lnTo>
                  <a:pt x="481107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7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4" y="361109"/>
                </a:lnTo>
                <a:lnTo>
                  <a:pt x="28343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anchor="t" anchorCtr="0">
            <a:normAutofit/>
          </a:bodyPr>
          <a:lstStyle/>
          <a:p>
            <a:pPr marL="0" algn="ctr" eaLnBrk="1"/>
            <a:r>
              <a:rPr lang="en-US" altLang="zh-CN" sz="150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02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" name="MH_Other_3"/>
          <p:cNvSpPr/>
          <p:nvPr/>
        </p:nvSpPr>
        <p:spPr>
          <a:xfrm>
            <a:off x="7173278" y="2486025"/>
            <a:ext cx="448310" cy="405130"/>
          </a:xfrm>
          <a:custGeom>
            <a:avLst/>
            <a:gdLst>
              <a:gd name="connsiteX0" fmla="*/ 28344 w 509451"/>
              <a:gd name="connsiteY0" fmla="*/ 0 h 459661"/>
              <a:gd name="connsiteX1" fmla="*/ 481108 w 509451"/>
              <a:gd name="connsiteY1" fmla="*/ 0 h 459661"/>
              <a:gd name="connsiteX2" fmla="*/ 509451 w 509451"/>
              <a:gd name="connsiteY2" fmla="*/ 28344 h 459661"/>
              <a:gd name="connsiteX3" fmla="*/ 509451 w 509451"/>
              <a:gd name="connsiteY3" fmla="*/ 332765 h 459661"/>
              <a:gd name="connsiteX4" fmla="*/ 481108 w 509451"/>
              <a:gd name="connsiteY4" fmla="*/ 361109 h 459661"/>
              <a:gd name="connsiteX5" fmla="*/ 313285 w 509451"/>
              <a:gd name="connsiteY5" fmla="*/ 361109 h 459661"/>
              <a:gd name="connsiteX6" fmla="*/ 256124 w 509451"/>
              <a:gd name="connsiteY6" fmla="*/ 459661 h 459661"/>
              <a:gd name="connsiteX7" fmla="*/ 198965 w 509451"/>
              <a:gd name="connsiteY7" fmla="*/ 361109 h 459661"/>
              <a:gd name="connsiteX8" fmla="*/ 28344 w 509451"/>
              <a:gd name="connsiteY8" fmla="*/ 361109 h 459661"/>
              <a:gd name="connsiteX9" fmla="*/ 0 w 509451"/>
              <a:gd name="connsiteY9" fmla="*/ 332765 h 459661"/>
              <a:gd name="connsiteX10" fmla="*/ 0 w 509451"/>
              <a:gd name="connsiteY10" fmla="*/ 28344 h 459661"/>
              <a:gd name="connsiteX11" fmla="*/ 28344 w 509451"/>
              <a:gd name="connsiteY11" fmla="*/ 0 h 45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451" h="459661">
                <a:moveTo>
                  <a:pt x="28344" y="0"/>
                </a:moveTo>
                <a:lnTo>
                  <a:pt x="481108" y="0"/>
                </a:lnTo>
                <a:cubicBezTo>
                  <a:pt x="496761" y="0"/>
                  <a:pt x="509451" y="12690"/>
                  <a:pt x="509451" y="28344"/>
                </a:cubicBezTo>
                <a:lnTo>
                  <a:pt x="509451" y="332765"/>
                </a:lnTo>
                <a:cubicBezTo>
                  <a:pt x="509451" y="348419"/>
                  <a:pt x="496761" y="361109"/>
                  <a:pt x="481108" y="361109"/>
                </a:cubicBezTo>
                <a:lnTo>
                  <a:pt x="313285" y="361109"/>
                </a:lnTo>
                <a:lnTo>
                  <a:pt x="256124" y="459661"/>
                </a:lnTo>
                <a:lnTo>
                  <a:pt x="198965" y="361109"/>
                </a:lnTo>
                <a:lnTo>
                  <a:pt x="28344" y="361109"/>
                </a:lnTo>
                <a:cubicBezTo>
                  <a:pt x="12690" y="361109"/>
                  <a:pt x="0" y="348419"/>
                  <a:pt x="0" y="332765"/>
                </a:cubicBezTo>
                <a:lnTo>
                  <a:pt x="0" y="28344"/>
                </a:lnTo>
                <a:cubicBezTo>
                  <a:pt x="0" y="12690"/>
                  <a:pt x="12690" y="0"/>
                  <a:pt x="2834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anchor="t" anchorCtr="0">
            <a:normAutofit/>
          </a:bodyPr>
          <a:lstStyle/>
          <a:p>
            <a:pPr marL="0" algn="ctr" eaLnBrk="1"/>
            <a:r>
              <a:rPr lang="en-US" altLang="zh-CN" sz="1500" b="1" kern="12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03</a:t>
            </a:r>
            <a:endParaRPr lang="en-US" altLang="zh-CN" sz="1200" kern="100"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71918" y="2963545"/>
            <a:ext cx="1713230" cy="81724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rmAutofit/>
          </a:bodyPr>
          <a:lstStyle/>
          <a:p>
            <a:pPr marL="0" algn="ctr" eaLnBrk="1"/>
            <a:r>
              <a:rPr lang="en-US" altLang="zh-CN"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设置局部排风装置</a:t>
            </a:r>
            <a:endParaRPr lang="en-US" altLang="zh-CN" sz="135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0138" y="2963545"/>
            <a:ext cx="1713230" cy="81724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rm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设置全面通风装置</a:t>
            </a:r>
            <a:endParaRPr lang="en-US" altLang="zh-CN" sz="135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17248" y="2963545"/>
            <a:ext cx="1713230" cy="81724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rmAutofit/>
          </a:bodyPr>
          <a:lstStyle/>
          <a:p>
            <a:pPr marL="0" algn="ctr" eaLnBrk="1">
              <a:lnSpc>
                <a:spcPct val="120000"/>
              </a:lnSpc>
            </a:pPr>
            <a:r>
              <a:rPr lang="en-US" altLang="zh-CN"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/>
                <a:sym typeface="Times New Roman" panose="02020603050405020304"/>
              </a:rPr>
              <a:t>佩戴防尘口罩、软管连接型呼吸器</a:t>
            </a:r>
            <a:endParaRPr lang="en-US" altLang="zh-CN" sz="1350" kern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555" y="1017270"/>
            <a:ext cx="3016885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焊接作业中的健康防护对策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5480" y="1670685"/>
            <a:ext cx="29876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切断有害光线的对策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9310" y="4333875"/>
            <a:ext cx="178308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佩戴遮光眼罩进行作业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372235" y="2186305"/>
            <a:ext cx="6343650" cy="2147570"/>
            <a:chOff x="1576" y="3345"/>
            <a:chExt cx="11520" cy="3900"/>
          </a:xfrm>
        </p:grpSpPr>
        <p:pic>
          <p:nvPicPr>
            <p:cNvPr id="17415" name="图片 825356" descr="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6" y="3345"/>
              <a:ext cx="5160" cy="3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6" name="图片 825357" descr="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6" y="3373"/>
              <a:ext cx="5280" cy="380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文本框 7"/>
          <p:cNvSpPr txBox="1"/>
          <p:nvPr/>
        </p:nvSpPr>
        <p:spPr>
          <a:xfrm>
            <a:off x="5288915" y="4333875"/>
            <a:ext cx="17068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佩戴焊接面罩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作业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398" y="857696"/>
            <a:ext cx="5564961" cy="2124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298" y="3257372"/>
            <a:ext cx="514739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0714" y="2971696"/>
            <a:ext cx="2821999" cy="188088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127" y="857696"/>
            <a:ext cx="2808668" cy="1872128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90703" y="142079"/>
            <a:ext cx="5110261" cy="447559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555" y="1017270"/>
            <a:ext cx="3016885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焊接作业中的健康防护对策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5480" y="1670685"/>
            <a:ext cx="298767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切断有害光线的对策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8555" y="2914650"/>
            <a:ext cx="323088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lnSpc>
                <a:spcPct val="150000"/>
              </a:lnSpc>
              <a:buNone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设置隔离板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>
              <a:lnSpc>
                <a:spcPct val="150000"/>
              </a:lnSpc>
              <a:buNone/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(在临近作业场所可能产生影响时)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435" y="2162175"/>
            <a:ext cx="3237865" cy="22764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555" y="1017270"/>
            <a:ext cx="3016885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焊接作业中的健康防护对策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480" y="1556385"/>
            <a:ext cx="15595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噪音防止对策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9464" name="图片 827403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758" y="1995170"/>
            <a:ext cx="2843212" cy="212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827404" descr="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4925" y="1893570"/>
            <a:ext cx="2971800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922145" y="4116070"/>
            <a:ext cx="18554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噪音在85dB(A) 以上时                               佩戴耳塞等个人防护品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1825" y="4239260"/>
            <a:ext cx="18827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必要时佩戴耳罩进行作业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3555" y="1017270"/>
            <a:ext cx="3016885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焊接作业中的健康防护对策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5480" y="1556385"/>
            <a:ext cx="241681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防止高温影响的对策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24915" y="4116070"/>
            <a:ext cx="32404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罐体制造等密闭空间引起的高温，应采用吹入新鲜空气的方式预防中暑、热痉挛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76825" y="4116070"/>
            <a:ext cx="31603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船舶制造等钢板上方有强烈紫外线照射的场所，应随时  休息并喝盐水的方式进行防暑。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487" name="图片 828427" descr="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" y="1893253"/>
            <a:ext cx="3352800" cy="2106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828428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25" y="1955165"/>
            <a:ext cx="2971800" cy="2044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4）吸入有毒品引起的中毒及缺氧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480" y="1455420"/>
            <a:ext cx="3749675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有毒品残留场所及密闭场所的危险性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3125" y="1909445"/>
            <a:ext cx="49212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有毒气体引起的中毒事故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氧气浓度不足 18% 时引起缺氧现象的事故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480" y="3049270"/>
            <a:ext cx="3749675" cy="37366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有毒气体中毒及缺氧事故预防对策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3125" y="3436620"/>
            <a:ext cx="76149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密闭场所测量有毒气体及氧气浓度，确定安全后作业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采用送风及排风方式进行作业。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罐体人孔及坑洞等通风不充分的场所进行作业时，采取可随时进行应急对应的措施后进行作业。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5）焊接作业引起的烧伤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480" y="1455420"/>
            <a:ext cx="768985" cy="37366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  伤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6475" y="1909445"/>
            <a:ext cx="1188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弧焊接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45870" y="2369820"/>
            <a:ext cx="372999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焊接作业中飞溅熔渣或焊渣接触到皮肤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直接接触焊接部及其附近的母材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06475" y="3208020"/>
            <a:ext cx="1702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气体焊接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45870" y="3668395"/>
            <a:ext cx="430974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 焊接作业中点火的一瞬间窜起的火焰引起的烧伤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90badfc0-661f-4251-b4b2-ff4206ef630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flipH="1">
            <a:off x="5647690" y="2049145"/>
            <a:ext cx="2757170" cy="2722245"/>
            <a:chOff x="3675063" y="954088"/>
            <a:chExt cx="4927600" cy="4864101"/>
          </a:xfrm>
        </p:grpSpPr>
        <p:sp>
          <p:nvSpPr>
            <p:cNvPr id="14" name="ïşľiḓê"/>
            <p:cNvSpPr/>
            <p:nvPr/>
          </p:nvSpPr>
          <p:spPr bwMode="auto">
            <a:xfrm>
              <a:off x="5859463" y="3613151"/>
              <a:ext cx="334963" cy="488950"/>
            </a:xfrm>
            <a:custGeom>
              <a:avLst/>
              <a:gdLst>
                <a:gd name="T0" fmla="*/ 22 w 211"/>
                <a:gd name="T1" fmla="*/ 62 h 308"/>
                <a:gd name="T2" fmla="*/ 0 w 211"/>
                <a:gd name="T3" fmla="*/ 308 h 308"/>
                <a:gd name="T4" fmla="*/ 185 w 211"/>
                <a:gd name="T5" fmla="*/ 247 h 308"/>
                <a:gd name="T6" fmla="*/ 211 w 211"/>
                <a:gd name="T7" fmla="*/ 0 h 308"/>
                <a:gd name="T8" fmla="*/ 22 w 211"/>
                <a:gd name="T9" fmla="*/ 6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08">
                  <a:moveTo>
                    <a:pt x="22" y="62"/>
                  </a:moveTo>
                  <a:lnTo>
                    <a:pt x="0" y="308"/>
                  </a:lnTo>
                  <a:lnTo>
                    <a:pt x="185" y="247"/>
                  </a:lnTo>
                  <a:lnTo>
                    <a:pt x="211" y="0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264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š1íḋè"/>
            <p:cNvSpPr/>
            <p:nvPr/>
          </p:nvSpPr>
          <p:spPr bwMode="auto">
            <a:xfrm>
              <a:off x="5127626" y="3573463"/>
              <a:ext cx="893763" cy="1289050"/>
            </a:xfrm>
            <a:custGeom>
              <a:avLst/>
              <a:gdLst>
                <a:gd name="T0" fmla="*/ 145 w 155"/>
                <a:gd name="T1" fmla="*/ 198 h 224"/>
                <a:gd name="T2" fmla="*/ 77 w 155"/>
                <a:gd name="T3" fmla="*/ 221 h 224"/>
                <a:gd name="T4" fmla="*/ 61 w 155"/>
                <a:gd name="T5" fmla="*/ 214 h 224"/>
                <a:gd name="T6" fmla="*/ 2 w 155"/>
                <a:gd name="T7" fmla="*/ 41 h 224"/>
                <a:gd name="T8" fmla="*/ 10 w 155"/>
                <a:gd name="T9" fmla="*/ 25 h 224"/>
                <a:gd name="T10" fmla="*/ 78 w 155"/>
                <a:gd name="T11" fmla="*/ 2 h 224"/>
                <a:gd name="T12" fmla="*/ 94 w 155"/>
                <a:gd name="T13" fmla="*/ 10 h 224"/>
                <a:gd name="T14" fmla="*/ 153 w 155"/>
                <a:gd name="T15" fmla="*/ 182 h 224"/>
                <a:gd name="T16" fmla="*/ 145 w 155"/>
                <a:gd name="T17" fmla="*/ 19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224">
                  <a:moveTo>
                    <a:pt x="145" y="198"/>
                  </a:moveTo>
                  <a:cubicBezTo>
                    <a:pt x="77" y="221"/>
                    <a:pt x="77" y="221"/>
                    <a:pt x="77" y="221"/>
                  </a:cubicBezTo>
                  <a:cubicBezTo>
                    <a:pt x="70" y="224"/>
                    <a:pt x="63" y="220"/>
                    <a:pt x="61" y="214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35"/>
                    <a:pt x="3" y="28"/>
                    <a:pt x="10" y="25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5" y="0"/>
                    <a:pt x="92" y="3"/>
                    <a:pt x="94" y="10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5" y="188"/>
                    <a:pt x="152" y="196"/>
                    <a:pt x="145" y="198"/>
                  </a:cubicBezTo>
                  <a:close/>
                </a:path>
              </a:pathLst>
            </a:custGeom>
            <a:solidFill>
              <a:srgbClr val="264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ṡļîdé"/>
            <p:cNvSpPr/>
            <p:nvPr/>
          </p:nvSpPr>
          <p:spPr bwMode="auto">
            <a:xfrm>
              <a:off x="4332288" y="2698751"/>
              <a:ext cx="1735138" cy="1460500"/>
            </a:xfrm>
            <a:custGeom>
              <a:avLst/>
              <a:gdLst>
                <a:gd name="T0" fmla="*/ 291 w 301"/>
                <a:gd name="T1" fmla="*/ 175 h 254"/>
                <a:gd name="T2" fmla="*/ 69 w 301"/>
                <a:gd name="T3" fmla="*/ 251 h 254"/>
                <a:gd name="T4" fmla="*/ 53 w 301"/>
                <a:gd name="T5" fmla="*/ 244 h 254"/>
                <a:gd name="T6" fmla="*/ 2 w 301"/>
                <a:gd name="T7" fmla="*/ 94 h 254"/>
                <a:gd name="T8" fmla="*/ 10 w 301"/>
                <a:gd name="T9" fmla="*/ 78 h 254"/>
                <a:gd name="T10" fmla="*/ 232 w 301"/>
                <a:gd name="T11" fmla="*/ 2 h 254"/>
                <a:gd name="T12" fmla="*/ 248 w 301"/>
                <a:gd name="T13" fmla="*/ 10 h 254"/>
                <a:gd name="T14" fmla="*/ 299 w 301"/>
                <a:gd name="T15" fmla="*/ 159 h 254"/>
                <a:gd name="T16" fmla="*/ 291 w 301"/>
                <a:gd name="T17" fmla="*/ 17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254">
                  <a:moveTo>
                    <a:pt x="291" y="175"/>
                  </a:moveTo>
                  <a:cubicBezTo>
                    <a:pt x="69" y="251"/>
                    <a:pt x="69" y="251"/>
                    <a:pt x="69" y="251"/>
                  </a:cubicBezTo>
                  <a:cubicBezTo>
                    <a:pt x="63" y="254"/>
                    <a:pt x="56" y="250"/>
                    <a:pt x="53" y="24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0" y="87"/>
                    <a:pt x="3" y="80"/>
                    <a:pt x="10" y="78"/>
                  </a:cubicBezTo>
                  <a:cubicBezTo>
                    <a:pt x="232" y="2"/>
                    <a:pt x="232" y="2"/>
                    <a:pt x="232" y="2"/>
                  </a:cubicBezTo>
                  <a:cubicBezTo>
                    <a:pt x="238" y="0"/>
                    <a:pt x="245" y="3"/>
                    <a:pt x="248" y="10"/>
                  </a:cubicBezTo>
                  <a:cubicBezTo>
                    <a:pt x="299" y="159"/>
                    <a:pt x="299" y="159"/>
                    <a:pt x="299" y="159"/>
                  </a:cubicBezTo>
                  <a:cubicBezTo>
                    <a:pt x="301" y="166"/>
                    <a:pt x="298" y="173"/>
                    <a:pt x="291" y="175"/>
                  </a:cubicBezTo>
                  <a:close/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ŝlïḑê"/>
            <p:cNvSpPr/>
            <p:nvPr/>
          </p:nvSpPr>
          <p:spPr bwMode="auto">
            <a:xfrm>
              <a:off x="4586288" y="3049588"/>
              <a:ext cx="425450" cy="1030288"/>
            </a:xfrm>
            <a:custGeom>
              <a:avLst/>
              <a:gdLst>
                <a:gd name="T0" fmla="*/ 268 w 268"/>
                <a:gd name="T1" fmla="*/ 631 h 649"/>
                <a:gd name="T2" fmla="*/ 214 w 268"/>
                <a:gd name="T3" fmla="*/ 649 h 649"/>
                <a:gd name="T4" fmla="*/ 0 w 268"/>
                <a:gd name="T5" fmla="*/ 18 h 649"/>
                <a:gd name="T6" fmla="*/ 54 w 268"/>
                <a:gd name="T7" fmla="*/ 0 h 649"/>
                <a:gd name="T8" fmla="*/ 268 w 268"/>
                <a:gd name="T9" fmla="*/ 63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49">
                  <a:moveTo>
                    <a:pt x="268" y="631"/>
                  </a:moveTo>
                  <a:lnTo>
                    <a:pt x="214" y="64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268" y="631"/>
                  </a:lnTo>
                  <a:close/>
                </a:path>
              </a:pathLst>
            </a:custGeom>
            <a:solidFill>
              <a:srgbClr val="264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iśľiďe"/>
            <p:cNvSpPr/>
            <p:nvPr/>
          </p:nvSpPr>
          <p:spPr bwMode="auto">
            <a:xfrm>
              <a:off x="4752976" y="2990851"/>
              <a:ext cx="427038" cy="1030288"/>
            </a:xfrm>
            <a:custGeom>
              <a:avLst/>
              <a:gdLst>
                <a:gd name="T0" fmla="*/ 269 w 269"/>
                <a:gd name="T1" fmla="*/ 631 h 649"/>
                <a:gd name="T2" fmla="*/ 214 w 269"/>
                <a:gd name="T3" fmla="*/ 649 h 649"/>
                <a:gd name="T4" fmla="*/ 0 w 269"/>
                <a:gd name="T5" fmla="*/ 22 h 649"/>
                <a:gd name="T6" fmla="*/ 51 w 269"/>
                <a:gd name="T7" fmla="*/ 0 h 649"/>
                <a:gd name="T8" fmla="*/ 269 w 269"/>
                <a:gd name="T9" fmla="*/ 631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49">
                  <a:moveTo>
                    <a:pt x="269" y="631"/>
                  </a:moveTo>
                  <a:lnTo>
                    <a:pt x="214" y="649"/>
                  </a:lnTo>
                  <a:lnTo>
                    <a:pt x="0" y="22"/>
                  </a:lnTo>
                  <a:lnTo>
                    <a:pt x="51" y="0"/>
                  </a:lnTo>
                  <a:lnTo>
                    <a:pt x="269" y="631"/>
                  </a:lnTo>
                  <a:close/>
                </a:path>
              </a:pathLst>
            </a:custGeom>
            <a:solidFill>
              <a:srgbClr val="264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ïşľîḑê"/>
            <p:cNvSpPr/>
            <p:nvPr/>
          </p:nvSpPr>
          <p:spPr bwMode="auto">
            <a:xfrm>
              <a:off x="4262438" y="3273426"/>
              <a:ext cx="479425" cy="788988"/>
            </a:xfrm>
            <a:custGeom>
              <a:avLst/>
              <a:gdLst>
                <a:gd name="T0" fmla="*/ 63 w 83"/>
                <a:gd name="T1" fmla="*/ 132 h 137"/>
                <a:gd name="T2" fmla="*/ 63 w 83"/>
                <a:gd name="T3" fmla="*/ 132 h 137"/>
                <a:gd name="T4" fmla="*/ 78 w 83"/>
                <a:gd name="T5" fmla="*/ 101 h 137"/>
                <a:gd name="T6" fmla="*/ 50 w 83"/>
                <a:gd name="T7" fmla="*/ 19 h 137"/>
                <a:gd name="T8" fmla="*/ 19 w 83"/>
                <a:gd name="T9" fmla="*/ 4 h 137"/>
                <a:gd name="T10" fmla="*/ 19 w 83"/>
                <a:gd name="T11" fmla="*/ 4 h 137"/>
                <a:gd name="T12" fmla="*/ 4 w 83"/>
                <a:gd name="T13" fmla="*/ 35 h 137"/>
                <a:gd name="T14" fmla="*/ 32 w 83"/>
                <a:gd name="T15" fmla="*/ 117 h 137"/>
                <a:gd name="T16" fmla="*/ 63 w 83"/>
                <a:gd name="T17" fmla="*/ 1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137">
                  <a:moveTo>
                    <a:pt x="63" y="132"/>
                  </a:moveTo>
                  <a:cubicBezTo>
                    <a:pt x="63" y="132"/>
                    <a:pt x="63" y="132"/>
                    <a:pt x="63" y="132"/>
                  </a:cubicBezTo>
                  <a:cubicBezTo>
                    <a:pt x="76" y="128"/>
                    <a:pt x="83" y="114"/>
                    <a:pt x="78" y="10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6" y="7"/>
                    <a:pt x="32" y="0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7" y="9"/>
                    <a:pt x="0" y="23"/>
                    <a:pt x="4" y="35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6" y="130"/>
                    <a:pt x="50" y="137"/>
                    <a:pt x="63" y="132"/>
                  </a:cubicBezTo>
                  <a:close/>
                </a:path>
              </a:pathLst>
            </a:custGeom>
            <a:solidFill>
              <a:srgbClr val="AD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išlïḓè"/>
            <p:cNvSpPr/>
            <p:nvPr/>
          </p:nvSpPr>
          <p:spPr bwMode="auto">
            <a:xfrm>
              <a:off x="4308476" y="3492501"/>
              <a:ext cx="155575" cy="74613"/>
            </a:xfrm>
            <a:custGeom>
              <a:avLst/>
              <a:gdLst>
                <a:gd name="T0" fmla="*/ 98 w 98"/>
                <a:gd name="T1" fmla="*/ 14 h 47"/>
                <a:gd name="T2" fmla="*/ 4 w 98"/>
                <a:gd name="T3" fmla="*/ 47 h 47"/>
                <a:gd name="T4" fmla="*/ 0 w 98"/>
                <a:gd name="T5" fmla="*/ 33 h 47"/>
                <a:gd name="T6" fmla="*/ 95 w 98"/>
                <a:gd name="T7" fmla="*/ 0 h 47"/>
                <a:gd name="T8" fmla="*/ 98 w 98"/>
                <a:gd name="T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7">
                  <a:moveTo>
                    <a:pt x="98" y="14"/>
                  </a:moveTo>
                  <a:lnTo>
                    <a:pt x="4" y="47"/>
                  </a:lnTo>
                  <a:lnTo>
                    <a:pt x="0" y="33"/>
                  </a:lnTo>
                  <a:lnTo>
                    <a:pt x="95" y="0"/>
                  </a:lnTo>
                  <a:lnTo>
                    <a:pt x="98" y="14"/>
                  </a:lnTo>
                  <a:close/>
                </a:path>
              </a:pathLst>
            </a:custGeom>
            <a:solidFill>
              <a:srgbClr val="302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sliḑe"/>
            <p:cNvSpPr/>
            <p:nvPr/>
          </p:nvSpPr>
          <p:spPr bwMode="auto">
            <a:xfrm>
              <a:off x="4337051" y="3578226"/>
              <a:ext cx="155575" cy="74613"/>
            </a:xfrm>
            <a:custGeom>
              <a:avLst/>
              <a:gdLst>
                <a:gd name="T0" fmla="*/ 98 w 98"/>
                <a:gd name="T1" fmla="*/ 15 h 47"/>
                <a:gd name="T2" fmla="*/ 4 w 98"/>
                <a:gd name="T3" fmla="*/ 47 h 47"/>
                <a:gd name="T4" fmla="*/ 0 w 98"/>
                <a:gd name="T5" fmla="*/ 33 h 47"/>
                <a:gd name="T6" fmla="*/ 95 w 98"/>
                <a:gd name="T7" fmla="*/ 0 h 47"/>
                <a:gd name="T8" fmla="*/ 98 w 98"/>
                <a:gd name="T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7">
                  <a:moveTo>
                    <a:pt x="98" y="15"/>
                  </a:moveTo>
                  <a:lnTo>
                    <a:pt x="4" y="47"/>
                  </a:lnTo>
                  <a:lnTo>
                    <a:pt x="0" y="33"/>
                  </a:lnTo>
                  <a:lnTo>
                    <a:pt x="95" y="0"/>
                  </a:lnTo>
                  <a:lnTo>
                    <a:pt x="98" y="15"/>
                  </a:lnTo>
                  <a:close/>
                </a:path>
              </a:pathLst>
            </a:custGeom>
            <a:solidFill>
              <a:srgbClr val="302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ïŝļiḋè"/>
            <p:cNvSpPr/>
            <p:nvPr/>
          </p:nvSpPr>
          <p:spPr bwMode="auto">
            <a:xfrm>
              <a:off x="4367213" y="3665538"/>
              <a:ext cx="155575" cy="74613"/>
            </a:xfrm>
            <a:custGeom>
              <a:avLst/>
              <a:gdLst>
                <a:gd name="T0" fmla="*/ 98 w 98"/>
                <a:gd name="T1" fmla="*/ 14 h 47"/>
                <a:gd name="T2" fmla="*/ 7 w 98"/>
                <a:gd name="T3" fmla="*/ 47 h 47"/>
                <a:gd name="T4" fmla="*/ 0 w 98"/>
                <a:gd name="T5" fmla="*/ 32 h 47"/>
                <a:gd name="T6" fmla="*/ 94 w 98"/>
                <a:gd name="T7" fmla="*/ 0 h 47"/>
                <a:gd name="T8" fmla="*/ 98 w 98"/>
                <a:gd name="T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7">
                  <a:moveTo>
                    <a:pt x="98" y="14"/>
                  </a:moveTo>
                  <a:lnTo>
                    <a:pt x="7" y="47"/>
                  </a:lnTo>
                  <a:lnTo>
                    <a:pt x="0" y="32"/>
                  </a:lnTo>
                  <a:lnTo>
                    <a:pt x="94" y="0"/>
                  </a:lnTo>
                  <a:lnTo>
                    <a:pt x="98" y="14"/>
                  </a:lnTo>
                  <a:close/>
                </a:path>
              </a:pathLst>
            </a:custGeom>
            <a:solidFill>
              <a:srgbClr val="302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Sľîḋé"/>
            <p:cNvSpPr/>
            <p:nvPr/>
          </p:nvSpPr>
          <p:spPr bwMode="auto">
            <a:xfrm>
              <a:off x="4400551" y="3751263"/>
              <a:ext cx="155575" cy="74613"/>
            </a:xfrm>
            <a:custGeom>
              <a:avLst/>
              <a:gdLst>
                <a:gd name="T0" fmla="*/ 98 w 98"/>
                <a:gd name="T1" fmla="*/ 15 h 47"/>
                <a:gd name="T2" fmla="*/ 4 w 98"/>
                <a:gd name="T3" fmla="*/ 47 h 47"/>
                <a:gd name="T4" fmla="*/ 0 w 98"/>
                <a:gd name="T5" fmla="*/ 33 h 47"/>
                <a:gd name="T6" fmla="*/ 91 w 98"/>
                <a:gd name="T7" fmla="*/ 0 h 47"/>
                <a:gd name="T8" fmla="*/ 98 w 98"/>
                <a:gd name="T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7">
                  <a:moveTo>
                    <a:pt x="98" y="15"/>
                  </a:moveTo>
                  <a:lnTo>
                    <a:pt x="4" y="47"/>
                  </a:lnTo>
                  <a:lnTo>
                    <a:pt x="0" y="33"/>
                  </a:lnTo>
                  <a:lnTo>
                    <a:pt x="91" y="0"/>
                  </a:lnTo>
                  <a:lnTo>
                    <a:pt x="98" y="15"/>
                  </a:lnTo>
                  <a:close/>
                </a:path>
              </a:pathLst>
            </a:custGeom>
            <a:solidFill>
              <a:srgbClr val="302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$1ïḍè"/>
            <p:cNvSpPr/>
            <p:nvPr/>
          </p:nvSpPr>
          <p:spPr bwMode="auto">
            <a:xfrm>
              <a:off x="4430713" y="3836988"/>
              <a:ext cx="155575" cy="69850"/>
            </a:xfrm>
            <a:custGeom>
              <a:avLst/>
              <a:gdLst>
                <a:gd name="T0" fmla="*/ 98 w 98"/>
                <a:gd name="T1" fmla="*/ 15 h 44"/>
                <a:gd name="T2" fmla="*/ 3 w 98"/>
                <a:gd name="T3" fmla="*/ 44 h 44"/>
                <a:gd name="T4" fmla="*/ 0 w 98"/>
                <a:gd name="T5" fmla="*/ 33 h 44"/>
                <a:gd name="T6" fmla="*/ 90 w 98"/>
                <a:gd name="T7" fmla="*/ 0 h 44"/>
                <a:gd name="T8" fmla="*/ 98 w 98"/>
                <a:gd name="T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44">
                  <a:moveTo>
                    <a:pt x="98" y="15"/>
                  </a:moveTo>
                  <a:lnTo>
                    <a:pt x="3" y="44"/>
                  </a:lnTo>
                  <a:lnTo>
                    <a:pt x="0" y="33"/>
                  </a:lnTo>
                  <a:lnTo>
                    <a:pt x="90" y="0"/>
                  </a:lnTo>
                  <a:lnTo>
                    <a:pt x="98" y="15"/>
                  </a:lnTo>
                  <a:close/>
                </a:path>
              </a:pathLst>
            </a:custGeom>
            <a:solidFill>
              <a:srgbClr val="302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šḷîḍe"/>
            <p:cNvSpPr/>
            <p:nvPr/>
          </p:nvSpPr>
          <p:spPr bwMode="auto">
            <a:xfrm>
              <a:off x="5594351" y="1155701"/>
              <a:ext cx="2582863" cy="2573338"/>
            </a:xfrm>
            <a:custGeom>
              <a:avLst/>
              <a:gdLst>
                <a:gd name="T0" fmla="*/ 0 w 1627"/>
                <a:gd name="T1" fmla="*/ 997 h 1621"/>
                <a:gd name="T2" fmla="*/ 1086 w 1627"/>
                <a:gd name="T3" fmla="*/ 0 h 1621"/>
                <a:gd name="T4" fmla="*/ 1627 w 1627"/>
                <a:gd name="T5" fmla="*/ 1450 h 1621"/>
                <a:gd name="T6" fmla="*/ 221 w 1627"/>
                <a:gd name="T7" fmla="*/ 1621 h 1621"/>
                <a:gd name="T8" fmla="*/ 0 w 1627"/>
                <a:gd name="T9" fmla="*/ 997 h 1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7" h="1621">
                  <a:moveTo>
                    <a:pt x="0" y="997"/>
                  </a:moveTo>
                  <a:lnTo>
                    <a:pt x="1086" y="0"/>
                  </a:lnTo>
                  <a:lnTo>
                    <a:pt x="1627" y="1450"/>
                  </a:lnTo>
                  <a:lnTo>
                    <a:pt x="221" y="1621"/>
                  </a:lnTo>
                  <a:lnTo>
                    <a:pt x="0" y="99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íSḻiďè"/>
            <p:cNvSpPr/>
            <p:nvPr/>
          </p:nvSpPr>
          <p:spPr bwMode="auto">
            <a:xfrm>
              <a:off x="7132638" y="954088"/>
              <a:ext cx="1470025" cy="2560638"/>
            </a:xfrm>
            <a:custGeom>
              <a:avLst/>
              <a:gdLst>
                <a:gd name="T0" fmla="*/ 53 w 255"/>
                <a:gd name="T1" fmla="*/ 17 h 445"/>
                <a:gd name="T2" fmla="*/ 13 w 255"/>
                <a:gd name="T3" fmla="*/ 178 h 445"/>
                <a:gd name="T4" fmla="*/ 93 w 255"/>
                <a:gd name="T5" fmla="*/ 249 h 445"/>
                <a:gd name="T6" fmla="*/ 90 w 255"/>
                <a:gd name="T7" fmla="*/ 357 h 445"/>
                <a:gd name="T8" fmla="*/ 82 w 255"/>
                <a:gd name="T9" fmla="*/ 359 h 445"/>
                <a:gd name="T10" fmla="*/ 196 w 255"/>
                <a:gd name="T11" fmla="*/ 434 h 445"/>
                <a:gd name="T12" fmla="*/ 216 w 255"/>
                <a:gd name="T13" fmla="*/ 194 h 445"/>
                <a:gd name="T14" fmla="*/ 53 w 255"/>
                <a:gd name="T15" fmla="*/ 1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445">
                  <a:moveTo>
                    <a:pt x="53" y="17"/>
                  </a:moveTo>
                  <a:cubicBezTo>
                    <a:pt x="14" y="31"/>
                    <a:pt x="0" y="96"/>
                    <a:pt x="13" y="178"/>
                  </a:cubicBezTo>
                  <a:cubicBezTo>
                    <a:pt x="37" y="170"/>
                    <a:pt x="72" y="201"/>
                    <a:pt x="93" y="249"/>
                  </a:cubicBezTo>
                  <a:cubicBezTo>
                    <a:pt x="115" y="298"/>
                    <a:pt x="113" y="347"/>
                    <a:pt x="90" y="357"/>
                  </a:cubicBezTo>
                  <a:cubicBezTo>
                    <a:pt x="87" y="358"/>
                    <a:pt x="85" y="359"/>
                    <a:pt x="82" y="359"/>
                  </a:cubicBezTo>
                  <a:cubicBezTo>
                    <a:pt x="119" y="414"/>
                    <a:pt x="162" y="445"/>
                    <a:pt x="196" y="434"/>
                  </a:cubicBezTo>
                  <a:cubicBezTo>
                    <a:pt x="246" y="416"/>
                    <a:pt x="255" y="309"/>
                    <a:pt x="216" y="194"/>
                  </a:cubicBezTo>
                  <a:cubicBezTo>
                    <a:pt x="176" y="79"/>
                    <a:pt x="103" y="0"/>
                    <a:pt x="53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îšḷiḍe"/>
            <p:cNvSpPr/>
            <p:nvPr/>
          </p:nvSpPr>
          <p:spPr bwMode="auto">
            <a:xfrm>
              <a:off x="7208838" y="1931988"/>
              <a:ext cx="587375" cy="1089025"/>
            </a:xfrm>
            <a:custGeom>
              <a:avLst/>
              <a:gdLst>
                <a:gd name="T0" fmla="*/ 77 w 102"/>
                <a:gd name="T1" fmla="*/ 187 h 189"/>
                <a:gd name="T2" fmla="*/ 80 w 102"/>
                <a:gd name="T3" fmla="*/ 79 h 189"/>
                <a:gd name="T4" fmla="*/ 0 w 102"/>
                <a:gd name="T5" fmla="*/ 8 h 189"/>
                <a:gd name="T6" fmla="*/ 20 w 102"/>
                <a:gd name="T7" fmla="*/ 87 h 189"/>
                <a:gd name="T8" fmla="*/ 69 w 102"/>
                <a:gd name="T9" fmla="*/ 189 h 189"/>
                <a:gd name="T10" fmla="*/ 77 w 102"/>
                <a:gd name="T11" fmla="*/ 18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9">
                  <a:moveTo>
                    <a:pt x="77" y="187"/>
                  </a:moveTo>
                  <a:cubicBezTo>
                    <a:pt x="100" y="177"/>
                    <a:pt x="102" y="128"/>
                    <a:pt x="80" y="79"/>
                  </a:cubicBezTo>
                  <a:cubicBezTo>
                    <a:pt x="59" y="31"/>
                    <a:pt x="24" y="0"/>
                    <a:pt x="0" y="8"/>
                  </a:cubicBezTo>
                  <a:cubicBezTo>
                    <a:pt x="4" y="33"/>
                    <a:pt x="10" y="60"/>
                    <a:pt x="20" y="87"/>
                  </a:cubicBezTo>
                  <a:cubicBezTo>
                    <a:pt x="33" y="126"/>
                    <a:pt x="50" y="161"/>
                    <a:pt x="69" y="189"/>
                  </a:cubicBezTo>
                  <a:cubicBezTo>
                    <a:pt x="72" y="189"/>
                    <a:pt x="74" y="188"/>
                    <a:pt x="77" y="1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šḷïḍé"/>
            <p:cNvSpPr/>
            <p:nvPr/>
          </p:nvSpPr>
          <p:spPr bwMode="auto">
            <a:xfrm>
              <a:off x="7583488" y="3694113"/>
              <a:ext cx="639763" cy="103188"/>
            </a:xfrm>
            <a:custGeom>
              <a:avLst/>
              <a:gdLst>
                <a:gd name="T0" fmla="*/ 109 w 111"/>
                <a:gd name="T1" fmla="*/ 3 h 18"/>
                <a:gd name="T2" fmla="*/ 71 w 111"/>
                <a:gd name="T3" fmla="*/ 15 h 18"/>
                <a:gd name="T4" fmla="*/ 27 w 111"/>
                <a:gd name="T5" fmla="*/ 10 h 18"/>
                <a:gd name="T6" fmla="*/ 2 w 111"/>
                <a:gd name="T7" fmla="*/ 1 h 18"/>
                <a:gd name="T8" fmla="*/ 1 w 111"/>
                <a:gd name="T9" fmla="*/ 3 h 18"/>
                <a:gd name="T10" fmla="*/ 23 w 111"/>
                <a:gd name="T11" fmla="*/ 11 h 18"/>
                <a:gd name="T12" fmla="*/ 46 w 111"/>
                <a:gd name="T13" fmla="*/ 16 h 18"/>
                <a:gd name="T14" fmla="*/ 89 w 111"/>
                <a:gd name="T15" fmla="*/ 13 h 18"/>
                <a:gd name="T16" fmla="*/ 110 w 111"/>
                <a:gd name="T17" fmla="*/ 4 h 18"/>
                <a:gd name="T18" fmla="*/ 109 w 111"/>
                <a:gd name="T1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8">
                  <a:moveTo>
                    <a:pt x="109" y="3"/>
                  </a:moveTo>
                  <a:cubicBezTo>
                    <a:pt x="98" y="9"/>
                    <a:pt x="85" y="13"/>
                    <a:pt x="71" y="15"/>
                  </a:cubicBezTo>
                  <a:cubicBezTo>
                    <a:pt x="56" y="16"/>
                    <a:pt x="41" y="14"/>
                    <a:pt x="27" y="10"/>
                  </a:cubicBezTo>
                  <a:cubicBezTo>
                    <a:pt x="18" y="8"/>
                    <a:pt x="10" y="5"/>
                    <a:pt x="2" y="1"/>
                  </a:cubicBezTo>
                  <a:cubicBezTo>
                    <a:pt x="1" y="0"/>
                    <a:pt x="0" y="2"/>
                    <a:pt x="1" y="3"/>
                  </a:cubicBezTo>
                  <a:cubicBezTo>
                    <a:pt x="8" y="7"/>
                    <a:pt x="15" y="9"/>
                    <a:pt x="23" y="11"/>
                  </a:cubicBezTo>
                  <a:cubicBezTo>
                    <a:pt x="31" y="13"/>
                    <a:pt x="38" y="15"/>
                    <a:pt x="46" y="16"/>
                  </a:cubicBezTo>
                  <a:cubicBezTo>
                    <a:pt x="60" y="18"/>
                    <a:pt x="75" y="17"/>
                    <a:pt x="89" y="13"/>
                  </a:cubicBezTo>
                  <a:cubicBezTo>
                    <a:pt x="96" y="11"/>
                    <a:pt x="104" y="8"/>
                    <a:pt x="110" y="4"/>
                  </a:cubicBezTo>
                  <a:cubicBezTo>
                    <a:pt x="111" y="4"/>
                    <a:pt x="110" y="2"/>
                    <a:pt x="109" y="3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îṥḷîḋé"/>
            <p:cNvSpPr/>
            <p:nvPr/>
          </p:nvSpPr>
          <p:spPr bwMode="auto">
            <a:xfrm>
              <a:off x="7566026" y="3676651"/>
              <a:ext cx="679450" cy="131763"/>
            </a:xfrm>
            <a:custGeom>
              <a:avLst/>
              <a:gdLst>
                <a:gd name="T0" fmla="*/ 64 w 118"/>
                <a:gd name="T1" fmla="*/ 23 h 23"/>
                <a:gd name="T2" fmla="*/ 48 w 118"/>
                <a:gd name="T3" fmla="*/ 22 h 23"/>
                <a:gd name="T4" fmla="*/ 25 w 118"/>
                <a:gd name="T5" fmla="*/ 18 h 23"/>
                <a:gd name="T6" fmla="*/ 2 w 118"/>
                <a:gd name="T7" fmla="*/ 9 h 23"/>
                <a:gd name="T8" fmla="*/ 0 w 118"/>
                <a:gd name="T9" fmla="*/ 5 h 23"/>
                <a:gd name="T10" fmla="*/ 3 w 118"/>
                <a:gd name="T11" fmla="*/ 1 h 23"/>
                <a:gd name="T12" fmla="*/ 7 w 118"/>
                <a:gd name="T13" fmla="*/ 1 h 23"/>
                <a:gd name="T14" fmla="*/ 31 w 118"/>
                <a:gd name="T15" fmla="*/ 10 h 23"/>
                <a:gd name="T16" fmla="*/ 74 w 118"/>
                <a:gd name="T17" fmla="*/ 14 h 23"/>
                <a:gd name="T18" fmla="*/ 111 w 118"/>
                <a:gd name="T19" fmla="*/ 3 h 23"/>
                <a:gd name="T20" fmla="*/ 111 w 118"/>
                <a:gd name="T21" fmla="*/ 3 h 23"/>
                <a:gd name="T22" fmla="*/ 117 w 118"/>
                <a:gd name="T23" fmla="*/ 4 h 23"/>
                <a:gd name="T24" fmla="*/ 115 w 118"/>
                <a:gd name="T25" fmla="*/ 10 h 23"/>
                <a:gd name="T26" fmla="*/ 93 w 118"/>
                <a:gd name="T27" fmla="*/ 20 h 23"/>
                <a:gd name="T28" fmla="*/ 64 w 118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23">
                  <a:moveTo>
                    <a:pt x="64" y="23"/>
                  </a:moveTo>
                  <a:cubicBezTo>
                    <a:pt x="59" y="23"/>
                    <a:pt x="54" y="23"/>
                    <a:pt x="48" y="22"/>
                  </a:cubicBezTo>
                  <a:cubicBezTo>
                    <a:pt x="41" y="22"/>
                    <a:pt x="33" y="20"/>
                    <a:pt x="25" y="18"/>
                  </a:cubicBezTo>
                  <a:cubicBezTo>
                    <a:pt x="19" y="16"/>
                    <a:pt x="10" y="13"/>
                    <a:pt x="2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14" y="5"/>
                    <a:pt x="23" y="8"/>
                    <a:pt x="31" y="10"/>
                  </a:cubicBezTo>
                  <a:cubicBezTo>
                    <a:pt x="46" y="14"/>
                    <a:pt x="61" y="15"/>
                    <a:pt x="74" y="14"/>
                  </a:cubicBezTo>
                  <a:cubicBezTo>
                    <a:pt x="88" y="13"/>
                    <a:pt x="100" y="9"/>
                    <a:pt x="111" y="3"/>
                  </a:cubicBezTo>
                  <a:cubicBezTo>
                    <a:pt x="111" y="3"/>
                    <a:pt x="111" y="3"/>
                    <a:pt x="111" y="3"/>
                  </a:cubicBezTo>
                  <a:cubicBezTo>
                    <a:pt x="113" y="1"/>
                    <a:pt x="115" y="2"/>
                    <a:pt x="117" y="4"/>
                  </a:cubicBezTo>
                  <a:cubicBezTo>
                    <a:pt x="118" y="6"/>
                    <a:pt x="117" y="9"/>
                    <a:pt x="115" y="10"/>
                  </a:cubicBezTo>
                  <a:cubicBezTo>
                    <a:pt x="108" y="14"/>
                    <a:pt x="101" y="18"/>
                    <a:pt x="93" y="20"/>
                  </a:cubicBezTo>
                  <a:cubicBezTo>
                    <a:pt x="84" y="22"/>
                    <a:pt x="74" y="23"/>
                    <a:pt x="64" y="23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şļïdé"/>
            <p:cNvSpPr/>
            <p:nvPr/>
          </p:nvSpPr>
          <p:spPr bwMode="auto">
            <a:xfrm>
              <a:off x="7473951" y="3883026"/>
              <a:ext cx="639763" cy="98425"/>
            </a:xfrm>
            <a:custGeom>
              <a:avLst/>
              <a:gdLst>
                <a:gd name="T0" fmla="*/ 109 w 111"/>
                <a:gd name="T1" fmla="*/ 2 h 17"/>
                <a:gd name="T2" fmla="*/ 71 w 111"/>
                <a:gd name="T3" fmla="*/ 14 h 17"/>
                <a:gd name="T4" fmla="*/ 27 w 111"/>
                <a:gd name="T5" fmla="*/ 10 h 17"/>
                <a:gd name="T6" fmla="*/ 2 w 111"/>
                <a:gd name="T7" fmla="*/ 1 h 17"/>
                <a:gd name="T8" fmla="*/ 1 w 111"/>
                <a:gd name="T9" fmla="*/ 2 h 17"/>
                <a:gd name="T10" fmla="*/ 23 w 111"/>
                <a:gd name="T11" fmla="*/ 11 h 17"/>
                <a:gd name="T12" fmla="*/ 46 w 111"/>
                <a:gd name="T13" fmla="*/ 15 h 17"/>
                <a:gd name="T14" fmla="*/ 89 w 111"/>
                <a:gd name="T15" fmla="*/ 13 h 17"/>
                <a:gd name="T16" fmla="*/ 110 w 111"/>
                <a:gd name="T17" fmla="*/ 4 h 17"/>
                <a:gd name="T18" fmla="*/ 109 w 111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7">
                  <a:moveTo>
                    <a:pt x="109" y="2"/>
                  </a:moveTo>
                  <a:cubicBezTo>
                    <a:pt x="98" y="9"/>
                    <a:pt x="85" y="13"/>
                    <a:pt x="71" y="14"/>
                  </a:cubicBezTo>
                  <a:cubicBezTo>
                    <a:pt x="56" y="15"/>
                    <a:pt x="41" y="14"/>
                    <a:pt x="27" y="10"/>
                  </a:cubicBezTo>
                  <a:cubicBezTo>
                    <a:pt x="18" y="8"/>
                    <a:pt x="10" y="5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8" y="6"/>
                    <a:pt x="16" y="9"/>
                    <a:pt x="23" y="11"/>
                  </a:cubicBezTo>
                  <a:cubicBezTo>
                    <a:pt x="31" y="13"/>
                    <a:pt x="38" y="15"/>
                    <a:pt x="46" y="15"/>
                  </a:cubicBezTo>
                  <a:cubicBezTo>
                    <a:pt x="60" y="17"/>
                    <a:pt x="75" y="17"/>
                    <a:pt x="89" y="13"/>
                  </a:cubicBezTo>
                  <a:cubicBezTo>
                    <a:pt x="97" y="11"/>
                    <a:pt x="104" y="8"/>
                    <a:pt x="110" y="4"/>
                  </a:cubicBezTo>
                  <a:cubicBezTo>
                    <a:pt x="111" y="3"/>
                    <a:pt x="110" y="2"/>
                    <a:pt x="109" y="2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$líḓe"/>
            <p:cNvSpPr/>
            <p:nvPr/>
          </p:nvSpPr>
          <p:spPr bwMode="auto">
            <a:xfrm>
              <a:off x="7456488" y="3867151"/>
              <a:ext cx="679450" cy="131763"/>
            </a:xfrm>
            <a:custGeom>
              <a:avLst/>
              <a:gdLst>
                <a:gd name="T0" fmla="*/ 64 w 118"/>
                <a:gd name="T1" fmla="*/ 23 h 23"/>
                <a:gd name="T2" fmla="*/ 49 w 118"/>
                <a:gd name="T3" fmla="*/ 22 h 23"/>
                <a:gd name="T4" fmla="*/ 25 w 118"/>
                <a:gd name="T5" fmla="*/ 17 h 23"/>
                <a:gd name="T6" fmla="*/ 2 w 118"/>
                <a:gd name="T7" fmla="*/ 8 h 23"/>
                <a:gd name="T8" fmla="*/ 0 w 118"/>
                <a:gd name="T9" fmla="*/ 4 h 23"/>
                <a:gd name="T10" fmla="*/ 3 w 118"/>
                <a:gd name="T11" fmla="*/ 0 h 23"/>
                <a:gd name="T12" fmla="*/ 7 w 118"/>
                <a:gd name="T13" fmla="*/ 0 h 23"/>
                <a:gd name="T14" fmla="*/ 31 w 118"/>
                <a:gd name="T15" fmla="*/ 9 h 23"/>
                <a:gd name="T16" fmla="*/ 74 w 118"/>
                <a:gd name="T17" fmla="*/ 13 h 23"/>
                <a:gd name="T18" fmla="*/ 111 w 118"/>
                <a:gd name="T19" fmla="*/ 2 h 23"/>
                <a:gd name="T20" fmla="*/ 111 w 118"/>
                <a:gd name="T21" fmla="*/ 2 h 23"/>
                <a:gd name="T22" fmla="*/ 117 w 118"/>
                <a:gd name="T23" fmla="*/ 4 h 23"/>
                <a:gd name="T24" fmla="*/ 115 w 118"/>
                <a:gd name="T25" fmla="*/ 10 h 23"/>
                <a:gd name="T26" fmla="*/ 93 w 118"/>
                <a:gd name="T27" fmla="*/ 19 h 23"/>
                <a:gd name="T28" fmla="*/ 64 w 118"/>
                <a:gd name="T2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23">
                  <a:moveTo>
                    <a:pt x="64" y="23"/>
                  </a:moveTo>
                  <a:cubicBezTo>
                    <a:pt x="59" y="23"/>
                    <a:pt x="54" y="23"/>
                    <a:pt x="49" y="22"/>
                  </a:cubicBezTo>
                  <a:cubicBezTo>
                    <a:pt x="41" y="21"/>
                    <a:pt x="33" y="20"/>
                    <a:pt x="25" y="17"/>
                  </a:cubicBezTo>
                  <a:cubicBezTo>
                    <a:pt x="19" y="16"/>
                    <a:pt x="10" y="13"/>
                    <a:pt x="2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1"/>
                    <a:pt x="3" y="0"/>
                  </a:cubicBezTo>
                  <a:cubicBezTo>
                    <a:pt x="4" y="0"/>
                    <a:pt x="6" y="0"/>
                    <a:pt x="7" y="0"/>
                  </a:cubicBezTo>
                  <a:cubicBezTo>
                    <a:pt x="15" y="5"/>
                    <a:pt x="23" y="7"/>
                    <a:pt x="31" y="9"/>
                  </a:cubicBezTo>
                  <a:cubicBezTo>
                    <a:pt x="46" y="13"/>
                    <a:pt x="61" y="15"/>
                    <a:pt x="74" y="13"/>
                  </a:cubicBezTo>
                  <a:cubicBezTo>
                    <a:pt x="88" y="12"/>
                    <a:pt x="100" y="8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3" y="1"/>
                    <a:pt x="115" y="2"/>
                    <a:pt x="117" y="4"/>
                  </a:cubicBezTo>
                  <a:cubicBezTo>
                    <a:pt x="118" y="6"/>
                    <a:pt x="117" y="9"/>
                    <a:pt x="115" y="10"/>
                  </a:cubicBezTo>
                  <a:cubicBezTo>
                    <a:pt x="108" y="14"/>
                    <a:pt x="101" y="17"/>
                    <a:pt x="93" y="19"/>
                  </a:cubicBezTo>
                  <a:cubicBezTo>
                    <a:pt x="84" y="22"/>
                    <a:pt x="74" y="23"/>
                    <a:pt x="64" y="23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S1ïdè"/>
            <p:cNvSpPr/>
            <p:nvPr/>
          </p:nvSpPr>
          <p:spPr bwMode="auto">
            <a:xfrm>
              <a:off x="6378576" y="1258888"/>
              <a:ext cx="403225" cy="501650"/>
            </a:xfrm>
            <a:custGeom>
              <a:avLst/>
              <a:gdLst>
                <a:gd name="T0" fmla="*/ 2 w 70"/>
                <a:gd name="T1" fmla="*/ 86 h 87"/>
                <a:gd name="T2" fmla="*/ 16 w 70"/>
                <a:gd name="T3" fmla="*/ 48 h 87"/>
                <a:gd name="T4" fmla="*/ 46 w 70"/>
                <a:gd name="T5" fmla="*/ 16 h 87"/>
                <a:gd name="T6" fmla="*/ 69 w 70"/>
                <a:gd name="T7" fmla="*/ 2 h 87"/>
                <a:gd name="T8" fmla="*/ 68 w 70"/>
                <a:gd name="T9" fmla="*/ 0 h 87"/>
                <a:gd name="T10" fmla="*/ 48 w 70"/>
                <a:gd name="T11" fmla="*/ 12 h 87"/>
                <a:gd name="T12" fmla="*/ 30 w 70"/>
                <a:gd name="T13" fmla="*/ 27 h 87"/>
                <a:gd name="T14" fmla="*/ 6 w 70"/>
                <a:gd name="T15" fmla="*/ 63 h 87"/>
                <a:gd name="T16" fmla="*/ 0 w 70"/>
                <a:gd name="T17" fmla="*/ 85 h 87"/>
                <a:gd name="T18" fmla="*/ 2 w 70"/>
                <a:gd name="T1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7">
                  <a:moveTo>
                    <a:pt x="2" y="86"/>
                  </a:moveTo>
                  <a:cubicBezTo>
                    <a:pt x="4" y="72"/>
                    <a:pt x="9" y="60"/>
                    <a:pt x="16" y="48"/>
                  </a:cubicBezTo>
                  <a:cubicBezTo>
                    <a:pt x="24" y="36"/>
                    <a:pt x="35" y="25"/>
                    <a:pt x="46" y="16"/>
                  </a:cubicBezTo>
                  <a:cubicBezTo>
                    <a:pt x="53" y="10"/>
                    <a:pt x="61" y="5"/>
                    <a:pt x="69" y="2"/>
                  </a:cubicBezTo>
                  <a:cubicBezTo>
                    <a:pt x="70" y="2"/>
                    <a:pt x="69" y="0"/>
                    <a:pt x="68" y="0"/>
                  </a:cubicBezTo>
                  <a:cubicBezTo>
                    <a:pt x="61" y="3"/>
                    <a:pt x="54" y="7"/>
                    <a:pt x="48" y="12"/>
                  </a:cubicBezTo>
                  <a:cubicBezTo>
                    <a:pt x="42" y="17"/>
                    <a:pt x="36" y="22"/>
                    <a:pt x="30" y="27"/>
                  </a:cubicBezTo>
                  <a:cubicBezTo>
                    <a:pt x="20" y="38"/>
                    <a:pt x="12" y="50"/>
                    <a:pt x="6" y="63"/>
                  </a:cubicBezTo>
                  <a:cubicBezTo>
                    <a:pt x="3" y="70"/>
                    <a:pt x="1" y="78"/>
                    <a:pt x="0" y="85"/>
                  </a:cubicBezTo>
                  <a:cubicBezTo>
                    <a:pt x="0" y="87"/>
                    <a:pt x="2" y="87"/>
                    <a:pt x="2" y="86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îśḷïḍé"/>
            <p:cNvSpPr/>
            <p:nvPr/>
          </p:nvSpPr>
          <p:spPr bwMode="auto">
            <a:xfrm>
              <a:off x="6354763" y="1236663"/>
              <a:ext cx="449263" cy="539750"/>
            </a:xfrm>
            <a:custGeom>
              <a:avLst/>
              <a:gdLst>
                <a:gd name="T0" fmla="*/ 5 w 78"/>
                <a:gd name="T1" fmla="*/ 94 h 94"/>
                <a:gd name="T2" fmla="*/ 2 w 78"/>
                <a:gd name="T3" fmla="*/ 93 h 94"/>
                <a:gd name="T4" fmla="*/ 1 w 78"/>
                <a:gd name="T5" fmla="*/ 89 h 94"/>
                <a:gd name="T6" fmla="*/ 7 w 78"/>
                <a:gd name="T7" fmla="*/ 66 h 94"/>
                <a:gd name="T8" fmla="*/ 32 w 78"/>
                <a:gd name="T9" fmla="*/ 29 h 94"/>
                <a:gd name="T10" fmla="*/ 50 w 78"/>
                <a:gd name="T11" fmla="*/ 13 h 94"/>
                <a:gd name="T12" fmla="*/ 71 w 78"/>
                <a:gd name="T13" fmla="*/ 1 h 94"/>
                <a:gd name="T14" fmla="*/ 77 w 78"/>
                <a:gd name="T15" fmla="*/ 3 h 94"/>
                <a:gd name="T16" fmla="*/ 74 w 78"/>
                <a:gd name="T17" fmla="*/ 9 h 94"/>
                <a:gd name="T18" fmla="*/ 53 w 78"/>
                <a:gd name="T19" fmla="*/ 22 h 94"/>
                <a:gd name="T20" fmla="*/ 23 w 78"/>
                <a:gd name="T21" fmla="*/ 54 h 94"/>
                <a:gd name="T22" fmla="*/ 10 w 78"/>
                <a:gd name="T23" fmla="*/ 90 h 94"/>
                <a:gd name="T24" fmla="*/ 10 w 78"/>
                <a:gd name="T25" fmla="*/ 90 h 94"/>
                <a:gd name="T26" fmla="*/ 7 w 78"/>
                <a:gd name="T27" fmla="*/ 94 h 94"/>
                <a:gd name="T28" fmla="*/ 5 w 78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94">
                  <a:moveTo>
                    <a:pt x="5" y="94"/>
                  </a:moveTo>
                  <a:cubicBezTo>
                    <a:pt x="4" y="94"/>
                    <a:pt x="3" y="94"/>
                    <a:pt x="2" y="93"/>
                  </a:cubicBezTo>
                  <a:cubicBezTo>
                    <a:pt x="1" y="92"/>
                    <a:pt x="0" y="91"/>
                    <a:pt x="1" y="89"/>
                  </a:cubicBezTo>
                  <a:cubicBezTo>
                    <a:pt x="2" y="81"/>
                    <a:pt x="4" y="73"/>
                    <a:pt x="7" y="66"/>
                  </a:cubicBezTo>
                  <a:cubicBezTo>
                    <a:pt x="12" y="53"/>
                    <a:pt x="20" y="40"/>
                    <a:pt x="32" y="29"/>
                  </a:cubicBezTo>
                  <a:cubicBezTo>
                    <a:pt x="37" y="23"/>
                    <a:pt x="43" y="18"/>
                    <a:pt x="50" y="13"/>
                  </a:cubicBezTo>
                  <a:cubicBezTo>
                    <a:pt x="55" y="9"/>
                    <a:pt x="62" y="4"/>
                    <a:pt x="71" y="1"/>
                  </a:cubicBezTo>
                  <a:cubicBezTo>
                    <a:pt x="73" y="0"/>
                    <a:pt x="76" y="1"/>
                    <a:pt x="77" y="3"/>
                  </a:cubicBezTo>
                  <a:cubicBezTo>
                    <a:pt x="78" y="6"/>
                    <a:pt x="76" y="8"/>
                    <a:pt x="74" y="9"/>
                  </a:cubicBezTo>
                  <a:cubicBezTo>
                    <a:pt x="66" y="12"/>
                    <a:pt x="59" y="18"/>
                    <a:pt x="53" y="22"/>
                  </a:cubicBezTo>
                  <a:cubicBezTo>
                    <a:pt x="40" y="32"/>
                    <a:pt x="30" y="43"/>
                    <a:pt x="23" y="54"/>
                  </a:cubicBezTo>
                  <a:cubicBezTo>
                    <a:pt x="16" y="66"/>
                    <a:pt x="11" y="78"/>
                    <a:pt x="10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9" y="92"/>
                    <a:pt x="8" y="93"/>
                    <a:pt x="7" y="94"/>
                  </a:cubicBezTo>
                  <a:cubicBezTo>
                    <a:pt x="6" y="94"/>
                    <a:pt x="6" y="94"/>
                    <a:pt x="5" y="94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îSľídê"/>
            <p:cNvSpPr/>
            <p:nvPr/>
          </p:nvSpPr>
          <p:spPr bwMode="auto">
            <a:xfrm>
              <a:off x="6297613" y="1057276"/>
              <a:ext cx="403225" cy="501650"/>
            </a:xfrm>
            <a:custGeom>
              <a:avLst/>
              <a:gdLst>
                <a:gd name="T0" fmla="*/ 2 w 70"/>
                <a:gd name="T1" fmla="*/ 86 h 87"/>
                <a:gd name="T2" fmla="*/ 16 w 70"/>
                <a:gd name="T3" fmla="*/ 48 h 87"/>
                <a:gd name="T4" fmla="*/ 46 w 70"/>
                <a:gd name="T5" fmla="*/ 16 h 87"/>
                <a:gd name="T6" fmla="*/ 69 w 70"/>
                <a:gd name="T7" fmla="*/ 2 h 87"/>
                <a:gd name="T8" fmla="*/ 68 w 70"/>
                <a:gd name="T9" fmla="*/ 0 h 87"/>
                <a:gd name="T10" fmla="*/ 48 w 70"/>
                <a:gd name="T11" fmla="*/ 12 h 87"/>
                <a:gd name="T12" fmla="*/ 30 w 70"/>
                <a:gd name="T13" fmla="*/ 28 h 87"/>
                <a:gd name="T14" fmla="*/ 6 w 70"/>
                <a:gd name="T15" fmla="*/ 63 h 87"/>
                <a:gd name="T16" fmla="*/ 0 w 70"/>
                <a:gd name="T17" fmla="*/ 86 h 87"/>
                <a:gd name="T18" fmla="*/ 2 w 70"/>
                <a:gd name="T19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87">
                  <a:moveTo>
                    <a:pt x="2" y="86"/>
                  </a:moveTo>
                  <a:cubicBezTo>
                    <a:pt x="3" y="73"/>
                    <a:pt x="8" y="60"/>
                    <a:pt x="16" y="48"/>
                  </a:cubicBezTo>
                  <a:cubicBezTo>
                    <a:pt x="24" y="36"/>
                    <a:pt x="34" y="25"/>
                    <a:pt x="46" y="16"/>
                  </a:cubicBezTo>
                  <a:cubicBezTo>
                    <a:pt x="53" y="10"/>
                    <a:pt x="60" y="5"/>
                    <a:pt x="69" y="2"/>
                  </a:cubicBezTo>
                  <a:cubicBezTo>
                    <a:pt x="70" y="2"/>
                    <a:pt x="69" y="0"/>
                    <a:pt x="68" y="0"/>
                  </a:cubicBezTo>
                  <a:cubicBezTo>
                    <a:pt x="61" y="3"/>
                    <a:pt x="54" y="8"/>
                    <a:pt x="48" y="12"/>
                  </a:cubicBezTo>
                  <a:cubicBezTo>
                    <a:pt x="41" y="17"/>
                    <a:pt x="35" y="22"/>
                    <a:pt x="30" y="28"/>
                  </a:cubicBezTo>
                  <a:cubicBezTo>
                    <a:pt x="20" y="38"/>
                    <a:pt x="11" y="50"/>
                    <a:pt x="6" y="63"/>
                  </a:cubicBezTo>
                  <a:cubicBezTo>
                    <a:pt x="3" y="70"/>
                    <a:pt x="1" y="78"/>
                    <a:pt x="0" y="86"/>
                  </a:cubicBezTo>
                  <a:cubicBezTo>
                    <a:pt x="0" y="87"/>
                    <a:pt x="2" y="87"/>
                    <a:pt x="2" y="86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îṥḷíḓe"/>
            <p:cNvSpPr/>
            <p:nvPr/>
          </p:nvSpPr>
          <p:spPr bwMode="auto">
            <a:xfrm>
              <a:off x="6273801" y="1035051"/>
              <a:ext cx="444500" cy="541338"/>
            </a:xfrm>
            <a:custGeom>
              <a:avLst/>
              <a:gdLst>
                <a:gd name="T0" fmla="*/ 5 w 77"/>
                <a:gd name="T1" fmla="*/ 94 h 94"/>
                <a:gd name="T2" fmla="*/ 4 w 77"/>
                <a:gd name="T3" fmla="*/ 94 h 94"/>
                <a:gd name="T4" fmla="*/ 0 w 77"/>
                <a:gd name="T5" fmla="*/ 89 h 94"/>
                <a:gd name="T6" fmla="*/ 6 w 77"/>
                <a:gd name="T7" fmla="*/ 66 h 94"/>
                <a:gd name="T8" fmla="*/ 31 w 77"/>
                <a:gd name="T9" fmla="*/ 29 h 94"/>
                <a:gd name="T10" fmla="*/ 49 w 77"/>
                <a:gd name="T11" fmla="*/ 13 h 94"/>
                <a:gd name="T12" fmla="*/ 71 w 77"/>
                <a:gd name="T13" fmla="*/ 1 h 94"/>
                <a:gd name="T14" fmla="*/ 76 w 77"/>
                <a:gd name="T15" fmla="*/ 3 h 94"/>
                <a:gd name="T16" fmla="*/ 74 w 77"/>
                <a:gd name="T17" fmla="*/ 9 h 94"/>
                <a:gd name="T18" fmla="*/ 52 w 77"/>
                <a:gd name="T19" fmla="*/ 23 h 94"/>
                <a:gd name="T20" fmla="*/ 23 w 77"/>
                <a:gd name="T21" fmla="*/ 54 h 94"/>
                <a:gd name="T22" fmla="*/ 9 w 77"/>
                <a:gd name="T23" fmla="*/ 90 h 94"/>
                <a:gd name="T24" fmla="*/ 9 w 77"/>
                <a:gd name="T25" fmla="*/ 90 h 94"/>
                <a:gd name="T26" fmla="*/ 5 w 77"/>
                <a:gd name="T2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94">
                  <a:moveTo>
                    <a:pt x="5" y="94"/>
                  </a:moveTo>
                  <a:cubicBezTo>
                    <a:pt x="5" y="94"/>
                    <a:pt x="5" y="94"/>
                    <a:pt x="4" y="94"/>
                  </a:cubicBezTo>
                  <a:cubicBezTo>
                    <a:pt x="2" y="94"/>
                    <a:pt x="0" y="92"/>
                    <a:pt x="0" y="89"/>
                  </a:cubicBezTo>
                  <a:cubicBezTo>
                    <a:pt x="1" y="81"/>
                    <a:pt x="3" y="74"/>
                    <a:pt x="6" y="66"/>
                  </a:cubicBezTo>
                  <a:cubicBezTo>
                    <a:pt x="12" y="53"/>
                    <a:pt x="20" y="40"/>
                    <a:pt x="31" y="29"/>
                  </a:cubicBezTo>
                  <a:cubicBezTo>
                    <a:pt x="37" y="24"/>
                    <a:pt x="43" y="18"/>
                    <a:pt x="49" y="13"/>
                  </a:cubicBezTo>
                  <a:cubicBezTo>
                    <a:pt x="55" y="9"/>
                    <a:pt x="62" y="4"/>
                    <a:pt x="71" y="1"/>
                  </a:cubicBezTo>
                  <a:cubicBezTo>
                    <a:pt x="73" y="0"/>
                    <a:pt x="76" y="1"/>
                    <a:pt x="76" y="3"/>
                  </a:cubicBezTo>
                  <a:cubicBezTo>
                    <a:pt x="77" y="6"/>
                    <a:pt x="76" y="9"/>
                    <a:pt x="74" y="9"/>
                  </a:cubicBezTo>
                  <a:cubicBezTo>
                    <a:pt x="66" y="13"/>
                    <a:pt x="58" y="18"/>
                    <a:pt x="52" y="23"/>
                  </a:cubicBezTo>
                  <a:cubicBezTo>
                    <a:pt x="40" y="32"/>
                    <a:pt x="30" y="43"/>
                    <a:pt x="23" y="54"/>
                  </a:cubicBezTo>
                  <a:cubicBezTo>
                    <a:pt x="15" y="66"/>
                    <a:pt x="11" y="78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3"/>
                    <a:pt x="7" y="94"/>
                    <a:pt x="5" y="94"/>
                  </a:cubicBezTo>
                  <a:close/>
                </a:path>
              </a:pathLst>
            </a:custGeom>
            <a:solidFill>
              <a:srgbClr val="FF5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ïṥḷiḓe"/>
            <p:cNvSpPr/>
            <p:nvPr/>
          </p:nvSpPr>
          <p:spPr bwMode="auto">
            <a:xfrm>
              <a:off x="4989513" y="3825876"/>
              <a:ext cx="1544638" cy="1358900"/>
            </a:xfrm>
            <a:custGeom>
              <a:avLst/>
              <a:gdLst>
                <a:gd name="T0" fmla="*/ 72 w 268"/>
                <a:gd name="T1" fmla="*/ 233 h 236"/>
                <a:gd name="T2" fmla="*/ 98 w 268"/>
                <a:gd name="T3" fmla="*/ 222 h 236"/>
                <a:gd name="T4" fmla="*/ 110 w 268"/>
                <a:gd name="T5" fmla="*/ 222 h 236"/>
                <a:gd name="T6" fmla="*/ 228 w 268"/>
                <a:gd name="T7" fmla="*/ 168 h 236"/>
                <a:gd name="T8" fmla="*/ 240 w 268"/>
                <a:gd name="T9" fmla="*/ 141 h 236"/>
                <a:gd name="T10" fmla="*/ 223 w 268"/>
                <a:gd name="T11" fmla="*/ 129 h 236"/>
                <a:gd name="T12" fmla="*/ 228 w 268"/>
                <a:gd name="T13" fmla="*/ 107 h 236"/>
                <a:gd name="T14" fmla="*/ 214 w 268"/>
                <a:gd name="T15" fmla="*/ 95 h 236"/>
                <a:gd name="T16" fmla="*/ 217 w 268"/>
                <a:gd name="T17" fmla="*/ 74 h 236"/>
                <a:gd name="T18" fmla="*/ 207 w 268"/>
                <a:gd name="T19" fmla="*/ 65 h 236"/>
                <a:gd name="T20" fmla="*/ 252 w 268"/>
                <a:gd name="T21" fmla="*/ 46 h 236"/>
                <a:gd name="T22" fmla="*/ 263 w 268"/>
                <a:gd name="T23" fmla="*/ 17 h 236"/>
                <a:gd name="T24" fmla="*/ 235 w 268"/>
                <a:gd name="T25" fmla="*/ 5 h 236"/>
                <a:gd name="T26" fmla="*/ 152 w 268"/>
                <a:gd name="T27" fmla="*/ 40 h 236"/>
                <a:gd name="T28" fmla="*/ 122 w 268"/>
                <a:gd name="T29" fmla="*/ 27 h 236"/>
                <a:gd name="T30" fmla="*/ 51 w 268"/>
                <a:gd name="T31" fmla="*/ 57 h 236"/>
                <a:gd name="T32" fmla="*/ 39 w 268"/>
                <a:gd name="T33" fmla="*/ 79 h 236"/>
                <a:gd name="T34" fmla="*/ 11 w 268"/>
                <a:gd name="T35" fmla="*/ 91 h 236"/>
                <a:gd name="T36" fmla="*/ 3 w 268"/>
                <a:gd name="T37" fmla="*/ 109 h 236"/>
                <a:gd name="T38" fmla="*/ 54 w 268"/>
                <a:gd name="T39" fmla="*/ 226 h 236"/>
                <a:gd name="T40" fmla="*/ 72 w 268"/>
                <a:gd name="T41" fmla="*/ 23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8" h="236">
                  <a:moveTo>
                    <a:pt x="72" y="233"/>
                  </a:moveTo>
                  <a:cubicBezTo>
                    <a:pt x="98" y="222"/>
                    <a:pt x="98" y="222"/>
                    <a:pt x="98" y="222"/>
                  </a:cubicBezTo>
                  <a:cubicBezTo>
                    <a:pt x="101" y="224"/>
                    <a:pt x="105" y="224"/>
                    <a:pt x="110" y="222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39" y="164"/>
                    <a:pt x="245" y="151"/>
                    <a:pt x="240" y="141"/>
                  </a:cubicBezTo>
                  <a:cubicBezTo>
                    <a:pt x="237" y="134"/>
                    <a:pt x="231" y="130"/>
                    <a:pt x="223" y="129"/>
                  </a:cubicBezTo>
                  <a:cubicBezTo>
                    <a:pt x="229" y="123"/>
                    <a:pt x="232" y="115"/>
                    <a:pt x="228" y="107"/>
                  </a:cubicBezTo>
                  <a:cubicBezTo>
                    <a:pt x="226" y="101"/>
                    <a:pt x="220" y="97"/>
                    <a:pt x="214" y="95"/>
                  </a:cubicBezTo>
                  <a:cubicBezTo>
                    <a:pt x="218" y="90"/>
                    <a:pt x="220" y="82"/>
                    <a:pt x="217" y="74"/>
                  </a:cubicBezTo>
                  <a:cubicBezTo>
                    <a:pt x="215" y="70"/>
                    <a:pt x="212" y="67"/>
                    <a:pt x="207" y="65"/>
                  </a:cubicBezTo>
                  <a:cubicBezTo>
                    <a:pt x="252" y="46"/>
                    <a:pt x="252" y="46"/>
                    <a:pt x="252" y="46"/>
                  </a:cubicBezTo>
                  <a:cubicBezTo>
                    <a:pt x="263" y="41"/>
                    <a:pt x="268" y="28"/>
                    <a:pt x="263" y="17"/>
                  </a:cubicBezTo>
                  <a:cubicBezTo>
                    <a:pt x="258" y="6"/>
                    <a:pt x="245" y="0"/>
                    <a:pt x="235" y="5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46" y="28"/>
                    <a:pt x="132" y="22"/>
                    <a:pt x="122" y="27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43" y="61"/>
                    <a:pt x="38" y="69"/>
                    <a:pt x="39" y="7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3" y="94"/>
                    <a:pt x="0" y="102"/>
                    <a:pt x="3" y="109"/>
                  </a:cubicBezTo>
                  <a:cubicBezTo>
                    <a:pt x="54" y="226"/>
                    <a:pt x="54" y="226"/>
                    <a:pt x="54" y="226"/>
                  </a:cubicBezTo>
                  <a:cubicBezTo>
                    <a:pt x="57" y="233"/>
                    <a:pt x="65" y="236"/>
                    <a:pt x="72" y="233"/>
                  </a:cubicBezTo>
                  <a:close/>
                </a:path>
              </a:pathLst>
            </a:custGeom>
            <a:solidFill>
              <a:srgbClr val="E2B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ïṡ1îḍè"/>
            <p:cNvSpPr/>
            <p:nvPr/>
          </p:nvSpPr>
          <p:spPr bwMode="auto">
            <a:xfrm>
              <a:off x="4354513" y="4246563"/>
              <a:ext cx="1141413" cy="1243013"/>
            </a:xfrm>
            <a:custGeom>
              <a:avLst/>
              <a:gdLst>
                <a:gd name="T0" fmla="*/ 465 w 719"/>
                <a:gd name="T1" fmla="*/ 0 h 783"/>
                <a:gd name="T2" fmla="*/ 719 w 719"/>
                <a:gd name="T3" fmla="*/ 584 h 783"/>
                <a:gd name="T4" fmla="*/ 255 w 719"/>
                <a:gd name="T5" fmla="*/ 783 h 783"/>
                <a:gd name="T6" fmla="*/ 0 w 719"/>
                <a:gd name="T7" fmla="*/ 203 h 783"/>
                <a:gd name="T8" fmla="*/ 465 w 719"/>
                <a:gd name="T9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83">
                  <a:moveTo>
                    <a:pt x="465" y="0"/>
                  </a:moveTo>
                  <a:lnTo>
                    <a:pt x="719" y="584"/>
                  </a:lnTo>
                  <a:lnTo>
                    <a:pt x="255" y="783"/>
                  </a:lnTo>
                  <a:lnTo>
                    <a:pt x="0" y="203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264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íṥľíde"/>
            <p:cNvSpPr/>
            <p:nvPr/>
          </p:nvSpPr>
          <p:spPr bwMode="auto">
            <a:xfrm>
              <a:off x="3675063" y="4235451"/>
              <a:ext cx="1735138" cy="1582738"/>
            </a:xfrm>
            <a:custGeom>
              <a:avLst/>
              <a:gdLst>
                <a:gd name="T0" fmla="*/ 817 w 1093"/>
                <a:gd name="T1" fmla="*/ 0 h 997"/>
                <a:gd name="T2" fmla="*/ 1093 w 1093"/>
                <a:gd name="T3" fmla="*/ 641 h 997"/>
                <a:gd name="T4" fmla="*/ 279 w 1093"/>
                <a:gd name="T5" fmla="*/ 997 h 997"/>
                <a:gd name="T6" fmla="*/ 0 w 1093"/>
                <a:gd name="T7" fmla="*/ 355 h 997"/>
                <a:gd name="T8" fmla="*/ 817 w 1093"/>
                <a:gd name="T9" fmla="*/ 0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3" h="997">
                  <a:moveTo>
                    <a:pt x="817" y="0"/>
                  </a:moveTo>
                  <a:lnTo>
                    <a:pt x="1093" y="641"/>
                  </a:lnTo>
                  <a:lnTo>
                    <a:pt x="279" y="997"/>
                  </a:lnTo>
                  <a:lnTo>
                    <a:pt x="0" y="355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302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5）焊接作业引起的烧伤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5480" y="1550670"/>
            <a:ext cx="2437130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激光引起的皮肤的损伤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2520" y="1988820"/>
            <a:ext cx="567245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+mj-ea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激光照射到皮肤时，由较强的能量引起的皮肤损伤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2520" y="2912745"/>
            <a:ext cx="1702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1度烧伤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58900" y="3373120"/>
            <a:ext cx="62617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患部仅烫红，未起泡，2至3天可痊愈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处置方法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 : 将患部浸在冷水，直至痛症消失，几天内即可痊愈。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480" y="2480945"/>
            <a:ext cx="1161415" cy="37366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烧伤程度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2db9da7a-71eb-4bac-b3e8-17e57f4ecb9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6367780" y="1789430"/>
            <a:ext cx="2513965" cy="2865755"/>
            <a:chOff x="3779045" y="1100138"/>
            <a:chExt cx="4199731" cy="4786315"/>
          </a:xfrm>
        </p:grpSpPr>
        <p:sp>
          <p:nvSpPr>
            <p:cNvPr id="36" name="ïṡļîḓê"/>
            <p:cNvSpPr/>
            <p:nvPr/>
          </p:nvSpPr>
          <p:spPr>
            <a:xfrm>
              <a:off x="6913564" y="5526090"/>
              <a:ext cx="1065212" cy="360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ïşļiḑé"/>
            <p:cNvSpPr/>
            <p:nvPr/>
          </p:nvSpPr>
          <p:spPr>
            <a:xfrm>
              <a:off x="3779045" y="5464969"/>
              <a:ext cx="1065212" cy="3603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îṩ1ïḑe"/>
            <p:cNvSpPr/>
            <p:nvPr/>
          </p:nvSpPr>
          <p:spPr bwMode="auto">
            <a:xfrm>
              <a:off x="5199063" y="1100138"/>
              <a:ext cx="1473200" cy="1489075"/>
            </a:xfrm>
            <a:custGeom>
              <a:avLst/>
              <a:gdLst>
                <a:gd name="T0" fmla="*/ 20 w 156"/>
                <a:gd name="T1" fmla="*/ 26 h 158"/>
                <a:gd name="T2" fmla="*/ 34 w 156"/>
                <a:gd name="T3" fmla="*/ 27 h 158"/>
                <a:gd name="T4" fmla="*/ 41 w 156"/>
                <a:gd name="T5" fmla="*/ 35 h 158"/>
                <a:gd name="T6" fmla="*/ 51 w 156"/>
                <a:gd name="T7" fmla="*/ 11 h 158"/>
                <a:gd name="T8" fmla="*/ 52 w 156"/>
                <a:gd name="T9" fmla="*/ 10 h 158"/>
                <a:gd name="T10" fmla="*/ 54 w 156"/>
                <a:gd name="T11" fmla="*/ 10 h 158"/>
                <a:gd name="T12" fmla="*/ 67 w 156"/>
                <a:gd name="T13" fmla="*/ 17 h 158"/>
                <a:gd name="T14" fmla="*/ 80 w 156"/>
                <a:gd name="T15" fmla="*/ 26 h 158"/>
                <a:gd name="T16" fmla="*/ 86 w 156"/>
                <a:gd name="T17" fmla="*/ 19 h 158"/>
                <a:gd name="T18" fmla="*/ 93 w 156"/>
                <a:gd name="T19" fmla="*/ 8 h 158"/>
                <a:gd name="T20" fmla="*/ 102 w 156"/>
                <a:gd name="T21" fmla="*/ 3 h 158"/>
                <a:gd name="T22" fmla="*/ 140 w 156"/>
                <a:gd name="T23" fmla="*/ 23 h 158"/>
                <a:gd name="T24" fmla="*/ 138 w 156"/>
                <a:gd name="T25" fmla="*/ 40 h 158"/>
                <a:gd name="T26" fmla="*/ 128 w 156"/>
                <a:gd name="T27" fmla="*/ 49 h 158"/>
                <a:gd name="T28" fmla="*/ 143 w 156"/>
                <a:gd name="T29" fmla="*/ 57 h 158"/>
                <a:gd name="T30" fmla="*/ 153 w 156"/>
                <a:gd name="T31" fmla="*/ 62 h 158"/>
                <a:gd name="T32" fmla="*/ 150 w 156"/>
                <a:gd name="T33" fmla="*/ 75 h 158"/>
                <a:gd name="T34" fmla="*/ 141 w 156"/>
                <a:gd name="T35" fmla="*/ 92 h 158"/>
                <a:gd name="T36" fmla="*/ 136 w 156"/>
                <a:gd name="T37" fmla="*/ 94 h 158"/>
                <a:gd name="T38" fmla="*/ 133 w 156"/>
                <a:gd name="T39" fmla="*/ 87 h 158"/>
                <a:gd name="T40" fmla="*/ 110 w 156"/>
                <a:gd name="T41" fmla="*/ 85 h 158"/>
                <a:gd name="T42" fmla="*/ 100 w 156"/>
                <a:gd name="T43" fmla="*/ 109 h 158"/>
                <a:gd name="T44" fmla="*/ 116 w 156"/>
                <a:gd name="T45" fmla="*/ 125 h 158"/>
                <a:gd name="T46" fmla="*/ 125 w 156"/>
                <a:gd name="T47" fmla="*/ 124 h 158"/>
                <a:gd name="T48" fmla="*/ 114 w 156"/>
                <a:gd name="T49" fmla="*/ 149 h 158"/>
                <a:gd name="T50" fmla="*/ 109 w 156"/>
                <a:gd name="T51" fmla="*/ 157 h 158"/>
                <a:gd name="T52" fmla="*/ 107 w 156"/>
                <a:gd name="T53" fmla="*/ 158 h 158"/>
                <a:gd name="T54" fmla="*/ 105 w 156"/>
                <a:gd name="T55" fmla="*/ 157 h 158"/>
                <a:gd name="T56" fmla="*/ 78 w 156"/>
                <a:gd name="T57" fmla="*/ 145 h 158"/>
                <a:gd name="T58" fmla="*/ 79 w 156"/>
                <a:gd name="T59" fmla="*/ 143 h 158"/>
                <a:gd name="T60" fmla="*/ 81 w 156"/>
                <a:gd name="T61" fmla="*/ 129 h 158"/>
                <a:gd name="T62" fmla="*/ 49 w 156"/>
                <a:gd name="T63" fmla="*/ 111 h 158"/>
                <a:gd name="T64" fmla="*/ 41 w 156"/>
                <a:gd name="T65" fmla="*/ 115 h 158"/>
                <a:gd name="T66" fmla="*/ 35 w 156"/>
                <a:gd name="T67" fmla="*/ 125 h 158"/>
                <a:gd name="T68" fmla="*/ 35 w 156"/>
                <a:gd name="T69" fmla="*/ 127 h 158"/>
                <a:gd name="T70" fmla="*/ 8 w 156"/>
                <a:gd name="T71" fmla="*/ 115 h 158"/>
                <a:gd name="T72" fmla="*/ 5 w 156"/>
                <a:gd name="T73" fmla="*/ 107 h 158"/>
                <a:gd name="T74" fmla="*/ 9 w 156"/>
                <a:gd name="T75" fmla="*/ 99 h 158"/>
                <a:gd name="T76" fmla="*/ 9 w 156"/>
                <a:gd name="T77" fmla="*/ 99 h 158"/>
                <a:gd name="T78" fmla="*/ 12 w 156"/>
                <a:gd name="T79" fmla="*/ 93 h 158"/>
                <a:gd name="T80" fmla="*/ 21 w 156"/>
                <a:gd name="T81" fmla="*/ 73 h 158"/>
                <a:gd name="T82" fmla="*/ 16 w 156"/>
                <a:gd name="T83" fmla="*/ 72 h 158"/>
                <a:gd name="T84" fmla="*/ 7 w 156"/>
                <a:gd name="T85" fmla="*/ 66 h 158"/>
                <a:gd name="T86" fmla="*/ 3 w 156"/>
                <a:gd name="T87" fmla="*/ 58 h 158"/>
                <a:gd name="T88" fmla="*/ 20 w 156"/>
                <a:gd name="T89" fmla="*/ 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6" h="158">
                  <a:moveTo>
                    <a:pt x="20" y="26"/>
                  </a:moveTo>
                  <a:cubicBezTo>
                    <a:pt x="25" y="25"/>
                    <a:pt x="30" y="25"/>
                    <a:pt x="34" y="27"/>
                  </a:cubicBezTo>
                  <a:cubicBezTo>
                    <a:pt x="38" y="29"/>
                    <a:pt x="39" y="32"/>
                    <a:pt x="41" y="35"/>
                  </a:cubicBezTo>
                  <a:cubicBezTo>
                    <a:pt x="45" y="27"/>
                    <a:pt x="47" y="19"/>
                    <a:pt x="51" y="11"/>
                  </a:cubicBezTo>
                  <a:cubicBezTo>
                    <a:pt x="51" y="11"/>
                    <a:pt x="52" y="10"/>
                    <a:pt x="52" y="10"/>
                  </a:cubicBezTo>
                  <a:cubicBezTo>
                    <a:pt x="53" y="10"/>
                    <a:pt x="53" y="10"/>
                    <a:pt x="54" y="10"/>
                  </a:cubicBezTo>
                  <a:cubicBezTo>
                    <a:pt x="58" y="12"/>
                    <a:pt x="63" y="15"/>
                    <a:pt x="67" y="17"/>
                  </a:cubicBezTo>
                  <a:cubicBezTo>
                    <a:pt x="71" y="20"/>
                    <a:pt x="76" y="25"/>
                    <a:pt x="80" y="26"/>
                  </a:cubicBezTo>
                  <a:cubicBezTo>
                    <a:pt x="85" y="27"/>
                    <a:pt x="84" y="23"/>
                    <a:pt x="86" y="19"/>
                  </a:cubicBezTo>
                  <a:cubicBezTo>
                    <a:pt x="87" y="15"/>
                    <a:pt x="89" y="11"/>
                    <a:pt x="93" y="8"/>
                  </a:cubicBezTo>
                  <a:cubicBezTo>
                    <a:pt x="95" y="5"/>
                    <a:pt x="98" y="4"/>
                    <a:pt x="102" y="3"/>
                  </a:cubicBezTo>
                  <a:cubicBezTo>
                    <a:pt x="115" y="0"/>
                    <a:pt x="136" y="9"/>
                    <a:pt x="140" y="23"/>
                  </a:cubicBezTo>
                  <a:cubicBezTo>
                    <a:pt x="141" y="29"/>
                    <a:pt x="141" y="35"/>
                    <a:pt x="138" y="40"/>
                  </a:cubicBezTo>
                  <a:cubicBezTo>
                    <a:pt x="135" y="45"/>
                    <a:pt x="132" y="46"/>
                    <a:pt x="128" y="49"/>
                  </a:cubicBezTo>
                  <a:cubicBezTo>
                    <a:pt x="131" y="53"/>
                    <a:pt x="139" y="55"/>
                    <a:pt x="143" y="57"/>
                  </a:cubicBezTo>
                  <a:cubicBezTo>
                    <a:pt x="146" y="58"/>
                    <a:pt x="151" y="59"/>
                    <a:pt x="153" y="62"/>
                  </a:cubicBezTo>
                  <a:cubicBezTo>
                    <a:pt x="156" y="66"/>
                    <a:pt x="152" y="72"/>
                    <a:pt x="150" y="75"/>
                  </a:cubicBezTo>
                  <a:cubicBezTo>
                    <a:pt x="147" y="81"/>
                    <a:pt x="144" y="86"/>
                    <a:pt x="141" y="92"/>
                  </a:cubicBezTo>
                  <a:cubicBezTo>
                    <a:pt x="141" y="93"/>
                    <a:pt x="137" y="99"/>
                    <a:pt x="136" y="94"/>
                  </a:cubicBezTo>
                  <a:cubicBezTo>
                    <a:pt x="136" y="91"/>
                    <a:pt x="134" y="89"/>
                    <a:pt x="133" y="87"/>
                  </a:cubicBezTo>
                  <a:cubicBezTo>
                    <a:pt x="127" y="80"/>
                    <a:pt x="116" y="78"/>
                    <a:pt x="110" y="85"/>
                  </a:cubicBezTo>
                  <a:cubicBezTo>
                    <a:pt x="105" y="91"/>
                    <a:pt x="99" y="100"/>
                    <a:pt x="100" y="109"/>
                  </a:cubicBezTo>
                  <a:cubicBezTo>
                    <a:pt x="101" y="116"/>
                    <a:pt x="108" y="125"/>
                    <a:pt x="116" y="125"/>
                  </a:cubicBezTo>
                  <a:cubicBezTo>
                    <a:pt x="117" y="125"/>
                    <a:pt x="127" y="120"/>
                    <a:pt x="125" y="124"/>
                  </a:cubicBezTo>
                  <a:cubicBezTo>
                    <a:pt x="120" y="132"/>
                    <a:pt x="118" y="140"/>
                    <a:pt x="114" y="149"/>
                  </a:cubicBezTo>
                  <a:cubicBezTo>
                    <a:pt x="113" y="152"/>
                    <a:pt x="111" y="155"/>
                    <a:pt x="109" y="157"/>
                  </a:cubicBezTo>
                  <a:cubicBezTo>
                    <a:pt x="108" y="158"/>
                    <a:pt x="108" y="158"/>
                    <a:pt x="107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96" y="153"/>
                    <a:pt x="87" y="149"/>
                    <a:pt x="78" y="145"/>
                  </a:cubicBezTo>
                  <a:cubicBezTo>
                    <a:pt x="78" y="144"/>
                    <a:pt x="79" y="144"/>
                    <a:pt x="79" y="143"/>
                  </a:cubicBezTo>
                  <a:cubicBezTo>
                    <a:pt x="81" y="138"/>
                    <a:pt x="82" y="133"/>
                    <a:pt x="81" y="129"/>
                  </a:cubicBezTo>
                  <a:cubicBezTo>
                    <a:pt x="78" y="117"/>
                    <a:pt x="60" y="109"/>
                    <a:pt x="49" y="111"/>
                  </a:cubicBezTo>
                  <a:cubicBezTo>
                    <a:pt x="46" y="112"/>
                    <a:pt x="43" y="113"/>
                    <a:pt x="41" y="115"/>
                  </a:cubicBezTo>
                  <a:cubicBezTo>
                    <a:pt x="38" y="118"/>
                    <a:pt x="36" y="121"/>
                    <a:pt x="35" y="125"/>
                  </a:cubicBezTo>
                  <a:cubicBezTo>
                    <a:pt x="35" y="126"/>
                    <a:pt x="35" y="126"/>
                    <a:pt x="35" y="127"/>
                  </a:cubicBezTo>
                  <a:cubicBezTo>
                    <a:pt x="26" y="123"/>
                    <a:pt x="17" y="119"/>
                    <a:pt x="8" y="115"/>
                  </a:cubicBezTo>
                  <a:cubicBezTo>
                    <a:pt x="3" y="113"/>
                    <a:pt x="3" y="112"/>
                    <a:pt x="5" y="107"/>
                  </a:cubicBezTo>
                  <a:cubicBezTo>
                    <a:pt x="6" y="105"/>
                    <a:pt x="7" y="102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7"/>
                    <a:pt x="11" y="95"/>
                    <a:pt x="12" y="93"/>
                  </a:cubicBezTo>
                  <a:cubicBezTo>
                    <a:pt x="15" y="86"/>
                    <a:pt x="18" y="80"/>
                    <a:pt x="21" y="73"/>
                  </a:cubicBezTo>
                  <a:cubicBezTo>
                    <a:pt x="20" y="72"/>
                    <a:pt x="18" y="72"/>
                    <a:pt x="16" y="72"/>
                  </a:cubicBezTo>
                  <a:cubicBezTo>
                    <a:pt x="13" y="70"/>
                    <a:pt x="9" y="69"/>
                    <a:pt x="7" y="66"/>
                  </a:cubicBezTo>
                  <a:cubicBezTo>
                    <a:pt x="5" y="64"/>
                    <a:pt x="3" y="61"/>
                    <a:pt x="3" y="58"/>
                  </a:cubicBezTo>
                  <a:cubicBezTo>
                    <a:pt x="0" y="46"/>
                    <a:pt x="8" y="29"/>
                    <a:pt x="20" y="2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ṡḻîde"/>
            <p:cNvSpPr/>
            <p:nvPr/>
          </p:nvSpPr>
          <p:spPr bwMode="auto">
            <a:xfrm>
              <a:off x="6615113" y="2232026"/>
              <a:ext cx="538163" cy="1423988"/>
            </a:xfrm>
            <a:custGeom>
              <a:avLst/>
              <a:gdLst>
                <a:gd name="T0" fmla="*/ 48 w 57"/>
                <a:gd name="T1" fmla="*/ 0 h 151"/>
                <a:gd name="T2" fmla="*/ 4 w 57"/>
                <a:gd name="T3" fmla="*/ 83 h 151"/>
                <a:gd name="T4" fmla="*/ 32 w 57"/>
                <a:gd name="T5" fmla="*/ 151 h 151"/>
                <a:gd name="T6" fmla="*/ 32 w 57"/>
                <a:gd name="T7" fmla="*/ 128 h 151"/>
                <a:gd name="T8" fmla="*/ 25 w 57"/>
                <a:gd name="T9" fmla="*/ 101 h 151"/>
                <a:gd name="T10" fmla="*/ 34 w 57"/>
                <a:gd name="T11" fmla="*/ 67 h 151"/>
                <a:gd name="T12" fmla="*/ 48 w 57"/>
                <a:gd name="T13" fmla="*/ 40 h 151"/>
                <a:gd name="T14" fmla="*/ 48 w 57"/>
                <a:gd name="T1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51">
                  <a:moveTo>
                    <a:pt x="48" y="0"/>
                  </a:moveTo>
                  <a:cubicBezTo>
                    <a:pt x="48" y="0"/>
                    <a:pt x="29" y="4"/>
                    <a:pt x="4" y="83"/>
                  </a:cubicBezTo>
                  <a:cubicBezTo>
                    <a:pt x="4" y="83"/>
                    <a:pt x="0" y="111"/>
                    <a:pt x="32" y="151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0"/>
                    <a:pt x="27" y="110"/>
                    <a:pt x="25" y="101"/>
                  </a:cubicBezTo>
                  <a:cubicBezTo>
                    <a:pt x="23" y="87"/>
                    <a:pt x="28" y="79"/>
                    <a:pt x="34" y="67"/>
                  </a:cubicBezTo>
                  <a:cubicBezTo>
                    <a:pt x="39" y="58"/>
                    <a:pt x="43" y="49"/>
                    <a:pt x="48" y="40"/>
                  </a:cubicBezTo>
                  <a:cubicBezTo>
                    <a:pt x="48" y="40"/>
                    <a:pt x="57" y="14"/>
                    <a:pt x="48" y="0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iś1îdê"/>
            <p:cNvSpPr/>
            <p:nvPr/>
          </p:nvSpPr>
          <p:spPr bwMode="auto">
            <a:xfrm>
              <a:off x="6916738" y="3362326"/>
              <a:ext cx="925513" cy="2273300"/>
            </a:xfrm>
            <a:custGeom>
              <a:avLst/>
              <a:gdLst>
                <a:gd name="T0" fmla="*/ 93 w 98"/>
                <a:gd name="T1" fmla="*/ 134 h 241"/>
                <a:gd name="T2" fmla="*/ 94 w 98"/>
                <a:gd name="T3" fmla="*/ 39 h 241"/>
                <a:gd name="T4" fmla="*/ 89 w 98"/>
                <a:gd name="T5" fmla="*/ 6 h 241"/>
                <a:gd name="T6" fmla="*/ 88 w 98"/>
                <a:gd name="T7" fmla="*/ 5 h 241"/>
                <a:gd name="T8" fmla="*/ 80 w 98"/>
                <a:gd name="T9" fmla="*/ 5 h 241"/>
                <a:gd name="T10" fmla="*/ 10 w 98"/>
                <a:gd name="T11" fmla="*/ 0 h 241"/>
                <a:gd name="T12" fmla="*/ 4 w 98"/>
                <a:gd name="T13" fmla="*/ 17 h 241"/>
                <a:gd name="T14" fmla="*/ 0 w 98"/>
                <a:gd name="T15" fmla="*/ 47 h 241"/>
                <a:gd name="T16" fmla="*/ 0 w 98"/>
                <a:gd name="T17" fmla="*/ 47 h 241"/>
                <a:gd name="T18" fmla="*/ 0 w 98"/>
                <a:gd name="T19" fmla="*/ 47 h 241"/>
                <a:gd name="T20" fmla="*/ 0 w 98"/>
                <a:gd name="T21" fmla="*/ 53 h 241"/>
                <a:gd name="T22" fmla="*/ 5 w 98"/>
                <a:gd name="T23" fmla="*/ 90 h 241"/>
                <a:gd name="T24" fmla="*/ 8 w 98"/>
                <a:gd name="T25" fmla="*/ 114 h 241"/>
                <a:gd name="T26" fmla="*/ 9 w 98"/>
                <a:gd name="T27" fmla="*/ 133 h 241"/>
                <a:gd name="T28" fmla="*/ 15 w 98"/>
                <a:gd name="T29" fmla="*/ 182 h 241"/>
                <a:gd name="T30" fmla="*/ 21 w 98"/>
                <a:gd name="T31" fmla="*/ 234 h 241"/>
                <a:gd name="T32" fmla="*/ 21 w 98"/>
                <a:gd name="T33" fmla="*/ 236 h 241"/>
                <a:gd name="T34" fmla="*/ 38 w 98"/>
                <a:gd name="T35" fmla="*/ 236 h 241"/>
                <a:gd name="T36" fmla="*/ 42 w 98"/>
                <a:gd name="T37" fmla="*/ 135 h 241"/>
                <a:gd name="T38" fmla="*/ 46 w 98"/>
                <a:gd name="T39" fmla="*/ 59 h 241"/>
                <a:gd name="T40" fmla="*/ 51 w 98"/>
                <a:gd name="T41" fmla="*/ 60 h 241"/>
                <a:gd name="T42" fmla="*/ 83 w 98"/>
                <a:gd name="T43" fmla="*/ 227 h 241"/>
                <a:gd name="T44" fmla="*/ 88 w 98"/>
                <a:gd name="T45" fmla="*/ 238 h 241"/>
                <a:gd name="T46" fmla="*/ 98 w 98"/>
                <a:gd name="T47" fmla="*/ 236 h 241"/>
                <a:gd name="T48" fmla="*/ 93 w 98"/>
                <a:gd name="T49" fmla="*/ 1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241">
                  <a:moveTo>
                    <a:pt x="93" y="134"/>
                  </a:moveTo>
                  <a:cubicBezTo>
                    <a:pt x="91" y="102"/>
                    <a:pt x="94" y="70"/>
                    <a:pt x="94" y="39"/>
                  </a:cubicBezTo>
                  <a:cubicBezTo>
                    <a:pt x="95" y="28"/>
                    <a:pt x="93" y="17"/>
                    <a:pt x="89" y="6"/>
                  </a:cubicBezTo>
                  <a:cubicBezTo>
                    <a:pt x="88" y="6"/>
                    <a:pt x="88" y="5"/>
                    <a:pt x="88" y="5"/>
                  </a:cubicBezTo>
                  <a:cubicBezTo>
                    <a:pt x="86" y="3"/>
                    <a:pt x="83" y="4"/>
                    <a:pt x="80" y="5"/>
                  </a:cubicBezTo>
                  <a:cubicBezTo>
                    <a:pt x="58" y="13"/>
                    <a:pt x="31" y="11"/>
                    <a:pt x="10" y="0"/>
                  </a:cubicBezTo>
                  <a:cubicBezTo>
                    <a:pt x="6" y="5"/>
                    <a:pt x="5" y="11"/>
                    <a:pt x="4" y="17"/>
                  </a:cubicBezTo>
                  <a:cubicBezTo>
                    <a:pt x="2" y="27"/>
                    <a:pt x="1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0" y="51"/>
                    <a:pt x="0" y="53"/>
                  </a:cubicBezTo>
                  <a:cubicBezTo>
                    <a:pt x="0" y="66"/>
                    <a:pt x="3" y="78"/>
                    <a:pt x="5" y="90"/>
                  </a:cubicBezTo>
                  <a:cubicBezTo>
                    <a:pt x="7" y="98"/>
                    <a:pt x="8" y="106"/>
                    <a:pt x="8" y="114"/>
                  </a:cubicBezTo>
                  <a:cubicBezTo>
                    <a:pt x="8" y="120"/>
                    <a:pt x="7" y="127"/>
                    <a:pt x="9" y="133"/>
                  </a:cubicBezTo>
                  <a:cubicBezTo>
                    <a:pt x="14" y="149"/>
                    <a:pt x="14" y="166"/>
                    <a:pt x="15" y="182"/>
                  </a:cubicBezTo>
                  <a:cubicBezTo>
                    <a:pt x="17" y="200"/>
                    <a:pt x="19" y="217"/>
                    <a:pt x="21" y="234"/>
                  </a:cubicBezTo>
                  <a:cubicBezTo>
                    <a:pt x="21" y="235"/>
                    <a:pt x="21" y="236"/>
                    <a:pt x="21" y="236"/>
                  </a:cubicBezTo>
                  <a:cubicBezTo>
                    <a:pt x="22" y="237"/>
                    <a:pt x="38" y="240"/>
                    <a:pt x="38" y="236"/>
                  </a:cubicBezTo>
                  <a:cubicBezTo>
                    <a:pt x="40" y="203"/>
                    <a:pt x="41" y="169"/>
                    <a:pt x="42" y="135"/>
                  </a:cubicBezTo>
                  <a:cubicBezTo>
                    <a:pt x="43" y="121"/>
                    <a:pt x="42" y="73"/>
                    <a:pt x="46" y="59"/>
                  </a:cubicBezTo>
                  <a:cubicBezTo>
                    <a:pt x="48" y="60"/>
                    <a:pt x="49" y="60"/>
                    <a:pt x="51" y="60"/>
                  </a:cubicBezTo>
                  <a:cubicBezTo>
                    <a:pt x="61" y="105"/>
                    <a:pt x="73" y="183"/>
                    <a:pt x="83" y="227"/>
                  </a:cubicBezTo>
                  <a:cubicBezTo>
                    <a:pt x="84" y="231"/>
                    <a:pt x="85" y="235"/>
                    <a:pt x="88" y="238"/>
                  </a:cubicBezTo>
                  <a:cubicBezTo>
                    <a:pt x="91" y="241"/>
                    <a:pt x="97" y="240"/>
                    <a:pt x="98" y="236"/>
                  </a:cubicBezTo>
                  <a:cubicBezTo>
                    <a:pt x="95" y="202"/>
                    <a:pt x="94" y="168"/>
                    <a:pt x="93" y="134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î$ľidè"/>
            <p:cNvSpPr/>
            <p:nvPr/>
          </p:nvSpPr>
          <p:spPr bwMode="auto">
            <a:xfrm>
              <a:off x="7096126" y="1552576"/>
              <a:ext cx="425450" cy="593725"/>
            </a:xfrm>
            <a:custGeom>
              <a:avLst/>
              <a:gdLst>
                <a:gd name="T0" fmla="*/ 45 w 45"/>
                <a:gd name="T1" fmla="*/ 21 h 63"/>
                <a:gd name="T2" fmla="*/ 22 w 45"/>
                <a:gd name="T3" fmla="*/ 0 h 63"/>
                <a:gd name="T4" fmla="*/ 0 w 45"/>
                <a:gd name="T5" fmla="*/ 21 h 63"/>
                <a:gd name="T6" fmla="*/ 0 w 45"/>
                <a:gd name="T7" fmla="*/ 26 h 63"/>
                <a:gd name="T8" fmla="*/ 0 w 45"/>
                <a:gd name="T9" fmla="*/ 28 h 63"/>
                <a:gd name="T10" fmla="*/ 1 w 45"/>
                <a:gd name="T11" fmla="*/ 40 h 63"/>
                <a:gd name="T12" fmla="*/ 15 w 45"/>
                <a:gd name="T13" fmla="*/ 60 h 63"/>
                <a:gd name="T14" fmla="*/ 24 w 45"/>
                <a:gd name="T15" fmla="*/ 63 h 63"/>
                <a:gd name="T16" fmla="*/ 35 w 45"/>
                <a:gd name="T17" fmla="*/ 58 h 63"/>
                <a:gd name="T18" fmla="*/ 45 w 45"/>
                <a:gd name="T19" fmla="*/ 23 h 63"/>
                <a:gd name="T20" fmla="*/ 45 w 45"/>
                <a:gd name="T21" fmla="*/ 2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63">
                  <a:moveTo>
                    <a:pt x="45" y="21"/>
                  </a:moveTo>
                  <a:cubicBezTo>
                    <a:pt x="45" y="9"/>
                    <a:pt x="35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23"/>
                    <a:pt x="0" y="24"/>
                    <a:pt x="0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32"/>
                    <a:pt x="1" y="36"/>
                    <a:pt x="1" y="40"/>
                  </a:cubicBezTo>
                  <a:cubicBezTo>
                    <a:pt x="3" y="48"/>
                    <a:pt x="7" y="56"/>
                    <a:pt x="15" y="60"/>
                  </a:cubicBezTo>
                  <a:cubicBezTo>
                    <a:pt x="18" y="62"/>
                    <a:pt x="21" y="63"/>
                    <a:pt x="24" y="63"/>
                  </a:cubicBezTo>
                  <a:cubicBezTo>
                    <a:pt x="28" y="63"/>
                    <a:pt x="32" y="61"/>
                    <a:pt x="35" y="58"/>
                  </a:cubicBezTo>
                  <a:cubicBezTo>
                    <a:pt x="44" y="49"/>
                    <a:pt x="45" y="36"/>
                    <a:pt x="45" y="23"/>
                  </a:cubicBezTo>
                  <a:cubicBezTo>
                    <a:pt x="45" y="22"/>
                    <a:pt x="45" y="21"/>
                    <a:pt x="45" y="21"/>
                  </a:cubicBezTo>
                  <a:close/>
                </a:path>
              </a:pathLst>
            </a:custGeom>
            <a:solidFill>
              <a:srgbClr val="C8A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ṥļïḍê"/>
            <p:cNvSpPr/>
            <p:nvPr/>
          </p:nvSpPr>
          <p:spPr bwMode="auto">
            <a:xfrm>
              <a:off x="7002463" y="5588001"/>
              <a:ext cx="311150" cy="122238"/>
            </a:xfrm>
            <a:custGeom>
              <a:avLst/>
              <a:gdLst>
                <a:gd name="T0" fmla="*/ 31 w 33"/>
                <a:gd name="T1" fmla="*/ 0 h 13"/>
                <a:gd name="T2" fmla="*/ 17 w 33"/>
                <a:gd name="T3" fmla="*/ 1 h 13"/>
                <a:gd name="T4" fmla="*/ 5 w 33"/>
                <a:gd name="T5" fmla="*/ 7 h 13"/>
                <a:gd name="T6" fmla="*/ 2 w 33"/>
                <a:gd name="T7" fmla="*/ 8 h 13"/>
                <a:gd name="T8" fmla="*/ 1 w 33"/>
                <a:gd name="T9" fmla="*/ 12 h 13"/>
                <a:gd name="T10" fmla="*/ 4 w 33"/>
                <a:gd name="T11" fmla="*/ 12 h 13"/>
                <a:gd name="T12" fmla="*/ 30 w 33"/>
                <a:gd name="T13" fmla="*/ 10 h 13"/>
                <a:gd name="T14" fmla="*/ 32 w 33"/>
                <a:gd name="T15" fmla="*/ 10 h 13"/>
                <a:gd name="T16" fmla="*/ 32 w 33"/>
                <a:gd name="T17" fmla="*/ 9 h 13"/>
                <a:gd name="T18" fmla="*/ 31 w 3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3">
                  <a:moveTo>
                    <a:pt x="31" y="0"/>
                  </a:moveTo>
                  <a:cubicBezTo>
                    <a:pt x="26" y="0"/>
                    <a:pt x="21" y="0"/>
                    <a:pt x="17" y="1"/>
                  </a:cubicBezTo>
                  <a:cubicBezTo>
                    <a:pt x="13" y="3"/>
                    <a:pt x="9" y="5"/>
                    <a:pt x="5" y="7"/>
                  </a:cubicBezTo>
                  <a:cubicBezTo>
                    <a:pt x="4" y="7"/>
                    <a:pt x="2" y="8"/>
                    <a:pt x="2" y="8"/>
                  </a:cubicBezTo>
                  <a:cubicBezTo>
                    <a:pt x="1" y="9"/>
                    <a:pt x="0" y="11"/>
                    <a:pt x="1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13" y="13"/>
                    <a:pt x="22" y="12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6"/>
                    <a:pt x="32" y="3"/>
                    <a:pt x="31" y="0"/>
                  </a:cubicBezTo>
                  <a:close/>
                </a:path>
              </a:pathLst>
            </a:custGeom>
            <a:solidFill>
              <a:srgbClr val="3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ṧḷïḓè"/>
            <p:cNvSpPr/>
            <p:nvPr/>
          </p:nvSpPr>
          <p:spPr bwMode="auto">
            <a:xfrm>
              <a:off x="7586663" y="5616576"/>
              <a:ext cx="255588" cy="141288"/>
            </a:xfrm>
            <a:custGeom>
              <a:avLst/>
              <a:gdLst>
                <a:gd name="T0" fmla="*/ 24 w 27"/>
                <a:gd name="T1" fmla="*/ 0 h 15"/>
                <a:gd name="T2" fmla="*/ 12 w 27"/>
                <a:gd name="T3" fmla="*/ 2 h 15"/>
                <a:gd name="T4" fmla="*/ 3 w 27"/>
                <a:gd name="T5" fmla="*/ 9 h 15"/>
                <a:gd name="T6" fmla="*/ 0 w 27"/>
                <a:gd name="T7" fmla="*/ 11 h 15"/>
                <a:gd name="T8" fmla="*/ 0 w 27"/>
                <a:gd name="T9" fmla="*/ 14 h 15"/>
                <a:gd name="T10" fmla="*/ 3 w 27"/>
                <a:gd name="T11" fmla="*/ 14 h 15"/>
                <a:gd name="T12" fmla="*/ 26 w 27"/>
                <a:gd name="T13" fmla="*/ 9 h 15"/>
                <a:gd name="T14" fmla="*/ 27 w 27"/>
                <a:gd name="T15" fmla="*/ 8 h 15"/>
                <a:gd name="T16" fmla="*/ 27 w 27"/>
                <a:gd name="T17" fmla="*/ 7 h 15"/>
                <a:gd name="T18" fmla="*/ 24 w 27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5">
                  <a:moveTo>
                    <a:pt x="24" y="0"/>
                  </a:moveTo>
                  <a:cubicBezTo>
                    <a:pt x="20" y="0"/>
                    <a:pt x="16" y="1"/>
                    <a:pt x="12" y="2"/>
                  </a:cubicBezTo>
                  <a:cubicBezTo>
                    <a:pt x="9" y="5"/>
                    <a:pt x="6" y="7"/>
                    <a:pt x="3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5"/>
                    <a:pt x="2" y="15"/>
                    <a:pt x="3" y="14"/>
                  </a:cubicBezTo>
                  <a:cubicBezTo>
                    <a:pt x="11" y="13"/>
                    <a:pt x="19" y="11"/>
                    <a:pt x="26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6" y="2"/>
                    <a:pt x="24" y="0"/>
                  </a:cubicBezTo>
                  <a:close/>
                </a:path>
              </a:pathLst>
            </a:custGeom>
            <a:solidFill>
              <a:srgbClr val="3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ïṩ1iďê"/>
            <p:cNvSpPr/>
            <p:nvPr/>
          </p:nvSpPr>
          <p:spPr bwMode="auto">
            <a:xfrm>
              <a:off x="6861176" y="2174876"/>
              <a:ext cx="962025" cy="1649413"/>
            </a:xfrm>
            <a:custGeom>
              <a:avLst/>
              <a:gdLst>
                <a:gd name="T0" fmla="*/ 101 w 102"/>
                <a:gd name="T1" fmla="*/ 151 h 175"/>
                <a:gd name="T2" fmla="*/ 101 w 102"/>
                <a:gd name="T3" fmla="*/ 87 h 175"/>
                <a:gd name="T4" fmla="*/ 94 w 102"/>
                <a:gd name="T5" fmla="*/ 31 h 175"/>
                <a:gd name="T6" fmla="*/ 86 w 102"/>
                <a:gd name="T7" fmla="*/ 9 h 175"/>
                <a:gd name="T8" fmla="*/ 80 w 102"/>
                <a:gd name="T9" fmla="*/ 5 h 175"/>
                <a:gd name="T10" fmla="*/ 74 w 102"/>
                <a:gd name="T11" fmla="*/ 3 h 175"/>
                <a:gd name="T12" fmla="*/ 50 w 102"/>
                <a:gd name="T13" fmla="*/ 3 h 175"/>
                <a:gd name="T14" fmla="*/ 22 w 102"/>
                <a:gd name="T15" fmla="*/ 6 h 175"/>
                <a:gd name="T16" fmla="*/ 11 w 102"/>
                <a:gd name="T17" fmla="*/ 43 h 175"/>
                <a:gd name="T18" fmla="*/ 4 w 102"/>
                <a:gd name="T19" fmla="*/ 91 h 175"/>
                <a:gd name="T20" fmla="*/ 3 w 102"/>
                <a:gd name="T21" fmla="*/ 133 h 175"/>
                <a:gd name="T22" fmla="*/ 7 w 102"/>
                <a:gd name="T23" fmla="*/ 171 h 175"/>
                <a:gd name="T24" fmla="*/ 31 w 102"/>
                <a:gd name="T25" fmla="*/ 175 h 175"/>
                <a:gd name="T26" fmla="*/ 33 w 102"/>
                <a:gd name="T27" fmla="*/ 175 h 175"/>
                <a:gd name="T28" fmla="*/ 33 w 102"/>
                <a:gd name="T29" fmla="*/ 175 h 175"/>
                <a:gd name="T30" fmla="*/ 45 w 102"/>
                <a:gd name="T31" fmla="*/ 175 h 175"/>
                <a:gd name="T32" fmla="*/ 59 w 102"/>
                <a:gd name="T33" fmla="*/ 175 h 175"/>
                <a:gd name="T34" fmla="*/ 95 w 102"/>
                <a:gd name="T35" fmla="*/ 168 h 175"/>
                <a:gd name="T36" fmla="*/ 101 w 102"/>
                <a:gd name="T37" fmla="*/ 165 h 175"/>
                <a:gd name="T38" fmla="*/ 101 w 102"/>
                <a:gd name="T39" fmla="*/ 1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75">
                  <a:moveTo>
                    <a:pt x="101" y="151"/>
                  </a:moveTo>
                  <a:cubicBezTo>
                    <a:pt x="101" y="130"/>
                    <a:pt x="101" y="108"/>
                    <a:pt x="101" y="87"/>
                  </a:cubicBezTo>
                  <a:cubicBezTo>
                    <a:pt x="101" y="68"/>
                    <a:pt x="97" y="49"/>
                    <a:pt x="94" y="31"/>
                  </a:cubicBezTo>
                  <a:cubicBezTo>
                    <a:pt x="92" y="21"/>
                    <a:pt x="91" y="18"/>
                    <a:pt x="86" y="9"/>
                  </a:cubicBezTo>
                  <a:cubicBezTo>
                    <a:pt x="86" y="8"/>
                    <a:pt x="85" y="7"/>
                    <a:pt x="80" y="5"/>
                  </a:cubicBezTo>
                  <a:cubicBezTo>
                    <a:pt x="78" y="5"/>
                    <a:pt x="75" y="3"/>
                    <a:pt x="74" y="3"/>
                  </a:cubicBezTo>
                  <a:cubicBezTo>
                    <a:pt x="66" y="4"/>
                    <a:pt x="58" y="1"/>
                    <a:pt x="50" y="3"/>
                  </a:cubicBezTo>
                  <a:cubicBezTo>
                    <a:pt x="42" y="4"/>
                    <a:pt x="28" y="0"/>
                    <a:pt x="22" y="6"/>
                  </a:cubicBezTo>
                  <a:cubicBezTo>
                    <a:pt x="13" y="13"/>
                    <a:pt x="13" y="31"/>
                    <a:pt x="11" y="43"/>
                  </a:cubicBezTo>
                  <a:cubicBezTo>
                    <a:pt x="9" y="59"/>
                    <a:pt x="5" y="75"/>
                    <a:pt x="4" y="91"/>
                  </a:cubicBezTo>
                  <a:cubicBezTo>
                    <a:pt x="4" y="105"/>
                    <a:pt x="3" y="119"/>
                    <a:pt x="3" y="133"/>
                  </a:cubicBezTo>
                  <a:cubicBezTo>
                    <a:pt x="3" y="140"/>
                    <a:pt x="0" y="166"/>
                    <a:pt x="7" y="171"/>
                  </a:cubicBezTo>
                  <a:cubicBezTo>
                    <a:pt x="10" y="174"/>
                    <a:pt x="21" y="175"/>
                    <a:pt x="31" y="175"/>
                  </a:cubicBezTo>
                  <a:cubicBezTo>
                    <a:pt x="32" y="175"/>
                    <a:pt x="32" y="175"/>
                    <a:pt x="33" y="175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7" y="175"/>
                    <a:pt x="41" y="175"/>
                    <a:pt x="45" y="175"/>
                  </a:cubicBezTo>
                  <a:cubicBezTo>
                    <a:pt x="51" y="175"/>
                    <a:pt x="56" y="175"/>
                    <a:pt x="59" y="175"/>
                  </a:cubicBezTo>
                  <a:cubicBezTo>
                    <a:pt x="71" y="173"/>
                    <a:pt x="83" y="171"/>
                    <a:pt x="95" y="168"/>
                  </a:cubicBezTo>
                  <a:cubicBezTo>
                    <a:pt x="97" y="168"/>
                    <a:pt x="100" y="167"/>
                    <a:pt x="101" y="165"/>
                  </a:cubicBezTo>
                  <a:cubicBezTo>
                    <a:pt x="102" y="164"/>
                    <a:pt x="101" y="153"/>
                    <a:pt x="101" y="151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slíḍé"/>
            <p:cNvSpPr/>
            <p:nvPr/>
          </p:nvSpPr>
          <p:spPr bwMode="auto">
            <a:xfrm>
              <a:off x="7124701" y="2193926"/>
              <a:ext cx="368300" cy="1639888"/>
            </a:xfrm>
            <a:custGeom>
              <a:avLst/>
              <a:gdLst>
                <a:gd name="T0" fmla="*/ 31 w 39"/>
                <a:gd name="T1" fmla="*/ 20 h 174"/>
                <a:gd name="T2" fmla="*/ 37 w 39"/>
                <a:gd name="T3" fmla="*/ 13 h 174"/>
                <a:gd name="T4" fmla="*/ 39 w 39"/>
                <a:gd name="T5" fmla="*/ 3 h 174"/>
                <a:gd name="T6" fmla="*/ 39 w 39"/>
                <a:gd name="T7" fmla="*/ 2 h 174"/>
                <a:gd name="T8" fmla="*/ 39 w 39"/>
                <a:gd name="T9" fmla="*/ 1 h 174"/>
                <a:gd name="T10" fmla="*/ 37 w 39"/>
                <a:gd name="T11" fmla="*/ 1 h 174"/>
                <a:gd name="T12" fmla="*/ 7 w 39"/>
                <a:gd name="T13" fmla="*/ 0 h 174"/>
                <a:gd name="T14" fmla="*/ 8 w 39"/>
                <a:gd name="T15" fmla="*/ 3 h 174"/>
                <a:gd name="T16" fmla="*/ 2 w 39"/>
                <a:gd name="T17" fmla="*/ 173 h 174"/>
                <a:gd name="T18" fmla="*/ 7 w 39"/>
                <a:gd name="T19" fmla="*/ 172 h 174"/>
                <a:gd name="T20" fmla="*/ 24 w 39"/>
                <a:gd name="T21" fmla="*/ 174 h 174"/>
                <a:gd name="T22" fmla="*/ 31 w 39"/>
                <a:gd name="T23" fmla="*/ 20 h 174"/>
                <a:gd name="T24" fmla="*/ 36 w 39"/>
                <a:gd name="T25" fmla="*/ 6 h 174"/>
                <a:gd name="T26" fmla="*/ 37 w 39"/>
                <a:gd name="T27" fmla="*/ 6 h 174"/>
                <a:gd name="T28" fmla="*/ 35 w 39"/>
                <a:gd name="T29" fmla="*/ 9 h 174"/>
                <a:gd name="T30" fmla="*/ 36 w 39"/>
                <a:gd name="T31" fmla="*/ 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174">
                  <a:moveTo>
                    <a:pt x="31" y="20"/>
                  </a:moveTo>
                  <a:cubicBezTo>
                    <a:pt x="32" y="17"/>
                    <a:pt x="34" y="14"/>
                    <a:pt x="37" y="13"/>
                  </a:cubicBezTo>
                  <a:cubicBezTo>
                    <a:pt x="38" y="9"/>
                    <a:pt x="38" y="6"/>
                    <a:pt x="39" y="3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9" y="2"/>
                    <a:pt x="39" y="1"/>
                  </a:cubicBezTo>
                  <a:cubicBezTo>
                    <a:pt x="39" y="1"/>
                    <a:pt x="38" y="1"/>
                    <a:pt x="37" y="1"/>
                  </a:cubicBezTo>
                  <a:cubicBezTo>
                    <a:pt x="27" y="3"/>
                    <a:pt x="17" y="3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2" y="59"/>
                    <a:pt x="0" y="116"/>
                    <a:pt x="2" y="173"/>
                  </a:cubicBezTo>
                  <a:cubicBezTo>
                    <a:pt x="4" y="172"/>
                    <a:pt x="5" y="172"/>
                    <a:pt x="7" y="172"/>
                  </a:cubicBezTo>
                  <a:cubicBezTo>
                    <a:pt x="12" y="172"/>
                    <a:pt x="18" y="173"/>
                    <a:pt x="24" y="174"/>
                  </a:cubicBezTo>
                  <a:cubicBezTo>
                    <a:pt x="10" y="123"/>
                    <a:pt x="24" y="71"/>
                    <a:pt x="31" y="20"/>
                  </a:cubicBezTo>
                  <a:close/>
                  <a:moveTo>
                    <a:pt x="36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6" y="7"/>
                    <a:pt x="36" y="8"/>
                    <a:pt x="35" y="9"/>
                  </a:cubicBezTo>
                  <a:cubicBezTo>
                    <a:pt x="36" y="8"/>
                    <a:pt x="36" y="7"/>
                    <a:pt x="36" y="6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śḻïḑè"/>
            <p:cNvSpPr/>
            <p:nvPr/>
          </p:nvSpPr>
          <p:spPr bwMode="auto">
            <a:xfrm>
              <a:off x="7002463" y="1430338"/>
              <a:ext cx="593725" cy="442913"/>
            </a:xfrm>
            <a:custGeom>
              <a:avLst/>
              <a:gdLst>
                <a:gd name="T0" fmla="*/ 62 w 63"/>
                <a:gd name="T1" fmla="*/ 24 h 47"/>
                <a:gd name="T2" fmla="*/ 47 w 63"/>
                <a:gd name="T3" fmla="*/ 6 h 47"/>
                <a:gd name="T4" fmla="*/ 11 w 63"/>
                <a:gd name="T5" fmla="*/ 14 h 47"/>
                <a:gd name="T6" fmla="*/ 17 w 63"/>
                <a:gd name="T7" fmla="*/ 31 h 47"/>
                <a:gd name="T8" fmla="*/ 18 w 63"/>
                <a:gd name="T9" fmla="*/ 31 h 47"/>
                <a:gd name="T10" fmla="*/ 38 w 63"/>
                <a:gd name="T11" fmla="*/ 35 h 47"/>
                <a:gd name="T12" fmla="*/ 54 w 63"/>
                <a:gd name="T13" fmla="*/ 44 h 47"/>
                <a:gd name="T14" fmla="*/ 62 w 63"/>
                <a:gd name="T15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47">
                  <a:moveTo>
                    <a:pt x="62" y="24"/>
                  </a:moveTo>
                  <a:cubicBezTo>
                    <a:pt x="60" y="16"/>
                    <a:pt x="54" y="10"/>
                    <a:pt x="47" y="6"/>
                  </a:cubicBezTo>
                  <a:cubicBezTo>
                    <a:pt x="36" y="1"/>
                    <a:pt x="17" y="0"/>
                    <a:pt x="11" y="14"/>
                  </a:cubicBezTo>
                  <a:cubicBezTo>
                    <a:pt x="0" y="18"/>
                    <a:pt x="6" y="35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3" y="34"/>
                    <a:pt x="31" y="35"/>
                    <a:pt x="38" y="35"/>
                  </a:cubicBezTo>
                  <a:cubicBezTo>
                    <a:pt x="41" y="41"/>
                    <a:pt x="46" y="47"/>
                    <a:pt x="54" y="44"/>
                  </a:cubicBezTo>
                  <a:cubicBezTo>
                    <a:pt x="62" y="41"/>
                    <a:pt x="63" y="31"/>
                    <a:pt x="62" y="24"/>
                  </a:cubicBezTo>
                  <a:close/>
                </a:path>
              </a:pathLst>
            </a:custGeom>
            <a:solidFill>
              <a:srgbClr val="8A62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iṡlîďe"/>
            <p:cNvSpPr/>
            <p:nvPr/>
          </p:nvSpPr>
          <p:spPr bwMode="auto">
            <a:xfrm>
              <a:off x="6218238" y="2344738"/>
              <a:ext cx="246063" cy="198438"/>
            </a:xfrm>
            <a:custGeom>
              <a:avLst/>
              <a:gdLst>
                <a:gd name="T0" fmla="*/ 10 w 26"/>
                <a:gd name="T1" fmla="*/ 3 h 21"/>
                <a:gd name="T2" fmla="*/ 5 w 26"/>
                <a:gd name="T3" fmla="*/ 2 h 21"/>
                <a:gd name="T4" fmla="*/ 0 w 26"/>
                <a:gd name="T5" fmla="*/ 3 h 21"/>
                <a:gd name="T6" fmla="*/ 2 w 26"/>
                <a:gd name="T7" fmla="*/ 8 h 21"/>
                <a:gd name="T8" fmla="*/ 24 w 26"/>
                <a:gd name="T9" fmla="*/ 19 h 21"/>
                <a:gd name="T10" fmla="*/ 26 w 26"/>
                <a:gd name="T11" fmla="*/ 13 h 21"/>
                <a:gd name="T12" fmla="*/ 18 w 26"/>
                <a:gd name="T13" fmla="*/ 6 h 21"/>
                <a:gd name="T14" fmla="*/ 9 w 26"/>
                <a:gd name="T15" fmla="*/ 0 h 21"/>
                <a:gd name="T16" fmla="*/ 9 w 26"/>
                <a:gd name="T17" fmla="*/ 2 h 21"/>
                <a:gd name="T18" fmla="*/ 10 w 26"/>
                <a:gd name="T1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1">
                  <a:moveTo>
                    <a:pt x="10" y="3"/>
                  </a:moveTo>
                  <a:cubicBezTo>
                    <a:pt x="9" y="2"/>
                    <a:pt x="7" y="2"/>
                    <a:pt x="5" y="2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8" y="13"/>
                    <a:pt x="16" y="16"/>
                    <a:pt x="24" y="19"/>
                  </a:cubicBezTo>
                  <a:cubicBezTo>
                    <a:pt x="23" y="21"/>
                    <a:pt x="24" y="20"/>
                    <a:pt x="26" y="13"/>
                  </a:cubicBezTo>
                  <a:cubicBezTo>
                    <a:pt x="23" y="12"/>
                    <a:pt x="21" y="9"/>
                    <a:pt x="18" y="6"/>
                  </a:cubicBezTo>
                  <a:cubicBezTo>
                    <a:pt x="15" y="4"/>
                    <a:pt x="13" y="1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C8AE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íşḻiḋè"/>
            <p:cNvSpPr/>
            <p:nvPr/>
          </p:nvSpPr>
          <p:spPr bwMode="auto">
            <a:xfrm>
              <a:off x="6369051" y="2438401"/>
              <a:ext cx="822325" cy="547688"/>
            </a:xfrm>
            <a:custGeom>
              <a:avLst/>
              <a:gdLst>
                <a:gd name="T0" fmla="*/ 11 w 87"/>
                <a:gd name="T1" fmla="*/ 3 h 58"/>
                <a:gd name="T2" fmla="*/ 2 w 87"/>
                <a:gd name="T3" fmla="*/ 2 h 58"/>
                <a:gd name="T4" fmla="*/ 6 w 87"/>
                <a:gd name="T5" fmla="*/ 10 h 58"/>
                <a:gd name="T6" fmla="*/ 23 w 87"/>
                <a:gd name="T7" fmla="*/ 25 h 58"/>
                <a:gd name="T8" fmla="*/ 59 w 87"/>
                <a:gd name="T9" fmla="*/ 52 h 58"/>
                <a:gd name="T10" fmla="*/ 75 w 87"/>
                <a:gd name="T11" fmla="*/ 56 h 58"/>
                <a:gd name="T12" fmla="*/ 81 w 87"/>
                <a:gd name="T13" fmla="*/ 49 h 58"/>
                <a:gd name="T14" fmla="*/ 58 w 87"/>
                <a:gd name="T15" fmla="*/ 26 h 58"/>
                <a:gd name="T16" fmla="*/ 11 w 87"/>
                <a:gd name="T1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58">
                  <a:moveTo>
                    <a:pt x="11" y="3"/>
                  </a:moveTo>
                  <a:cubicBezTo>
                    <a:pt x="8" y="2"/>
                    <a:pt x="4" y="0"/>
                    <a:pt x="2" y="2"/>
                  </a:cubicBezTo>
                  <a:cubicBezTo>
                    <a:pt x="0" y="4"/>
                    <a:pt x="3" y="8"/>
                    <a:pt x="6" y="10"/>
                  </a:cubicBezTo>
                  <a:cubicBezTo>
                    <a:pt x="12" y="15"/>
                    <a:pt x="17" y="20"/>
                    <a:pt x="23" y="25"/>
                  </a:cubicBezTo>
                  <a:cubicBezTo>
                    <a:pt x="34" y="35"/>
                    <a:pt x="45" y="46"/>
                    <a:pt x="59" y="52"/>
                  </a:cubicBezTo>
                  <a:cubicBezTo>
                    <a:pt x="64" y="55"/>
                    <a:pt x="71" y="58"/>
                    <a:pt x="75" y="56"/>
                  </a:cubicBezTo>
                  <a:cubicBezTo>
                    <a:pt x="78" y="54"/>
                    <a:pt x="80" y="52"/>
                    <a:pt x="81" y="49"/>
                  </a:cubicBezTo>
                  <a:cubicBezTo>
                    <a:pt x="87" y="36"/>
                    <a:pt x="70" y="32"/>
                    <a:pt x="58" y="26"/>
                  </a:cubicBezTo>
                  <a:cubicBezTo>
                    <a:pt x="42" y="18"/>
                    <a:pt x="27" y="11"/>
                    <a:pt x="11" y="3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íṡļïḑé"/>
            <p:cNvSpPr/>
            <p:nvPr/>
          </p:nvSpPr>
          <p:spPr bwMode="auto">
            <a:xfrm>
              <a:off x="6916738" y="2184401"/>
              <a:ext cx="774700" cy="792163"/>
            </a:xfrm>
            <a:custGeom>
              <a:avLst/>
              <a:gdLst>
                <a:gd name="T0" fmla="*/ 78 w 82"/>
                <a:gd name="T1" fmla="*/ 26 h 84"/>
                <a:gd name="T2" fmla="*/ 82 w 82"/>
                <a:gd name="T3" fmla="*/ 14 h 84"/>
                <a:gd name="T4" fmla="*/ 50 w 82"/>
                <a:gd name="T5" fmla="*/ 14 h 84"/>
                <a:gd name="T6" fmla="*/ 7 w 82"/>
                <a:gd name="T7" fmla="*/ 61 h 84"/>
                <a:gd name="T8" fmla="*/ 2 w 82"/>
                <a:gd name="T9" fmla="*/ 69 h 84"/>
                <a:gd name="T10" fmla="*/ 13 w 82"/>
                <a:gd name="T11" fmla="*/ 83 h 84"/>
                <a:gd name="T12" fmla="*/ 48 w 82"/>
                <a:gd name="T13" fmla="*/ 61 h 84"/>
                <a:gd name="T14" fmla="*/ 78 w 82"/>
                <a:gd name="T15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84">
                  <a:moveTo>
                    <a:pt x="78" y="26"/>
                  </a:moveTo>
                  <a:cubicBezTo>
                    <a:pt x="80" y="22"/>
                    <a:pt x="82" y="18"/>
                    <a:pt x="82" y="14"/>
                  </a:cubicBezTo>
                  <a:cubicBezTo>
                    <a:pt x="81" y="0"/>
                    <a:pt x="57" y="10"/>
                    <a:pt x="50" y="14"/>
                  </a:cubicBezTo>
                  <a:cubicBezTo>
                    <a:pt x="37" y="24"/>
                    <a:pt x="17" y="50"/>
                    <a:pt x="7" y="61"/>
                  </a:cubicBezTo>
                  <a:cubicBezTo>
                    <a:pt x="4" y="64"/>
                    <a:pt x="2" y="66"/>
                    <a:pt x="2" y="69"/>
                  </a:cubicBezTo>
                  <a:cubicBezTo>
                    <a:pt x="0" y="74"/>
                    <a:pt x="7" y="84"/>
                    <a:pt x="13" y="83"/>
                  </a:cubicBezTo>
                  <a:cubicBezTo>
                    <a:pt x="18" y="83"/>
                    <a:pt x="44" y="64"/>
                    <a:pt x="48" y="61"/>
                  </a:cubicBezTo>
                  <a:cubicBezTo>
                    <a:pt x="60" y="51"/>
                    <a:pt x="71" y="39"/>
                    <a:pt x="78" y="26"/>
                  </a:cubicBezTo>
                  <a:close/>
                </a:path>
              </a:pathLst>
            </a:custGeom>
            <a:solidFill>
              <a:srgbClr val="1F3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ṩľîḋe"/>
            <p:cNvSpPr/>
            <p:nvPr/>
          </p:nvSpPr>
          <p:spPr bwMode="auto">
            <a:xfrm>
              <a:off x="5067301" y="2806701"/>
              <a:ext cx="141288" cy="84138"/>
            </a:xfrm>
            <a:custGeom>
              <a:avLst/>
              <a:gdLst>
                <a:gd name="T0" fmla="*/ 5 w 15"/>
                <a:gd name="T1" fmla="*/ 3 h 9"/>
                <a:gd name="T2" fmla="*/ 5 w 15"/>
                <a:gd name="T3" fmla="*/ 1 h 9"/>
                <a:gd name="T4" fmla="*/ 8 w 15"/>
                <a:gd name="T5" fmla="*/ 0 h 9"/>
                <a:gd name="T6" fmla="*/ 12 w 15"/>
                <a:gd name="T7" fmla="*/ 0 h 9"/>
                <a:gd name="T8" fmla="*/ 15 w 15"/>
                <a:gd name="T9" fmla="*/ 2 h 9"/>
                <a:gd name="T10" fmla="*/ 14 w 15"/>
                <a:gd name="T11" fmla="*/ 6 h 9"/>
                <a:gd name="T12" fmla="*/ 13 w 15"/>
                <a:gd name="T13" fmla="*/ 7 h 9"/>
                <a:gd name="T14" fmla="*/ 10 w 15"/>
                <a:gd name="T15" fmla="*/ 9 h 9"/>
                <a:gd name="T16" fmla="*/ 7 w 15"/>
                <a:gd name="T17" fmla="*/ 9 h 9"/>
                <a:gd name="T18" fmla="*/ 2 w 15"/>
                <a:gd name="T19" fmla="*/ 9 h 9"/>
                <a:gd name="T20" fmla="*/ 1 w 15"/>
                <a:gd name="T21" fmla="*/ 9 h 9"/>
                <a:gd name="T22" fmla="*/ 2 w 15"/>
                <a:gd name="T23" fmla="*/ 6 h 9"/>
                <a:gd name="T24" fmla="*/ 5 w 15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9">
                  <a:moveTo>
                    <a:pt x="5" y="3"/>
                  </a:move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7" y="1"/>
                    <a:pt x="8" y="0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3" y="1"/>
                    <a:pt x="14" y="1"/>
                    <a:pt x="15" y="2"/>
                  </a:cubicBezTo>
                  <a:cubicBezTo>
                    <a:pt x="15" y="4"/>
                    <a:pt x="15" y="5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8"/>
                    <a:pt x="11" y="8"/>
                    <a:pt x="10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5" y="9"/>
                    <a:pt x="4" y="9"/>
                    <a:pt x="2" y="9"/>
                  </a:cubicBezTo>
                  <a:cubicBezTo>
                    <a:pt x="2" y="9"/>
                    <a:pt x="1" y="9"/>
                    <a:pt x="1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lose/>
                </a:path>
              </a:pathLst>
            </a:custGeom>
            <a:solidFill>
              <a:srgbClr val="F9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ṥ1ide"/>
            <p:cNvSpPr/>
            <p:nvPr/>
          </p:nvSpPr>
          <p:spPr bwMode="auto">
            <a:xfrm>
              <a:off x="4462463" y="2165351"/>
              <a:ext cx="642938" cy="782638"/>
            </a:xfrm>
            <a:custGeom>
              <a:avLst/>
              <a:gdLst>
                <a:gd name="T0" fmla="*/ 1 w 68"/>
                <a:gd name="T1" fmla="*/ 30 h 83"/>
                <a:gd name="T2" fmla="*/ 3 w 68"/>
                <a:gd name="T3" fmla="*/ 3 h 83"/>
                <a:gd name="T4" fmla="*/ 6 w 68"/>
                <a:gd name="T5" fmla="*/ 0 h 83"/>
                <a:gd name="T6" fmla="*/ 8 w 68"/>
                <a:gd name="T7" fmla="*/ 1 h 83"/>
                <a:gd name="T8" fmla="*/ 14 w 68"/>
                <a:gd name="T9" fmla="*/ 9 h 83"/>
                <a:gd name="T10" fmla="*/ 14 w 68"/>
                <a:gd name="T11" fmla="*/ 14 h 83"/>
                <a:gd name="T12" fmla="*/ 15 w 68"/>
                <a:gd name="T13" fmla="*/ 31 h 83"/>
                <a:gd name="T14" fmla="*/ 17 w 68"/>
                <a:gd name="T15" fmla="*/ 44 h 83"/>
                <a:gd name="T16" fmla="*/ 37 w 68"/>
                <a:gd name="T17" fmla="*/ 72 h 83"/>
                <a:gd name="T18" fmla="*/ 51 w 68"/>
                <a:gd name="T19" fmla="*/ 76 h 83"/>
                <a:gd name="T20" fmla="*/ 59 w 68"/>
                <a:gd name="T21" fmla="*/ 76 h 83"/>
                <a:gd name="T22" fmla="*/ 66 w 68"/>
                <a:gd name="T23" fmla="*/ 74 h 83"/>
                <a:gd name="T24" fmla="*/ 66 w 68"/>
                <a:gd name="T25" fmla="*/ 74 h 83"/>
                <a:gd name="T26" fmla="*/ 66 w 68"/>
                <a:gd name="T27" fmla="*/ 74 h 83"/>
                <a:gd name="T28" fmla="*/ 67 w 68"/>
                <a:gd name="T29" fmla="*/ 76 h 83"/>
                <a:gd name="T30" fmla="*/ 68 w 68"/>
                <a:gd name="T31" fmla="*/ 78 h 83"/>
                <a:gd name="T32" fmla="*/ 65 w 68"/>
                <a:gd name="T33" fmla="*/ 79 h 83"/>
                <a:gd name="T34" fmla="*/ 48 w 68"/>
                <a:gd name="T35" fmla="*/ 82 h 83"/>
                <a:gd name="T36" fmla="*/ 21 w 68"/>
                <a:gd name="T37" fmla="*/ 70 h 83"/>
                <a:gd name="T38" fmla="*/ 11 w 68"/>
                <a:gd name="T39" fmla="*/ 56 h 83"/>
                <a:gd name="T40" fmla="*/ 1 w 68"/>
                <a:gd name="T41" fmla="*/ 3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83">
                  <a:moveTo>
                    <a:pt x="1" y="30"/>
                  </a:moveTo>
                  <a:cubicBezTo>
                    <a:pt x="0" y="21"/>
                    <a:pt x="0" y="11"/>
                    <a:pt x="3" y="3"/>
                  </a:cubicBezTo>
                  <a:cubicBezTo>
                    <a:pt x="4" y="2"/>
                    <a:pt x="5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10" y="3"/>
                    <a:pt x="13" y="6"/>
                    <a:pt x="14" y="9"/>
                  </a:cubicBezTo>
                  <a:cubicBezTo>
                    <a:pt x="14" y="10"/>
                    <a:pt x="14" y="12"/>
                    <a:pt x="14" y="14"/>
                  </a:cubicBezTo>
                  <a:cubicBezTo>
                    <a:pt x="15" y="19"/>
                    <a:pt x="15" y="25"/>
                    <a:pt x="15" y="31"/>
                  </a:cubicBezTo>
                  <a:cubicBezTo>
                    <a:pt x="16" y="35"/>
                    <a:pt x="16" y="40"/>
                    <a:pt x="17" y="44"/>
                  </a:cubicBezTo>
                  <a:cubicBezTo>
                    <a:pt x="19" y="56"/>
                    <a:pt x="27" y="66"/>
                    <a:pt x="37" y="72"/>
                  </a:cubicBezTo>
                  <a:cubicBezTo>
                    <a:pt x="41" y="74"/>
                    <a:pt x="46" y="75"/>
                    <a:pt x="51" y="76"/>
                  </a:cubicBezTo>
                  <a:cubicBezTo>
                    <a:pt x="54" y="76"/>
                    <a:pt x="57" y="76"/>
                    <a:pt x="59" y="76"/>
                  </a:cubicBezTo>
                  <a:cubicBezTo>
                    <a:pt x="61" y="75"/>
                    <a:pt x="64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5"/>
                    <a:pt x="67" y="76"/>
                    <a:pt x="67" y="76"/>
                  </a:cubicBezTo>
                  <a:cubicBezTo>
                    <a:pt x="67" y="77"/>
                    <a:pt x="67" y="77"/>
                    <a:pt x="68" y="78"/>
                  </a:cubicBezTo>
                  <a:cubicBezTo>
                    <a:pt x="67" y="78"/>
                    <a:pt x="66" y="79"/>
                    <a:pt x="65" y="79"/>
                  </a:cubicBezTo>
                  <a:cubicBezTo>
                    <a:pt x="60" y="81"/>
                    <a:pt x="54" y="83"/>
                    <a:pt x="48" y="82"/>
                  </a:cubicBezTo>
                  <a:cubicBezTo>
                    <a:pt x="37" y="82"/>
                    <a:pt x="28" y="78"/>
                    <a:pt x="21" y="70"/>
                  </a:cubicBezTo>
                  <a:cubicBezTo>
                    <a:pt x="17" y="66"/>
                    <a:pt x="14" y="61"/>
                    <a:pt x="11" y="56"/>
                  </a:cubicBezTo>
                  <a:cubicBezTo>
                    <a:pt x="7" y="48"/>
                    <a:pt x="3" y="39"/>
                    <a:pt x="1" y="3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ŝ1íḓè"/>
            <p:cNvSpPr/>
            <p:nvPr/>
          </p:nvSpPr>
          <p:spPr bwMode="auto">
            <a:xfrm>
              <a:off x="3962401" y="3165476"/>
              <a:ext cx="358775" cy="2413000"/>
            </a:xfrm>
            <a:custGeom>
              <a:avLst/>
              <a:gdLst>
                <a:gd name="T0" fmla="*/ 18 w 38"/>
                <a:gd name="T1" fmla="*/ 255 h 256"/>
                <a:gd name="T2" fmla="*/ 21 w 38"/>
                <a:gd name="T3" fmla="*/ 254 h 256"/>
                <a:gd name="T4" fmla="*/ 23 w 38"/>
                <a:gd name="T5" fmla="*/ 204 h 256"/>
                <a:gd name="T6" fmla="*/ 23 w 38"/>
                <a:gd name="T7" fmla="*/ 173 h 256"/>
                <a:gd name="T8" fmla="*/ 24 w 38"/>
                <a:gd name="T9" fmla="*/ 137 h 256"/>
                <a:gd name="T10" fmla="*/ 30 w 38"/>
                <a:gd name="T11" fmla="*/ 55 h 256"/>
                <a:gd name="T12" fmla="*/ 14 w 38"/>
                <a:gd name="T13" fmla="*/ 6 h 256"/>
                <a:gd name="T14" fmla="*/ 6 w 38"/>
                <a:gd name="T15" fmla="*/ 85 h 256"/>
                <a:gd name="T16" fmla="*/ 10 w 38"/>
                <a:gd name="T17" fmla="*/ 167 h 256"/>
                <a:gd name="T18" fmla="*/ 13 w 38"/>
                <a:gd name="T19" fmla="*/ 211 h 256"/>
                <a:gd name="T20" fmla="*/ 18 w 38"/>
                <a:gd name="T21" fmla="*/ 25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56">
                  <a:moveTo>
                    <a:pt x="18" y="255"/>
                  </a:moveTo>
                  <a:cubicBezTo>
                    <a:pt x="21" y="256"/>
                    <a:pt x="21" y="255"/>
                    <a:pt x="21" y="254"/>
                  </a:cubicBezTo>
                  <a:cubicBezTo>
                    <a:pt x="21" y="237"/>
                    <a:pt x="24" y="220"/>
                    <a:pt x="23" y="204"/>
                  </a:cubicBezTo>
                  <a:cubicBezTo>
                    <a:pt x="22" y="193"/>
                    <a:pt x="23" y="184"/>
                    <a:pt x="23" y="173"/>
                  </a:cubicBezTo>
                  <a:cubicBezTo>
                    <a:pt x="23" y="161"/>
                    <a:pt x="24" y="149"/>
                    <a:pt x="24" y="137"/>
                  </a:cubicBezTo>
                  <a:cubicBezTo>
                    <a:pt x="26" y="110"/>
                    <a:pt x="28" y="82"/>
                    <a:pt x="30" y="55"/>
                  </a:cubicBezTo>
                  <a:cubicBezTo>
                    <a:pt x="31" y="44"/>
                    <a:pt x="38" y="0"/>
                    <a:pt x="14" y="6"/>
                  </a:cubicBezTo>
                  <a:cubicBezTo>
                    <a:pt x="0" y="9"/>
                    <a:pt x="6" y="67"/>
                    <a:pt x="6" y="85"/>
                  </a:cubicBezTo>
                  <a:cubicBezTo>
                    <a:pt x="7" y="112"/>
                    <a:pt x="8" y="140"/>
                    <a:pt x="10" y="167"/>
                  </a:cubicBezTo>
                  <a:cubicBezTo>
                    <a:pt x="11" y="182"/>
                    <a:pt x="12" y="196"/>
                    <a:pt x="13" y="211"/>
                  </a:cubicBezTo>
                  <a:cubicBezTo>
                    <a:pt x="14" y="216"/>
                    <a:pt x="15" y="254"/>
                    <a:pt x="18" y="255"/>
                  </a:cubicBezTo>
                  <a:close/>
                </a:path>
              </a:pathLst>
            </a:custGeom>
            <a:solidFill>
              <a:srgbClr val="F0D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ï$ļiḑê"/>
            <p:cNvSpPr/>
            <p:nvPr/>
          </p:nvSpPr>
          <p:spPr bwMode="auto">
            <a:xfrm>
              <a:off x="4425951" y="3297238"/>
              <a:ext cx="234950" cy="2300288"/>
            </a:xfrm>
            <a:custGeom>
              <a:avLst/>
              <a:gdLst>
                <a:gd name="T0" fmla="*/ 1 w 25"/>
                <a:gd name="T1" fmla="*/ 78 h 244"/>
                <a:gd name="T2" fmla="*/ 0 w 25"/>
                <a:gd name="T3" fmla="*/ 47 h 244"/>
                <a:gd name="T4" fmla="*/ 3 w 25"/>
                <a:gd name="T5" fmla="*/ 19 h 244"/>
                <a:gd name="T6" fmla="*/ 5 w 25"/>
                <a:gd name="T7" fmla="*/ 7 h 244"/>
                <a:gd name="T8" fmla="*/ 13 w 25"/>
                <a:gd name="T9" fmla="*/ 1 h 244"/>
                <a:gd name="T10" fmla="*/ 19 w 25"/>
                <a:gd name="T11" fmla="*/ 2 h 244"/>
                <a:gd name="T12" fmla="*/ 23 w 25"/>
                <a:gd name="T13" fmla="*/ 5 h 244"/>
                <a:gd name="T14" fmla="*/ 24 w 25"/>
                <a:gd name="T15" fmla="*/ 23 h 244"/>
                <a:gd name="T16" fmla="*/ 14 w 25"/>
                <a:gd name="T17" fmla="*/ 186 h 244"/>
                <a:gd name="T18" fmla="*/ 11 w 25"/>
                <a:gd name="T19" fmla="*/ 227 h 244"/>
                <a:gd name="T20" fmla="*/ 8 w 25"/>
                <a:gd name="T21" fmla="*/ 243 h 244"/>
                <a:gd name="T22" fmla="*/ 6 w 25"/>
                <a:gd name="T23" fmla="*/ 239 h 244"/>
                <a:gd name="T24" fmla="*/ 4 w 25"/>
                <a:gd name="T25" fmla="*/ 204 h 244"/>
                <a:gd name="T26" fmla="*/ 3 w 25"/>
                <a:gd name="T27" fmla="*/ 165 h 244"/>
                <a:gd name="T28" fmla="*/ 1 w 25"/>
                <a:gd name="T29" fmla="*/ 7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44">
                  <a:moveTo>
                    <a:pt x="1" y="78"/>
                  </a:moveTo>
                  <a:cubicBezTo>
                    <a:pt x="0" y="68"/>
                    <a:pt x="0" y="57"/>
                    <a:pt x="0" y="47"/>
                  </a:cubicBezTo>
                  <a:cubicBezTo>
                    <a:pt x="1" y="38"/>
                    <a:pt x="2" y="28"/>
                    <a:pt x="3" y="19"/>
                  </a:cubicBezTo>
                  <a:cubicBezTo>
                    <a:pt x="3" y="14"/>
                    <a:pt x="4" y="10"/>
                    <a:pt x="5" y="7"/>
                  </a:cubicBezTo>
                  <a:cubicBezTo>
                    <a:pt x="7" y="1"/>
                    <a:pt x="10" y="0"/>
                    <a:pt x="13" y="1"/>
                  </a:cubicBezTo>
                  <a:cubicBezTo>
                    <a:pt x="15" y="1"/>
                    <a:pt x="17" y="1"/>
                    <a:pt x="19" y="2"/>
                  </a:cubicBezTo>
                  <a:cubicBezTo>
                    <a:pt x="21" y="2"/>
                    <a:pt x="22" y="3"/>
                    <a:pt x="23" y="5"/>
                  </a:cubicBezTo>
                  <a:cubicBezTo>
                    <a:pt x="25" y="9"/>
                    <a:pt x="25" y="16"/>
                    <a:pt x="24" y="23"/>
                  </a:cubicBezTo>
                  <a:cubicBezTo>
                    <a:pt x="22" y="77"/>
                    <a:pt x="18" y="132"/>
                    <a:pt x="14" y="186"/>
                  </a:cubicBezTo>
                  <a:cubicBezTo>
                    <a:pt x="13" y="200"/>
                    <a:pt x="12" y="213"/>
                    <a:pt x="11" y="227"/>
                  </a:cubicBezTo>
                  <a:cubicBezTo>
                    <a:pt x="10" y="232"/>
                    <a:pt x="10" y="241"/>
                    <a:pt x="8" y="243"/>
                  </a:cubicBezTo>
                  <a:cubicBezTo>
                    <a:pt x="6" y="244"/>
                    <a:pt x="6" y="242"/>
                    <a:pt x="6" y="239"/>
                  </a:cubicBezTo>
                  <a:cubicBezTo>
                    <a:pt x="4" y="229"/>
                    <a:pt x="5" y="214"/>
                    <a:pt x="4" y="204"/>
                  </a:cubicBezTo>
                  <a:cubicBezTo>
                    <a:pt x="4" y="191"/>
                    <a:pt x="4" y="178"/>
                    <a:pt x="3" y="165"/>
                  </a:cubicBezTo>
                  <a:cubicBezTo>
                    <a:pt x="2" y="136"/>
                    <a:pt x="2" y="107"/>
                    <a:pt x="1" y="78"/>
                  </a:cubicBezTo>
                  <a:close/>
                </a:path>
              </a:pathLst>
            </a:custGeom>
            <a:solidFill>
              <a:srgbClr val="F0D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ŝḻiďe"/>
            <p:cNvSpPr/>
            <p:nvPr/>
          </p:nvSpPr>
          <p:spPr bwMode="auto">
            <a:xfrm>
              <a:off x="3821113" y="3098801"/>
              <a:ext cx="963613" cy="923925"/>
            </a:xfrm>
            <a:custGeom>
              <a:avLst/>
              <a:gdLst>
                <a:gd name="T0" fmla="*/ 97 w 102"/>
                <a:gd name="T1" fmla="*/ 65 h 98"/>
                <a:gd name="T2" fmla="*/ 92 w 102"/>
                <a:gd name="T3" fmla="*/ 10 h 98"/>
                <a:gd name="T4" fmla="*/ 89 w 102"/>
                <a:gd name="T5" fmla="*/ 5 h 98"/>
                <a:gd name="T6" fmla="*/ 75 w 102"/>
                <a:gd name="T7" fmla="*/ 1 h 98"/>
                <a:gd name="T8" fmla="*/ 43 w 102"/>
                <a:gd name="T9" fmla="*/ 1 h 98"/>
                <a:gd name="T10" fmla="*/ 9 w 102"/>
                <a:gd name="T11" fmla="*/ 39 h 98"/>
                <a:gd name="T12" fmla="*/ 5 w 102"/>
                <a:gd name="T13" fmla="*/ 67 h 98"/>
                <a:gd name="T14" fmla="*/ 0 w 102"/>
                <a:gd name="T15" fmla="*/ 92 h 98"/>
                <a:gd name="T16" fmla="*/ 1 w 102"/>
                <a:gd name="T17" fmla="*/ 94 h 98"/>
                <a:gd name="T18" fmla="*/ 5 w 102"/>
                <a:gd name="T19" fmla="*/ 95 h 98"/>
                <a:gd name="T20" fmla="*/ 98 w 102"/>
                <a:gd name="T21" fmla="*/ 96 h 98"/>
                <a:gd name="T22" fmla="*/ 101 w 102"/>
                <a:gd name="T23" fmla="*/ 95 h 98"/>
                <a:gd name="T24" fmla="*/ 102 w 102"/>
                <a:gd name="T25" fmla="*/ 93 h 98"/>
                <a:gd name="T26" fmla="*/ 97 w 102"/>
                <a:gd name="T27" fmla="*/ 6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98">
                  <a:moveTo>
                    <a:pt x="97" y="65"/>
                  </a:moveTo>
                  <a:cubicBezTo>
                    <a:pt x="94" y="47"/>
                    <a:pt x="99" y="28"/>
                    <a:pt x="92" y="10"/>
                  </a:cubicBezTo>
                  <a:cubicBezTo>
                    <a:pt x="92" y="8"/>
                    <a:pt x="91" y="6"/>
                    <a:pt x="89" y="5"/>
                  </a:cubicBezTo>
                  <a:cubicBezTo>
                    <a:pt x="85" y="2"/>
                    <a:pt x="80" y="1"/>
                    <a:pt x="75" y="1"/>
                  </a:cubicBezTo>
                  <a:cubicBezTo>
                    <a:pt x="65" y="0"/>
                    <a:pt x="54" y="0"/>
                    <a:pt x="43" y="1"/>
                  </a:cubicBezTo>
                  <a:cubicBezTo>
                    <a:pt x="17" y="3"/>
                    <a:pt x="12" y="25"/>
                    <a:pt x="9" y="39"/>
                  </a:cubicBezTo>
                  <a:cubicBezTo>
                    <a:pt x="8" y="48"/>
                    <a:pt x="6" y="58"/>
                    <a:pt x="5" y="67"/>
                  </a:cubicBezTo>
                  <a:cubicBezTo>
                    <a:pt x="3" y="75"/>
                    <a:pt x="2" y="83"/>
                    <a:pt x="0" y="92"/>
                  </a:cubicBezTo>
                  <a:cubicBezTo>
                    <a:pt x="0" y="93"/>
                    <a:pt x="0" y="94"/>
                    <a:pt x="1" y="94"/>
                  </a:cubicBezTo>
                  <a:cubicBezTo>
                    <a:pt x="2" y="95"/>
                    <a:pt x="3" y="95"/>
                    <a:pt x="5" y="95"/>
                  </a:cubicBezTo>
                  <a:cubicBezTo>
                    <a:pt x="36" y="97"/>
                    <a:pt x="67" y="98"/>
                    <a:pt x="98" y="96"/>
                  </a:cubicBezTo>
                  <a:cubicBezTo>
                    <a:pt x="99" y="96"/>
                    <a:pt x="100" y="96"/>
                    <a:pt x="101" y="95"/>
                  </a:cubicBezTo>
                  <a:cubicBezTo>
                    <a:pt x="102" y="95"/>
                    <a:pt x="102" y="94"/>
                    <a:pt x="102" y="93"/>
                  </a:cubicBezTo>
                  <a:cubicBezTo>
                    <a:pt x="102" y="84"/>
                    <a:pt x="98" y="75"/>
                    <a:pt x="97" y="6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ïşḷíde"/>
            <p:cNvSpPr/>
            <p:nvPr/>
          </p:nvSpPr>
          <p:spPr bwMode="auto">
            <a:xfrm>
              <a:off x="3897313" y="5549901"/>
              <a:ext cx="292100" cy="114300"/>
            </a:xfrm>
            <a:custGeom>
              <a:avLst/>
              <a:gdLst>
                <a:gd name="T0" fmla="*/ 31 w 31"/>
                <a:gd name="T1" fmla="*/ 0 h 12"/>
                <a:gd name="T2" fmla="*/ 31 w 31"/>
                <a:gd name="T3" fmla="*/ 10 h 12"/>
                <a:gd name="T4" fmla="*/ 30 w 31"/>
                <a:gd name="T5" fmla="*/ 11 h 12"/>
                <a:gd name="T6" fmla="*/ 29 w 31"/>
                <a:gd name="T7" fmla="*/ 11 h 12"/>
                <a:gd name="T8" fmla="*/ 4 w 31"/>
                <a:gd name="T9" fmla="*/ 11 h 12"/>
                <a:gd name="T10" fmla="*/ 1 w 31"/>
                <a:gd name="T11" fmla="*/ 11 h 12"/>
                <a:gd name="T12" fmla="*/ 0 w 31"/>
                <a:gd name="T13" fmla="*/ 10 h 12"/>
                <a:gd name="T14" fmla="*/ 0 w 31"/>
                <a:gd name="T15" fmla="*/ 9 h 12"/>
                <a:gd name="T16" fmla="*/ 2 w 31"/>
                <a:gd name="T17" fmla="*/ 4 h 12"/>
                <a:gd name="T18" fmla="*/ 4 w 31"/>
                <a:gd name="T19" fmla="*/ 3 h 12"/>
                <a:gd name="T20" fmla="*/ 17 w 31"/>
                <a:gd name="T21" fmla="*/ 2 h 12"/>
                <a:gd name="T22" fmla="*/ 20 w 31"/>
                <a:gd name="T23" fmla="*/ 2 h 12"/>
                <a:gd name="T24" fmla="*/ 21 w 31"/>
                <a:gd name="T25" fmla="*/ 0 h 12"/>
                <a:gd name="T26" fmla="*/ 24 w 31"/>
                <a:gd name="T27" fmla="*/ 0 h 12"/>
                <a:gd name="T28" fmla="*/ 31 w 31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1" y="0"/>
                  </a:moveTo>
                  <a:cubicBezTo>
                    <a:pt x="31" y="3"/>
                    <a:pt x="31" y="6"/>
                    <a:pt x="31" y="10"/>
                  </a:cubicBezTo>
                  <a:cubicBezTo>
                    <a:pt x="31" y="10"/>
                    <a:pt x="31" y="11"/>
                    <a:pt x="30" y="11"/>
                  </a:cubicBezTo>
                  <a:cubicBezTo>
                    <a:pt x="30" y="11"/>
                    <a:pt x="29" y="11"/>
                    <a:pt x="29" y="11"/>
                  </a:cubicBezTo>
                  <a:cubicBezTo>
                    <a:pt x="21" y="12"/>
                    <a:pt x="12" y="12"/>
                    <a:pt x="4" y="11"/>
                  </a:cubicBezTo>
                  <a:cubicBezTo>
                    <a:pt x="3" y="11"/>
                    <a:pt x="2" y="11"/>
                    <a:pt x="1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9" y="2"/>
                    <a:pt x="13" y="2"/>
                    <a:pt x="17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1"/>
                    <a:pt x="21" y="0"/>
                  </a:cubicBezTo>
                  <a:cubicBezTo>
                    <a:pt x="22" y="0"/>
                    <a:pt x="23" y="0"/>
                    <a:pt x="24" y="0"/>
                  </a:cubicBezTo>
                  <a:cubicBezTo>
                    <a:pt x="26" y="0"/>
                    <a:pt x="29" y="0"/>
                    <a:pt x="3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ṡ1íḑè"/>
            <p:cNvSpPr/>
            <p:nvPr/>
          </p:nvSpPr>
          <p:spPr bwMode="auto">
            <a:xfrm>
              <a:off x="4462463" y="5559426"/>
              <a:ext cx="236538" cy="141288"/>
            </a:xfrm>
            <a:custGeom>
              <a:avLst/>
              <a:gdLst>
                <a:gd name="T0" fmla="*/ 6 w 25"/>
                <a:gd name="T1" fmla="*/ 0 h 15"/>
                <a:gd name="T2" fmla="*/ 8 w 25"/>
                <a:gd name="T3" fmla="*/ 0 h 15"/>
                <a:gd name="T4" fmla="*/ 12 w 25"/>
                <a:gd name="T5" fmla="*/ 3 h 15"/>
                <a:gd name="T6" fmla="*/ 14 w 25"/>
                <a:gd name="T7" fmla="*/ 6 h 15"/>
                <a:gd name="T8" fmla="*/ 16 w 25"/>
                <a:gd name="T9" fmla="*/ 7 h 15"/>
                <a:gd name="T10" fmla="*/ 23 w 25"/>
                <a:gd name="T11" fmla="*/ 9 h 15"/>
                <a:gd name="T12" fmla="*/ 25 w 25"/>
                <a:gd name="T13" fmla="*/ 9 h 15"/>
                <a:gd name="T14" fmla="*/ 24 w 25"/>
                <a:gd name="T15" fmla="*/ 11 h 15"/>
                <a:gd name="T16" fmla="*/ 23 w 25"/>
                <a:gd name="T17" fmla="*/ 13 h 15"/>
                <a:gd name="T18" fmla="*/ 23 w 25"/>
                <a:gd name="T19" fmla="*/ 13 h 15"/>
                <a:gd name="T20" fmla="*/ 21 w 25"/>
                <a:gd name="T21" fmla="*/ 14 h 15"/>
                <a:gd name="T22" fmla="*/ 10 w 25"/>
                <a:gd name="T23" fmla="*/ 13 h 15"/>
                <a:gd name="T24" fmla="*/ 6 w 25"/>
                <a:gd name="T25" fmla="*/ 11 h 15"/>
                <a:gd name="T26" fmla="*/ 3 w 25"/>
                <a:gd name="T27" fmla="*/ 10 h 15"/>
                <a:gd name="T28" fmla="*/ 1 w 25"/>
                <a:gd name="T29" fmla="*/ 9 h 15"/>
                <a:gd name="T30" fmla="*/ 0 w 25"/>
                <a:gd name="T31" fmla="*/ 8 h 15"/>
                <a:gd name="T32" fmla="*/ 0 w 25"/>
                <a:gd name="T33" fmla="*/ 5 h 15"/>
                <a:gd name="T34" fmla="*/ 0 w 25"/>
                <a:gd name="T35" fmla="*/ 1 h 15"/>
                <a:gd name="T36" fmla="*/ 2 w 25"/>
                <a:gd name="T37" fmla="*/ 1 h 15"/>
                <a:gd name="T38" fmla="*/ 6 w 25"/>
                <a:gd name="T3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5">
                  <a:moveTo>
                    <a:pt x="6" y="0"/>
                  </a:moveTo>
                  <a:cubicBezTo>
                    <a:pt x="7" y="0"/>
                    <a:pt x="7" y="0"/>
                    <a:pt x="8" y="0"/>
                  </a:cubicBezTo>
                  <a:cubicBezTo>
                    <a:pt x="10" y="1"/>
                    <a:pt x="11" y="1"/>
                    <a:pt x="12" y="3"/>
                  </a:cubicBezTo>
                  <a:cubicBezTo>
                    <a:pt x="13" y="4"/>
                    <a:pt x="13" y="5"/>
                    <a:pt x="14" y="6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9" y="7"/>
                    <a:pt x="21" y="8"/>
                    <a:pt x="23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5" y="10"/>
                    <a:pt x="25" y="11"/>
                    <a:pt x="24" y="11"/>
                  </a:cubicBezTo>
                  <a:cubicBezTo>
                    <a:pt x="24" y="12"/>
                    <a:pt x="24" y="12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18" y="15"/>
                    <a:pt x="14" y="14"/>
                    <a:pt x="10" y="13"/>
                  </a:cubicBezTo>
                  <a:cubicBezTo>
                    <a:pt x="9" y="12"/>
                    <a:pt x="7" y="12"/>
                    <a:pt x="6" y="11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3" y="10"/>
                    <a:pt x="2" y="10"/>
                    <a:pt x="1" y="9"/>
                  </a:cubicBezTo>
                  <a:cubicBezTo>
                    <a:pt x="1" y="9"/>
                    <a:pt x="1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ṡḻïḍé"/>
            <p:cNvSpPr/>
            <p:nvPr/>
          </p:nvSpPr>
          <p:spPr bwMode="auto">
            <a:xfrm>
              <a:off x="3821113" y="2043113"/>
              <a:ext cx="990600" cy="1574800"/>
            </a:xfrm>
            <a:custGeom>
              <a:avLst/>
              <a:gdLst>
                <a:gd name="T0" fmla="*/ 104 w 105"/>
                <a:gd name="T1" fmla="*/ 149 h 167"/>
                <a:gd name="T2" fmla="*/ 90 w 105"/>
                <a:gd name="T3" fmla="*/ 42 h 167"/>
                <a:gd name="T4" fmla="*/ 87 w 105"/>
                <a:gd name="T5" fmla="*/ 23 h 167"/>
                <a:gd name="T6" fmla="*/ 83 w 105"/>
                <a:gd name="T7" fmla="*/ 12 h 167"/>
                <a:gd name="T8" fmla="*/ 70 w 105"/>
                <a:gd name="T9" fmla="*/ 8 h 167"/>
                <a:gd name="T10" fmla="*/ 61 w 105"/>
                <a:gd name="T11" fmla="*/ 0 h 167"/>
                <a:gd name="T12" fmla="*/ 38 w 105"/>
                <a:gd name="T13" fmla="*/ 1 h 167"/>
                <a:gd name="T14" fmla="*/ 35 w 105"/>
                <a:gd name="T15" fmla="*/ 11 h 167"/>
                <a:gd name="T16" fmla="*/ 28 w 105"/>
                <a:gd name="T17" fmla="*/ 58 h 167"/>
                <a:gd name="T18" fmla="*/ 7 w 105"/>
                <a:gd name="T19" fmla="*/ 114 h 167"/>
                <a:gd name="T20" fmla="*/ 1 w 105"/>
                <a:gd name="T21" fmla="*/ 147 h 167"/>
                <a:gd name="T22" fmla="*/ 3 w 105"/>
                <a:gd name="T23" fmla="*/ 154 h 167"/>
                <a:gd name="T24" fmla="*/ 10 w 105"/>
                <a:gd name="T25" fmla="*/ 156 h 167"/>
                <a:gd name="T26" fmla="*/ 12 w 105"/>
                <a:gd name="T27" fmla="*/ 152 h 167"/>
                <a:gd name="T28" fmla="*/ 19 w 105"/>
                <a:gd name="T29" fmla="*/ 138 h 167"/>
                <a:gd name="T30" fmla="*/ 34 w 105"/>
                <a:gd name="T31" fmla="*/ 131 h 167"/>
                <a:gd name="T32" fmla="*/ 51 w 105"/>
                <a:gd name="T33" fmla="*/ 133 h 167"/>
                <a:gd name="T34" fmla="*/ 84 w 105"/>
                <a:gd name="T35" fmla="*/ 146 h 167"/>
                <a:gd name="T36" fmla="*/ 96 w 105"/>
                <a:gd name="T37" fmla="*/ 163 h 167"/>
                <a:gd name="T38" fmla="*/ 99 w 105"/>
                <a:gd name="T39" fmla="*/ 166 h 167"/>
                <a:gd name="T40" fmla="*/ 104 w 105"/>
                <a:gd name="T41" fmla="*/ 160 h 167"/>
                <a:gd name="T42" fmla="*/ 104 w 105"/>
                <a:gd name="T43" fmla="*/ 14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67">
                  <a:moveTo>
                    <a:pt x="104" y="149"/>
                  </a:moveTo>
                  <a:cubicBezTo>
                    <a:pt x="101" y="113"/>
                    <a:pt x="96" y="78"/>
                    <a:pt x="90" y="42"/>
                  </a:cubicBezTo>
                  <a:cubicBezTo>
                    <a:pt x="89" y="36"/>
                    <a:pt x="88" y="29"/>
                    <a:pt x="87" y="23"/>
                  </a:cubicBezTo>
                  <a:cubicBezTo>
                    <a:pt x="87" y="19"/>
                    <a:pt x="86" y="15"/>
                    <a:pt x="83" y="12"/>
                  </a:cubicBezTo>
                  <a:cubicBezTo>
                    <a:pt x="80" y="9"/>
                    <a:pt x="75" y="9"/>
                    <a:pt x="70" y="8"/>
                  </a:cubicBezTo>
                  <a:cubicBezTo>
                    <a:pt x="66" y="8"/>
                    <a:pt x="61" y="4"/>
                    <a:pt x="61" y="0"/>
                  </a:cubicBezTo>
                  <a:cubicBezTo>
                    <a:pt x="61" y="1"/>
                    <a:pt x="40" y="0"/>
                    <a:pt x="38" y="1"/>
                  </a:cubicBezTo>
                  <a:cubicBezTo>
                    <a:pt x="32" y="2"/>
                    <a:pt x="35" y="6"/>
                    <a:pt x="35" y="11"/>
                  </a:cubicBezTo>
                  <a:cubicBezTo>
                    <a:pt x="36" y="26"/>
                    <a:pt x="32" y="44"/>
                    <a:pt x="28" y="58"/>
                  </a:cubicBezTo>
                  <a:cubicBezTo>
                    <a:pt x="23" y="77"/>
                    <a:pt x="13" y="95"/>
                    <a:pt x="7" y="114"/>
                  </a:cubicBezTo>
                  <a:cubicBezTo>
                    <a:pt x="3" y="125"/>
                    <a:pt x="0" y="136"/>
                    <a:pt x="1" y="147"/>
                  </a:cubicBezTo>
                  <a:cubicBezTo>
                    <a:pt x="1" y="149"/>
                    <a:pt x="2" y="152"/>
                    <a:pt x="3" y="154"/>
                  </a:cubicBezTo>
                  <a:cubicBezTo>
                    <a:pt x="5" y="155"/>
                    <a:pt x="7" y="157"/>
                    <a:pt x="10" y="156"/>
                  </a:cubicBezTo>
                  <a:cubicBezTo>
                    <a:pt x="11" y="155"/>
                    <a:pt x="12" y="153"/>
                    <a:pt x="12" y="152"/>
                  </a:cubicBezTo>
                  <a:cubicBezTo>
                    <a:pt x="15" y="148"/>
                    <a:pt x="16" y="142"/>
                    <a:pt x="19" y="138"/>
                  </a:cubicBezTo>
                  <a:cubicBezTo>
                    <a:pt x="22" y="134"/>
                    <a:pt x="28" y="131"/>
                    <a:pt x="34" y="131"/>
                  </a:cubicBezTo>
                  <a:cubicBezTo>
                    <a:pt x="40" y="130"/>
                    <a:pt x="46" y="132"/>
                    <a:pt x="51" y="133"/>
                  </a:cubicBezTo>
                  <a:cubicBezTo>
                    <a:pt x="63" y="135"/>
                    <a:pt x="76" y="138"/>
                    <a:pt x="84" y="146"/>
                  </a:cubicBezTo>
                  <a:cubicBezTo>
                    <a:pt x="89" y="151"/>
                    <a:pt x="92" y="157"/>
                    <a:pt x="96" y="163"/>
                  </a:cubicBezTo>
                  <a:cubicBezTo>
                    <a:pt x="97" y="164"/>
                    <a:pt x="98" y="166"/>
                    <a:pt x="99" y="166"/>
                  </a:cubicBezTo>
                  <a:cubicBezTo>
                    <a:pt x="102" y="167"/>
                    <a:pt x="104" y="163"/>
                    <a:pt x="104" y="160"/>
                  </a:cubicBezTo>
                  <a:cubicBezTo>
                    <a:pt x="105" y="156"/>
                    <a:pt x="104" y="153"/>
                    <a:pt x="104" y="149"/>
                  </a:cubicBezTo>
                  <a:close/>
                </a:path>
              </a:pathLst>
            </a:custGeom>
            <a:solidFill>
              <a:srgbClr val="54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işļiďè"/>
            <p:cNvSpPr/>
            <p:nvPr/>
          </p:nvSpPr>
          <p:spPr bwMode="auto">
            <a:xfrm>
              <a:off x="4048126" y="1439863"/>
              <a:ext cx="481013" cy="574675"/>
            </a:xfrm>
            <a:custGeom>
              <a:avLst/>
              <a:gdLst>
                <a:gd name="T0" fmla="*/ 47 w 51"/>
                <a:gd name="T1" fmla="*/ 32 h 61"/>
                <a:gd name="T2" fmla="*/ 38 w 51"/>
                <a:gd name="T3" fmla="*/ 55 h 61"/>
                <a:gd name="T4" fmla="*/ 22 w 51"/>
                <a:gd name="T5" fmla="*/ 60 h 61"/>
                <a:gd name="T6" fmla="*/ 7 w 51"/>
                <a:gd name="T7" fmla="*/ 51 h 61"/>
                <a:gd name="T8" fmla="*/ 4 w 51"/>
                <a:gd name="T9" fmla="*/ 43 h 61"/>
                <a:gd name="T10" fmla="*/ 0 w 51"/>
                <a:gd name="T11" fmla="*/ 16 h 61"/>
                <a:gd name="T12" fmla="*/ 2 w 51"/>
                <a:gd name="T13" fmla="*/ 6 h 61"/>
                <a:gd name="T14" fmla="*/ 11 w 51"/>
                <a:gd name="T15" fmla="*/ 3 h 61"/>
                <a:gd name="T16" fmla="*/ 32 w 51"/>
                <a:gd name="T17" fmla="*/ 1 h 61"/>
                <a:gd name="T18" fmla="*/ 48 w 51"/>
                <a:gd name="T19" fmla="*/ 10 h 61"/>
                <a:gd name="T20" fmla="*/ 47 w 51"/>
                <a:gd name="T21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1">
                  <a:moveTo>
                    <a:pt x="47" y="32"/>
                  </a:moveTo>
                  <a:cubicBezTo>
                    <a:pt x="45" y="40"/>
                    <a:pt x="44" y="49"/>
                    <a:pt x="38" y="55"/>
                  </a:cubicBezTo>
                  <a:cubicBezTo>
                    <a:pt x="34" y="59"/>
                    <a:pt x="27" y="61"/>
                    <a:pt x="22" y="60"/>
                  </a:cubicBezTo>
                  <a:cubicBezTo>
                    <a:pt x="16" y="60"/>
                    <a:pt x="10" y="56"/>
                    <a:pt x="7" y="51"/>
                  </a:cubicBezTo>
                  <a:cubicBezTo>
                    <a:pt x="6" y="49"/>
                    <a:pt x="5" y="46"/>
                    <a:pt x="4" y="43"/>
                  </a:cubicBezTo>
                  <a:cubicBezTo>
                    <a:pt x="1" y="34"/>
                    <a:pt x="0" y="25"/>
                    <a:pt x="0" y="16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5" y="4"/>
                    <a:pt x="8" y="3"/>
                    <a:pt x="11" y="3"/>
                  </a:cubicBezTo>
                  <a:cubicBezTo>
                    <a:pt x="18" y="1"/>
                    <a:pt x="25" y="0"/>
                    <a:pt x="32" y="1"/>
                  </a:cubicBezTo>
                  <a:cubicBezTo>
                    <a:pt x="38" y="2"/>
                    <a:pt x="45" y="5"/>
                    <a:pt x="48" y="10"/>
                  </a:cubicBezTo>
                  <a:cubicBezTo>
                    <a:pt x="51" y="16"/>
                    <a:pt x="48" y="26"/>
                    <a:pt x="47" y="32"/>
                  </a:cubicBezTo>
                  <a:close/>
                </a:path>
              </a:pathLst>
            </a:custGeom>
            <a:solidFill>
              <a:srgbClr val="F0DC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iṣḷîďé"/>
            <p:cNvSpPr/>
            <p:nvPr/>
          </p:nvSpPr>
          <p:spPr bwMode="auto">
            <a:xfrm>
              <a:off x="4160838" y="2117726"/>
              <a:ext cx="1150938" cy="1395413"/>
            </a:xfrm>
            <a:custGeom>
              <a:avLst/>
              <a:gdLst>
                <a:gd name="T0" fmla="*/ 112 w 122"/>
                <a:gd name="T1" fmla="*/ 102 h 148"/>
                <a:gd name="T2" fmla="*/ 111 w 122"/>
                <a:gd name="T3" fmla="*/ 101 h 148"/>
                <a:gd name="T4" fmla="*/ 106 w 122"/>
                <a:gd name="T5" fmla="*/ 106 h 148"/>
                <a:gd name="T6" fmla="*/ 99 w 122"/>
                <a:gd name="T7" fmla="*/ 107 h 148"/>
                <a:gd name="T8" fmla="*/ 95 w 122"/>
                <a:gd name="T9" fmla="*/ 105 h 148"/>
                <a:gd name="T10" fmla="*/ 89 w 122"/>
                <a:gd name="T11" fmla="*/ 91 h 148"/>
                <a:gd name="T12" fmla="*/ 103 w 122"/>
                <a:gd name="T13" fmla="*/ 75 h 148"/>
                <a:gd name="T14" fmla="*/ 112 w 122"/>
                <a:gd name="T15" fmla="*/ 75 h 148"/>
                <a:gd name="T16" fmla="*/ 117 w 122"/>
                <a:gd name="T17" fmla="*/ 70 h 148"/>
                <a:gd name="T18" fmla="*/ 122 w 122"/>
                <a:gd name="T19" fmla="*/ 47 h 148"/>
                <a:gd name="T20" fmla="*/ 122 w 122"/>
                <a:gd name="T21" fmla="*/ 46 h 148"/>
                <a:gd name="T22" fmla="*/ 121 w 122"/>
                <a:gd name="T23" fmla="*/ 45 h 148"/>
                <a:gd name="T24" fmla="*/ 107 w 122"/>
                <a:gd name="T25" fmla="*/ 43 h 148"/>
                <a:gd name="T26" fmla="*/ 92 w 122"/>
                <a:gd name="T27" fmla="*/ 42 h 148"/>
                <a:gd name="T28" fmla="*/ 92 w 122"/>
                <a:gd name="T29" fmla="*/ 35 h 148"/>
                <a:gd name="T30" fmla="*/ 93 w 122"/>
                <a:gd name="T31" fmla="*/ 22 h 148"/>
                <a:gd name="T32" fmla="*/ 88 w 122"/>
                <a:gd name="T33" fmla="*/ 13 h 148"/>
                <a:gd name="T34" fmla="*/ 50 w 122"/>
                <a:gd name="T35" fmla="*/ 9 h 148"/>
                <a:gd name="T36" fmla="*/ 42 w 122"/>
                <a:gd name="T37" fmla="*/ 22 h 148"/>
                <a:gd name="T38" fmla="*/ 44 w 122"/>
                <a:gd name="T39" fmla="*/ 34 h 148"/>
                <a:gd name="T40" fmla="*/ 29 w 122"/>
                <a:gd name="T41" fmla="*/ 32 h 148"/>
                <a:gd name="T42" fmla="*/ 19 w 122"/>
                <a:gd name="T43" fmla="*/ 30 h 148"/>
                <a:gd name="T44" fmla="*/ 14 w 122"/>
                <a:gd name="T45" fmla="*/ 42 h 148"/>
                <a:gd name="T46" fmla="*/ 12 w 122"/>
                <a:gd name="T47" fmla="*/ 58 h 148"/>
                <a:gd name="T48" fmla="*/ 14 w 122"/>
                <a:gd name="T49" fmla="*/ 63 h 148"/>
                <a:gd name="T50" fmla="*/ 21 w 122"/>
                <a:gd name="T51" fmla="*/ 59 h 148"/>
                <a:gd name="T52" fmla="*/ 39 w 122"/>
                <a:gd name="T53" fmla="*/ 70 h 148"/>
                <a:gd name="T54" fmla="*/ 33 w 122"/>
                <a:gd name="T55" fmla="*/ 93 h 148"/>
                <a:gd name="T56" fmla="*/ 13 w 122"/>
                <a:gd name="T57" fmla="*/ 97 h 148"/>
                <a:gd name="T58" fmla="*/ 7 w 122"/>
                <a:gd name="T59" fmla="*/ 91 h 148"/>
                <a:gd name="T60" fmla="*/ 1 w 122"/>
                <a:gd name="T61" fmla="*/ 116 h 148"/>
                <a:gd name="T62" fmla="*/ 0 w 122"/>
                <a:gd name="T63" fmla="*/ 124 h 148"/>
                <a:gd name="T64" fmla="*/ 2 w 122"/>
                <a:gd name="T65" fmla="*/ 126 h 148"/>
                <a:gd name="T66" fmla="*/ 4 w 122"/>
                <a:gd name="T67" fmla="*/ 127 h 148"/>
                <a:gd name="T68" fmla="*/ 44 w 122"/>
                <a:gd name="T69" fmla="*/ 135 h 148"/>
                <a:gd name="T70" fmla="*/ 98 w 122"/>
                <a:gd name="T71" fmla="*/ 147 h 148"/>
                <a:gd name="T72" fmla="*/ 105 w 122"/>
                <a:gd name="T73" fmla="*/ 144 h 148"/>
                <a:gd name="T74" fmla="*/ 107 w 122"/>
                <a:gd name="T75" fmla="*/ 130 h 148"/>
                <a:gd name="T76" fmla="*/ 111 w 122"/>
                <a:gd name="T77" fmla="*/ 108 h 148"/>
                <a:gd name="T78" fmla="*/ 112 w 122"/>
                <a:gd name="T79" fmla="*/ 10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48">
                  <a:moveTo>
                    <a:pt x="112" y="102"/>
                  </a:moveTo>
                  <a:cubicBezTo>
                    <a:pt x="111" y="101"/>
                    <a:pt x="111" y="101"/>
                    <a:pt x="111" y="101"/>
                  </a:cubicBezTo>
                  <a:cubicBezTo>
                    <a:pt x="110" y="102"/>
                    <a:pt x="107" y="106"/>
                    <a:pt x="106" y="106"/>
                  </a:cubicBezTo>
                  <a:cubicBezTo>
                    <a:pt x="104" y="107"/>
                    <a:pt x="101" y="108"/>
                    <a:pt x="99" y="107"/>
                  </a:cubicBezTo>
                  <a:cubicBezTo>
                    <a:pt x="98" y="107"/>
                    <a:pt x="96" y="106"/>
                    <a:pt x="95" y="105"/>
                  </a:cubicBezTo>
                  <a:cubicBezTo>
                    <a:pt x="92" y="101"/>
                    <a:pt x="89" y="96"/>
                    <a:pt x="89" y="91"/>
                  </a:cubicBezTo>
                  <a:cubicBezTo>
                    <a:pt x="90" y="84"/>
                    <a:pt x="96" y="78"/>
                    <a:pt x="103" y="75"/>
                  </a:cubicBezTo>
                  <a:cubicBezTo>
                    <a:pt x="106" y="74"/>
                    <a:pt x="109" y="74"/>
                    <a:pt x="112" y="75"/>
                  </a:cubicBezTo>
                  <a:cubicBezTo>
                    <a:pt x="117" y="76"/>
                    <a:pt x="116" y="75"/>
                    <a:pt x="117" y="70"/>
                  </a:cubicBezTo>
                  <a:cubicBezTo>
                    <a:pt x="118" y="62"/>
                    <a:pt x="121" y="55"/>
                    <a:pt x="122" y="47"/>
                  </a:cubicBezTo>
                  <a:cubicBezTo>
                    <a:pt x="122" y="46"/>
                    <a:pt x="122" y="46"/>
                    <a:pt x="122" y="46"/>
                  </a:cubicBezTo>
                  <a:cubicBezTo>
                    <a:pt x="122" y="45"/>
                    <a:pt x="121" y="45"/>
                    <a:pt x="121" y="45"/>
                  </a:cubicBezTo>
                  <a:cubicBezTo>
                    <a:pt x="116" y="44"/>
                    <a:pt x="111" y="43"/>
                    <a:pt x="107" y="43"/>
                  </a:cubicBezTo>
                  <a:cubicBezTo>
                    <a:pt x="103" y="43"/>
                    <a:pt x="96" y="44"/>
                    <a:pt x="92" y="42"/>
                  </a:cubicBezTo>
                  <a:cubicBezTo>
                    <a:pt x="89" y="41"/>
                    <a:pt x="91" y="38"/>
                    <a:pt x="92" y="35"/>
                  </a:cubicBezTo>
                  <a:cubicBezTo>
                    <a:pt x="93" y="31"/>
                    <a:pt x="94" y="26"/>
                    <a:pt x="93" y="22"/>
                  </a:cubicBezTo>
                  <a:cubicBezTo>
                    <a:pt x="92" y="19"/>
                    <a:pt x="91" y="16"/>
                    <a:pt x="88" y="13"/>
                  </a:cubicBezTo>
                  <a:cubicBezTo>
                    <a:pt x="80" y="4"/>
                    <a:pt x="60" y="0"/>
                    <a:pt x="50" y="9"/>
                  </a:cubicBezTo>
                  <a:cubicBezTo>
                    <a:pt x="45" y="12"/>
                    <a:pt x="43" y="17"/>
                    <a:pt x="42" y="22"/>
                  </a:cubicBezTo>
                  <a:cubicBezTo>
                    <a:pt x="41" y="27"/>
                    <a:pt x="43" y="29"/>
                    <a:pt x="44" y="34"/>
                  </a:cubicBezTo>
                  <a:cubicBezTo>
                    <a:pt x="40" y="35"/>
                    <a:pt x="33" y="33"/>
                    <a:pt x="29" y="32"/>
                  </a:cubicBezTo>
                  <a:cubicBezTo>
                    <a:pt x="26" y="31"/>
                    <a:pt x="22" y="29"/>
                    <a:pt x="19" y="30"/>
                  </a:cubicBezTo>
                  <a:cubicBezTo>
                    <a:pt x="15" y="32"/>
                    <a:pt x="14" y="38"/>
                    <a:pt x="14" y="42"/>
                  </a:cubicBezTo>
                  <a:cubicBezTo>
                    <a:pt x="13" y="47"/>
                    <a:pt x="13" y="53"/>
                    <a:pt x="12" y="58"/>
                  </a:cubicBezTo>
                  <a:cubicBezTo>
                    <a:pt x="11" y="59"/>
                    <a:pt x="11" y="66"/>
                    <a:pt x="14" y="63"/>
                  </a:cubicBezTo>
                  <a:cubicBezTo>
                    <a:pt x="16" y="61"/>
                    <a:pt x="18" y="60"/>
                    <a:pt x="21" y="59"/>
                  </a:cubicBezTo>
                  <a:cubicBezTo>
                    <a:pt x="28" y="58"/>
                    <a:pt x="38" y="62"/>
                    <a:pt x="39" y="70"/>
                  </a:cubicBezTo>
                  <a:cubicBezTo>
                    <a:pt x="39" y="78"/>
                    <a:pt x="39" y="87"/>
                    <a:pt x="33" y="93"/>
                  </a:cubicBezTo>
                  <a:cubicBezTo>
                    <a:pt x="29" y="98"/>
                    <a:pt x="19" y="101"/>
                    <a:pt x="13" y="97"/>
                  </a:cubicBezTo>
                  <a:cubicBezTo>
                    <a:pt x="12" y="96"/>
                    <a:pt x="7" y="88"/>
                    <a:pt x="7" y="91"/>
                  </a:cubicBezTo>
                  <a:cubicBezTo>
                    <a:pt x="6" y="99"/>
                    <a:pt x="3" y="108"/>
                    <a:pt x="1" y="116"/>
                  </a:cubicBezTo>
                  <a:cubicBezTo>
                    <a:pt x="1" y="119"/>
                    <a:pt x="0" y="122"/>
                    <a:pt x="0" y="124"/>
                  </a:cubicBezTo>
                  <a:cubicBezTo>
                    <a:pt x="1" y="125"/>
                    <a:pt x="1" y="126"/>
                    <a:pt x="2" y="126"/>
                  </a:cubicBezTo>
                  <a:cubicBezTo>
                    <a:pt x="2" y="127"/>
                    <a:pt x="3" y="127"/>
                    <a:pt x="4" y="127"/>
                  </a:cubicBezTo>
                  <a:cubicBezTo>
                    <a:pt x="17" y="129"/>
                    <a:pt x="30" y="132"/>
                    <a:pt x="44" y="135"/>
                  </a:cubicBezTo>
                  <a:cubicBezTo>
                    <a:pt x="62" y="139"/>
                    <a:pt x="80" y="144"/>
                    <a:pt x="98" y="147"/>
                  </a:cubicBezTo>
                  <a:cubicBezTo>
                    <a:pt x="103" y="148"/>
                    <a:pt x="104" y="148"/>
                    <a:pt x="105" y="144"/>
                  </a:cubicBezTo>
                  <a:cubicBezTo>
                    <a:pt x="106" y="139"/>
                    <a:pt x="106" y="135"/>
                    <a:pt x="107" y="130"/>
                  </a:cubicBezTo>
                  <a:cubicBezTo>
                    <a:pt x="109" y="123"/>
                    <a:pt x="110" y="116"/>
                    <a:pt x="111" y="108"/>
                  </a:cubicBezTo>
                  <a:cubicBezTo>
                    <a:pt x="112" y="107"/>
                    <a:pt x="113" y="103"/>
                    <a:pt x="112" y="1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iSļide"/>
            <p:cNvSpPr/>
            <p:nvPr/>
          </p:nvSpPr>
          <p:spPr bwMode="auto">
            <a:xfrm>
              <a:off x="4283076" y="2995613"/>
              <a:ext cx="152400" cy="93663"/>
            </a:xfrm>
            <a:custGeom>
              <a:avLst/>
              <a:gdLst>
                <a:gd name="T0" fmla="*/ 6 w 16"/>
                <a:gd name="T1" fmla="*/ 2 h 10"/>
                <a:gd name="T2" fmla="*/ 8 w 16"/>
                <a:gd name="T3" fmla="*/ 1 h 10"/>
                <a:gd name="T4" fmla="*/ 10 w 16"/>
                <a:gd name="T5" fmla="*/ 1 h 10"/>
                <a:gd name="T6" fmla="*/ 14 w 16"/>
                <a:gd name="T7" fmla="*/ 3 h 10"/>
                <a:gd name="T8" fmla="*/ 16 w 16"/>
                <a:gd name="T9" fmla="*/ 6 h 10"/>
                <a:gd name="T10" fmla="*/ 14 w 16"/>
                <a:gd name="T11" fmla="*/ 9 h 10"/>
                <a:gd name="T12" fmla="*/ 11 w 16"/>
                <a:gd name="T13" fmla="*/ 10 h 10"/>
                <a:gd name="T14" fmla="*/ 8 w 16"/>
                <a:gd name="T15" fmla="*/ 9 h 10"/>
                <a:gd name="T16" fmla="*/ 5 w 16"/>
                <a:gd name="T17" fmla="*/ 8 h 10"/>
                <a:gd name="T18" fmla="*/ 2 w 16"/>
                <a:gd name="T19" fmla="*/ 6 h 10"/>
                <a:gd name="T20" fmla="*/ 1 w 16"/>
                <a:gd name="T21" fmla="*/ 5 h 10"/>
                <a:gd name="T22" fmla="*/ 2 w 16"/>
                <a:gd name="T23" fmla="*/ 3 h 10"/>
                <a:gd name="T24" fmla="*/ 6 w 16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0">
                  <a:moveTo>
                    <a:pt x="6" y="2"/>
                  </a:move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2" y="1"/>
                    <a:pt x="13" y="2"/>
                    <a:pt x="14" y="3"/>
                  </a:cubicBezTo>
                  <a:cubicBezTo>
                    <a:pt x="15" y="4"/>
                    <a:pt x="16" y="5"/>
                    <a:pt x="16" y="6"/>
                  </a:cubicBezTo>
                  <a:cubicBezTo>
                    <a:pt x="16" y="7"/>
                    <a:pt x="15" y="9"/>
                    <a:pt x="14" y="9"/>
                  </a:cubicBezTo>
                  <a:cubicBezTo>
                    <a:pt x="13" y="9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7" y="9"/>
                    <a:pt x="6" y="8"/>
                    <a:pt x="5" y="8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4"/>
                    <a:pt x="2" y="3"/>
                    <a:pt x="2" y="3"/>
                  </a:cubicBezTo>
                  <a:cubicBezTo>
                    <a:pt x="4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F9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íṥļïḑè"/>
            <p:cNvSpPr/>
            <p:nvPr/>
          </p:nvSpPr>
          <p:spPr bwMode="auto">
            <a:xfrm>
              <a:off x="3933826" y="2136776"/>
              <a:ext cx="377825" cy="923925"/>
            </a:xfrm>
            <a:custGeom>
              <a:avLst/>
              <a:gdLst>
                <a:gd name="T0" fmla="*/ 5 w 40"/>
                <a:gd name="T1" fmla="*/ 24 h 98"/>
                <a:gd name="T2" fmla="*/ 20 w 40"/>
                <a:gd name="T3" fmla="*/ 1 h 98"/>
                <a:gd name="T4" fmla="*/ 23 w 40"/>
                <a:gd name="T5" fmla="*/ 0 h 98"/>
                <a:gd name="T6" fmla="*/ 24 w 40"/>
                <a:gd name="T7" fmla="*/ 2 h 98"/>
                <a:gd name="T8" fmla="*/ 26 w 40"/>
                <a:gd name="T9" fmla="*/ 11 h 98"/>
                <a:gd name="T10" fmla="*/ 24 w 40"/>
                <a:gd name="T11" fmla="*/ 16 h 98"/>
                <a:gd name="T12" fmla="*/ 17 w 40"/>
                <a:gd name="T13" fmla="*/ 32 h 98"/>
                <a:gd name="T14" fmla="*/ 11 w 40"/>
                <a:gd name="T15" fmla="*/ 44 h 98"/>
                <a:gd name="T16" fmla="*/ 15 w 40"/>
                <a:gd name="T17" fmla="*/ 78 h 98"/>
                <a:gd name="T18" fmla="*/ 26 w 40"/>
                <a:gd name="T19" fmla="*/ 88 h 98"/>
                <a:gd name="T20" fmla="*/ 33 w 40"/>
                <a:gd name="T21" fmla="*/ 92 h 98"/>
                <a:gd name="T22" fmla="*/ 40 w 40"/>
                <a:gd name="T23" fmla="*/ 94 h 98"/>
                <a:gd name="T24" fmla="*/ 40 w 40"/>
                <a:gd name="T25" fmla="*/ 94 h 98"/>
                <a:gd name="T26" fmla="*/ 40 w 40"/>
                <a:gd name="T27" fmla="*/ 94 h 98"/>
                <a:gd name="T28" fmla="*/ 39 w 40"/>
                <a:gd name="T29" fmla="*/ 96 h 98"/>
                <a:gd name="T30" fmla="*/ 40 w 40"/>
                <a:gd name="T31" fmla="*/ 98 h 98"/>
                <a:gd name="T32" fmla="*/ 37 w 40"/>
                <a:gd name="T33" fmla="*/ 98 h 98"/>
                <a:gd name="T34" fmla="*/ 19 w 40"/>
                <a:gd name="T35" fmla="*/ 92 h 98"/>
                <a:gd name="T36" fmla="*/ 2 w 40"/>
                <a:gd name="T37" fmla="*/ 69 h 98"/>
                <a:gd name="T38" fmla="*/ 0 w 40"/>
                <a:gd name="T39" fmla="*/ 52 h 98"/>
                <a:gd name="T40" fmla="*/ 5 w 40"/>
                <a:gd name="T4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98">
                  <a:moveTo>
                    <a:pt x="5" y="24"/>
                  </a:moveTo>
                  <a:cubicBezTo>
                    <a:pt x="8" y="16"/>
                    <a:pt x="13" y="7"/>
                    <a:pt x="20" y="1"/>
                  </a:cubicBezTo>
                  <a:cubicBezTo>
                    <a:pt x="21" y="0"/>
                    <a:pt x="22" y="0"/>
                    <a:pt x="23" y="0"/>
                  </a:cubicBezTo>
                  <a:cubicBezTo>
                    <a:pt x="24" y="1"/>
                    <a:pt x="24" y="1"/>
                    <a:pt x="24" y="2"/>
                  </a:cubicBezTo>
                  <a:cubicBezTo>
                    <a:pt x="25" y="5"/>
                    <a:pt x="26" y="8"/>
                    <a:pt x="26" y="11"/>
                  </a:cubicBezTo>
                  <a:cubicBezTo>
                    <a:pt x="26" y="13"/>
                    <a:pt x="25" y="15"/>
                    <a:pt x="24" y="16"/>
                  </a:cubicBezTo>
                  <a:cubicBezTo>
                    <a:pt x="22" y="21"/>
                    <a:pt x="19" y="26"/>
                    <a:pt x="17" y="32"/>
                  </a:cubicBezTo>
                  <a:cubicBezTo>
                    <a:pt x="15" y="36"/>
                    <a:pt x="13" y="40"/>
                    <a:pt x="11" y="44"/>
                  </a:cubicBezTo>
                  <a:cubicBezTo>
                    <a:pt x="8" y="55"/>
                    <a:pt x="9" y="68"/>
                    <a:pt x="15" y="78"/>
                  </a:cubicBezTo>
                  <a:cubicBezTo>
                    <a:pt x="18" y="82"/>
                    <a:pt x="22" y="86"/>
                    <a:pt x="26" y="88"/>
                  </a:cubicBezTo>
                  <a:cubicBezTo>
                    <a:pt x="28" y="90"/>
                    <a:pt x="31" y="91"/>
                    <a:pt x="33" y="92"/>
                  </a:cubicBezTo>
                  <a:cubicBezTo>
                    <a:pt x="35" y="93"/>
                    <a:pt x="38" y="93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5"/>
                    <a:pt x="40" y="96"/>
                    <a:pt x="39" y="96"/>
                  </a:cubicBezTo>
                  <a:cubicBezTo>
                    <a:pt x="39" y="97"/>
                    <a:pt x="39" y="97"/>
                    <a:pt x="40" y="98"/>
                  </a:cubicBezTo>
                  <a:cubicBezTo>
                    <a:pt x="39" y="98"/>
                    <a:pt x="38" y="98"/>
                    <a:pt x="37" y="98"/>
                  </a:cubicBezTo>
                  <a:cubicBezTo>
                    <a:pt x="31" y="98"/>
                    <a:pt x="25" y="96"/>
                    <a:pt x="19" y="92"/>
                  </a:cubicBezTo>
                  <a:cubicBezTo>
                    <a:pt x="11" y="87"/>
                    <a:pt x="4" y="78"/>
                    <a:pt x="2" y="69"/>
                  </a:cubicBezTo>
                  <a:cubicBezTo>
                    <a:pt x="0" y="63"/>
                    <a:pt x="0" y="58"/>
                    <a:pt x="0" y="52"/>
                  </a:cubicBezTo>
                  <a:cubicBezTo>
                    <a:pt x="1" y="43"/>
                    <a:pt x="2" y="33"/>
                    <a:pt x="5" y="2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íŝļiḋè"/>
            <p:cNvSpPr/>
            <p:nvPr/>
          </p:nvSpPr>
          <p:spPr bwMode="auto">
            <a:xfrm>
              <a:off x="3830638" y="1401763"/>
              <a:ext cx="774700" cy="1254125"/>
            </a:xfrm>
            <a:custGeom>
              <a:avLst/>
              <a:gdLst>
                <a:gd name="T0" fmla="*/ 0 w 82"/>
                <a:gd name="T1" fmla="*/ 105 h 133"/>
                <a:gd name="T2" fmla="*/ 2 w 82"/>
                <a:gd name="T3" fmla="*/ 83 h 133"/>
                <a:gd name="T4" fmla="*/ 5 w 82"/>
                <a:gd name="T5" fmla="*/ 72 h 133"/>
                <a:gd name="T6" fmla="*/ 2 w 82"/>
                <a:gd name="T7" fmla="*/ 41 h 133"/>
                <a:gd name="T8" fmla="*/ 7 w 82"/>
                <a:gd name="T9" fmla="*/ 11 h 133"/>
                <a:gd name="T10" fmla="*/ 21 w 82"/>
                <a:gd name="T11" fmla="*/ 3 h 133"/>
                <a:gd name="T12" fmla="*/ 38 w 82"/>
                <a:gd name="T13" fmla="*/ 0 h 133"/>
                <a:gd name="T14" fmla="*/ 58 w 82"/>
                <a:gd name="T15" fmla="*/ 0 h 133"/>
                <a:gd name="T16" fmla="*/ 72 w 82"/>
                <a:gd name="T17" fmla="*/ 6 h 133"/>
                <a:gd name="T18" fmla="*/ 60 w 82"/>
                <a:gd name="T19" fmla="*/ 24 h 133"/>
                <a:gd name="T20" fmla="*/ 44 w 82"/>
                <a:gd name="T21" fmla="*/ 22 h 133"/>
                <a:gd name="T22" fmla="*/ 30 w 82"/>
                <a:gd name="T23" fmla="*/ 29 h 133"/>
                <a:gd name="T24" fmla="*/ 28 w 82"/>
                <a:gd name="T25" fmla="*/ 38 h 133"/>
                <a:gd name="T26" fmla="*/ 30 w 82"/>
                <a:gd name="T27" fmla="*/ 53 h 133"/>
                <a:gd name="T28" fmla="*/ 31 w 82"/>
                <a:gd name="T29" fmla="*/ 71 h 133"/>
                <a:gd name="T30" fmla="*/ 27 w 82"/>
                <a:gd name="T31" fmla="*/ 81 h 133"/>
                <a:gd name="T32" fmla="*/ 23 w 82"/>
                <a:gd name="T33" fmla="*/ 97 h 133"/>
                <a:gd name="T34" fmla="*/ 25 w 82"/>
                <a:gd name="T35" fmla="*/ 112 h 133"/>
                <a:gd name="T36" fmla="*/ 36 w 82"/>
                <a:gd name="T37" fmla="*/ 122 h 133"/>
                <a:gd name="T38" fmla="*/ 45 w 82"/>
                <a:gd name="T39" fmla="*/ 118 h 133"/>
                <a:gd name="T40" fmla="*/ 41 w 82"/>
                <a:gd name="T41" fmla="*/ 110 h 133"/>
                <a:gd name="T42" fmla="*/ 53 w 82"/>
                <a:gd name="T43" fmla="*/ 118 h 133"/>
                <a:gd name="T44" fmla="*/ 42 w 82"/>
                <a:gd name="T45" fmla="*/ 132 h 133"/>
                <a:gd name="T46" fmla="*/ 22 w 82"/>
                <a:gd name="T47" fmla="*/ 128 h 133"/>
                <a:gd name="T48" fmla="*/ 7 w 82"/>
                <a:gd name="T49" fmla="*/ 120 h 133"/>
                <a:gd name="T50" fmla="*/ 1 w 82"/>
                <a:gd name="T51" fmla="*/ 114 h 133"/>
                <a:gd name="T52" fmla="*/ 0 w 82"/>
                <a:gd name="T53" fmla="*/ 10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133">
                  <a:moveTo>
                    <a:pt x="0" y="105"/>
                  </a:moveTo>
                  <a:cubicBezTo>
                    <a:pt x="0" y="98"/>
                    <a:pt x="0" y="90"/>
                    <a:pt x="2" y="83"/>
                  </a:cubicBezTo>
                  <a:cubicBezTo>
                    <a:pt x="3" y="79"/>
                    <a:pt x="4" y="75"/>
                    <a:pt x="5" y="72"/>
                  </a:cubicBezTo>
                  <a:cubicBezTo>
                    <a:pt x="7" y="62"/>
                    <a:pt x="4" y="51"/>
                    <a:pt x="2" y="41"/>
                  </a:cubicBezTo>
                  <a:cubicBezTo>
                    <a:pt x="1" y="31"/>
                    <a:pt x="0" y="19"/>
                    <a:pt x="7" y="11"/>
                  </a:cubicBezTo>
                  <a:cubicBezTo>
                    <a:pt x="11" y="7"/>
                    <a:pt x="16" y="4"/>
                    <a:pt x="21" y="3"/>
                  </a:cubicBezTo>
                  <a:cubicBezTo>
                    <a:pt x="27" y="1"/>
                    <a:pt x="33" y="1"/>
                    <a:pt x="38" y="0"/>
                  </a:cubicBezTo>
                  <a:cubicBezTo>
                    <a:pt x="45" y="0"/>
                    <a:pt x="51" y="0"/>
                    <a:pt x="58" y="0"/>
                  </a:cubicBezTo>
                  <a:cubicBezTo>
                    <a:pt x="63" y="1"/>
                    <a:pt x="68" y="2"/>
                    <a:pt x="72" y="6"/>
                  </a:cubicBezTo>
                  <a:cubicBezTo>
                    <a:pt x="82" y="16"/>
                    <a:pt x="70" y="24"/>
                    <a:pt x="60" y="24"/>
                  </a:cubicBezTo>
                  <a:cubicBezTo>
                    <a:pt x="54" y="23"/>
                    <a:pt x="49" y="22"/>
                    <a:pt x="44" y="22"/>
                  </a:cubicBezTo>
                  <a:cubicBezTo>
                    <a:pt x="38" y="22"/>
                    <a:pt x="33" y="24"/>
                    <a:pt x="30" y="29"/>
                  </a:cubicBezTo>
                  <a:cubicBezTo>
                    <a:pt x="29" y="32"/>
                    <a:pt x="28" y="35"/>
                    <a:pt x="28" y="38"/>
                  </a:cubicBezTo>
                  <a:cubicBezTo>
                    <a:pt x="28" y="43"/>
                    <a:pt x="29" y="48"/>
                    <a:pt x="30" y="53"/>
                  </a:cubicBezTo>
                  <a:cubicBezTo>
                    <a:pt x="31" y="59"/>
                    <a:pt x="33" y="65"/>
                    <a:pt x="31" y="71"/>
                  </a:cubicBezTo>
                  <a:cubicBezTo>
                    <a:pt x="30" y="75"/>
                    <a:pt x="28" y="78"/>
                    <a:pt x="27" y="81"/>
                  </a:cubicBezTo>
                  <a:cubicBezTo>
                    <a:pt x="24" y="86"/>
                    <a:pt x="23" y="92"/>
                    <a:pt x="23" y="97"/>
                  </a:cubicBezTo>
                  <a:cubicBezTo>
                    <a:pt x="23" y="102"/>
                    <a:pt x="23" y="108"/>
                    <a:pt x="25" y="112"/>
                  </a:cubicBezTo>
                  <a:cubicBezTo>
                    <a:pt x="27" y="117"/>
                    <a:pt x="31" y="121"/>
                    <a:pt x="36" y="122"/>
                  </a:cubicBezTo>
                  <a:cubicBezTo>
                    <a:pt x="40" y="122"/>
                    <a:pt x="44" y="121"/>
                    <a:pt x="45" y="118"/>
                  </a:cubicBezTo>
                  <a:cubicBezTo>
                    <a:pt x="47" y="114"/>
                    <a:pt x="44" y="109"/>
                    <a:pt x="41" y="110"/>
                  </a:cubicBezTo>
                  <a:cubicBezTo>
                    <a:pt x="46" y="109"/>
                    <a:pt x="52" y="112"/>
                    <a:pt x="53" y="118"/>
                  </a:cubicBezTo>
                  <a:cubicBezTo>
                    <a:pt x="54" y="124"/>
                    <a:pt x="48" y="131"/>
                    <a:pt x="42" y="132"/>
                  </a:cubicBezTo>
                  <a:cubicBezTo>
                    <a:pt x="35" y="133"/>
                    <a:pt x="28" y="131"/>
                    <a:pt x="22" y="128"/>
                  </a:cubicBezTo>
                  <a:cubicBezTo>
                    <a:pt x="17" y="126"/>
                    <a:pt x="12" y="123"/>
                    <a:pt x="7" y="120"/>
                  </a:cubicBezTo>
                  <a:cubicBezTo>
                    <a:pt x="5" y="118"/>
                    <a:pt x="2" y="117"/>
                    <a:pt x="1" y="114"/>
                  </a:cubicBezTo>
                  <a:cubicBezTo>
                    <a:pt x="0" y="111"/>
                    <a:pt x="0" y="108"/>
                    <a:pt x="0" y="105"/>
                  </a:cubicBezTo>
                  <a:close/>
                </a:path>
              </a:pathLst>
            </a:custGeom>
            <a:solidFill>
              <a:srgbClr val="C6B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755130" y="2600325"/>
            <a:ext cx="3835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烧伤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494270" y="1916430"/>
            <a:ext cx="4019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程度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5）焊接作业引起的烧伤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4395" y="1922145"/>
            <a:ext cx="1702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2度烧伤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1250" y="2382520"/>
            <a:ext cx="488188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皮肤的一部分被烧伤或烫伤，起泡，但可自己长出新皮。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处置方法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 : 若水泡未破裂或脱落时，可将患部浸泡于冷水中，消毒并干燥伤口后，用绷带缠绕及时就医。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480" y="1490345"/>
            <a:ext cx="1161415" cy="37366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烧伤程度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130" y="2077085"/>
            <a:ext cx="2423795" cy="24853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5）焊接作业引起的烧伤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4395" y="1922145"/>
            <a:ext cx="1702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3度烧伤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1250" y="2382520"/>
            <a:ext cx="48818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全身整个皮肤坏死，不可能自己长好，只能通过植皮手术覆盖创面。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处置方法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 : 若水泡未破裂或脱落时，可将患部浸泡于冷水中，                                                         消毒并干燥伤口后，用绷带缠绕及时就医。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480" y="1490345"/>
            <a:ext cx="1161415" cy="37366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烧伤程度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C">
                  <a:alpha val="100000"/>
                </a:srgbClr>
              </a:clrFrom>
              <a:clrTo>
                <a:srgbClr val="FEFE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7850" y="2072005"/>
            <a:ext cx="3199765" cy="2580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5）焊接作业引起的烧伤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4395" y="1922145"/>
            <a:ext cx="1702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4度烧伤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1250" y="2382520"/>
            <a:ext cx="38049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已烧到骨骼、肌腱，有些肌肉烧毁或碳化。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焊接作业中一般不会发射管内深度烧伤，但仍要引起足够的重视。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00000"/>
              </a:lnSpc>
              <a:buFont typeface="+mj-ea"/>
              <a:buNone/>
            </a:pP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处置方法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 : 立即就医。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480" y="1490345"/>
            <a:ext cx="1161415" cy="373663"/>
          </a:xfrm>
          <a:prstGeom prst="round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烧伤程度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8c2b0e5b-5f45-48d2-9c54-a955e36368f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053965" y="2169160"/>
            <a:ext cx="3647440" cy="1984375"/>
            <a:chOff x="2090738" y="1238251"/>
            <a:chExt cx="8059738" cy="4384675"/>
          </a:xfrm>
        </p:grpSpPr>
        <p:sp>
          <p:nvSpPr>
            <p:cNvPr id="8" name="íşliḋe"/>
            <p:cNvSpPr/>
            <p:nvPr/>
          </p:nvSpPr>
          <p:spPr bwMode="auto">
            <a:xfrm>
              <a:off x="2090738" y="4684713"/>
              <a:ext cx="8059738" cy="938213"/>
            </a:xfrm>
            <a:custGeom>
              <a:avLst/>
              <a:gdLst>
                <a:gd name="T0" fmla="*/ 1698 w 3665"/>
                <a:gd name="T1" fmla="*/ 0 h 427"/>
                <a:gd name="T2" fmla="*/ 1673 w 3665"/>
                <a:gd name="T3" fmla="*/ 0 h 427"/>
                <a:gd name="T4" fmla="*/ 1355 w 3665"/>
                <a:gd name="T5" fmla="*/ 16 h 427"/>
                <a:gd name="T6" fmla="*/ 1236 w 3665"/>
                <a:gd name="T7" fmla="*/ 35 h 427"/>
                <a:gd name="T8" fmla="*/ 1080 w 3665"/>
                <a:gd name="T9" fmla="*/ 57 h 427"/>
                <a:gd name="T10" fmla="*/ 1075 w 3665"/>
                <a:gd name="T11" fmla="*/ 92 h 427"/>
                <a:gd name="T12" fmla="*/ 1025 w 3665"/>
                <a:gd name="T13" fmla="*/ 89 h 427"/>
                <a:gd name="T14" fmla="*/ 1024 w 3665"/>
                <a:gd name="T15" fmla="*/ 64 h 427"/>
                <a:gd name="T16" fmla="*/ 998 w 3665"/>
                <a:gd name="T17" fmla="*/ 67 h 427"/>
                <a:gd name="T18" fmla="*/ 805 w 3665"/>
                <a:gd name="T19" fmla="*/ 84 h 427"/>
                <a:gd name="T20" fmla="*/ 731 w 3665"/>
                <a:gd name="T21" fmla="*/ 88 h 427"/>
                <a:gd name="T22" fmla="*/ 618 w 3665"/>
                <a:gd name="T23" fmla="*/ 77 h 427"/>
                <a:gd name="T24" fmla="*/ 604 w 3665"/>
                <a:gd name="T25" fmla="*/ 75 h 427"/>
                <a:gd name="T26" fmla="*/ 604 w 3665"/>
                <a:gd name="T27" fmla="*/ 76 h 427"/>
                <a:gd name="T28" fmla="*/ 604 w 3665"/>
                <a:gd name="T29" fmla="*/ 76 h 427"/>
                <a:gd name="T30" fmla="*/ 604 w 3665"/>
                <a:gd name="T31" fmla="*/ 75 h 427"/>
                <a:gd name="T32" fmla="*/ 509 w 3665"/>
                <a:gd name="T33" fmla="*/ 57 h 427"/>
                <a:gd name="T34" fmla="*/ 506 w 3665"/>
                <a:gd name="T35" fmla="*/ 76 h 427"/>
                <a:gd name="T36" fmla="*/ 506 w 3665"/>
                <a:gd name="T37" fmla="*/ 76 h 427"/>
                <a:gd name="T38" fmla="*/ 506 w 3665"/>
                <a:gd name="T39" fmla="*/ 70 h 427"/>
                <a:gd name="T40" fmla="*/ 449 w 3665"/>
                <a:gd name="T41" fmla="*/ 70 h 427"/>
                <a:gd name="T42" fmla="*/ 446 w 3665"/>
                <a:gd name="T43" fmla="*/ 39 h 427"/>
                <a:gd name="T44" fmla="*/ 336 w 3665"/>
                <a:gd name="T45" fmla="*/ 25 h 427"/>
                <a:gd name="T46" fmla="*/ 333 w 3665"/>
                <a:gd name="T47" fmla="*/ 25 h 427"/>
                <a:gd name="T48" fmla="*/ 121 w 3665"/>
                <a:gd name="T49" fmla="*/ 52 h 427"/>
                <a:gd name="T50" fmla="*/ 48 w 3665"/>
                <a:gd name="T51" fmla="*/ 97 h 427"/>
                <a:gd name="T52" fmla="*/ 43 w 3665"/>
                <a:gd name="T53" fmla="*/ 304 h 427"/>
                <a:gd name="T54" fmla="*/ 365 w 3665"/>
                <a:gd name="T55" fmla="*/ 416 h 427"/>
                <a:gd name="T56" fmla="*/ 392 w 3665"/>
                <a:gd name="T57" fmla="*/ 416 h 427"/>
                <a:gd name="T58" fmla="*/ 690 w 3665"/>
                <a:gd name="T59" fmla="*/ 404 h 427"/>
                <a:gd name="T60" fmla="*/ 989 w 3665"/>
                <a:gd name="T61" fmla="*/ 392 h 427"/>
                <a:gd name="T62" fmla="*/ 994 w 3665"/>
                <a:gd name="T63" fmla="*/ 392 h 427"/>
                <a:gd name="T64" fmla="*/ 1076 w 3665"/>
                <a:gd name="T65" fmla="*/ 392 h 427"/>
                <a:gd name="T66" fmla="*/ 1617 w 3665"/>
                <a:gd name="T67" fmla="*/ 377 h 427"/>
                <a:gd name="T68" fmla="*/ 1964 w 3665"/>
                <a:gd name="T69" fmla="*/ 367 h 427"/>
                <a:gd name="T70" fmla="*/ 2203 w 3665"/>
                <a:gd name="T71" fmla="*/ 368 h 427"/>
                <a:gd name="T72" fmla="*/ 2801 w 3665"/>
                <a:gd name="T73" fmla="*/ 398 h 427"/>
                <a:gd name="T74" fmla="*/ 3063 w 3665"/>
                <a:gd name="T75" fmla="*/ 424 h 427"/>
                <a:gd name="T76" fmla="*/ 3131 w 3665"/>
                <a:gd name="T77" fmla="*/ 427 h 427"/>
                <a:gd name="T78" fmla="*/ 3294 w 3665"/>
                <a:gd name="T79" fmla="*/ 417 h 427"/>
                <a:gd name="T80" fmla="*/ 3483 w 3665"/>
                <a:gd name="T81" fmla="*/ 362 h 427"/>
                <a:gd name="T82" fmla="*/ 3628 w 3665"/>
                <a:gd name="T83" fmla="*/ 206 h 427"/>
                <a:gd name="T84" fmla="*/ 2994 w 3665"/>
                <a:gd name="T85" fmla="*/ 49 h 427"/>
                <a:gd name="T86" fmla="*/ 2966 w 3665"/>
                <a:gd name="T87" fmla="*/ 49 h 427"/>
                <a:gd name="T88" fmla="*/ 2765 w 3665"/>
                <a:gd name="T89" fmla="*/ 51 h 427"/>
                <a:gd name="T90" fmla="*/ 2652 w 3665"/>
                <a:gd name="T91" fmla="*/ 49 h 427"/>
                <a:gd name="T92" fmla="*/ 2522 w 3665"/>
                <a:gd name="T93" fmla="*/ 27 h 427"/>
                <a:gd name="T94" fmla="*/ 2392 w 3665"/>
                <a:gd name="T95" fmla="*/ 16 h 427"/>
                <a:gd name="T96" fmla="*/ 1972 w 3665"/>
                <a:gd name="T97" fmla="*/ 1 h 427"/>
                <a:gd name="T98" fmla="*/ 1850 w 3665"/>
                <a:gd name="T99" fmla="*/ 1 h 427"/>
                <a:gd name="T100" fmla="*/ 1698 w 3665"/>
                <a:gd name="T101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65" h="427">
                  <a:moveTo>
                    <a:pt x="1698" y="0"/>
                  </a:moveTo>
                  <a:cubicBezTo>
                    <a:pt x="1689" y="0"/>
                    <a:pt x="1681" y="0"/>
                    <a:pt x="1673" y="0"/>
                  </a:cubicBezTo>
                  <a:cubicBezTo>
                    <a:pt x="1567" y="1"/>
                    <a:pt x="1461" y="3"/>
                    <a:pt x="1355" y="16"/>
                  </a:cubicBezTo>
                  <a:cubicBezTo>
                    <a:pt x="1315" y="21"/>
                    <a:pt x="1276" y="31"/>
                    <a:pt x="1236" y="35"/>
                  </a:cubicBezTo>
                  <a:cubicBezTo>
                    <a:pt x="1184" y="41"/>
                    <a:pt x="1132" y="50"/>
                    <a:pt x="1080" y="57"/>
                  </a:cubicBezTo>
                  <a:cubicBezTo>
                    <a:pt x="1075" y="92"/>
                    <a:pt x="1075" y="92"/>
                    <a:pt x="1075" y="92"/>
                  </a:cubicBezTo>
                  <a:cubicBezTo>
                    <a:pt x="1025" y="89"/>
                    <a:pt x="1025" y="89"/>
                    <a:pt x="1025" y="89"/>
                  </a:cubicBezTo>
                  <a:cubicBezTo>
                    <a:pt x="1024" y="64"/>
                    <a:pt x="1024" y="64"/>
                    <a:pt x="1024" y="64"/>
                  </a:cubicBezTo>
                  <a:cubicBezTo>
                    <a:pt x="1015" y="65"/>
                    <a:pt x="1007" y="66"/>
                    <a:pt x="998" y="67"/>
                  </a:cubicBezTo>
                  <a:cubicBezTo>
                    <a:pt x="934" y="73"/>
                    <a:pt x="869" y="76"/>
                    <a:pt x="805" y="84"/>
                  </a:cubicBezTo>
                  <a:cubicBezTo>
                    <a:pt x="781" y="86"/>
                    <a:pt x="756" y="88"/>
                    <a:pt x="731" y="88"/>
                  </a:cubicBezTo>
                  <a:cubicBezTo>
                    <a:pt x="693" y="88"/>
                    <a:pt x="654" y="84"/>
                    <a:pt x="618" y="77"/>
                  </a:cubicBezTo>
                  <a:cubicBezTo>
                    <a:pt x="613" y="77"/>
                    <a:pt x="609" y="76"/>
                    <a:pt x="604" y="75"/>
                  </a:cubicBezTo>
                  <a:cubicBezTo>
                    <a:pt x="604" y="76"/>
                    <a:pt x="604" y="76"/>
                    <a:pt x="604" y="76"/>
                  </a:cubicBezTo>
                  <a:cubicBezTo>
                    <a:pt x="604" y="76"/>
                    <a:pt x="604" y="76"/>
                    <a:pt x="604" y="76"/>
                  </a:cubicBezTo>
                  <a:cubicBezTo>
                    <a:pt x="604" y="75"/>
                    <a:pt x="604" y="75"/>
                    <a:pt x="604" y="75"/>
                  </a:cubicBezTo>
                  <a:cubicBezTo>
                    <a:pt x="572" y="69"/>
                    <a:pt x="540" y="65"/>
                    <a:pt x="509" y="57"/>
                  </a:cubicBezTo>
                  <a:cubicBezTo>
                    <a:pt x="506" y="76"/>
                    <a:pt x="506" y="76"/>
                    <a:pt x="506" y="76"/>
                  </a:cubicBezTo>
                  <a:cubicBezTo>
                    <a:pt x="506" y="76"/>
                    <a:pt x="506" y="76"/>
                    <a:pt x="506" y="76"/>
                  </a:cubicBezTo>
                  <a:cubicBezTo>
                    <a:pt x="506" y="70"/>
                    <a:pt x="506" y="70"/>
                    <a:pt x="506" y="70"/>
                  </a:cubicBezTo>
                  <a:cubicBezTo>
                    <a:pt x="449" y="70"/>
                    <a:pt x="449" y="70"/>
                    <a:pt x="449" y="70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09" y="30"/>
                    <a:pt x="372" y="25"/>
                    <a:pt x="336" y="25"/>
                  </a:cubicBezTo>
                  <a:cubicBezTo>
                    <a:pt x="335" y="25"/>
                    <a:pt x="334" y="25"/>
                    <a:pt x="333" y="25"/>
                  </a:cubicBezTo>
                  <a:cubicBezTo>
                    <a:pt x="261" y="25"/>
                    <a:pt x="190" y="25"/>
                    <a:pt x="121" y="52"/>
                  </a:cubicBezTo>
                  <a:cubicBezTo>
                    <a:pt x="97" y="62"/>
                    <a:pt x="67" y="77"/>
                    <a:pt x="48" y="97"/>
                  </a:cubicBezTo>
                  <a:cubicBezTo>
                    <a:pt x="6" y="143"/>
                    <a:pt x="0" y="256"/>
                    <a:pt x="43" y="304"/>
                  </a:cubicBezTo>
                  <a:cubicBezTo>
                    <a:pt x="114" y="383"/>
                    <a:pt x="265" y="414"/>
                    <a:pt x="365" y="416"/>
                  </a:cubicBezTo>
                  <a:cubicBezTo>
                    <a:pt x="374" y="416"/>
                    <a:pt x="383" y="416"/>
                    <a:pt x="392" y="416"/>
                  </a:cubicBezTo>
                  <a:cubicBezTo>
                    <a:pt x="492" y="416"/>
                    <a:pt x="589" y="408"/>
                    <a:pt x="690" y="404"/>
                  </a:cubicBezTo>
                  <a:cubicBezTo>
                    <a:pt x="789" y="399"/>
                    <a:pt x="889" y="392"/>
                    <a:pt x="989" y="392"/>
                  </a:cubicBezTo>
                  <a:cubicBezTo>
                    <a:pt x="991" y="392"/>
                    <a:pt x="992" y="392"/>
                    <a:pt x="994" y="392"/>
                  </a:cubicBezTo>
                  <a:cubicBezTo>
                    <a:pt x="1021" y="392"/>
                    <a:pt x="1049" y="392"/>
                    <a:pt x="1076" y="392"/>
                  </a:cubicBezTo>
                  <a:cubicBezTo>
                    <a:pt x="1257" y="392"/>
                    <a:pt x="1437" y="390"/>
                    <a:pt x="1617" y="377"/>
                  </a:cubicBezTo>
                  <a:cubicBezTo>
                    <a:pt x="1733" y="369"/>
                    <a:pt x="1849" y="367"/>
                    <a:pt x="1964" y="367"/>
                  </a:cubicBezTo>
                  <a:cubicBezTo>
                    <a:pt x="2044" y="367"/>
                    <a:pt x="2123" y="368"/>
                    <a:pt x="2203" y="368"/>
                  </a:cubicBezTo>
                  <a:cubicBezTo>
                    <a:pt x="2403" y="368"/>
                    <a:pt x="2602" y="370"/>
                    <a:pt x="2801" y="398"/>
                  </a:cubicBezTo>
                  <a:cubicBezTo>
                    <a:pt x="2888" y="411"/>
                    <a:pt x="2976" y="415"/>
                    <a:pt x="3063" y="424"/>
                  </a:cubicBezTo>
                  <a:cubicBezTo>
                    <a:pt x="3086" y="426"/>
                    <a:pt x="3108" y="427"/>
                    <a:pt x="3131" y="427"/>
                  </a:cubicBezTo>
                  <a:cubicBezTo>
                    <a:pt x="3185" y="427"/>
                    <a:pt x="3239" y="422"/>
                    <a:pt x="3294" y="417"/>
                  </a:cubicBezTo>
                  <a:cubicBezTo>
                    <a:pt x="3359" y="411"/>
                    <a:pt x="3424" y="393"/>
                    <a:pt x="3483" y="362"/>
                  </a:cubicBezTo>
                  <a:cubicBezTo>
                    <a:pt x="3530" y="338"/>
                    <a:pt x="3613" y="263"/>
                    <a:pt x="3628" y="206"/>
                  </a:cubicBezTo>
                  <a:cubicBezTo>
                    <a:pt x="3665" y="56"/>
                    <a:pt x="3143" y="49"/>
                    <a:pt x="2994" y="49"/>
                  </a:cubicBezTo>
                  <a:cubicBezTo>
                    <a:pt x="2982" y="49"/>
                    <a:pt x="2973" y="49"/>
                    <a:pt x="2966" y="49"/>
                  </a:cubicBezTo>
                  <a:cubicBezTo>
                    <a:pt x="2899" y="49"/>
                    <a:pt x="2832" y="51"/>
                    <a:pt x="2765" y="51"/>
                  </a:cubicBezTo>
                  <a:cubicBezTo>
                    <a:pt x="2727" y="51"/>
                    <a:pt x="2689" y="50"/>
                    <a:pt x="2652" y="49"/>
                  </a:cubicBezTo>
                  <a:cubicBezTo>
                    <a:pt x="2608" y="47"/>
                    <a:pt x="2564" y="38"/>
                    <a:pt x="2522" y="27"/>
                  </a:cubicBezTo>
                  <a:cubicBezTo>
                    <a:pt x="2479" y="17"/>
                    <a:pt x="2436" y="20"/>
                    <a:pt x="2392" y="16"/>
                  </a:cubicBezTo>
                  <a:cubicBezTo>
                    <a:pt x="2253" y="2"/>
                    <a:pt x="2113" y="1"/>
                    <a:pt x="1972" y="1"/>
                  </a:cubicBezTo>
                  <a:cubicBezTo>
                    <a:pt x="1932" y="1"/>
                    <a:pt x="1891" y="1"/>
                    <a:pt x="1850" y="1"/>
                  </a:cubicBezTo>
                  <a:cubicBezTo>
                    <a:pt x="1799" y="1"/>
                    <a:pt x="1748" y="0"/>
                    <a:pt x="1698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ï$ḻidè"/>
            <p:cNvSpPr/>
            <p:nvPr/>
          </p:nvSpPr>
          <p:spPr bwMode="auto">
            <a:xfrm>
              <a:off x="4251325" y="1928813"/>
              <a:ext cx="174625" cy="112713"/>
            </a:xfrm>
            <a:custGeom>
              <a:avLst/>
              <a:gdLst>
                <a:gd name="T0" fmla="*/ 52 w 110"/>
                <a:gd name="T1" fmla="*/ 65 h 71"/>
                <a:gd name="T2" fmla="*/ 110 w 110"/>
                <a:gd name="T3" fmla="*/ 25 h 71"/>
                <a:gd name="T4" fmla="*/ 95 w 110"/>
                <a:gd name="T5" fmla="*/ 0 h 71"/>
                <a:gd name="T6" fmla="*/ 49 w 110"/>
                <a:gd name="T7" fmla="*/ 18 h 71"/>
                <a:gd name="T8" fmla="*/ 46 w 110"/>
                <a:gd name="T9" fmla="*/ 1 h 71"/>
                <a:gd name="T10" fmla="*/ 0 w 110"/>
                <a:gd name="T11" fmla="*/ 42 h 71"/>
                <a:gd name="T12" fmla="*/ 13 w 110"/>
                <a:gd name="T13" fmla="*/ 71 h 71"/>
                <a:gd name="T14" fmla="*/ 52 w 110"/>
                <a:gd name="T15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71">
                  <a:moveTo>
                    <a:pt x="52" y="65"/>
                  </a:moveTo>
                  <a:lnTo>
                    <a:pt x="110" y="25"/>
                  </a:lnTo>
                  <a:lnTo>
                    <a:pt x="95" y="0"/>
                  </a:lnTo>
                  <a:lnTo>
                    <a:pt x="49" y="18"/>
                  </a:lnTo>
                  <a:lnTo>
                    <a:pt x="46" y="1"/>
                  </a:lnTo>
                  <a:lnTo>
                    <a:pt x="0" y="42"/>
                  </a:lnTo>
                  <a:lnTo>
                    <a:pt x="13" y="71"/>
                  </a:lnTo>
                  <a:lnTo>
                    <a:pt x="52" y="65"/>
                  </a:lnTo>
                  <a:close/>
                </a:path>
              </a:pathLst>
            </a:custGeom>
            <a:solidFill>
              <a:srgbClr val="A393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iŝliḓê"/>
            <p:cNvSpPr/>
            <p:nvPr/>
          </p:nvSpPr>
          <p:spPr bwMode="auto">
            <a:xfrm>
              <a:off x="3273425" y="1895476"/>
              <a:ext cx="1031875" cy="485775"/>
            </a:xfrm>
            <a:custGeom>
              <a:avLst/>
              <a:gdLst>
                <a:gd name="T0" fmla="*/ 97 w 650"/>
                <a:gd name="T1" fmla="*/ 0 h 306"/>
                <a:gd name="T2" fmla="*/ 328 w 650"/>
                <a:gd name="T3" fmla="*/ 150 h 306"/>
                <a:gd name="T4" fmla="*/ 627 w 650"/>
                <a:gd name="T5" fmla="*/ 45 h 306"/>
                <a:gd name="T6" fmla="*/ 650 w 650"/>
                <a:gd name="T7" fmla="*/ 103 h 306"/>
                <a:gd name="T8" fmla="*/ 324 w 650"/>
                <a:gd name="T9" fmla="*/ 306 h 306"/>
                <a:gd name="T10" fmla="*/ 0 w 650"/>
                <a:gd name="T11" fmla="*/ 186 h 306"/>
                <a:gd name="T12" fmla="*/ 97 w 650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0" h="306">
                  <a:moveTo>
                    <a:pt x="97" y="0"/>
                  </a:moveTo>
                  <a:lnTo>
                    <a:pt x="328" y="150"/>
                  </a:lnTo>
                  <a:lnTo>
                    <a:pt x="627" y="45"/>
                  </a:lnTo>
                  <a:lnTo>
                    <a:pt x="650" y="103"/>
                  </a:lnTo>
                  <a:lnTo>
                    <a:pt x="324" y="306"/>
                  </a:lnTo>
                  <a:lnTo>
                    <a:pt x="0" y="18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îśḷíḋe"/>
            <p:cNvSpPr/>
            <p:nvPr/>
          </p:nvSpPr>
          <p:spPr bwMode="auto">
            <a:xfrm>
              <a:off x="3273425" y="1895476"/>
              <a:ext cx="1031875" cy="485775"/>
            </a:xfrm>
            <a:custGeom>
              <a:avLst/>
              <a:gdLst>
                <a:gd name="T0" fmla="*/ 97 w 650"/>
                <a:gd name="T1" fmla="*/ 0 h 306"/>
                <a:gd name="T2" fmla="*/ 328 w 650"/>
                <a:gd name="T3" fmla="*/ 150 h 306"/>
                <a:gd name="T4" fmla="*/ 627 w 650"/>
                <a:gd name="T5" fmla="*/ 45 h 306"/>
                <a:gd name="T6" fmla="*/ 650 w 650"/>
                <a:gd name="T7" fmla="*/ 103 h 306"/>
                <a:gd name="T8" fmla="*/ 324 w 650"/>
                <a:gd name="T9" fmla="*/ 306 h 306"/>
                <a:gd name="T10" fmla="*/ 0 w 650"/>
                <a:gd name="T11" fmla="*/ 186 h 306"/>
                <a:gd name="T12" fmla="*/ 97 w 650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0" h="306">
                  <a:moveTo>
                    <a:pt x="97" y="0"/>
                  </a:moveTo>
                  <a:lnTo>
                    <a:pt x="328" y="150"/>
                  </a:lnTo>
                  <a:lnTo>
                    <a:pt x="627" y="45"/>
                  </a:lnTo>
                  <a:lnTo>
                    <a:pt x="650" y="103"/>
                  </a:lnTo>
                  <a:lnTo>
                    <a:pt x="324" y="306"/>
                  </a:lnTo>
                  <a:lnTo>
                    <a:pt x="0" y="186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ṩ1iḍe"/>
            <p:cNvSpPr/>
            <p:nvPr/>
          </p:nvSpPr>
          <p:spPr bwMode="auto">
            <a:xfrm>
              <a:off x="3417888" y="4838701"/>
              <a:ext cx="203200" cy="134938"/>
            </a:xfrm>
            <a:custGeom>
              <a:avLst/>
              <a:gdLst>
                <a:gd name="T0" fmla="*/ 0 w 128"/>
                <a:gd name="T1" fmla="*/ 8 h 85"/>
                <a:gd name="T2" fmla="*/ 0 w 128"/>
                <a:gd name="T3" fmla="*/ 42 h 85"/>
                <a:gd name="T4" fmla="*/ 86 w 128"/>
                <a:gd name="T5" fmla="*/ 85 h 85"/>
                <a:gd name="T6" fmla="*/ 128 w 128"/>
                <a:gd name="T7" fmla="*/ 42 h 85"/>
                <a:gd name="T8" fmla="*/ 86 w 128"/>
                <a:gd name="T9" fmla="*/ 0 h 85"/>
                <a:gd name="T10" fmla="*/ 81 w 128"/>
                <a:gd name="T11" fmla="*/ 0 h 85"/>
                <a:gd name="T12" fmla="*/ 79 w 128"/>
                <a:gd name="T13" fmla="*/ 8 h 85"/>
                <a:gd name="T14" fmla="*/ 0 w 128"/>
                <a:gd name="T15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85">
                  <a:moveTo>
                    <a:pt x="0" y="8"/>
                  </a:moveTo>
                  <a:lnTo>
                    <a:pt x="0" y="42"/>
                  </a:lnTo>
                  <a:lnTo>
                    <a:pt x="86" y="85"/>
                  </a:lnTo>
                  <a:lnTo>
                    <a:pt x="128" y="42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$ḻíḓè"/>
            <p:cNvSpPr/>
            <p:nvPr/>
          </p:nvSpPr>
          <p:spPr bwMode="auto">
            <a:xfrm>
              <a:off x="3417888" y="4838701"/>
              <a:ext cx="128588" cy="12700"/>
            </a:xfrm>
            <a:custGeom>
              <a:avLst/>
              <a:gdLst>
                <a:gd name="T0" fmla="*/ 0 w 81"/>
                <a:gd name="T1" fmla="*/ 8 h 8"/>
                <a:gd name="T2" fmla="*/ 79 w 81"/>
                <a:gd name="T3" fmla="*/ 8 h 8"/>
                <a:gd name="T4" fmla="*/ 81 w 81"/>
                <a:gd name="T5" fmla="*/ 0 h 8"/>
                <a:gd name="T6" fmla="*/ 0 w 81"/>
                <a:gd name="T7" fmla="*/ 0 h 8"/>
                <a:gd name="T8" fmla="*/ 0 w 81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">
                  <a:moveTo>
                    <a:pt x="0" y="8"/>
                  </a:moveTo>
                  <a:lnTo>
                    <a:pt x="79" y="8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ṥḷïḍe"/>
            <p:cNvSpPr/>
            <p:nvPr/>
          </p:nvSpPr>
          <p:spPr bwMode="auto">
            <a:xfrm>
              <a:off x="2755900" y="1858963"/>
              <a:ext cx="479425" cy="1511300"/>
            </a:xfrm>
            <a:custGeom>
              <a:avLst/>
              <a:gdLst>
                <a:gd name="T0" fmla="*/ 216 w 218"/>
                <a:gd name="T1" fmla="*/ 0 h 688"/>
                <a:gd name="T2" fmla="*/ 63 w 218"/>
                <a:gd name="T3" fmla="*/ 103 h 688"/>
                <a:gd name="T4" fmla="*/ 60 w 218"/>
                <a:gd name="T5" fmla="*/ 119 h 688"/>
                <a:gd name="T6" fmla="*/ 58 w 218"/>
                <a:gd name="T7" fmla="*/ 210 h 688"/>
                <a:gd name="T8" fmla="*/ 36 w 218"/>
                <a:gd name="T9" fmla="*/ 297 h 688"/>
                <a:gd name="T10" fmla="*/ 15 w 218"/>
                <a:gd name="T11" fmla="*/ 425 h 688"/>
                <a:gd name="T12" fmla="*/ 3 w 218"/>
                <a:gd name="T13" fmla="*/ 565 h 688"/>
                <a:gd name="T14" fmla="*/ 1 w 218"/>
                <a:gd name="T15" fmla="*/ 602 h 688"/>
                <a:gd name="T16" fmla="*/ 16 w 218"/>
                <a:gd name="T17" fmla="*/ 687 h 688"/>
                <a:gd name="T18" fmla="*/ 24 w 218"/>
                <a:gd name="T19" fmla="*/ 685 h 688"/>
                <a:gd name="T20" fmla="*/ 76 w 218"/>
                <a:gd name="T21" fmla="*/ 653 h 688"/>
                <a:gd name="T22" fmla="*/ 95 w 218"/>
                <a:gd name="T23" fmla="*/ 642 h 688"/>
                <a:gd name="T24" fmla="*/ 138 w 218"/>
                <a:gd name="T25" fmla="*/ 627 h 688"/>
                <a:gd name="T26" fmla="*/ 110 w 218"/>
                <a:gd name="T27" fmla="*/ 623 h 688"/>
                <a:gd name="T28" fmla="*/ 148 w 218"/>
                <a:gd name="T29" fmla="*/ 455 h 688"/>
                <a:gd name="T30" fmla="*/ 163 w 218"/>
                <a:gd name="T31" fmla="*/ 356 h 688"/>
                <a:gd name="T32" fmla="*/ 173 w 218"/>
                <a:gd name="T33" fmla="*/ 94 h 688"/>
                <a:gd name="T34" fmla="*/ 211 w 218"/>
                <a:gd name="T35" fmla="*/ 17 h 688"/>
                <a:gd name="T36" fmla="*/ 218 w 218"/>
                <a:gd name="T37" fmla="*/ 17 h 688"/>
                <a:gd name="T38" fmla="*/ 216 w 218"/>
                <a:gd name="T39" fmla="*/ 17 h 688"/>
                <a:gd name="T40" fmla="*/ 216 w 218"/>
                <a:gd name="T41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8" h="688">
                  <a:moveTo>
                    <a:pt x="216" y="0"/>
                  </a:moveTo>
                  <a:cubicBezTo>
                    <a:pt x="150" y="4"/>
                    <a:pt x="82" y="39"/>
                    <a:pt x="63" y="103"/>
                  </a:cubicBezTo>
                  <a:cubicBezTo>
                    <a:pt x="62" y="108"/>
                    <a:pt x="60" y="113"/>
                    <a:pt x="60" y="119"/>
                  </a:cubicBezTo>
                  <a:cubicBezTo>
                    <a:pt x="57" y="152"/>
                    <a:pt x="67" y="176"/>
                    <a:pt x="58" y="210"/>
                  </a:cubicBezTo>
                  <a:cubicBezTo>
                    <a:pt x="49" y="238"/>
                    <a:pt x="42" y="268"/>
                    <a:pt x="36" y="297"/>
                  </a:cubicBezTo>
                  <a:cubicBezTo>
                    <a:pt x="29" y="340"/>
                    <a:pt x="21" y="382"/>
                    <a:pt x="15" y="425"/>
                  </a:cubicBezTo>
                  <a:cubicBezTo>
                    <a:pt x="9" y="472"/>
                    <a:pt x="4" y="518"/>
                    <a:pt x="3" y="565"/>
                  </a:cubicBezTo>
                  <a:cubicBezTo>
                    <a:pt x="3" y="570"/>
                    <a:pt x="2" y="584"/>
                    <a:pt x="1" y="602"/>
                  </a:cubicBezTo>
                  <a:cubicBezTo>
                    <a:pt x="0" y="638"/>
                    <a:pt x="1" y="686"/>
                    <a:pt x="16" y="687"/>
                  </a:cubicBezTo>
                  <a:cubicBezTo>
                    <a:pt x="19" y="688"/>
                    <a:pt x="22" y="687"/>
                    <a:pt x="24" y="685"/>
                  </a:cubicBezTo>
                  <a:cubicBezTo>
                    <a:pt x="44" y="676"/>
                    <a:pt x="59" y="663"/>
                    <a:pt x="76" y="653"/>
                  </a:cubicBezTo>
                  <a:cubicBezTo>
                    <a:pt x="82" y="649"/>
                    <a:pt x="88" y="645"/>
                    <a:pt x="95" y="642"/>
                  </a:cubicBezTo>
                  <a:cubicBezTo>
                    <a:pt x="109" y="636"/>
                    <a:pt x="123" y="631"/>
                    <a:pt x="138" y="627"/>
                  </a:cubicBezTo>
                  <a:cubicBezTo>
                    <a:pt x="113" y="628"/>
                    <a:pt x="110" y="623"/>
                    <a:pt x="110" y="623"/>
                  </a:cubicBezTo>
                  <a:cubicBezTo>
                    <a:pt x="110" y="623"/>
                    <a:pt x="132" y="533"/>
                    <a:pt x="148" y="455"/>
                  </a:cubicBezTo>
                  <a:cubicBezTo>
                    <a:pt x="156" y="414"/>
                    <a:pt x="163" y="377"/>
                    <a:pt x="163" y="356"/>
                  </a:cubicBezTo>
                  <a:cubicBezTo>
                    <a:pt x="165" y="295"/>
                    <a:pt x="173" y="94"/>
                    <a:pt x="173" y="94"/>
                  </a:cubicBezTo>
                  <a:cubicBezTo>
                    <a:pt x="211" y="17"/>
                    <a:pt x="211" y="17"/>
                    <a:pt x="211" y="17"/>
                  </a:cubicBezTo>
                  <a:cubicBezTo>
                    <a:pt x="218" y="17"/>
                    <a:pt x="218" y="17"/>
                    <a:pt x="218" y="17"/>
                  </a:cubicBezTo>
                  <a:cubicBezTo>
                    <a:pt x="217" y="17"/>
                    <a:pt x="217" y="17"/>
                    <a:pt x="216" y="17"/>
                  </a:cubicBezTo>
                  <a:cubicBezTo>
                    <a:pt x="217" y="10"/>
                    <a:pt x="217" y="5"/>
                    <a:pt x="216" y="0"/>
                  </a:cubicBezTo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îSļíde"/>
            <p:cNvSpPr/>
            <p:nvPr/>
          </p:nvSpPr>
          <p:spPr bwMode="auto">
            <a:xfrm>
              <a:off x="3324225" y="1865313"/>
              <a:ext cx="530225" cy="1470025"/>
            </a:xfrm>
            <a:custGeom>
              <a:avLst/>
              <a:gdLst>
                <a:gd name="T0" fmla="*/ 238 w 241"/>
                <a:gd name="T1" fmla="*/ 644 h 669"/>
                <a:gd name="T2" fmla="*/ 226 w 241"/>
                <a:gd name="T3" fmla="*/ 525 h 669"/>
                <a:gd name="T4" fmla="*/ 180 w 241"/>
                <a:gd name="T5" fmla="*/ 289 h 669"/>
                <a:gd name="T6" fmla="*/ 151 w 241"/>
                <a:gd name="T7" fmla="*/ 202 h 669"/>
                <a:gd name="T8" fmla="*/ 115 w 241"/>
                <a:gd name="T9" fmla="*/ 96 h 669"/>
                <a:gd name="T10" fmla="*/ 30 w 241"/>
                <a:gd name="T11" fmla="*/ 6 h 669"/>
                <a:gd name="T12" fmla="*/ 5 w 241"/>
                <a:gd name="T13" fmla="*/ 0 h 669"/>
                <a:gd name="T14" fmla="*/ 5 w 241"/>
                <a:gd name="T15" fmla="*/ 2 h 669"/>
                <a:gd name="T16" fmla="*/ 0 w 241"/>
                <a:gd name="T17" fmla="*/ 14 h 669"/>
                <a:gd name="T18" fmla="*/ 30 w 241"/>
                <a:gd name="T19" fmla="*/ 15 h 669"/>
                <a:gd name="T20" fmla="*/ 115 w 241"/>
                <a:gd name="T21" fmla="*/ 352 h 669"/>
                <a:gd name="T22" fmla="*/ 124 w 241"/>
                <a:gd name="T23" fmla="*/ 455 h 669"/>
                <a:gd name="T24" fmla="*/ 139 w 241"/>
                <a:gd name="T25" fmla="*/ 598 h 669"/>
                <a:gd name="T26" fmla="*/ 50 w 241"/>
                <a:gd name="T27" fmla="*/ 603 h 669"/>
                <a:gd name="T28" fmla="*/ 62 w 241"/>
                <a:gd name="T29" fmla="*/ 603 h 669"/>
                <a:gd name="T30" fmla="*/ 171 w 241"/>
                <a:gd name="T31" fmla="*/ 628 h 669"/>
                <a:gd name="T32" fmla="*/ 178 w 241"/>
                <a:gd name="T33" fmla="*/ 630 h 669"/>
                <a:gd name="T34" fmla="*/ 216 w 241"/>
                <a:gd name="T35" fmla="*/ 652 h 669"/>
                <a:gd name="T36" fmla="*/ 238 w 241"/>
                <a:gd name="T37" fmla="*/ 64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669">
                  <a:moveTo>
                    <a:pt x="238" y="644"/>
                  </a:moveTo>
                  <a:cubicBezTo>
                    <a:pt x="235" y="604"/>
                    <a:pt x="231" y="565"/>
                    <a:pt x="226" y="525"/>
                  </a:cubicBezTo>
                  <a:cubicBezTo>
                    <a:pt x="216" y="445"/>
                    <a:pt x="203" y="366"/>
                    <a:pt x="180" y="289"/>
                  </a:cubicBezTo>
                  <a:cubicBezTo>
                    <a:pt x="171" y="260"/>
                    <a:pt x="161" y="231"/>
                    <a:pt x="151" y="202"/>
                  </a:cubicBezTo>
                  <a:cubicBezTo>
                    <a:pt x="139" y="167"/>
                    <a:pt x="127" y="131"/>
                    <a:pt x="115" y="96"/>
                  </a:cubicBezTo>
                  <a:cubicBezTo>
                    <a:pt x="100" y="52"/>
                    <a:pt x="75" y="21"/>
                    <a:pt x="30" y="6"/>
                  </a:cubicBezTo>
                  <a:cubicBezTo>
                    <a:pt x="22" y="3"/>
                    <a:pt x="14" y="1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4" y="7"/>
                    <a:pt x="3" y="11"/>
                    <a:pt x="0" y="1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112" y="302"/>
                    <a:pt x="115" y="352"/>
                  </a:cubicBezTo>
                  <a:cubicBezTo>
                    <a:pt x="116" y="371"/>
                    <a:pt x="120" y="412"/>
                    <a:pt x="124" y="455"/>
                  </a:cubicBezTo>
                  <a:cubicBezTo>
                    <a:pt x="131" y="524"/>
                    <a:pt x="139" y="598"/>
                    <a:pt x="139" y="598"/>
                  </a:cubicBezTo>
                  <a:cubicBezTo>
                    <a:pt x="139" y="598"/>
                    <a:pt x="103" y="599"/>
                    <a:pt x="50" y="603"/>
                  </a:cubicBezTo>
                  <a:cubicBezTo>
                    <a:pt x="54" y="603"/>
                    <a:pt x="58" y="603"/>
                    <a:pt x="62" y="603"/>
                  </a:cubicBezTo>
                  <a:cubicBezTo>
                    <a:pt x="98" y="602"/>
                    <a:pt x="136" y="618"/>
                    <a:pt x="171" y="628"/>
                  </a:cubicBezTo>
                  <a:cubicBezTo>
                    <a:pt x="173" y="629"/>
                    <a:pt x="176" y="629"/>
                    <a:pt x="178" y="630"/>
                  </a:cubicBezTo>
                  <a:cubicBezTo>
                    <a:pt x="192" y="634"/>
                    <a:pt x="204" y="644"/>
                    <a:pt x="216" y="652"/>
                  </a:cubicBezTo>
                  <a:cubicBezTo>
                    <a:pt x="233" y="664"/>
                    <a:pt x="241" y="669"/>
                    <a:pt x="238" y="644"/>
                  </a:cubicBezTo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iṧḷîḍê"/>
            <p:cNvSpPr/>
            <p:nvPr/>
          </p:nvSpPr>
          <p:spPr bwMode="auto">
            <a:xfrm>
              <a:off x="2924175" y="3187701"/>
              <a:ext cx="779463" cy="1663700"/>
            </a:xfrm>
            <a:custGeom>
              <a:avLst/>
              <a:gdLst>
                <a:gd name="T0" fmla="*/ 353 w 355"/>
                <a:gd name="T1" fmla="*/ 26 h 757"/>
                <a:gd name="T2" fmla="*/ 244 w 355"/>
                <a:gd name="T3" fmla="*/ 1 h 757"/>
                <a:gd name="T4" fmla="*/ 232 w 355"/>
                <a:gd name="T5" fmla="*/ 1 h 757"/>
                <a:gd name="T6" fmla="*/ 222 w 355"/>
                <a:gd name="T7" fmla="*/ 2 h 757"/>
                <a:gd name="T8" fmla="*/ 142 w 355"/>
                <a:gd name="T9" fmla="*/ 10 h 757"/>
                <a:gd name="T10" fmla="*/ 138 w 355"/>
                <a:gd name="T11" fmla="*/ 10 h 757"/>
                <a:gd name="T12" fmla="*/ 62 w 355"/>
                <a:gd name="T13" fmla="*/ 22 h 757"/>
                <a:gd name="T14" fmla="*/ 19 w 355"/>
                <a:gd name="T15" fmla="*/ 37 h 757"/>
                <a:gd name="T16" fmla="*/ 0 w 355"/>
                <a:gd name="T17" fmla="*/ 48 h 757"/>
                <a:gd name="T18" fmla="*/ 0 w 355"/>
                <a:gd name="T19" fmla="*/ 87 h 757"/>
                <a:gd name="T20" fmla="*/ 70 w 355"/>
                <a:gd name="T21" fmla="*/ 751 h 757"/>
                <a:gd name="T22" fmla="*/ 127 w 355"/>
                <a:gd name="T23" fmla="*/ 751 h 757"/>
                <a:gd name="T24" fmla="*/ 127 w 355"/>
                <a:gd name="T25" fmla="*/ 757 h 757"/>
                <a:gd name="T26" fmla="*/ 127 w 355"/>
                <a:gd name="T27" fmla="*/ 757 h 757"/>
                <a:gd name="T28" fmla="*/ 190 w 355"/>
                <a:gd name="T29" fmla="*/ 312 h 757"/>
                <a:gd name="T30" fmla="*/ 190 w 355"/>
                <a:gd name="T31" fmla="*/ 310 h 757"/>
                <a:gd name="T32" fmla="*/ 225 w 355"/>
                <a:gd name="T33" fmla="*/ 757 h 757"/>
                <a:gd name="T34" fmla="*/ 225 w 355"/>
                <a:gd name="T35" fmla="*/ 757 h 757"/>
                <a:gd name="T36" fmla="*/ 225 w 355"/>
                <a:gd name="T37" fmla="*/ 751 h 757"/>
                <a:gd name="T38" fmla="*/ 283 w 355"/>
                <a:gd name="T39" fmla="*/ 751 h 757"/>
                <a:gd name="T40" fmla="*/ 355 w 355"/>
                <a:gd name="T41" fmla="*/ 252 h 757"/>
                <a:gd name="T42" fmla="*/ 353 w 355"/>
                <a:gd name="T43" fmla="*/ 26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5" h="757">
                  <a:moveTo>
                    <a:pt x="353" y="26"/>
                  </a:moveTo>
                  <a:cubicBezTo>
                    <a:pt x="318" y="16"/>
                    <a:pt x="280" y="0"/>
                    <a:pt x="244" y="1"/>
                  </a:cubicBezTo>
                  <a:cubicBezTo>
                    <a:pt x="240" y="1"/>
                    <a:pt x="236" y="1"/>
                    <a:pt x="232" y="1"/>
                  </a:cubicBezTo>
                  <a:cubicBezTo>
                    <a:pt x="229" y="1"/>
                    <a:pt x="226" y="1"/>
                    <a:pt x="222" y="2"/>
                  </a:cubicBezTo>
                  <a:cubicBezTo>
                    <a:pt x="198" y="4"/>
                    <a:pt x="171" y="6"/>
                    <a:pt x="142" y="10"/>
                  </a:cubicBezTo>
                  <a:cubicBezTo>
                    <a:pt x="141" y="10"/>
                    <a:pt x="139" y="10"/>
                    <a:pt x="138" y="10"/>
                  </a:cubicBezTo>
                  <a:cubicBezTo>
                    <a:pt x="101" y="18"/>
                    <a:pt x="77" y="21"/>
                    <a:pt x="62" y="22"/>
                  </a:cubicBezTo>
                  <a:cubicBezTo>
                    <a:pt x="47" y="26"/>
                    <a:pt x="33" y="31"/>
                    <a:pt x="19" y="37"/>
                  </a:cubicBezTo>
                  <a:cubicBezTo>
                    <a:pt x="12" y="40"/>
                    <a:pt x="6" y="44"/>
                    <a:pt x="0" y="4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70" y="751"/>
                    <a:pt x="70" y="751"/>
                    <a:pt x="70" y="751"/>
                  </a:cubicBezTo>
                  <a:cubicBezTo>
                    <a:pt x="127" y="751"/>
                    <a:pt x="127" y="751"/>
                    <a:pt x="127" y="751"/>
                  </a:cubicBezTo>
                  <a:cubicBezTo>
                    <a:pt x="127" y="757"/>
                    <a:pt x="127" y="757"/>
                    <a:pt x="127" y="757"/>
                  </a:cubicBezTo>
                  <a:cubicBezTo>
                    <a:pt x="127" y="757"/>
                    <a:pt x="127" y="757"/>
                    <a:pt x="127" y="757"/>
                  </a:cubicBezTo>
                  <a:cubicBezTo>
                    <a:pt x="190" y="312"/>
                    <a:pt x="190" y="312"/>
                    <a:pt x="190" y="312"/>
                  </a:cubicBezTo>
                  <a:cubicBezTo>
                    <a:pt x="190" y="310"/>
                    <a:pt x="190" y="310"/>
                    <a:pt x="190" y="310"/>
                  </a:cubicBezTo>
                  <a:cubicBezTo>
                    <a:pt x="225" y="757"/>
                    <a:pt x="225" y="757"/>
                    <a:pt x="225" y="757"/>
                  </a:cubicBezTo>
                  <a:cubicBezTo>
                    <a:pt x="225" y="757"/>
                    <a:pt x="225" y="757"/>
                    <a:pt x="225" y="757"/>
                  </a:cubicBezTo>
                  <a:cubicBezTo>
                    <a:pt x="225" y="751"/>
                    <a:pt x="225" y="751"/>
                    <a:pt x="225" y="751"/>
                  </a:cubicBezTo>
                  <a:cubicBezTo>
                    <a:pt x="283" y="751"/>
                    <a:pt x="283" y="751"/>
                    <a:pt x="283" y="751"/>
                  </a:cubicBezTo>
                  <a:cubicBezTo>
                    <a:pt x="355" y="252"/>
                    <a:pt x="355" y="252"/>
                    <a:pt x="355" y="252"/>
                  </a:cubicBezTo>
                  <a:cubicBezTo>
                    <a:pt x="353" y="26"/>
                    <a:pt x="353" y="26"/>
                    <a:pt x="353" y="26"/>
                  </a:cubicBezTo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sḷiḓê"/>
            <p:cNvSpPr/>
            <p:nvPr/>
          </p:nvSpPr>
          <p:spPr bwMode="auto">
            <a:xfrm>
              <a:off x="3000375" y="4838701"/>
              <a:ext cx="203200" cy="134938"/>
            </a:xfrm>
            <a:custGeom>
              <a:avLst/>
              <a:gdLst>
                <a:gd name="T0" fmla="*/ 49 w 128"/>
                <a:gd name="T1" fmla="*/ 0 h 85"/>
                <a:gd name="T2" fmla="*/ 42 w 128"/>
                <a:gd name="T3" fmla="*/ 0 h 85"/>
                <a:gd name="T4" fmla="*/ 0 w 128"/>
                <a:gd name="T5" fmla="*/ 42 h 85"/>
                <a:gd name="T6" fmla="*/ 42 w 128"/>
                <a:gd name="T7" fmla="*/ 85 h 85"/>
                <a:gd name="T8" fmla="*/ 128 w 128"/>
                <a:gd name="T9" fmla="*/ 42 h 85"/>
                <a:gd name="T10" fmla="*/ 128 w 128"/>
                <a:gd name="T11" fmla="*/ 8 h 85"/>
                <a:gd name="T12" fmla="*/ 49 w 128"/>
                <a:gd name="T13" fmla="*/ 8 h 85"/>
                <a:gd name="T14" fmla="*/ 49 w 128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85">
                  <a:moveTo>
                    <a:pt x="49" y="0"/>
                  </a:moveTo>
                  <a:lnTo>
                    <a:pt x="42" y="0"/>
                  </a:lnTo>
                  <a:lnTo>
                    <a:pt x="0" y="42"/>
                  </a:lnTo>
                  <a:lnTo>
                    <a:pt x="42" y="85"/>
                  </a:lnTo>
                  <a:lnTo>
                    <a:pt x="128" y="42"/>
                  </a:lnTo>
                  <a:lnTo>
                    <a:pt x="128" y="8"/>
                  </a:lnTo>
                  <a:lnTo>
                    <a:pt x="49" y="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F1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ŝḷïḓê"/>
            <p:cNvSpPr/>
            <p:nvPr/>
          </p:nvSpPr>
          <p:spPr bwMode="auto">
            <a:xfrm>
              <a:off x="3078163" y="4838701"/>
              <a:ext cx="125413" cy="12700"/>
            </a:xfrm>
            <a:prstGeom prst="rect">
              <a:avLst/>
            </a:prstGeom>
            <a:solidFill>
              <a:srgbClr val="1F1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ŝḻïďe"/>
            <p:cNvSpPr/>
            <p:nvPr/>
          </p:nvSpPr>
          <p:spPr bwMode="auto">
            <a:xfrm>
              <a:off x="2998788" y="1895476"/>
              <a:ext cx="630238" cy="1343025"/>
            </a:xfrm>
            <a:custGeom>
              <a:avLst/>
              <a:gdLst>
                <a:gd name="T0" fmla="*/ 272 w 287"/>
                <a:gd name="T1" fmla="*/ 441 h 611"/>
                <a:gd name="T2" fmla="*/ 263 w 287"/>
                <a:gd name="T3" fmla="*/ 338 h 611"/>
                <a:gd name="T4" fmla="*/ 178 w 287"/>
                <a:gd name="T5" fmla="*/ 1 h 611"/>
                <a:gd name="T6" fmla="*/ 148 w 287"/>
                <a:gd name="T7" fmla="*/ 0 h 611"/>
                <a:gd name="T8" fmla="*/ 147 w 287"/>
                <a:gd name="T9" fmla="*/ 1 h 611"/>
                <a:gd name="T10" fmla="*/ 144 w 287"/>
                <a:gd name="T11" fmla="*/ 3 h 611"/>
                <a:gd name="T12" fmla="*/ 137 w 287"/>
                <a:gd name="T13" fmla="*/ 3 h 611"/>
                <a:gd name="T14" fmla="*/ 108 w 287"/>
                <a:gd name="T15" fmla="*/ 0 h 611"/>
                <a:gd name="T16" fmla="*/ 101 w 287"/>
                <a:gd name="T17" fmla="*/ 0 h 611"/>
                <a:gd name="T18" fmla="*/ 63 w 287"/>
                <a:gd name="T19" fmla="*/ 77 h 611"/>
                <a:gd name="T20" fmla="*/ 53 w 287"/>
                <a:gd name="T21" fmla="*/ 339 h 611"/>
                <a:gd name="T22" fmla="*/ 38 w 287"/>
                <a:gd name="T23" fmla="*/ 438 h 611"/>
                <a:gd name="T24" fmla="*/ 0 w 287"/>
                <a:gd name="T25" fmla="*/ 606 h 611"/>
                <a:gd name="T26" fmla="*/ 28 w 287"/>
                <a:gd name="T27" fmla="*/ 610 h 611"/>
                <a:gd name="T28" fmla="*/ 104 w 287"/>
                <a:gd name="T29" fmla="*/ 598 h 611"/>
                <a:gd name="T30" fmla="*/ 108 w 287"/>
                <a:gd name="T31" fmla="*/ 598 h 611"/>
                <a:gd name="T32" fmla="*/ 188 w 287"/>
                <a:gd name="T33" fmla="*/ 590 h 611"/>
                <a:gd name="T34" fmla="*/ 198 w 287"/>
                <a:gd name="T35" fmla="*/ 589 h 611"/>
                <a:gd name="T36" fmla="*/ 287 w 287"/>
                <a:gd name="T37" fmla="*/ 584 h 611"/>
                <a:gd name="T38" fmla="*/ 272 w 287"/>
                <a:gd name="T39" fmla="*/ 44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7" h="611">
                  <a:moveTo>
                    <a:pt x="272" y="441"/>
                  </a:moveTo>
                  <a:cubicBezTo>
                    <a:pt x="268" y="398"/>
                    <a:pt x="264" y="357"/>
                    <a:pt x="263" y="338"/>
                  </a:cubicBezTo>
                  <a:cubicBezTo>
                    <a:pt x="260" y="288"/>
                    <a:pt x="178" y="1"/>
                    <a:pt x="178" y="1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1"/>
                    <a:pt x="148" y="1"/>
                    <a:pt x="147" y="1"/>
                  </a:cubicBezTo>
                  <a:cubicBezTo>
                    <a:pt x="146" y="2"/>
                    <a:pt x="145" y="3"/>
                    <a:pt x="144" y="3"/>
                  </a:cubicBezTo>
                  <a:cubicBezTo>
                    <a:pt x="142" y="4"/>
                    <a:pt x="139" y="4"/>
                    <a:pt x="137" y="3"/>
                  </a:cubicBezTo>
                  <a:cubicBezTo>
                    <a:pt x="127" y="2"/>
                    <a:pt x="117" y="1"/>
                    <a:pt x="10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3" y="77"/>
                    <a:pt x="55" y="278"/>
                    <a:pt x="53" y="339"/>
                  </a:cubicBezTo>
                  <a:cubicBezTo>
                    <a:pt x="53" y="360"/>
                    <a:pt x="46" y="397"/>
                    <a:pt x="38" y="438"/>
                  </a:cubicBezTo>
                  <a:cubicBezTo>
                    <a:pt x="22" y="516"/>
                    <a:pt x="0" y="606"/>
                    <a:pt x="0" y="606"/>
                  </a:cubicBezTo>
                  <a:cubicBezTo>
                    <a:pt x="0" y="606"/>
                    <a:pt x="3" y="611"/>
                    <a:pt x="28" y="610"/>
                  </a:cubicBezTo>
                  <a:cubicBezTo>
                    <a:pt x="43" y="609"/>
                    <a:pt x="67" y="606"/>
                    <a:pt x="104" y="598"/>
                  </a:cubicBezTo>
                  <a:cubicBezTo>
                    <a:pt x="105" y="598"/>
                    <a:pt x="107" y="598"/>
                    <a:pt x="108" y="598"/>
                  </a:cubicBezTo>
                  <a:cubicBezTo>
                    <a:pt x="137" y="594"/>
                    <a:pt x="164" y="592"/>
                    <a:pt x="188" y="590"/>
                  </a:cubicBezTo>
                  <a:cubicBezTo>
                    <a:pt x="192" y="589"/>
                    <a:pt x="195" y="589"/>
                    <a:pt x="198" y="589"/>
                  </a:cubicBezTo>
                  <a:cubicBezTo>
                    <a:pt x="251" y="585"/>
                    <a:pt x="287" y="584"/>
                    <a:pt x="287" y="584"/>
                  </a:cubicBezTo>
                  <a:cubicBezTo>
                    <a:pt x="287" y="584"/>
                    <a:pt x="279" y="510"/>
                    <a:pt x="272" y="4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ṧḷîḓe"/>
            <p:cNvSpPr/>
            <p:nvPr/>
          </p:nvSpPr>
          <p:spPr bwMode="auto">
            <a:xfrm>
              <a:off x="3136900" y="1528763"/>
              <a:ext cx="309563" cy="376238"/>
            </a:xfrm>
            <a:custGeom>
              <a:avLst/>
              <a:gdLst>
                <a:gd name="T0" fmla="*/ 136 w 141"/>
                <a:gd name="T1" fmla="*/ 61 h 171"/>
                <a:gd name="T2" fmla="*/ 140 w 141"/>
                <a:gd name="T3" fmla="*/ 37 h 171"/>
                <a:gd name="T4" fmla="*/ 140 w 141"/>
                <a:gd name="T5" fmla="*/ 31 h 171"/>
                <a:gd name="T6" fmla="*/ 102 w 141"/>
                <a:gd name="T7" fmla="*/ 19 h 171"/>
                <a:gd name="T8" fmla="*/ 18 w 141"/>
                <a:gd name="T9" fmla="*/ 11 h 171"/>
                <a:gd name="T10" fmla="*/ 6 w 141"/>
                <a:gd name="T11" fmla="*/ 65 h 171"/>
                <a:gd name="T12" fmla="*/ 6 w 141"/>
                <a:gd name="T13" fmla="*/ 78 h 171"/>
                <a:gd name="T14" fmla="*/ 0 w 141"/>
                <a:gd name="T15" fmla="*/ 89 h 171"/>
                <a:gd name="T16" fmla="*/ 11 w 141"/>
                <a:gd name="T17" fmla="*/ 109 h 171"/>
                <a:gd name="T18" fmla="*/ 43 w 141"/>
                <a:gd name="T19" fmla="*/ 150 h 171"/>
                <a:gd name="T20" fmla="*/ 43 w 141"/>
                <a:gd name="T21" fmla="*/ 167 h 171"/>
                <a:gd name="T22" fmla="*/ 45 w 141"/>
                <a:gd name="T23" fmla="*/ 167 h 171"/>
                <a:gd name="T24" fmla="*/ 74 w 141"/>
                <a:gd name="T25" fmla="*/ 170 h 171"/>
                <a:gd name="T26" fmla="*/ 81 w 141"/>
                <a:gd name="T27" fmla="*/ 170 h 171"/>
                <a:gd name="T28" fmla="*/ 84 w 141"/>
                <a:gd name="T29" fmla="*/ 168 h 171"/>
                <a:gd name="T30" fmla="*/ 85 w 141"/>
                <a:gd name="T31" fmla="*/ 167 h 171"/>
                <a:gd name="T32" fmla="*/ 90 w 141"/>
                <a:gd name="T33" fmla="*/ 155 h 171"/>
                <a:gd name="T34" fmla="*/ 90 w 141"/>
                <a:gd name="T35" fmla="*/ 153 h 171"/>
                <a:gd name="T36" fmla="*/ 122 w 141"/>
                <a:gd name="T37" fmla="*/ 115 h 171"/>
                <a:gd name="T38" fmla="*/ 141 w 141"/>
                <a:gd name="T39" fmla="*/ 60 h 171"/>
                <a:gd name="T40" fmla="*/ 141 w 141"/>
                <a:gd name="T41" fmla="*/ 59 h 171"/>
                <a:gd name="T42" fmla="*/ 136 w 141"/>
                <a:gd name="T43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71">
                  <a:moveTo>
                    <a:pt x="136" y="61"/>
                  </a:moveTo>
                  <a:cubicBezTo>
                    <a:pt x="135" y="53"/>
                    <a:pt x="138" y="45"/>
                    <a:pt x="140" y="37"/>
                  </a:cubicBezTo>
                  <a:cubicBezTo>
                    <a:pt x="140" y="35"/>
                    <a:pt x="140" y="33"/>
                    <a:pt x="140" y="31"/>
                  </a:cubicBezTo>
                  <a:cubicBezTo>
                    <a:pt x="126" y="29"/>
                    <a:pt x="112" y="24"/>
                    <a:pt x="102" y="19"/>
                  </a:cubicBezTo>
                  <a:cubicBezTo>
                    <a:pt x="81" y="10"/>
                    <a:pt x="40" y="0"/>
                    <a:pt x="18" y="11"/>
                  </a:cubicBezTo>
                  <a:cubicBezTo>
                    <a:pt x="0" y="20"/>
                    <a:pt x="6" y="47"/>
                    <a:pt x="6" y="65"/>
                  </a:cubicBezTo>
                  <a:cubicBezTo>
                    <a:pt x="7" y="69"/>
                    <a:pt x="7" y="74"/>
                    <a:pt x="6" y="78"/>
                  </a:cubicBezTo>
                  <a:cubicBezTo>
                    <a:pt x="5" y="83"/>
                    <a:pt x="2" y="86"/>
                    <a:pt x="0" y="89"/>
                  </a:cubicBezTo>
                  <a:cubicBezTo>
                    <a:pt x="2" y="96"/>
                    <a:pt x="6" y="103"/>
                    <a:pt x="11" y="109"/>
                  </a:cubicBezTo>
                  <a:cubicBezTo>
                    <a:pt x="25" y="124"/>
                    <a:pt x="39" y="132"/>
                    <a:pt x="43" y="150"/>
                  </a:cubicBezTo>
                  <a:cubicBezTo>
                    <a:pt x="44" y="155"/>
                    <a:pt x="44" y="160"/>
                    <a:pt x="43" y="167"/>
                  </a:cubicBezTo>
                  <a:cubicBezTo>
                    <a:pt x="44" y="167"/>
                    <a:pt x="44" y="167"/>
                    <a:pt x="45" y="167"/>
                  </a:cubicBezTo>
                  <a:cubicBezTo>
                    <a:pt x="54" y="168"/>
                    <a:pt x="64" y="169"/>
                    <a:pt x="74" y="170"/>
                  </a:cubicBezTo>
                  <a:cubicBezTo>
                    <a:pt x="76" y="171"/>
                    <a:pt x="79" y="171"/>
                    <a:pt x="81" y="170"/>
                  </a:cubicBezTo>
                  <a:cubicBezTo>
                    <a:pt x="82" y="170"/>
                    <a:pt x="83" y="169"/>
                    <a:pt x="84" y="168"/>
                  </a:cubicBezTo>
                  <a:cubicBezTo>
                    <a:pt x="85" y="168"/>
                    <a:pt x="85" y="168"/>
                    <a:pt x="85" y="167"/>
                  </a:cubicBezTo>
                  <a:cubicBezTo>
                    <a:pt x="88" y="164"/>
                    <a:pt x="89" y="160"/>
                    <a:pt x="90" y="155"/>
                  </a:cubicBezTo>
                  <a:cubicBezTo>
                    <a:pt x="90" y="154"/>
                    <a:pt x="90" y="153"/>
                    <a:pt x="90" y="153"/>
                  </a:cubicBezTo>
                  <a:cubicBezTo>
                    <a:pt x="94" y="136"/>
                    <a:pt x="112" y="129"/>
                    <a:pt x="122" y="115"/>
                  </a:cubicBezTo>
                  <a:cubicBezTo>
                    <a:pt x="133" y="98"/>
                    <a:pt x="138" y="79"/>
                    <a:pt x="141" y="60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0" y="60"/>
                    <a:pt x="138" y="60"/>
                    <a:pt x="136" y="61"/>
                  </a:cubicBezTo>
                  <a:close/>
                </a:path>
              </a:pathLst>
            </a:custGeom>
            <a:solidFill>
              <a:srgbClr val="ED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îṧľidé"/>
            <p:cNvSpPr/>
            <p:nvPr/>
          </p:nvSpPr>
          <p:spPr bwMode="auto">
            <a:xfrm>
              <a:off x="3013075" y="1246188"/>
              <a:ext cx="576263" cy="488950"/>
            </a:xfrm>
            <a:custGeom>
              <a:avLst/>
              <a:gdLst>
                <a:gd name="T0" fmla="*/ 250 w 262"/>
                <a:gd name="T1" fmla="*/ 74 h 223"/>
                <a:gd name="T2" fmla="*/ 230 w 262"/>
                <a:gd name="T3" fmla="*/ 58 h 223"/>
                <a:gd name="T4" fmla="*/ 222 w 262"/>
                <a:gd name="T5" fmla="*/ 38 h 223"/>
                <a:gd name="T6" fmla="*/ 192 w 262"/>
                <a:gd name="T7" fmla="*/ 20 h 223"/>
                <a:gd name="T8" fmla="*/ 117 w 262"/>
                <a:gd name="T9" fmla="*/ 12 h 223"/>
                <a:gd name="T10" fmla="*/ 47 w 262"/>
                <a:gd name="T11" fmla="*/ 34 h 223"/>
                <a:gd name="T12" fmla="*/ 25 w 262"/>
                <a:gd name="T13" fmla="*/ 57 h 223"/>
                <a:gd name="T14" fmla="*/ 13 w 262"/>
                <a:gd name="T15" fmla="*/ 166 h 223"/>
                <a:gd name="T16" fmla="*/ 24 w 262"/>
                <a:gd name="T17" fmla="*/ 187 h 223"/>
                <a:gd name="T18" fmla="*/ 55 w 262"/>
                <a:gd name="T19" fmla="*/ 223 h 223"/>
                <a:gd name="T20" fmla="*/ 56 w 262"/>
                <a:gd name="T21" fmla="*/ 218 h 223"/>
                <a:gd name="T22" fmla="*/ 62 w 262"/>
                <a:gd name="T23" fmla="*/ 207 h 223"/>
                <a:gd name="T24" fmla="*/ 62 w 262"/>
                <a:gd name="T25" fmla="*/ 194 h 223"/>
                <a:gd name="T26" fmla="*/ 74 w 262"/>
                <a:gd name="T27" fmla="*/ 140 h 223"/>
                <a:gd name="T28" fmla="*/ 158 w 262"/>
                <a:gd name="T29" fmla="*/ 148 h 223"/>
                <a:gd name="T30" fmla="*/ 196 w 262"/>
                <a:gd name="T31" fmla="*/ 160 h 223"/>
                <a:gd name="T32" fmla="*/ 196 w 262"/>
                <a:gd name="T33" fmla="*/ 166 h 223"/>
                <a:gd name="T34" fmla="*/ 192 w 262"/>
                <a:gd name="T35" fmla="*/ 190 h 223"/>
                <a:gd name="T36" fmla="*/ 197 w 262"/>
                <a:gd name="T37" fmla="*/ 188 h 223"/>
                <a:gd name="T38" fmla="*/ 217 w 262"/>
                <a:gd name="T39" fmla="*/ 161 h 223"/>
                <a:gd name="T40" fmla="*/ 229 w 262"/>
                <a:gd name="T41" fmla="*/ 158 h 223"/>
                <a:gd name="T42" fmla="*/ 262 w 262"/>
                <a:gd name="T43" fmla="*/ 98 h 223"/>
                <a:gd name="T44" fmla="*/ 250 w 262"/>
                <a:gd name="T45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23">
                  <a:moveTo>
                    <a:pt x="250" y="74"/>
                  </a:moveTo>
                  <a:cubicBezTo>
                    <a:pt x="242" y="69"/>
                    <a:pt x="234" y="65"/>
                    <a:pt x="230" y="58"/>
                  </a:cubicBezTo>
                  <a:cubicBezTo>
                    <a:pt x="226" y="52"/>
                    <a:pt x="226" y="44"/>
                    <a:pt x="222" y="38"/>
                  </a:cubicBezTo>
                  <a:cubicBezTo>
                    <a:pt x="216" y="27"/>
                    <a:pt x="203" y="24"/>
                    <a:pt x="192" y="20"/>
                  </a:cubicBezTo>
                  <a:cubicBezTo>
                    <a:pt x="163" y="11"/>
                    <a:pt x="147" y="0"/>
                    <a:pt x="117" y="12"/>
                  </a:cubicBezTo>
                  <a:cubicBezTo>
                    <a:pt x="95" y="21"/>
                    <a:pt x="67" y="22"/>
                    <a:pt x="47" y="34"/>
                  </a:cubicBezTo>
                  <a:cubicBezTo>
                    <a:pt x="38" y="39"/>
                    <a:pt x="31" y="48"/>
                    <a:pt x="25" y="57"/>
                  </a:cubicBezTo>
                  <a:cubicBezTo>
                    <a:pt x="5" y="89"/>
                    <a:pt x="0" y="133"/>
                    <a:pt x="13" y="166"/>
                  </a:cubicBezTo>
                  <a:cubicBezTo>
                    <a:pt x="16" y="174"/>
                    <a:pt x="20" y="181"/>
                    <a:pt x="24" y="187"/>
                  </a:cubicBezTo>
                  <a:cubicBezTo>
                    <a:pt x="32" y="200"/>
                    <a:pt x="41" y="216"/>
                    <a:pt x="55" y="223"/>
                  </a:cubicBezTo>
                  <a:cubicBezTo>
                    <a:pt x="55" y="221"/>
                    <a:pt x="56" y="220"/>
                    <a:pt x="56" y="218"/>
                  </a:cubicBezTo>
                  <a:cubicBezTo>
                    <a:pt x="58" y="215"/>
                    <a:pt x="61" y="212"/>
                    <a:pt x="62" y="207"/>
                  </a:cubicBezTo>
                  <a:cubicBezTo>
                    <a:pt x="63" y="203"/>
                    <a:pt x="63" y="198"/>
                    <a:pt x="62" y="194"/>
                  </a:cubicBezTo>
                  <a:cubicBezTo>
                    <a:pt x="62" y="176"/>
                    <a:pt x="56" y="149"/>
                    <a:pt x="74" y="140"/>
                  </a:cubicBezTo>
                  <a:cubicBezTo>
                    <a:pt x="96" y="129"/>
                    <a:pt x="137" y="139"/>
                    <a:pt x="158" y="148"/>
                  </a:cubicBezTo>
                  <a:cubicBezTo>
                    <a:pt x="168" y="153"/>
                    <a:pt x="182" y="158"/>
                    <a:pt x="196" y="160"/>
                  </a:cubicBezTo>
                  <a:cubicBezTo>
                    <a:pt x="196" y="162"/>
                    <a:pt x="196" y="164"/>
                    <a:pt x="196" y="166"/>
                  </a:cubicBezTo>
                  <a:cubicBezTo>
                    <a:pt x="194" y="174"/>
                    <a:pt x="191" y="182"/>
                    <a:pt x="192" y="190"/>
                  </a:cubicBezTo>
                  <a:cubicBezTo>
                    <a:pt x="194" y="189"/>
                    <a:pt x="196" y="189"/>
                    <a:pt x="197" y="188"/>
                  </a:cubicBezTo>
                  <a:cubicBezTo>
                    <a:pt x="206" y="183"/>
                    <a:pt x="213" y="172"/>
                    <a:pt x="217" y="161"/>
                  </a:cubicBezTo>
                  <a:cubicBezTo>
                    <a:pt x="221" y="161"/>
                    <a:pt x="225" y="160"/>
                    <a:pt x="229" y="158"/>
                  </a:cubicBezTo>
                  <a:cubicBezTo>
                    <a:pt x="247" y="150"/>
                    <a:pt x="262" y="118"/>
                    <a:pt x="262" y="98"/>
                  </a:cubicBezTo>
                  <a:cubicBezTo>
                    <a:pt x="262" y="88"/>
                    <a:pt x="258" y="80"/>
                    <a:pt x="250" y="74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ŝḷiḑé"/>
            <p:cNvSpPr/>
            <p:nvPr/>
          </p:nvSpPr>
          <p:spPr bwMode="auto">
            <a:xfrm>
              <a:off x="2149475" y="2746376"/>
              <a:ext cx="166688" cy="127000"/>
            </a:xfrm>
            <a:custGeom>
              <a:avLst/>
              <a:gdLst>
                <a:gd name="T0" fmla="*/ 79 w 105"/>
                <a:gd name="T1" fmla="*/ 56 h 80"/>
                <a:gd name="T2" fmla="*/ 12 w 105"/>
                <a:gd name="T3" fmla="*/ 80 h 80"/>
                <a:gd name="T4" fmla="*/ 0 w 105"/>
                <a:gd name="T5" fmla="*/ 53 h 80"/>
                <a:gd name="T6" fmla="*/ 42 w 105"/>
                <a:gd name="T7" fmla="*/ 25 h 80"/>
                <a:gd name="T8" fmla="*/ 29 w 105"/>
                <a:gd name="T9" fmla="*/ 15 h 80"/>
                <a:gd name="T10" fmla="*/ 89 w 105"/>
                <a:gd name="T11" fmla="*/ 0 h 80"/>
                <a:gd name="T12" fmla="*/ 105 w 105"/>
                <a:gd name="T13" fmla="*/ 26 h 80"/>
                <a:gd name="T14" fmla="*/ 79 w 105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0">
                  <a:moveTo>
                    <a:pt x="79" y="56"/>
                  </a:moveTo>
                  <a:lnTo>
                    <a:pt x="12" y="80"/>
                  </a:lnTo>
                  <a:lnTo>
                    <a:pt x="0" y="53"/>
                  </a:lnTo>
                  <a:lnTo>
                    <a:pt x="42" y="25"/>
                  </a:lnTo>
                  <a:lnTo>
                    <a:pt x="29" y="15"/>
                  </a:lnTo>
                  <a:lnTo>
                    <a:pt x="89" y="0"/>
                  </a:lnTo>
                  <a:lnTo>
                    <a:pt x="105" y="26"/>
                  </a:lnTo>
                  <a:lnTo>
                    <a:pt x="79" y="56"/>
                  </a:lnTo>
                  <a:close/>
                </a:path>
              </a:pathLst>
            </a:custGeom>
            <a:solidFill>
              <a:srgbClr val="ED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sḷïďê"/>
            <p:cNvSpPr/>
            <p:nvPr/>
          </p:nvSpPr>
          <p:spPr bwMode="auto">
            <a:xfrm>
              <a:off x="2254250" y="1935163"/>
              <a:ext cx="823913" cy="890588"/>
            </a:xfrm>
            <a:custGeom>
              <a:avLst/>
              <a:gdLst>
                <a:gd name="T0" fmla="*/ 467 w 519"/>
                <a:gd name="T1" fmla="*/ 0 h 561"/>
                <a:gd name="T2" fmla="*/ 225 w 519"/>
                <a:gd name="T3" fmla="*/ 281 h 561"/>
                <a:gd name="T4" fmla="*/ 0 w 519"/>
                <a:gd name="T5" fmla="*/ 510 h 561"/>
                <a:gd name="T6" fmla="*/ 36 w 519"/>
                <a:gd name="T7" fmla="*/ 561 h 561"/>
                <a:gd name="T8" fmla="*/ 388 w 519"/>
                <a:gd name="T9" fmla="*/ 410 h 561"/>
                <a:gd name="T10" fmla="*/ 519 w 519"/>
                <a:gd name="T11" fmla="*/ 153 h 561"/>
                <a:gd name="T12" fmla="*/ 467 w 519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" h="561">
                  <a:moveTo>
                    <a:pt x="467" y="0"/>
                  </a:moveTo>
                  <a:lnTo>
                    <a:pt x="225" y="281"/>
                  </a:lnTo>
                  <a:lnTo>
                    <a:pt x="0" y="510"/>
                  </a:lnTo>
                  <a:lnTo>
                    <a:pt x="36" y="561"/>
                  </a:lnTo>
                  <a:lnTo>
                    <a:pt x="388" y="410"/>
                  </a:lnTo>
                  <a:lnTo>
                    <a:pt x="519" y="153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íŝlîďè"/>
            <p:cNvSpPr/>
            <p:nvPr/>
          </p:nvSpPr>
          <p:spPr bwMode="auto">
            <a:xfrm>
              <a:off x="2254250" y="1935163"/>
              <a:ext cx="823913" cy="890588"/>
            </a:xfrm>
            <a:custGeom>
              <a:avLst/>
              <a:gdLst>
                <a:gd name="T0" fmla="*/ 467 w 519"/>
                <a:gd name="T1" fmla="*/ 0 h 561"/>
                <a:gd name="T2" fmla="*/ 225 w 519"/>
                <a:gd name="T3" fmla="*/ 281 h 561"/>
                <a:gd name="T4" fmla="*/ 0 w 519"/>
                <a:gd name="T5" fmla="*/ 510 h 561"/>
                <a:gd name="T6" fmla="*/ 36 w 519"/>
                <a:gd name="T7" fmla="*/ 561 h 561"/>
                <a:gd name="T8" fmla="*/ 388 w 519"/>
                <a:gd name="T9" fmla="*/ 410 h 561"/>
                <a:gd name="T10" fmla="*/ 519 w 519"/>
                <a:gd name="T11" fmla="*/ 153 h 561"/>
                <a:gd name="T12" fmla="*/ 467 w 519"/>
                <a:gd name="T1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9" h="561">
                  <a:moveTo>
                    <a:pt x="467" y="0"/>
                  </a:moveTo>
                  <a:lnTo>
                    <a:pt x="225" y="281"/>
                  </a:lnTo>
                  <a:lnTo>
                    <a:pt x="0" y="510"/>
                  </a:lnTo>
                  <a:lnTo>
                    <a:pt x="36" y="561"/>
                  </a:lnTo>
                  <a:lnTo>
                    <a:pt x="388" y="410"/>
                  </a:lnTo>
                  <a:lnTo>
                    <a:pt x="519" y="153"/>
                  </a:lnTo>
                  <a:lnTo>
                    <a:pt x="4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iśḻîḍé"/>
            <p:cNvSpPr/>
            <p:nvPr/>
          </p:nvSpPr>
          <p:spPr bwMode="auto">
            <a:xfrm>
              <a:off x="4273550" y="3260726"/>
              <a:ext cx="493713" cy="1627188"/>
            </a:xfrm>
            <a:custGeom>
              <a:avLst/>
              <a:gdLst>
                <a:gd name="T0" fmla="*/ 15 w 311"/>
                <a:gd name="T1" fmla="*/ 50 h 1025"/>
                <a:gd name="T2" fmla="*/ 0 w 311"/>
                <a:gd name="T3" fmla="*/ 410 h 1025"/>
                <a:gd name="T4" fmla="*/ 45 w 311"/>
                <a:gd name="T5" fmla="*/ 1020 h 1025"/>
                <a:gd name="T6" fmla="*/ 114 w 311"/>
                <a:gd name="T7" fmla="*/ 1025 h 1025"/>
                <a:gd name="T8" fmla="*/ 196 w 311"/>
                <a:gd name="T9" fmla="*/ 471 h 1025"/>
                <a:gd name="T10" fmla="*/ 311 w 311"/>
                <a:gd name="T11" fmla="*/ 0 h 1025"/>
                <a:gd name="T12" fmla="*/ 15 w 311"/>
                <a:gd name="T13" fmla="*/ 5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5">
                  <a:moveTo>
                    <a:pt x="15" y="50"/>
                  </a:moveTo>
                  <a:lnTo>
                    <a:pt x="0" y="410"/>
                  </a:lnTo>
                  <a:lnTo>
                    <a:pt x="45" y="1020"/>
                  </a:lnTo>
                  <a:lnTo>
                    <a:pt x="114" y="1025"/>
                  </a:lnTo>
                  <a:lnTo>
                    <a:pt x="196" y="471"/>
                  </a:lnTo>
                  <a:lnTo>
                    <a:pt x="311" y="0"/>
                  </a:lnTo>
                  <a:lnTo>
                    <a:pt x="15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ślíḑê"/>
            <p:cNvSpPr/>
            <p:nvPr/>
          </p:nvSpPr>
          <p:spPr bwMode="auto">
            <a:xfrm>
              <a:off x="4273550" y="3260726"/>
              <a:ext cx="493713" cy="1627188"/>
            </a:xfrm>
            <a:custGeom>
              <a:avLst/>
              <a:gdLst>
                <a:gd name="T0" fmla="*/ 15 w 311"/>
                <a:gd name="T1" fmla="*/ 50 h 1025"/>
                <a:gd name="T2" fmla="*/ 0 w 311"/>
                <a:gd name="T3" fmla="*/ 410 h 1025"/>
                <a:gd name="T4" fmla="*/ 45 w 311"/>
                <a:gd name="T5" fmla="*/ 1020 h 1025"/>
                <a:gd name="T6" fmla="*/ 114 w 311"/>
                <a:gd name="T7" fmla="*/ 1025 h 1025"/>
                <a:gd name="T8" fmla="*/ 196 w 311"/>
                <a:gd name="T9" fmla="*/ 471 h 1025"/>
                <a:gd name="T10" fmla="*/ 311 w 311"/>
                <a:gd name="T11" fmla="*/ 0 h 1025"/>
                <a:gd name="T12" fmla="*/ 15 w 311"/>
                <a:gd name="T13" fmla="*/ 5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025">
                  <a:moveTo>
                    <a:pt x="15" y="50"/>
                  </a:moveTo>
                  <a:lnTo>
                    <a:pt x="0" y="410"/>
                  </a:lnTo>
                  <a:lnTo>
                    <a:pt x="45" y="1020"/>
                  </a:lnTo>
                  <a:lnTo>
                    <a:pt x="114" y="1025"/>
                  </a:lnTo>
                  <a:lnTo>
                    <a:pt x="196" y="471"/>
                  </a:lnTo>
                  <a:lnTo>
                    <a:pt x="311" y="0"/>
                  </a:lnTo>
                  <a:lnTo>
                    <a:pt x="15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íşļiḍe"/>
            <p:cNvSpPr/>
            <p:nvPr/>
          </p:nvSpPr>
          <p:spPr bwMode="auto">
            <a:xfrm>
              <a:off x="4273550" y="4867276"/>
              <a:ext cx="180975" cy="117475"/>
            </a:xfrm>
            <a:custGeom>
              <a:avLst/>
              <a:gdLst>
                <a:gd name="T0" fmla="*/ 111 w 114"/>
                <a:gd name="T1" fmla="*/ 42 h 74"/>
                <a:gd name="T2" fmla="*/ 35 w 114"/>
                <a:gd name="T3" fmla="*/ 74 h 74"/>
                <a:gd name="T4" fmla="*/ 0 w 114"/>
                <a:gd name="T5" fmla="*/ 33 h 74"/>
                <a:gd name="T6" fmla="*/ 40 w 114"/>
                <a:gd name="T7" fmla="*/ 0 h 74"/>
                <a:gd name="T8" fmla="*/ 114 w 114"/>
                <a:gd name="T9" fmla="*/ 6 h 74"/>
                <a:gd name="T10" fmla="*/ 111 w 114"/>
                <a:gd name="T11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74">
                  <a:moveTo>
                    <a:pt x="111" y="42"/>
                  </a:moveTo>
                  <a:lnTo>
                    <a:pt x="35" y="74"/>
                  </a:lnTo>
                  <a:lnTo>
                    <a:pt x="0" y="33"/>
                  </a:lnTo>
                  <a:lnTo>
                    <a:pt x="40" y="0"/>
                  </a:lnTo>
                  <a:lnTo>
                    <a:pt x="114" y="6"/>
                  </a:lnTo>
                  <a:lnTo>
                    <a:pt x="111" y="42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ṡliḋê"/>
            <p:cNvSpPr/>
            <p:nvPr/>
          </p:nvSpPr>
          <p:spPr bwMode="auto">
            <a:xfrm>
              <a:off x="4602163" y="3094038"/>
              <a:ext cx="482600" cy="1762125"/>
            </a:xfrm>
            <a:custGeom>
              <a:avLst/>
              <a:gdLst>
                <a:gd name="T0" fmla="*/ 289 w 304"/>
                <a:gd name="T1" fmla="*/ 28 h 1110"/>
                <a:gd name="T2" fmla="*/ 304 w 304"/>
                <a:gd name="T3" fmla="*/ 299 h 1110"/>
                <a:gd name="T4" fmla="*/ 260 w 304"/>
                <a:gd name="T5" fmla="*/ 1107 h 1110"/>
                <a:gd name="T6" fmla="*/ 192 w 304"/>
                <a:gd name="T7" fmla="*/ 1110 h 1110"/>
                <a:gd name="T8" fmla="*/ 90 w 304"/>
                <a:gd name="T9" fmla="*/ 581 h 1110"/>
                <a:gd name="T10" fmla="*/ 0 w 304"/>
                <a:gd name="T11" fmla="*/ 0 h 1110"/>
                <a:gd name="T12" fmla="*/ 289 w 304"/>
                <a:gd name="T13" fmla="*/ 28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110">
                  <a:moveTo>
                    <a:pt x="289" y="28"/>
                  </a:moveTo>
                  <a:lnTo>
                    <a:pt x="304" y="299"/>
                  </a:lnTo>
                  <a:lnTo>
                    <a:pt x="260" y="1107"/>
                  </a:lnTo>
                  <a:lnTo>
                    <a:pt x="192" y="1110"/>
                  </a:lnTo>
                  <a:lnTo>
                    <a:pt x="90" y="581"/>
                  </a:lnTo>
                  <a:lnTo>
                    <a:pt x="0" y="0"/>
                  </a:lnTo>
                  <a:lnTo>
                    <a:pt x="28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íśḷiḋe"/>
            <p:cNvSpPr/>
            <p:nvPr/>
          </p:nvSpPr>
          <p:spPr bwMode="auto">
            <a:xfrm>
              <a:off x="4906963" y="4838701"/>
              <a:ext cx="177800" cy="117475"/>
            </a:xfrm>
            <a:custGeom>
              <a:avLst/>
              <a:gdLst>
                <a:gd name="T0" fmla="*/ 2 w 112"/>
                <a:gd name="T1" fmla="*/ 40 h 74"/>
                <a:gd name="T2" fmla="*/ 78 w 112"/>
                <a:gd name="T3" fmla="*/ 74 h 74"/>
                <a:gd name="T4" fmla="*/ 112 w 112"/>
                <a:gd name="T5" fmla="*/ 35 h 74"/>
                <a:gd name="T6" fmla="*/ 74 w 112"/>
                <a:gd name="T7" fmla="*/ 0 h 74"/>
                <a:gd name="T8" fmla="*/ 0 w 112"/>
                <a:gd name="T9" fmla="*/ 3 h 74"/>
                <a:gd name="T10" fmla="*/ 2 w 112"/>
                <a:gd name="T11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74">
                  <a:moveTo>
                    <a:pt x="2" y="40"/>
                  </a:moveTo>
                  <a:lnTo>
                    <a:pt x="78" y="74"/>
                  </a:lnTo>
                  <a:lnTo>
                    <a:pt x="112" y="35"/>
                  </a:lnTo>
                  <a:lnTo>
                    <a:pt x="74" y="0"/>
                  </a:lnTo>
                  <a:lnTo>
                    <a:pt x="0" y="3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şḻiďê"/>
            <p:cNvSpPr/>
            <p:nvPr/>
          </p:nvSpPr>
          <p:spPr bwMode="auto">
            <a:xfrm>
              <a:off x="4194175" y="1801813"/>
              <a:ext cx="1042988" cy="1636713"/>
            </a:xfrm>
            <a:custGeom>
              <a:avLst/>
              <a:gdLst>
                <a:gd name="T0" fmla="*/ 34 w 474"/>
                <a:gd name="T1" fmla="*/ 47 h 745"/>
                <a:gd name="T2" fmla="*/ 182 w 474"/>
                <a:gd name="T3" fmla="*/ 5 h 745"/>
                <a:gd name="T4" fmla="*/ 359 w 474"/>
                <a:gd name="T5" fmla="*/ 190 h 745"/>
                <a:gd name="T6" fmla="*/ 474 w 474"/>
                <a:gd name="T7" fmla="*/ 602 h 745"/>
                <a:gd name="T8" fmla="*/ 377 w 474"/>
                <a:gd name="T9" fmla="*/ 709 h 745"/>
                <a:gd name="T10" fmla="*/ 269 w 474"/>
                <a:gd name="T11" fmla="*/ 709 h 745"/>
                <a:gd name="T12" fmla="*/ 74 w 474"/>
                <a:gd name="T13" fmla="*/ 723 h 745"/>
                <a:gd name="T14" fmla="*/ 8 w 474"/>
                <a:gd name="T15" fmla="*/ 607 h 745"/>
                <a:gd name="T16" fmla="*/ 0 w 474"/>
                <a:gd name="T17" fmla="*/ 422 h 745"/>
                <a:gd name="T18" fmla="*/ 34 w 474"/>
                <a:gd name="T19" fmla="*/ 4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4" h="745">
                  <a:moveTo>
                    <a:pt x="34" y="47"/>
                  </a:moveTo>
                  <a:cubicBezTo>
                    <a:pt x="182" y="5"/>
                    <a:pt x="182" y="5"/>
                    <a:pt x="182" y="5"/>
                  </a:cubicBezTo>
                  <a:cubicBezTo>
                    <a:pt x="182" y="5"/>
                    <a:pt x="268" y="0"/>
                    <a:pt x="359" y="190"/>
                  </a:cubicBezTo>
                  <a:cubicBezTo>
                    <a:pt x="410" y="296"/>
                    <a:pt x="449" y="469"/>
                    <a:pt x="474" y="602"/>
                  </a:cubicBezTo>
                  <a:cubicBezTo>
                    <a:pt x="473" y="622"/>
                    <a:pt x="467" y="709"/>
                    <a:pt x="377" y="709"/>
                  </a:cubicBezTo>
                  <a:cubicBezTo>
                    <a:pt x="336" y="710"/>
                    <a:pt x="301" y="709"/>
                    <a:pt x="269" y="709"/>
                  </a:cubicBezTo>
                  <a:cubicBezTo>
                    <a:pt x="180" y="707"/>
                    <a:pt x="121" y="706"/>
                    <a:pt x="74" y="723"/>
                  </a:cubicBezTo>
                  <a:cubicBezTo>
                    <a:pt x="20" y="745"/>
                    <a:pt x="12" y="667"/>
                    <a:pt x="8" y="607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34" y="47"/>
                    <a:pt x="34" y="47"/>
                    <a:pt x="34" y="47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ṧliḋe"/>
            <p:cNvSpPr/>
            <p:nvPr/>
          </p:nvSpPr>
          <p:spPr bwMode="auto">
            <a:xfrm>
              <a:off x="4197350" y="1417638"/>
              <a:ext cx="461963" cy="484188"/>
            </a:xfrm>
            <a:custGeom>
              <a:avLst/>
              <a:gdLst>
                <a:gd name="T0" fmla="*/ 30 w 210"/>
                <a:gd name="T1" fmla="*/ 29 h 221"/>
                <a:gd name="T2" fmla="*/ 144 w 210"/>
                <a:gd name="T3" fmla="*/ 1 h 221"/>
                <a:gd name="T4" fmla="*/ 168 w 210"/>
                <a:gd name="T5" fmla="*/ 9 h 221"/>
                <a:gd name="T6" fmla="*/ 173 w 210"/>
                <a:gd name="T7" fmla="*/ 17 h 221"/>
                <a:gd name="T8" fmla="*/ 192 w 210"/>
                <a:gd name="T9" fmla="*/ 139 h 221"/>
                <a:gd name="T10" fmla="*/ 178 w 210"/>
                <a:gd name="T11" fmla="*/ 158 h 221"/>
                <a:gd name="T12" fmla="*/ 151 w 210"/>
                <a:gd name="T13" fmla="*/ 173 h 221"/>
                <a:gd name="T14" fmla="*/ 164 w 210"/>
                <a:gd name="T15" fmla="*/ 198 h 221"/>
                <a:gd name="T16" fmla="*/ 108 w 210"/>
                <a:gd name="T17" fmla="*/ 210 h 221"/>
                <a:gd name="T18" fmla="*/ 101 w 210"/>
                <a:gd name="T19" fmla="*/ 177 h 221"/>
                <a:gd name="T20" fmla="*/ 86 w 210"/>
                <a:gd name="T21" fmla="*/ 172 h 221"/>
                <a:gd name="T22" fmla="*/ 42 w 210"/>
                <a:gd name="T23" fmla="*/ 130 h 221"/>
                <a:gd name="T24" fmla="*/ 7 w 210"/>
                <a:gd name="T25" fmla="*/ 71 h 221"/>
                <a:gd name="T26" fmla="*/ 3 w 210"/>
                <a:gd name="T27" fmla="*/ 47 h 221"/>
                <a:gd name="T28" fmla="*/ 23 w 210"/>
                <a:gd name="T29" fmla="*/ 31 h 221"/>
                <a:gd name="T30" fmla="*/ 30 w 210"/>
                <a:gd name="T3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" h="221">
                  <a:moveTo>
                    <a:pt x="30" y="29"/>
                  </a:moveTo>
                  <a:cubicBezTo>
                    <a:pt x="67" y="14"/>
                    <a:pt x="105" y="0"/>
                    <a:pt x="144" y="1"/>
                  </a:cubicBezTo>
                  <a:cubicBezTo>
                    <a:pt x="153" y="1"/>
                    <a:pt x="162" y="2"/>
                    <a:pt x="168" y="9"/>
                  </a:cubicBezTo>
                  <a:cubicBezTo>
                    <a:pt x="170" y="11"/>
                    <a:pt x="172" y="14"/>
                    <a:pt x="173" y="17"/>
                  </a:cubicBezTo>
                  <a:cubicBezTo>
                    <a:pt x="189" y="51"/>
                    <a:pt x="210" y="102"/>
                    <a:pt x="192" y="139"/>
                  </a:cubicBezTo>
                  <a:cubicBezTo>
                    <a:pt x="189" y="146"/>
                    <a:pt x="184" y="152"/>
                    <a:pt x="178" y="158"/>
                  </a:cubicBezTo>
                  <a:cubicBezTo>
                    <a:pt x="170" y="165"/>
                    <a:pt x="161" y="170"/>
                    <a:pt x="151" y="173"/>
                  </a:cubicBezTo>
                  <a:cubicBezTo>
                    <a:pt x="155" y="182"/>
                    <a:pt x="159" y="190"/>
                    <a:pt x="164" y="198"/>
                  </a:cubicBezTo>
                  <a:cubicBezTo>
                    <a:pt x="158" y="213"/>
                    <a:pt x="117" y="221"/>
                    <a:pt x="108" y="210"/>
                  </a:cubicBezTo>
                  <a:cubicBezTo>
                    <a:pt x="106" y="199"/>
                    <a:pt x="103" y="188"/>
                    <a:pt x="101" y="177"/>
                  </a:cubicBezTo>
                  <a:cubicBezTo>
                    <a:pt x="96" y="176"/>
                    <a:pt x="91" y="174"/>
                    <a:pt x="86" y="172"/>
                  </a:cubicBezTo>
                  <a:cubicBezTo>
                    <a:pt x="66" y="164"/>
                    <a:pt x="52" y="148"/>
                    <a:pt x="42" y="130"/>
                  </a:cubicBezTo>
                  <a:cubicBezTo>
                    <a:pt x="31" y="110"/>
                    <a:pt x="17" y="92"/>
                    <a:pt x="7" y="71"/>
                  </a:cubicBezTo>
                  <a:cubicBezTo>
                    <a:pt x="3" y="64"/>
                    <a:pt x="0" y="55"/>
                    <a:pt x="3" y="47"/>
                  </a:cubicBezTo>
                  <a:cubicBezTo>
                    <a:pt x="6" y="39"/>
                    <a:pt x="15" y="35"/>
                    <a:pt x="23" y="31"/>
                  </a:cubicBezTo>
                  <a:cubicBezTo>
                    <a:pt x="26" y="30"/>
                    <a:pt x="28" y="29"/>
                    <a:pt x="30" y="29"/>
                  </a:cubicBezTo>
                  <a:close/>
                </a:path>
              </a:pathLst>
            </a:custGeom>
            <a:solidFill>
              <a:srgbClr val="BC7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sļïḍe"/>
            <p:cNvSpPr/>
            <p:nvPr/>
          </p:nvSpPr>
          <p:spPr bwMode="auto">
            <a:xfrm>
              <a:off x="4133850" y="1238251"/>
              <a:ext cx="542925" cy="460375"/>
            </a:xfrm>
            <a:custGeom>
              <a:avLst/>
              <a:gdLst>
                <a:gd name="T0" fmla="*/ 190 w 247"/>
                <a:gd name="T1" fmla="*/ 109 h 209"/>
                <a:gd name="T2" fmla="*/ 122 w 247"/>
                <a:gd name="T3" fmla="*/ 103 h 209"/>
                <a:gd name="T4" fmla="*/ 62 w 247"/>
                <a:gd name="T5" fmla="*/ 209 h 209"/>
                <a:gd name="T6" fmla="*/ 6 w 247"/>
                <a:gd name="T7" fmla="*/ 150 h 209"/>
                <a:gd name="T8" fmla="*/ 8 w 247"/>
                <a:gd name="T9" fmla="*/ 84 h 209"/>
                <a:gd name="T10" fmla="*/ 55 w 247"/>
                <a:gd name="T11" fmla="*/ 41 h 209"/>
                <a:gd name="T12" fmla="*/ 95 w 247"/>
                <a:gd name="T13" fmla="*/ 7 h 209"/>
                <a:gd name="T14" fmla="*/ 104 w 247"/>
                <a:gd name="T15" fmla="*/ 1 h 209"/>
                <a:gd name="T16" fmla="*/ 117 w 247"/>
                <a:gd name="T17" fmla="*/ 1 h 209"/>
                <a:gd name="T18" fmla="*/ 227 w 247"/>
                <a:gd name="T19" fmla="*/ 10 h 209"/>
                <a:gd name="T20" fmla="*/ 245 w 247"/>
                <a:gd name="T21" fmla="*/ 18 h 209"/>
                <a:gd name="T22" fmla="*/ 247 w 247"/>
                <a:gd name="T23" fmla="*/ 31 h 209"/>
                <a:gd name="T24" fmla="*/ 243 w 247"/>
                <a:gd name="T25" fmla="*/ 88 h 209"/>
                <a:gd name="T26" fmla="*/ 225 w 247"/>
                <a:gd name="T27" fmla="*/ 152 h 209"/>
                <a:gd name="T28" fmla="*/ 210 w 247"/>
                <a:gd name="T29" fmla="*/ 124 h 209"/>
                <a:gd name="T30" fmla="*/ 190 w 247"/>
                <a:gd name="T31" fmla="*/ 1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09">
                  <a:moveTo>
                    <a:pt x="190" y="109"/>
                  </a:moveTo>
                  <a:cubicBezTo>
                    <a:pt x="169" y="100"/>
                    <a:pt x="140" y="99"/>
                    <a:pt x="122" y="103"/>
                  </a:cubicBezTo>
                  <a:cubicBezTo>
                    <a:pt x="69" y="116"/>
                    <a:pt x="56" y="159"/>
                    <a:pt x="62" y="209"/>
                  </a:cubicBezTo>
                  <a:cubicBezTo>
                    <a:pt x="44" y="193"/>
                    <a:pt x="12" y="174"/>
                    <a:pt x="6" y="150"/>
                  </a:cubicBezTo>
                  <a:cubicBezTo>
                    <a:pt x="2" y="130"/>
                    <a:pt x="0" y="103"/>
                    <a:pt x="8" y="84"/>
                  </a:cubicBezTo>
                  <a:cubicBezTo>
                    <a:pt x="16" y="66"/>
                    <a:pt x="41" y="53"/>
                    <a:pt x="55" y="41"/>
                  </a:cubicBezTo>
                  <a:cubicBezTo>
                    <a:pt x="68" y="30"/>
                    <a:pt x="82" y="19"/>
                    <a:pt x="95" y="7"/>
                  </a:cubicBezTo>
                  <a:cubicBezTo>
                    <a:pt x="98" y="5"/>
                    <a:pt x="101" y="3"/>
                    <a:pt x="104" y="1"/>
                  </a:cubicBezTo>
                  <a:cubicBezTo>
                    <a:pt x="108" y="0"/>
                    <a:pt x="112" y="0"/>
                    <a:pt x="117" y="1"/>
                  </a:cubicBezTo>
                  <a:cubicBezTo>
                    <a:pt x="153" y="4"/>
                    <a:pt x="190" y="7"/>
                    <a:pt x="227" y="10"/>
                  </a:cubicBezTo>
                  <a:cubicBezTo>
                    <a:pt x="234" y="11"/>
                    <a:pt x="242" y="12"/>
                    <a:pt x="245" y="18"/>
                  </a:cubicBezTo>
                  <a:cubicBezTo>
                    <a:pt x="247" y="22"/>
                    <a:pt x="247" y="26"/>
                    <a:pt x="247" y="31"/>
                  </a:cubicBezTo>
                  <a:cubicBezTo>
                    <a:pt x="246" y="49"/>
                    <a:pt x="242" y="69"/>
                    <a:pt x="243" y="88"/>
                  </a:cubicBezTo>
                  <a:cubicBezTo>
                    <a:pt x="243" y="99"/>
                    <a:pt x="246" y="155"/>
                    <a:pt x="225" y="152"/>
                  </a:cubicBezTo>
                  <a:cubicBezTo>
                    <a:pt x="218" y="144"/>
                    <a:pt x="216" y="133"/>
                    <a:pt x="210" y="124"/>
                  </a:cubicBezTo>
                  <a:cubicBezTo>
                    <a:pt x="205" y="117"/>
                    <a:pt x="198" y="112"/>
                    <a:pt x="190" y="109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śľiḑé"/>
            <p:cNvSpPr/>
            <p:nvPr/>
          </p:nvSpPr>
          <p:spPr bwMode="auto">
            <a:xfrm>
              <a:off x="4594225" y="1812926"/>
              <a:ext cx="712788" cy="950913"/>
            </a:xfrm>
            <a:custGeom>
              <a:avLst/>
              <a:gdLst>
                <a:gd name="T0" fmla="*/ 0 w 449"/>
                <a:gd name="T1" fmla="*/ 0 h 599"/>
                <a:gd name="T2" fmla="*/ 82 w 449"/>
                <a:gd name="T3" fmla="*/ 9 h 599"/>
                <a:gd name="T4" fmla="*/ 416 w 449"/>
                <a:gd name="T5" fmla="*/ 259 h 599"/>
                <a:gd name="T6" fmla="*/ 449 w 449"/>
                <a:gd name="T7" fmla="*/ 353 h 599"/>
                <a:gd name="T8" fmla="*/ 351 w 449"/>
                <a:gd name="T9" fmla="*/ 599 h 599"/>
                <a:gd name="T10" fmla="*/ 301 w 449"/>
                <a:gd name="T11" fmla="*/ 523 h 599"/>
                <a:gd name="T12" fmla="*/ 330 w 449"/>
                <a:gd name="T13" fmla="*/ 349 h 599"/>
                <a:gd name="T14" fmla="*/ 229 w 449"/>
                <a:gd name="T15" fmla="*/ 300 h 599"/>
                <a:gd name="T16" fmla="*/ 61 w 449"/>
                <a:gd name="T17" fmla="*/ 48 h 599"/>
                <a:gd name="T18" fmla="*/ 0 w 449"/>
                <a:gd name="T1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9" h="599">
                  <a:moveTo>
                    <a:pt x="0" y="0"/>
                  </a:moveTo>
                  <a:lnTo>
                    <a:pt x="82" y="9"/>
                  </a:lnTo>
                  <a:lnTo>
                    <a:pt x="416" y="259"/>
                  </a:lnTo>
                  <a:lnTo>
                    <a:pt x="449" y="353"/>
                  </a:lnTo>
                  <a:lnTo>
                    <a:pt x="351" y="599"/>
                  </a:lnTo>
                  <a:lnTo>
                    <a:pt x="301" y="523"/>
                  </a:lnTo>
                  <a:lnTo>
                    <a:pt x="330" y="349"/>
                  </a:lnTo>
                  <a:lnTo>
                    <a:pt x="229" y="300"/>
                  </a:lnTo>
                  <a:lnTo>
                    <a:pt x="6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iš1ïde"/>
            <p:cNvSpPr/>
            <p:nvPr/>
          </p:nvSpPr>
          <p:spPr bwMode="auto">
            <a:xfrm>
              <a:off x="4922838" y="1677988"/>
              <a:ext cx="3760788" cy="3392488"/>
            </a:xfrm>
            <a:custGeom>
              <a:avLst/>
              <a:gdLst>
                <a:gd name="T0" fmla="*/ 2369 w 2369"/>
                <a:gd name="T1" fmla="*/ 1939 h 2137"/>
                <a:gd name="T2" fmla="*/ 176 w 2369"/>
                <a:gd name="T3" fmla="*/ 2137 h 2137"/>
                <a:gd name="T4" fmla="*/ 0 w 2369"/>
                <a:gd name="T5" fmla="*/ 200 h 2137"/>
                <a:gd name="T6" fmla="*/ 2194 w 2369"/>
                <a:gd name="T7" fmla="*/ 0 h 2137"/>
                <a:gd name="T8" fmla="*/ 2369 w 2369"/>
                <a:gd name="T9" fmla="*/ 1939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9" h="2137">
                  <a:moveTo>
                    <a:pt x="2369" y="1939"/>
                  </a:moveTo>
                  <a:lnTo>
                    <a:pt x="176" y="2137"/>
                  </a:lnTo>
                  <a:lnTo>
                    <a:pt x="0" y="200"/>
                  </a:lnTo>
                  <a:lnTo>
                    <a:pt x="2194" y="0"/>
                  </a:lnTo>
                  <a:lnTo>
                    <a:pt x="2369" y="19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ş1iḑé"/>
            <p:cNvSpPr/>
            <p:nvPr/>
          </p:nvSpPr>
          <p:spPr bwMode="auto">
            <a:xfrm>
              <a:off x="4922838" y="1677988"/>
              <a:ext cx="3536950" cy="906463"/>
            </a:xfrm>
            <a:custGeom>
              <a:avLst/>
              <a:gdLst>
                <a:gd name="T0" fmla="*/ 2228 w 2228"/>
                <a:gd name="T1" fmla="*/ 371 h 571"/>
                <a:gd name="T2" fmla="*/ 33 w 2228"/>
                <a:gd name="T3" fmla="*/ 571 h 571"/>
                <a:gd name="T4" fmla="*/ 0 w 2228"/>
                <a:gd name="T5" fmla="*/ 200 h 571"/>
                <a:gd name="T6" fmla="*/ 2194 w 2228"/>
                <a:gd name="T7" fmla="*/ 0 h 571"/>
                <a:gd name="T8" fmla="*/ 2228 w 2228"/>
                <a:gd name="T9" fmla="*/ 3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8" h="571">
                  <a:moveTo>
                    <a:pt x="2228" y="371"/>
                  </a:moveTo>
                  <a:lnTo>
                    <a:pt x="33" y="571"/>
                  </a:lnTo>
                  <a:lnTo>
                    <a:pt x="0" y="200"/>
                  </a:lnTo>
                  <a:lnTo>
                    <a:pt x="2194" y="0"/>
                  </a:lnTo>
                  <a:lnTo>
                    <a:pt x="2228" y="37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iś1ïḍé"/>
            <p:cNvSpPr/>
            <p:nvPr/>
          </p:nvSpPr>
          <p:spPr bwMode="auto">
            <a:xfrm>
              <a:off x="5338763" y="1757363"/>
              <a:ext cx="233363" cy="469900"/>
            </a:xfrm>
            <a:custGeom>
              <a:avLst/>
              <a:gdLst>
                <a:gd name="T0" fmla="*/ 87 w 106"/>
                <a:gd name="T1" fmla="*/ 209 h 214"/>
                <a:gd name="T2" fmla="*/ 38 w 106"/>
                <a:gd name="T3" fmla="*/ 213 h 214"/>
                <a:gd name="T4" fmla="*/ 16 w 106"/>
                <a:gd name="T5" fmla="*/ 195 h 214"/>
                <a:gd name="T6" fmla="*/ 1 w 106"/>
                <a:gd name="T7" fmla="*/ 27 h 214"/>
                <a:gd name="T8" fmla="*/ 19 w 106"/>
                <a:gd name="T9" fmla="*/ 5 h 214"/>
                <a:gd name="T10" fmla="*/ 68 w 106"/>
                <a:gd name="T11" fmla="*/ 1 h 214"/>
                <a:gd name="T12" fmla="*/ 90 w 106"/>
                <a:gd name="T13" fmla="*/ 19 h 214"/>
                <a:gd name="T14" fmla="*/ 105 w 106"/>
                <a:gd name="T15" fmla="*/ 187 h 214"/>
                <a:gd name="T16" fmla="*/ 87 w 106"/>
                <a:gd name="T17" fmla="*/ 20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4">
                  <a:moveTo>
                    <a:pt x="87" y="209"/>
                  </a:moveTo>
                  <a:cubicBezTo>
                    <a:pt x="38" y="213"/>
                    <a:pt x="38" y="213"/>
                    <a:pt x="38" y="213"/>
                  </a:cubicBezTo>
                  <a:cubicBezTo>
                    <a:pt x="27" y="214"/>
                    <a:pt x="17" y="206"/>
                    <a:pt x="16" y="19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16"/>
                    <a:pt x="8" y="6"/>
                    <a:pt x="19" y="5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79" y="0"/>
                    <a:pt x="89" y="8"/>
                    <a:pt x="90" y="1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6" y="198"/>
                    <a:pt x="98" y="208"/>
                    <a:pt x="87" y="20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ïSlïďe"/>
            <p:cNvSpPr/>
            <p:nvPr/>
          </p:nvSpPr>
          <p:spPr bwMode="auto">
            <a:xfrm>
              <a:off x="7764463" y="1538288"/>
              <a:ext cx="233363" cy="469900"/>
            </a:xfrm>
            <a:custGeom>
              <a:avLst/>
              <a:gdLst>
                <a:gd name="T0" fmla="*/ 87 w 106"/>
                <a:gd name="T1" fmla="*/ 209 h 214"/>
                <a:gd name="T2" fmla="*/ 38 w 106"/>
                <a:gd name="T3" fmla="*/ 213 h 214"/>
                <a:gd name="T4" fmla="*/ 16 w 106"/>
                <a:gd name="T5" fmla="*/ 195 h 214"/>
                <a:gd name="T6" fmla="*/ 1 w 106"/>
                <a:gd name="T7" fmla="*/ 27 h 214"/>
                <a:gd name="T8" fmla="*/ 19 w 106"/>
                <a:gd name="T9" fmla="*/ 6 h 214"/>
                <a:gd name="T10" fmla="*/ 69 w 106"/>
                <a:gd name="T11" fmla="*/ 1 h 214"/>
                <a:gd name="T12" fmla="*/ 90 w 106"/>
                <a:gd name="T13" fmla="*/ 19 h 214"/>
                <a:gd name="T14" fmla="*/ 105 w 106"/>
                <a:gd name="T15" fmla="*/ 187 h 214"/>
                <a:gd name="T16" fmla="*/ 87 w 106"/>
                <a:gd name="T17" fmla="*/ 20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214">
                  <a:moveTo>
                    <a:pt x="87" y="209"/>
                  </a:moveTo>
                  <a:cubicBezTo>
                    <a:pt x="38" y="213"/>
                    <a:pt x="38" y="213"/>
                    <a:pt x="38" y="213"/>
                  </a:cubicBezTo>
                  <a:cubicBezTo>
                    <a:pt x="27" y="214"/>
                    <a:pt x="17" y="206"/>
                    <a:pt x="16" y="19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16"/>
                    <a:pt x="8" y="7"/>
                    <a:pt x="19" y="6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9" y="0"/>
                    <a:pt x="89" y="8"/>
                    <a:pt x="90" y="19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6" y="198"/>
                    <a:pt x="98" y="208"/>
                    <a:pt x="87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íŝḻïďê"/>
            <p:cNvSpPr/>
            <p:nvPr/>
          </p:nvSpPr>
          <p:spPr bwMode="auto">
            <a:xfrm>
              <a:off x="5284788" y="2511426"/>
              <a:ext cx="3135313" cy="2270125"/>
            </a:xfrm>
            <a:custGeom>
              <a:avLst/>
              <a:gdLst>
                <a:gd name="T0" fmla="*/ 1388 w 1425"/>
                <a:gd name="T1" fmla="*/ 281 h 1033"/>
                <a:gd name="T2" fmla="*/ 1219 w 1425"/>
                <a:gd name="T3" fmla="*/ 128 h 1033"/>
                <a:gd name="T4" fmla="*/ 996 w 1425"/>
                <a:gd name="T5" fmla="*/ 41 h 1033"/>
                <a:gd name="T6" fmla="*/ 476 w 1425"/>
                <a:gd name="T7" fmla="*/ 65 h 1033"/>
                <a:gd name="T8" fmla="*/ 151 w 1425"/>
                <a:gd name="T9" fmla="*/ 310 h 1033"/>
                <a:gd name="T10" fmla="*/ 40 w 1425"/>
                <a:gd name="T11" fmla="*/ 656 h 1033"/>
                <a:gd name="T12" fmla="*/ 230 w 1425"/>
                <a:gd name="T13" fmla="*/ 944 h 1033"/>
                <a:gd name="T14" fmla="*/ 591 w 1425"/>
                <a:gd name="T15" fmla="*/ 1032 h 1033"/>
                <a:gd name="T16" fmla="*/ 982 w 1425"/>
                <a:gd name="T17" fmla="*/ 968 h 1033"/>
                <a:gd name="T18" fmla="*/ 1266 w 1425"/>
                <a:gd name="T19" fmla="*/ 791 h 1033"/>
                <a:gd name="T20" fmla="*/ 1412 w 1425"/>
                <a:gd name="T21" fmla="*/ 523 h 1033"/>
                <a:gd name="T22" fmla="*/ 1280 w 1425"/>
                <a:gd name="T23" fmla="*/ 294 h 1033"/>
                <a:gd name="T24" fmla="*/ 1187 w 1425"/>
                <a:gd name="T25" fmla="*/ 259 h 1033"/>
                <a:gd name="T26" fmla="*/ 1179 w 1425"/>
                <a:gd name="T27" fmla="*/ 285 h 1033"/>
                <a:gd name="T28" fmla="*/ 1387 w 1425"/>
                <a:gd name="T29" fmla="*/ 476 h 1033"/>
                <a:gd name="T30" fmla="*/ 1285 w 1425"/>
                <a:gd name="T31" fmla="*/ 731 h 1033"/>
                <a:gd name="T32" fmla="*/ 1038 w 1425"/>
                <a:gd name="T33" fmla="*/ 917 h 1033"/>
                <a:gd name="T34" fmla="*/ 680 w 1425"/>
                <a:gd name="T35" fmla="*/ 1003 h 1033"/>
                <a:gd name="T36" fmla="*/ 83 w 1425"/>
                <a:gd name="T37" fmla="*/ 727 h 1033"/>
                <a:gd name="T38" fmla="*/ 406 w 1425"/>
                <a:gd name="T39" fmla="*/ 127 h 1033"/>
                <a:gd name="T40" fmla="*/ 870 w 1425"/>
                <a:gd name="T41" fmla="*/ 45 h 1033"/>
                <a:gd name="T42" fmla="*/ 1293 w 1425"/>
                <a:gd name="T43" fmla="*/ 217 h 1033"/>
                <a:gd name="T44" fmla="*/ 1369 w 1425"/>
                <a:gd name="T45" fmla="*/ 300 h 1033"/>
                <a:gd name="T46" fmla="*/ 1388 w 1425"/>
                <a:gd name="T47" fmla="*/ 281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5" h="1033">
                  <a:moveTo>
                    <a:pt x="1388" y="281"/>
                  </a:moveTo>
                  <a:cubicBezTo>
                    <a:pt x="1339" y="222"/>
                    <a:pt x="1285" y="168"/>
                    <a:pt x="1219" y="128"/>
                  </a:cubicBezTo>
                  <a:cubicBezTo>
                    <a:pt x="1151" y="86"/>
                    <a:pt x="1074" y="59"/>
                    <a:pt x="996" y="41"/>
                  </a:cubicBezTo>
                  <a:cubicBezTo>
                    <a:pt x="826" y="0"/>
                    <a:pt x="640" y="0"/>
                    <a:pt x="476" y="65"/>
                  </a:cubicBezTo>
                  <a:cubicBezTo>
                    <a:pt x="348" y="115"/>
                    <a:pt x="234" y="201"/>
                    <a:pt x="151" y="310"/>
                  </a:cubicBezTo>
                  <a:cubicBezTo>
                    <a:pt x="77" y="408"/>
                    <a:pt x="27" y="532"/>
                    <a:pt x="40" y="656"/>
                  </a:cubicBezTo>
                  <a:cubicBezTo>
                    <a:pt x="53" y="777"/>
                    <a:pt x="126" y="881"/>
                    <a:pt x="230" y="944"/>
                  </a:cubicBezTo>
                  <a:cubicBezTo>
                    <a:pt x="337" y="1009"/>
                    <a:pt x="467" y="1031"/>
                    <a:pt x="591" y="1032"/>
                  </a:cubicBezTo>
                  <a:cubicBezTo>
                    <a:pt x="723" y="1033"/>
                    <a:pt x="857" y="1011"/>
                    <a:pt x="982" y="968"/>
                  </a:cubicBezTo>
                  <a:cubicBezTo>
                    <a:pt x="1089" y="930"/>
                    <a:pt x="1186" y="874"/>
                    <a:pt x="1266" y="791"/>
                  </a:cubicBezTo>
                  <a:cubicBezTo>
                    <a:pt x="1336" y="719"/>
                    <a:pt x="1400" y="626"/>
                    <a:pt x="1412" y="523"/>
                  </a:cubicBezTo>
                  <a:cubicBezTo>
                    <a:pt x="1425" y="421"/>
                    <a:pt x="1369" y="338"/>
                    <a:pt x="1280" y="294"/>
                  </a:cubicBezTo>
                  <a:cubicBezTo>
                    <a:pt x="1250" y="279"/>
                    <a:pt x="1218" y="268"/>
                    <a:pt x="1187" y="259"/>
                  </a:cubicBezTo>
                  <a:cubicBezTo>
                    <a:pt x="1170" y="255"/>
                    <a:pt x="1163" y="280"/>
                    <a:pt x="1179" y="285"/>
                  </a:cubicBezTo>
                  <a:cubicBezTo>
                    <a:pt x="1275" y="310"/>
                    <a:pt x="1379" y="366"/>
                    <a:pt x="1387" y="476"/>
                  </a:cubicBezTo>
                  <a:cubicBezTo>
                    <a:pt x="1395" y="570"/>
                    <a:pt x="1342" y="661"/>
                    <a:pt x="1285" y="731"/>
                  </a:cubicBezTo>
                  <a:cubicBezTo>
                    <a:pt x="1218" y="812"/>
                    <a:pt x="1134" y="875"/>
                    <a:pt x="1038" y="917"/>
                  </a:cubicBezTo>
                  <a:cubicBezTo>
                    <a:pt x="926" y="966"/>
                    <a:pt x="803" y="994"/>
                    <a:pt x="680" y="1003"/>
                  </a:cubicBezTo>
                  <a:cubicBezTo>
                    <a:pt x="459" y="1019"/>
                    <a:pt x="164" y="969"/>
                    <a:pt x="83" y="727"/>
                  </a:cubicBezTo>
                  <a:cubicBezTo>
                    <a:pt x="0" y="482"/>
                    <a:pt x="203" y="236"/>
                    <a:pt x="406" y="127"/>
                  </a:cubicBezTo>
                  <a:cubicBezTo>
                    <a:pt x="548" y="50"/>
                    <a:pt x="711" y="28"/>
                    <a:pt x="870" y="45"/>
                  </a:cubicBezTo>
                  <a:cubicBezTo>
                    <a:pt x="1022" y="62"/>
                    <a:pt x="1179" y="111"/>
                    <a:pt x="1293" y="217"/>
                  </a:cubicBezTo>
                  <a:cubicBezTo>
                    <a:pt x="1320" y="243"/>
                    <a:pt x="1345" y="271"/>
                    <a:pt x="1369" y="300"/>
                  </a:cubicBezTo>
                  <a:cubicBezTo>
                    <a:pt x="1380" y="313"/>
                    <a:pt x="1398" y="294"/>
                    <a:pt x="1388" y="281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îṧľíde"/>
            <p:cNvSpPr/>
            <p:nvPr/>
          </p:nvSpPr>
          <p:spPr bwMode="auto">
            <a:xfrm>
              <a:off x="9580563" y="4843463"/>
              <a:ext cx="171450" cy="184150"/>
            </a:xfrm>
            <a:custGeom>
              <a:avLst/>
              <a:gdLst>
                <a:gd name="T0" fmla="*/ 105 w 108"/>
                <a:gd name="T1" fmla="*/ 36 h 116"/>
                <a:gd name="T2" fmla="*/ 108 w 108"/>
                <a:gd name="T3" fmla="*/ 72 h 116"/>
                <a:gd name="T4" fmla="*/ 40 w 108"/>
                <a:gd name="T5" fmla="*/ 116 h 116"/>
                <a:gd name="T6" fmla="*/ 0 w 108"/>
                <a:gd name="T7" fmla="*/ 83 h 116"/>
                <a:gd name="T8" fmla="*/ 32 w 108"/>
                <a:gd name="T9" fmla="*/ 43 h 116"/>
                <a:gd name="T10" fmla="*/ 101 w 108"/>
                <a:gd name="T11" fmla="*/ 0 h 116"/>
                <a:gd name="T12" fmla="*/ 105 w 108"/>
                <a:gd name="T13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16">
                  <a:moveTo>
                    <a:pt x="105" y="36"/>
                  </a:moveTo>
                  <a:lnTo>
                    <a:pt x="108" y="72"/>
                  </a:lnTo>
                  <a:lnTo>
                    <a:pt x="40" y="116"/>
                  </a:lnTo>
                  <a:lnTo>
                    <a:pt x="0" y="83"/>
                  </a:lnTo>
                  <a:lnTo>
                    <a:pt x="32" y="43"/>
                  </a:lnTo>
                  <a:lnTo>
                    <a:pt x="101" y="0"/>
                  </a:lnTo>
                  <a:lnTo>
                    <a:pt x="105" y="36"/>
                  </a:lnTo>
                  <a:close/>
                </a:path>
              </a:pathLst>
            </a:custGeom>
            <a:solidFill>
              <a:srgbClr val="132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ṧḷiḋe"/>
            <p:cNvSpPr/>
            <p:nvPr/>
          </p:nvSpPr>
          <p:spPr bwMode="auto">
            <a:xfrm>
              <a:off x="9256713" y="3113088"/>
              <a:ext cx="512763" cy="1803400"/>
            </a:xfrm>
            <a:custGeom>
              <a:avLst/>
              <a:gdLst>
                <a:gd name="T0" fmla="*/ 312 w 323"/>
                <a:gd name="T1" fmla="*/ 18 h 1136"/>
                <a:gd name="T2" fmla="*/ 323 w 323"/>
                <a:gd name="T3" fmla="*/ 129 h 1136"/>
                <a:gd name="T4" fmla="*/ 225 w 323"/>
                <a:gd name="T5" fmla="*/ 622 h 1136"/>
                <a:gd name="T6" fmla="*/ 312 w 323"/>
                <a:gd name="T7" fmla="*/ 1113 h 1136"/>
                <a:gd name="T8" fmla="*/ 241 w 323"/>
                <a:gd name="T9" fmla="*/ 1136 h 1136"/>
                <a:gd name="T10" fmla="*/ 13 w 323"/>
                <a:gd name="T11" fmla="*/ 550 h 1136"/>
                <a:gd name="T12" fmla="*/ 0 w 323"/>
                <a:gd name="T13" fmla="*/ 371 h 1136"/>
                <a:gd name="T14" fmla="*/ 31 w 323"/>
                <a:gd name="T15" fmla="*/ 0 h 1136"/>
                <a:gd name="T16" fmla="*/ 312 w 323"/>
                <a:gd name="T17" fmla="*/ 18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136">
                  <a:moveTo>
                    <a:pt x="312" y="18"/>
                  </a:moveTo>
                  <a:lnTo>
                    <a:pt x="323" y="129"/>
                  </a:lnTo>
                  <a:lnTo>
                    <a:pt x="225" y="622"/>
                  </a:lnTo>
                  <a:lnTo>
                    <a:pt x="312" y="1113"/>
                  </a:lnTo>
                  <a:lnTo>
                    <a:pt x="241" y="1136"/>
                  </a:lnTo>
                  <a:lnTo>
                    <a:pt x="13" y="550"/>
                  </a:lnTo>
                  <a:lnTo>
                    <a:pt x="0" y="371"/>
                  </a:lnTo>
                  <a:lnTo>
                    <a:pt x="31" y="0"/>
                  </a:lnTo>
                  <a:lnTo>
                    <a:pt x="312" y="18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$ļïḓe"/>
            <p:cNvSpPr/>
            <p:nvPr/>
          </p:nvSpPr>
          <p:spPr bwMode="auto">
            <a:xfrm>
              <a:off x="8899525" y="3133726"/>
              <a:ext cx="454025" cy="1760538"/>
            </a:xfrm>
            <a:custGeom>
              <a:avLst/>
              <a:gdLst>
                <a:gd name="T0" fmla="*/ 2 w 286"/>
                <a:gd name="T1" fmla="*/ 44 h 1109"/>
                <a:gd name="T2" fmla="*/ 0 w 286"/>
                <a:gd name="T3" fmla="*/ 509 h 1109"/>
                <a:gd name="T4" fmla="*/ 91 w 286"/>
                <a:gd name="T5" fmla="*/ 1109 h 1109"/>
                <a:gd name="T6" fmla="*/ 159 w 286"/>
                <a:gd name="T7" fmla="*/ 1109 h 1109"/>
                <a:gd name="T8" fmla="*/ 198 w 286"/>
                <a:gd name="T9" fmla="*/ 554 h 1109"/>
                <a:gd name="T10" fmla="*/ 286 w 286"/>
                <a:gd name="T11" fmla="*/ 0 h 1109"/>
                <a:gd name="T12" fmla="*/ 2 w 286"/>
                <a:gd name="T13" fmla="*/ 44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1109">
                  <a:moveTo>
                    <a:pt x="2" y="44"/>
                  </a:moveTo>
                  <a:lnTo>
                    <a:pt x="0" y="509"/>
                  </a:lnTo>
                  <a:lnTo>
                    <a:pt x="91" y="1109"/>
                  </a:lnTo>
                  <a:lnTo>
                    <a:pt x="159" y="1109"/>
                  </a:lnTo>
                  <a:lnTo>
                    <a:pt x="198" y="554"/>
                  </a:lnTo>
                  <a:lnTo>
                    <a:pt x="286" y="0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ïśḻïḍè"/>
            <p:cNvSpPr/>
            <p:nvPr/>
          </p:nvSpPr>
          <p:spPr bwMode="auto">
            <a:xfrm>
              <a:off x="8977313" y="4879976"/>
              <a:ext cx="174625" cy="117475"/>
            </a:xfrm>
            <a:custGeom>
              <a:avLst/>
              <a:gdLst>
                <a:gd name="T0" fmla="*/ 110 w 110"/>
                <a:gd name="T1" fmla="*/ 36 h 74"/>
                <a:gd name="T2" fmla="*/ 36 w 110"/>
                <a:gd name="T3" fmla="*/ 74 h 74"/>
                <a:gd name="T4" fmla="*/ 0 w 110"/>
                <a:gd name="T5" fmla="*/ 38 h 74"/>
                <a:gd name="T6" fmla="*/ 36 w 110"/>
                <a:gd name="T7" fmla="*/ 0 h 74"/>
                <a:gd name="T8" fmla="*/ 110 w 110"/>
                <a:gd name="T9" fmla="*/ 0 h 74"/>
                <a:gd name="T10" fmla="*/ 110 w 110"/>
                <a:gd name="T1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4">
                  <a:moveTo>
                    <a:pt x="110" y="36"/>
                  </a:moveTo>
                  <a:lnTo>
                    <a:pt x="36" y="74"/>
                  </a:lnTo>
                  <a:lnTo>
                    <a:pt x="0" y="38"/>
                  </a:lnTo>
                  <a:lnTo>
                    <a:pt x="36" y="0"/>
                  </a:lnTo>
                  <a:lnTo>
                    <a:pt x="110" y="0"/>
                  </a:lnTo>
                  <a:lnTo>
                    <a:pt x="110" y="36"/>
                  </a:lnTo>
                  <a:close/>
                </a:path>
              </a:pathLst>
            </a:custGeom>
            <a:solidFill>
              <a:srgbClr val="132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s1ïḑè"/>
            <p:cNvSpPr/>
            <p:nvPr/>
          </p:nvSpPr>
          <p:spPr bwMode="auto">
            <a:xfrm>
              <a:off x="8736013" y="1963738"/>
              <a:ext cx="1254125" cy="1495425"/>
            </a:xfrm>
            <a:custGeom>
              <a:avLst/>
              <a:gdLst>
                <a:gd name="T0" fmla="*/ 35 w 570"/>
                <a:gd name="T1" fmla="*/ 514 h 680"/>
                <a:gd name="T2" fmla="*/ 84 w 570"/>
                <a:gd name="T3" fmla="*/ 178 h 680"/>
                <a:gd name="T4" fmla="*/ 104 w 570"/>
                <a:gd name="T5" fmla="*/ 79 h 680"/>
                <a:gd name="T6" fmla="*/ 177 w 570"/>
                <a:gd name="T7" fmla="*/ 16 h 680"/>
                <a:gd name="T8" fmla="*/ 303 w 570"/>
                <a:gd name="T9" fmla="*/ 1 h 680"/>
                <a:gd name="T10" fmla="*/ 416 w 570"/>
                <a:gd name="T11" fmla="*/ 216 h 680"/>
                <a:gd name="T12" fmla="*/ 481 w 570"/>
                <a:gd name="T13" fmla="*/ 344 h 680"/>
                <a:gd name="T14" fmla="*/ 521 w 570"/>
                <a:gd name="T15" fmla="*/ 482 h 680"/>
                <a:gd name="T16" fmla="*/ 536 w 570"/>
                <a:gd name="T17" fmla="*/ 627 h 680"/>
                <a:gd name="T18" fmla="*/ 527 w 570"/>
                <a:gd name="T19" fmla="*/ 630 h 680"/>
                <a:gd name="T20" fmla="*/ 357 w 570"/>
                <a:gd name="T21" fmla="*/ 672 h 680"/>
                <a:gd name="T22" fmla="*/ 202 w 570"/>
                <a:gd name="T23" fmla="*/ 675 h 680"/>
                <a:gd name="T24" fmla="*/ 0 w 570"/>
                <a:gd name="T25" fmla="*/ 621 h 680"/>
                <a:gd name="T26" fmla="*/ 35 w 570"/>
                <a:gd name="T27" fmla="*/ 514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0" h="680">
                  <a:moveTo>
                    <a:pt x="35" y="514"/>
                  </a:moveTo>
                  <a:cubicBezTo>
                    <a:pt x="70" y="405"/>
                    <a:pt x="74" y="291"/>
                    <a:pt x="84" y="178"/>
                  </a:cubicBezTo>
                  <a:cubicBezTo>
                    <a:pt x="87" y="144"/>
                    <a:pt x="90" y="110"/>
                    <a:pt x="104" y="79"/>
                  </a:cubicBezTo>
                  <a:cubicBezTo>
                    <a:pt x="120" y="44"/>
                    <a:pt x="146" y="26"/>
                    <a:pt x="177" y="16"/>
                  </a:cubicBezTo>
                  <a:cubicBezTo>
                    <a:pt x="216" y="3"/>
                    <a:pt x="263" y="3"/>
                    <a:pt x="303" y="1"/>
                  </a:cubicBezTo>
                  <a:cubicBezTo>
                    <a:pt x="342" y="0"/>
                    <a:pt x="376" y="145"/>
                    <a:pt x="416" y="216"/>
                  </a:cubicBezTo>
                  <a:cubicBezTo>
                    <a:pt x="440" y="259"/>
                    <a:pt x="465" y="297"/>
                    <a:pt x="481" y="344"/>
                  </a:cubicBezTo>
                  <a:cubicBezTo>
                    <a:pt x="497" y="389"/>
                    <a:pt x="512" y="435"/>
                    <a:pt x="521" y="482"/>
                  </a:cubicBezTo>
                  <a:cubicBezTo>
                    <a:pt x="535" y="554"/>
                    <a:pt x="570" y="603"/>
                    <a:pt x="536" y="627"/>
                  </a:cubicBezTo>
                  <a:cubicBezTo>
                    <a:pt x="533" y="628"/>
                    <a:pt x="530" y="629"/>
                    <a:pt x="527" y="630"/>
                  </a:cubicBezTo>
                  <a:cubicBezTo>
                    <a:pt x="472" y="650"/>
                    <a:pt x="415" y="665"/>
                    <a:pt x="357" y="672"/>
                  </a:cubicBezTo>
                  <a:cubicBezTo>
                    <a:pt x="306" y="679"/>
                    <a:pt x="254" y="680"/>
                    <a:pt x="202" y="675"/>
                  </a:cubicBezTo>
                  <a:cubicBezTo>
                    <a:pt x="131" y="668"/>
                    <a:pt x="62" y="658"/>
                    <a:pt x="0" y="621"/>
                  </a:cubicBezTo>
                  <a:cubicBezTo>
                    <a:pt x="12" y="586"/>
                    <a:pt x="23" y="550"/>
                    <a:pt x="35" y="514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ís1iḍé"/>
            <p:cNvSpPr/>
            <p:nvPr/>
          </p:nvSpPr>
          <p:spPr bwMode="auto">
            <a:xfrm>
              <a:off x="8278813" y="2089151"/>
              <a:ext cx="812800" cy="635000"/>
            </a:xfrm>
            <a:custGeom>
              <a:avLst/>
              <a:gdLst>
                <a:gd name="T0" fmla="*/ 0 w 512"/>
                <a:gd name="T1" fmla="*/ 328 h 400"/>
                <a:gd name="T2" fmla="*/ 335 w 512"/>
                <a:gd name="T3" fmla="*/ 227 h 400"/>
                <a:gd name="T4" fmla="*/ 450 w 512"/>
                <a:gd name="T5" fmla="*/ 0 h 400"/>
                <a:gd name="T6" fmla="*/ 512 w 512"/>
                <a:gd name="T7" fmla="*/ 116 h 400"/>
                <a:gd name="T8" fmla="*/ 440 w 512"/>
                <a:gd name="T9" fmla="*/ 328 h 400"/>
                <a:gd name="T10" fmla="*/ 72 w 512"/>
                <a:gd name="T11" fmla="*/ 400 h 400"/>
                <a:gd name="T12" fmla="*/ 0 w 512"/>
                <a:gd name="T13" fmla="*/ 32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400">
                  <a:moveTo>
                    <a:pt x="0" y="328"/>
                  </a:moveTo>
                  <a:lnTo>
                    <a:pt x="335" y="227"/>
                  </a:lnTo>
                  <a:lnTo>
                    <a:pt x="450" y="0"/>
                  </a:lnTo>
                  <a:lnTo>
                    <a:pt x="512" y="116"/>
                  </a:lnTo>
                  <a:lnTo>
                    <a:pt x="440" y="328"/>
                  </a:lnTo>
                  <a:lnTo>
                    <a:pt x="72" y="40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ŝlidé"/>
            <p:cNvSpPr/>
            <p:nvPr/>
          </p:nvSpPr>
          <p:spPr bwMode="auto">
            <a:xfrm>
              <a:off x="7783513" y="1709738"/>
              <a:ext cx="1778000" cy="1778000"/>
            </a:xfrm>
            <a:custGeom>
              <a:avLst/>
              <a:gdLst>
                <a:gd name="T0" fmla="*/ 0 w 1120"/>
                <a:gd name="T1" fmla="*/ 238 h 1120"/>
                <a:gd name="T2" fmla="*/ 238 w 1120"/>
                <a:gd name="T3" fmla="*/ 0 h 1120"/>
                <a:gd name="T4" fmla="*/ 1120 w 1120"/>
                <a:gd name="T5" fmla="*/ 882 h 1120"/>
                <a:gd name="T6" fmla="*/ 881 w 1120"/>
                <a:gd name="T7" fmla="*/ 1120 h 1120"/>
                <a:gd name="T8" fmla="*/ 0 w 1120"/>
                <a:gd name="T9" fmla="*/ 23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0" h="1120">
                  <a:moveTo>
                    <a:pt x="0" y="238"/>
                  </a:moveTo>
                  <a:lnTo>
                    <a:pt x="238" y="0"/>
                  </a:lnTo>
                  <a:lnTo>
                    <a:pt x="1120" y="882"/>
                  </a:lnTo>
                  <a:lnTo>
                    <a:pt x="881" y="1120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ïṧḻiďé"/>
            <p:cNvSpPr/>
            <p:nvPr/>
          </p:nvSpPr>
          <p:spPr bwMode="auto">
            <a:xfrm>
              <a:off x="7634288" y="1560513"/>
              <a:ext cx="527050" cy="527050"/>
            </a:xfrm>
            <a:custGeom>
              <a:avLst/>
              <a:gdLst>
                <a:gd name="T0" fmla="*/ 332 w 332"/>
                <a:gd name="T1" fmla="*/ 94 h 332"/>
                <a:gd name="T2" fmla="*/ 0 w 332"/>
                <a:gd name="T3" fmla="*/ 0 h 332"/>
                <a:gd name="T4" fmla="*/ 94 w 332"/>
                <a:gd name="T5" fmla="*/ 332 h 332"/>
                <a:gd name="T6" fmla="*/ 332 w 332"/>
                <a:gd name="T7" fmla="*/ 9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32">
                  <a:moveTo>
                    <a:pt x="332" y="94"/>
                  </a:moveTo>
                  <a:lnTo>
                    <a:pt x="0" y="0"/>
                  </a:lnTo>
                  <a:lnTo>
                    <a:pt x="94" y="332"/>
                  </a:lnTo>
                  <a:lnTo>
                    <a:pt x="332" y="94"/>
                  </a:lnTo>
                  <a:close/>
                </a:path>
              </a:pathLst>
            </a:custGeom>
            <a:solidFill>
              <a:srgbClr val="EAC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ṩ1îḓé"/>
            <p:cNvSpPr/>
            <p:nvPr/>
          </p:nvSpPr>
          <p:spPr bwMode="auto">
            <a:xfrm>
              <a:off x="7634288" y="1560513"/>
              <a:ext cx="198438" cy="196850"/>
            </a:xfrm>
            <a:custGeom>
              <a:avLst/>
              <a:gdLst>
                <a:gd name="T0" fmla="*/ 125 w 125"/>
                <a:gd name="T1" fmla="*/ 34 h 124"/>
                <a:gd name="T2" fmla="*/ 0 w 125"/>
                <a:gd name="T3" fmla="*/ 0 h 124"/>
                <a:gd name="T4" fmla="*/ 36 w 125"/>
                <a:gd name="T5" fmla="*/ 124 h 124"/>
                <a:gd name="T6" fmla="*/ 125 w 125"/>
                <a:gd name="T7" fmla="*/ 3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4">
                  <a:moveTo>
                    <a:pt x="125" y="34"/>
                  </a:moveTo>
                  <a:lnTo>
                    <a:pt x="0" y="0"/>
                  </a:lnTo>
                  <a:lnTo>
                    <a:pt x="36" y="124"/>
                  </a:lnTo>
                  <a:lnTo>
                    <a:pt x="125" y="34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ïşľïdê"/>
            <p:cNvSpPr/>
            <p:nvPr/>
          </p:nvSpPr>
          <p:spPr bwMode="auto">
            <a:xfrm>
              <a:off x="9182100" y="3109913"/>
              <a:ext cx="547688" cy="542925"/>
            </a:xfrm>
            <a:custGeom>
              <a:avLst/>
              <a:gdLst>
                <a:gd name="T0" fmla="*/ 109 w 249"/>
                <a:gd name="T1" fmla="*/ 235 h 247"/>
                <a:gd name="T2" fmla="*/ 237 w 249"/>
                <a:gd name="T3" fmla="*/ 107 h 247"/>
                <a:gd name="T4" fmla="*/ 237 w 249"/>
                <a:gd name="T5" fmla="*/ 63 h 247"/>
                <a:gd name="T6" fmla="*/ 172 w 249"/>
                <a:gd name="T7" fmla="*/ 0 h 247"/>
                <a:gd name="T8" fmla="*/ 0 w 249"/>
                <a:gd name="T9" fmla="*/ 172 h 247"/>
                <a:gd name="T10" fmla="*/ 64 w 249"/>
                <a:gd name="T11" fmla="*/ 235 h 247"/>
                <a:gd name="T12" fmla="*/ 109 w 249"/>
                <a:gd name="T13" fmla="*/ 23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247">
                  <a:moveTo>
                    <a:pt x="109" y="235"/>
                  </a:moveTo>
                  <a:cubicBezTo>
                    <a:pt x="237" y="107"/>
                    <a:pt x="237" y="107"/>
                    <a:pt x="237" y="107"/>
                  </a:cubicBezTo>
                  <a:cubicBezTo>
                    <a:pt x="249" y="95"/>
                    <a:pt x="249" y="75"/>
                    <a:pt x="237" y="63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4" y="235"/>
                    <a:pt x="64" y="235"/>
                    <a:pt x="64" y="235"/>
                  </a:cubicBezTo>
                  <a:cubicBezTo>
                    <a:pt x="76" y="247"/>
                    <a:pt x="96" y="247"/>
                    <a:pt x="109" y="2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ïš1íḑe"/>
            <p:cNvSpPr/>
            <p:nvPr/>
          </p:nvSpPr>
          <p:spPr bwMode="auto">
            <a:xfrm>
              <a:off x="9107488" y="3036888"/>
              <a:ext cx="454025" cy="450850"/>
            </a:xfrm>
            <a:custGeom>
              <a:avLst/>
              <a:gdLst>
                <a:gd name="T0" fmla="*/ 47 w 286"/>
                <a:gd name="T1" fmla="*/ 284 h 284"/>
                <a:gd name="T2" fmla="*/ 286 w 286"/>
                <a:gd name="T3" fmla="*/ 46 h 284"/>
                <a:gd name="T4" fmla="*/ 241 w 286"/>
                <a:gd name="T5" fmla="*/ 0 h 284"/>
                <a:gd name="T6" fmla="*/ 0 w 286"/>
                <a:gd name="T7" fmla="*/ 237 h 284"/>
                <a:gd name="T8" fmla="*/ 47 w 2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4">
                  <a:moveTo>
                    <a:pt x="47" y="284"/>
                  </a:moveTo>
                  <a:lnTo>
                    <a:pt x="286" y="46"/>
                  </a:lnTo>
                  <a:lnTo>
                    <a:pt x="241" y="0"/>
                  </a:lnTo>
                  <a:lnTo>
                    <a:pt x="0" y="237"/>
                  </a:lnTo>
                  <a:lnTo>
                    <a:pt x="47" y="284"/>
                  </a:lnTo>
                  <a:close/>
                </a:path>
              </a:pathLst>
            </a:custGeom>
            <a:solidFill>
              <a:srgbClr val="E0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išḷïḓê"/>
            <p:cNvSpPr/>
            <p:nvPr/>
          </p:nvSpPr>
          <p:spPr bwMode="auto">
            <a:xfrm>
              <a:off x="9110663" y="1531938"/>
              <a:ext cx="366713" cy="512763"/>
            </a:xfrm>
            <a:custGeom>
              <a:avLst/>
              <a:gdLst>
                <a:gd name="T0" fmla="*/ 152 w 167"/>
                <a:gd name="T1" fmla="*/ 90 h 234"/>
                <a:gd name="T2" fmla="*/ 11 w 167"/>
                <a:gd name="T3" fmla="*/ 77 h 234"/>
                <a:gd name="T4" fmla="*/ 4 w 167"/>
                <a:gd name="T5" fmla="*/ 149 h 234"/>
                <a:gd name="T6" fmla="*/ 46 w 167"/>
                <a:gd name="T7" fmla="*/ 205 h 234"/>
                <a:gd name="T8" fmla="*/ 46 w 167"/>
                <a:gd name="T9" fmla="*/ 205 h 234"/>
                <a:gd name="T10" fmla="*/ 43 w 167"/>
                <a:gd name="T11" fmla="*/ 224 h 234"/>
                <a:gd name="T12" fmla="*/ 44 w 167"/>
                <a:gd name="T13" fmla="*/ 228 h 234"/>
                <a:gd name="T14" fmla="*/ 48 w 167"/>
                <a:gd name="T15" fmla="*/ 230 h 234"/>
                <a:gd name="T16" fmla="*/ 70 w 167"/>
                <a:gd name="T17" fmla="*/ 233 h 234"/>
                <a:gd name="T18" fmla="*/ 81 w 167"/>
                <a:gd name="T19" fmla="*/ 233 h 234"/>
                <a:gd name="T20" fmla="*/ 92 w 167"/>
                <a:gd name="T21" fmla="*/ 213 h 234"/>
                <a:gd name="T22" fmla="*/ 92 w 167"/>
                <a:gd name="T23" fmla="*/ 207 h 234"/>
                <a:gd name="T24" fmla="*/ 152 w 167"/>
                <a:gd name="T25" fmla="*/ 9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234">
                  <a:moveTo>
                    <a:pt x="152" y="90"/>
                  </a:moveTo>
                  <a:cubicBezTo>
                    <a:pt x="130" y="23"/>
                    <a:pt x="33" y="0"/>
                    <a:pt x="11" y="77"/>
                  </a:cubicBezTo>
                  <a:cubicBezTo>
                    <a:pt x="4" y="101"/>
                    <a:pt x="0" y="125"/>
                    <a:pt x="4" y="149"/>
                  </a:cubicBezTo>
                  <a:cubicBezTo>
                    <a:pt x="9" y="173"/>
                    <a:pt x="24" y="196"/>
                    <a:pt x="46" y="205"/>
                  </a:cubicBezTo>
                  <a:cubicBezTo>
                    <a:pt x="46" y="205"/>
                    <a:pt x="46" y="205"/>
                    <a:pt x="46" y="205"/>
                  </a:cubicBezTo>
                  <a:cubicBezTo>
                    <a:pt x="45" y="212"/>
                    <a:pt x="44" y="218"/>
                    <a:pt x="43" y="224"/>
                  </a:cubicBezTo>
                  <a:cubicBezTo>
                    <a:pt x="43" y="225"/>
                    <a:pt x="43" y="227"/>
                    <a:pt x="44" y="228"/>
                  </a:cubicBezTo>
                  <a:cubicBezTo>
                    <a:pt x="45" y="229"/>
                    <a:pt x="46" y="229"/>
                    <a:pt x="48" y="230"/>
                  </a:cubicBezTo>
                  <a:cubicBezTo>
                    <a:pt x="55" y="231"/>
                    <a:pt x="63" y="232"/>
                    <a:pt x="70" y="233"/>
                  </a:cubicBezTo>
                  <a:cubicBezTo>
                    <a:pt x="74" y="233"/>
                    <a:pt x="77" y="234"/>
                    <a:pt x="81" y="233"/>
                  </a:cubicBezTo>
                  <a:cubicBezTo>
                    <a:pt x="89" y="230"/>
                    <a:pt x="92" y="221"/>
                    <a:pt x="92" y="213"/>
                  </a:cubicBezTo>
                  <a:cubicBezTo>
                    <a:pt x="92" y="211"/>
                    <a:pt x="92" y="209"/>
                    <a:pt x="92" y="207"/>
                  </a:cubicBezTo>
                  <a:cubicBezTo>
                    <a:pt x="136" y="192"/>
                    <a:pt x="167" y="133"/>
                    <a:pt x="152" y="90"/>
                  </a:cubicBezTo>
                  <a:close/>
                </a:path>
              </a:pathLst>
            </a:custGeom>
            <a:solidFill>
              <a:srgbClr val="ED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ïşlíďé"/>
            <p:cNvSpPr/>
            <p:nvPr/>
          </p:nvSpPr>
          <p:spPr bwMode="auto">
            <a:xfrm>
              <a:off x="8748713" y="1471613"/>
              <a:ext cx="558800" cy="627063"/>
            </a:xfrm>
            <a:custGeom>
              <a:avLst/>
              <a:gdLst>
                <a:gd name="T0" fmla="*/ 198 w 254"/>
                <a:gd name="T1" fmla="*/ 3 h 285"/>
                <a:gd name="T2" fmla="*/ 149 w 254"/>
                <a:gd name="T3" fmla="*/ 27 h 285"/>
                <a:gd name="T4" fmla="*/ 105 w 254"/>
                <a:gd name="T5" fmla="*/ 42 h 285"/>
                <a:gd name="T6" fmla="*/ 77 w 254"/>
                <a:gd name="T7" fmla="*/ 78 h 285"/>
                <a:gd name="T8" fmla="*/ 31 w 254"/>
                <a:gd name="T9" fmla="*/ 66 h 285"/>
                <a:gd name="T10" fmla="*/ 7 w 254"/>
                <a:gd name="T11" fmla="*/ 104 h 285"/>
                <a:gd name="T12" fmla="*/ 37 w 254"/>
                <a:gd name="T13" fmla="*/ 136 h 285"/>
                <a:gd name="T14" fmla="*/ 38 w 254"/>
                <a:gd name="T15" fmla="*/ 206 h 285"/>
                <a:gd name="T16" fmla="*/ 53 w 254"/>
                <a:gd name="T17" fmla="*/ 214 h 285"/>
                <a:gd name="T18" fmla="*/ 62 w 254"/>
                <a:gd name="T19" fmla="*/ 233 h 285"/>
                <a:gd name="T20" fmla="*/ 135 w 254"/>
                <a:gd name="T21" fmla="*/ 281 h 285"/>
                <a:gd name="T22" fmla="*/ 176 w 254"/>
                <a:gd name="T23" fmla="*/ 232 h 285"/>
                <a:gd name="T24" fmla="*/ 169 w 254"/>
                <a:gd name="T25" fmla="*/ 173 h 285"/>
                <a:gd name="T26" fmla="*/ 191 w 254"/>
                <a:gd name="T27" fmla="*/ 98 h 285"/>
                <a:gd name="T28" fmla="*/ 234 w 254"/>
                <a:gd name="T29" fmla="*/ 72 h 285"/>
                <a:gd name="T30" fmla="*/ 246 w 254"/>
                <a:gd name="T31" fmla="*/ 72 h 285"/>
                <a:gd name="T32" fmla="*/ 254 w 254"/>
                <a:gd name="T33" fmla="*/ 57 h 285"/>
                <a:gd name="T34" fmla="*/ 198 w 254"/>
                <a:gd name="T35" fmla="*/ 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4" h="285">
                  <a:moveTo>
                    <a:pt x="198" y="3"/>
                  </a:moveTo>
                  <a:cubicBezTo>
                    <a:pt x="180" y="0"/>
                    <a:pt x="165" y="18"/>
                    <a:pt x="149" y="27"/>
                  </a:cubicBezTo>
                  <a:cubicBezTo>
                    <a:pt x="135" y="34"/>
                    <a:pt x="120" y="36"/>
                    <a:pt x="105" y="42"/>
                  </a:cubicBezTo>
                  <a:cubicBezTo>
                    <a:pt x="91" y="49"/>
                    <a:pt x="77" y="62"/>
                    <a:pt x="77" y="78"/>
                  </a:cubicBezTo>
                  <a:cubicBezTo>
                    <a:pt x="63" y="71"/>
                    <a:pt x="47" y="63"/>
                    <a:pt x="31" y="66"/>
                  </a:cubicBezTo>
                  <a:cubicBezTo>
                    <a:pt x="15" y="69"/>
                    <a:pt x="0" y="88"/>
                    <a:pt x="7" y="104"/>
                  </a:cubicBezTo>
                  <a:cubicBezTo>
                    <a:pt x="12" y="118"/>
                    <a:pt x="31" y="122"/>
                    <a:pt x="37" y="136"/>
                  </a:cubicBezTo>
                  <a:cubicBezTo>
                    <a:pt x="47" y="158"/>
                    <a:pt x="20" y="192"/>
                    <a:pt x="38" y="206"/>
                  </a:cubicBezTo>
                  <a:cubicBezTo>
                    <a:pt x="43" y="210"/>
                    <a:pt x="49" y="211"/>
                    <a:pt x="53" y="214"/>
                  </a:cubicBezTo>
                  <a:cubicBezTo>
                    <a:pt x="58" y="219"/>
                    <a:pt x="60" y="227"/>
                    <a:pt x="62" y="233"/>
                  </a:cubicBezTo>
                  <a:cubicBezTo>
                    <a:pt x="73" y="265"/>
                    <a:pt x="104" y="285"/>
                    <a:pt x="135" y="281"/>
                  </a:cubicBezTo>
                  <a:cubicBezTo>
                    <a:pt x="154" y="272"/>
                    <a:pt x="170" y="253"/>
                    <a:pt x="176" y="232"/>
                  </a:cubicBezTo>
                  <a:cubicBezTo>
                    <a:pt x="185" y="206"/>
                    <a:pt x="171" y="197"/>
                    <a:pt x="169" y="173"/>
                  </a:cubicBezTo>
                  <a:cubicBezTo>
                    <a:pt x="166" y="147"/>
                    <a:pt x="175" y="119"/>
                    <a:pt x="191" y="98"/>
                  </a:cubicBezTo>
                  <a:cubicBezTo>
                    <a:pt x="202" y="85"/>
                    <a:pt x="217" y="73"/>
                    <a:pt x="234" y="72"/>
                  </a:cubicBezTo>
                  <a:cubicBezTo>
                    <a:pt x="240" y="71"/>
                    <a:pt x="238" y="77"/>
                    <a:pt x="246" y="72"/>
                  </a:cubicBezTo>
                  <a:cubicBezTo>
                    <a:pt x="249" y="69"/>
                    <a:pt x="253" y="61"/>
                    <a:pt x="254" y="57"/>
                  </a:cubicBezTo>
                  <a:cubicBezTo>
                    <a:pt x="236" y="43"/>
                    <a:pt x="221" y="7"/>
                    <a:pt x="198" y="3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î$líḍe"/>
            <p:cNvSpPr/>
            <p:nvPr/>
          </p:nvSpPr>
          <p:spPr bwMode="auto">
            <a:xfrm>
              <a:off x="9255125" y="1466851"/>
              <a:ext cx="571500" cy="731838"/>
            </a:xfrm>
            <a:custGeom>
              <a:avLst/>
              <a:gdLst>
                <a:gd name="T0" fmla="*/ 160 w 260"/>
                <a:gd name="T1" fmla="*/ 39 h 333"/>
                <a:gd name="T2" fmla="*/ 188 w 260"/>
                <a:gd name="T3" fmla="*/ 45 h 333"/>
                <a:gd name="T4" fmla="*/ 204 w 260"/>
                <a:gd name="T5" fmla="*/ 77 h 333"/>
                <a:gd name="T6" fmla="*/ 223 w 260"/>
                <a:gd name="T7" fmla="*/ 117 h 333"/>
                <a:gd name="T8" fmla="*/ 246 w 260"/>
                <a:gd name="T9" fmla="*/ 135 h 333"/>
                <a:gd name="T10" fmla="*/ 260 w 260"/>
                <a:gd name="T11" fmla="*/ 159 h 333"/>
                <a:gd name="T12" fmla="*/ 252 w 260"/>
                <a:gd name="T13" fmla="*/ 187 h 333"/>
                <a:gd name="T14" fmla="*/ 249 w 260"/>
                <a:gd name="T15" fmla="*/ 223 h 333"/>
                <a:gd name="T16" fmla="*/ 239 w 260"/>
                <a:gd name="T17" fmla="*/ 244 h 333"/>
                <a:gd name="T18" fmla="*/ 211 w 260"/>
                <a:gd name="T19" fmla="*/ 249 h 333"/>
                <a:gd name="T20" fmla="*/ 183 w 260"/>
                <a:gd name="T21" fmla="*/ 248 h 333"/>
                <a:gd name="T22" fmla="*/ 161 w 260"/>
                <a:gd name="T23" fmla="*/ 292 h 333"/>
                <a:gd name="T24" fmla="*/ 100 w 260"/>
                <a:gd name="T25" fmla="*/ 324 h 333"/>
                <a:gd name="T26" fmla="*/ 70 w 260"/>
                <a:gd name="T27" fmla="*/ 271 h 333"/>
                <a:gd name="T28" fmla="*/ 75 w 260"/>
                <a:gd name="T29" fmla="*/ 239 h 333"/>
                <a:gd name="T30" fmla="*/ 79 w 260"/>
                <a:gd name="T31" fmla="*/ 204 h 333"/>
                <a:gd name="T32" fmla="*/ 87 w 260"/>
                <a:gd name="T33" fmla="*/ 199 h 333"/>
                <a:gd name="T34" fmla="*/ 90 w 260"/>
                <a:gd name="T35" fmla="*/ 192 h 333"/>
                <a:gd name="T36" fmla="*/ 85 w 260"/>
                <a:gd name="T37" fmla="*/ 166 h 333"/>
                <a:gd name="T38" fmla="*/ 73 w 260"/>
                <a:gd name="T39" fmla="*/ 152 h 333"/>
                <a:gd name="T40" fmla="*/ 73 w 260"/>
                <a:gd name="T41" fmla="*/ 129 h 333"/>
                <a:gd name="T42" fmla="*/ 49 w 260"/>
                <a:gd name="T43" fmla="*/ 86 h 333"/>
                <a:gd name="T44" fmla="*/ 22 w 260"/>
                <a:gd name="T45" fmla="*/ 72 h 333"/>
                <a:gd name="T46" fmla="*/ 0 w 260"/>
                <a:gd name="T47" fmla="*/ 57 h 333"/>
                <a:gd name="T48" fmla="*/ 9 w 260"/>
                <a:gd name="T49" fmla="*/ 40 h 333"/>
                <a:gd name="T50" fmla="*/ 31 w 260"/>
                <a:gd name="T51" fmla="*/ 17 h 333"/>
                <a:gd name="T52" fmla="*/ 85 w 260"/>
                <a:gd name="T53" fmla="*/ 34 h 333"/>
                <a:gd name="T54" fmla="*/ 100 w 260"/>
                <a:gd name="T55" fmla="*/ 25 h 333"/>
                <a:gd name="T56" fmla="*/ 131 w 260"/>
                <a:gd name="T57" fmla="*/ 26 h 333"/>
                <a:gd name="T58" fmla="*/ 160 w 260"/>
                <a:gd name="T59" fmla="*/ 3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0" h="333">
                  <a:moveTo>
                    <a:pt x="160" y="39"/>
                  </a:moveTo>
                  <a:cubicBezTo>
                    <a:pt x="170" y="42"/>
                    <a:pt x="179" y="41"/>
                    <a:pt x="188" y="45"/>
                  </a:cubicBezTo>
                  <a:cubicBezTo>
                    <a:pt x="201" y="51"/>
                    <a:pt x="201" y="65"/>
                    <a:pt x="204" y="77"/>
                  </a:cubicBezTo>
                  <a:cubicBezTo>
                    <a:pt x="208" y="90"/>
                    <a:pt x="214" y="107"/>
                    <a:pt x="223" y="117"/>
                  </a:cubicBezTo>
                  <a:cubicBezTo>
                    <a:pt x="229" y="125"/>
                    <a:pt x="238" y="129"/>
                    <a:pt x="246" y="135"/>
                  </a:cubicBezTo>
                  <a:cubicBezTo>
                    <a:pt x="253" y="140"/>
                    <a:pt x="260" y="149"/>
                    <a:pt x="260" y="159"/>
                  </a:cubicBezTo>
                  <a:cubicBezTo>
                    <a:pt x="260" y="168"/>
                    <a:pt x="253" y="177"/>
                    <a:pt x="252" y="187"/>
                  </a:cubicBezTo>
                  <a:cubicBezTo>
                    <a:pt x="251" y="201"/>
                    <a:pt x="254" y="209"/>
                    <a:pt x="249" y="223"/>
                  </a:cubicBezTo>
                  <a:cubicBezTo>
                    <a:pt x="247" y="231"/>
                    <a:pt x="244" y="239"/>
                    <a:pt x="239" y="244"/>
                  </a:cubicBezTo>
                  <a:cubicBezTo>
                    <a:pt x="231" y="251"/>
                    <a:pt x="220" y="251"/>
                    <a:pt x="211" y="249"/>
                  </a:cubicBezTo>
                  <a:cubicBezTo>
                    <a:pt x="202" y="248"/>
                    <a:pt x="192" y="245"/>
                    <a:pt x="183" y="248"/>
                  </a:cubicBezTo>
                  <a:cubicBezTo>
                    <a:pt x="163" y="255"/>
                    <a:pt x="166" y="275"/>
                    <a:pt x="161" y="292"/>
                  </a:cubicBezTo>
                  <a:cubicBezTo>
                    <a:pt x="153" y="318"/>
                    <a:pt x="123" y="333"/>
                    <a:pt x="100" y="324"/>
                  </a:cubicBezTo>
                  <a:cubicBezTo>
                    <a:pt x="80" y="316"/>
                    <a:pt x="69" y="294"/>
                    <a:pt x="70" y="271"/>
                  </a:cubicBezTo>
                  <a:cubicBezTo>
                    <a:pt x="70" y="260"/>
                    <a:pt x="75" y="250"/>
                    <a:pt x="75" y="239"/>
                  </a:cubicBezTo>
                  <a:cubicBezTo>
                    <a:pt x="75" y="228"/>
                    <a:pt x="69" y="213"/>
                    <a:pt x="79" y="204"/>
                  </a:cubicBezTo>
                  <a:cubicBezTo>
                    <a:pt x="81" y="202"/>
                    <a:pt x="84" y="201"/>
                    <a:pt x="87" y="199"/>
                  </a:cubicBezTo>
                  <a:cubicBezTo>
                    <a:pt x="88" y="197"/>
                    <a:pt x="89" y="194"/>
                    <a:pt x="90" y="192"/>
                  </a:cubicBezTo>
                  <a:cubicBezTo>
                    <a:pt x="92" y="183"/>
                    <a:pt x="90" y="173"/>
                    <a:pt x="85" y="166"/>
                  </a:cubicBezTo>
                  <a:cubicBezTo>
                    <a:pt x="81" y="161"/>
                    <a:pt x="76" y="158"/>
                    <a:pt x="73" y="152"/>
                  </a:cubicBezTo>
                  <a:cubicBezTo>
                    <a:pt x="71" y="145"/>
                    <a:pt x="73" y="137"/>
                    <a:pt x="73" y="129"/>
                  </a:cubicBezTo>
                  <a:cubicBezTo>
                    <a:pt x="74" y="111"/>
                    <a:pt x="64" y="93"/>
                    <a:pt x="49" y="86"/>
                  </a:cubicBezTo>
                  <a:cubicBezTo>
                    <a:pt x="39" y="82"/>
                    <a:pt x="30" y="79"/>
                    <a:pt x="22" y="72"/>
                  </a:cubicBezTo>
                  <a:cubicBezTo>
                    <a:pt x="20" y="71"/>
                    <a:pt x="0" y="54"/>
                    <a:pt x="0" y="57"/>
                  </a:cubicBezTo>
                  <a:cubicBezTo>
                    <a:pt x="1" y="51"/>
                    <a:pt x="5" y="45"/>
                    <a:pt x="9" y="40"/>
                  </a:cubicBezTo>
                  <a:cubicBezTo>
                    <a:pt x="15" y="31"/>
                    <a:pt x="22" y="23"/>
                    <a:pt x="31" y="17"/>
                  </a:cubicBezTo>
                  <a:cubicBezTo>
                    <a:pt x="60" y="0"/>
                    <a:pt x="62" y="40"/>
                    <a:pt x="85" y="34"/>
                  </a:cubicBezTo>
                  <a:cubicBezTo>
                    <a:pt x="91" y="33"/>
                    <a:pt x="95" y="28"/>
                    <a:pt x="100" y="25"/>
                  </a:cubicBezTo>
                  <a:cubicBezTo>
                    <a:pt x="110" y="19"/>
                    <a:pt x="121" y="21"/>
                    <a:pt x="131" y="26"/>
                  </a:cubicBezTo>
                  <a:cubicBezTo>
                    <a:pt x="141" y="30"/>
                    <a:pt x="150" y="36"/>
                    <a:pt x="160" y="39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ŝlîḋè"/>
            <p:cNvSpPr/>
            <p:nvPr/>
          </p:nvSpPr>
          <p:spPr bwMode="auto">
            <a:xfrm>
              <a:off x="8791575" y="2808288"/>
              <a:ext cx="166688" cy="144463"/>
            </a:xfrm>
            <a:custGeom>
              <a:avLst/>
              <a:gdLst>
                <a:gd name="T0" fmla="*/ 105 w 105"/>
                <a:gd name="T1" fmla="*/ 50 h 91"/>
                <a:gd name="T2" fmla="*/ 77 w 105"/>
                <a:gd name="T3" fmla="*/ 79 h 91"/>
                <a:gd name="T4" fmla="*/ 4 w 105"/>
                <a:gd name="T5" fmla="*/ 91 h 91"/>
                <a:gd name="T6" fmla="*/ 0 w 105"/>
                <a:gd name="T7" fmla="*/ 50 h 91"/>
                <a:gd name="T8" fmla="*/ 51 w 105"/>
                <a:gd name="T9" fmla="*/ 25 h 91"/>
                <a:gd name="T10" fmla="*/ 55 w 105"/>
                <a:gd name="T11" fmla="*/ 3 h 91"/>
                <a:gd name="T12" fmla="*/ 83 w 105"/>
                <a:gd name="T13" fmla="*/ 0 h 91"/>
                <a:gd name="T14" fmla="*/ 105 w 105"/>
                <a:gd name="T1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1">
                  <a:moveTo>
                    <a:pt x="105" y="50"/>
                  </a:moveTo>
                  <a:lnTo>
                    <a:pt x="77" y="79"/>
                  </a:lnTo>
                  <a:lnTo>
                    <a:pt x="4" y="91"/>
                  </a:lnTo>
                  <a:lnTo>
                    <a:pt x="0" y="50"/>
                  </a:lnTo>
                  <a:lnTo>
                    <a:pt x="51" y="25"/>
                  </a:lnTo>
                  <a:lnTo>
                    <a:pt x="55" y="3"/>
                  </a:lnTo>
                  <a:lnTo>
                    <a:pt x="83" y="0"/>
                  </a:lnTo>
                  <a:lnTo>
                    <a:pt x="105" y="50"/>
                  </a:lnTo>
                  <a:close/>
                </a:path>
              </a:pathLst>
            </a:custGeom>
            <a:solidFill>
              <a:srgbClr val="ED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í$ļíde"/>
            <p:cNvSpPr/>
            <p:nvPr/>
          </p:nvSpPr>
          <p:spPr bwMode="auto">
            <a:xfrm>
              <a:off x="8848725" y="2284413"/>
              <a:ext cx="812800" cy="636588"/>
            </a:xfrm>
            <a:custGeom>
              <a:avLst/>
              <a:gdLst>
                <a:gd name="T0" fmla="*/ 0 w 512"/>
                <a:gd name="T1" fmla="*/ 327 h 401"/>
                <a:gd name="T2" fmla="*/ 335 w 512"/>
                <a:gd name="T3" fmla="*/ 227 h 401"/>
                <a:gd name="T4" fmla="*/ 450 w 512"/>
                <a:gd name="T5" fmla="*/ 0 h 401"/>
                <a:gd name="T6" fmla="*/ 512 w 512"/>
                <a:gd name="T7" fmla="*/ 117 h 401"/>
                <a:gd name="T8" fmla="*/ 440 w 512"/>
                <a:gd name="T9" fmla="*/ 327 h 401"/>
                <a:gd name="T10" fmla="*/ 72 w 512"/>
                <a:gd name="T11" fmla="*/ 401 h 401"/>
                <a:gd name="T12" fmla="*/ 0 w 512"/>
                <a:gd name="T13" fmla="*/ 32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2" h="401">
                  <a:moveTo>
                    <a:pt x="0" y="327"/>
                  </a:moveTo>
                  <a:lnTo>
                    <a:pt x="335" y="227"/>
                  </a:lnTo>
                  <a:lnTo>
                    <a:pt x="450" y="0"/>
                  </a:lnTo>
                  <a:lnTo>
                    <a:pt x="512" y="117"/>
                  </a:lnTo>
                  <a:lnTo>
                    <a:pt x="440" y="327"/>
                  </a:lnTo>
                  <a:lnTo>
                    <a:pt x="72" y="401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íṣ1ïďê"/>
            <p:cNvSpPr/>
            <p:nvPr/>
          </p:nvSpPr>
          <p:spPr bwMode="auto">
            <a:xfrm>
              <a:off x="8277225" y="2587626"/>
              <a:ext cx="139700" cy="130175"/>
            </a:xfrm>
            <a:custGeom>
              <a:avLst/>
              <a:gdLst>
                <a:gd name="T0" fmla="*/ 0 w 88"/>
                <a:gd name="T1" fmla="*/ 9 h 82"/>
                <a:gd name="T2" fmla="*/ 38 w 88"/>
                <a:gd name="T3" fmla="*/ 0 h 82"/>
                <a:gd name="T4" fmla="*/ 88 w 88"/>
                <a:gd name="T5" fmla="*/ 38 h 82"/>
                <a:gd name="T6" fmla="*/ 51 w 88"/>
                <a:gd name="T7" fmla="*/ 82 h 82"/>
                <a:gd name="T8" fmla="*/ 13 w 88"/>
                <a:gd name="T9" fmla="*/ 52 h 82"/>
                <a:gd name="T10" fmla="*/ 0 w 88"/>
                <a:gd name="T11" fmla="*/ 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0" y="9"/>
                  </a:moveTo>
                  <a:lnTo>
                    <a:pt x="38" y="0"/>
                  </a:lnTo>
                  <a:lnTo>
                    <a:pt x="88" y="38"/>
                  </a:lnTo>
                  <a:lnTo>
                    <a:pt x="51" y="82"/>
                  </a:lnTo>
                  <a:lnTo>
                    <a:pt x="13" y="5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D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ṣḷiďê"/>
            <p:cNvSpPr/>
            <p:nvPr/>
          </p:nvSpPr>
          <p:spPr bwMode="auto">
            <a:xfrm>
              <a:off x="5167313" y="1935163"/>
              <a:ext cx="139700" cy="119063"/>
            </a:xfrm>
            <a:custGeom>
              <a:avLst/>
              <a:gdLst>
                <a:gd name="T0" fmla="*/ 88 w 88"/>
                <a:gd name="T1" fmla="*/ 4 h 75"/>
                <a:gd name="T2" fmla="*/ 80 w 88"/>
                <a:gd name="T3" fmla="*/ 43 h 75"/>
                <a:gd name="T4" fmla="*/ 26 w 88"/>
                <a:gd name="T5" fmla="*/ 75 h 75"/>
                <a:gd name="T6" fmla="*/ 0 w 88"/>
                <a:gd name="T7" fmla="*/ 22 h 75"/>
                <a:gd name="T8" fmla="*/ 43 w 88"/>
                <a:gd name="T9" fmla="*/ 0 h 75"/>
                <a:gd name="T10" fmla="*/ 88 w 88"/>
                <a:gd name="T11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5">
                  <a:moveTo>
                    <a:pt x="88" y="4"/>
                  </a:moveTo>
                  <a:lnTo>
                    <a:pt x="80" y="43"/>
                  </a:lnTo>
                  <a:lnTo>
                    <a:pt x="26" y="75"/>
                  </a:lnTo>
                  <a:lnTo>
                    <a:pt x="0" y="22"/>
                  </a:lnTo>
                  <a:lnTo>
                    <a:pt x="43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BC7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íṣ1ïḍê"/>
            <p:cNvSpPr/>
            <p:nvPr/>
          </p:nvSpPr>
          <p:spPr bwMode="auto">
            <a:xfrm>
              <a:off x="4086225" y="1905001"/>
              <a:ext cx="860425" cy="1076325"/>
            </a:xfrm>
            <a:custGeom>
              <a:avLst/>
              <a:gdLst>
                <a:gd name="T0" fmla="*/ 196 w 542"/>
                <a:gd name="T1" fmla="*/ 129 h 678"/>
                <a:gd name="T2" fmla="*/ 167 w 542"/>
                <a:gd name="T3" fmla="*/ 360 h 678"/>
                <a:gd name="T4" fmla="*/ 542 w 542"/>
                <a:gd name="T5" fmla="*/ 610 h 678"/>
                <a:gd name="T6" fmla="*/ 521 w 542"/>
                <a:gd name="T7" fmla="*/ 678 h 678"/>
                <a:gd name="T8" fmla="*/ 43 w 542"/>
                <a:gd name="T9" fmla="*/ 494 h 678"/>
                <a:gd name="T10" fmla="*/ 0 w 542"/>
                <a:gd name="T11" fmla="*/ 339 h 678"/>
                <a:gd name="T12" fmla="*/ 110 w 542"/>
                <a:gd name="T13" fmla="*/ 0 h 678"/>
                <a:gd name="T14" fmla="*/ 196 w 542"/>
                <a:gd name="T15" fmla="*/ 1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678">
                  <a:moveTo>
                    <a:pt x="196" y="129"/>
                  </a:moveTo>
                  <a:lnTo>
                    <a:pt x="167" y="360"/>
                  </a:lnTo>
                  <a:lnTo>
                    <a:pt x="542" y="610"/>
                  </a:lnTo>
                  <a:lnTo>
                    <a:pt x="521" y="678"/>
                  </a:lnTo>
                  <a:lnTo>
                    <a:pt x="43" y="494"/>
                  </a:lnTo>
                  <a:lnTo>
                    <a:pt x="0" y="339"/>
                  </a:lnTo>
                  <a:lnTo>
                    <a:pt x="110" y="0"/>
                  </a:lnTo>
                  <a:lnTo>
                    <a:pt x="196" y="129"/>
                  </a:ln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îṥļïḓê"/>
            <p:cNvSpPr/>
            <p:nvPr/>
          </p:nvSpPr>
          <p:spPr bwMode="auto">
            <a:xfrm>
              <a:off x="4086225" y="1905001"/>
              <a:ext cx="860425" cy="1076325"/>
            </a:xfrm>
            <a:custGeom>
              <a:avLst/>
              <a:gdLst>
                <a:gd name="T0" fmla="*/ 196 w 542"/>
                <a:gd name="T1" fmla="*/ 129 h 678"/>
                <a:gd name="T2" fmla="*/ 167 w 542"/>
                <a:gd name="T3" fmla="*/ 360 h 678"/>
                <a:gd name="T4" fmla="*/ 542 w 542"/>
                <a:gd name="T5" fmla="*/ 610 h 678"/>
                <a:gd name="T6" fmla="*/ 521 w 542"/>
                <a:gd name="T7" fmla="*/ 678 h 678"/>
                <a:gd name="T8" fmla="*/ 43 w 542"/>
                <a:gd name="T9" fmla="*/ 494 h 678"/>
                <a:gd name="T10" fmla="*/ 0 w 542"/>
                <a:gd name="T11" fmla="*/ 339 h 678"/>
                <a:gd name="T12" fmla="*/ 110 w 542"/>
                <a:gd name="T13" fmla="*/ 0 h 678"/>
                <a:gd name="T14" fmla="*/ 196 w 542"/>
                <a:gd name="T15" fmla="*/ 129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2" h="678">
                  <a:moveTo>
                    <a:pt x="196" y="129"/>
                  </a:moveTo>
                  <a:lnTo>
                    <a:pt x="167" y="360"/>
                  </a:lnTo>
                  <a:lnTo>
                    <a:pt x="542" y="610"/>
                  </a:lnTo>
                  <a:lnTo>
                    <a:pt x="521" y="678"/>
                  </a:lnTo>
                  <a:lnTo>
                    <a:pt x="43" y="494"/>
                  </a:lnTo>
                  <a:lnTo>
                    <a:pt x="0" y="339"/>
                  </a:lnTo>
                  <a:lnTo>
                    <a:pt x="110" y="0"/>
                  </a:lnTo>
                  <a:lnTo>
                    <a:pt x="196" y="129"/>
                  </a:ln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ṥļíḑé"/>
            <p:cNvSpPr/>
            <p:nvPr/>
          </p:nvSpPr>
          <p:spPr bwMode="auto">
            <a:xfrm>
              <a:off x="4919663" y="2873376"/>
              <a:ext cx="168275" cy="133350"/>
            </a:xfrm>
            <a:custGeom>
              <a:avLst/>
              <a:gdLst>
                <a:gd name="T0" fmla="*/ 0 w 106"/>
                <a:gd name="T1" fmla="*/ 53 h 84"/>
                <a:gd name="T2" fmla="*/ 31 w 106"/>
                <a:gd name="T3" fmla="*/ 79 h 84"/>
                <a:gd name="T4" fmla="*/ 106 w 106"/>
                <a:gd name="T5" fmla="*/ 84 h 84"/>
                <a:gd name="T6" fmla="*/ 104 w 106"/>
                <a:gd name="T7" fmla="*/ 42 h 84"/>
                <a:gd name="T8" fmla="*/ 52 w 106"/>
                <a:gd name="T9" fmla="*/ 23 h 84"/>
                <a:gd name="T10" fmla="*/ 46 w 106"/>
                <a:gd name="T11" fmla="*/ 2 h 84"/>
                <a:gd name="T12" fmla="*/ 17 w 106"/>
                <a:gd name="T13" fmla="*/ 0 h 84"/>
                <a:gd name="T14" fmla="*/ 0 w 106"/>
                <a:gd name="T15" fmla="*/ 5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84">
                  <a:moveTo>
                    <a:pt x="0" y="53"/>
                  </a:moveTo>
                  <a:lnTo>
                    <a:pt x="31" y="79"/>
                  </a:lnTo>
                  <a:lnTo>
                    <a:pt x="106" y="84"/>
                  </a:lnTo>
                  <a:lnTo>
                    <a:pt x="104" y="42"/>
                  </a:lnTo>
                  <a:lnTo>
                    <a:pt x="52" y="23"/>
                  </a:lnTo>
                  <a:lnTo>
                    <a:pt x="46" y="2"/>
                  </a:lnTo>
                  <a:lnTo>
                    <a:pt x="17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BC7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iṡlïďè"/>
            <p:cNvSpPr/>
            <p:nvPr/>
          </p:nvSpPr>
          <p:spPr bwMode="auto">
            <a:xfrm>
              <a:off x="2139950" y="2149476"/>
              <a:ext cx="2212975" cy="2208213"/>
            </a:xfrm>
            <a:prstGeom prst="ellipse">
              <a:avLst/>
            </a:prstGeom>
            <a:solidFill>
              <a:srgbClr val="D1E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ṥḻíḑè"/>
            <p:cNvSpPr/>
            <p:nvPr/>
          </p:nvSpPr>
          <p:spPr bwMode="auto">
            <a:xfrm>
              <a:off x="3509963" y="2179638"/>
              <a:ext cx="60325" cy="15875"/>
            </a:xfrm>
            <a:custGeom>
              <a:avLst/>
              <a:gdLst>
                <a:gd name="T0" fmla="*/ 0 w 27"/>
                <a:gd name="T1" fmla="*/ 0 h 7"/>
                <a:gd name="T2" fmla="*/ 27 w 27"/>
                <a:gd name="T3" fmla="*/ 7 h 7"/>
                <a:gd name="T4" fmla="*/ 0 w 2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cubicBezTo>
                    <a:pt x="9" y="2"/>
                    <a:pt x="18" y="5"/>
                    <a:pt x="27" y="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2B6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í$ḻïďê"/>
            <p:cNvSpPr/>
            <p:nvPr/>
          </p:nvSpPr>
          <p:spPr bwMode="auto">
            <a:xfrm>
              <a:off x="3543300" y="2273301"/>
              <a:ext cx="17463" cy="4763"/>
            </a:xfrm>
            <a:custGeom>
              <a:avLst/>
              <a:gdLst>
                <a:gd name="T0" fmla="*/ 0 w 8"/>
                <a:gd name="T1" fmla="*/ 0 h 2"/>
                <a:gd name="T2" fmla="*/ 6 w 8"/>
                <a:gd name="T3" fmla="*/ 2 h 2"/>
                <a:gd name="T4" fmla="*/ 8 w 8"/>
                <a:gd name="T5" fmla="*/ 1 h 2"/>
                <a:gd name="T6" fmla="*/ 0 w 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2" y="1"/>
                    <a:pt x="4" y="1"/>
                    <a:pt x="6" y="2"/>
                  </a:cubicBezTo>
                  <a:cubicBezTo>
                    <a:pt x="7" y="2"/>
                    <a:pt x="7" y="1"/>
                    <a:pt x="8" y="1"/>
                  </a:cubicBezTo>
                  <a:cubicBezTo>
                    <a:pt x="5" y="1"/>
                    <a:pt x="2" y="0"/>
                    <a:pt x="0" y="0"/>
                  </a:cubicBezTo>
                </a:path>
              </a:pathLst>
            </a:custGeom>
            <a:solidFill>
              <a:srgbClr val="9EC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ṡļîḍe"/>
            <p:cNvSpPr/>
            <p:nvPr/>
          </p:nvSpPr>
          <p:spPr bwMode="auto">
            <a:xfrm>
              <a:off x="3489325" y="2278063"/>
              <a:ext cx="146050" cy="106363"/>
            </a:xfrm>
            <a:custGeom>
              <a:avLst/>
              <a:gdLst>
                <a:gd name="T0" fmla="*/ 0 w 67"/>
                <a:gd name="T1" fmla="*/ 23 h 48"/>
                <a:gd name="T2" fmla="*/ 50 w 67"/>
                <a:gd name="T3" fmla="*/ 40 h 48"/>
                <a:gd name="T4" fmla="*/ 67 w 67"/>
                <a:gd name="T5" fmla="*/ 13 h 48"/>
                <a:gd name="T6" fmla="*/ 31 w 67"/>
                <a:gd name="T7" fmla="*/ 0 h 48"/>
                <a:gd name="T8" fmla="*/ 0 w 67"/>
                <a:gd name="T9" fmla="*/ 2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8">
                  <a:moveTo>
                    <a:pt x="0" y="23"/>
                  </a:moveTo>
                  <a:cubicBezTo>
                    <a:pt x="15" y="23"/>
                    <a:pt x="39" y="48"/>
                    <a:pt x="50" y="40"/>
                  </a:cubicBezTo>
                  <a:cubicBezTo>
                    <a:pt x="67" y="29"/>
                    <a:pt x="63" y="19"/>
                    <a:pt x="67" y="13"/>
                  </a:cubicBezTo>
                  <a:cubicBezTo>
                    <a:pt x="55" y="9"/>
                    <a:pt x="43" y="4"/>
                    <a:pt x="31" y="0"/>
                  </a:cubicBezTo>
                  <a:cubicBezTo>
                    <a:pt x="21" y="8"/>
                    <a:pt x="10" y="15"/>
                    <a:pt x="0" y="23"/>
                  </a:cubicBezTo>
                </a:path>
              </a:pathLst>
            </a:custGeom>
            <a:solidFill>
              <a:srgbClr val="9EC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iṥḻiḋe"/>
            <p:cNvSpPr/>
            <p:nvPr/>
          </p:nvSpPr>
          <p:spPr bwMode="auto">
            <a:xfrm>
              <a:off x="3509963" y="2265363"/>
              <a:ext cx="33338" cy="7938"/>
            </a:xfrm>
            <a:custGeom>
              <a:avLst/>
              <a:gdLst>
                <a:gd name="T0" fmla="*/ 15 w 15"/>
                <a:gd name="T1" fmla="*/ 4 h 4"/>
                <a:gd name="T2" fmla="*/ 0 w 15"/>
                <a:gd name="T3" fmla="*/ 0 h 4"/>
                <a:gd name="T4" fmla="*/ 15 w 1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5" y="4"/>
                  </a:moveTo>
                  <a:cubicBezTo>
                    <a:pt x="10" y="3"/>
                    <a:pt x="5" y="1"/>
                    <a:pt x="0" y="0"/>
                  </a:cubicBezTo>
                  <a:cubicBezTo>
                    <a:pt x="4" y="2"/>
                    <a:pt x="9" y="3"/>
                    <a:pt x="15" y="4"/>
                  </a:cubicBezTo>
                </a:path>
              </a:pathLst>
            </a:custGeom>
            <a:solidFill>
              <a:srgbClr val="9EC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š1ídé"/>
            <p:cNvSpPr/>
            <p:nvPr/>
          </p:nvSpPr>
          <p:spPr bwMode="auto">
            <a:xfrm>
              <a:off x="2216150" y="2230438"/>
              <a:ext cx="1727200" cy="1651000"/>
            </a:xfrm>
            <a:custGeom>
              <a:avLst/>
              <a:gdLst>
                <a:gd name="T0" fmla="*/ 786 w 786"/>
                <a:gd name="T1" fmla="*/ 148 h 751"/>
                <a:gd name="T2" fmla="*/ 776 w 786"/>
                <a:gd name="T3" fmla="*/ 136 h 751"/>
                <a:gd name="T4" fmla="*/ 770 w 786"/>
                <a:gd name="T5" fmla="*/ 136 h 751"/>
                <a:gd name="T6" fmla="*/ 768 w 786"/>
                <a:gd name="T7" fmla="*/ 135 h 751"/>
                <a:gd name="T8" fmla="*/ 202 w 786"/>
                <a:gd name="T9" fmla="*/ 82 h 751"/>
                <a:gd name="T10" fmla="*/ 0 w 786"/>
                <a:gd name="T11" fmla="*/ 466 h 751"/>
                <a:gd name="T12" fmla="*/ 35 w 786"/>
                <a:gd name="T13" fmla="*/ 518 h 751"/>
                <a:gd name="T14" fmla="*/ 198 w 786"/>
                <a:gd name="T15" fmla="*/ 162 h 751"/>
                <a:gd name="T16" fmla="*/ 202 w 786"/>
                <a:gd name="T17" fmla="*/ 82 h 751"/>
                <a:gd name="T18" fmla="*/ 381 w 786"/>
                <a:gd name="T19" fmla="*/ 8 h 751"/>
                <a:gd name="T20" fmla="*/ 390 w 786"/>
                <a:gd name="T21" fmla="*/ 6 h 751"/>
                <a:gd name="T22" fmla="*/ 537 w 786"/>
                <a:gd name="T23" fmla="*/ 16 h 751"/>
                <a:gd name="T24" fmla="*/ 570 w 786"/>
                <a:gd name="T25" fmla="*/ 16 h 751"/>
                <a:gd name="T26" fmla="*/ 504 w 786"/>
                <a:gd name="T27" fmla="*/ 52 h 751"/>
                <a:gd name="T28" fmla="*/ 585 w 786"/>
                <a:gd name="T29" fmla="*/ 57 h 751"/>
                <a:gd name="T30" fmla="*/ 699 w 786"/>
                <a:gd name="T31" fmla="*/ 95 h 751"/>
                <a:gd name="T32" fmla="*/ 699 w 786"/>
                <a:gd name="T33" fmla="*/ 61 h 751"/>
                <a:gd name="T34" fmla="*/ 699 w 786"/>
                <a:gd name="T35" fmla="*/ 61 h 751"/>
                <a:gd name="T36" fmla="*/ 631 w 786"/>
                <a:gd name="T37" fmla="*/ 62 h 751"/>
                <a:gd name="T38" fmla="*/ 630 w 786"/>
                <a:gd name="T39" fmla="*/ 62 h 751"/>
                <a:gd name="T40" fmla="*/ 630 w 786"/>
                <a:gd name="T41" fmla="*/ 62 h 751"/>
                <a:gd name="T42" fmla="*/ 630 w 786"/>
                <a:gd name="T43" fmla="*/ 62 h 751"/>
                <a:gd name="T44" fmla="*/ 629 w 786"/>
                <a:gd name="T45" fmla="*/ 62 h 751"/>
                <a:gd name="T46" fmla="*/ 579 w 786"/>
                <a:gd name="T47" fmla="*/ 45 h 751"/>
                <a:gd name="T48" fmla="*/ 579 w 786"/>
                <a:gd name="T49" fmla="*/ 45 h 751"/>
                <a:gd name="T50" fmla="*/ 610 w 786"/>
                <a:gd name="T51" fmla="*/ 22 h 751"/>
                <a:gd name="T52" fmla="*/ 589 w 786"/>
                <a:gd name="T53" fmla="*/ 16 h 751"/>
                <a:gd name="T54" fmla="*/ 537 w 786"/>
                <a:gd name="T55" fmla="*/ 5 h 751"/>
                <a:gd name="T56" fmla="*/ 486 w 786"/>
                <a:gd name="T57" fmla="*/ 0 h 751"/>
                <a:gd name="T58" fmla="*/ 449 w 786"/>
                <a:gd name="T59" fmla="*/ 9 h 751"/>
                <a:gd name="T60" fmla="*/ 443 w 786"/>
                <a:gd name="T61" fmla="*/ 22 h 751"/>
                <a:gd name="T62" fmla="*/ 444 w 786"/>
                <a:gd name="T63" fmla="*/ 22 h 751"/>
                <a:gd name="T64" fmla="*/ 452 w 786"/>
                <a:gd name="T65" fmla="*/ 22 h 751"/>
                <a:gd name="T66" fmla="*/ 514 w 786"/>
                <a:gd name="T67" fmla="*/ 2 h 751"/>
                <a:gd name="T68" fmla="*/ 486 w 786"/>
                <a:gd name="T69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751">
                  <a:moveTo>
                    <a:pt x="768" y="135"/>
                  </a:moveTo>
                  <a:cubicBezTo>
                    <a:pt x="774" y="139"/>
                    <a:pt x="780" y="144"/>
                    <a:pt x="786" y="148"/>
                  </a:cubicBezTo>
                  <a:cubicBezTo>
                    <a:pt x="784" y="144"/>
                    <a:pt x="783" y="140"/>
                    <a:pt x="781" y="136"/>
                  </a:cubicBezTo>
                  <a:cubicBezTo>
                    <a:pt x="779" y="136"/>
                    <a:pt x="778" y="136"/>
                    <a:pt x="776" y="136"/>
                  </a:cubicBezTo>
                  <a:cubicBezTo>
                    <a:pt x="775" y="136"/>
                    <a:pt x="773" y="136"/>
                    <a:pt x="772" y="136"/>
                  </a:cubicBezTo>
                  <a:cubicBezTo>
                    <a:pt x="771" y="136"/>
                    <a:pt x="771" y="136"/>
                    <a:pt x="770" y="136"/>
                  </a:cubicBezTo>
                  <a:cubicBezTo>
                    <a:pt x="770" y="136"/>
                    <a:pt x="770" y="136"/>
                    <a:pt x="770" y="136"/>
                  </a:cubicBezTo>
                  <a:cubicBezTo>
                    <a:pt x="769" y="136"/>
                    <a:pt x="769" y="135"/>
                    <a:pt x="768" y="135"/>
                  </a:cubicBezTo>
                  <a:moveTo>
                    <a:pt x="202" y="82"/>
                  </a:moveTo>
                  <a:cubicBezTo>
                    <a:pt x="202" y="82"/>
                    <a:pt x="202" y="82"/>
                    <a:pt x="202" y="82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80" y="166"/>
                    <a:pt x="0" y="307"/>
                    <a:pt x="0" y="466"/>
                  </a:cubicBezTo>
                  <a:cubicBezTo>
                    <a:pt x="0" y="574"/>
                    <a:pt x="36" y="672"/>
                    <a:pt x="97" y="751"/>
                  </a:cubicBezTo>
                  <a:cubicBezTo>
                    <a:pt x="57" y="682"/>
                    <a:pt x="35" y="603"/>
                    <a:pt x="35" y="518"/>
                  </a:cubicBezTo>
                  <a:cubicBezTo>
                    <a:pt x="35" y="378"/>
                    <a:pt x="97" y="251"/>
                    <a:pt x="196" y="166"/>
                  </a:cubicBezTo>
                  <a:cubicBezTo>
                    <a:pt x="196" y="164"/>
                    <a:pt x="197" y="163"/>
                    <a:pt x="198" y="162"/>
                  </a:cubicBezTo>
                  <a:cubicBezTo>
                    <a:pt x="206" y="146"/>
                    <a:pt x="218" y="139"/>
                    <a:pt x="217" y="121"/>
                  </a:cubicBezTo>
                  <a:cubicBezTo>
                    <a:pt x="217" y="119"/>
                    <a:pt x="207" y="92"/>
                    <a:pt x="202" y="82"/>
                  </a:cubicBezTo>
                  <a:moveTo>
                    <a:pt x="390" y="6"/>
                  </a:moveTo>
                  <a:cubicBezTo>
                    <a:pt x="387" y="7"/>
                    <a:pt x="384" y="7"/>
                    <a:pt x="381" y="8"/>
                  </a:cubicBezTo>
                  <a:cubicBezTo>
                    <a:pt x="388" y="10"/>
                    <a:pt x="395" y="12"/>
                    <a:pt x="398" y="13"/>
                  </a:cubicBezTo>
                  <a:cubicBezTo>
                    <a:pt x="395" y="11"/>
                    <a:pt x="393" y="8"/>
                    <a:pt x="390" y="6"/>
                  </a:cubicBezTo>
                  <a:moveTo>
                    <a:pt x="537" y="5"/>
                  </a:moveTo>
                  <a:cubicBezTo>
                    <a:pt x="537" y="8"/>
                    <a:pt x="537" y="11"/>
                    <a:pt x="537" y="16"/>
                  </a:cubicBezTo>
                  <a:cubicBezTo>
                    <a:pt x="537" y="16"/>
                    <a:pt x="544" y="16"/>
                    <a:pt x="551" y="16"/>
                  </a:cubicBezTo>
                  <a:cubicBezTo>
                    <a:pt x="559" y="16"/>
                    <a:pt x="568" y="16"/>
                    <a:pt x="570" y="16"/>
                  </a:cubicBezTo>
                  <a:cubicBezTo>
                    <a:pt x="557" y="34"/>
                    <a:pt x="530" y="41"/>
                    <a:pt x="508" y="41"/>
                  </a:cubicBezTo>
                  <a:cubicBezTo>
                    <a:pt x="505" y="41"/>
                    <a:pt x="507" y="48"/>
                    <a:pt x="504" y="52"/>
                  </a:cubicBezTo>
                  <a:cubicBezTo>
                    <a:pt x="530" y="52"/>
                    <a:pt x="556" y="54"/>
                    <a:pt x="581" y="58"/>
                  </a:cubicBezTo>
                  <a:cubicBezTo>
                    <a:pt x="582" y="58"/>
                    <a:pt x="583" y="57"/>
                    <a:pt x="585" y="57"/>
                  </a:cubicBezTo>
                  <a:cubicBezTo>
                    <a:pt x="587" y="57"/>
                    <a:pt x="589" y="58"/>
                    <a:pt x="591" y="60"/>
                  </a:cubicBezTo>
                  <a:cubicBezTo>
                    <a:pt x="629" y="68"/>
                    <a:pt x="665" y="79"/>
                    <a:pt x="699" y="95"/>
                  </a:cubicBezTo>
                  <a:cubicBezTo>
                    <a:pt x="699" y="95"/>
                    <a:pt x="700" y="95"/>
                    <a:pt x="701" y="94"/>
                  </a:cubicBezTo>
                  <a:cubicBezTo>
                    <a:pt x="706" y="92"/>
                    <a:pt x="703" y="75"/>
                    <a:pt x="699" y="61"/>
                  </a:cubicBezTo>
                  <a:cubicBezTo>
                    <a:pt x="699" y="61"/>
                    <a:pt x="699" y="61"/>
                    <a:pt x="699" y="61"/>
                  </a:cubicBezTo>
                  <a:cubicBezTo>
                    <a:pt x="699" y="61"/>
                    <a:pt x="699" y="61"/>
                    <a:pt x="699" y="61"/>
                  </a:cubicBezTo>
                  <a:cubicBezTo>
                    <a:pt x="682" y="52"/>
                    <a:pt x="664" y="43"/>
                    <a:pt x="646" y="35"/>
                  </a:cubicBezTo>
                  <a:cubicBezTo>
                    <a:pt x="642" y="41"/>
                    <a:pt x="646" y="51"/>
                    <a:pt x="631" y="62"/>
                  </a:cubicBezTo>
                  <a:cubicBezTo>
                    <a:pt x="631" y="62"/>
                    <a:pt x="631" y="62"/>
                    <a:pt x="631" y="62"/>
                  </a:cubicBezTo>
                  <a:cubicBezTo>
                    <a:pt x="631" y="62"/>
                    <a:pt x="631" y="62"/>
                    <a:pt x="630" y="62"/>
                  </a:cubicBezTo>
                  <a:cubicBezTo>
                    <a:pt x="630" y="62"/>
                    <a:pt x="630" y="62"/>
                    <a:pt x="630" y="62"/>
                  </a:cubicBezTo>
                  <a:cubicBezTo>
                    <a:pt x="630" y="62"/>
                    <a:pt x="630" y="62"/>
                    <a:pt x="630" y="62"/>
                  </a:cubicBezTo>
                  <a:cubicBezTo>
                    <a:pt x="630" y="62"/>
                    <a:pt x="630" y="62"/>
                    <a:pt x="630" y="62"/>
                  </a:cubicBezTo>
                  <a:cubicBezTo>
                    <a:pt x="630" y="62"/>
                    <a:pt x="630" y="62"/>
                    <a:pt x="630" y="62"/>
                  </a:cubicBezTo>
                  <a:cubicBezTo>
                    <a:pt x="630" y="62"/>
                    <a:pt x="630" y="62"/>
                    <a:pt x="630" y="62"/>
                  </a:cubicBezTo>
                  <a:cubicBezTo>
                    <a:pt x="630" y="62"/>
                    <a:pt x="630" y="62"/>
                    <a:pt x="629" y="62"/>
                  </a:cubicBezTo>
                  <a:cubicBezTo>
                    <a:pt x="628" y="63"/>
                    <a:pt x="626" y="64"/>
                    <a:pt x="624" y="64"/>
                  </a:cubicBezTo>
                  <a:cubicBezTo>
                    <a:pt x="611" y="64"/>
                    <a:pt x="592" y="45"/>
                    <a:pt x="579" y="45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79" y="45"/>
                    <a:pt x="579" y="45"/>
                    <a:pt x="579" y="45"/>
                  </a:cubicBezTo>
                  <a:cubicBezTo>
                    <a:pt x="589" y="37"/>
                    <a:pt x="600" y="30"/>
                    <a:pt x="610" y="22"/>
                  </a:cubicBezTo>
                  <a:cubicBezTo>
                    <a:pt x="608" y="21"/>
                    <a:pt x="606" y="21"/>
                    <a:pt x="604" y="20"/>
                  </a:cubicBezTo>
                  <a:cubicBezTo>
                    <a:pt x="598" y="19"/>
                    <a:pt x="593" y="18"/>
                    <a:pt x="589" y="16"/>
                  </a:cubicBezTo>
                  <a:cubicBezTo>
                    <a:pt x="572" y="11"/>
                    <a:pt x="554" y="8"/>
                    <a:pt x="537" y="5"/>
                  </a:cubicBezTo>
                  <a:cubicBezTo>
                    <a:pt x="537" y="5"/>
                    <a:pt x="537" y="5"/>
                    <a:pt x="537" y="5"/>
                  </a:cubicBezTo>
                  <a:cubicBezTo>
                    <a:pt x="537" y="5"/>
                    <a:pt x="537" y="5"/>
                    <a:pt x="537" y="5"/>
                  </a:cubicBezTo>
                  <a:moveTo>
                    <a:pt x="486" y="0"/>
                  </a:moveTo>
                  <a:cubicBezTo>
                    <a:pt x="485" y="9"/>
                    <a:pt x="481" y="9"/>
                    <a:pt x="465" y="9"/>
                  </a:cubicBezTo>
                  <a:cubicBezTo>
                    <a:pt x="469" y="9"/>
                    <a:pt x="457" y="9"/>
                    <a:pt x="449" y="9"/>
                  </a:cubicBezTo>
                  <a:cubicBezTo>
                    <a:pt x="444" y="9"/>
                    <a:pt x="440" y="9"/>
                    <a:pt x="440" y="9"/>
                  </a:cubicBezTo>
                  <a:cubicBezTo>
                    <a:pt x="437" y="12"/>
                    <a:pt x="438" y="22"/>
                    <a:pt x="443" y="22"/>
                  </a:cubicBezTo>
                  <a:cubicBezTo>
                    <a:pt x="443" y="22"/>
                    <a:pt x="443" y="22"/>
                    <a:pt x="443" y="22"/>
                  </a:cubicBezTo>
                  <a:cubicBezTo>
                    <a:pt x="443" y="22"/>
                    <a:pt x="444" y="22"/>
                    <a:pt x="444" y="22"/>
                  </a:cubicBezTo>
                  <a:cubicBezTo>
                    <a:pt x="445" y="22"/>
                    <a:pt x="447" y="22"/>
                    <a:pt x="448" y="22"/>
                  </a:cubicBezTo>
                  <a:cubicBezTo>
                    <a:pt x="449" y="22"/>
                    <a:pt x="451" y="22"/>
                    <a:pt x="452" y="22"/>
                  </a:cubicBezTo>
                  <a:cubicBezTo>
                    <a:pt x="476" y="22"/>
                    <a:pt x="515" y="20"/>
                    <a:pt x="514" y="2"/>
                  </a:cubicBezTo>
                  <a:cubicBezTo>
                    <a:pt x="514" y="2"/>
                    <a:pt x="514" y="2"/>
                    <a:pt x="514" y="2"/>
                  </a:cubicBezTo>
                  <a:cubicBezTo>
                    <a:pt x="505" y="1"/>
                    <a:pt x="495" y="0"/>
                    <a:pt x="486" y="0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86" y="0"/>
                    <a:pt x="486" y="0"/>
                    <a:pt x="486" y="0"/>
                  </a:cubicBezTo>
                </a:path>
              </a:pathLst>
            </a:custGeom>
            <a:solidFill>
              <a:srgbClr val="D4E9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iṩḷîḍe"/>
            <p:cNvSpPr/>
            <p:nvPr/>
          </p:nvSpPr>
          <p:spPr bwMode="auto">
            <a:xfrm>
              <a:off x="3489325" y="2278063"/>
              <a:ext cx="146050" cy="92075"/>
            </a:xfrm>
            <a:custGeom>
              <a:avLst/>
              <a:gdLst>
                <a:gd name="T0" fmla="*/ 51 w 67"/>
                <a:gd name="T1" fmla="*/ 40 h 42"/>
                <a:gd name="T2" fmla="*/ 51 w 67"/>
                <a:gd name="T3" fmla="*/ 40 h 42"/>
                <a:gd name="T4" fmla="*/ 51 w 67"/>
                <a:gd name="T5" fmla="*/ 40 h 42"/>
                <a:gd name="T6" fmla="*/ 51 w 67"/>
                <a:gd name="T7" fmla="*/ 40 h 42"/>
                <a:gd name="T8" fmla="*/ 51 w 67"/>
                <a:gd name="T9" fmla="*/ 40 h 42"/>
                <a:gd name="T10" fmla="*/ 51 w 67"/>
                <a:gd name="T11" fmla="*/ 40 h 42"/>
                <a:gd name="T12" fmla="*/ 52 w 67"/>
                <a:gd name="T13" fmla="*/ 40 h 42"/>
                <a:gd name="T14" fmla="*/ 51 w 67"/>
                <a:gd name="T15" fmla="*/ 40 h 42"/>
                <a:gd name="T16" fmla="*/ 52 w 67"/>
                <a:gd name="T17" fmla="*/ 40 h 42"/>
                <a:gd name="T18" fmla="*/ 0 w 67"/>
                <a:gd name="T19" fmla="*/ 23 h 42"/>
                <a:gd name="T20" fmla="*/ 0 w 67"/>
                <a:gd name="T21" fmla="*/ 23 h 42"/>
                <a:gd name="T22" fmla="*/ 45 w 67"/>
                <a:gd name="T23" fmla="*/ 42 h 42"/>
                <a:gd name="T24" fmla="*/ 50 w 67"/>
                <a:gd name="T25" fmla="*/ 40 h 42"/>
                <a:gd name="T26" fmla="*/ 51 w 67"/>
                <a:gd name="T27" fmla="*/ 40 h 42"/>
                <a:gd name="T28" fmla="*/ 50 w 67"/>
                <a:gd name="T29" fmla="*/ 40 h 42"/>
                <a:gd name="T30" fmla="*/ 45 w 67"/>
                <a:gd name="T31" fmla="*/ 42 h 42"/>
                <a:gd name="T32" fmla="*/ 0 w 67"/>
                <a:gd name="T33" fmla="*/ 23 h 42"/>
                <a:gd name="T34" fmla="*/ 67 w 67"/>
                <a:gd name="T35" fmla="*/ 13 h 42"/>
                <a:gd name="T36" fmla="*/ 52 w 67"/>
                <a:gd name="T37" fmla="*/ 40 h 42"/>
                <a:gd name="T38" fmla="*/ 67 w 67"/>
                <a:gd name="T39" fmla="*/ 13 h 42"/>
                <a:gd name="T40" fmla="*/ 67 w 67"/>
                <a:gd name="T41" fmla="*/ 13 h 42"/>
                <a:gd name="T42" fmla="*/ 31 w 67"/>
                <a:gd name="T43" fmla="*/ 0 h 42"/>
                <a:gd name="T44" fmla="*/ 0 w 67"/>
                <a:gd name="T45" fmla="*/ 23 h 42"/>
                <a:gd name="T46" fmla="*/ 31 w 67"/>
                <a:gd name="T47" fmla="*/ 0 h 42"/>
                <a:gd name="T48" fmla="*/ 31 w 67"/>
                <a:gd name="T4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42">
                  <a:moveTo>
                    <a:pt x="51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moveTo>
                    <a:pt x="51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moveTo>
                    <a:pt x="52" y="40"/>
                  </a:moveTo>
                  <a:cubicBezTo>
                    <a:pt x="52" y="40"/>
                    <a:pt x="52" y="40"/>
                    <a:pt x="51" y="40"/>
                  </a:cubicBezTo>
                  <a:cubicBezTo>
                    <a:pt x="52" y="40"/>
                    <a:pt x="52" y="40"/>
                    <a:pt x="52" y="40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13" y="23"/>
                    <a:pt x="32" y="42"/>
                    <a:pt x="45" y="42"/>
                  </a:cubicBezTo>
                  <a:cubicBezTo>
                    <a:pt x="47" y="42"/>
                    <a:pt x="49" y="41"/>
                    <a:pt x="50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0"/>
                    <a:pt x="51" y="40"/>
                    <a:pt x="50" y="40"/>
                  </a:cubicBezTo>
                  <a:cubicBezTo>
                    <a:pt x="49" y="41"/>
                    <a:pt x="47" y="42"/>
                    <a:pt x="45" y="42"/>
                  </a:cubicBezTo>
                  <a:cubicBezTo>
                    <a:pt x="32" y="42"/>
                    <a:pt x="13" y="23"/>
                    <a:pt x="0" y="23"/>
                  </a:cubicBezTo>
                  <a:moveTo>
                    <a:pt x="67" y="13"/>
                  </a:moveTo>
                  <a:cubicBezTo>
                    <a:pt x="63" y="19"/>
                    <a:pt x="67" y="29"/>
                    <a:pt x="52" y="40"/>
                  </a:cubicBezTo>
                  <a:cubicBezTo>
                    <a:pt x="67" y="29"/>
                    <a:pt x="63" y="19"/>
                    <a:pt x="67" y="13"/>
                  </a:cubicBezTo>
                  <a:cubicBezTo>
                    <a:pt x="67" y="13"/>
                    <a:pt x="67" y="13"/>
                    <a:pt x="67" y="13"/>
                  </a:cubicBezTo>
                  <a:moveTo>
                    <a:pt x="31" y="0"/>
                  </a:moveTo>
                  <a:cubicBezTo>
                    <a:pt x="21" y="8"/>
                    <a:pt x="10" y="15"/>
                    <a:pt x="0" y="23"/>
                  </a:cubicBezTo>
                  <a:cubicBezTo>
                    <a:pt x="10" y="15"/>
                    <a:pt x="21" y="8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A5C4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íŝļiḍe"/>
            <p:cNvSpPr/>
            <p:nvPr/>
          </p:nvSpPr>
          <p:spPr bwMode="auto">
            <a:xfrm>
              <a:off x="3235325" y="2249488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D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îṣļïde"/>
            <p:cNvSpPr/>
            <p:nvPr/>
          </p:nvSpPr>
          <p:spPr bwMode="auto">
            <a:xfrm>
              <a:off x="2533650" y="2179638"/>
              <a:ext cx="1544638" cy="2116138"/>
            </a:xfrm>
            <a:custGeom>
              <a:avLst/>
              <a:gdLst>
                <a:gd name="T0" fmla="*/ 458 w 702"/>
                <a:gd name="T1" fmla="*/ 18 h 963"/>
                <a:gd name="T2" fmla="*/ 444 w 702"/>
                <a:gd name="T3" fmla="*/ 0 h 963"/>
                <a:gd name="T4" fmla="*/ 430 w 702"/>
                <a:gd name="T5" fmla="*/ 13 h 963"/>
                <a:gd name="T6" fmla="*/ 359 w 702"/>
                <a:gd name="T7" fmla="*/ 6 h 963"/>
                <a:gd name="T8" fmla="*/ 298 w 702"/>
                <a:gd name="T9" fmla="*/ 45 h 963"/>
                <a:gd name="T10" fmla="*/ 320 w 702"/>
                <a:gd name="T11" fmla="*/ 32 h 963"/>
                <a:gd name="T12" fmla="*/ 291 w 702"/>
                <a:gd name="T13" fmla="*/ 6 h 963"/>
                <a:gd name="T14" fmla="*/ 253 w 702"/>
                <a:gd name="T15" fmla="*/ 36 h 963"/>
                <a:gd name="T16" fmla="*/ 197 w 702"/>
                <a:gd name="T17" fmla="*/ 37 h 963"/>
                <a:gd name="T18" fmla="*/ 127 w 702"/>
                <a:gd name="T19" fmla="*/ 26 h 963"/>
                <a:gd name="T20" fmla="*/ 55 w 702"/>
                <a:gd name="T21" fmla="*/ 102 h 963"/>
                <a:gd name="T22" fmla="*/ 53 w 702"/>
                <a:gd name="T23" fmla="*/ 185 h 963"/>
                <a:gd name="T24" fmla="*/ 51 w 702"/>
                <a:gd name="T25" fmla="*/ 314 h 963"/>
                <a:gd name="T26" fmla="*/ 75 w 702"/>
                <a:gd name="T27" fmla="*/ 330 h 963"/>
                <a:gd name="T28" fmla="*/ 192 w 702"/>
                <a:gd name="T29" fmla="*/ 438 h 963"/>
                <a:gd name="T30" fmla="*/ 238 w 702"/>
                <a:gd name="T31" fmla="*/ 481 h 963"/>
                <a:gd name="T32" fmla="*/ 265 w 702"/>
                <a:gd name="T33" fmla="*/ 561 h 963"/>
                <a:gd name="T34" fmla="*/ 345 w 702"/>
                <a:gd name="T35" fmla="*/ 690 h 963"/>
                <a:gd name="T36" fmla="*/ 356 w 702"/>
                <a:gd name="T37" fmla="*/ 795 h 963"/>
                <a:gd name="T38" fmla="*/ 369 w 702"/>
                <a:gd name="T39" fmla="*/ 827 h 963"/>
                <a:gd name="T40" fmla="*/ 372 w 702"/>
                <a:gd name="T41" fmla="*/ 836 h 963"/>
                <a:gd name="T42" fmla="*/ 375 w 702"/>
                <a:gd name="T43" fmla="*/ 843 h 963"/>
                <a:gd name="T44" fmla="*/ 377 w 702"/>
                <a:gd name="T45" fmla="*/ 851 h 963"/>
                <a:gd name="T46" fmla="*/ 379 w 702"/>
                <a:gd name="T47" fmla="*/ 900 h 963"/>
                <a:gd name="T48" fmla="*/ 469 w 702"/>
                <a:gd name="T49" fmla="*/ 963 h 963"/>
                <a:gd name="T50" fmla="*/ 434 w 702"/>
                <a:gd name="T51" fmla="*/ 908 h 963"/>
                <a:gd name="T52" fmla="*/ 463 w 702"/>
                <a:gd name="T53" fmla="*/ 835 h 963"/>
                <a:gd name="T54" fmla="*/ 549 w 702"/>
                <a:gd name="T55" fmla="*/ 722 h 963"/>
                <a:gd name="T56" fmla="*/ 597 w 702"/>
                <a:gd name="T57" fmla="*/ 601 h 963"/>
                <a:gd name="T58" fmla="*/ 596 w 702"/>
                <a:gd name="T59" fmla="*/ 597 h 963"/>
                <a:gd name="T60" fmla="*/ 596 w 702"/>
                <a:gd name="T61" fmla="*/ 594 h 963"/>
                <a:gd name="T62" fmla="*/ 595 w 702"/>
                <a:gd name="T63" fmla="*/ 592 h 963"/>
                <a:gd name="T64" fmla="*/ 572 w 702"/>
                <a:gd name="T65" fmla="*/ 582 h 963"/>
                <a:gd name="T66" fmla="*/ 481 w 702"/>
                <a:gd name="T67" fmla="*/ 543 h 963"/>
                <a:gd name="T68" fmla="*/ 447 w 702"/>
                <a:gd name="T69" fmla="*/ 500 h 963"/>
                <a:gd name="T70" fmla="*/ 402 w 702"/>
                <a:gd name="T71" fmla="*/ 468 h 963"/>
                <a:gd name="T72" fmla="*/ 316 w 702"/>
                <a:gd name="T73" fmla="*/ 461 h 963"/>
                <a:gd name="T74" fmla="*/ 239 w 702"/>
                <a:gd name="T75" fmla="*/ 427 h 963"/>
                <a:gd name="T76" fmla="*/ 171 w 702"/>
                <a:gd name="T77" fmla="*/ 404 h 963"/>
                <a:gd name="T78" fmla="*/ 175 w 702"/>
                <a:gd name="T79" fmla="*/ 339 h 963"/>
                <a:gd name="T80" fmla="*/ 277 w 702"/>
                <a:gd name="T81" fmla="*/ 363 h 963"/>
                <a:gd name="T82" fmla="*/ 294 w 702"/>
                <a:gd name="T83" fmla="*/ 330 h 963"/>
                <a:gd name="T84" fmla="*/ 379 w 702"/>
                <a:gd name="T85" fmla="*/ 231 h 963"/>
                <a:gd name="T86" fmla="*/ 432 w 702"/>
                <a:gd name="T87" fmla="*/ 214 h 963"/>
                <a:gd name="T88" fmla="*/ 433 w 702"/>
                <a:gd name="T89" fmla="*/ 192 h 963"/>
                <a:gd name="T90" fmla="*/ 509 w 702"/>
                <a:gd name="T91" fmla="*/ 143 h 963"/>
                <a:gd name="T92" fmla="*/ 476 w 702"/>
                <a:gd name="T93" fmla="*/ 103 h 963"/>
                <a:gd name="T94" fmla="*/ 423 w 702"/>
                <a:gd name="T95" fmla="*/ 97 h 963"/>
                <a:gd name="T96" fmla="*/ 357 w 702"/>
                <a:gd name="T97" fmla="*/ 142 h 963"/>
                <a:gd name="T98" fmla="*/ 354 w 702"/>
                <a:gd name="T99" fmla="*/ 77 h 963"/>
                <a:gd name="T100" fmla="*/ 425 w 702"/>
                <a:gd name="T101" fmla="*/ 39 h 963"/>
                <a:gd name="T102" fmla="*/ 400 w 702"/>
                <a:gd name="T103" fmla="*/ 22 h 963"/>
                <a:gd name="T104" fmla="*/ 434 w 702"/>
                <a:gd name="T105" fmla="*/ 68 h 963"/>
                <a:gd name="T106" fmla="*/ 510 w 702"/>
                <a:gd name="T107" fmla="*/ 54 h 963"/>
                <a:gd name="T108" fmla="*/ 548 w 702"/>
                <a:gd name="T109" fmla="*/ 71 h 963"/>
                <a:gd name="T110" fmla="*/ 534 w 702"/>
                <a:gd name="T111" fmla="*/ 173 h 963"/>
                <a:gd name="T112" fmla="*/ 625 w 702"/>
                <a:gd name="T113" fmla="*/ 159 h 963"/>
                <a:gd name="T114" fmla="*/ 654 w 702"/>
                <a:gd name="T115" fmla="*/ 161 h 963"/>
                <a:gd name="T116" fmla="*/ 672 w 702"/>
                <a:gd name="T117" fmla="*/ 157 h 963"/>
                <a:gd name="T118" fmla="*/ 501 w 702"/>
                <a:gd name="T119" fmla="*/ 18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2" h="963">
                  <a:moveTo>
                    <a:pt x="501" y="18"/>
                  </a:moveTo>
                  <a:cubicBezTo>
                    <a:pt x="487" y="16"/>
                    <a:pt x="474" y="16"/>
                    <a:pt x="458" y="18"/>
                  </a:cubicBezTo>
                  <a:cubicBezTo>
                    <a:pt x="464" y="14"/>
                    <a:pt x="468" y="10"/>
                    <a:pt x="471" y="7"/>
                  </a:cubicBezTo>
                  <a:cubicBezTo>
                    <a:pt x="462" y="5"/>
                    <a:pt x="453" y="2"/>
                    <a:pt x="444" y="0"/>
                  </a:cubicBezTo>
                  <a:cubicBezTo>
                    <a:pt x="443" y="0"/>
                    <a:pt x="443" y="0"/>
                    <a:pt x="442" y="1"/>
                  </a:cubicBezTo>
                  <a:cubicBezTo>
                    <a:pt x="430" y="5"/>
                    <a:pt x="428" y="5"/>
                    <a:pt x="430" y="13"/>
                  </a:cubicBezTo>
                  <a:cubicBezTo>
                    <a:pt x="425" y="11"/>
                    <a:pt x="421" y="9"/>
                    <a:pt x="417" y="6"/>
                  </a:cubicBezTo>
                  <a:cubicBezTo>
                    <a:pt x="359" y="6"/>
                    <a:pt x="359" y="6"/>
                    <a:pt x="359" y="6"/>
                  </a:cubicBezTo>
                  <a:cubicBezTo>
                    <a:pt x="393" y="45"/>
                    <a:pt x="332" y="45"/>
                    <a:pt x="303" y="45"/>
                  </a:cubicBezTo>
                  <a:cubicBezTo>
                    <a:pt x="301" y="45"/>
                    <a:pt x="299" y="44"/>
                    <a:pt x="298" y="45"/>
                  </a:cubicBezTo>
                  <a:cubicBezTo>
                    <a:pt x="293" y="45"/>
                    <a:pt x="292" y="35"/>
                    <a:pt x="295" y="32"/>
                  </a:cubicBezTo>
                  <a:cubicBezTo>
                    <a:pt x="296" y="31"/>
                    <a:pt x="325" y="32"/>
                    <a:pt x="320" y="32"/>
                  </a:cubicBezTo>
                  <a:cubicBezTo>
                    <a:pt x="344" y="32"/>
                    <a:pt x="341" y="31"/>
                    <a:pt x="341" y="6"/>
                  </a:cubicBezTo>
                  <a:cubicBezTo>
                    <a:pt x="317" y="24"/>
                    <a:pt x="318" y="6"/>
                    <a:pt x="291" y="6"/>
                  </a:cubicBezTo>
                  <a:cubicBezTo>
                    <a:pt x="266" y="6"/>
                    <a:pt x="254" y="8"/>
                    <a:pt x="232" y="18"/>
                  </a:cubicBezTo>
                  <a:cubicBezTo>
                    <a:pt x="239" y="24"/>
                    <a:pt x="246" y="30"/>
                    <a:pt x="253" y="36"/>
                  </a:cubicBezTo>
                  <a:cubicBezTo>
                    <a:pt x="244" y="34"/>
                    <a:pt x="215" y="22"/>
                    <a:pt x="207" y="26"/>
                  </a:cubicBezTo>
                  <a:cubicBezTo>
                    <a:pt x="203" y="27"/>
                    <a:pt x="202" y="37"/>
                    <a:pt x="197" y="37"/>
                  </a:cubicBezTo>
                  <a:cubicBezTo>
                    <a:pt x="178" y="37"/>
                    <a:pt x="128" y="48"/>
                    <a:pt x="128" y="26"/>
                  </a:cubicBezTo>
                  <a:cubicBezTo>
                    <a:pt x="128" y="26"/>
                    <a:pt x="127" y="26"/>
                    <a:pt x="127" y="26"/>
                  </a:cubicBezTo>
                  <a:cubicBezTo>
                    <a:pt x="80" y="46"/>
                    <a:pt x="38" y="72"/>
                    <a:pt x="0" y="104"/>
                  </a:cubicBezTo>
                  <a:cubicBezTo>
                    <a:pt x="24" y="100"/>
                    <a:pt x="50" y="102"/>
                    <a:pt x="55" y="102"/>
                  </a:cubicBezTo>
                  <a:cubicBezTo>
                    <a:pt x="57" y="102"/>
                    <a:pt x="72" y="141"/>
                    <a:pt x="72" y="144"/>
                  </a:cubicBezTo>
                  <a:cubicBezTo>
                    <a:pt x="73" y="162"/>
                    <a:pt x="61" y="169"/>
                    <a:pt x="53" y="185"/>
                  </a:cubicBezTo>
                  <a:cubicBezTo>
                    <a:pt x="37" y="215"/>
                    <a:pt x="30" y="254"/>
                    <a:pt x="31" y="288"/>
                  </a:cubicBezTo>
                  <a:cubicBezTo>
                    <a:pt x="31" y="289"/>
                    <a:pt x="51" y="307"/>
                    <a:pt x="51" y="314"/>
                  </a:cubicBezTo>
                  <a:cubicBezTo>
                    <a:pt x="51" y="344"/>
                    <a:pt x="55" y="345"/>
                    <a:pt x="75" y="367"/>
                  </a:cubicBezTo>
                  <a:cubicBezTo>
                    <a:pt x="75" y="330"/>
                    <a:pt x="75" y="330"/>
                    <a:pt x="75" y="330"/>
                  </a:cubicBezTo>
                  <a:cubicBezTo>
                    <a:pt x="87" y="362"/>
                    <a:pt x="102" y="375"/>
                    <a:pt x="113" y="406"/>
                  </a:cubicBezTo>
                  <a:cubicBezTo>
                    <a:pt x="126" y="442"/>
                    <a:pt x="175" y="414"/>
                    <a:pt x="192" y="438"/>
                  </a:cubicBezTo>
                  <a:cubicBezTo>
                    <a:pt x="200" y="448"/>
                    <a:pt x="214" y="443"/>
                    <a:pt x="220" y="454"/>
                  </a:cubicBezTo>
                  <a:cubicBezTo>
                    <a:pt x="238" y="481"/>
                    <a:pt x="238" y="481"/>
                    <a:pt x="238" y="481"/>
                  </a:cubicBezTo>
                  <a:cubicBezTo>
                    <a:pt x="249" y="497"/>
                    <a:pt x="262" y="492"/>
                    <a:pt x="282" y="492"/>
                  </a:cubicBezTo>
                  <a:cubicBezTo>
                    <a:pt x="300" y="492"/>
                    <a:pt x="265" y="556"/>
                    <a:pt x="265" y="561"/>
                  </a:cubicBezTo>
                  <a:cubicBezTo>
                    <a:pt x="265" y="584"/>
                    <a:pt x="295" y="634"/>
                    <a:pt x="295" y="643"/>
                  </a:cubicBezTo>
                  <a:cubicBezTo>
                    <a:pt x="294" y="670"/>
                    <a:pt x="327" y="673"/>
                    <a:pt x="345" y="690"/>
                  </a:cubicBezTo>
                  <a:cubicBezTo>
                    <a:pt x="359" y="703"/>
                    <a:pt x="349" y="740"/>
                    <a:pt x="349" y="756"/>
                  </a:cubicBezTo>
                  <a:cubicBezTo>
                    <a:pt x="348" y="770"/>
                    <a:pt x="351" y="783"/>
                    <a:pt x="356" y="795"/>
                  </a:cubicBezTo>
                  <a:cubicBezTo>
                    <a:pt x="356" y="795"/>
                    <a:pt x="356" y="795"/>
                    <a:pt x="356" y="795"/>
                  </a:cubicBezTo>
                  <a:cubicBezTo>
                    <a:pt x="360" y="806"/>
                    <a:pt x="365" y="816"/>
                    <a:pt x="369" y="827"/>
                  </a:cubicBezTo>
                  <a:cubicBezTo>
                    <a:pt x="370" y="829"/>
                    <a:pt x="371" y="831"/>
                    <a:pt x="371" y="833"/>
                  </a:cubicBezTo>
                  <a:cubicBezTo>
                    <a:pt x="372" y="834"/>
                    <a:pt x="372" y="835"/>
                    <a:pt x="372" y="836"/>
                  </a:cubicBezTo>
                  <a:cubicBezTo>
                    <a:pt x="373" y="837"/>
                    <a:pt x="373" y="839"/>
                    <a:pt x="374" y="840"/>
                  </a:cubicBezTo>
                  <a:cubicBezTo>
                    <a:pt x="374" y="841"/>
                    <a:pt x="374" y="842"/>
                    <a:pt x="375" y="843"/>
                  </a:cubicBezTo>
                  <a:cubicBezTo>
                    <a:pt x="375" y="845"/>
                    <a:pt x="376" y="847"/>
                    <a:pt x="376" y="848"/>
                  </a:cubicBezTo>
                  <a:cubicBezTo>
                    <a:pt x="376" y="849"/>
                    <a:pt x="377" y="850"/>
                    <a:pt x="377" y="851"/>
                  </a:cubicBezTo>
                  <a:cubicBezTo>
                    <a:pt x="378" y="853"/>
                    <a:pt x="378" y="856"/>
                    <a:pt x="379" y="859"/>
                  </a:cubicBezTo>
                  <a:cubicBezTo>
                    <a:pt x="381" y="872"/>
                    <a:pt x="376" y="887"/>
                    <a:pt x="379" y="900"/>
                  </a:cubicBezTo>
                  <a:cubicBezTo>
                    <a:pt x="382" y="913"/>
                    <a:pt x="393" y="921"/>
                    <a:pt x="393" y="936"/>
                  </a:cubicBezTo>
                  <a:cubicBezTo>
                    <a:pt x="393" y="959"/>
                    <a:pt x="457" y="963"/>
                    <a:pt x="469" y="963"/>
                  </a:cubicBezTo>
                  <a:cubicBezTo>
                    <a:pt x="469" y="963"/>
                    <a:pt x="422" y="939"/>
                    <a:pt x="422" y="942"/>
                  </a:cubicBezTo>
                  <a:cubicBezTo>
                    <a:pt x="422" y="920"/>
                    <a:pt x="434" y="922"/>
                    <a:pt x="434" y="908"/>
                  </a:cubicBezTo>
                  <a:cubicBezTo>
                    <a:pt x="434" y="893"/>
                    <a:pt x="419" y="880"/>
                    <a:pt x="428" y="858"/>
                  </a:cubicBezTo>
                  <a:cubicBezTo>
                    <a:pt x="438" y="834"/>
                    <a:pt x="437" y="835"/>
                    <a:pt x="463" y="835"/>
                  </a:cubicBezTo>
                  <a:cubicBezTo>
                    <a:pt x="462" y="824"/>
                    <a:pt x="460" y="813"/>
                    <a:pt x="458" y="802"/>
                  </a:cubicBezTo>
                  <a:cubicBezTo>
                    <a:pt x="481" y="766"/>
                    <a:pt x="535" y="731"/>
                    <a:pt x="549" y="722"/>
                  </a:cubicBezTo>
                  <a:cubicBezTo>
                    <a:pt x="568" y="708"/>
                    <a:pt x="557" y="673"/>
                    <a:pt x="566" y="654"/>
                  </a:cubicBezTo>
                  <a:cubicBezTo>
                    <a:pt x="573" y="637"/>
                    <a:pt x="595" y="621"/>
                    <a:pt x="597" y="601"/>
                  </a:cubicBezTo>
                  <a:cubicBezTo>
                    <a:pt x="597" y="600"/>
                    <a:pt x="597" y="599"/>
                    <a:pt x="597" y="598"/>
                  </a:cubicBezTo>
                  <a:cubicBezTo>
                    <a:pt x="596" y="597"/>
                    <a:pt x="596" y="597"/>
                    <a:pt x="596" y="597"/>
                  </a:cubicBezTo>
                  <a:cubicBezTo>
                    <a:pt x="596" y="596"/>
                    <a:pt x="596" y="596"/>
                    <a:pt x="596" y="595"/>
                  </a:cubicBezTo>
                  <a:cubicBezTo>
                    <a:pt x="596" y="594"/>
                    <a:pt x="596" y="594"/>
                    <a:pt x="596" y="594"/>
                  </a:cubicBezTo>
                  <a:cubicBezTo>
                    <a:pt x="596" y="594"/>
                    <a:pt x="595" y="593"/>
                    <a:pt x="595" y="592"/>
                  </a:cubicBezTo>
                  <a:cubicBezTo>
                    <a:pt x="595" y="592"/>
                    <a:pt x="595" y="592"/>
                    <a:pt x="595" y="592"/>
                  </a:cubicBezTo>
                  <a:cubicBezTo>
                    <a:pt x="595" y="591"/>
                    <a:pt x="594" y="591"/>
                    <a:pt x="594" y="590"/>
                  </a:cubicBezTo>
                  <a:cubicBezTo>
                    <a:pt x="589" y="583"/>
                    <a:pt x="580" y="581"/>
                    <a:pt x="572" y="582"/>
                  </a:cubicBezTo>
                  <a:cubicBezTo>
                    <a:pt x="561" y="582"/>
                    <a:pt x="559" y="563"/>
                    <a:pt x="551" y="563"/>
                  </a:cubicBezTo>
                  <a:cubicBezTo>
                    <a:pt x="527" y="563"/>
                    <a:pt x="502" y="559"/>
                    <a:pt x="481" y="543"/>
                  </a:cubicBezTo>
                  <a:cubicBezTo>
                    <a:pt x="477" y="541"/>
                    <a:pt x="474" y="510"/>
                    <a:pt x="468" y="503"/>
                  </a:cubicBezTo>
                  <a:cubicBezTo>
                    <a:pt x="464" y="497"/>
                    <a:pt x="456" y="499"/>
                    <a:pt x="447" y="500"/>
                  </a:cubicBezTo>
                  <a:cubicBezTo>
                    <a:pt x="438" y="502"/>
                    <a:pt x="427" y="504"/>
                    <a:pt x="422" y="496"/>
                  </a:cubicBezTo>
                  <a:cubicBezTo>
                    <a:pt x="418" y="490"/>
                    <a:pt x="408" y="468"/>
                    <a:pt x="402" y="468"/>
                  </a:cubicBezTo>
                  <a:cubicBezTo>
                    <a:pt x="393" y="468"/>
                    <a:pt x="345" y="459"/>
                    <a:pt x="335" y="468"/>
                  </a:cubicBezTo>
                  <a:cubicBezTo>
                    <a:pt x="337" y="467"/>
                    <a:pt x="319" y="461"/>
                    <a:pt x="316" y="461"/>
                  </a:cubicBezTo>
                  <a:cubicBezTo>
                    <a:pt x="317" y="461"/>
                    <a:pt x="255" y="494"/>
                    <a:pt x="255" y="477"/>
                  </a:cubicBezTo>
                  <a:cubicBezTo>
                    <a:pt x="255" y="455"/>
                    <a:pt x="265" y="427"/>
                    <a:pt x="239" y="427"/>
                  </a:cubicBezTo>
                  <a:cubicBezTo>
                    <a:pt x="197" y="427"/>
                    <a:pt x="233" y="416"/>
                    <a:pt x="233" y="397"/>
                  </a:cubicBezTo>
                  <a:cubicBezTo>
                    <a:pt x="233" y="372"/>
                    <a:pt x="193" y="404"/>
                    <a:pt x="171" y="404"/>
                  </a:cubicBezTo>
                  <a:cubicBezTo>
                    <a:pt x="172" y="404"/>
                    <a:pt x="147" y="363"/>
                    <a:pt x="159" y="363"/>
                  </a:cubicBezTo>
                  <a:cubicBezTo>
                    <a:pt x="168" y="363"/>
                    <a:pt x="169" y="346"/>
                    <a:pt x="175" y="339"/>
                  </a:cubicBezTo>
                  <a:cubicBezTo>
                    <a:pt x="192" y="320"/>
                    <a:pt x="220" y="317"/>
                    <a:pt x="240" y="321"/>
                  </a:cubicBezTo>
                  <a:cubicBezTo>
                    <a:pt x="248" y="323"/>
                    <a:pt x="277" y="356"/>
                    <a:pt x="277" y="363"/>
                  </a:cubicBezTo>
                  <a:cubicBezTo>
                    <a:pt x="277" y="362"/>
                    <a:pt x="289" y="354"/>
                    <a:pt x="290" y="352"/>
                  </a:cubicBezTo>
                  <a:cubicBezTo>
                    <a:pt x="296" y="343"/>
                    <a:pt x="293" y="339"/>
                    <a:pt x="294" y="330"/>
                  </a:cubicBezTo>
                  <a:cubicBezTo>
                    <a:pt x="299" y="301"/>
                    <a:pt x="300" y="295"/>
                    <a:pt x="324" y="277"/>
                  </a:cubicBezTo>
                  <a:cubicBezTo>
                    <a:pt x="341" y="264"/>
                    <a:pt x="365" y="248"/>
                    <a:pt x="379" y="231"/>
                  </a:cubicBezTo>
                  <a:cubicBezTo>
                    <a:pt x="389" y="218"/>
                    <a:pt x="399" y="212"/>
                    <a:pt x="414" y="204"/>
                  </a:cubicBezTo>
                  <a:cubicBezTo>
                    <a:pt x="413" y="205"/>
                    <a:pt x="428" y="214"/>
                    <a:pt x="432" y="214"/>
                  </a:cubicBezTo>
                  <a:cubicBezTo>
                    <a:pt x="445" y="214"/>
                    <a:pt x="449" y="202"/>
                    <a:pt x="456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59" y="171"/>
                    <a:pt x="411" y="161"/>
                    <a:pt x="464" y="161"/>
                  </a:cubicBezTo>
                  <a:cubicBezTo>
                    <a:pt x="491" y="161"/>
                    <a:pt x="493" y="161"/>
                    <a:pt x="509" y="143"/>
                  </a:cubicBezTo>
                  <a:cubicBezTo>
                    <a:pt x="484" y="143"/>
                    <a:pt x="490" y="142"/>
                    <a:pt x="490" y="116"/>
                  </a:cubicBezTo>
                  <a:cubicBezTo>
                    <a:pt x="490" y="112"/>
                    <a:pt x="483" y="96"/>
                    <a:pt x="476" y="103"/>
                  </a:cubicBezTo>
                  <a:cubicBezTo>
                    <a:pt x="457" y="121"/>
                    <a:pt x="458" y="99"/>
                    <a:pt x="449" y="87"/>
                  </a:cubicBezTo>
                  <a:cubicBezTo>
                    <a:pt x="439" y="71"/>
                    <a:pt x="427" y="88"/>
                    <a:pt x="423" y="97"/>
                  </a:cubicBezTo>
                  <a:cubicBezTo>
                    <a:pt x="417" y="109"/>
                    <a:pt x="372" y="128"/>
                    <a:pt x="372" y="144"/>
                  </a:cubicBezTo>
                  <a:cubicBezTo>
                    <a:pt x="372" y="153"/>
                    <a:pt x="357" y="152"/>
                    <a:pt x="357" y="142"/>
                  </a:cubicBezTo>
                  <a:cubicBezTo>
                    <a:pt x="358" y="127"/>
                    <a:pt x="304" y="112"/>
                    <a:pt x="304" y="106"/>
                  </a:cubicBezTo>
                  <a:cubicBezTo>
                    <a:pt x="302" y="98"/>
                    <a:pt x="330" y="77"/>
                    <a:pt x="354" y="77"/>
                  </a:cubicBezTo>
                  <a:cubicBezTo>
                    <a:pt x="365" y="77"/>
                    <a:pt x="359" y="64"/>
                    <a:pt x="363" y="64"/>
                  </a:cubicBezTo>
                  <a:cubicBezTo>
                    <a:pt x="385" y="64"/>
                    <a:pt x="412" y="57"/>
                    <a:pt x="425" y="39"/>
                  </a:cubicBezTo>
                  <a:cubicBezTo>
                    <a:pt x="422" y="39"/>
                    <a:pt x="392" y="39"/>
                    <a:pt x="392" y="39"/>
                  </a:cubicBezTo>
                  <a:cubicBezTo>
                    <a:pt x="392" y="28"/>
                    <a:pt x="388" y="22"/>
                    <a:pt x="400" y="22"/>
                  </a:cubicBezTo>
                  <a:cubicBezTo>
                    <a:pt x="428" y="22"/>
                    <a:pt x="436" y="44"/>
                    <a:pt x="467" y="44"/>
                  </a:cubicBezTo>
                  <a:cubicBezTo>
                    <a:pt x="456" y="52"/>
                    <a:pt x="445" y="60"/>
                    <a:pt x="434" y="68"/>
                  </a:cubicBezTo>
                  <a:cubicBezTo>
                    <a:pt x="449" y="68"/>
                    <a:pt x="473" y="93"/>
                    <a:pt x="484" y="85"/>
                  </a:cubicBezTo>
                  <a:cubicBezTo>
                    <a:pt x="506" y="71"/>
                    <a:pt x="492" y="57"/>
                    <a:pt x="510" y="54"/>
                  </a:cubicBezTo>
                  <a:cubicBezTo>
                    <a:pt x="512" y="56"/>
                    <a:pt x="514" y="58"/>
                    <a:pt x="519" y="60"/>
                  </a:cubicBezTo>
                  <a:cubicBezTo>
                    <a:pt x="524" y="62"/>
                    <a:pt x="545" y="66"/>
                    <a:pt x="548" y="71"/>
                  </a:cubicBezTo>
                  <a:cubicBezTo>
                    <a:pt x="553" y="77"/>
                    <a:pt x="563" y="114"/>
                    <a:pt x="556" y="117"/>
                  </a:cubicBezTo>
                  <a:cubicBezTo>
                    <a:pt x="543" y="123"/>
                    <a:pt x="505" y="163"/>
                    <a:pt x="534" y="173"/>
                  </a:cubicBezTo>
                  <a:cubicBezTo>
                    <a:pt x="556" y="181"/>
                    <a:pt x="562" y="171"/>
                    <a:pt x="581" y="159"/>
                  </a:cubicBezTo>
                  <a:cubicBezTo>
                    <a:pt x="600" y="147"/>
                    <a:pt x="605" y="152"/>
                    <a:pt x="625" y="159"/>
                  </a:cubicBezTo>
                  <a:cubicBezTo>
                    <a:pt x="625" y="159"/>
                    <a:pt x="626" y="159"/>
                    <a:pt x="627" y="159"/>
                  </a:cubicBezTo>
                  <a:cubicBezTo>
                    <a:pt x="633" y="159"/>
                    <a:pt x="648" y="159"/>
                    <a:pt x="654" y="161"/>
                  </a:cubicBezTo>
                  <a:cubicBezTo>
                    <a:pt x="665" y="165"/>
                    <a:pt x="668" y="162"/>
                    <a:pt x="670" y="160"/>
                  </a:cubicBezTo>
                  <a:cubicBezTo>
                    <a:pt x="671" y="158"/>
                    <a:pt x="672" y="157"/>
                    <a:pt x="672" y="157"/>
                  </a:cubicBezTo>
                  <a:cubicBezTo>
                    <a:pt x="679" y="159"/>
                    <a:pt x="693" y="161"/>
                    <a:pt x="702" y="157"/>
                  </a:cubicBezTo>
                  <a:cubicBezTo>
                    <a:pt x="648" y="95"/>
                    <a:pt x="579" y="47"/>
                    <a:pt x="501" y="18"/>
                  </a:cubicBezTo>
                </a:path>
              </a:pathLst>
            </a:custGeom>
            <a:solidFill>
              <a:srgbClr val="B5D6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ïṥḻiďè"/>
            <p:cNvSpPr/>
            <p:nvPr/>
          </p:nvSpPr>
          <p:spPr bwMode="auto">
            <a:xfrm>
              <a:off x="3154363" y="2967038"/>
              <a:ext cx="173038" cy="65088"/>
            </a:xfrm>
            <a:custGeom>
              <a:avLst/>
              <a:gdLst>
                <a:gd name="T0" fmla="*/ 10 w 79"/>
                <a:gd name="T1" fmla="*/ 9 h 30"/>
                <a:gd name="T2" fmla="*/ 0 w 79"/>
                <a:gd name="T3" fmla="*/ 20 h 30"/>
                <a:gd name="T4" fmla="*/ 79 w 79"/>
                <a:gd name="T5" fmla="*/ 30 h 30"/>
                <a:gd name="T6" fmla="*/ 10 w 79"/>
                <a:gd name="T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30">
                  <a:moveTo>
                    <a:pt x="10" y="9"/>
                  </a:moveTo>
                  <a:cubicBezTo>
                    <a:pt x="7" y="13"/>
                    <a:pt x="3" y="16"/>
                    <a:pt x="0" y="20"/>
                  </a:cubicBezTo>
                  <a:cubicBezTo>
                    <a:pt x="32" y="20"/>
                    <a:pt x="51" y="30"/>
                    <a:pt x="79" y="30"/>
                  </a:cubicBezTo>
                  <a:cubicBezTo>
                    <a:pt x="60" y="0"/>
                    <a:pt x="45" y="9"/>
                    <a:pt x="10" y="9"/>
                  </a:cubicBezTo>
                  <a:close/>
                </a:path>
              </a:pathLst>
            </a:custGeom>
            <a:solidFill>
              <a:srgbClr val="BBD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íṣlîḑé"/>
            <p:cNvSpPr/>
            <p:nvPr/>
          </p:nvSpPr>
          <p:spPr bwMode="auto">
            <a:xfrm>
              <a:off x="3314700" y="3041651"/>
              <a:ext cx="112713" cy="47625"/>
            </a:xfrm>
            <a:custGeom>
              <a:avLst/>
              <a:gdLst>
                <a:gd name="T0" fmla="*/ 42 w 51"/>
                <a:gd name="T1" fmla="*/ 1 h 22"/>
                <a:gd name="T2" fmla="*/ 0 w 51"/>
                <a:gd name="T3" fmla="*/ 22 h 22"/>
                <a:gd name="T4" fmla="*/ 40 w 51"/>
                <a:gd name="T5" fmla="*/ 22 h 22"/>
                <a:gd name="T6" fmla="*/ 42 w 5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2">
                  <a:moveTo>
                    <a:pt x="42" y="1"/>
                  </a:moveTo>
                  <a:cubicBezTo>
                    <a:pt x="16" y="0"/>
                    <a:pt x="15" y="4"/>
                    <a:pt x="0" y="22"/>
                  </a:cubicBezTo>
                  <a:cubicBezTo>
                    <a:pt x="13" y="22"/>
                    <a:pt x="26" y="22"/>
                    <a:pt x="40" y="22"/>
                  </a:cubicBezTo>
                  <a:cubicBezTo>
                    <a:pt x="51" y="22"/>
                    <a:pt x="50" y="1"/>
                    <a:pt x="42" y="1"/>
                  </a:cubicBezTo>
                  <a:close/>
                </a:path>
              </a:pathLst>
            </a:custGeom>
            <a:solidFill>
              <a:srgbClr val="BBD5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ís1íḓè"/>
            <p:cNvSpPr/>
            <p:nvPr/>
          </p:nvSpPr>
          <p:spPr bwMode="auto">
            <a:xfrm>
              <a:off x="3486150" y="31019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íş1íḋé"/>
            <p:cNvSpPr/>
            <p:nvPr/>
          </p:nvSpPr>
          <p:spPr bwMode="auto">
            <a:xfrm>
              <a:off x="3486150" y="3101976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š1îḍé"/>
            <p:cNvSpPr/>
            <p:nvPr/>
          </p:nvSpPr>
          <p:spPr bwMode="auto">
            <a:xfrm>
              <a:off x="3862388" y="2335213"/>
              <a:ext cx="261938" cy="244475"/>
            </a:xfrm>
            <a:custGeom>
              <a:avLst/>
              <a:gdLst>
                <a:gd name="T0" fmla="*/ 1 w 119"/>
                <a:gd name="T1" fmla="*/ 0 h 111"/>
                <a:gd name="T2" fmla="*/ 0 w 119"/>
                <a:gd name="T3" fmla="*/ 0 h 111"/>
                <a:gd name="T4" fmla="*/ 119 w 119"/>
                <a:gd name="T5" fmla="*/ 111 h 111"/>
                <a:gd name="T6" fmla="*/ 119 w 119"/>
                <a:gd name="T7" fmla="*/ 110 h 111"/>
                <a:gd name="T8" fmla="*/ 1 w 119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0"/>
                    <a:pt x="86" y="68"/>
                    <a:pt x="119" y="111"/>
                  </a:cubicBezTo>
                  <a:cubicBezTo>
                    <a:pt x="119" y="110"/>
                    <a:pt x="119" y="110"/>
                    <a:pt x="119" y="110"/>
                  </a:cubicBezTo>
                  <a:cubicBezTo>
                    <a:pt x="86" y="67"/>
                    <a:pt x="46" y="30"/>
                    <a:pt x="1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îŝḷiḑé"/>
            <p:cNvSpPr/>
            <p:nvPr/>
          </p:nvSpPr>
          <p:spPr bwMode="auto">
            <a:xfrm>
              <a:off x="3825875" y="2309813"/>
              <a:ext cx="39688" cy="25400"/>
            </a:xfrm>
            <a:custGeom>
              <a:avLst/>
              <a:gdLst>
                <a:gd name="T0" fmla="*/ 0 w 18"/>
                <a:gd name="T1" fmla="*/ 0 h 12"/>
                <a:gd name="T2" fmla="*/ 1 w 18"/>
                <a:gd name="T3" fmla="*/ 1 h 12"/>
                <a:gd name="T4" fmla="*/ 17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2" y="8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2" y="8"/>
                    <a:pt x="6" y="4"/>
                    <a:pt x="0" y="0"/>
                  </a:cubicBezTo>
                </a:path>
              </a:pathLst>
            </a:custGeom>
            <a:solidFill>
              <a:srgbClr val="182D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îšļíḍê"/>
            <p:cNvSpPr/>
            <p:nvPr/>
          </p:nvSpPr>
          <p:spPr bwMode="auto">
            <a:xfrm>
              <a:off x="4211638" y="2711451"/>
              <a:ext cx="141288" cy="541338"/>
            </a:xfrm>
            <a:custGeom>
              <a:avLst/>
              <a:gdLst>
                <a:gd name="T0" fmla="*/ 0 w 64"/>
                <a:gd name="T1" fmla="*/ 0 h 246"/>
                <a:gd name="T2" fmla="*/ 64 w 64"/>
                <a:gd name="T3" fmla="*/ 246 h 246"/>
                <a:gd name="T4" fmla="*/ 64 w 64"/>
                <a:gd name="T5" fmla="*/ 246 h 246"/>
                <a:gd name="T6" fmla="*/ 0 w 64"/>
                <a:gd name="T7" fmla="*/ 1 h 246"/>
                <a:gd name="T8" fmla="*/ 0 w 64"/>
                <a:gd name="T9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6">
                  <a:moveTo>
                    <a:pt x="0" y="0"/>
                  </a:moveTo>
                  <a:cubicBezTo>
                    <a:pt x="41" y="73"/>
                    <a:pt x="64" y="157"/>
                    <a:pt x="64" y="246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64" y="157"/>
                    <a:pt x="41" y="7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ïṣ1ïḓè"/>
            <p:cNvSpPr/>
            <p:nvPr/>
          </p:nvSpPr>
          <p:spPr bwMode="auto">
            <a:xfrm>
              <a:off x="4124325" y="2578101"/>
              <a:ext cx="87313" cy="134938"/>
            </a:xfrm>
            <a:custGeom>
              <a:avLst/>
              <a:gdLst>
                <a:gd name="T0" fmla="*/ 0 w 40"/>
                <a:gd name="T1" fmla="*/ 0 h 62"/>
                <a:gd name="T2" fmla="*/ 0 w 40"/>
                <a:gd name="T3" fmla="*/ 1 h 62"/>
                <a:gd name="T4" fmla="*/ 40 w 40"/>
                <a:gd name="T5" fmla="*/ 61 h 62"/>
                <a:gd name="T6" fmla="*/ 40 w 40"/>
                <a:gd name="T7" fmla="*/ 62 h 62"/>
                <a:gd name="T8" fmla="*/ 0 w 4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5" y="20"/>
                    <a:pt x="28" y="40"/>
                    <a:pt x="40" y="61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28" y="40"/>
                    <a:pt x="15" y="20"/>
                    <a:pt x="0" y="0"/>
                  </a:cubicBezTo>
                </a:path>
              </a:pathLst>
            </a:custGeom>
            <a:solidFill>
              <a:srgbClr val="D9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iṡḷiḓe"/>
            <p:cNvSpPr/>
            <p:nvPr/>
          </p:nvSpPr>
          <p:spPr bwMode="auto">
            <a:xfrm>
              <a:off x="2316163" y="2311401"/>
              <a:ext cx="2036763" cy="2044700"/>
            </a:xfrm>
            <a:custGeom>
              <a:avLst/>
              <a:gdLst>
                <a:gd name="T0" fmla="*/ 687 w 926"/>
                <a:gd name="T1" fmla="*/ 0 h 930"/>
                <a:gd name="T2" fmla="*/ 687 w 926"/>
                <a:gd name="T3" fmla="*/ 0 h 930"/>
                <a:gd name="T4" fmla="*/ 801 w 926"/>
                <a:gd name="T5" fmla="*/ 97 h 930"/>
                <a:gd name="T6" fmla="*/ 788 w 926"/>
                <a:gd name="T7" fmla="*/ 100 h 930"/>
                <a:gd name="T8" fmla="*/ 771 w 926"/>
                <a:gd name="T9" fmla="*/ 97 h 930"/>
                <a:gd name="T10" fmla="*/ 771 w 926"/>
                <a:gd name="T11" fmla="*/ 97 h 930"/>
                <a:gd name="T12" fmla="*/ 769 w 926"/>
                <a:gd name="T13" fmla="*/ 100 h 930"/>
                <a:gd name="T14" fmla="*/ 762 w 926"/>
                <a:gd name="T15" fmla="*/ 103 h 930"/>
                <a:gd name="T16" fmla="*/ 753 w 926"/>
                <a:gd name="T17" fmla="*/ 101 h 930"/>
                <a:gd name="T18" fmla="*/ 752 w 926"/>
                <a:gd name="T19" fmla="*/ 101 h 930"/>
                <a:gd name="T20" fmla="*/ 825 w 926"/>
                <a:gd name="T21" fmla="*/ 197 h 930"/>
                <a:gd name="T22" fmla="*/ 740 w 926"/>
                <a:gd name="T23" fmla="*/ 111 h 930"/>
                <a:gd name="T24" fmla="*/ 765 w 926"/>
                <a:gd name="T25" fmla="*/ 270 h 930"/>
                <a:gd name="T26" fmla="*/ 693 w 926"/>
                <a:gd name="T27" fmla="*/ 530 h 930"/>
                <a:gd name="T28" fmla="*/ 694 w 926"/>
                <a:gd name="T29" fmla="*/ 532 h 930"/>
                <a:gd name="T30" fmla="*/ 694 w 926"/>
                <a:gd name="T31" fmla="*/ 532 h 930"/>
                <a:gd name="T32" fmla="*/ 695 w 926"/>
                <a:gd name="T33" fmla="*/ 534 h 930"/>
                <a:gd name="T34" fmla="*/ 695 w 926"/>
                <a:gd name="T35" fmla="*/ 535 h 930"/>
                <a:gd name="T36" fmla="*/ 695 w 926"/>
                <a:gd name="T37" fmla="*/ 537 h 930"/>
                <a:gd name="T38" fmla="*/ 696 w 926"/>
                <a:gd name="T39" fmla="*/ 538 h 930"/>
                <a:gd name="T40" fmla="*/ 696 w 926"/>
                <a:gd name="T41" fmla="*/ 541 h 930"/>
                <a:gd name="T42" fmla="*/ 665 w 926"/>
                <a:gd name="T43" fmla="*/ 594 h 930"/>
                <a:gd name="T44" fmla="*/ 648 w 926"/>
                <a:gd name="T45" fmla="*/ 662 h 930"/>
                <a:gd name="T46" fmla="*/ 557 w 926"/>
                <a:gd name="T47" fmla="*/ 742 h 930"/>
                <a:gd name="T48" fmla="*/ 562 w 926"/>
                <a:gd name="T49" fmla="*/ 775 h 930"/>
                <a:gd name="T50" fmla="*/ 557 w 926"/>
                <a:gd name="T51" fmla="*/ 775 h 930"/>
                <a:gd name="T52" fmla="*/ 527 w 926"/>
                <a:gd name="T53" fmla="*/ 798 h 930"/>
                <a:gd name="T54" fmla="*/ 533 w 926"/>
                <a:gd name="T55" fmla="*/ 848 h 930"/>
                <a:gd name="T56" fmla="*/ 521 w 926"/>
                <a:gd name="T57" fmla="*/ 882 h 930"/>
                <a:gd name="T58" fmla="*/ 522 w 926"/>
                <a:gd name="T59" fmla="*/ 881 h 930"/>
                <a:gd name="T60" fmla="*/ 568 w 926"/>
                <a:gd name="T61" fmla="*/ 903 h 930"/>
                <a:gd name="T62" fmla="*/ 492 w 926"/>
                <a:gd name="T63" fmla="*/ 876 h 930"/>
                <a:gd name="T64" fmla="*/ 478 w 926"/>
                <a:gd name="T65" fmla="*/ 840 h 930"/>
                <a:gd name="T66" fmla="*/ 478 w 926"/>
                <a:gd name="T67" fmla="*/ 799 h 930"/>
                <a:gd name="T68" fmla="*/ 476 w 926"/>
                <a:gd name="T69" fmla="*/ 791 h 930"/>
                <a:gd name="T70" fmla="*/ 475 w 926"/>
                <a:gd name="T71" fmla="*/ 788 h 930"/>
                <a:gd name="T72" fmla="*/ 474 w 926"/>
                <a:gd name="T73" fmla="*/ 783 h 930"/>
                <a:gd name="T74" fmla="*/ 473 w 926"/>
                <a:gd name="T75" fmla="*/ 780 h 930"/>
                <a:gd name="T76" fmla="*/ 471 w 926"/>
                <a:gd name="T77" fmla="*/ 776 h 930"/>
                <a:gd name="T78" fmla="*/ 470 w 926"/>
                <a:gd name="T79" fmla="*/ 773 h 930"/>
                <a:gd name="T80" fmla="*/ 468 w 926"/>
                <a:gd name="T81" fmla="*/ 767 h 930"/>
                <a:gd name="T82" fmla="*/ 455 w 926"/>
                <a:gd name="T83" fmla="*/ 735 h 930"/>
                <a:gd name="T84" fmla="*/ 263 w 926"/>
                <a:gd name="T85" fmla="*/ 773 h 930"/>
                <a:gd name="T86" fmla="*/ 0 w 926"/>
                <a:gd name="T87" fmla="*/ 698 h 930"/>
                <a:gd name="T88" fmla="*/ 423 w 926"/>
                <a:gd name="T89" fmla="*/ 930 h 930"/>
                <a:gd name="T90" fmla="*/ 926 w 926"/>
                <a:gd name="T91" fmla="*/ 428 h 930"/>
                <a:gd name="T92" fmla="*/ 862 w 926"/>
                <a:gd name="T93" fmla="*/ 182 h 930"/>
                <a:gd name="T94" fmla="*/ 822 w 926"/>
                <a:gd name="T95" fmla="*/ 122 h 930"/>
                <a:gd name="T96" fmla="*/ 703 w 926"/>
                <a:gd name="T97" fmla="*/ 11 h 930"/>
                <a:gd name="T98" fmla="*/ 687 w 926"/>
                <a:gd name="T99" fmla="*/ 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26" h="930">
                  <a:moveTo>
                    <a:pt x="687" y="0"/>
                  </a:moveTo>
                  <a:cubicBezTo>
                    <a:pt x="687" y="0"/>
                    <a:pt x="687" y="0"/>
                    <a:pt x="687" y="0"/>
                  </a:cubicBezTo>
                  <a:cubicBezTo>
                    <a:pt x="730" y="27"/>
                    <a:pt x="768" y="59"/>
                    <a:pt x="801" y="97"/>
                  </a:cubicBezTo>
                  <a:cubicBezTo>
                    <a:pt x="798" y="99"/>
                    <a:pt x="793" y="100"/>
                    <a:pt x="788" y="100"/>
                  </a:cubicBezTo>
                  <a:cubicBezTo>
                    <a:pt x="782" y="100"/>
                    <a:pt x="775" y="98"/>
                    <a:pt x="771" y="97"/>
                  </a:cubicBezTo>
                  <a:cubicBezTo>
                    <a:pt x="771" y="97"/>
                    <a:pt x="771" y="97"/>
                    <a:pt x="771" y="97"/>
                  </a:cubicBezTo>
                  <a:cubicBezTo>
                    <a:pt x="770" y="97"/>
                    <a:pt x="770" y="98"/>
                    <a:pt x="769" y="100"/>
                  </a:cubicBezTo>
                  <a:cubicBezTo>
                    <a:pt x="768" y="101"/>
                    <a:pt x="766" y="103"/>
                    <a:pt x="762" y="103"/>
                  </a:cubicBezTo>
                  <a:cubicBezTo>
                    <a:pt x="760" y="103"/>
                    <a:pt x="757" y="102"/>
                    <a:pt x="753" y="101"/>
                  </a:cubicBezTo>
                  <a:cubicBezTo>
                    <a:pt x="753" y="101"/>
                    <a:pt x="752" y="101"/>
                    <a:pt x="752" y="101"/>
                  </a:cubicBezTo>
                  <a:cubicBezTo>
                    <a:pt x="780" y="129"/>
                    <a:pt x="805" y="162"/>
                    <a:pt x="825" y="197"/>
                  </a:cubicBezTo>
                  <a:cubicBezTo>
                    <a:pt x="801" y="165"/>
                    <a:pt x="772" y="136"/>
                    <a:pt x="740" y="111"/>
                  </a:cubicBezTo>
                  <a:cubicBezTo>
                    <a:pt x="756" y="161"/>
                    <a:pt x="765" y="214"/>
                    <a:pt x="765" y="270"/>
                  </a:cubicBezTo>
                  <a:cubicBezTo>
                    <a:pt x="765" y="365"/>
                    <a:pt x="739" y="454"/>
                    <a:pt x="693" y="530"/>
                  </a:cubicBezTo>
                  <a:cubicBezTo>
                    <a:pt x="693" y="531"/>
                    <a:pt x="694" y="531"/>
                    <a:pt x="694" y="532"/>
                  </a:cubicBezTo>
                  <a:cubicBezTo>
                    <a:pt x="694" y="532"/>
                    <a:pt x="694" y="532"/>
                    <a:pt x="694" y="532"/>
                  </a:cubicBezTo>
                  <a:cubicBezTo>
                    <a:pt x="694" y="533"/>
                    <a:pt x="695" y="534"/>
                    <a:pt x="695" y="534"/>
                  </a:cubicBezTo>
                  <a:cubicBezTo>
                    <a:pt x="695" y="535"/>
                    <a:pt x="695" y="535"/>
                    <a:pt x="695" y="535"/>
                  </a:cubicBezTo>
                  <a:cubicBezTo>
                    <a:pt x="695" y="536"/>
                    <a:pt x="695" y="536"/>
                    <a:pt x="695" y="537"/>
                  </a:cubicBezTo>
                  <a:cubicBezTo>
                    <a:pt x="696" y="538"/>
                    <a:pt x="696" y="538"/>
                    <a:pt x="696" y="538"/>
                  </a:cubicBezTo>
                  <a:cubicBezTo>
                    <a:pt x="696" y="539"/>
                    <a:pt x="696" y="540"/>
                    <a:pt x="696" y="541"/>
                  </a:cubicBezTo>
                  <a:cubicBezTo>
                    <a:pt x="694" y="561"/>
                    <a:pt x="672" y="577"/>
                    <a:pt x="665" y="594"/>
                  </a:cubicBezTo>
                  <a:cubicBezTo>
                    <a:pt x="656" y="613"/>
                    <a:pt x="667" y="648"/>
                    <a:pt x="648" y="662"/>
                  </a:cubicBezTo>
                  <a:cubicBezTo>
                    <a:pt x="634" y="671"/>
                    <a:pt x="580" y="706"/>
                    <a:pt x="557" y="742"/>
                  </a:cubicBezTo>
                  <a:cubicBezTo>
                    <a:pt x="559" y="753"/>
                    <a:pt x="561" y="764"/>
                    <a:pt x="562" y="775"/>
                  </a:cubicBezTo>
                  <a:cubicBezTo>
                    <a:pt x="560" y="775"/>
                    <a:pt x="559" y="775"/>
                    <a:pt x="557" y="775"/>
                  </a:cubicBezTo>
                  <a:cubicBezTo>
                    <a:pt x="536" y="775"/>
                    <a:pt x="536" y="775"/>
                    <a:pt x="527" y="798"/>
                  </a:cubicBezTo>
                  <a:cubicBezTo>
                    <a:pt x="518" y="820"/>
                    <a:pt x="533" y="833"/>
                    <a:pt x="533" y="848"/>
                  </a:cubicBezTo>
                  <a:cubicBezTo>
                    <a:pt x="533" y="862"/>
                    <a:pt x="521" y="860"/>
                    <a:pt x="521" y="882"/>
                  </a:cubicBezTo>
                  <a:cubicBezTo>
                    <a:pt x="521" y="881"/>
                    <a:pt x="522" y="881"/>
                    <a:pt x="522" y="881"/>
                  </a:cubicBezTo>
                  <a:cubicBezTo>
                    <a:pt x="527" y="881"/>
                    <a:pt x="568" y="903"/>
                    <a:pt x="568" y="903"/>
                  </a:cubicBezTo>
                  <a:cubicBezTo>
                    <a:pt x="556" y="903"/>
                    <a:pt x="492" y="899"/>
                    <a:pt x="492" y="876"/>
                  </a:cubicBezTo>
                  <a:cubicBezTo>
                    <a:pt x="492" y="861"/>
                    <a:pt x="481" y="853"/>
                    <a:pt x="478" y="840"/>
                  </a:cubicBezTo>
                  <a:cubicBezTo>
                    <a:pt x="475" y="827"/>
                    <a:pt x="480" y="812"/>
                    <a:pt x="478" y="799"/>
                  </a:cubicBezTo>
                  <a:cubicBezTo>
                    <a:pt x="477" y="796"/>
                    <a:pt x="477" y="793"/>
                    <a:pt x="476" y="791"/>
                  </a:cubicBezTo>
                  <a:cubicBezTo>
                    <a:pt x="476" y="790"/>
                    <a:pt x="475" y="789"/>
                    <a:pt x="475" y="788"/>
                  </a:cubicBezTo>
                  <a:cubicBezTo>
                    <a:pt x="475" y="787"/>
                    <a:pt x="474" y="785"/>
                    <a:pt x="474" y="783"/>
                  </a:cubicBezTo>
                  <a:cubicBezTo>
                    <a:pt x="473" y="782"/>
                    <a:pt x="473" y="781"/>
                    <a:pt x="473" y="780"/>
                  </a:cubicBezTo>
                  <a:cubicBezTo>
                    <a:pt x="472" y="779"/>
                    <a:pt x="472" y="777"/>
                    <a:pt x="471" y="776"/>
                  </a:cubicBezTo>
                  <a:cubicBezTo>
                    <a:pt x="471" y="775"/>
                    <a:pt x="471" y="774"/>
                    <a:pt x="470" y="773"/>
                  </a:cubicBezTo>
                  <a:cubicBezTo>
                    <a:pt x="470" y="771"/>
                    <a:pt x="469" y="769"/>
                    <a:pt x="468" y="767"/>
                  </a:cubicBezTo>
                  <a:cubicBezTo>
                    <a:pt x="464" y="756"/>
                    <a:pt x="459" y="746"/>
                    <a:pt x="455" y="735"/>
                  </a:cubicBezTo>
                  <a:cubicBezTo>
                    <a:pt x="395" y="759"/>
                    <a:pt x="331" y="773"/>
                    <a:pt x="263" y="773"/>
                  </a:cubicBezTo>
                  <a:cubicBezTo>
                    <a:pt x="166" y="773"/>
                    <a:pt x="76" y="746"/>
                    <a:pt x="0" y="698"/>
                  </a:cubicBezTo>
                  <a:cubicBezTo>
                    <a:pt x="89" y="838"/>
                    <a:pt x="245" y="930"/>
                    <a:pt x="423" y="930"/>
                  </a:cubicBezTo>
                  <a:cubicBezTo>
                    <a:pt x="701" y="930"/>
                    <a:pt x="926" y="705"/>
                    <a:pt x="926" y="428"/>
                  </a:cubicBezTo>
                  <a:cubicBezTo>
                    <a:pt x="926" y="339"/>
                    <a:pt x="903" y="255"/>
                    <a:pt x="862" y="182"/>
                  </a:cubicBezTo>
                  <a:cubicBezTo>
                    <a:pt x="850" y="161"/>
                    <a:pt x="837" y="141"/>
                    <a:pt x="822" y="122"/>
                  </a:cubicBezTo>
                  <a:cubicBezTo>
                    <a:pt x="789" y="79"/>
                    <a:pt x="749" y="41"/>
                    <a:pt x="703" y="11"/>
                  </a:cubicBezTo>
                  <a:cubicBezTo>
                    <a:pt x="698" y="7"/>
                    <a:pt x="692" y="4"/>
                    <a:pt x="687" y="0"/>
                  </a:cubicBezTo>
                </a:path>
              </a:pathLst>
            </a:custGeom>
            <a:solidFill>
              <a:srgbClr val="C1D5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iśľíḓe"/>
            <p:cNvSpPr/>
            <p:nvPr/>
          </p:nvSpPr>
          <p:spPr bwMode="auto">
            <a:xfrm>
              <a:off x="3932238" y="2528888"/>
              <a:ext cx="198438" cy="215900"/>
            </a:xfrm>
            <a:custGeom>
              <a:avLst/>
              <a:gdLst>
                <a:gd name="T0" fmla="*/ 0 w 90"/>
                <a:gd name="T1" fmla="*/ 0 h 98"/>
                <a:gd name="T2" fmla="*/ 5 w 90"/>
                <a:gd name="T3" fmla="*/ 12 h 98"/>
                <a:gd name="T4" fmla="*/ 90 w 90"/>
                <a:gd name="T5" fmla="*/ 98 h 98"/>
                <a:gd name="T6" fmla="*/ 17 w 90"/>
                <a:gd name="T7" fmla="*/ 2 h 98"/>
                <a:gd name="T8" fmla="*/ 0 w 90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8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7" y="37"/>
                    <a:pt x="66" y="66"/>
                    <a:pt x="90" y="98"/>
                  </a:cubicBezTo>
                  <a:cubicBezTo>
                    <a:pt x="70" y="63"/>
                    <a:pt x="45" y="30"/>
                    <a:pt x="17" y="2"/>
                  </a:cubicBezTo>
                  <a:cubicBezTo>
                    <a:pt x="13" y="0"/>
                    <a:pt x="6" y="0"/>
                    <a:pt x="0" y="0"/>
                  </a:cubicBezTo>
                </a:path>
              </a:pathLst>
            </a:custGeom>
            <a:solidFill>
              <a:srgbClr val="C3D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ṣlîdê"/>
            <p:cNvSpPr/>
            <p:nvPr/>
          </p:nvSpPr>
          <p:spPr bwMode="auto">
            <a:xfrm>
              <a:off x="3317875" y="2311401"/>
              <a:ext cx="760413" cy="1984375"/>
            </a:xfrm>
            <a:custGeom>
              <a:avLst/>
              <a:gdLst>
                <a:gd name="T0" fmla="*/ 238 w 346"/>
                <a:gd name="T1" fmla="*/ 530 h 903"/>
                <a:gd name="T2" fmla="*/ 0 w 346"/>
                <a:gd name="T3" fmla="*/ 735 h 903"/>
                <a:gd name="T4" fmla="*/ 13 w 346"/>
                <a:gd name="T5" fmla="*/ 767 h 903"/>
                <a:gd name="T6" fmla="*/ 15 w 346"/>
                <a:gd name="T7" fmla="*/ 773 h 903"/>
                <a:gd name="T8" fmla="*/ 16 w 346"/>
                <a:gd name="T9" fmla="*/ 776 h 903"/>
                <a:gd name="T10" fmla="*/ 18 w 346"/>
                <a:gd name="T11" fmla="*/ 780 h 903"/>
                <a:gd name="T12" fmla="*/ 19 w 346"/>
                <a:gd name="T13" fmla="*/ 783 h 903"/>
                <a:gd name="T14" fmla="*/ 20 w 346"/>
                <a:gd name="T15" fmla="*/ 788 h 903"/>
                <a:gd name="T16" fmla="*/ 21 w 346"/>
                <a:gd name="T17" fmla="*/ 791 h 903"/>
                <a:gd name="T18" fmla="*/ 23 w 346"/>
                <a:gd name="T19" fmla="*/ 799 h 903"/>
                <a:gd name="T20" fmla="*/ 23 w 346"/>
                <a:gd name="T21" fmla="*/ 840 h 903"/>
                <a:gd name="T22" fmla="*/ 37 w 346"/>
                <a:gd name="T23" fmla="*/ 876 h 903"/>
                <a:gd name="T24" fmla="*/ 113 w 346"/>
                <a:gd name="T25" fmla="*/ 903 h 903"/>
                <a:gd name="T26" fmla="*/ 67 w 346"/>
                <a:gd name="T27" fmla="*/ 881 h 903"/>
                <a:gd name="T28" fmla="*/ 66 w 346"/>
                <a:gd name="T29" fmla="*/ 882 h 903"/>
                <a:gd name="T30" fmla="*/ 78 w 346"/>
                <a:gd name="T31" fmla="*/ 848 h 903"/>
                <a:gd name="T32" fmla="*/ 72 w 346"/>
                <a:gd name="T33" fmla="*/ 798 h 903"/>
                <a:gd name="T34" fmla="*/ 102 w 346"/>
                <a:gd name="T35" fmla="*/ 775 h 903"/>
                <a:gd name="T36" fmla="*/ 107 w 346"/>
                <a:gd name="T37" fmla="*/ 775 h 903"/>
                <a:gd name="T38" fmla="*/ 102 w 346"/>
                <a:gd name="T39" fmla="*/ 742 h 903"/>
                <a:gd name="T40" fmla="*/ 193 w 346"/>
                <a:gd name="T41" fmla="*/ 662 h 903"/>
                <a:gd name="T42" fmla="*/ 210 w 346"/>
                <a:gd name="T43" fmla="*/ 594 h 903"/>
                <a:gd name="T44" fmla="*/ 241 w 346"/>
                <a:gd name="T45" fmla="*/ 541 h 903"/>
                <a:gd name="T46" fmla="*/ 241 w 346"/>
                <a:gd name="T47" fmla="*/ 538 h 903"/>
                <a:gd name="T48" fmla="*/ 240 w 346"/>
                <a:gd name="T49" fmla="*/ 537 h 903"/>
                <a:gd name="T50" fmla="*/ 240 w 346"/>
                <a:gd name="T51" fmla="*/ 535 h 903"/>
                <a:gd name="T52" fmla="*/ 240 w 346"/>
                <a:gd name="T53" fmla="*/ 534 h 903"/>
                <a:gd name="T54" fmla="*/ 239 w 346"/>
                <a:gd name="T55" fmla="*/ 532 h 903"/>
                <a:gd name="T56" fmla="*/ 239 w 346"/>
                <a:gd name="T57" fmla="*/ 532 h 903"/>
                <a:gd name="T58" fmla="*/ 238 w 346"/>
                <a:gd name="T59" fmla="*/ 530 h 903"/>
                <a:gd name="T60" fmla="*/ 232 w 346"/>
                <a:gd name="T61" fmla="*/ 0 h 903"/>
                <a:gd name="T62" fmla="*/ 280 w 346"/>
                <a:gd name="T63" fmla="*/ 99 h 903"/>
                <a:gd name="T64" fmla="*/ 297 w 346"/>
                <a:gd name="T65" fmla="*/ 101 h 903"/>
                <a:gd name="T66" fmla="*/ 298 w 346"/>
                <a:gd name="T67" fmla="*/ 101 h 903"/>
                <a:gd name="T68" fmla="*/ 307 w 346"/>
                <a:gd name="T69" fmla="*/ 103 h 903"/>
                <a:gd name="T70" fmla="*/ 314 w 346"/>
                <a:gd name="T71" fmla="*/ 100 h 903"/>
                <a:gd name="T72" fmla="*/ 316 w 346"/>
                <a:gd name="T73" fmla="*/ 97 h 903"/>
                <a:gd name="T74" fmla="*/ 316 w 346"/>
                <a:gd name="T75" fmla="*/ 97 h 903"/>
                <a:gd name="T76" fmla="*/ 333 w 346"/>
                <a:gd name="T77" fmla="*/ 100 h 903"/>
                <a:gd name="T78" fmla="*/ 346 w 346"/>
                <a:gd name="T79" fmla="*/ 97 h 903"/>
                <a:gd name="T80" fmla="*/ 232 w 346"/>
                <a:gd name="T8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6" h="903">
                  <a:moveTo>
                    <a:pt x="238" y="530"/>
                  </a:moveTo>
                  <a:cubicBezTo>
                    <a:pt x="183" y="621"/>
                    <a:pt x="99" y="693"/>
                    <a:pt x="0" y="735"/>
                  </a:cubicBezTo>
                  <a:cubicBezTo>
                    <a:pt x="4" y="746"/>
                    <a:pt x="9" y="756"/>
                    <a:pt x="13" y="767"/>
                  </a:cubicBezTo>
                  <a:cubicBezTo>
                    <a:pt x="14" y="769"/>
                    <a:pt x="15" y="771"/>
                    <a:pt x="15" y="773"/>
                  </a:cubicBezTo>
                  <a:cubicBezTo>
                    <a:pt x="16" y="774"/>
                    <a:pt x="16" y="775"/>
                    <a:pt x="16" y="776"/>
                  </a:cubicBezTo>
                  <a:cubicBezTo>
                    <a:pt x="17" y="777"/>
                    <a:pt x="17" y="779"/>
                    <a:pt x="18" y="780"/>
                  </a:cubicBezTo>
                  <a:cubicBezTo>
                    <a:pt x="18" y="781"/>
                    <a:pt x="18" y="782"/>
                    <a:pt x="19" y="783"/>
                  </a:cubicBezTo>
                  <a:cubicBezTo>
                    <a:pt x="19" y="785"/>
                    <a:pt x="20" y="787"/>
                    <a:pt x="20" y="788"/>
                  </a:cubicBezTo>
                  <a:cubicBezTo>
                    <a:pt x="20" y="789"/>
                    <a:pt x="21" y="790"/>
                    <a:pt x="21" y="791"/>
                  </a:cubicBezTo>
                  <a:cubicBezTo>
                    <a:pt x="22" y="793"/>
                    <a:pt x="22" y="796"/>
                    <a:pt x="23" y="799"/>
                  </a:cubicBezTo>
                  <a:cubicBezTo>
                    <a:pt x="25" y="812"/>
                    <a:pt x="20" y="827"/>
                    <a:pt x="23" y="840"/>
                  </a:cubicBezTo>
                  <a:cubicBezTo>
                    <a:pt x="26" y="853"/>
                    <a:pt x="37" y="861"/>
                    <a:pt x="37" y="876"/>
                  </a:cubicBezTo>
                  <a:cubicBezTo>
                    <a:pt x="37" y="899"/>
                    <a:pt x="101" y="903"/>
                    <a:pt x="113" y="903"/>
                  </a:cubicBezTo>
                  <a:cubicBezTo>
                    <a:pt x="113" y="903"/>
                    <a:pt x="72" y="881"/>
                    <a:pt x="67" y="881"/>
                  </a:cubicBezTo>
                  <a:cubicBezTo>
                    <a:pt x="67" y="881"/>
                    <a:pt x="66" y="881"/>
                    <a:pt x="66" y="882"/>
                  </a:cubicBezTo>
                  <a:cubicBezTo>
                    <a:pt x="66" y="860"/>
                    <a:pt x="78" y="862"/>
                    <a:pt x="78" y="848"/>
                  </a:cubicBezTo>
                  <a:cubicBezTo>
                    <a:pt x="78" y="833"/>
                    <a:pt x="63" y="820"/>
                    <a:pt x="72" y="798"/>
                  </a:cubicBezTo>
                  <a:cubicBezTo>
                    <a:pt x="81" y="775"/>
                    <a:pt x="81" y="775"/>
                    <a:pt x="102" y="775"/>
                  </a:cubicBezTo>
                  <a:cubicBezTo>
                    <a:pt x="104" y="775"/>
                    <a:pt x="105" y="775"/>
                    <a:pt x="107" y="775"/>
                  </a:cubicBezTo>
                  <a:cubicBezTo>
                    <a:pt x="106" y="764"/>
                    <a:pt x="104" y="753"/>
                    <a:pt x="102" y="742"/>
                  </a:cubicBezTo>
                  <a:cubicBezTo>
                    <a:pt x="125" y="706"/>
                    <a:pt x="179" y="671"/>
                    <a:pt x="193" y="662"/>
                  </a:cubicBezTo>
                  <a:cubicBezTo>
                    <a:pt x="212" y="648"/>
                    <a:pt x="201" y="613"/>
                    <a:pt x="210" y="594"/>
                  </a:cubicBezTo>
                  <a:cubicBezTo>
                    <a:pt x="217" y="577"/>
                    <a:pt x="239" y="561"/>
                    <a:pt x="241" y="541"/>
                  </a:cubicBezTo>
                  <a:cubicBezTo>
                    <a:pt x="241" y="540"/>
                    <a:pt x="241" y="539"/>
                    <a:pt x="241" y="538"/>
                  </a:cubicBezTo>
                  <a:cubicBezTo>
                    <a:pt x="240" y="537"/>
                    <a:pt x="240" y="537"/>
                    <a:pt x="240" y="537"/>
                  </a:cubicBezTo>
                  <a:cubicBezTo>
                    <a:pt x="240" y="536"/>
                    <a:pt x="240" y="536"/>
                    <a:pt x="240" y="535"/>
                  </a:cubicBezTo>
                  <a:cubicBezTo>
                    <a:pt x="240" y="534"/>
                    <a:pt x="240" y="534"/>
                    <a:pt x="240" y="534"/>
                  </a:cubicBezTo>
                  <a:cubicBezTo>
                    <a:pt x="240" y="534"/>
                    <a:pt x="239" y="533"/>
                    <a:pt x="239" y="532"/>
                  </a:cubicBezTo>
                  <a:cubicBezTo>
                    <a:pt x="239" y="532"/>
                    <a:pt x="239" y="532"/>
                    <a:pt x="239" y="532"/>
                  </a:cubicBezTo>
                  <a:cubicBezTo>
                    <a:pt x="239" y="531"/>
                    <a:pt x="238" y="531"/>
                    <a:pt x="238" y="530"/>
                  </a:cubicBezTo>
                  <a:moveTo>
                    <a:pt x="232" y="0"/>
                  </a:moveTo>
                  <a:cubicBezTo>
                    <a:pt x="251" y="31"/>
                    <a:pt x="268" y="64"/>
                    <a:pt x="280" y="99"/>
                  </a:cubicBezTo>
                  <a:cubicBezTo>
                    <a:pt x="286" y="99"/>
                    <a:pt x="293" y="99"/>
                    <a:pt x="297" y="101"/>
                  </a:cubicBezTo>
                  <a:cubicBezTo>
                    <a:pt x="297" y="101"/>
                    <a:pt x="298" y="101"/>
                    <a:pt x="298" y="101"/>
                  </a:cubicBezTo>
                  <a:cubicBezTo>
                    <a:pt x="302" y="102"/>
                    <a:pt x="305" y="103"/>
                    <a:pt x="307" y="103"/>
                  </a:cubicBezTo>
                  <a:cubicBezTo>
                    <a:pt x="311" y="103"/>
                    <a:pt x="313" y="101"/>
                    <a:pt x="314" y="100"/>
                  </a:cubicBezTo>
                  <a:cubicBezTo>
                    <a:pt x="315" y="98"/>
                    <a:pt x="315" y="97"/>
                    <a:pt x="316" y="97"/>
                  </a:cubicBezTo>
                  <a:cubicBezTo>
                    <a:pt x="316" y="97"/>
                    <a:pt x="316" y="97"/>
                    <a:pt x="316" y="97"/>
                  </a:cubicBezTo>
                  <a:cubicBezTo>
                    <a:pt x="320" y="98"/>
                    <a:pt x="327" y="100"/>
                    <a:pt x="333" y="100"/>
                  </a:cubicBezTo>
                  <a:cubicBezTo>
                    <a:pt x="338" y="100"/>
                    <a:pt x="343" y="99"/>
                    <a:pt x="346" y="97"/>
                  </a:cubicBezTo>
                  <a:cubicBezTo>
                    <a:pt x="313" y="59"/>
                    <a:pt x="275" y="27"/>
                    <a:pt x="232" y="0"/>
                  </a:cubicBezTo>
                </a:path>
              </a:pathLst>
            </a:custGeom>
            <a:solidFill>
              <a:srgbClr val="A7C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6731635" y="3090545"/>
            <a:ext cx="995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烧伤程度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5）焊接作业引起的烧伤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11250" y="2011045"/>
            <a:ext cx="346202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佩戴有一定遮光度的眼罩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佩戴皮手套及套袖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佩戴可防护从胸前直至膝盖的围裙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工作鞋上方用皮料进行防护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颈部用毛巾加以防护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480" y="1490345"/>
            <a:ext cx="1503680" cy="376011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烧伤的防止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328172af-1ddf-4f02-a319-4d8f40c6fb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4887516" y="1401445"/>
            <a:ext cx="3164681" cy="3671888"/>
            <a:chOff x="3989388" y="984250"/>
            <a:chExt cx="4219575" cy="4895851"/>
          </a:xfrm>
        </p:grpSpPr>
        <p:sp>
          <p:nvSpPr>
            <p:cNvPr id="5" name="íśļïḑê"/>
            <p:cNvSpPr/>
            <p:nvPr/>
          </p:nvSpPr>
          <p:spPr bwMode="auto">
            <a:xfrm>
              <a:off x="4211638" y="3592513"/>
              <a:ext cx="3997325" cy="2287588"/>
            </a:xfrm>
            <a:custGeom>
              <a:avLst/>
              <a:gdLst>
                <a:gd name="T0" fmla="*/ 510 w 2518"/>
                <a:gd name="T1" fmla="*/ 0 h 1441"/>
                <a:gd name="T2" fmla="*/ 2518 w 2518"/>
                <a:gd name="T3" fmla="*/ 1145 h 1441"/>
                <a:gd name="T4" fmla="*/ 2004 w 2518"/>
                <a:gd name="T5" fmla="*/ 1441 h 1441"/>
                <a:gd name="T6" fmla="*/ 0 w 2518"/>
                <a:gd name="T7" fmla="*/ 295 h 1441"/>
                <a:gd name="T8" fmla="*/ 510 w 2518"/>
                <a:gd name="T9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8" h="1441">
                  <a:moveTo>
                    <a:pt x="510" y="0"/>
                  </a:moveTo>
                  <a:lnTo>
                    <a:pt x="2518" y="1145"/>
                  </a:lnTo>
                  <a:lnTo>
                    <a:pt x="2004" y="1441"/>
                  </a:lnTo>
                  <a:lnTo>
                    <a:pt x="0" y="295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ïşliḑé"/>
            <p:cNvSpPr/>
            <p:nvPr/>
          </p:nvSpPr>
          <p:spPr bwMode="auto">
            <a:xfrm>
              <a:off x="7640638" y="5254625"/>
              <a:ext cx="366713" cy="195263"/>
            </a:xfrm>
            <a:custGeom>
              <a:avLst/>
              <a:gdLst>
                <a:gd name="T0" fmla="*/ 50 w 56"/>
                <a:gd name="T1" fmla="*/ 0 h 30"/>
                <a:gd name="T2" fmla="*/ 55 w 56"/>
                <a:gd name="T3" fmla="*/ 13 h 30"/>
                <a:gd name="T4" fmla="*/ 38 w 56"/>
                <a:gd name="T5" fmla="*/ 28 h 30"/>
                <a:gd name="T6" fmla="*/ 5 w 56"/>
                <a:gd name="T7" fmla="*/ 18 h 30"/>
                <a:gd name="T8" fmla="*/ 24 w 56"/>
                <a:gd name="T9" fmla="*/ 3 h 30"/>
                <a:gd name="T10" fmla="*/ 50 w 5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0">
                  <a:moveTo>
                    <a:pt x="50" y="0"/>
                  </a:moveTo>
                  <a:cubicBezTo>
                    <a:pt x="50" y="0"/>
                    <a:pt x="56" y="4"/>
                    <a:pt x="55" y="13"/>
                  </a:cubicBezTo>
                  <a:cubicBezTo>
                    <a:pt x="54" y="21"/>
                    <a:pt x="45" y="27"/>
                    <a:pt x="38" y="28"/>
                  </a:cubicBezTo>
                  <a:cubicBezTo>
                    <a:pt x="31" y="30"/>
                    <a:pt x="10" y="24"/>
                    <a:pt x="5" y="18"/>
                  </a:cubicBezTo>
                  <a:cubicBezTo>
                    <a:pt x="0" y="12"/>
                    <a:pt x="13" y="5"/>
                    <a:pt x="24" y="3"/>
                  </a:cubicBezTo>
                  <a:cubicBezTo>
                    <a:pt x="35" y="1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1C1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íSḷïḓé"/>
            <p:cNvSpPr/>
            <p:nvPr/>
          </p:nvSpPr>
          <p:spPr bwMode="auto">
            <a:xfrm>
              <a:off x="7007226" y="4249738"/>
              <a:ext cx="960438" cy="1101725"/>
            </a:xfrm>
            <a:custGeom>
              <a:avLst/>
              <a:gdLst>
                <a:gd name="T0" fmla="*/ 38 w 147"/>
                <a:gd name="T1" fmla="*/ 26 h 169"/>
                <a:gd name="T2" fmla="*/ 1 w 147"/>
                <a:gd name="T3" fmla="*/ 88 h 169"/>
                <a:gd name="T4" fmla="*/ 38 w 147"/>
                <a:gd name="T5" fmla="*/ 158 h 169"/>
                <a:gd name="T6" fmla="*/ 47 w 147"/>
                <a:gd name="T7" fmla="*/ 155 h 169"/>
                <a:gd name="T8" fmla="*/ 60 w 147"/>
                <a:gd name="T9" fmla="*/ 147 h 169"/>
                <a:gd name="T10" fmla="*/ 48 w 147"/>
                <a:gd name="T11" fmla="*/ 103 h 169"/>
                <a:gd name="T12" fmla="*/ 38 w 147"/>
                <a:gd name="T13" fmla="*/ 89 h 169"/>
                <a:gd name="T14" fmla="*/ 72 w 147"/>
                <a:gd name="T15" fmla="*/ 66 h 169"/>
                <a:gd name="T16" fmla="*/ 98 w 147"/>
                <a:gd name="T17" fmla="*/ 122 h 169"/>
                <a:gd name="T18" fmla="*/ 120 w 147"/>
                <a:gd name="T19" fmla="*/ 164 h 169"/>
                <a:gd name="T20" fmla="*/ 134 w 147"/>
                <a:gd name="T21" fmla="*/ 166 h 169"/>
                <a:gd name="T22" fmla="*/ 147 w 147"/>
                <a:gd name="T23" fmla="*/ 154 h 169"/>
                <a:gd name="T24" fmla="*/ 135 w 147"/>
                <a:gd name="T25" fmla="*/ 122 h 169"/>
                <a:gd name="T26" fmla="*/ 125 w 147"/>
                <a:gd name="T27" fmla="*/ 103 h 169"/>
                <a:gd name="T28" fmla="*/ 116 w 147"/>
                <a:gd name="T29" fmla="*/ 50 h 169"/>
                <a:gd name="T30" fmla="*/ 106 w 147"/>
                <a:gd name="T31" fmla="*/ 3 h 169"/>
                <a:gd name="T32" fmla="*/ 38 w 147"/>
                <a:gd name="T33" fmla="*/ 2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69">
                  <a:moveTo>
                    <a:pt x="38" y="26"/>
                  </a:moveTo>
                  <a:cubicBezTo>
                    <a:pt x="38" y="26"/>
                    <a:pt x="0" y="70"/>
                    <a:pt x="1" y="88"/>
                  </a:cubicBezTo>
                  <a:cubicBezTo>
                    <a:pt x="2" y="106"/>
                    <a:pt x="38" y="158"/>
                    <a:pt x="38" y="158"/>
                  </a:cubicBezTo>
                  <a:cubicBezTo>
                    <a:pt x="38" y="158"/>
                    <a:pt x="39" y="158"/>
                    <a:pt x="47" y="155"/>
                  </a:cubicBezTo>
                  <a:cubicBezTo>
                    <a:pt x="55" y="152"/>
                    <a:pt x="60" y="147"/>
                    <a:pt x="60" y="147"/>
                  </a:cubicBezTo>
                  <a:cubicBezTo>
                    <a:pt x="60" y="147"/>
                    <a:pt x="52" y="110"/>
                    <a:pt x="48" y="103"/>
                  </a:cubicBezTo>
                  <a:cubicBezTo>
                    <a:pt x="44" y="96"/>
                    <a:pt x="38" y="89"/>
                    <a:pt x="38" y="89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87" y="101"/>
                    <a:pt x="98" y="122"/>
                  </a:cubicBezTo>
                  <a:cubicBezTo>
                    <a:pt x="109" y="142"/>
                    <a:pt x="120" y="164"/>
                    <a:pt x="120" y="164"/>
                  </a:cubicBezTo>
                  <a:cubicBezTo>
                    <a:pt x="120" y="164"/>
                    <a:pt x="126" y="169"/>
                    <a:pt x="134" y="166"/>
                  </a:cubicBezTo>
                  <a:cubicBezTo>
                    <a:pt x="142" y="162"/>
                    <a:pt x="147" y="154"/>
                    <a:pt x="147" y="154"/>
                  </a:cubicBezTo>
                  <a:cubicBezTo>
                    <a:pt x="147" y="154"/>
                    <a:pt x="140" y="135"/>
                    <a:pt x="135" y="122"/>
                  </a:cubicBezTo>
                  <a:cubicBezTo>
                    <a:pt x="129" y="109"/>
                    <a:pt x="125" y="103"/>
                    <a:pt x="125" y="103"/>
                  </a:cubicBezTo>
                  <a:cubicBezTo>
                    <a:pt x="125" y="103"/>
                    <a:pt x="117" y="74"/>
                    <a:pt x="116" y="50"/>
                  </a:cubicBezTo>
                  <a:cubicBezTo>
                    <a:pt x="114" y="26"/>
                    <a:pt x="108" y="5"/>
                    <a:pt x="106" y="3"/>
                  </a:cubicBezTo>
                  <a:cubicBezTo>
                    <a:pt x="104" y="0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2C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ïšļíḑê"/>
            <p:cNvSpPr/>
            <p:nvPr/>
          </p:nvSpPr>
          <p:spPr bwMode="auto">
            <a:xfrm>
              <a:off x="3989388" y="984250"/>
              <a:ext cx="2867025" cy="3729038"/>
            </a:xfrm>
            <a:custGeom>
              <a:avLst/>
              <a:gdLst>
                <a:gd name="T0" fmla="*/ 45 w 439"/>
                <a:gd name="T1" fmla="*/ 292 h 572"/>
                <a:gd name="T2" fmla="*/ 53 w 439"/>
                <a:gd name="T3" fmla="*/ 321 h 572"/>
                <a:gd name="T4" fmla="*/ 24 w 439"/>
                <a:gd name="T5" fmla="*/ 352 h 572"/>
                <a:gd name="T6" fmla="*/ 80 w 439"/>
                <a:gd name="T7" fmla="*/ 459 h 572"/>
                <a:gd name="T8" fmla="*/ 115 w 439"/>
                <a:gd name="T9" fmla="*/ 441 h 572"/>
                <a:gd name="T10" fmla="*/ 134 w 439"/>
                <a:gd name="T11" fmla="*/ 462 h 572"/>
                <a:gd name="T12" fmla="*/ 138 w 439"/>
                <a:gd name="T13" fmla="*/ 525 h 572"/>
                <a:gd name="T14" fmla="*/ 218 w 439"/>
                <a:gd name="T15" fmla="*/ 571 h 572"/>
                <a:gd name="T16" fmla="*/ 260 w 439"/>
                <a:gd name="T17" fmla="*/ 546 h 572"/>
                <a:gd name="T18" fmla="*/ 276 w 439"/>
                <a:gd name="T19" fmla="*/ 572 h 572"/>
                <a:gd name="T20" fmla="*/ 358 w 439"/>
                <a:gd name="T21" fmla="*/ 524 h 572"/>
                <a:gd name="T22" fmla="*/ 414 w 439"/>
                <a:gd name="T23" fmla="*/ 481 h 572"/>
                <a:gd name="T24" fmla="*/ 397 w 439"/>
                <a:gd name="T25" fmla="*/ 442 h 572"/>
                <a:gd name="T26" fmla="*/ 439 w 439"/>
                <a:gd name="T27" fmla="*/ 418 h 572"/>
                <a:gd name="T28" fmla="*/ 439 w 439"/>
                <a:gd name="T29" fmla="*/ 312 h 572"/>
                <a:gd name="T30" fmla="*/ 393 w 439"/>
                <a:gd name="T31" fmla="*/ 280 h 572"/>
                <a:gd name="T32" fmla="*/ 393 w 439"/>
                <a:gd name="T33" fmla="*/ 280 h 572"/>
                <a:gd name="T34" fmla="*/ 386 w 439"/>
                <a:gd name="T35" fmla="*/ 250 h 572"/>
                <a:gd name="T36" fmla="*/ 386 w 439"/>
                <a:gd name="T37" fmla="*/ 250 h 572"/>
                <a:gd name="T38" fmla="*/ 386 w 439"/>
                <a:gd name="T39" fmla="*/ 250 h 572"/>
                <a:gd name="T40" fmla="*/ 414 w 439"/>
                <a:gd name="T41" fmla="*/ 220 h 572"/>
                <a:gd name="T42" fmla="*/ 358 w 439"/>
                <a:gd name="T43" fmla="*/ 113 h 572"/>
                <a:gd name="T44" fmla="*/ 323 w 439"/>
                <a:gd name="T45" fmla="*/ 131 h 572"/>
                <a:gd name="T46" fmla="*/ 304 w 439"/>
                <a:gd name="T47" fmla="*/ 110 h 572"/>
                <a:gd name="T48" fmla="*/ 304 w 439"/>
                <a:gd name="T49" fmla="*/ 110 h 572"/>
                <a:gd name="T50" fmla="*/ 304 w 439"/>
                <a:gd name="T51" fmla="*/ 110 h 572"/>
                <a:gd name="T52" fmla="*/ 300 w 439"/>
                <a:gd name="T53" fmla="*/ 47 h 572"/>
                <a:gd name="T54" fmla="*/ 221 w 439"/>
                <a:gd name="T55" fmla="*/ 1 h 572"/>
                <a:gd name="T56" fmla="*/ 178 w 439"/>
                <a:gd name="T57" fmla="*/ 26 h 572"/>
                <a:gd name="T58" fmla="*/ 162 w 439"/>
                <a:gd name="T59" fmla="*/ 0 h 572"/>
                <a:gd name="T60" fmla="*/ 80 w 439"/>
                <a:gd name="T61" fmla="*/ 48 h 572"/>
                <a:gd name="T62" fmla="*/ 24 w 439"/>
                <a:gd name="T63" fmla="*/ 90 h 572"/>
                <a:gd name="T64" fmla="*/ 42 w 439"/>
                <a:gd name="T65" fmla="*/ 129 h 572"/>
                <a:gd name="T66" fmla="*/ 0 w 439"/>
                <a:gd name="T67" fmla="*/ 154 h 572"/>
                <a:gd name="T68" fmla="*/ 0 w 439"/>
                <a:gd name="T69" fmla="*/ 260 h 572"/>
                <a:gd name="T70" fmla="*/ 45 w 439"/>
                <a:gd name="T71" fmla="*/ 29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572">
                  <a:moveTo>
                    <a:pt x="45" y="292"/>
                  </a:moveTo>
                  <a:cubicBezTo>
                    <a:pt x="47" y="302"/>
                    <a:pt x="50" y="312"/>
                    <a:pt x="53" y="321"/>
                  </a:cubicBezTo>
                  <a:cubicBezTo>
                    <a:pt x="24" y="352"/>
                    <a:pt x="24" y="352"/>
                    <a:pt x="24" y="352"/>
                  </a:cubicBezTo>
                  <a:cubicBezTo>
                    <a:pt x="80" y="459"/>
                    <a:pt x="80" y="459"/>
                    <a:pt x="80" y="459"/>
                  </a:cubicBezTo>
                  <a:cubicBezTo>
                    <a:pt x="115" y="441"/>
                    <a:pt x="115" y="441"/>
                    <a:pt x="115" y="441"/>
                  </a:cubicBezTo>
                  <a:cubicBezTo>
                    <a:pt x="121" y="448"/>
                    <a:pt x="127" y="455"/>
                    <a:pt x="134" y="462"/>
                  </a:cubicBezTo>
                  <a:cubicBezTo>
                    <a:pt x="138" y="525"/>
                    <a:pt x="138" y="525"/>
                    <a:pt x="138" y="525"/>
                  </a:cubicBezTo>
                  <a:cubicBezTo>
                    <a:pt x="218" y="571"/>
                    <a:pt x="218" y="571"/>
                    <a:pt x="218" y="571"/>
                  </a:cubicBezTo>
                  <a:cubicBezTo>
                    <a:pt x="260" y="546"/>
                    <a:pt x="260" y="546"/>
                    <a:pt x="260" y="546"/>
                  </a:cubicBezTo>
                  <a:cubicBezTo>
                    <a:pt x="276" y="572"/>
                    <a:pt x="276" y="572"/>
                    <a:pt x="276" y="572"/>
                  </a:cubicBezTo>
                  <a:cubicBezTo>
                    <a:pt x="358" y="524"/>
                    <a:pt x="358" y="524"/>
                    <a:pt x="358" y="524"/>
                  </a:cubicBezTo>
                  <a:cubicBezTo>
                    <a:pt x="414" y="481"/>
                    <a:pt x="414" y="481"/>
                    <a:pt x="414" y="481"/>
                  </a:cubicBezTo>
                  <a:cubicBezTo>
                    <a:pt x="397" y="442"/>
                    <a:pt x="397" y="442"/>
                    <a:pt x="397" y="442"/>
                  </a:cubicBezTo>
                  <a:cubicBezTo>
                    <a:pt x="439" y="418"/>
                    <a:pt x="439" y="418"/>
                    <a:pt x="439" y="418"/>
                  </a:cubicBezTo>
                  <a:cubicBezTo>
                    <a:pt x="439" y="312"/>
                    <a:pt x="439" y="312"/>
                    <a:pt x="439" y="312"/>
                  </a:cubicBezTo>
                  <a:cubicBezTo>
                    <a:pt x="393" y="280"/>
                    <a:pt x="393" y="280"/>
                    <a:pt x="393" y="280"/>
                  </a:cubicBezTo>
                  <a:cubicBezTo>
                    <a:pt x="393" y="280"/>
                    <a:pt x="393" y="280"/>
                    <a:pt x="393" y="280"/>
                  </a:cubicBezTo>
                  <a:cubicBezTo>
                    <a:pt x="391" y="270"/>
                    <a:pt x="389" y="260"/>
                    <a:pt x="386" y="250"/>
                  </a:cubicBezTo>
                  <a:cubicBezTo>
                    <a:pt x="386" y="250"/>
                    <a:pt x="386" y="250"/>
                    <a:pt x="386" y="250"/>
                  </a:cubicBezTo>
                  <a:cubicBezTo>
                    <a:pt x="386" y="250"/>
                    <a:pt x="386" y="250"/>
                    <a:pt x="386" y="250"/>
                  </a:cubicBezTo>
                  <a:cubicBezTo>
                    <a:pt x="414" y="220"/>
                    <a:pt x="414" y="220"/>
                    <a:pt x="414" y="220"/>
                  </a:cubicBezTo>
                  <a:cubicBezTo>
                    <a:pt x="358" y="113"/>
                    <a:pt x="358" y="113"/>
                    <a:pt x="358" y="113"/>
                  </a:cubicBezTo>
                  <a:cubicBezTo>
                    <a:pt x="323" y="131"/>
                    <a:pt x="323" y="131"/>
                    <a:pt x="323" y="131"/>
                  </a:cubicBezTo>
                  <a:cubicBezTo>
                    <a:pt x="317" y="123"/>
                    <a:pt x="311" y="116"/>
                    <a:pt x="304" y="110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00" y="47"/>
                    <a:pt x="300" y="47"/>
                    <a:pt x="300" y="47"/>
                  </a:cubicBezTo>
                  <a:cubicBezTo>
                    <a:pt x="221" y="1"/>
                    <a:pt x="221" y="1"/>
                    <a:pt x="221" y="1"/>
                  </a:cubicBezTo>
                  <a:cubicBezTo>
                    <a:pt x="178" y="26"/>
                    <a:pt x="178" y="26"/>
                    <a:pt x="178" y="26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60"/>
                    <a:pt x="0" y="260"/>
                    <a:pt x="0" y="260"/>
                  </a:cubicBezTo>
                  <a:lnTo>
                    <a:pt x="45" y="292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îṧ1îḍè"/>
            <p:cNvSpPr/>
            <p:nvPr/>
          </p:nvSpPr>
          <p:spPr bwMode="auto">
            <a:xfrm>
              <a:off x="3989388" y="1674813"/>
              <a:ext cx="536575" cy="1004888"/>
            </a:xfrm>
            <a:custGeom>
              <a:avLst/>
              <a:gdLst>
                <a:gd name="T0" fmla="*/ 0 w 338"/>
                <a:gd name="T1" fmla="*/ 197 h 633"/>
                <a:gd name="T2" fmla="*/ 338 w 338"/>
                <a:gd name="T3" fmla="*/ 0 h 633"/>
                <a:gd name="T4" fmla="*/ 338 w 338"/>
                <a:gd name="T5" fmla="*/ 436 h 633"/>
                <a:gd name="T6" fmla="*/ 0 w 338"/>
                <a:gd name="T7" fmla="*/ 633 h 633"/>
                <a:gd name="T8" fmla="*/ 0 w 338"/>
                <a:gd name="T9" fmla="*/ 19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633">
                  <a:moveTo>
                    <a:pt x="0" y="197"/>
                  </a:moveTo>
                  <a:lnTo>
                    <a:pt x="338" y="0"/>
                  </a:lnTo>
                  <a:lnTo>
                    <a:pt x="338" y="436"/>
                  </a:lnTo>
                  <a:lnTo>
                    <a:pt x="0" y="63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îṣḷíḑè"/>
            <p:cNvSpPr/>
            <p:nvPr/>
          </p:nvSpPr>
          <p:spPr bwMode="auto">
            <a:xfrm>
              <a:off x="4891088" y="4094163"/>
              <a:ext cx="1058863" cy="612775"/>
            </a:xfrm>
            <a:custGeom>
              <a:avLst/>
              <a:gdLst>
                <a:gd name="T0" fmla="*/ 329 w 667"/>
                <a:gd name="T1" fmla="*/ 386 h 386"/>
                <a:gd name="T2" fmla="*/ 667 w 667"/>
                <a:gd name="T3" fmla="*/ 185 h 386"/>
                <a:gd name="T4" fmla="*/ 341 w 667"/>
                <a:gd name="T5" fmla="*/ 0 h 386"/>
                <a:gd name="T6" fmla="*/ 0 w 667"/>
                <a:gd name="T7" fmla="*/ 197 h 386"/>
                <a:gd name="T8" fmla="*/ 329 w 667"/>
                <a:gd name="T9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386">
                  <a:moveTo>
                    <a:pt x="329" y="386"/>
                  </a:moveTo>
                  <a:lnTo>
                    <a:pt x="667" y="185"/>
                  </a:lnTo>
                  <a:lnTo>
                    <a:pt x="341" y="0"/>
                  </a:lnTo>
                  <a:lnTo>
                    <a:pt x="0" y="197"/>
                  </a:lnTo>
                  <a:lnTo>
                    <a:pt x="329" y="386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iş1iḑê"/>
            <p:cNvSpPr/>
            <p:nvPr/>
          </p:nvSpPr>
          <p:spPr bwMode="auto">
            <a:xfrm>
              <a:off x="4740276" y="1584325"/>
              <a:ext cx="163513" cy="149225"/>
            </a:xfrm>
            <a:custGeom>
              <a:avLst/>
              <a:gdLst>
                <a:gd name="T0" fmla="*/ 0 w 103"/>
                <a:gd name="T1" fmla="*/ 57 h 94"/>
                <a:gd name="T2" fmla="*/ 103 w 103"/>
                <a:gd name="T3" fmla="*/ 0 h 94"/>
                <a:gd name="T4" fmla="*/ 83 w 103"/>
                <a:gd name="T5" fmla="*/ 86 h 94"/>
                <a:gd name="T6" fmla="*/ 21 w 103"/>
                <a:gd name="T7" fmla="*/ 94 h 94"/>
                <a:gd name="T8" fmla="*/ 0 w 103"/>
                <a:gd name="T9" fmla="*/ 5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94">
                  <a:moveTo>
                    <a:pt x="0" y="57"/>
                  </a:moveTo>
                  <a:lnTo>
                    <a:pt x="103" y="0"/>
                  </a:lnTo>
                  <a:lnTo>
                    <a:pt x="83" y="86"/>
                  </a:lnTo>
                  <a:lnTo>
                    <a:pt x="21" y="94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îŝḷide"/>
            <p:cNvSpPr/>
            <p:nvPr/>
          </p:nvSpPr>
          <p:spPr bwMode="auto">
            <a:xfrm>
              <a:off x="5910263" y="2614613"/>
              <a:ext cx="646113" cy="527050"/>
            </a:xfrm>
            <a:custGeom>
              <a:avLst/>
              <a:gdLst>
                <a:gd name="T0" fmla="*/ 92 w 99"/>
                <a:gd name="T1" fmla="*/ 0 h 81"/>
                <a:gd name="T2" fmla="*/ 99 w 99"/>
                <a:gd name="T3" fmla="*/ 30 h 81"/>
                <a:gd name="T4" fmla="*/ 17 w 99"/>
                <a:gd name="T5" fmla="*/ 78 h 81"/>
                <a:gd name="T6" fmla="*/ 0 w 99"/>
                <a:gd name="T7" fmla="*/ 81 h 81"/>
                <a:gd name="T8" fmla="*/ 0 w 99"/>
                <a:gd name="T9" fmla="*/ 54 h 81"/>
                <a:gd name="T10" fmla="*/ 9 w 99"/>
                <a:gd name="T11" fmla="*/ 48 h 81"/>
                <a:gd name="T12" fmla="*/ 92 w 9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1">
                  <a:moveTo>
                    <a:pt x="92" y="0"/>
                  </a:moveTo>
                  <a:cubicBezTo>
                    <a:pt x="95" y="10"/>
                    <a:pt x="97" y="20"/>
                    <a:pt x="99" y="30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9" y="48"/>
                    <a:pt x="9" y="48"/>
                    <a:pt x="9" y="48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ïṧļïďe"/>
            <p:cNvSpPr/>
            <p:nvPr/>
          </p:nvSpPr>
          <p:spPr bwMode="auto">
            <a:xfrm>
              <a:off x="5969001" y="3709988"/>
              <a:ext cx="725488" cy="728663"/>
            </a:xfrm>
            <a:custGeom>
              <a:avLst/>
              <a:gdLst>
                <a:gd name="T0" fmla="*/ 119 w 457"/>
                <a:gd name="T1" fmla="*/ 459 h 459"/>
                <a:gd name="T2" fmla="*/ 457 w 457"/>
                <a:gd name="T3" fmla="*/ 258 h 459"/>
                <a:gd name="T4" fmla="*/ 341 w 457"/>
                <a:gd name="T5" fmla="*/ 0 h 459"/>
                <a:gd name="T6" fmla="*/ 0 w 457"/>
                <a:gd name="T7" fmla="*/ 197 h 459"/>
                <a:gd name="T8" fmla="*/ 119 w 457"/>
                <a:gd name="T9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7" h="459">
                  <a:moveTo>
                    <a:pt x="119" y="459"/>
                  </a:moveTo>
                  <a:lnTo>
                    <a:pt x="457" y="258"/>
                  </a:lnTo>
                  <a:lnTo>
                    <a:pt x="341" y="0"/>
                  </a:lnTo>
                  <a:lnTo>
                    <a:pt x="0" y="197"/>
                  </a:lnTo>
                  <a:lnTo>
                    <a:pt x="119" y="459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šļîḋê"/>
            <p:cNvSpPr/>
            <p:nvPr/>
          </p:nvSpPr>
          <p:spPr bwMode="auto">
            <a:xfrm>
              <a:off x="5935663" y="3571875"/>
              <a:ext cx="620713" cy="450850"/>
            </a:xfrm>
            <a:custGeom>
              <a:avLst/>
              <a:gdLst>
                <a:gd name="T0" fmla="*/ 3 w 95"/>
                <a:gd name="T1" fmla="*/ 51 h 69"/>
                <a:gd name="T2" fmla="*/ 13 w 95"/>
                <a:gd name="T3" fmla="*/ 49 h 69"/>
                <a:gd name="T4" fmla="*/ 95 w 95"/>
                <a:gd name="T5" fmla="*/ 0 h 69"/>
                <a:gd name="T6" fmla="*/ 88 w 95"/>
                <a:gd name="T7" fmla="*/ 21 h 69"/>
                <a:gd name="T8" fmla="*/ 8 w 95"/>
                <a:gd name="T9" fmla="*/ 68 h 69"/>
                <a:gd name="T10" fmla="*/ 6 w 95"/>
                <a:gd name="T11" fmla="*/ 68 h 69"/>
                <a:gd name="T12" fmla="*/ 6 w 95"/>
                <a:gd name="T13" fmla="*/ 69 h 69"/>
                <a:gd name="T14" fmla="*/ 5 w 95"/>
                <a:gd name="T15" fmla="*/ 69 h 69"/>
                <a:gd name="T16" fmla="*/ 0 w 95"/>
                <a:gd name="T17" fmla="*/ 62 h 69"/>
                <a:gd name="T18" fmla="*/ 3 w 95"/>
                <a:gd name="T1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69">
                  <a:moveTo>
                    <a:pt x="3" y="51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3" y="8"/>
                    <a:pt x="91" y="15"/>
                    <a:pt x="88" y="21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7" y="68"/>
                    <a:pt x="7" y="68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3" y="51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ïsļïḍê"/>
            <p:cNvSpPr/>
            <p:nvPr/>
          </p:nvSpPr>
          <p:spPr bwMode="auto">
            <a:xfrm>
              <a:off x="4511676" y="984250"/>
              <a:ext cx="765175" cy="690563"/>
            </a:xfrm>
            <a:custGeom>
              <a:avLst/>
              <a:gdLst>
                <a:gd name="T0" fmla="*/ 0 w 482"/>
                <a:gd name="T1" fmla="*/ 197 h 435"/>
                <a:gd name="T2" fmla="*/ 338 w 482"/>
                <a:gd name="T3" fmla="*/ 0 h 435"/>
                <a:gd name="T4" fmla="*/ 482 w 482"/>
                <a:gd name="T5" fmla="*/ 238 h 435"/>
                <a:gd name="T6" fmla="*/ 144 w 482"/>
                <a:gd name="T7" fmla="*/ 435 h 435"/>
                <a:gd name="T8" fmla="*/ 0 w 482"/>
                <a:gd name="T9" fmla="*/ 19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35">
                  <a:moveTo>
                    <a:pt x="0" y="197"/>
                  </a:moveTo>
                  <a:lnTo>
                    <a:pt x="338" y="0"/>
                  </a:lnTo>
                  <a:lnTo>
                    <a:pt x="482" y="238"/>
                  </a:lnTo>
                  <a:lnTo>
                    <a:pt x="144" y="435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iSľíḓê"/>
            <p:cNvSpPr/>
            <p:nvPr/>
          </p:nvSpPr>
          <p:spPr bwMode="auto">
            <a:xfrm>
              <a:off x="4891088" y="990600"/>
              <a:ext cx="1058863" cy="612775"/>
            </a:xfrm>
            <a:custGeom>
              <a:avLst/>
              <a:gdLst>
                <a:gd name="T0" fmla="*/ 0 w 667"/>
                <a:gd name="T1" fmla="*/ 197 h 386"/>
                <a:gd name="T2" fmla="*/ 341 w 667"/>
                <a:gd name="T3" fmla="*/ 0 h 386"/>
                <a:gd name="T4" fmla="*/ 667 w 667"/>
                <a:gd name="T5" fmla="*/ 189 h 386"/>
                <a:gd name="T6" fmla="*/ 329 w 667"/>
                <a:gd name="T7" fmla="*/ 386 h 386"/>
                <a:gd name="T8" fmla="*/ 0 w 667"/>
                <a:gd name="T9" fmla="*/ 19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7" h="386">
                  <a:moveTo>
                    <a:pt x="0" y="197"/>
                  </a:moveTo>
                  <a:lnTo>
                    <a:pt x="341" y="0"/>
                  </a:lnTo>
                  <a:lnTo>
                    <a:pt x="667" y="189"/>
                  </a:lnTo>
                  <a:lnTo>
                    <a:pt x="329" y="386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šlïďê"/>
            <p:cNvSpPr/>
            <p:nvPr/>
          </p:nvSpPr>
          <p:spPr bwMode="auto">
            <a:xfrm>
              <a:off x="5400676" y="1701800"/>
              <a:ext cx="698500" cy="468313"/>
            </a:xfrm>
            <a:custGeom>
              <a:avLst/>
              <a:gdLst>
                <a:gd name="T0" fmla="*/ 25 w 107"/>
                <a:gd name="T1" fmla="*/ 69 h 72"/>
                <a:gd name="T2" fmla="*/ 18 w 107"/>
                <a:gd name="T3" fmla="*/ 72 h 72"/>
                <a:gd name="T4" fmla="*/ 0 w 107"/>
                <a:gd name="T5" fmla="*/ 51 h 72"/>
                <a:gd name="T6" fmla="*/ 6 w 107"/>
                <a:gd name="T7" fmla="*/ 48 h 72"/>
                <a:gd name="T8" fmla="*/ 88 w 107"/>
                <a:gd name="T9" fmla="*/ 0 h 72"/>
                <a:gd name="T10" fmla="*/ 107 w 107"/>
                <a:gd name="T11" fmla="*/ 21 h 72"/>
                <a:gd name="T12" fmla="*/ 25 w 107"/>
                <a:gd name="T1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2">
                  <a:moveTo>
                    <a:pt x="25" y="69"/>
                  </a:moveTo>
                  <a:cubicBezTo>
                    <a:pt x="18" y="72"/>
                    <a:pt x="18" y="72"/>
                    <a:pt x="18" y="7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5" y="6"/>
                    <a:pt x="101" y="13"/>
                    <a:pt x="107" y="21"/>
                  </a:cubicBezTo>
                  <a:lnTo>
                    <a:pt x="25" y="69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ṩļïḑé"/>
            <p:cNvSpPr/>
            <p:nvPr/>
          </p:nvSpPr>
          <p:spPr bwMode="auto">
            <a:xfrm>
              <a:off x="5564188" y="1720850"/>
              <a:ext cx="763588" cy="430213"/>
            </a:xfrm>
            <a:custGeom>
              <a:avLst/>
              <a:gdLst>
                <a:gd name="T0" fmla="*/ 0 w 481"/>
                <a:gd name="T1" fmla="*/ 271 h 271"/>
                <a:gd name="T2" fmla="*/ 144 w 481"/>
                <a:gd name="T3" fmla="*/ 197 h 271"/>
                <a:gd name="T4" fmla="*/ 481 w 481"/>
                <a:gd name="T5" fmla="*/ 0 h 271"/>
                <a:gd name="T6" fmla="*/ 337 w 481"/>
                <a:gd name="T7" fmla="*/ 74 h 271"/>
                <a:gd name="T8" fmla="*/ 0 w 48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1">
                  <a:moveTo>
                    <a:pt x="0" y="271"/>
                  </a:moveTo>
                  <a:lnTo>
                    <a:pt x="144" y="197"/>
                  </a:lnTo>
                  <a:lnTo>
                    <a:pt x="481" y="0"/>
                  </a:lnTo>
                  <a:lnTo>
                    <a:pt x="337" y="74"/>
                  </a:lnTo>
                  <a:lnTo>
                    <a:pt x="0" y="271"/>
                  </a:ln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îšḷîḓê"/>
            <p:cNvSpPr/>
            <p:nvPr/>
          </p:nvSpPr>
          <p:spPr bwMode="auto">
            <a:xfrm>
              <a:off x="5792788" y="1720850"/>
              <a:ext cx="901700" cy="1011238"/>
            </a:xfrm>
            <a:custGeom>
              <a:avLst/>
              <a:gdLst>
                <a:gd name="T0" fmla="*/ 0 w 568"/>
                <a:gd name="T1" fmla="*/ 197 h 637"/>
                <a:gd name="T2" fmla="*/ 337 w 568"/>
                <a:gd name="T3" fmla="*/ 0 h 637"/>
                <a:gd name="T4" fmla="*/ 568 w 568"/>
                <a:gd name="T5" fmla="*/ 439 h 637"/>
                <a:gd name="T6" fmla="*/ 230 w 568"/>
                <a:gd name="T7" fmla="*/ 637 h 637"/>
                <a:gd name="T8" fmla="*/ 0 w 568"/>
                <a:gd name="T9" fmla="*/ 19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637">
                  <a:moveTo>
                    <a:pt x="0" y="197"/>
                  </a:moveTo>
                  <a:lnTo>
                    <a:pt x="337" y="0"/>
                  </a:lnTo>
                  <a:lnTo>
                    <a:pt x="568" y="439"/>
                  </a:lnTo>
                  <a:lnTo>
                    <a:pt x="230" y="63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îṡḷíḋè"/>
            <p:cNvSpPr/>
            <p:nvPr/>
          </p:nvSpPr>
          <p:spPr bwMode="auto">
            <a:xfrm>
              <a:off x="4238626" y="1492250"/>
              <a:ext cx="1828800" cy="3025775"/>
            </a:xfrm>
            <a:custGeom>
              <a:avLst/>
              <a:gdLst>
                <a:gd name="T0" fmla="*/ 0 w 280"/>
                <a:gd name="T1" fmla="*/ 151 h 464"/>
                <a:gd name="T2" fmla="*/ 140 w 280"/>
                <a:gd name="T3" fmla="*/ 419 h 464"/>
                <a:gd name="T4" fmla="*/ 280 w 280"/>
                <a:gd name="T5" fmla="*/ 313 h 464"/>
                <a:gd name="T6" fmla="*/ 140 w 280"/>
                <a:gd name="T7" fmla="*/ 45 h 464"/>
                <a:gd name="T8" fmla="*/ 0 w 280"/>
                <a:gd name="T9" fmla="*/ 15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464">
                  <a:moveTo>
                    <a:pt x="0" y="151"/>
                  </a:moveTo>
                  <a:cubicBezTo>
                    <a:pt x="0" y="254"/>
                    <a:pt x="62" y="374"/>
                    <a:pt x="140" y="419"/>
                  </a:cubicBezTo>
                  <a:cubicBezTo>
                    <a:pt x="217" y="464"/>
                    <a:pt x="280" y="416"/>
                    <a:pt x="280" y="313"/>
                  </a:cubicBezTo>
                  <a:cubicBezTo>
                    <a:pt x="280" y="210"/>
                    <a:pt x="217" y="90"/>
                    <a:pt x="140" y="45"/>
                  </a:cubicBezTo>
                  <a:cubicBezTo>
                    <a:pt x="62" y="0"/>
                    <a:pt x="0" y="48"/>
                    <a:pt x="0" y="15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ŝlïḋe"/>
            <p:cNvSpPr/>
            <p:nvPr/>
          </p:nvSpPr>
          <p:spPr bwMode="auto">
            <a:xfrm>
              <a:off x="4845051" y="1303338"/>
              <a:ext cx="614363" cy="990600"/>
            </a:xfrm>
            <a:custGeom>
              <a:avLst/>
              <a:gdLst>
                <a:gd name="T0" fmla="*/ 29 w 387"/>
                <a:gd name="T1" fmla="*/ 0 h 624"/>
                <a:gd name="T2" fmla="*/ 358 w 387"/>
                <a:gd name="T3" fmla="*/ 189 h 624"/>
                <a:gd name="T4" fmla="*/ 387 w 387"/>
                <a:gd name="T5" fmla="*/ 624 h 624"/>
                <a:gd name="T6" fmla="*/ 0 w 387"/>
                <a:gd name="T7" fmla="*/ 399 h 624"/>
                <a:gd name="T8" fmla="*/ 29 w 387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624">
                  <a:moveTo>
                    <a:pt x="29" y="0"/>
                  </a:moveTo>
                  <a:lnTo>
                    <a:pt x="358" y="189"/>
                  </a:lnTo>
                  <a:lnTo>
                    <a:pt x="387" y="624"/>
                  </a:lnTo>
                  <a:lnTo>
                    <a:pt x="0" y="39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ṥ1ïḍe"/>
            <p:cNvSpPr/>
            <p:nvPr/>
          </p:nvSpPr>
          <p:spPr bwMode="auto">
            <a:xfrm>
              <a:off x="5407026" y="2033588"/>
              <a:ext cx="750888" cy="1030288"/>
            </a:xfrm>
            <a:custGeom>
              <a:avLst/>
              <a:gdLst>
                <a:gd name="T0" fmla="*/ 243 w 473"/>
                <a:gd name="T1" fmla="*/ 0 h 649"/>
                <a:gd name="T2" fmla="*/ 473 w 473"/>
                <a:gd name="T3" fmla="*/ 440 h 649"/>
                <a:gd name="T4" fmla="*/ 272 w 473"/>
                <a:gd name="T5" fmla="*/ 649 h 649"/>
                <a:gd name="T6" fmla="*/ 0 w 473"/>
                <a:gd name="T7" fmla="*/ 123 h 649"/>
                <a:gd name="T8" fmla="*/ 243 w 473"/>
                <a:gd name="T9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49">
                  <a:moveTo>
                    <a:pt x="243" y="0"/>
                  </a:moveTo>
                  <a:lnTo>
                    <a:pt x="473" y="440"/>
                  </a:lnTo>
                  <a:lnTo>
                    <a:pt x="272" y="649"/>
                  </a:lnTo>
                  <a:lnTo>
                    <a:pt x="0" y="12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ïšḻîḑê"/>
            <p:cNvSpPr/>
            <p:nvPr/>
          </p:nvSpPr>
          <p:spPr bwMode="auto">
            <a:xfrm>
              <a:off x="5818188" y="2979738"/>
              <a:ext cx="496888" cy="1042988"/>
            </a:xfrm>
            <a:custGeom>
              <a:avLst/>
              <a:gdLst>
                <a:gd name="T0" fmla="*/ 313 w 313"/>
                <a:gd name="T1" fmla="*/ 221 h 657"/>
                <a:gd name="T2" fmla="*/ 313 w 313"/>
                <a:gd name="T3" fmla="*/ 657 h 657"/>
                <a:gd name="T4" fmla="*/ 0 w 313"/>
                <a:gd name="T5" fmla="*/ 517 h 657"/>
                <a:gd name="T6" fmla="*/ 0 w 313"/>
                <a:gd name="T7" fmla="*/ 0 h 657"/>
                <a:gd name="T8" fmla="*/ 313 w 313"/>
                <a:gd name="T9" fmla="*/ 22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57">
                  <a:moveTo>
                    <a:pt x="313" y="221"/>
                  </a:moveTo>
                  <a:lnTo>
                    <a:pt x="313" y="657"/>
                  </a:lnTo>
                  <a:lnTo>
                    <a:pt x="0" y="517"/>
                  </a:lnTo>
                  <a:lnTo>
                    <a:pt x="0" y="0"/>
                  </a:lnTo>
                  <a:lnTo>
                    <a:pt x="313" y="22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Sľïḋé"/>
            <p:cNvSpPr/>
            <p:nvPr/>
          </p:nvSpPr>
          <p:spPr bwMode="auto">
            <a:xfrm>
              <a:off x="5407026" y="3741738"/>
              <a:ext cx="750888" cy="971550"/>
            </a:xfrm>
            <a:custGeom>
              <a:avLst/>
              <a:gdLst>
                <a:gd name="T0" fmla="*/ 473 w 473"/>
                <a:gd name="T1" fmla="*/ 439 h 612"/>
                <a:gd name="T2" fmla="*/ 243 w 473"/>
                <a:gd name="T3" fmla="*/ 612 h 612"/>
                <a:gd name="T4" fmla="*/ 0 w 473"/>
                <a:gd name="T5" fmla="*/ 205 h 612"/>
                <a:gd name="T6" fmla="*/ 272 w 473"/>
                <a:gd name="T7" fmla="*/ 0 h 612"/>
                <a:gd name="T8" fmla="*/ 473 w 473"/>
                <a:gd name="T9" fmla="*/ 43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12">
                  <a:moveTo>
                    <a:pt x="473" y="439"/>
                  </a:moveTo>
                  <a:lnTo>
                    <a:pt x="243" y="612"/>
                  </a:lnTo>
                  <a:lnTo>
                    <a:pt x="0" y="205"/>
                  </a:lnTo>
                  <a:lnTo>
                    <a:pt x="272" y="0"/>
                  </a:lnTo>
                  <a:lnTo>
                    <a:pt x="473" y="439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iṩlîḓè"/>
            <p:cNvSpPr/>
            <p:nvPr/>
          </p:nvSpPr>
          <p:spPr bwMode="auto">
            <a:xfrm>
              <a:off x="4845051" y="3716338"/>
              <a:ext cx="614363" cy="990600"/>
            </a:xfrm>
            <a:custGeom>
              <a:avLst/>
              <a:gdLst>
                <a:gd name="T0" fmla="*/ 358 w 387"/>
                <a:gd name="T1" fmla="*/ 624 h 624"/>
                <a:gd name="T2" fmla="*/ 29 w 387"/>
                <a:gd name="T3" fmla="*/ 435 h 624"/>
                <a:gd name="T4" fmla="*/ 0 w 387"/>
                <a:gd name="T5" fmla="*/ 0 h 624"/>
                <a:gd name="T6" fmla="*/ 387 w 387"/>
                <a:gd name="T7" fmla="*/ 221 h 624"/>
                <a:gd name="T8" fmla="*/ 358 w 387"/>
                <a:gd name="T9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624">
                  <a:moveTo>
                    <a:pt x="358" y="624"/>
                  </a:moveTo>
                  <a:lnTo>
                    <a:pt x="29" y="435"/>
                  </a:lnTo>
                  <a:lnTo>
                    <a:pt x="0" y="0"/>
                  </a:lnTo>
                  <a:lnTo>
                    <a:pt x="387" y="221"/>
                  </a:lnTo>
                  <a:lnTo>
                    <a:pt x="358" y="624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iSļïḑe"/>
            <p:cNvSpPr/>
            <p:nvPr/>
          </p:nvSpPr>
          <p:spPr bwMode="auto">
            <a:xfrm>
              <a:off x="4146551" y="2946400"/>
              <a:ext cx="750888" cy="1030288"/>
            </a:xfrm>
            <a:custGeom>
              <a:avLst/>
              <a:gdLst>
                <a:gd name="T0" fmla="*/ 230 w 473"/>
                <a:gd name="T1" fmla="*/ 649 h 649"/>
                <a:gd name="T2" fmla="*/ 0 w 473"/>
                <a:gd name="T3" fmla="*/ 210 h 649"/>
                <a:gd name="T4" fmla="*/ 197 w 473"/>
                <a:gd name="T5" fmla="*/ 0 h 649"/>
                <a:gd name="T6" fmla="*/ 473 w 473"/>
                <a:gd name="T7" fmla="*/ 522 h 649"/>
                <a:gd name="T8" fmla="*/ 230 w 473"/>
                <a:gd name="T9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49">
                  <a:moveTo>
                    <a:pt x="230" y="649"/>
                  </a:moveTo>
                  <a:lnTo>
                    <a:pt x="0" y="210"/>
                  </a:lnTo>
                  <a:lnTo>
                    <a:pt x="197" y="0"/>
                  </a:lnTo>
                  <a:lnTo>
                    <a:pt x="473" y="522"/>
                  </a:lnTo>
                  <a:lnTo>
                    <a:pt x="230" y="649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$lîde"/>
            <p:cNvSpPr/>
            <p:nvPr/>
          </p:nvSpPr>
          <p:spPr bwMode="auto">
            <a:xfrm>
              <a:off x="3989388" y="1987550"/>
              <a:ext cx="496888" cy="1044575"/>
            </a:xfrm>
            <a:custGeom>
              <a:avLst/>
              <a:gdLst>
                <a:gd name="T0" fmla="*/ 0 w 313"/>
                <a:gd name="T1" fmla="*/ 436 h 658"/>
                <a:gd name="T2" fmla="*/ 0 w 313"/>
                <a:gd name="T3" fmla="*/ 0 h 658"/>
                <a:gd name="T4" fmla="*/ 313 w 313"/>
                <a:gd name="T5" fmla="*/ 140 h 658"/>
                <a:gd name="T6" fmla="*/ 313 w 313"/>
                <a:gd name="T7" fmla="*/ 658 h 658"/>
                <a:gd name="T8" fmla="*/ 0 w 313"/>
                <a:gd name="T9" fmla="*/ 43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658">
                  <a:moveTo>
                    <a:pt x="0" y="436"/>
                  </a:moveTo>
                  <a:lnTo>
                    <a:pt x="0" y="0"/>
                  </a:lnTo>
                  <a:lnTo>
                    <a:pt x="313" y="140"/>
                  </a:lnTo>
                  <a:lnTo>
                    <a:pt x="313" y="658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îšļîḓê"/>
            <p:cNvSpPr/>
            <p:nvPr/>
          </p:nvSpPr>
          <p:spPr bwMode="auto">
            <a:xfrm>
              <a:off x="4146551" y="1296988"/>
              <a:ext cx="750888" cy="971550"/>
            </a:xfrm>
            <a:custGeom>
              <a:avLst/>
              <a:gdLst>
                <a:gd name="T0" fmla="*/ 0 w 473"/>
                <a:gd name="T1" fmla="*/ 173 h 612"/>
                <a:gd name="T2" fmla="*/ 230 w 473"/>
                <a:gd name="T3" fmla="*/ 0 h 612"/>
                <a:gd name="T4" fmla="*/ 473 w 473"/>
                <a:gd name="T5" fmla="*/ 407 h 612"/>
                <a:gd name="T6" fmla="*/ 197 w 473"/>
                <a:gd name="T7" fmla="*/ 612 h 612"/>
                <a:gd name="T8" fmla="*/ 0 w 473"/>
                <a:gd name="T9" fmla="*/ 173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612">
                  <a:moveTo>
                    <a:pt x="0" y="173"/>
                  </a:moveTo>
                  <a:lnTo>
                    <a:pt x="230" y="0"/>
                  </a:lnTo>
                  <a:lnTo>
                    <a:pt x="473" y="407"/>
                  </a:lnTo>
                  <a:lnTo>
                    <a:pt x="197" y="612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Sḷïḋe"/>
            <p:cNvSpPr/>
            <p:nvPr/>
          </p:nvSpPr>
          <p:spPr bwMode="auto">
            <a:xfrm>
              <a:off x="4433888" y="1819275"/>
              <a:ext cx="1436688" cy="2365375"/>
            </a:xfrm>
            <a:custGeom>
              <a:avLst/>
              <a:gdLst>
                <a:gd name="T0" fmla="*/ 0 w 220"/>
                <a:gd name="T1" fmla="*/ 118 h 363"/>
                <a:gd name="T2" fmla="*/ 110 w 220"/>
                <a:gd name="T3" fmla="*/ 328 h 363"/>
                <a:gd name="T4" fmla="*/ 220 w 220"/>
                <a:gd name="T5" fmla="*/ 245 h 363"/>
                <a:gd name="T6" fmla="*/ 110 w 220"/>
                <a:gd name="T7" fmla="*/ 35 h 363"/>
                <a:gd name="T8" fmla="*/ 0 w 220"/>
                <a:gd name="T9" fmla="*/ 11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363">
                  <a:moveTo>
                    <a:pt x="0" y="118"/>
                  </a:moveTo>
                  <a:cubicBezTo>
                    <a:pt x="0" y="199"/>
                    <a:pt x="49" y="293"/>
                    <a:pt x="110" y="328"/>
                  </a:cubicBezTo>
                  <a:cubicBezTo>
                    <a:pt x="171" y="363"/>
                    <a:pt x="220" y="326"/>
                    <a:pt x="220" y="245"/>
                  </a:cubicBezTo>
                  <a:cubicBezTo>
                    <a:pt x="220" y="164"/>
                    <a:pt x="171" y="70"/>
                    <a:pt x="110" y="35"/>
                  </a:cubicBezTo>
                  <a:cubicBezTo>
                    <a:pt x="49" y="0"/>
                    <a:pt x="0" y="38"/>
                    <a:pt x="0" y="118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ïśļïḓê"/>
            <p:cNvSpPr/>
            <p:nvPr/>
          </p:nvSpPr>
          <p:spPr bwMode="auto">
            <a:xfrm>
              <a:off x="4576763" y="2060575"/>
              <a:ext cx="1150938" cy="1890713"/>
            </a:xfrm>
            <a:custGeom>
              <a:avLst/>
              <a:gdLst>
                <a:gd name="T0" fmla="*/ 0 w 176"/>
                <a:gd name="T1" fmla="*/ 94 h 290"/>
                <a:gd name="T2" fmla="*/ 88 w 176"/>
                <a:gd name="T3" fmla="*/ 262 h 290"/>
                <a:gd name="T4" fmla="*/ 176 w 176"/>
                <a:gd name="T5" fmla="*/ 196 h 290"/>
                <a:gd name="T6" fmla="*/ 88 w 176"/>
                <a:gd name="T7" fmla="*/ 28 h 290"/>
                <a:gd name="T8" fmla="*/ 0 w 176"/>
                <a:gd name="T9" fmla="*/ 9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90">
                  <a:moveTo>
                    <a:pt x="0" y="94"/>
                  </a:moveTo>
                  <a:cubicBezTo>
                    <a:pt x="0" y="159"/>
                    <a:pt x="39" y="234"/>
                    <a:pt x="88" y="262"/>
                  </a:cubicBezTo>
                  <a:cubicBezTo>
                    <a:pt x="136" y="290"/>
                    <a:pt x="176" y="260"/>
                    <a:pt x="176" y="196"/>
                  </a:cubicBezTo>
                  <a:cubicBezTo>
                    <a:pt x="176" y="131"/>
                    <a:pt x="136" y="56"/>
                    <a:pt x="88" y="28"/>
                  </a:cubicBezTo>
                  <a:cubicBezTo>
                    <a:pt x="39" y="0"/>
                    <a:pt x="0" y="30"/>
                    <a:pt x="0" y="94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ï$ḷîḓè"/>
            <p:cNvSpPr/>
            <p:nvPr/>
          </p:nvSpPr>
          <p:spPr bwMode="auto">
            <a:xfrm>
              <a:off x="4884738" y="2568575"/>
              <a:ext cx="528638" cy="873125"/>
            </a:xfrm>
            <a:custGeom>
              <a:avLst/>
              <a:gdLst>
                <a:gd name="T0" fmla="*/ 0 w 81"/>
                <a:gd name="T1" fmla="*/ 44 h 134"/>
                <a:gd name="T2" fmla="*/ 41 w 81"/>
                <a:gd name="T3" fmla="*/ 121 h 134"/>
                <a:gd name="T4" fmla="*/ 81 w 81"/>
                <a:gd name="T5" fmla="*/ 90 h 134"/>
                <a:gd name="T6" fmla="*/ 41 w 81"/>
                <a:gd name="T7" fmla="*/ 13 h 134"/>
                <a:gd name="T8" fmla="*/ 0 w 81"/>
                <a:gd name="T9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34">
                  <a:moveTo>
                    <a:pt x="0" y="44"/>
                  </a:moveTo>
                  <a:cubicBezTo>
                    <a:pt x="0" y="73"/>
                    <a:pt x="19" y="108"/>
                    <a:pt x="41" y="121"/>
                  </a:cubicBezTo>
                  <a:cubicBezTo>
                    <a:pt x="63" y="134"/>
                    <a:pt x="81" y="120"/>
                    <a:pt x="81" y="90"/>
                  </a:cubicBezTo>
                  <a:cubicBezTo>
                    <a:pt x="81" y="60"/>
                    <a:pt x="63" y="26"/>
                    <a:pt x="41" y="13"/>
                  </a:cubicBezTo>
                  <a:cubicBezTo>
                    <a:pt x="19" y="0"/>
                    <a:pt x="0" y="14"/>
                    <a:pt x="0" y="4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íslïdè"/>
            <p:cNvSpPr/>
            <p:nvPr/>
          </p:nvSpPr>
          <p:spPr bwMode="auto">
            <a:xfrm>
              <a:off x="6315076" y="3017838"/>
              <a:ext cx="541338" cy="1004888"/>
            </a:xfrm>
            <a:custGeom>
              <a:avLst/>
              <a:gdLst>
                <a:gd name="T0" fmla="*/ 0 w 341"/>
                <a:gd name="T1" fmla="*/ 197 h 633"/>
                <a:gd name="T2" fmla="*/ 341 w 341"/>
                <a:gd name="T3" fmla="*/ 0 h 633"/>
                <a:gd name="T4" fmla="*/ 341 w 341"/>
                <a:gd name="T5" fmla="*/ 436 h 633"/>
                <a:gd name="T6" fmla="*/ 0 w 341"/>
                <a:gd name="T7" fmla="*/ 633 h 633"/>
                <a:gd name="T8" fmla="*/ 0 w 341"/>
                <a:gd name="T9" fmla="*/ 19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633">
                  <a:moveTo>
                    <a:pt x="0" y="197"/>
                  </a:moveTo>
                  <a:lnTo>
                    <a:pt x="341" y="0"/>
                  </a:lnTo>
                  <a:lnTo>
                    <a:pt x="341" y="436"/>
                  </a:lnTo>
                  <a:lnTo>
                    <a:pt x="0" y="63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îṣḻíḍè"/>
            <p:cNvSpPr/>
            <p:nvPr/>
          </p:nvSpPr>
          <p:spPr bwMode="auto">
            <a:xfrm>
              <a:off x="5792788" y="4119563"/>
              <a:ext cx="901700" cy="593725"/>
            </a:xfrm>
            <a:custGeom>
              <a:avLst/>
              <a:gdLst>
                <a:gd name="T0" fmla="*/ 230 w 568"/>
                <a:gd name="T1" fmla="*/ 201 h 374"/>
                <a:gd name="T2" fmla="*/ 568 w 568"/>
                <a:gd name="T3" fmla="*/ 0 h 374"/>
                <a:gd name="T4" fmla="*/ 337 w 568"/>
                <a:gd name="T5" fmla="*/ 177 h 374"/>
                <a:gd name="T6" fmla="*/ 0 w 568"/>
                <a:gd name="T7" fmla="*/ 374 h 374"/>
                <a:gd name="T8" fmla="*/ 230 w 568"/>
                <a:gd name="T9" fmla="*/ 20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374">
                  <a:moveTo>
                    <a:pt x="230" y="201"/>
                  </a:moveTo>
                  <a:lnTo>
                    <a:pt x="568" y="0"/>
                  </a:lnTo>
                  <a:lnTo>
                    <a:pt x="337" y="177"/>
                  </a:lnTo>
                  <a:lnTo>
                    <a:pt x="0" y="374"/>
                  </a:lnTo>
                  <a:lnTo>
                    <a:pt x="230" y="201"/>
                  </a:ln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ïṩḷíḓé"/>
            <p:cNvSpPr/>
            <p:nvPr/>
          </p:nvSpPr>
          <p:spPr bwMode="auto">
            <a:xfrm>
              <a:off x="6340476" y="3286125"/>
              <a:ext cx="314325" cy="285750"/>
            </a:xfrm>
            <a:custGeom>
              <a:avLst/>
              <a:gdLst>
                <a:gd name="T0" fmla="*/ 48 w 48"/>
                <a:gd name="T1" fmla="*/ 26 h 44"/>
                <a:gd name="T2" fmla="*/ 37 w 48"/>
                <a:gd name="T3" fmla="*/ 1 h 44"/>
                <a:gd name="T4" fmla="*/ 37 w 48"/>
                <a:gd name="T5" fmla="*/ 13 h 44"/>
                <a:gd name="T6" fmla="*/ 9 w 48"/>
                <a:gd name="T7" fmla="*/ 5 h 44"/>
                <a:gd name="T8" fmla="*/ 13 w 48"/>
                <a:gd name="T9" fmla="*/ 33 h 44"/>
                <a:gd name="T10" fmla="*/ 44 w 48"/>
                <a:gd name="T11" fmla="*/ 44 h 44"/>
                <a:gd name="T12" fmla="*/ 48 w 48"/>
                <a:gd name="T1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4">
                  <a:moveTo>
                    <a:pt x="48" y="26"/>
                  </a:moveTo>
                  <a:cubicBezTo>
                    <a:pt x="48" y="26"/>
                    <a:pt x="42" y="0"/>
                    <a:pt x="37" y="1"/>
                  </a:cubicBezTo>
                  <a:cubicBezTo>
                    <a:pt x="31" y="2"/>
                    <a:pt x="37" y="13"/>
                    <a:pt x="37" y="13"/>
                  </a:cubicBezTo>
                  <a:cubicBezTo>
                    <a:pt x="37" y="13"/>
                    <a:pt x="19" y="0"/>
                    <a:pt x="9" y="5"/>
                  </a:cubicBezTo>
                  <a:cubicBezTo>
                    <a:pt x="0" y="10"/>
                    <a:pt x="3" y="22"/>
                    <a:pt x="13" y="33"/>
                  </a:cubicBezTo>
                  <a:cubicBezTo>
                    <a:pt x="23" y="43"/>
                    <a:pt x="44" y="44"/>
                    <a:pt x="44" y="44"/>
                  </a:cubicBezTo>
                  <a:lnTo>
                    <a:pt x="48" y="26"/>
                  </a:lnTo>
                  <a:close/>
                </a:path>
              </a:pathLst>
            </a:custGeom>
            <a:solidFill>
              <a:srgbClr val="FFD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îsḻíḓe"/>
            <p:cNvSpPr/>
            <p:nvPr/>
          </p:nvSpPr>
          <p:spPr bwMode="auto">
            <a:xfrm>
              <a:off x="6615113" y="3011488"/>
              <a:ext cx="241300" cy="293688"/>
            </a:xfrm>
            <a:custGeom>
              <a:avLst/>
              <a:gdLst>
                <a:gd name="T0" fmla="*/ 37 w 37"/>
                <a:gd name="T1" fmla="*/ 26 h 45"/>
                <a:gd name="T2" fmla="*/ 28 w 37"/>
                <a:gd name="T3" fmla="*/ 12 h 45"/>
                <a:gd name="T4" fmla="*/ 8 w 37"/>
                <a:gd name="T5" fmla="*/ 4 h 45"/>
                <a:gd name="T6" fmla="*/ 12 w 37"/>
                <a:gd name="T7" fmla="*/ 28 h 45"/>
                <a:gd name="T8" fmla="*/ 4 w 37"/>
                <a:gd name="T9" fmla="*/ 31 h 45"/>
                <a:gd name="T10" fmla="*/ 31 w 37"/>
                <a:gd name="T11" fmla="*/ 42 h 45"/>
                <a:gd name="T12" fmla="*/ 37 w 37"/>
                <a:gd name="T13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5">
                  <a:moveTo>
                    <a:pt x="37" y="26"/>
                  </a:moveTo>
                  <a:cubicBezTo>
                    <a:pt x="37" y="26"/>
                    <a:pt x="34" y="21"/>
                    <a:pt x="28" y="12"/>
                  </a:cubicBezTo>
                  <a:cubicBezTo>
                    <a:pt x="22" y="3"/>
                    <a:pt x="13" y="0"/>
                    <a:pt x="8" y="4"/>
                  </a:cubicBezTo>
                  <a:cubicBezTo>
                    <a:pt x="0" y="11"/>
                    <a:pt x="12" y="28"/>
                    <a:pt x="12" y="28"/>
                  </a:cubicBezTo>
                  <a:cubicBezTo>
                    <a:pt x="12" y="28"/>
                    <a:pt x="4" y="24"/>
                    <a:pt x="4" y="31"/>
                  </a:cubicBezTo>
                  <a:cubicBezTo>
                    <a:pt x="4" y="37"/>
                    <a:pt x="26" y="45"/>
                    <a:pt x="31" y="42"/>
                  </a:cubicBezTo>
                  <a:cubicBezTo>
                    <a:pt x="37" y="39"/>
                    <a:pt x="37" y="26"/>
                    <a:pt x="37" y="26"/>
                  </a:cubicBezTo>
                  <a:close/>
                </a:path>
              </a:pathLst>
            </a:custGeom>
            <a:solidFill>
              <a:srgbClr val="FFD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şľíḓê"/>
            <p:cNvSpPr/>
            <p:nvPr/>
          </p:nvSpPr>
          <p:spPr bwMode="auto">
            <a:xfrm>
              <a:off x="6778626" y="3168650"/>
              <a:ext cx="549275" cy="514350"/>
            </a:xfrm>
            <a:custGeom>
              <a:avLst/>
              <a:gdLst>
                <a:gd name="T0" fmla="*/ 75 w 84"/>
                <a:gd name="T1" fmla="*/ 38 h 79"/>
                <a:gd name="T2" fmla="*/ 12 w 84"/>
                <a:gd name="T3" fmla="*/ 2 h 79"/>
                <a:gd name="T4" fmla="*/ 3 w 84"/>
                <a:gd name="T5" fmla="*/ 5 h 79"/>
                <a:gd name="T6" fmla="*/ 3 w 84"/>
                <a:gd name="T7" fmla="*/ 20 h 79"/>
                <a:gd name="T8" fmla="*/ 49 w 84"/>
                <a:gd name="T9" fmla="*/ 51 h 79"/>
                <a:gd name="T10" fmla="*/ 84 w 84"/>
                <a:gd name="T11" fmla="*/ 79 h 79"/>
                <a:gd name="T12" fmla="*/ 75 w 84"/>
                <a:gd name="T13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79">
                  <a:moveTo>
                    <a:pt x="75" y="38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7" y="0"/>
                    <a:pt x="3" y="5"/>
                  </a:cubicBezTo>
                  <a:cubicBezTo>
                    <a:pt x="0" y="11"/>
                    <a:pt x="3" y="20"/>
                    <a:pt x="3" y="20"/>
                  </a:cubicBezTo>
                  <a:cubicBezTo>
                    <a:pt x="3" y="20"/>
                    <a:pt x="35" y="40"/>
                    <a:pt x="49" y="51"/>
                  </a:cubicBezTo>
                  <a:cubicBezTo>
                    <a:pt x="64" y="61"/>
                    <a:pt x="84" y="79"/>
                    <a:pt x="84" y="79"/>
                  </a:cubicBezTo>
                  <a:lnTo>
                    <a:pt x="75" y="3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š1iḋé"/>
            <p:cNvSpPr/>
            <p:nvPr/>
          </p:nvSpPr>
          <p:spPr bwMode="auto">
            <a:xfrm>
              <a:off x="6556376" y="3422650"/>
              <a:ext cx="1163638" cy="1074738"/>
            </a:xfrm>
            <a:custGeom>
              <a:avLst/>
              <a:gdLst>
                <a:gd name="T0" fmla="*/ 112 w 178"/>
                <a:gd name="T1" fmla="*/ 35 h 165"/>
                <a:gd name="T2" fmla="*/ 82 w 178"/>
                <a:gd name="T3" fmla="*/ 32 h 165"/>
                <a:gd name="T4" fmla="*/ 15 w 178"/>
                <a:gd name="T5" fmla="*/ 1 h 165"/>
                <a:gd name="T6" fmla="*/ 4 w 178"/>
                <a:gd name="T7" fmla="*/ 12 h 165"/>
                <a:gd name="T8" fmla="*/ 12 w 178"/>
                <a:gd name="T9" fmla="*/ 29 h 165"/>
                <a:gd name="T10" fmla="*/ 67 w 178"/>
                <a:gd name="T11" fmla="*/ 63 h 165"/>
                <a:gd name="T12" fmla="*/ 95 w 178"/>
                <a:gd name="T13" fmla="*/ 80 h 165"/>
                <a:gd name="T14" fmla="*/ 100 w 178"/>
                <a:gd name="T15" fmla="*/ 128 h 165"/>
                <a:gd name="T16" fmla="*/ 108 w 178"/>
                <a:gd name="T17" fmla="*/ 161 h 165"/>
                <a:gd name="T18" fmla="*/ 154 w 178"/>
                <a:gd name="T19" fmla="*/ 153 h 165"/>
                <a:gd name="T20" fmla="*/ 176 w 178"/>
                <a:gd name="T21" fmla="*/ 133 h 165"/>
                <a:gd name="T22" fmla="*/ 173 w 178"/>
                <a:gd name="T23" fmla="*/ 107 h 165"/>
                <a:gd name="T24" fmla="*/ 168 w 178"/>
                <a:gd name="T25" fmla="*/ 45 h 165"/>
                <a:gd name="T26" fmla="*/ 148 w 178"/>
                <a:gd name="T27" fmla="*/ 15 h 165"/>
                <a:gd name="T28" fmla="*/ 112 w 178"/>
                <a:gd name="T29" fmla="*/ 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65">
                  <a:moveTo>
                    <a:pt x="112" y="35"/>
                  </a:moveTo>
                  <a:cubicBezTo>
                    <a:pt x="112" y="35"/>
                    <a:pt x="99" y="38"/>
                    <a:pt x="82" y="32"/>
                  </a:cubicBezTo>
                  <a:cubicBezTo>
                    <a:pt x="65" y="26"/>
                    <a:pt x="15" y="1"/>
                    <a:pt x="15" y="1"/>
                  </a:cubicBezTo>
                  <a:cubicBezTo>
                    <a:pt x="15" y="1"/>
                    <a:pt x="8" y="0"/>
                    <a:pt x="4" y="12"/>
                  </a:cubicBezTo>
                  <a:cubicBezTo>
                    <a:pt x="0" y="23"/>
                    <a:pt x="12" y="29"/>
                    <a:pt x="12" y="29"/>
                  </a:cubicBezTo>
                  <a:cubicBezTo>
                    <a:pt x="12" y="29"/>
                    <a:pt x="56" y="57"/>
                    <a:pt x="67" y="63"/>
                  </a:cubicBezTo>
                  <a:cubicBezTo>
                    <a:pt x="78" y="70"/>
                    <a:pt x="95" y="80"/>
                    <a:pt x="95" y="80"/>
                  </a:cubicBezTo>
                  <a:cubicBezTo>
                    <a:pt x="95" y="80"/>
                    <a:pt x="102" y="111"/>
                    <a:pt x="100" y="128"/>
                  </a:cubicBezTo>
                  <a:cubicBezTo>
                    <a:pt x="98" y="146"/>
                    <a:pt x="100" y="158"/>
                    <a:pt x="108" y="161"/>
                  </a:cubicBezTo>
                  <a:cubicBezTo>
                    <a:pt x="116" y="165"/>
                    <a:pt x="141" y="162"/>
                    <a:pt x="154" y="153"/>
                  </a:cubicBezTo>
                  <a:cubicBezTo>
                    <a:pt x="167" y="144"/>
                    <a:pt x="173" y="140"/>
                    <a:pt x="176" y="133"/>
                  </a:cubicBezTo>
                  <a:cubicBezTo>
                    <a:pt x="178" y="127"/>
                    <a:pt x="174" y="119"/>
                    <a:pt x="173" y="107"/>
                  </a:cubicBezTo>
                  <a:cubicBezTo>
                    <a:pt x="171" y="96"/>
                    <a:pt x="171" y="59"/>
                    <a:pt x="168" y="45"/>
                  </a:cubicBezTo>
                  <a:cubicBezTo>
                    <a:pt x="164" y="30"/>
                    <a:pt x="155" y="17"/>
                    <a:pt x="148" y="15"/>
                  </a:cubicBezTo>
                  <a:cubicBezTo>
                    <a:pt x="140" y="12"/>
                    <a:pt x="112" y="35"/>
                    <a:pt x="112" y="3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îş1íḍé"/>
            <p:cNvSpPr/>
            <p:nvPr/>
          </p:nvSpPr>
          <p:spPr bwMode="auto">
            <a:xfrm>
              <a:off x="7158038" y="3213100"/>
              <a:ext cx="392113" cy="444500"/>
            </a:xfrm>
            <a:custGeom>
              <a:avLst/>
              <a:gdLst>
                <a:gd name="T0" fmla="*/ 0 w 60"/>
                <a:gd name="T1" fmla="*/ 10 h 68"/>
                <a:gd name="T2" fmla="*/ 4 w 60"/>
                <a:gd name="T3" fmla="*/ 47 h 68"/>
                <a:gd name="T4" fmla="*/ 17 w 60"/>
                <a:gd name="T5" fmla="*/ 55 h 68"/>
                <a:gd name="T6" fmla="*/ 20 w 60"/>
                <a:gd name="T7" fmla="*/ 67 h 68"/>
                <a:gd name="T8" fmla="*/ 37 w 60"/>
                <a:gd name="T9" fmla="*/ 63 h 68"/>
                <a:gd name="T10" fmla="*/ 48 w 60"/>
                <a:gd name="T11" fmla="*/ 55 h 68"/>
                <a:gd name="T12" fmla="*/ 39 w 60"/>
                <a:gd name="T13" fmla="*/ 10 h 68"/>
                <a:gd name="T14" fmla="*/ 0 w 60"/>
                <a:gd name="T15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8">
                  <a:moveTo>
                    <a:pt x="0" y="10"/>
                  </a:moveTo>
                  <a:cubicBezTo>
                    <a:pt x="0" y="10"/>
                    <a:pt x="1" y="42"/>
                    <a:pt x="4" y="47"/>
                  </a:cubicBezTo>
                  <a:cubicBezTo>
                    <a:pt x="6" y="52"/>
                    <a:pt x="17" y="55"/>
                    <a:pt x="17" y="55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30" y="68"/>
                    <a:pt x="37" y="63"/>
                  </a:cubicBezTo>
                  <a:cubicBezTo>
                    <a:pt x="45" y="59"/>
                    <a:pt x="48" y="55"/>
                    <a:pt x="48" y="55"/>
                  </a:cubicBezTo>
                  <a:cubicBezTo>
                    <a:pt x="48" y="55"/>
                    <a:pt x="60" y="21"/>
                    <a:pt x="39" y="10"/>
                  </a:cubicBezTo>
                  <a:cubicBezTo>
                    <a:pt x="18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D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iṣḻiḓè"/>
            <p:cNvSpPr/>
            <p:nvPr/>
          </p:nvSpPr>
          <p:spPr bwMode="auto">
            <a:xfrm>
              <a:off x="7131051" y="3063875"/>
              <a:ext cx="438150" cy="547688"/>
            </a:xfrm>
            <a:custGeom>
              <a:avLst/>
              <a:gdLst>
                <a:gd name="T0" fmla="*/ 4 w 67"/>
                <a:gd name="T1" fmla="*/ 33 h 84"/>
                <a:gd name="T2" fmla="*/ 0 w 67"/>
                <a:gd name="T3" fmla="*/ 14 h 84"/>
                <a:gd name="T4" fmla="*/ 8 w 67"/>
                <a:gd name="T5" fmla="*/ 4 h 84"/>
                <a:gd name="T6" fmla="*/ 11 w 67"/>
                <a:gd name="T7" fmla="*/ 6 h 84"/>
                <a:gd name="T8" fmla="*/ 18 w 67"/>
                <a:gd name="T9" fmla="*/ 1 h 84"/>
                <a:gd name="T10" fmla="*/ 22 w 67"/>
                <a:gd name="T11" fmla="*/ 5 h 84"/>
                <a:gd name="T12" fmla="*/ 28 w 67"/>
                <a:gd name="T13" fmla="*/ 1 h 84"/>
                <a:gd name="T14" fmla="*/ 31 w 67"/>
                <a:gd name="T15" fmla="*/ 5 h 84"/>
                <a:gd name="T16" fmla="*/ 55 w 67"/>
                <a:gd name="T17" fmla="*/ 13 h 84"/>
                <a:gd name="T18" fmla="*/ 65 w 67"/>
                <a:gd name="T19" fmla="*/ 56 h 84"/>
                <a:gd name="T20" fmla="*/ 57 w 67"/>
                <a:gd name="T21" fmla="*/ 78 h 84"/>
                <a:gd name="T22" fmla="*/ 32 w 67"/>
                <a:gd name="T23" fmla="*/ 78 h 84"/>
                <a:gd name="T24" fmla="*/ 26 w 67"/>
                <a:gd name="T25" fmla="*/ 64 h 84"/>
                <a:gd name="T26" fmla="*/ 26 w 67"/>
                <a:gd name="T27" fmla="*/ 49 h 84"/>
                <a:gd name="T28" fmla="*/ 16 w 67"/>
                <a:gd name="T29" fmla="*/ 49 h 84"/>
                <a:gd name="T30" fmla="*/ 16 w 67"/>
                <a:gd name="T31" fmla="*/ 57 h 84"/>
                <a:gd name="T32" fmla="*/ 13 w 67"/>
                <a:gd name="T33" fmla="*/ 55 h 84"/>
                <a:gd name="T34" fmla="*/ 12 w 67"/>
                <a:gd name="T35" fmla="*/ 38 h 84"/>
                <a:gd name="T36" fmla="*/ 4 w 67"/>
                <a:gd name="T37" fmla="*/ 3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84">
                  <a:moveTo>
                    <a:pt x="4" y="33"/>
                  </a:moveTo>
                  <a:cubicBezTo>
                    <a:pt x="4" y="33"/>
                    <a:pt x="0" y="21"/>
                    <a:pt x="0" y="14"/>
                  </a:cubicBezTo>
                  <a:cubicBezTo>
                    <a:pt x="1" y="7"/>
                    <a:pt x="5" y="3"/>
                    <a:pt x="8" y="4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4" y="1"/>
                    <a:pt x="18" y="1"/>
                  </a:cubicBezTo>
                  <a:cubicBezTo>
                    <a:pt x="22" y="1"/>
                    <a:pt x="22" y="5"/>
                    <a:pt x="22" y="5"/>
                  </a:cubicBezTo>
                  <a:cubicBezTo>
                    <a:pt x="22" y="5"/>
                    <a:pt x="25" y="0"/>
                    <a:pt x="28" y="1"/>
                  </a:cubicBezTo>
                  <a:cubicBezTo>
                    <a:pt x="30" y="2"/>
                    <a:pt x="31" y="5"/>
                    <a:pt x="31" y="5"/>
                  </a:cubicBezTo>
                  <a:cubicBezTo>
                    <a:pt x="31" y="5"/>
                    <a:pt x="43" y="3"/>
                    <a:pt x="55" y="13"/>
                  </a:cubicBezTo>
                  <a:cubicBezTo>
                    <a:pt x="67" y="24"/>
                    <a:pt x="66" y="47"/>
                    <a:pt x="65" y="56"/>
                  </a:cubicBezTo>
                  <a:cubicBezTo>
                    <a:pt x="65" y="65"/>
                    <a:pt x="63" y="73"/>
                    <a:pt x="57" y="78"/>
                  </a:cubicBezTo>
                  <a:cubicBezTo>
                    <a:pt x="51" y="84"/>
                    <a:pt x="37" y="82"/>
                    <a:pt x="32" y="78"/>
                  </a:cubicBezTo>
                  <a:cubicBezTo>
                    <a:pt x="26" y="75"/>
                    <a:pt x="26" y="64"/>
                    <a:pt x="26" y="64"/>
                  </a:cubicBezTo>
                  <a:cubicBezTo>
                    <a:pt x="26" y="64"/>
                    <a:pt x="29" y="53"/>
                    <a:pt x="26" y="49"/>
                  </a:cubicBezTo>
                  <a:cubicBezTo>
                    <a:pt x="22" y="46"/>
                    <a:pt x="17" y="44"/>
                    <a:pt x="16" y="49"/>
                  </a:cubicBezTo>
                  <a:cubicBezTo>
                    <a:pt x="16" y="54"/>
                    <a:pt x="16" y="57"/>
                    <a:pt x="16" y="57"/>
                  </a:cubicBezTo>
                  <a:cubicBezTo>
                    <a:pt x="16" y="57"/>
                    <a:pt x="13" y="57"/>
                    <a:pt x="13" y="55"/>
                  </a:cubicBezTo>
                  <a:cubicBezTo>
                    <a:pt x="12" y="52"/>
                    <a:pt x="13" y="41"/>
                    <a:pt x="12" y="38"/>
                  </a:cubicBezTo>
                  <a:cubicBezTo>
                    <a:pt x="11" y="35"/>
                    <a:pt x="6" y="37"/>
                    <a:pt x="4" y="33"/>
                  </a:cubicBezTo>
                  <a:close/>
                </a:path>
              </a:pathLst>
            </a:custGeom>
            <a:solidFill>
              <a:srgbClr val="2C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ṥľidé"/>
            <p:cNvSpPr/>
            <p:nvPr/>
          </p:nvSpPr>
          <p:spPr bwMode="auto">
            <a:xfrm>
              <a:off x="7137401" y="5208588"/>
              <a:ext cx="293688" cy="358775"/>
            </a:xfrm>
            <a:custGeom>
              <a:avLst/>
              <a:gdLst>
                <a:gd name="T0" fmla="*/ 40 w 45"/>
                <a:gd name="T1" fmla="*/ 0 h 55"/>
                <a:gd name="T2" fmla="*/ 45 w 45"/>
                <a:gd name="T3" fmla="*/ 14 h 55"/>
                <a:gd name="T4" fmla="*/ 7 w 45"/>
                <a:gd name="T5" fmla="*/ 51 h 55"/>
                <a:gd name="T6" fmla="*/ 7 w 45"/>
                <a:gd name="T7" fmla="*/ 27 h 55"/>
                <a:gd name="T8" fmla="*/ 18 w 45"/>
                <a:gd name="T9" fmla="*/ 11 h 55"/>
                <a:gd name="T10" fmla="*/ 40 w 45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5">
                  <a:moveTo>
                    <a:pt x="40" y="0"/>
                  </a:moveTo>
                  <a:cubicBezTo>
                    <a:pt x="40" y="0"/>
                    <a:pt x="45" y="7"/>
                    <a:pt x="45" y="14"/>
                  </a:cubicBezTo>
                  <a:cubicBezTo>
                    <a:pt x="44" y="20"/>
                    <a:pt x="13" y="55"/>
                    <a:pt x="7" y="51"/>
                  </a:cubicBezTo>
                  <a:cubicBezTo>
                    <a:pt x="0" y="47"/>
                    <a:pt x="2" y="35"/>
                    <a:pt x="7" y="27"/>
                  </a:cubicBezTo>
                  <a:cubicBezTo>
                    <a:pt x="11" y="19"/>
                    <a:pt x="18" y="11"/>
                    <a:pt x="18" y="11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1C1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27325" y="2111375"/>
            <a:ext cx="612140" cy="508000"/>
            <a:chOff x="5828" y="1569"/>
            <a:chExt cx="964" cy="800"/>
          </a:xfrm>
        </p:grpSpPr>
        <p:sp>
          <p:nvSpPr>
            <p:cNvPr id="45" name="Freeform 19"/>
            <p:cNvSpPr/>
            <p:nvPr>
              <p:custDataLst>
                <p:tags r:id="rId1"/>
              </p:custDataLst>
            </p:nvPr>
          </p:nvSpPr>
          <p:spPr bwMode="auto">
            <a:xfrm>
              <a:off x="5996" y="1569"/>
              <a:ext cx="714" cy="801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noFill/>
            <a:ln>
              <a:solidFill>
                <a:srgbClr val="FDFDF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"/>
              </p:custDataLst>
            </p:nvPr>
          </p:nvSpPr>
          <p:spPr>
            <a:xfrm>
              <a:off x="5828" y="1569"/>
              <a:ext cx="965" cy="7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7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en-US" altLang="zh-CN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727325" y="3122930"/>
            <a:ext cx="612775" cy="508635"/>
            <a:chOff x="5829" y="5008"/>
            <a:chExt cx="965" cy="801"/>
          </a:xfrm>
        </p:grpSpPr>
        <p:sp>
          <p:nvSpPr>
            <p:cNvPr id="46" name="Freeform 19"/>
            <p:cNvSpPr/>
            <p:nvPr>
              <p:custDataLst>
                <p:tags r:id="rId3"/>
              </p:custDataLst>
            </p:nvPr>
          </p:nvSpPr>
          <p:spPr bwMode="auto">
            <a:xfrm>
              <a:off x="5996" y="5008"/>
              <a:ext cx="714" cy="801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4"/>
              </p:custDataLst>
            </p:nvPr>
          </p:nvSpPr>
          <p:spPr>
            <a:xfrm>
              <a:off x="5829" y="5011"/>
              <a:ext cx="965" cy="7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p>
              <a:pPr algn="ctr"/>
              <a:r>
                <a:rPr lang="en-US" altLang="zh-CN" sz="2400" b="1" dirty="0" smtClean="0"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700" b="1" dirty="0" smtClean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en-US" altLang="zh-CN" sz="21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3" name="文本框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3305" y="2111375"/>
            <a:ext cx="44691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焊接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作业</a:t>
            </a: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的危险有害因素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4" name="文本框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3305" y="3171190"/>
            <a:ext cx="50431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zh-CN" altLang="en-US" sz="24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3109850" y="1137971"/>
            <a:ext cx="2707381" cy="623248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 anchor="ctr" anchorCtr="0">
            <a:normAutofit fontScale="87500"/>
          </a:bodyPr>
          <a:p>
            <a:pPr algn="l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Kartika" panose="02020503030404060203" pitchFamily="18" charset="0"/>
              </a:rPr>
              <a:t>CONTENT</a:t>
            </a:r>
            <a:endParaRPr lang="en-US" altLang="zh-CN" sz="3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2105" y="896620"/>
            <a:ext cx="36931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6） 焊接作业人员的健康管理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20925" y="2011045"/>
            <a:ext cx="650938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禁止在焊接作业场所内吃东西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焊接作业后用餐时，将脸、手洗净，在专用就餐场所用餐。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使用的防护品应去除可引起感染的细菌等异物，在清洁的专用场所进行保管。 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应急情况时使用的呼吸类防护品至少1个月或每次使用后进行消毒处理。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作业结束后，应进行沐浴或至少将手和脸洗净。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下班时应更换便装，不可继续穿着工作服。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480" y="1490345"/>
            <a:ext cx="2266315" cy="373663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作业人员卫生管理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474b5d13-5cb4-46e0-a98b-7c9bb1976ce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61950" y="2471420"/>
            <a:ext cx="1866265" cy="2184400"/>
            <a:chOff x="4206876" y="1187450"/>
            <a:chExt cx="3811587" cy="4460876"/>
          </a:xfrm>
        </p:grpSpPr>
        <p:sp>
          <p:nvSpPr>
            <p:cNvPr id="5" name="íṧļïḑé"/>
            <p:cNvSpPr/>
            <p:nvPr/>
          </p:nvSpPr>
          <p:spPr bwMode="auto">
            <a:xfrm>
              <a:off x="4206876" y="4148138"/>
              <a:ext cx="2100263" cy="1500188"/>
            </a:xfrm>
            <a:custGeom>
              <a:avLst/>
              <a:gdLst>
                <a:gd name="T0" fmla="*/ 175 w 194"/>
                <a:gd name="T1" fmla="*/ 48 h 139"/>
                <a:gd name="T2" fmla="*/ 152 w 194"/>
                <a:gd name="T3" fmla="*/ 59 h 139"/>
                <a:gd name="T4" fmla="*/ 152 w 194"/>
                <a:gd name="T5" fmla="*/ 59 h 139"/>
                <a:gd name="T6" fmla="*/ 139 w 194"/>
                <a:gd name="T7" fmla="*/ 46 h 139"/>
                <a:gd name="T8" fmla="*/ 139 w 194"/>
                <a:gd name="T9" fmla="*/ 14 h 139"/>
                <a:gd name="T10" fmla="*/ 125 w 194"/>
                <a:gd name="T11" fmla="*/ 0 h 139"/>
                <a:gd name="T12" fmla="*/ 93 w 194"/>
                <a:gd name="T13" fmla="*/ 0 h 139"/>
                <a:gd name="T14" fmla="*/ 80 w 194"/>
                <a:gd name="T15" fmla="*/ 13 h 139"/>
                <a:gd name="T16" fmla="*/ 80 w 194"/>
                <a:gd name="T17" fmla="*/ 13 h 139"/>
                <a:gd name="T18" fmla="*/ 91 w 194"/>
                <a:gd name="T19" fmla="*/ 35 h 139"/>
                <a:gd name="T20" fmla="*/ 72 w 194"/>
                <a:gd name="T21" fmla="*/ 53 h 139"/>
                <a:gd name="T22" fmla="*/ 48 w 194"/>
                <a:gd name="T23" fmla="*/ 32 h 139"/>
                <a:gd name="T24" fmla="*/ 59 w 194"/>
                <a:gd name="T25" fmla="*/ 13 h 139"/>
                <a:gd name="T26" fmla="*/ 59 w 194"/>
                <a:gd name="T27" fmla="*/ 13 h 139"/>
                <a:gd name="T28" fmla="*/ 46 w 194"/>
                <a:gd name="T29" fmla="*/ 0 h 139"/>
                <a:gd name="T30" fmla="*/ 14 w 194"/>
                <a:gd name="T31" fmla="*/ 0 h 139"/>
                <a:gd name="T32" fmla="*/ 0 w 194"/>
                <a:gd name="T33" fmla="*/ 14 h 139"/>
                <a:gd name="T34" fmla="*/ 0 w 194"/>
                <a:gd name="T35" fmla="*/ 125 h 139"/>
                <a:gd name="T36" fmla="*/ 14 w 194"/>
                <a:gd name="T37" fmla="*/ 139 h 139"/>
                <a:gd name="T38" fmla="*/ 125 w 194"/>
                <a:gd name="T39" fmla="*/ 139 h 139"/>
                <a:gd name="T40" fmla="*/ 139 w 194"/>
                <a:gd name="T41" fmla="*/ 125 h 139"/>
                <a:gd name="T42" fmla="*/ 139 w 194"/>
                <a:gd name="T43" fmla="*/ 93 h 139"/>
                <a:gd name="T44" fmla="*/ 152 w 194"/>
                <a:gd name="T45" fmla="*/ 80 h 139"/>
                <a:gd name="T46" fmla="*/ 152 w 194"/>
                <a:gd name="T47" fmla="*/ 80 h 139"/>
                <a:gd name="T48" fmla="*/ 171 w 194"/>
                <a:gd name="T49" fmla="*/ 91 h 139"/>
                <a:gd name="T50" fmla="*/ 193 w 194"/>
                <a:gd name="T51" fmla="*/ 67 h 139"/>
                <a:gd name="T52" fmla="*/ 175 w 194"/>
                <a:gd name="T53" fmla="*/ 4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139">
                  <a:moveTo>
                    <a:pt x="175" y="48"/>
                  </a:moveTo>
                  <a:cubicBezTo>
                    <a:pt x="165" y="46"/>
                    <a:pt x="157" y="51"/>
                    <a:pt x="152" y="59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45" y="59"/>
                    <a:pt x="139" y="53"/>
                    <a:pt x="139" y="46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6"/>
                    <a:pt x="133" y="0"/>
                    <a:pt x="12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8" y="17"/>
                    <a:pt x="93" y="26"/>
                    <a:pt x="91" y="35"/>
                  </a:cubicBezTo>
                  <a:cubicBezTo>
                    <a:pt x="89" y="45"/>
                    <a:pt x="82" y="52"/>
                    <a:pt x="72" y="53"/>
                  </a:cubicBezTo>
                  <a:cubicBezTo>
                    <a:pt x="59" y="55"/>
                    <a:pt x="48" y="45"/>
                    <a:pt x="48" y="32"/>
                  </a:cubicBezTo>
                  <a:cubicBezTo>
                    <a:pt x="48" y="24"/>
                    <a:pt x="52" y="17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6"/>
                    <a:pt x="53" y="0"/>
                    <a:pt x="4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33"/>
                    <a:pt x="6" y="139"/>
                    <a:pt x="14" y="139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33" y="139"/>
                    <a:pt x="139" y="133"/>
                    <a:pt x="139" y="125"/>
                  </a:cubicBezTo>
                  <a:cubicBezTo>
                    <a:pt x="139" y="93"/>
                    <a:pt x="139" y="93"/>
                    <a:pt x="139" y="93"/>
                  </a:cubicBezTo>
                  <a:cubicBezTo>
                    <a:pt x="139" y="86"/>
                    <a:pt x="145" y="80"/>
                    <a:pt x="152" y="80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56" y="87"/>
                    <a:pt x="163" y="91"/>
                    <a:pt x="171" y="91"/>
                  </a:cubicBezTo>
                  <a:cubicBezTo>
                    <a:pt x="184" y="91"/>
                    <a:pt x="194" y="80"/>
                    <a:pt x="193" y="67"/>
                  </a:cubicBezTo>
                  <a:cubicBezTo>
                    <a:pt x="192" y="57"/>
                    <a:pt x="184" y="50"/>
                    <a:pt x="175" y="4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ïŝḻíḓê"/>
            <p:cNvSpPr/>
            <p:nvPr/>
          </p:nvSpPr>
          <p:spPr bwMode="auto">
            <a:xfrm>
              <a:off x="5711826" y="3552825"/>
              <a:ext cx="1516063" cy="2095500"/>
            </a:xfrm>
            <a:custGeom>
              <a:avLst/>
              <a:gdLst>
                <a:gd name="T0" fmla="*/ 80 w 140"/>
                <a:gd name="T1" fmla="*/ 42 h 194"/>
                <a:gd name="T2" fmla="*/ 80 w 140"/>
                <a:gd name="T3" fmla="*/ 42 h 194"/>
                <a:gd name="T4" fmla="*/ 91 w 140"/>
                <a:gd name="T5" fmla="*/ 19 h 194"/>
                <a:gd name="T6" fmla="*/ 73 w 140"/>
                <a:gd name="T7" fmla="*/ 1 h 194"/>
                <a:gd name="T8" fmla="*/ 48 w 140"/>
                <a:gd name="T9" fmla="*/ 23 h 194"/>
                <a:gd name="T10" fmla="*/ 59 w 140"/>
                <a:gd name="T11" fmla="*/ 42 h 194"/>
                <a:gd name="T12" fmla="*/ 59 w 140"/>
                <a:gd name="T13" fmla="*/ 42 h 194"/>
                <a:gd name="T14" fmla="*/ 46 w 140"/>
                <a:gd name="T15" fmla="*/ 55 h 194"/>
                <a:gd name="T16" fmla="*/ 14 w 140"/>
                <a:gd name="T17" fmla="*/ 55 h 194"/>
                <a:gd name="T18" fmla="*/ 0 w 140"/>
                <a:gd name="T19" fmla="*/ 69 h 194"/>
                <a:gd name="T20" fmla="*/ 0 w 140"/>
                <a:gd name="T21" fmla="*/ 101 h 194"/>
                <a:gd name="T22" fmla="*/ 13 w 140"/>
                <a:gd name="T23" fmla="*/ 114 h 194"/>
                <a:gd name="T24" fmla="*/ 13 w 140"/>
                <a:gd name="T25" fmla="*/ 114 h 194"/>
                <a:gd name="T26" fmla="*/ 36 w 140"/>
                <a:gd name="T27" fmla="*/ 103 h 194"/>
                <a:gd name="T28" fmla="*/ 54 w 140"/>
                <a:gd name="T29" fmla="*/ 122 h 194"/>
                <a:gd name="T30" fmla="*/ 32 w 140"/>
                <a:gd name="T31" fmla="*/ 146 h 194"/>
                <a:gd name="T32" fmla="*/ 13 w 140"/>
                <a:gd name="T33" fmla="*/ 135 h 194"/>
                <a:gd name="T34" fmla="*/ 13 w 140"/>
                <a:gd name="T35" fmla="*/ 135 h 194"/>
                <a:gd name="T36" fmla="*/ 0 w 140"/>
                <a:gd name="T37" fmla="*/ 148 h 194"/>
                <a:gd name="T38" fmla="*/ 0 w 140"/>
                <a:gd name="T39" fmla="*/ 180 h 194"/>
                <a:gd name="T40" fmla="*/ 14 w 140"/>
                <a:gd name="T41" fmla="*/ 194 h 194"/>
                <a:gd name="T42" fmla="*/ 126 w 140"/>
                <a:gd name="T43" fmla="*/ 194 h 194"/>
                <a:gd name="T44" fmla="*/ 140 w 140"/>
                <a:gd name="T45" fmla="*/ 180 h 194"/>
                <a:gd name="T46" fmla="*/ 140 w 140"/>
                <a:gd name="T47" fmla="*/ 69 h 194"/>
                <a:gd name="T48" fmla="*/ 126 w 140"/>
                <a:gd name="T49" fmla="*/ 55 h 194"/>
                <a:gd name="T50" fmla="*/ 94 w 140"/>
                <a:gd name="T51" fmla="*/ 55 h 194"/>
                <a:gd name="T52" fmla="*/ 80 w 140"/>
                <a:gd name="T53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94">
                  <a:moveTo>
                    <a:pt x="80" y="42"/>
                  </a:moveTo>
                  <a:cubicBezTo>
                    <a:pt x="80" y="42"/>
                    <a:pt x="80" y="42"/>
                    <a:pt x="80" y="42"/>
                  </a:cubicBezTo>
                  <a:cubicBezTo>
                    <a:pt x="88" y="37"/>
                    <a:pt x="93" y="29"/>
                    <a:pt x="91" y="19"/>
                  </a:cubicBezTo>
                  <a:cubicBezTo>
                    <a:pt x="90" y="10"/>
                    <a:pt x="82" y="2"/>
                    <a:pt x="73" y="1"/>
                  </a:cubicBezTo>
                  <a:cubicBezTo>
                    <a:pt x="59" y="0"/>
                    <a:pt x="48" y="10"/>
                    <a:pt x="48" y="23"/>
                  </a:cubicBezTo>
                  <a:cubicBezTo>
                    <a:pt x="48" y="31"/>
                    <a:pt x="53" y="38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9"/>
                    <a:pt x="54" y="55"/>
                    <a:pt x="46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7" y="55"/>
                    <a:pt x="0" y="61"/>
                    <a:pt x="0" y="6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8"/>
                    <a:pt x="6" y="114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8" y="106"/>
                    <a:pt x="26" y="101"/>
                    <a:pt x="36" y="103"/>
                  </a:cubicBezTo>
                  <a:cubicBezTo>
                    <a:pt x="45" y="105"/>
                    <a:pt x="53" y="112"/>
                    <a:pt x="54" y="122"/>
                  </a:cubicBezTo>
                  <a:cubicBezTo>
                    <a:pt x="55" y="135"/>
                    <a:pt x="45" y="146"/>
                    <a:pt x="32" y="146"/>
                  </a:cubicBezTo>
                  <a:cubicBezTo>
                    <a:pt x="24" y="146"/>
                    <a:pt x="17" y="142"/>
                    <a:pt x="13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6" y="135"/>
                    <a:pt x="0" y="141"/>
                    <a:pt x="0" y="14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8"/>
                    <a:pt x="7" y="194"/>
                    <a:pt x="14" y="194"/>
                  </a:cubicBezTo>
                  <a:cubicBezTo>
                    <a:pt x="126" y="194"/>
                    <a:pt x="126" y="194"/>
                    <a:pt x="126" y="194"/>
                  </a:cubicBezTo>
                  <a:cubicBezTo>
                    <a:pt x="133" y="194"/>
                    <a:pt x="140" y="188"/>
                    <a:pt x="140" y="180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40" y="61"/>
                    <a:pt x="133" y="55"/>
                    <a:pt x="126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86" y="55"/>
                    <a:pt x="80" y="49"/>
                    <a:pt x="80" y="4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ïṡḻîḋé"/>
            <p:cNvSpPr/>
            <p:nvPr/>
          </p:nvSpPr>
          <p:spPr bwMode="auto">
            <a:xfrm>
              <a:off x="5970588" y="1187450"/>
              <a:ext cx="2047875" cy="2052638"/>
            </a:xfrm>
            <a:custGeom>
              <a:avLst/>
              <a:gdLst>
                <a:gd name="T0" fmla="*/ 29 w 189"/>
                <a:gd name="T1" fmla="*/ 145 h 190"/>
                <a:gd name="T2" fmla="*/ 29 w 189"/>
                <a:gd name="T3" fmla="*/ 145 h 190"/>
                <a:gd name="T4" fmla="*/ 6 w 189"/>
                <a:gd name="T5" fmla="*/ 153 h 190"/>
                <a:gd name="T6" fmla="*/ 6 w 189"/>
                <a:gd name="T7" fmla="*/ 179 h 190"/>
                <a:gd name="T8" fmla="*/ 39 w 189"/>
                <a:gd name="T9" fmla="*/ 181 h 190"/>
                <a:gd name="T10" fmla="*/ 44 w 189"/>
                <a:gd name="T11" fmla="*/ 160 h 190"/>
                <a:gd name="T12" fmla="*/ 44 w 189"/>
                <a:gd name="T13" fmla="*/ 160 h 190"/>
                <a:gd name="T14" fmla="*/ 63 w 189"/>
                <a:gd name="T15" fmla="*/ 160 h 190"/>
                <a:gd name="T16" fmla="*/ 85 w 189"/>
                <a:gd name="T17" fmla="*/ 182 h 190"/>
                <a:gd name="T18" fmla="*/ 105 w 189"/>
                <a:gd name="T19" fmla="*/ 182 h 190"/>
                <a:gd name="T20" fmla="*/ 128 w 189"/>
                <a:gd name="T21" fmla="*/ 160 h 190"/>
                <a:gd name="T22" fmla="*/ 128 w 189"/>
                <a:gd name="T23" fmla="*/ 141 h 190"/>
                <a:gd name="T24" fmla="*/ 128 w 189"/>
                <a:gd name="T25" fmla="*/ 141 h 190"/>
                <a:gd name="T26" fmla="*/ 104 w 189"/>
                <a:gd name="T27" fmla="*/ 133 h 190"/>
                <a:gd name="T28" fmla="*/ 105 w 189"/>
                <a:gd name="T29" fmla="*/ 107 h 190"/>
                <a:gd name="T30" fmla="*/ 137 w 189"/>
                <a:gd name="T31" fmla="*/ 105 h 190"/>
                <a:gd name="T32" fmla="*/ 143 w 189"/>
                <a:gd name="T33" fmla="*/ 126 h 190"/>
                <a:gd name="T34" fmla="*/ 143 w 189"/>
                <a:gd name="T35" fmla="*/ 126 h 190"/>
                <a:gd name="T36" fmla="*/ 161 w 189"/>
                <a:gd name="T37" fmla="*/ 126 h 190"/>
                <a:gd name="T38" fmla="*/ 184 w 189"/>
                <a:gd name="T39" fmla="*/ 104 h 190"/>
                <a:gd name="T40" fmla="*/ 184 w 189"/>
                <a:gd name="T41" fmla="*/ 84 h 190"/>
                <a:gd name="T42" fmla="*/ 105 w 189"/>
                <a:gd name="T43" fmla="*/ 5 h 190"/>
                <a:gd name="T44" fmla="*/ 85 w 189"/>
                <a:gd name="T45" fmla="*/ 5 h 190"/>
                <a:gd name="T46" fmla="*/ 7 w 189"/>
                <a:gd name="T47" fmla="*/ 84 h 190"/>
                <a:gd name="T48" fmla="*/ 7 w 189"/>
                <a:gd name="T49" fmla="*/ 104 h 190"/>
                <a:gd name="T50" fmla="*/ 29 w 189"/>
                <a:gd name="T51" fmla="*/ 126 h 190"/>
                <a:gd name="T52" fmla="*/ 29 w 189"/>
                <a:gd name="T53" fmla="*/ 1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9" h="190">
                  <a:moveTo>
                    <a:pt x="29" y="145"/>
                  </a:moveTo>
                  <a:cubicBezTo>
                    <a:pt x="29" y="145"/>
                    <a:pt x="29" y="145"/>
                    <a:pt x="29" y="145"/>
                  </a:cubicBezTo>
                  <a:cubicBezTo>
                    <a:pt x="21" y="142"/>
                    <a:pt x="11" y="145"/>
                    <a:pt x="6" y="153"/>
                  </a:cubicBezTo>
                  <a:cubicBezTo>
                    <a:pt x="0" y="161"/>
                    <a:pt x="0" y="172"/>
                    <a:pt x="6" y="179"/>
                  </a:cubicBezTo>
                  <a:cubicBezTo>
                    <a:pt x="14" y="189"/>
                    <a:pt x="30" y="190"/>
                    <a:pt x="39" y="181"/>
                  </a:cubicBezTo>
                  <a:cubicBezTo>
                    <a:pt x="44" y="175"/>
                    <a:pt x="46" y="167"/>
                    <a:pt x="44" y="160"/>
                  </a:cubicBezTo>
                  <a:cubicBezTo>
                    <a:pt x="44" y="160"/>
                    <a:pt x="44" y="160"/>
                    <a:pt x="44" y="160"/>
                  </a:cubicBezTo>
                  <a:cubicBezTo>
                    <a:pt x="49" y="155"/>
                    <a:pt x="57" y="155"/>
                    <a:pt x="63" y="160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91" y="188"/>
                    <a:pt x="100" y="188"/>
                    <a:pt x="105" y="182"/>
                  </a:cubicBezTo>
                  <a:cubicBezTo>
                    <a:pt x="128" y="160"/>
                    <a:pt x="128" y="160"/>
                    <a:pt x="128" y="160"/>
                  </a:cubicBezTo>
                  <a:cubicBezTo>
                    <a:pt x="133" y="155"/>
                    <a:pt x="133" y="146"/>
                    <a:pt x="128" y="141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19" y="144"/>
                    <a:pt x="110" y="141"/>
                    <a:pt x="104" y="133"/>
                  </a:cubicBezTo>
                  <a:cubicBezTo>
                    <a:pt x="99" y="125"/>
                    <a:pt x="99" y="114"/>
                    <a:pt x="105" y="107"/>
                  </a:cubicBezTo>
                  <a:cubicBezTo>
                    <a:pt x="113" y="97"/>
                    <a:pt x="128" y="96"/>
                    <a:pt x="137" y="105"/>
                  </a:cubicBezTo>
                  <a:cubicBezTo>
                    <a:pt x="143" y="111"/>
                    <a:pt x="145" y="119"/>
                    <a:pt x="143" y="126"/>
                  </a:cubicBezTo>
                  <a:cubicBezTo>
                    <a:pt x="143" y="126"/>
                    <a:pt x="143" y="126"/>
                    <a:pt x="143" y="126"/>
                  </a:cubicBezTo>
                  <a:cubicBezTo>
                    <a:pt x="148" y="131"/>
                    <a:pt x="156" y="131"/>
                    <a:pt x="161" y="126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189" y="98"/>
                    <a:pt x="189" y="89"/>
                    <a:pt x="184" y="84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0" y="0"/>
                    <a:pt x="91" y="0"/>
                    <a:pt x="85" y="5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1" y="89"/>
                    <a:pt x="1" y="98"/>
                    <a:pt x="7" y="104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34" y="131"/>
                    <a:pt x="34" y="140"/>
                    <a:pt x="29" y="145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îślïde"/>
            <p:cNvSpPr/>
            <p:nvPr/>
          </p:nvSpPr>
          <p:spPr bwMode="auto">
            <a:xfrm>
              <a:off x="4206876" y="2635250"/>
              <a:ext cx="1504950" cy="2106613"/>
            </a:xfrm>
            <a:custGeom>
              <a:avLst/>
              <a:gdLst>
                <a:gd name="T0" fmla="*/ 59 w 139"/>
                <a:gd name="T1" fmla="*/ 153 h 195"/>
                <a:gd name="T2" fmla="*/ 59 w 139"/>
                <a:gd name="T3" fmla="*/ 153 h 195"/>
                <a:gd name="T4" fmla="*/ 48 w 139"/>
                <a:gd name="T5" fmla="*/ 176 h 195"/>
                <a:gd name="T6" fmla="*/ 67 w 139"/>
                <a:gd name="T7" fmla="*/ 193 h 195"/>
                <a:gd name="T8" fmla="*/ 91 w 139"/>
                <a:gd name="T9" fmla="*/ 172 h 195"/>
                <a:gd name="T10" fmla="*/ 80 w 139"/>
                <a:gd name="T11" fmla="*/ 153 h 195"/>
                <a:gd name="T12" fmla="*/ 80 w 139"/>
                <a:gd name="T13" fmla="*/ 153 h 195"/>
                <a:gd name="T14" fmla="*/ 93 w 139"/>
                <a:gd name="T15" fmla="*/ 140 h 195"/>
                <a:gd name="T16" fmla="*/ 125 w 139"/>
                <a:gd name="T17" fmla="*/ 140 h 195"/>
                <a:gd name="T18" fmla="*/ 139 w 139"/>
                <a:gd name="T19" fmla="*/ 126 h 195"/>
                <a:gd name="T20" fmla="*/ 139 w 139"/>
                <a:gd name="T21" fmla="*/ 94 h 195"/>
                <a:gd name="T22" fmla="*/ 126 w 139"/>
                <a:gd name="T23" fmla="*/ 81 h 195"/>
                <a:gd name="T24" fmla="*/ 126 w 139"/>
                <a:gd name="T25" fmla="*/ 81 h 195"/>
                <a:gd name="T26" fmla="*/ 104 w 139"/>
                <a:gd name="T27" fmla="*/ 92 h 195"/>
                <a:gd name="T28" fmla="*/ 86 w 139"/>
                <a:gd name="T29" fmla="*/ 73 h 195"/>
                <a:gd name="T30" fmla="*/ 107 w 139"/>
                <a:gd name="T31" fmla="*/ 48 h 195"/>
                <a:gd name="T32" fmla="*/ 126 w 139"/>
                <a:gd name="T33" fmla="*/ 60 h 195"/>
                <a:gd name="T34" fmla="*/ 126 w 139"/>
                <a:gd name="T35" fmla="*/ 60 h 195"/>
                <a:gd name="T36" fmla="*/ 139 w 139"/>
                <a:gd name="T37" fmla="*/ 47 h 195"/>
                <a:gd name="T38" fmla="*/ 139 w 139"/>
                <a:gd name="T39" fmla="*/ 14 h 195"/>
                <a:gd name="T40" fmla="*/ 125 w 139"/>
                <a:gd name="T41" fmla="*/ 0 h 195"/>
                <a:gd name="T42" fmla="*/ 14 w 139"/>
                <a:gd name="T43" fmla="*/ 0 h 195"/>
                <a:gd name="T44" fmla="*/ 0 w 139"/>
                <a:gd name="T45" fmla="*/ 14 h 195"/>
                <a:gd name="T46" fmla="*/ 0 w 139"/>
                <a:gd name="T47" fmla="*/ 126 h 195"/>
                <a:gd name="T48" fmla="*/ 14 w 139"/>
                <a:gd name="T49" fmla="*/ 140 h 195"/>
                <a:gd name="T50" fmla="*/ 46 w 139"/>
                <a:gd name="T51" fmla="*/ 140 h 195"/>
                <a:gd name="T52" fmla="*/ 59 w 139"/>
                <a:gd name="T53" fmla="*/ 15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9" h="195">
                  <a:moveTo>
                    <a:pt x="59" y="153"/>
                  </a:moveTo>
                  <a:cubicBezTo>
                    <a:pt x="59" y="153"/>
                    <a:pt x="59" y="153"/>
                    <a:pt x="59" y="153"/>
                  </a:cubicBezTo>
                  <a:cubicBezTo>
                    <a:pt x="52" y="157"/>
                    <a:pt x="47" y="166"/>
                    <a:pt x="48" y="176"/>
                  </a:cubicBezTo>
                  <a:cubicBezTo>
                    <a:pt x="50" y="185"/>
                    <a:pt x="58" y="192"/>
                    <a:pt x="67" y="193"/>
                  </a:cubicBezTo>
                  <a:cubicBezTo>
                    <a:pt x="80" y="195"/>
                    <a:pt x="91" y="185"/>
                    <a:pt x="91" y="172"/>
                  </a:cubicBezTo>
                  <a:cubicBezTo>
                    <a:pt x="91" y="164"/>
                    <a:pt x="87" y="157"/>
                    <a:pt x="80" y="153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0" y="146"/>
                    <a:pt x="86" y="140"/>
                    <a:pt x="93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33" y="140"/>
                    <a:pt x="139" y="134"/>
                    <a:pt x="139" y="126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87"/>
                    <a:pt x="133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2" y="88"/>
                    <a:pt x="113" y="93"/>
                    <a:pt x="104" y="92"/>
                  </a:cubicBezTo>
                  <a:cubicBezTo>
                    <a:pt x="94" y="90"/>
                    <a:pt x="87" y="82"/>
                    <a:pt x="86" y="73"/>
                  </a:cubicBezTo>
                  <a:cubicBezTo>
                    <a:pt x="84" y="60"/>
                    <a:pt x="95" y="48"/>
                    <a:pt x="107" y="48"/>
                  </a:cubicBezTo>
                  <a:cubicBezTo>
                    <a:pt x="115" y="48"/>
                    <a:pt x="123" y="53"/>
                    <a:pt x="126" y="60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33" y="60"/>
                    <a:pt x="139" y="54"/>
                    <a:pt x="139" y="47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7"/>
                    <a:pt x="133" y="0"/>
                    <a:pt x="12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6" y="140"/>
                    <a:pt x="14" y="140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53" y="140"/>
                    <a:pt x="59" y="146"/>
                    <a:pt x="59" y="15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2444" y="1178213"/>
            <a:ext cx="3962267" cy="88447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5983238" y="3111670"/>
            <a:ext cx="2844377" cy="118782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25" y="3159758"/>
            <a:ext cx="890768" cy="89076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065978" y="3373732"/>
            <a:ext cx="943205" cy="651817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19642" y="3200230"/>
            <a:ext cx="829831" cy="80978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278829" y="3219464"/>
            <a:ext cx="3014252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4309" y="2247798"/>
            <a:ext cx="2359205" cy="786084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5630" y="4050527"/>
            <a:ext cx="701895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1622" y="4049585"/>
            <a:ext cx="70189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727325" y="2111375"/>
            <a:ext cx="612140" cy="508000"/>
            <a:chOff x="5828" y="1569"/>
            <a:chExt cx="964" cy="800"/>
          </a:xfrm>
        </p:grpSpPr>
        <p:sp>
          <p:nvSpPr>
            <p:cNvPr id="45" name="Freeform 19"/>
            <p:cNvSpPr/>
            <p:nvPr>
              <p:custDataLst>
                <p:tags r:id="rId1"/>
              </p:custDataLst>
            </p:nvPr>
          </p:nvSpPr>
          <p:spPr bwMode="auto">
            <a:xfrm>
              <a:off x="5996" y="1569"/>
              <a:ext cx="714" cy="801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noFill/>
            <a:ln>
              <a:solidFill>
                <a:srgbClr val="FDFDF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"/>
              </p:custDataLst>
            </p:nvPr>
          </p:nvSpPr>
          <p:spPr>
            <a:xfrm>
              <a:off x="5828" y="1569"/>
              <a:ext cx="965" cy="7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7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1.</a:t>
              </a:r>
              <a:endParaRPr lang="en-US" altLang="zh-CN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3" name="文本框 1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3305" y="2111375"/>
            <a:ext cx="44691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焊接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作业</a:t>
            </a: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的危险有害因素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5075" y="120015"/>
            <a:ext cx="575500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焊接</a:t>
            </a:r>
            <a:r>
              <a:rPr lang="zh-CN" altLang="en-US" sz="30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作业</a:t>
            </a:r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的危险有害因素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1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94922" y="1109977"/>
            <a:ext cx="2136292" cy="649764"/>
            <a:chOff x="1477" y="1628"/>
            <a:chExt cx="3364" cy="1023"/>
          </a:xfrm>
        </p:grpSpPr>
        <p:sp>
          <p:nvSpPr>
            <p:cNvPr id="15" name="任意多边形 14"/>
            <p:cNvSpPr/>
            <p:nvPr>
              <p:custDataLst>
                <p:tags r:id="rId4"/>
              </p:custDataLst>
            </p:nvPr>
          </p:nvSpPr>
          <p:spPr>
            <a:xfrm>
              <a:off x="1477" y="1634"/>
              <a:ext cx="2227" cy="1017"/>
            </a:xfrm>
            <a:custGeom>
              <a:avLst/>
              <a:gdLst>
                <a:gd name="connsiteX0" fmla="*/ 138956 w 1825854"/>
                <a:gd name="connsiteY0" fmla="*/ 0 h 833717"/>
                <a:gd name="connsiteX1" fmla="*/ 1825854 w 1825854"/>
                <a:gd name="connsiteY1" fmla="*/ 0 h 833717"/>
                <a:gd name="connsiteX2" fmla="*/ 1825854 w 1825854"/>
                <a:gd name="connsiteY2" fmla="*/ 833717 h 833717"/>
                <a:gd name="connsiteX3" fmla="*/ 138956 w 1825854"/>
                <a:gd name="connsiteY3" fmla="*/ 833717 h 833717"/>
                <a:gd name="connsiteX4" fmla="*/ 0 w 1825854"/>
                <a:gd name="connsiteY4" fmla="*/ 694761 h 833717"/>
                <a:gd name="connsiteX5" fmla="*/ 0 w 1825854"/>
                <a:gd name="connsiteY5" fmla="*/ 138956 h 833717"/>
                <a:gd name="connsiteX6" fmla="*/ 138956 w 1825854"/>
                <a:gd name="connsiteY6" fmla="*/ 0 h 8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854" h="833717">
                  <a:moveTo>
                    <a:pt x="138956" y="0"/>
                  </a:moveTo>
                  <a:lnTo>
                    <a:pt x="1825854" y="0"/>
                  </a:lnTo>
                  <a:lnTo>
                    <a:pt x="1825854" y="833717"/>
                  </a:lnTo>
                  <a:lnTo>
                    <a:pt x="138956" y="833717"/>
                  </a:lnTo>
                  <a:cubicBezTo>
                    <a:pt x="62213" y="833717"/>
                    <a:pt x="0" y="771504"/>
                    <a:pt x="0" y="694761"/>
                  </a:cubicBezTo>
                  <a:lnTo>
                    <a:pt x="0" y="138956"/>
                  </a:lnTo>
                  <a:cubicBezTo>
                    <a:pt x="0" y="62213"/>
                    <a:pt x="62213" y="0"/>
                    <a:pt x="13895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5"/>
              </p:custDataLst>
            </p:nvPr>
          </p:nvSpPr>
          <p:spPr>
            <a:xfrm flipH="1">
              <a:off x="3704" y="1628"/>
              <a:ext cx="463" cy="1016"/>
            </a:xfrm>
            <a:custGeom>
              <a:avLst/>
              <a:gdLst>
                <a:gd name="connsiteX0" fmla="*/ 379263 w 379263"/>
                <a:gd name="connsiteY0" fmla="*/ 0 h 818105"/>
                <a:gd name="connsiteX1" fmla="*/ 0 w 379263"/>
                <a:gd name="connsiteY1" fmla="*/ 149075 h 818105"/>
                <a:gd name="connsiteX2" fmla="*/ 0 w 379263"/>
                <a:gd name="connsiteY2" fmla="*/ 669029 h 818105"/>
                <a:gd name="connsiteX3" fmla="*/ 379263 w 379263"/>
                <a:gd name="connsiteY3" fmla="*/ 818105 h 81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63" h="818105">
                  <a:moveTo>
                    <a:pt x="379263" y="0"/>
                  </a:moveTo>
                  <a:lnTo>
                    <a:pt x="0" y="149075"/>
                  </a:lnTo>
                  <a:lnTo>
                    <a:pt x="0" y="669029"/>
                  </a:lnTo>
                  <a:lnTo>
                    <a:pt x="379263" y="818105"/>
                  </a:lnTo>
                  <a:close/>
                </a:path>
              </a:pathLst>
            </a:custGeom>
            <a:solidFill>
              <a:srgbClr val="E6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6"/>
              </p:custDataLst>
            </p:nvPr>
          </p:nvSpPr>
          <p:spPr>
            <a:xfrm>
              <a:off x="4167" y="1812"/>
              <a:ext cx="674" cy="641"/>
            </a:xfrm>
            <a:custGeom>
              <a:avLst/>
              <a:gdLst>
                <a:gd name="connsiteX0" fmla="*/ 1507807 w 2042737"/>
                <a:gd name="connsiteY0" fmla="*/ 0 h 542794"/>
                <a:gd name="connsiteX1" fmla="*/ 1507827 w 2042737"/>
                <a:gd name="connsiteY1" fmla="*/ 1 h 542794"/>
                <a:gd name="connsiteX2" fmla="*/ 1581838 w 2042737"/>
                <a:gd name="connsiteY2" fmla="*/ 1 h 542794"/>
                <a:gd name="connsiteX3" fmla="*/ 1581838 w 2042737"/>
                <a:gd name="connsiteY3" fmla="*/ 3786 h 542794"/>
                <a:gd name="connsiteX4" fmla="*/ 1615614 w 2042737"/>
                <a:gd name="connsiteY4" fmla="*/ 5514 h 542794"/>
                <a:gd name="connsiteX5" fmla="*/ 2042737 w 2042737"/>
                <a:gd name="connsiteY5" fmla="*/ 271397 h 542794"/>
                <a:gd name="connsiteX6" fmla="*/ 1615614 w 2042737"/>
                <a:gd name="connsiteY6" fmla="*/ 537280 h 542794"/>
                <a:gd name="connsiteX7" fmla="*/ 1581838 w 2042737"/>
                <a:gd name="connsiteY7" fmla="*/ 539008 h 542794"/>
                <a:gd name="connsiteX8" fmla="*/ 1581838 w 2042737"/>
                <a:gd name="connsiteY8" fmla="*/ 542794 h 542794"/>
                <a:gd name="connsiteX9" fmla="*/ 1507807 w 2042737"/>
                <a:gd name="connsiteY9" fmla="*/ 542794 h 542794"/>
                <a:gd name="connsiteX10" fmla="*/ 0 w 2042737"/>
                <a:gd name="connsiteY10" fmla="*/ 542794 h 542794"/>
                <a:gd name="connsiteX11" fmla="*/ 0 w 2042737"/>
                <a:gd name="connsiteY11" fmla="*/ 1 h 542794"/>
                <a:gd name="connsiteX12" fmla="*/ 1507788 w 2042737"/>
                <a:gd name="connsiteY12" fmla="*/ 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737" h="542794">
                  <a:moveTo>
                    <a:pt x="1507807" y="0"/>
                  </a:moveTo>
                  <a:lnTo>
                    <a:pt x="1507827" y="1"/>
                  </a:lnTo>
                  <a:lnTo>
                    <a:pt x="1581838" y="1"/>
                  </a:lnTo>
                  <a:lnTo>
                    <a:pt x="1581838" y="3786"/>
                  </a:lnTo>
                  <a:lnTo>
                    <a:pt x="1615614" y="5514"/>
                  </a:lnTo>
                  <a:cubicBezTo>
                    <a:pt x="1859373" y="30821"/>
                    <a:pt x="2042737" y="140245"/>
                    <a:pt x="2042737" y="271397"/>
                  </a:cubicBezTo>
                  <a:cubicBezTo>
                    <a:pt x="2042737" y="402549"/>
                    <a:pt x="1859373" y="511973"/>
                    <a:pt x="1615614" y="537280"/>
                  </a:cubicBezTo>
                  <a:lnTo>
                    <a:pt x="1581838" y="539008"/>
                  </a:lnTo>
                  <a:lnTo>
                    <a:pt x="1581838" y="542794"/>
                  </a:lnTo>
                  <a:lnTo>
                    <a:pt x="1507807" y="542794"/>
                  </a:lnTo>
                  <a:lnTo>
                    <a:pt x="0" y="542794"/>
                  </a:lnTo>
                  <a:lnTo>
                    <a:pt x="0" y="1"/>
                  </a:lnTo>
                  <a:lnTo>
                    <a:pt x="1507788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8" name="组合 17"/>
            <p:cNvGrpSpPr/>
            <p:nvPr>
              <p:custDataLst>
                <p:tags r:id="rId7"/>
              </p:custDataLst>
            </p:nvPr>
          </p:nvGrpSpPr>
          <p:grpSpPr>
            <a:xfrm>
              <a:off x="2688" y="1936"/>
              <a:ext cx="541" cy="518"/>
              <a:chOff x="1004888" y="993775"/>
              <a:chExt cx="2438400" cy="2332038"/>
            </a:xfrm>
            <a:solidFill>
              <a:srgbClr val="FEFEFE"/>
            </a:solidFill>
          </p:grpSpPr>
          <p:sp>
            <p:nvSpPr>
              <p:cNvPr id="19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任意多边形 19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noAutofit/>
              </a:bodyPr>
              <a:lstStyle/>
              <a:p>
                <a:endParaRPr lang="zh-CN" altLang="en-US" sz="15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2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1637" y="1842"/>
              <a:ext cx="806" cy="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CD2D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94922" y="1878918"/>
            <a:ext cx="2145817" cy="649764"/>
            <a:chOff x="1477" y="2839"/>
            <a:chExt cx="3379" cy="1023"/>
          </a:xfrm>
        </p:grpSpPr>
        <p:sp>
          <p:nvSpPr>
            <p:cNvPr id="23" name="任意多边形 22"/>
            <p:cNvSpPr/>
            <p:nvPr>
              <p:custDataLst>
                <p:tags r:id="rId9"/>
              </p:custDataLst>
            </p:nvPr>
          </p:nvSpPr>
          <p:spPr>
            <a:xfrm>
              <a:off x="1477" y="2845"/>
              <a:ext cx="2227" cy="1017"/>
            </a:xfrm>
            <a:custGeom>
              <a:avLst/>
              <a:gdLst>
                <a:gd name="connsiteX0" fmla="*/ 138956 w 1825854"/>
                <a:gd name="connsiteY0" fmla="*/ 0 h 833717"/>
                <a:gd name="connsiteX1" fmla="*/ 1825854 w 1825854"/>
                <a:gd name="connsiteY1" fmla="*/ 0 h 833717"/>
                <a:gd name="connsiteX2" fmla="*/ 1825854 w 1825854"/>
                <a:gd name="connsiteY2" fmla="*/ 833717 h 833717"/>
                <a:gd name="connsiteX3" fmla="*/ 138956 w 1825854"/>
                <a:gd name="connsiteY3" fmla="*/ 833717 h 833717"/>
                <a:gd name="connsiteX4" fmla="*/ 0 w 1825854"/>
                <a:gd name="connsiteY4" fmla="*/ 694761 h 833717"/>
                <a:gd name="connsiteX5" fmla="*/ 0 w 1825854"/>
                <a:gd name="connsiteY5" fmla="*/ 138956 h 833717"/>
                <a:gd name="connsiteX6" fmla="*/ 138956 w 1825854"/>
                <a:gd name="connsiteY6" fmla="*/ 0 h 8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854" h="833717">
                  <a:moveTo>
                    <a:pt x="138956" y="0"/>
                  </a:moveTo>
                  <a:lnTo>
                    <a:pt x="1825854" y="0"/>
                  </a:lnTo>
                  <a:lnTo>
                    <a:pt x="1825854" y="833717"/>
                  </a:lnTo>
                  <a:lnTo>
                    <a:pt x="138956" y="833717"/>
                  </a:lnTo>
                  <a:cubicBezTo>
                    <a:pt x="62213" y="833717"/>
                    <a:pt x="0" y="771504"/>
                    <a:pt x="0" y="694761"/>
                  </a:cubicBezTo>
                  <a:lnTo>
                    <a:pt x="0" y="138956"/>
                  </a:lnTo>
                  <a:cubicBezTo>
                    <a:pt x="0" y="62213"/>
                    <a:pt x="62213" y="0"/>
                    <a:pt x="138956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10"/>
              </p:custDataLst>
            </p:nvPr>
          </p:nvSpPr>
          <p:spPr>
            <a:xfrm flipH="1">
              <a:off x="3704" y="2839"/>
              <a:ext cx="463" cy="1016"/>
            </a:xfrm>
            <a:custGeom>
              <a:avLst/>
              <a:gdLst>
                <a:gd name="connsiteX0" fmla="*/ 379263 w 379263"/>
                <a:gd name="connsiteY0" fmla="*/ 0 h 818105"/>
                <a:gd name="connsiteX1" fmla="*/ 0 w 379263"/>
                <a:gd name="connsiteY1" fmla="*/ 149075 h 818105"/>
                <a:gd name="connsiteX2" fmla="*/ 0 w 379263"/>
                <a:gd name="connsiteY2" fmla="*/ 669029 h 818105"/>
                <a:gd name="connsiteX3" fmla="*/ 379263 w 379263"/>
                <a:gd name="connsiteY3" fmla="*/ 818105 h 81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63" h="818105">
                  <a:moveTo>
                    <a:pt x="379263" y="0"/>
                  </a:moveTo>
                  <a:lnTo>
                    <a:pt x="0" y="149075"/>
                  </a:lnTo>
                  <a:lnTo>
                    <a:pt x="0" y="669029"/>
                  </a:lnTo>
                  <a:lnTo>
                    <a:pt x="379263" y="818105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11"/>
              </p:custDataLst>
            </p:nvPr>
          </p:nvSpPr>
          <p:spPr>
            <a:xfrm flipV="1">
              <a:off x="4167" y="3023"/>
              <a:ext cx="689" cy="641"/>
            </a:xfrm>
            <a:custGeom>
              <a:avLst/>
              <a:gdLst>
                <a:gd name="connsiteX0" fmla="*/ 1507807 w 2042737"/>
                <a:gd name="connsiteY0" fmla="*/ 542794 h 542794"/>
                <a:gd name="connsiteX1" fmla="*/ 1507827 w 2042737"/>
                <a:gd name="connsiteY1" fmla="*/ 542793 h 542794"/>
                <a:gd name="connsiteX2" fmla="*/ 1581838 w 2042737"/>
                <a:gd name="connsiteY2" fmla="*/ 542793 h 542794"/>
                <a:gd name="connsiteX3" fmla="*/ 1581838 w 2042737"/>
                <a:gd name="connsiteY3" fmla="*/ 539008 h 542794"/>
                <a:gd name="connsiteX4" fmla="*/ 1615614 w 2042737"/>
                <a:gd name="connsiteY4" fmla="*/ 537280 h 542794"/>
                <a:gd name="connsiteX5" fmla="*/ 2042737 w 2042737"/>
                <a:gd name="connsiteY5" fmla="*/ 271397 h 542794"/>
                <a:gd name="connsiteX6" fmla="*/ 1615614 w 2042737"/>
                <a:gd name="connsiteY6" fmla="*/ 5514 h 542794"/>
                <a:gd name="connsiteX7" fmla="*/ 1581838 w 2042737"/>
                <a:gd name="connsiteY7" fmla="*/ 3786 h 542794"/>
                <a:gd name="connsiteX8" fmla="*/ 1581838 w 2042737"/>
                <a:gd name="connsiteY8" fmla="*/ 0 h 542794"/>
                <a:gd name="connsiteX9" fmla="*/ 1507807 w 2042737"/>
                <a:gd name="connsiteY9" fmla="*/ 0 h 542794"/>
                <a:gd name="connsiteX10" fmla="*/ 0 w 2042737"/>
                <a:gd name="connsiteY10" fmla="*/ 0 h 542794"/>
                <a:gd name="connsiteX11" fmla="*/ 0 w 2042737"/>
                <a:gd name="connsiteY11" fmla="*/ 542793 h 542794"/>
                <a:gd name="connsiteX12" fmla="*/ 1507788 w 2042737"/>
                <a:gd name="connsiteY12" fmla="*/ 542793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737" h="542794">
                  <a:moveTo>
                    <a:pt x="1507807" y="542794"/>
                  </a:moveTo>
                  <a:lnTo>
                    <a:pt x="1507827" y="542793"/>
                  </a:lnTo>
                  <a:lnTo>
                    <a:pt x="1581838" y="542793"/>
                  </a:lnTo>
                  <a:lnTo>
                    <a:pt x="1581838" y="539008"/>
                  </a:lnTo>
                  <a:lnTo>
                    <a:pt x="1615614" y="537280"/>
                  </a:lnTo>
                  <a:cubicBezTo>
                    <a:pt x="1859373" y="511973"/>
                    <a:pt x="2042737" y="402549"/>
                    <a:pt x="2042737" y="271397"/>
                  </a:cubicBezTo>
                  <a:cubicBezTo>
                    <a:pt x="2042737" y="140245"/>
                    <a:pt x="1859373" y="30821"/>
                    <a:pt x="1615614" y="5514"/>
                  </a:cubicBezTo>
                  <a:lnTo>
                    <a:pt x="1581838" y="3786"/>
                  </a:lnTo>
                  <a:lnTo>
                    <a:pt x="1581838" y="0"/>
                  </a:lnTo>
                  <a:lnTo>
                    <a:pt x="1507807" y="0"/>
                  </a:lnTo>
                  <a:lnTo>
                    <a:pt x="0" y="0"/>
                  </a:lnTo>
                  <a:lnTo>
                    <a:pt x="0" y="542793"/>
                  </a:lnTo>
                  <a:lnTo>
                    <a:pt x="1507788" y="542793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12"/>
              </p:custDataLst>
            </p:nvPr>
          </p:nvSpPr>
          <p:spPr>
            <a:xfrm>
              <a:off x="1637" y="3053"/>
              <a:ext cx="806" cy="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D3D3D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8" name="组合 37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>
            <a:xfrm>
              <a:off x="2693" y="3124"/>
              <a:ext cx="649" cy="493"/>
              <a:chOff x="4268086" y="4221191"/>
              <a:chExt cx="509646" cy="387231"/>
            </a:xfrm>
            <a:solidFill>
              <a:srgbClr val="FEFEFE"/>
            </a:solidFill>
          </p:grpSpPr>
          <p:sp>
            <p:nvSpPr>
              <p:cNvPr id="39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92535" y="2647860"/>
            <a:ext cx="2192811" cy="649763"/>
            <a:chOff x="1473" y="4050"/>
            <a:chExt cx="3453" cy="1023"/>
          </a:xfrm>
        </p:grpSpPr>
        <p:sp>
          <p:nvSpPr>
            <p:cNvPr id="28" name="任意多边形 27"/>
            <p:cNvSpPr/>
            <p:nvPr>
              <p:custDataLst>
                <p:tags r:id="rId14"/>
              </p:custDataLst>
            </p:nvPr>
          </p:nvSpPr>
          <p:spPr>
            <a:xfrm>
              <a:off x="1473" y="4056"/>
              <a:ext cx="2227" cy="1017"/>
            </a:xfrm>
            <a:custGeom>
              <a:avLst/>
              <a:gdLst>
                <a:gd name="connsiteX0" fmla="*/ 138956 w 1825854"/>
                <a:gd name="connsiteY0" fmla="*/ 0 h 833717"/>
                <a:gd name="connsiteX1" fmla="*/ 1825854 w 1825854"/>
                <a:gd name="connsiteY1" fmla="*/ 0 h 833717"/>
                <a:gd name="connsiteX2" fmla="*/ 1825854 w 1825854"/>
                <a:gd name="connsiteY2" fmla="*/ 833717 h 833717"/>
                <a:gd name="connsiteX3" fmla="*/ 138956 w 1825854"/>
                <a:gd name="connsiteY3" fmla="*/ 833717 h 833717"/>
                <a:gd name="connsiteX4" fmla="*/ 0 w 1825854"/>
                <a:gd name="connsiteY4" fmla="*/ 694761 h 833717"/>
                <a:gd name="connsiteX5" fmla="*/ 0 w 1825854"/>
                <a:gd name="connsiteY5" fmla="*/ 138956 h 833717"/>
                <a:gd name="connsiteX6" fmla="*/ 138956 w 1825854"/>
                <a:gd name="connsiteY6" fmla="*/ 0 h 8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854" h="833717">
                  <a:moveTo>
                    <a:pt x="138956" y="0"/>
                  </a:moveTo>
                  <a:lnTo>
                    <a:pt x="1825854" y="0"/>
                  </a:lnTo>
                  <a:lnTo>
                    <a:pt x="1825854" y="833717"/>
                  </a:lnTo>
                  <a:lnTo>
                    <a:pt x="138956" y="833717"/>
                  </a:lnTo>
                  <a:cubicBezTo>
                    <a:pt x="62213" y="833717"/>
                    <a:pt x="0" y="771504"/>
                    <a:pt x="0" y="694761"/>
                  </a:cubicBezTo>
                  <a:lnTo>
                    <a:pt x="0" y="138956"/>
                  </a:lnTo>
                  <a:cubicBezTo>
                    <a:pt x="0" y="62213"/>
                    <a:pt x="62213" y="0"/>
                    <a:pt x="13895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15"/>
              </p:custDataLst>
            </p:nvPr>
          </p:nvSpPr>
          <p:spPr>
            <a:xfrm flipH="1">
              <a:off x="3700" y="4050"/>
              <a:ext cx="463" cy="1016"/>
            </a:xfrm>
            <a:custGeom>
              <a:avLst/>
              <a:gdLst>
                <a:gd name="connsiteX0" fmla="*/ 379263 w 379263"/>
                <a:gd name="connsiteY0" fmla="*/ 0 h 818105"/>
                <a:gd name="connsiteX1" fmla="*/ 0 w 379263"/>
                <a:gd name="connsiteY1" fmla="*/ 149075 h 818105"/>
                <a:gd name="connsiteX2" fmla="*/ 0 w 379263"/>
                <a:gd name="connsiteY2" fmla="*/ 669029 h 818105"/>
                <a:gd name="connsiteX3" fmla="*/ 379263 w 379263"/>
                <a:gd name="connsiteY3" fmla="*/ 818105 h 81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63" h="818105">
                  <a:moveTo>
                    <a:pt x="379263" y="0"/>
                  </a:moveTo>
                  <a:lnTo>
                    <a:pt x="0" y="149075"/>
                  </a:lnTo>
                  <a:lnTo>
                    <a:pt x="0" y="669029"/>
                  </a:lnTo>
                  <a:lnTo>
                    <a:pt x="379263" y="818105"/>
                  </a:lnTo>
                  <a:close/>
                </a:path>
              </a:pathLst>
            </a:custGeom>
            <a:solidFill>
              <a:srgbClr val="E6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16"/>
              </p:custDataLst>
            </p:nvPr>
          </p:nvSpPr>
          <p:spPr>
            <a:xfrm>
              <a:off x="4163" y="4234"/>
              <a:ext cx="763" cy="641"/>
            </a:xfrm>
            <a:custGeom>
              <a:avLst/>
              <a:gdLst>
                <a:gd name="connsiteX0" fmla="*/ 1507807 w 2042737"/>
                <a:gd name="connsiteY0" fmla="*/ 0 h 542794"/>
                <a:gd name="connsiteX1" fmla="*/ 1507827 w 2042737"/>
                <a:gd name="connsiteY1" fmla="*/ 1 h 542794"/>
                <a:gd name="connsiteX2" fmla="*/ 1581838 w 2042737"/>
                <a:gd name="connsiteY2" fmla="*/ 1 h 542794"/>
                <a:gd name="connsiteX3" fmla="*/ 1581838 w 2042737"/>
                <a:gd name="connsiteY3" fmla="*/ 3787 h 542794"/>
                <a:gd name="connsiteX4" fmla="*/ 1615614 w 2042737"/>
                <a:gd name="connsiteY4" fmla="*/ 5514 h 542794"/>
                <a:gd name="connsiteX5" fmla="*/ 2042737 w 2042737"/>
                <a:gd name="connsiteY5" fmla="*/ 271397 h 542794"/>
                <a:gd name="connsiteX6" fmla="*/ 1615614 w 2042737"/>
                <a:gd name="connsiteY6" fmla="*/ 537280 h 542794"/>
                <a:gd name="connsiteX7" fmla="*/ 1581838 w 2042737"/>
                <a:gd name="connsiteY7" fmla="*/ 539008 h 542794"/>
                <a:gd name="connsiteX8" fmla="*/ 1581838 w 2042737"/>
                <a:gd name="connsiteY8" fmla="*/ 542794 h 542794"/>
                <a:gd name="connsiteX9" fmla="*/ 1507807 w 2042737"/>
                <a:gd name="connsiteY9" fmla="*/ 542794 h 542794"/>
                <a:gd name="connsiteX10" fmla="*/ 0 w 2042737"/>
                <a:gd name="connsiteY10" fmla="*/ 542794 h 542794"/>
                <a:gd name="connsiteX11" fmla="*/ 0 w 2042737"/>
                <a:gd name="connsiteY11" fmla="*/ 1 h 542794"/>
                <a:gd name="connsiteX12" fmla="*/ 1507788 w 2042737"/>
                <a:gd name="connsiteY12" fmla="*/ 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737" h="542794">
                  <a:moveTo>
                    <a:pt x="1507807" y="0"/>
                  </a:moveTo>
                  <a:lnTo>
                    <a:pt x="1507827" y="1"/>
                  </a:lnTo>
                  <a:lnTo>
                    <a:pt x="1581838" y="1"/>
                  </a:lnTo>
                  <a:lnTo>
                    <a:pt x="1581838" y="3787"/>
                  </a:lnTo>
                  <a:lnTo>
                    <a:pt x="1615614" y="5514"/>
                  </a:lnTo>
                  <a:cubicBezTo>
                    <a:pt x="1859373" y="30821"/>
                    <a:pt x="2042737" y="140245"/>
                    <a:pt x="2042737" y="271397"/>
                  </a:cubicBezTo>
                  <a:cubicBezTo>
                    <a:pt x="2042737" y="402549"/>
                    <a:pt x="1859373" y="511974"/>
                    <a:pt x="1615614" y="537280"/>
                  </a:cubicBezTo>
                  <a:lnTo>
                    <a:pt x="1581838" y="539008"/>
                  </a:lnTo>
                  <a:lnTo>
                    <a:pt x="1581838" y="542794"/>
                  </a:lnTo>
                  <a:lnTo>
                    <a:pt x="1507807" y="542794"/>
                  </a:lnTo>
                  <a:lnTo>
                    <a:pt x="0" y="542794"/>
                  </a:lnTo>
                  <a:lnTo>
                    <a:pt x="0" y="1"/>
                  </a:lnTo>
                  <a:lnTo>
                    <a:pt x="1507788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17"/>
              </p:custDataLst>
            </p:nvPr>
          </p:nvSpPr>
          <p:spPr>
            <a:xfrm>
              <a:off x="1633" y="4264"/>
              <a:ext cx="806" cy="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CD2D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>
            <a:xfrm>
              <a:off x="2752" y="4296"/>
              <a:ext cx="510" cy="576"/>
              <a:chOff x="4994016" y="4872553"/>
              <a:chExt cx="406394" cy="459644"/>
            </a:xfrm>
            <a:solidFill>
              <a:srgbClr val="FEFEFE"/>
            </a:solidFill>
            <a:effectLst/>
          </p:grpSpPr>
          <p:sp>
            <p:nvSpPr>
              <p:cNvPr id="42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92535" y="3416801"/>
            <a:ext cx="2192811" cy="649763"/>
            <a:chOff x="1473" y="5261"/>
            <a:chExt cx="3453" cy="1023"/>
          </a:xfrm>
        </p:grpSpPr>
        <p:sp>
          <p:nvSpPr>
            <p:cNvPr id="33" name="任意多边形 32"/>
            <p:cNvSpPr/>
            <p:nvPr>
              <p:custDataLst>
                <p:tags r:id="rId19"/>
              </p:custDataLst>
            </p:nvPr>
          </p:nvSpPr>
          <p:spPr>
            <a:xfrm>
              <a:off x="1473" y="5267"/>
              <a:ext cx="2227" cy="1017"/>
            </a:xfrm>
            <a:custGeom>
              <a:avLst/>
              <a:gdLst>
                <a:gd name="connsiteX0" fmla="*/ 138956 w 1825854"/>
                <a:gd name="connsiteY0" fmla="*/ 0 h 833717"/>
                <a:gd name="connsiteX1" fmla="*/ 1825854 w 1825854"/>
                <a:gd name="connsiteY1" fmla="*/ 0 h 833717"/>
                <a:gd name="connsiteX2" fmla="*/ 1825854 w 1825854"/>
                <a:gd name="connsiteY2" fmla="*/ 833717 h 833717"/>
                <a:gd name="connsiteX3" fmla="*/ 138956 w 1825854"/>
                <a:gd name="connsiteY3" fmla="*/ 833717 h 833717"/>
                <a:gd name="connsiteX4" fmla="*/ 0 w 1825854"/>
                <a:gd name="connsiteY4" fmla="*/ 694761 h 833717"/>
                <a:gd name="connsiteX5" fmla="*/ 0 w 1825854"/>
                <a:gd name="connsiteY5" fmla="*/ 138956 h 833717"/>
                <a:gd name="connsiteX6" fmla="*/ 138956 w 1825854"/>
                <a:gd name="connsiteY6" fmla="*/ 0 h 8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854" h="833717">
                  <a:moveTo>
                    <a:pt x="138956" y="0"/>
                  </a:moveTo>
                  <a:lnTo>
                    <a:pt x="1825854" y="0"/>
                  </a:lnTo>
                  <a:lnTo>
                    <a:pt x="1825854" y="833717"/>
                  </a:lnTo>
                  <a:lnTo>
                    <a:pt x="138956" y="833717"/>
                  </a:lnTo>
                  <a:cubicBezTo>
                    <a:pt x="62213" y="833717"/>
                    <a:pt x="0" y="771504"/>
                    <a:pt x="0" y="694761"/>
                  </a:cubicBezTo>
                  <a:lnTo>
                    <a:pt x="0" y="138956"/>
                  </a:lnTo>
                  <a:cubicBezTo>
                    <a:pt x="0" y="62213"/>
                    <a:pt x="62213" y="0"/>
                    <a:pt x="138956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20"/>
              </p:custDataLst>
            </p:nvPr>
          </p:nvSpPr>
          <p:spPr>
            <a:xfrm flipH="1">
              <a:off x="3700" y="5261"/>
              <a:ext cx="463" cy="1016"/>
            </a:xfrm>
            <a:custGeom>
              <a:avLst/>
              <a:gdLst>
                <a:gd name="connsiteX0" fmla="*/ 379263 w 379263"/>
                <a:gd name="connsiteY0" fmla="*/ 0 h 818105"/>
                <a:gd name="connsiteX1" fmla="*/ 0 w 379263"/>
                <a:gd name="connsiteY1" fmla="*/ 149075 h 818105"/>
                <a:gd name="connsiteX2" fmla="*/ 0 w 379263"/>
                <a:gd name="connsiteY2" fmla="*/ 669029 h 818105"/>
                <a:gd name="connsiteX3" fmla="*/ 379263 w 379263"/>
                <a:gd name="connsiteY3" fmla="*/ 818105 h 81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63" h="818105">
                  <a:moveTo>
                    <a:pt x="379263" y="0"/>
                  </a:moveTo>
                  <a:lnTo>
                    <a:pt x="0" y="149075"/>
                  </a:lnTo>
                  <a:lnTo>
                    <a:pt x="0" y="669029"/>
                  </a:lnTo>
                  <a:lnTo>
                    <a:pt x="379263" y="818105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21"/>
              </p:custDataLst>
            </p:nvPr>
          </p:nvSpPr>
          <p:spPr>
            <a:xfrm>
              <a:off x="4163" y="5445"/>
              <a:ext cx="763" cy="641"/>
            </a:xfrm>
            <a:custGeom>
              <a:avLst/>
              <a:gdLst>
                <a:gd name="connsiteX0" fmla="*/ 1507807 w 2042737"/>
                <a:gd name="connsiteY0" fmla="*/ 0 h 542794"/>
                <a:gd name="connsiteX1" fmla="*/ 1507827 w 2042737"/>
                <a:gd name="connsiteY1" fmla="*/ 1 h 542794"/>
                <a:gd name="connsiteX2" fmla="*/ 1581838 w 2042737"/>
                <a:gd name="connsiteY2" fmla="*/ 1 h 542794"/>
                <a:gd name="connsiteX3" fmla="*/ 1581838 w 2042737"/>
                <a:gd name="connsiteY3" fmla="*/ 3787 h 542794"/>
                <a:gd name="connsiteX4" fmla="*/ 1615614 w 2042737"/>
                <a:gd name="connsiteY4" fmla="*/ 5514 h 542794"/>
                <a:gd name="connsiteX5" fmla="*/ 2042737 w 2042737"/>
                <a:gd name="connsiteY5" fmla="*/ 271397 h 542794"/>
                <a:gd name="connsiteX6" fmla="*/ 1615614 w 2042737"/>
                <a:gd name="connsiteY6" fmla="*/ 537280 h 542794"/>
                <a:gd name="connsiteX7" fmla="*/ 1581838 w 2042737"/>
                <a:gd name="connsiteY7" fmla="*/ 539008 h 542794"/>
                <a:gd name="connsiteX8" fmla="*/ 1581838 w 2042737"/>
                <a:gd name="connsiteY8" fmla="*/ 542794 h 542794"/>
                <a:gd name="connsiteX9" fmla="*/ 1507807 w 2042737"/>
                <a:gd name="connsiteY9" fmla="*/ 542794 h 542794"/>
                <a:gd name="connsiteX10" fmla="*/ 0 w 2042737"/>
                <a:gd name="connsiteY10" fmla="*/ 542794 h 542794"/>
                <a:gd name="connsiteX11" fmla="*/ 0 w 2042737"/>
                <a:gd name="connsiteY11" fmla="*/ 1 h 542794"/>
                <a:gd name="connsiteX12" fmla="*/ 1507788 w 2042737"/>
                <a:gd name="connsiteY12" fmla="*/ 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737" h="542794">
                  <a:moveTo>
                    <a:pt x="1507807" y="0"/>
                  </a:moveTo>
                  <a:lnTo>
                    <a:pt x="1507827" y="1"/>
                  </a:lnTo>
                  <a:lnTo>
                    <a:pt x="1581838" y="1"/>
                  </a:lnTo>
                  <a:lnTo>
                    <a:pt x="1581838" y="3787"/>
                  </a:lnTo>
                  <a:lnTo>
                    <a:pt x="1615614" y="5514"/>
                  </a:lnTo>
                  <a:cubicBezTo>
                    <a:pt x="1859373" y="30821"/>
                    <a:pt x="2042737" y="140245"/>
                    <a:pt x="2042737" y="271397"/>
                  </a:cubicBezTo>
                  <a:cubicBezTo>
                    <a:pt x="2042737" y="402549"/>
                    <a:pt x="1859373" y="511974"/>
                    <a:pt x="1615614" y="537280"/>
                  </a:cubicBezTo>
                  <a:lnTo>
                    <a:pt x="1581838" y="539008"/>
                  </a:lnTo>
                  <a:lnTo>
                    <a:pt x="1581838" y="542794"/>
                  </a:lnTo>
                  <a:lnTo>
                    <a:pt x="1507807" y="542794"/>
                  </a:lnTo>
                  <a:lnTo>
                    <a:pt x="0" y="542794"/>
                  </a:lnTo>
                  <a:lnTo>
                    <a:pt x="0" y="1"/>
                  </a:lnTo>
                  <a:lnTo>
                    <a:pt x="1507788" y="1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22"/>
              </p:custDataLst>
            </p:nvPr>
          </p:nvSpPr>
          <p:spPr>
            <a:xfrm>
              <a:off x="1633" y="5475"/>
              <a:ext cx="806" cy="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3D3D3D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5" name="组合 44"/>
            <p:cNvGrpSpPr/>
            <p:nvPr>
              <p:custDataLst>
                <p:tags r:id="rId23"/>
              </p:custDataLst>
            </p:nvPr>
          </p:nvGrpSpPr>
          <p:grpSpPr>
            <a:xfrm>
              <a:off x="2700" y="5445"/>
              <a:ext cx="459" cy="587"/>
              <a:chOff x="1605186" y="572440"/>
              <a:chExt cx="563562" cy="720725"/>
            </a:xfrm>
            <a:solidFill>
              <a:srgbClr val="FEFEFE"/>
            </a:solidFill>
          </p:grpSpPr>
          <p:sp>
            <p:nvSpPr>
              <p:cNvPr id="46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74120" y="4194085"/>
            <a:ext cx="2240440" cy="649763"/>
            <a:chOff x="1444" y="6485"/>
            <a:chExt cx="3528" cy="1023"/>
          </a:xfrm>
        </p:grpSpPr>
        <p:sp>
          <p:nvSpPr>
            <p:cNvPr id="4" name="任意多边形 3"/>
            <p:cNvSpPr/>
            <p:nvPr>
              <p:custDataLst>
                <p:tags r:id="rId24"/>
              </p:custDataLst>
            </p:nvPr>
          </p:nvSpPr>
          <p:spPr>
            <a:xfrm>
              <a:off x="1444" y="6491"/>
              <a:ext cx="2227" cy="1017"/>
            </a:xfrm>
            <a:custGeom>
              <a:avLst/>
              <a:gdLst>
                <a:gd name="connsiteX0" fmla="*/ 138956 w 1825854"/>
                <a:gd name="connsiteY0" fmla="*/ 0 h 833717"/>
                <a:gd name="connsiteX1" fmla="*/ 1825854 w 1825854"/>
                <a:gd name="connsiteY1" fmla="*/ 0 h 833717"/>
                <a:gd name="connsiteX2" fmla="*/ 1825854 w 1825854"/>
                <a:gd name="connsiteY2" fmla="*/ 833717 h 833717"/>
                <a:gd name="connsiteX3" fmla="*/ 138956 w 1825854"/>
                <a:gd name="connsiteY3" fmla="*/ 833717 h 833717"/>
                <a:gd name="connsiteX4" fmla="*/ 0 w 1825854"/>
                <a:gd name="connsiteY4" fmla="*/ 694761 h 833717"/>
                <a:gd name="connsiteX5" fmla="*/ 0 w 1825854"/>
                <a:gd name="connsiteY5" fmla="*/ 138956 h 833717"/>
                <a:gd name="connsiteX6" fmla="*/ 138956 w 1825854"/>
                <a:gd name="connsiteY6" fmla="*/ 0 h 83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5854" h="833717">
                  <a:moveTo>
                    <a:pt x="138956" y="0"/>
                  </a:moveTo>
                  <a:lnTo>
                    <a:pt x="1825854" y="0"/>
                  </a:lnTo>
                  <a:lnTo>
                    <a:pt x="1825854" y="833717"/>
                  </a:lnTo>
                  <a:lnTo>
                    <a:pt x="138956" y="833717"/>
                  </a:lnTo>
                  <a:cubicBezTo>
                    <a:pt x="62213" y="833717"/>
                    <a:pt x="0" y="771504"/>
                    <a:pt x="0" y="694761"/>
                  </a:cubicBezTo>
                  <a:lnTo>
                    <a:pt x="0" y="138956"/>
                  </a:lnTo>
                  <a:cubicBezTo>
                    <a:pt x="0" y="62213"/>
                    <a:pt x="62213" y="0"/>
                    <a:pt x="13895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25"/>
              </p:custDataLst>
            </p:nvPr>
          </p:nvSpPr>
          <p:spPr>
            <a:xfrm flipH="1">
              <a:off x="3671" y="6485"/>
              <a:ext cx="463" cy="1016"/>
            </a:xfrm>
            <a:custGeom>
              <a:avLst/>
              <a:gdLst>
                <a:gd name="connsiteX0" fmla="*/ 379263 w 379263"/>
                <a:gd name="connsiteY0" fmla="*/ 0 h 818105"/>
                <a:gd name="connsiteX1" fmla="*/ 0 w 379263"/>
                <a:gd name="connsiteY1" fmla="*/ 149075 h 818105"/>
                <a:gd name="connsiteX2" fmla="*/ 0 w 379263"/>
                <a:gd name="connsiteY2" fmla="*/ 669029 h 818105"/>
                <a:gd name="connsiteX3" fmla="*/ 379263 w 379263"/>
                <a:gd name="connsiteY3" fmla="*/ 818105 h 81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63" h="818105">
                  <a:moveTo>
                    <a:pt x="379263" y="0"/>
                  </a:moveTo>
                  <a:lnTo>
                    <a:pt x="0" y="149075"/>
                  </a:lnTo>
                  <a:lnTo>
                    <a:pt x="0" y="669029"/>
                  </a:lnTo>
                  <a:lnTo>
                    <a:pt x="379263" y="818105"/>
                  </a:lnTo>
                  <a:close/>
                </a:path>
              </a:pathLst>
            </a:custGeom>
            <a:solidFill>
              <a:srgbClr val="E6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26"/>
              </p:custDataLst>
            </p:nvPr>
          </p:nvSpPr>
          <p:spPr>
            <a:xfrm>
              <a:off x="4134" y="6669"/>
              <a:ext cx="838" cy="641"/>
            </a:xfrm>
            <a:custGeom>
              <a:avLst/>
              <a:gdLst>
                <a:gd name="connsiteX0" fmla="*/ 1507807 w 2042737"/>
                <a:gd name="connsiteY0" fmla="*/ 0 h 542794"/>
                <a:gd name="connsiteX1" fmla="*/ 1507827 w 2042737"/>
                <a:gd name="connsiteY1" fmla="*/ 1 h 542794"/>
                <a:gd name="connsiteX2" fmla="*/ 1581838 w 2042737"/>
                <a:gd name="connsiteY2" fmla="*/ 1 h 542794"/>
                <a:gd name="connsiteX3" fmla="*/ 1581838 w 2042737"/>
                <a:gd name="connsiteY3" fmla="*/ 3787 h 542794"/>
                <a:gd name="connsiteX4" fmla="*/ 1615614 w 2042737"/>
                <a:gd name="connsiteY4" fmla="*/ 5514 h 542794"/>
                <a:gd name="connsiteX5" fmla="*/ 2042737 w 2042737"/>
                <a:gd name="connsiteY5" fmla="*/ 271397 h 542794"/>
                <a:gd name="connsiteX6" fmla="*/ 1615614 w 2042737"/>
                <a:gd name="connsiteY6" fmla="*/ 537280 h 542794"/>
                <a:gd name="connsiteX7" fmla="*/ 1581838 w 2042737"/>
                <a:gd name="connsiteY7" fmla="*/ 539008 h 542794"/>
                <a:gd name="connsiteX8" fmla="*/ 1581838 w 2042737"/>
                <a:gd name="connsiteY8" fmla="*/ 542794 h 542794"/>
                <a:gd name="connsiteX9" fmla="*/ 1507807 w 2042737"/>
                <a:gd name="connsiteY9" fmla="*/ 542794 h 542794"/>
                <a:gd name="connsiteX10" fmla="*/ 0 w 2042737"/>
                <a:gd name="connsiteY10" fmla="*/ 542794 h 542794"/>
                <a:gd name="connsiteX11" fmla="*/ 0 w 2042737"/>
                <a:gd name="connsiteY11" fmla="*/ 1 h 542794"/>
                <a:gd name="connsiteX12" fmla="*/ 1507788 w 2042737"/>
                <a:gd name="connsiteY12" fmla="*/ 1 h 54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2737" h="542794">
                  <a:moveTo>
                    <a:pt x="1507807" y="0"/>
                  </a:moveTo>
                  <a:lnTo>
                    <a:pt x="1507827" y="1"/>
                  </a:lnTo>
                  <a:lnTo>
                    <a:pt x="1581838" y="1"/>
                  </a:lnTo>
                  <a:lnTo>
                    <a:pt x="1581838" y="3787"/>
                  </a:lnTo>
                  <a:lnTo>
                    <a:pt x="1615614" y="5514"/>
                  </a:lnTo>
                  <a:cubicBezTo>
                    <a:pt x="1859373" y="30821"/>
                    <a:pt x="2042737" y="140245"/>
                    <a:pt x="2042737" y="271397"/>
                  </a:cubicBezTo>
                  <a:cubicBezTo>
                    <a:pt x="2042737" y="402549"/>
                    <a:pt x="1859373" y="511974"/>
                    <a:pt x="1615614" y="537280"/>
                  </a:cubicBezTo>
                  <a:lnTo>
                    <a:pt x="1581838" y="539008"/>
                  </a:lnTo>
                  <a:lnTo>
                    <a:pt x="1581838" y="542794"/>
                  </a:lnTo>
                  <a:lnTo>
                    <a:pt x="1507807" y="542794"/>
                  </a:lnTo>
                  <a:lnTo>
                    <a:pt x="0" y="542794"/>
                  </a:lnTo>
                  <a:lnTo>
                    <a:pt x="0" y="1"/>
                  </a:lnTo>
                  <a:lnTo>
                    <a:pt x="1507788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27"/>
              </p:custDataLst>
            </p:nvPr>
          </p:nvSpPr>
          <p:spPr>
            <a:xfrm>
              <a:off x="1604" y="6699"/>
              <a:ext cx="806" cy="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CD2D"/>
                  </a:solidFill>
                </a14:hiddenFill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lang="en-US" altLang="zh-CN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2723" y="6731"/>
              <a:ext cx="510" cy="576"/>
              <a:chOff x="4994016" y="4872553"/>
              <a:chExt cx="406394" cy="459644"/>
            </a:xfrm>
            <a:solidFill>
              <a:srgbClr val="FEFEFE"/>
            </a:solidFill>
            <a:effectLst/>
          </p:grpSpPr>
          <p:sp>
            <p:nvSpPr>
              <p:cNvPr id="13" name="Freeform 148"/>
              <p:cNvSpPr>
                <a:spLocks noEditPoints="1"/>
              </p:cNvSpPr>
              <p:nvPr/>
            </p:nvSpPr>
            <p:spPr bwMode="auto">
              <a:xfrm>
                <a:off x="5049137" y="4872553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149"/>
              <p:cNvSpPr>
                <a:spLocks noEditPoints="1"/>
              </p:cNvSpPr>
              <p:nvPr/>
            </p:nvSpPr>
            <p:spPr bwMode="auto">
              <a:xfrm>
                <a:off x="4994016" y="5104243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Oval 150"/>
              <p:cNvSpPr>
                <a:spLocks noChangeArrowheads="1"/>
              </p:cNvSpPr>
              <p:nvPr/>
            </p:nvSpPr>
            <p:spPr bwMode="auto">
              <a:xfrm>
                <a:off x="5091176" y="5199535"/>
                <a:ext cx="37370" cy="3737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2966085" y="1187450"/>
            <a:ext cx="271081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高温及火花引起的火灾•爆炸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66085" y="1995805"/>
            <a:ext cx="2214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接触带电体引起的触电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66085" y="2799715"/>
            <a:ext cx="5262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焊渣、有害气体、有害光线、噪音、高温引起的健康障碍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66085" y="3533775"/>
            <a:ext cx="40436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有毒品残留场所及密闭场所中的中毒或缺氧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966085" y="4353560"/>
            <a:ext cx="201168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焊接作业引起的烧伤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077" name="图片 166083" descr="01"/>
          <p:cNvPicPr>
            <a:picLocks noChangeAspect="1"/>
          </p:cNvPicPr>
          <p:nvPr/>
        </p:nvPicPr>
        <p:blipFill>
          <a:blip r:embed="rId29">
            <a:clrChange>
              <a:clrFrom>
                <a:srgbClr val="FEFEFC">
                  <a:alpha val="100000"/>
                </a:srgbClr>
              </a:clrFrom>
              <a:clrTo>
                <a:srgbClr val="FEFE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9425" y="3862070"/>
            <a:ext cx="2038985" cy="1304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33370" y="2221230"/>
            <a:ext cx="612775" cy="508635"/>
            <a:chOff x="5829" y="5008"/>
            <a:chExt cx="965" cy="801"/>
          </a:xfrm>
        </p:grpSpPr>
        <p:sp>
          <p:nvSpPr>
            <p:cNvPr id="46" name="Freeform 19"/>
            <p:cNvSpPr/>
            <p:nvPr>
              <p:custDataLst>
                <p:tags r:id="rId1"/>
              </p:custDataLst>
            </p:nvPr>
          </p:nvSpPr>
          <p:spPr bwMode="auto">
            <a:xfrm>
              <a:off x="5996" y="5008"/>
              <a:ext cx="714" cy="801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2"/>
              </p:custDataLst>
            </p:nvPr>
          </p:nvSpPr>
          <p:spPr>
            <a:xfrm>
              <a:off x="5829" y="5011"/>
              <a:ext cx="965" cy="79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p>
              <a:pPr algn="ctr"/>
              <a:r>
                <a:rPr lang="en-US" altLang="zh-CN" sz="2400" b="1" dirty="0" smtClean="0"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700" b="1" dirty="0" smtClean="0">
                  <a:solidFill>
                    <a:srgbClr val="FFC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2.</a:t>
              </a:r>
              <a:endParaRPr lang="en-US" altLang="zh-CN" sz="2100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4" name="文本框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83305" y="2269490"/>
            <a:ext cx="50431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zh-CN" altLang="en-US" sz="24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24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105" y="896620"/>
            <a:ext cx="3455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1）高温•火花引起的火灾•爆炸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5005" y="1455420"/>
            <a:ext cx="2454275" cy="37010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焊接•熔断时火花的特性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78100" y="2051685"/>
            <a:ext cx="6235065" cy="2353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作业时产生并飞散数以千计的火花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熔融金属的熔渣根据作业场所高度的不同，可向水平方向飞散11m之多。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经过一定时间的蓄热, 产生火花并引起火灾。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切割作业时飞散的火花是温度超过3千度的高温体。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火花的产生量和大小随氧气的压力、切割速度、切割机的种类及方向、风速等条件的不同而不同。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可能形成着火源的火花的大小:直径 0.2~0.3㎜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îṡļiḍe"/>
          <p:cNvSpPr/>
          <p:nvPr/>
        </p:nvSpPr>
        <p:spPr bwMode="auto">
          <a:xfrm>
            <a:off x="72390" y="4792980"/>
            <a:ext cx="2379345" cy="10096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" name="is1iḓe"/>
          <p:cNvSpPr/>
          <p:nvPr/>
        </p:nvSpPr>
        <p:spPr bwMode="auto">
          <a:xfrm>
            <a:off x="1656080" y="2293620"/>
            <a:ext cx="840740" cy="648335"/>
          </a:xfrm>
          <a:custGeom>
            <a:avLst/>
            <a:gdLst>
              <a:gd name="T0" fmla="*/ 345 w 465"/>
              <a:gd name="T1" fmla="*/ 0 h 359"/>
              <a:gd name="T2" fmla="*/ 120 w 465"/>
              <a:gd name="T3" fmla="*/ 0 h 359"/>
              <a:gd name="T4" fmla="*/ 0 w 465"/>
              <a:gd name="T5" fmla="*/ 120 h 359"/>
              <a:gd name="T6" fmla="*/ 0 w 465"/>
              <a:gd name="T7" fmla="*/ 193 h 359"/>
              <a:gd name="T8" fmla="*/ 86 w 465"/>
              <a:gd name="T9" fmla="*/ 308 h 359"/>
              <a:gd name="T10" fmla="*/ 52 w 465"/>
              <a:gd name="T11" fmla="*/ 359 h 359"/>
              <a:gd name="T12" fmla="*/ 133 w 465"/>
              <a:gd name="T13" fmla="*/ 313 h 359"/>
              <a:gd name="T14" fmla="*/ 345 w 465"/>
              <a:gd name="T15" fmla="*/ 313 h 359"/>
              <a:gd name="T16" fmla="*/ 465 w 465"/>
              <a:gd name="T17" fmla="*/ 193 h 359"/>
              <a:gd name="T18" fmla="*/ 465 w 465"/>
              <a:gd name="T19" fmla="*/ 120 h 359"/>
              <a:gd name="T20" fmla="*/ 345 w 465"/>
              <a:gd name="T21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5" h="359">
                <a:moveTo>
                  <a:pt x="345" y="0"/>
                </a:moveTo>
                <a:cubicBezTo>
                  <a:pt x="120" y="0"/>
                  <a:pt x="120" y="0"/>
                  <a:pt x="120" y="0"/>
                </a:cubicBezTo>
                <a:cubicBezTo>
                  <a:pt x="54" y="0"/>
                  <a:pt x="0" y="54"/>
                  <a:pt x="0" y="120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247"/>
                  <a:pt x="36" y="293"/>
                  <a:pt x="86" y="308"/>
                </a:cubicBezTo>
                <a:cubicBezTo>
                  <a:pt x="52" y="359"/>
                  <a:pt x="52" y="359"/>
                  <a:pt x="52" y="359"/>
                </a:cubicBezTo>
                <a:cubicBezTo>
                  <a:pt x="73" y="357"/>
                  <a:pt x="121" y="335"/>
                  <a:pt x="133" y="313"/>
                </a:cubicBezTo>
                <a:cubicBezTo>
                  <a:pt x="345" y="313"/>
                  <a:pt x="345" y="313"/>
                  <a:pt x="345" y="313"/>
                </a:cubicBezTo>
                <a:cubicBezTo>
                  <a:pt x="411" y="313"/>
                  <a:pt x="465" y="259"/>
                  <a:pt x="465" y="193"/>
                </a:cubicBezTo>
                <a:cubicBezTo>
                  <a:pt x="465" y="120"/>
                  <a:pt x="465" y="120"/>
                  <a:pt x="465" y="120"/>
                </a:cubicBezTo>
                <a:cubicBezTo>
                  <a:pt x="465" y="54"/>
                  <a:pt x="411" y="0"/>
                  <a:pt x="345" y="0"/>
                </a:cubicBezTo>
                <a:close/>
              </a:path>
            </a:pathLst>
          </a:custGeom>
          <a:solidFill>
            <a:srgbClr val="F4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" name="ísliḋé"/>
          <p:cNvSpPr/>
          <p:nvPr/>
        </p:nvSpPr>
        <p:spPr bwMode="auto">
          <a:xfrm>
            <a:off x="1750060" y="2492375"/>
            <a:ext cx="119380" cy="0"/>
          </a:xfrm>
          <a:prstGeom prst="line">
            <a:avLst/>
          </a:prstGeom>
          <a:noFill/>
          <a:ln w="53975" cap="rnd">
            <a:solidFill>
              <a:srgbClr val="40404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" name="îṥľîďe"/>
          <p:cNvSpPr/>
          <p:nvPr/>
        </p:nvSpPr>
        <p:spPr bwMode="auto">
          <a:xfrm>
            <a:off x="1941830" y="2492375"/>
            <a:ext cx="476885" cy="0"/>
          </a:xfrm>
          <a:prstGeom prst="line">
            <a:avLst/>
          </a:prstGeom>
          <a:noFill/>
          <a:ln w="53975" cap="rnd">
            <a:solidFill>
              <a:srgbClr val="40404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" name="íşļïďé"/>
          <p:cNvSpPr/>
          <p:nvPr/>
        </p:nvSpPr>
        <p:spPr bwMode="auto">
          <a:xfrm>
            <a:off x="1734185" y="2584450"/>
            <a:ext cx="399415" cy="0"/>
          </a:xfrm>
          <a:prstGeom prst="line">
            <a:avLst/>
          </a:prstGeom>
          <a:noFill/>
          <a:ln w="53975" cap="rnd">
            <a:solidFill>
              <a:srgbClr val="40404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" name="î$ļîḓè"/>
          <p:cNvSpPr/>
          <p:nvPr/>
        </p:nvSpPr>
        <p:spPr bwMode="auto">
          <a:xfrm>
            <a:off x="2186305" y="2590165"/>
            <a:ext cx="203835" cy="0"/>
          </a:xfrm>
          <a:prstGeom prst="line">
            <a:avLst/>
          </a:prstGeom>
          <a:noFill/>
          <a:ln w="53975" cap="rnd">
            <a:solidFill>
              <a:srgbClr val="40404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" name="íŝ1ïďé"/>
          <p:cNvSpPr/>
          <p:nvPr/>
        </p:nvSpPr>
        <p:spPr bwMode="auto">
          <a:xfrm>
            <a:off x="1734185" y="2671445"/>
            <a:ext cx="399415" cy="0"/>
          </a:xfrm>
          <a:prstGeom prst="line">
            <a:avLst/>
          </a:prstGeom>
          <a:noFill/>
          <a:ln w="53975" cap="rnd">
            <a:solidFill>
              <a:srgbClr val="40404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" name="ïŝļïdè"/>
          <p:cNvSpPr/>
          <p:nvPr/>
        </p:nvSpPr>
        <p:spPr bwMode="auto">
          <a:xfrm>
            <a:off x="2179955" y="2671445"/>
            <a:ext cx="215265" cy="0"/>
          </a:xfrm>
          <a:prstGeom prst="line">
            <a:avLst/>
          </a:prstGeom>
          <a:noFill/>
          <a:ln w="53975" cap="rnd">
            <a:solidFill>
              <a:srgbClr val="40404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" name="iśľïďè"/>
          <p:cNvSpPr/>
          <p:nvPr/>
        </p:nvSpPr>
        <p:spPr bwMode="auto">
          <a:xfrm>
            <a:off x="1144270" y="4733290"/>
            <a:ext cx="24765" cy="77470"/>
          </a:xfrm>
          <a:prstGeom prst="rect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" name="îSľîḑé"/>
          <p:cNvSpPr/>
          <p:nvPr/>
        </p:nvSpPr>
        <p:spPr bwMode="auto">
          <a:xfrm>
            <a:off x="1113155" y="4782185"/>
            <a:ext cx="55880" cy="57785"/>
          </a:xfrm>
          <a:prstGeom prst="ellipse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" name="íślîḑé"/>
          <p:cNvSpPr/>
          <p:nvPr/>
        </p:nvSpPr>
        <p:spPr bwMode="auto">
          <a:xfrm>
            <a:off x="1280160" y="4733290"/>
            <a:ext cx="24765" cy="77470"/>
          </a:xfrm>
          <a:prstGeom prst="rect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" name="îṧľïḓè"/>
          <p:cNvSpPr/>
          <p:nvPr/>
        </p:nvSpPr>
        <p:spPr bwMode="auto">
          <a:xfrm>
            <a:off x="1247775" y="4782185"/>
            <a:ext cx="57785" cy="57785"/>
          </a:xfrm>
          <a:prstGeom prst="ellipse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" name="îŝļïḓè"/>
          <p:cNvSpPr/>
          <p:nvPr/>
        </p:nvSpPr>
        <p:spPr bwMode="auto">
          <a:xfrm>
            <a:off x="908050" y="4152265"/>
            <a:ext cx="77470" cy="615950"/>
          </a:xfrm>
          <a:prstGeom prst="rect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" name="íṩḻíḓé"/>
          <p:cNvSpPr/>
          <p:nvPr/>
        </p:nvSpPr>
        <p:spPr bwMode="auto">
          <a:xfrm>
            <a:off x="524510" y="4708525"/>
            <a:ext cx="822960" cy="24765"/>
          </a:xfrm>
          <a:prstGeom prst="rect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" name="iṧlidé"/>
          <p:cNvSpPr/>
          <p:nvPr/>
        </p:nvSpPr>
        <p:spPr bwMode="auto">
          <a:xfrm>
            <a:off x="524510" y="4714875"/>
            <a:ext cx="29210" cy="90170"/>
          </a:xfrm>
          <a:prstGeom prst="rect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6" name="išlîḍé"/>
          <p:cNvSpPr/>
          <p:nvPr/>
        </p:nvSpPr>
        <p:spPr bwMode="auto">
          <a:xfrm>
            <a:off x="488315" y="4772660"/>
            <a:ext cx="65405" cy="66675"/>
          </a:xfrm>
          <a:prstGeom prst="ellipse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7" name="íṩ1iḍè"/>
          <p:cNvSpPr/>
          <p:nvPr/>
        </p:nvSpPr>
        <p:spPr bwMode="auto">
          <a:xfrm>
            <a:off x="683260" y="4714875"/>
            <a:ext cx="29210" cy="90170"/>
          </a:xfrm>
          <a:prstGeom prst="rect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8" name="ïṡļïḋe"/>
          <p:cNvSpPr/>
          <p:nvPr/>
        </p:nvSpPr>
        <p:spPr bwMode="auto">
          <a:xfrm>
            <a:off x="645795" y="4772660"/>
            <a:ext cx="66675" cy="66675"/>
          </a:xfrm>
          <a:prstGeom prst="ellipse">
            <a:avLst/>
          </a:pr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9" name="ïṧľiḋe"/>
          <p:cNvSpPr/>
          <p:nvPr/>
        </p:nvSpPr>
        <p:spPr bwMode="auto">
          <a:xfrm>
            <a:off x="625475" y="3359150"/>
            <a:ext cx="582295" cy="814705"/>
          </a:xfrm>
          <a:custGeom>
            <a:avLst/>
            <a:gdLst>
              <a:gd name="T0" fmla="*/ 98 w 322"/>
              <a:gd name="T1" fmla="*/ 0 h 451"/>
              <a:gd name="T2" fmla="*/ 43 w 322"/>
              <a:gd name="T3" fmla="*/ 0 h 451"/>
              <a:gd name="T4" fmla="*/ 3 w 322"/>
              <a:gd name="T5" fmla="*/ 40 h 451"/>
              <a:gd name="T6" fmla="*/ 3 w 322"/>
              <a:gd name="T7" fmla="*/ 372 h 451"/>
              <a:gd name="T8" fmla="*/ 90 w 322"/>
              <a:gd name="T9" fmla="*/ 451 h 451"/>
              <a:gd name="T10" fmla="*/ 322 w 322"/>
              <a:gd name="T11" fmla="*/ 451 h 451"/>
              <a:gd name="T12" fmla="*/ 318 w 322"/>
              <a:gd name="T13" fmla="*/ 258 h 451"/>
              <a:gd name="T14" fmla="*/ 98 w 322"/>
              <a:gd name="T15" fmla="*/ 259 h 451"/>
              <a:gd name="T16" fmla="*/ 98 w 322"/>
              <a:gd name="T17" fmla="*/ 0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2" h="451">
                <a:moveTo>
                  <a:pt x="98" y="0"/>
                </a:moveTo>
                <a:cubicBezTo>
                  <a:pt x="43" y="0"/>
                  <a:pt x="43" y="0"/>
                  <a:pt x="43" y="0"/>
                </a:cubicBezTo>
                <a:cubicBezTo>
                  <a:pt x="21" y="0"/>
                  <a:pt x="3" y="18"/>
                  <a:pt x="3" y="40"/>
                </a:cubicBezTo>
                <a:cubicBezTo>
                  <a:pt x="2" y="127"/>
                  <a:pt x="0" y="330"/>
                  <a:pt x="3" y="372"/>
                </a:cubicBezTo>
                <a:cubicBezTo>
                  <a:pt x="8" y="426"/>
                  <a:pt x="63" y="451"/>
                  <a:pt x="90" y="451"/>
                </a:cubicBezTo>
                <a:cubicBezTo>
                  <a:pt x="116" y="451"/>
                  <a:pt x="322" y="451"/>
                  <a:pt x="322" y="451"/>
                </a:cubicBezTo>
                <a:cubicBezTo>
                  <a:pt x="318" y="258"/>
                  <a:pt x="318" y="258"/>
                  <a:pt x="318" y="258"/>
                </a:cubicBezTo>
                <a:cubicBezTo>
                  <a:pt x="98" y="259"/>
                  <a:pt x="98" y="259"/>
                  <a:pt x="98" y="259"/>
                </a:cubicBezTo>
                <a:lnTo>
                  <a:pt x="9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0" name="îşļîḍê"/>
          <p:cNvSpPr/>
          <p:nvPr/>
        </p:nvSpPr>
        <p:spPr bwMode="auto">
          <a:xfrm>
            <a:off x="1667510" y="3817620"/>
            <a:ext cx="699135" cy="1024255"/>
          </a:xfrm>
          <a:custGeom>
            <a:avLst/>
            <a:gdLst>
              <a:gd name="T0" fmla="*/ 785 w 837"/>
              <a:gd name="T1" fmla="*/ 1226 h 1226"/>
              <a:gd name="T2" fmla="*/ 634 w 837"/>
              <a:gd name="T3" fmla="*/ 43 h 1226"/>
              <a:gd name="T4" fmla="*/ 670 w 837"/>
              <a:gd name="T5" fmla="*/ 76 h 1226"/>
              <a:gd name="T6" fmla="*/ 138 w 837"/>
              <a:gd name="T7" fmla="*/ 76 h 1226"/>
              <a:gd name="T8" fmla="*/ 175 w 837"/>
              <a:gd name="T9" fmla="*/ 41 h 1226"/>
              <a:gd name="T10" fmla="*/ 52 w 837"/>
              <a:gd name="T11" fmla="*/ 1223 h 1226"/>
              <a:gd name="T12" fmla="*/ 0 w 837"/>
              <a:gd name="T13" fmla="*/ 1219 h 1226"/>
              <a:gd name="T14" fmla="*/ 99 w 837"/>
              <a:gd name="T15" fmla="*/ 35 h 1226"/>
              <a:gd name="T16" fmla="*/ 101 w 837"/>
              <a:gd name="T17" fmla="*/ 0 h 1226"/>
              <a:gd name="T18" fmla="*/ 138 w 837"/>
              <a:gd name="T19" fmla="*/ 0 h 1226"/>
              <a:gd name="T20" fmla="*/ 670 w 837"/>
              <a:gd name="T21" fmla="*/ 0 h 1226"/>
              <a:gd name="T22" fmla="*/ 705 w 837"/>
              <a:gd name="T23" fmla="*/ 0 h 1226"/>
              <a:gd name="T24" fmla="*/ 707 w 837"/>
              <a:gd name="T25" fmla="*/ 35 h 1226"/>
              <a:gd name="T26" fmla="*/ 837 w 837"/>
              <a:gd name="T27" fmla="*/ 1219 h 1226"/>
              <a:gd name="T28" fmla="*/ 785 w 837"/>
              <a:gd name="T29" fmla="*/ 1226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37" h="1226">
                <a:moveTo>
                  <a:pt x="785" y="1226"/>
                </a:moveTo>
                <a:lnTo>
                  <a:pt x="634" y="43"/>
                </a:lnTo>
                <a:lnTo>
                  <a:pt x="670" y="76"/>
                </a:lnTo>
                <a:lnTo>
                  <a:pt x="138" y="76"/>
                </a:lnTo>
                <a:lnTo>
                  <a:pt x="175" y="41"/>
                </a:lnTo>
                <a:lnTo>
                  <a:pt x="52" y="1223"/>
                </a:lnTo>
                <a:lnTo>
                  <a:pt x="0" y="1219"/>
                </a:lnTo>
                <a:lnTo>
                  <a:pt x="99" y="35"/>
                </a:lnTo>
                <a:lnTo>
                  <a:pt x="101" y="0"/>
                </a:lnTo>
                <a:lnTo>
                  <a:pt x="138" y="0"/>
                </a:lnTo>
                <a:lnTo>
                  <a:pt x="670" y="0"/>
                </a:lnTo>
                <a:lnTo>
                  <a:pt x="705" y="0"/>
                </a:lnTo>
                <a:lnTo>
                  <a:pt x="707" y="35"/>
                </a:lnTo>
                <a:lnTo>
                  <a:pt x="837" y="1219"/>
                </a:lnTo>
                <a:lnTo>
                  <a:pt x="785" y="1226"/>
                </a:lnTo>
                <a:close/>
              </a:path>
            </a:pathLst>
          </a:custGeom>
          <a:solidFill>
            <a:srgbClr val="4C65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1" name="iṥḷïḓê"/>
          <p:cNvSpPr/>
          <p:nvPr/>
        </p:nvSpPr>
        <p:spPr bwMode="auto">
          <a:xfrm>
            <a:off x="1468120" y="3081020"/>
            <a:ext cx="722630" cy="549275"/>
          </a:xfrm>
          <a:custGeom>
            <a:avLst/>
            <a:gdLst>
              <a:gd name="T0" fmla="*/ 776 w 865"/>
              <a:gd name="T1" fmla="*/ 657 h 657"/>
              <a:gd name="T2" fmla="*/ 0 w 865"/>
              <a:gd name="T3" fmla="*/ 657 h 657"/>
              <a:gd name="T4" fmla="*/ 88 w 865"/>
              <a:gd name="T5" fmla="*/ 0 h 657"/>
              <a:gd name="T6" fmla="*/ 865 w 865"/>
              <a:gd name="T7" fmla="*/ 0 h 657"/>
              <a:gd name="T8" fmla="*/ 776 w 865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657">
                <a:moveTo>
                  <a:pt x="776" y="657"/>
                </a:moveTo>
                <a:lnTo>
                  <a:pt x="0" y="657"/>
                </a:lnTo>
                <a:lnTo>
                  <a:pt x="88" y="0"/>
                </a:lnTo>
                <a:lnTo>
                  <a:pt x="865" y="0"/>
                </a:lnTo>
                <a:lnTo>
                  <a:pt x="776" y="65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2" name="íSľiḍè"/>
          <p:cNvSpPr/>
          <p:nvPr/>
        </p:nvSpPr>
        <p:spPr bwMode="auto">
          <a:xfrm>
            <a:off x="1468120" y="3081020"/>
            <a:ext cx="129540" cy="549275"/>
          </a:xfrm>
          <a:custGeom>
            <a:avLst/>
            <a:gdLst>
              <a:gd name="T0" fmla="*/ 67 w 155"/>
              <a:gd name="T1" fmla="*/ 657 h 657"/>
              <a:gd name="T2" fmla="*/ 0 w 155"/>
              <a:gd name="T3" fmla="*/ 657 h 657"/>
              <a:gd name="T4" fmla="*/ 88 w 155"/>
              <a:gd name="T5" fmla="*/ 0 h 657"/>
              <a:gd name="T6" fmla="*/ 155 w 155"/>
              <a:gd name="T7" fmla="*/ 0 h 657"/>
              <a:gd name="T8" fmla="*/ 67 w 155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657">
                <a:moveTo>
                  <a:pt x="67" y="657"/>
                </a:moveTo>
                <a:lnTo>
                  <a:pt x="0" y="657"/>
                </a:lnTo>
                <a:lnTo>
                  <a:pt x="88" y="0"/>
                </a:lnTo>
                <a:lnTo>
                  <a:pt x="155" y="0"/>
                </a:lnTo>
                <a:lnTo>
                  <a:pt x="67" y="657"/>
                </a:lnTo>
                <a:close/>
              </a:path>
            </a:pathLst>
          </a:custGeom>
          <a:solidFill>
            <a:srgbClr val="F4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3" name="iṡ1îḑè"/>
          <p:cNvSpPr/>
          <p:nvPr/>
        </p:nvSpPr>
        <p:spPr bwMode="auto">
          <a:xfrm>
            <a:off x="1852930" y="3332480"/>
            <a:ext cx="212090" cy="427990"/>
          </a:xfrm>
          <a:custGeom>
            <a:avLst/>
            <a:gdLst>
              <a:gd name="T0" fmla="*/ 254 w 254"/>
              <a:gd name="T1" fmla="*/ 512 h 512"/>
              <a:gd name="T2" fmla="*/ 76 w 254"/>
              <a:gd name="T3" fmla="*/ 512 h 512"/>
              <a:gd name="T4" fmla="*/ 0 w 254"/>
              <a:gd name="T5" fmla="*/ 0 h 512"/>
              <a:gd name="T6" fmla="*/ 180 w 254"/>
              <a:gd name="T7" fmla="*/ 0 h 512"/>
              <a:gd name="T8" fmla="*/ 254 w 254"/>
              <a:gd name="T9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512">
                <a:moveTo>
                  <a:pt x="254" y="512"/>
                </a:moveTo>
                <a:lnTo>
                  <a:pt x="76" y="512"/>
                </a:lnTo>
                <a:lnTo>
                  <a:pt x="0" y="0"/>
                </a:lnTo>
                <a:lnTo>
                  <a:pt x="180" y="0"/>
                </a:lnTo>
                <a:lnTo>
                  <a:pt x="254" y="512"/>
                </a:lnTo>
                <a:close/>
              </a:path>
            </a:pathLst>
          </a:custGeom>
          <a:solidFill>
            <a:srgbClr val="F4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4" name="iśļiḋè"/>
          <p:cNvSpPr/>
          <p:nvPr/>
        </p:nvSpPr>
        <p:spPr bwMode="auto">
          <a:xfrm>
            <a:off x="1750060" y="3749040"/>
            <a:ext cx="314960" cy="31115"/>
          </a:xfrm>
          <a:prstGeom prst="rect">
            <a:avLst/>
          </a:prstGeom>
          <a:solidFill>
            <a:srgbClr val="F4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5" name="íšḷiďè"/>
          <p:cNvSpPr/>
          <p:nvPr/>
        </p:nvSpPr>
        <p:spPr bwMode="auto">
          <a:xfrm>
            <a:off x="1816735" y="3332480"/>
            <a:ext cx="52705" cy="23495"/>
          </a:xfrm>
          <a:prstGeom prst="rect">
            <a:avLst/>
          </a:prstGeom>
          <a:solidFill>
            <a:srgbClr val="F4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6" name="iṧ1iḓê"/>
          <p:cNvSpPr/>
          <p:nvPr/>
        </p:nvSpPr>
        <p:spPr bwMode="auto">
          <a:xfrm>
            <a:off x="1451610" y="3657600"/>
            <a:ext cx="253365" cy="122555"/>
          </a:xfrm>
          <a:custGeom>
            <a:avLst/>
            <a:gdLst>
              <a:gd name="T0" fmla="*/ 139 w 140"/>
              <a:gd name="T1" fmla="*/ 68 h 68"/>
              <a:gd name="T2" fmla="*/ 140 w 140"/>
              <a:gd name="T3" fmla="*/ 61 h 68"/>
              <a:gd name="T4" fmla="*/ 70 w 140"/>
              <a:gd name="T5" fmla="*/ 0 h 68"/>
              <a:gd name="T6" fmla="*/ 0 w 140"/>
              <a:gd name="T7" fmla="*/ 61 h 68"/>
              <a:gd name="T8" fmla="*/ 1 w 140"/>
              <a:gd name="T9" fmla="*/ 68 h 68"/>
              <a:gd name="T10" fmla="*/ 139 w 140"/>
              <a:gd name="T1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68">
                <a:moveTo>
                  <a:pt x="139" y="68"/>
                </a:moveTo>
                <a:cubicBezTo>
                  <a:pt x="140" y="66"/>
                  <a:pt x="140" y="63"/>
                  <a:pt x="140" y="61"/>
                </a:cubicBezTo>
                <a:cubicBezTo>
                  <a:pt x="140" y="27"/>
                  <a:pt x="109" y="0"/>
                  <a:pt x="70" y="0"/>
                </a:cubicBezTo>
                <a:cubicBezTo>
                  <a:pt x="31" y="0"/>
                  <a:pt x="0" y="27"/>
                  <a:pt x="0" y="61"/>
                </a:cubicBezTo>
                <a:cubicBezTo>
                  <a:pt x="0" y="63"/>
                  <a:pt x="0" y="66"/>
                  <a:pt x="1" y="68"/>
                </a:cubicBezTo>
                <a:lnTo>
                  <a:pt x="139" y="68"/>
                </a:lnTo>
                <a:close/>
              </a:path>
            </a:pathLst>
          </a:custGeom>
          <a:solidFill>
            <a:srgbClr val="FDE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7" name="îSļïḑe"/>
          <p:cNvSpPr/>
          <p:nvPr/>
        </p:nvSpPr>
        <p:spPr bwMode="auto">
          <a:xfrm>
            <a:off x="1066800" y="3344545"/>
            <a:ext cx="457835" cy="436880"/>
          </a:xfrm>
          <a:custGeom>
            <a:avLst/>
            <a:gdLst>
              <a:gd name="T0" fmla="*/ 253 w 253"/>
              <a:gd name="T1" fmla="*/ 178 h 242"/>
              <a:gd name="T2" fmla="*/ 252 w 253"/>
              <a:gd name="T3" fmla="*/ 177 h 242"/>
              <a:gd name="T4" fmla="*/ 147 w 253"/>
              <a:gd name="T5" fmla="*/ 177 h 242"/>
              <a:gd name="T6" fmla="*/ 66 w 253"/>
              <a:gd name="T7" fmla="*/ 22 h 242"/>
              <a:gd name="T8" fmla="*/ 22 w 253"/>
              <a:gd name="T9" fmla="*/ 8 h 242"/>
              <a:gd name="T10" fmla="*/ 9 w 253"/>
              <a:gd name="T11" fmla="*/ 52 h 242"/>
              <a:gd name="T12" fmla="*/ 99 w 253"/>
              <a:gd name="T13" fmla="*/ 223 h 242"/>
              <a:gd name="T14" fmla="*/ 127 w 253"/>
              <a:gd name="T15" fmla="*/ 241 h 242"/>
              <a:gd name="T16" fmla="*/ 252 w 253"/>
              <a:gd name="T17" fmla="*/ 242 h 242"/>
              <a:gd name="T18" fmla="*/ 252 w 253"/>
              <a:gd name="T19" fmla="*/ 242 h 242"/>
              <a:gd name="T20" fmla="*/ 253 w 253"/>
              <a:gd name="T21" fmla="*/ 242 h 242"/>
              <a:gd name="T22" fmla="*/ 253 w 253"/>
              <a:gd name="T23" fmla="*/ 17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3" h="242">
                <a:moveTo>
                  <a:pt x="253" y="178"/>
                </a:moveTo>
                <a:cubicBezTo>
                  <a:pt x="253" y="178"/>
                  <a:pt x="253" y="177"/>
                  <a:pt x="252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66" y="22"/>
                  <a:pt x="66" y="22"/>
                  <a:pt x="66" y="22"/>
                </a:cubicBezTo>
                <a:cubicBezTo>
                  <a:pt x="58" y="6"/>
                  <a:pt x="38" y="0"/>
                  <a:pt x="22" y="8"/>
                </a:cubicBezTo>
                <a:cubicBezTo>
                  <a:pt x="7" y="16"/>
                  <a:pt x="0" y="36"/>
                  <a:pt x="9" y="52"/>
                </a:cubicBezTo>
                <a:cubicBezTo>
                  <a:pt x="99" y="223"/>
                  <a:pt x="99" y="223"/>
                  <a:pt x="99" y="223"/>
                </a:cubicBezTo>
                <a:cubicBezTo>
                  <a:pt x="104" y="234"/>
                  <a:pt x="115" y="241"/>
                  <a:pt x="127" y="241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3" y="242"/>
                  <a:pt x="253" y="242"/>
                </a:cubicBezTo>
                <a:lnTo>
                  <a:pt x="253" y="178"/>
                </a:lnTo>
                <a:close/>
              </a:path>
            </a:pathLst>
          </a:custGeom>
          <a:solidFill>
            <a:srgbClr val="7C4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8" name="îṧľiďê"/>
          <p:cNvSpPr/>
          <p:nvPr/>
        </p:nvSpPr>
        <p:spPr bwMode="auto">
          <a:xfrm>
            <a:off x="715645" y="3275965"/>
            <a:ext cx="506095" cy="741680"/>
          </a:xfrm>
          <a:custGeom>
            <a:avLst/>
            <a:gdLst>
              <a:gd name="T0" fmla="*/ 236 w 280"/>
              <a:gd name="T1" fmla="*/ 400 h 411"/>
              <a:gd name="T2" fmla="*/ 260 w 280"/>
              <a:gd name="T3" fmla="*/ 53 h 411"/>
              <a:gd name="T4" fmla="*/ 156 w 280"/>
              <a:gd name="T5" fmla="*/ 0 h 411"/>
              <a:gd name="T6" fmla="*/ 31 w 280"/>
              <a:gd name="T7" fmla="*/ 28 h 411"/>
              <a:gd name="T8" fmla="*/ 20 w 280"/>
              <a:gd name="T9" fmla="*/ 411 h 411"/>
              <a:gd name="T10" fmla="*/ 236 w 280"/>
              <a:gd name="T11" fmla="*/ 40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411">
                <a:moveTo>
                  <a:pt x="236" y="400"/>
                </a:moveTo>
                <a:cubicBezTo>
                  <a:pt x="244" y="322"/>
                  <a:pt x="280" y="121"/>
                  <a:pt x="260" y="53"/>
                </a:cubicBezTo>
                <a:cubicBezTo>
                  <a:pt x="260" y="53"/>
                  <a:pt x="207" y="0"/>
                  <a:pt x="156" y="0"/>
                </a:cubicBezTo>
                <a:cubicBezTo>
                  <a:pt x="105" y="0"/>
                  <a:pt x="31" y="28"/>
                  <a:pt x="31" y="28"/>
                </a:cubicBezTo>
                <a:cubicBezTo>
                  <a:pt x="31" y="28"/>
                  <a:pt x="0" y="403"/>
                  <a:pt x="20" y="411"/>
                </a:cubicBezTo>
                <a:lnTo>
                  <a:pt x="236" y="400"/>
                </a:lnTo>
                <a:close/>
              </a:path>
            </a:pathLst>
          </a:custGeom>
          <a:solidFill>
            <a:srgbClr val="9369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9" name="ïsľíḑe"/>
          <p:cNvSpPr/>
          <p:nvPr/>
        </p:nvSpPr>
        <p:spPr bwMode="auto">
          <a:xfrm>
            <a:off x="927735" y="3657600"/>
            <a:ext cx="252095" cy="122555"/>
          </a:xfrm>
          <a:custGeom>
            <a:avLst/>
            <a:gdLst>
              <a:gd name="T0" fmla="*/ 139 w 140"/>
              <a:gd name="T1" fmla="*/ 68 h 68"/>
              <a:gd name="T2" fmla="*/ 140 w 140"/>
              <a:gd name="T3" fmla="*/ 61 h 68"/>
              <a:gd name="T4" fmla="*/ 70 w 140"/>
              <a:gd name="T5" fmla="*/ 0 h 68"/>
              <a:gd name="T6" fmla="*/ 0 w 140"/>
              <a:gd name="T7" fmla="*/ 61 h 68"/>
              <a:gd name="T8" fmla="*/ 1 w 140"/>
              <a:gd name="T9" fmla="*/ 68 h 68"/>
              <a:gd name="T10" fmla="*/ 139 w 140"/>
              <a:gd name="T11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68">
                <a:moveTo>
                  <a:pt x="139" y="68"/>
                </a:moveTo>
                <a:cubicBezTo>
                  <a:pt x="140" y="66"/>
                  <a:pt x="140" y="63"/>
                  <a:pt x="140" y="61"/>
                </a:cubicBezTo>
                <a:cubicBezTo>
                  <a:pt x="140" y="27"/>
                  <a:pt x="109" y="0"/>
                  <a:pt x="70" y="0"/>
                </a:cubicBezTo>
                <a:cubicBezTo>
                  <a:pt x="31" y="0"/>
                  <a:pt x="0" y="27"/>
                  <a:pt x="0" y="61"/>
                </a:cubicBezTo>
                <a:cubicBezTo>
                  <a:pt x="0" y="63"/>
                  <a:pt x="0" y="66"/>
                  <a:pt x="1" y="68"/>
                </a:cubicBezTo>
                <a:lnTo>
                  <a:pt x="139" y="68"/>
                </a:lnTo>
                <a:close/>
              </a:path>
            </a:pathLst>
          </a:custGeom>
          <a:solidFill>
            <a:srgbClr val="FDE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0" name="íSľíḑê"/>
          <p:cNvSpPr/>
          <p:nvPr/>
        </p:nvSpPr>
        <p:spPr bwMode="auto">
          <a:xfrm>
            <a:off x="1332230" y="2761615"/>
            <a:ext cx="118110" cy="200660"/>
          </a:xfrm>
          <a:custGeom>
            <a:avLst/>
            <a:gdLst>
              <a:gd name="T0" fmla="*/ 14 w 65"/>
              <a:gd name="T1" fmla="*/ 111 h 111"/>
              <a:gd name="T2" fmla="*/ 65 w 65"/>
              <a:gd name="T3" fmla="*/ 79 h 111"/>
              <a:gd name="T4" fmla="*/ 30 w 65"/>
              <a:gd name="T5" fmla="*/ 1 h 111"/>
              <a:gd name="T6" fmla="*/ 14 w 65"/>
              <a:gd name="T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111">
                <a:moveTo>
                  <a:pt x="14" y="111"/>
                </a:moveTo>
                <a:cubicBezTo>
                  <a:pt x="65" y="79"/>
                  <a:pt x="65" y="79"/>
                  <a:pt x="65" y="79"/>
                </a:cubicBezTo>
                <a:cubicBezTo>
                  <a:pt x="65" y="79"/>
                  <a:pt x="60" y="2"/>
                  <a:pt x="30" y="1"/>
                </a:cubicBezTo>
                <a:cubicBezTo>
                  <a:pt x="0" y="0"/>
                  <a:pt x="14" y="111"/>
                  <a:pt x="14" y="11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1" name="i$lïďé"/>
          <p:cNvSpPr/>
          <p:nvPr/>
        </p:nvSpPr>
        <p:spPr bwMode="auto">
          <a:xfrm>
            <a:off x="1022985" y="3240405"/>
            <a:ext cx="119380" cy="182245"/>
          </a:xfrm>
          <a:custGeom>
            <a:avLst/>
            <a:gdLst>
              <a:gd name="T0" fmla="*/ 35 w 143"/>
              <a:gd name="T1" fmla="*/ 0 h 218"/>
              <a:gd name="T2" fmla="*/ 121 w 143"/>
              <a:gd name="T3" fmla="*/ 110 h 218"/>
              <a:gd name="T4" fmla="*/ 143 w 143"/>
              <a:gd name="T5" fmla="*/ 218 h 218"/>
              <a:gd name="T6" fmla="*/ 0 w 143"/>
              <a:gd name="T7" fmla="*/ 110 h 218"/>
              <a:gd name="T8" fmla="*/ 35 w 143"/>
              <a:gd name="T9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18">
                <a:moveTo>
                  <a:pt x="35" y="0"/>
                </a:moveTo>
                <a:lnTo>
                  <a:pt x="121" y="110"/>
                </a:lnTo>
                <a:lnTo>
                  <a:pt x="143" y="218"/>
                </a:lnTo>
                <a:lnTo>
                  <a:pt x="0" y="110"/>
                </a:lnTo>
                <a:lnTo>
                  <a:pt x="35" y="0"/>
                </a:lnTo>
                <a:close/>
              </a:path>
            </a:pathLst>
          </a:custGeom>
          <a:solidFill>
            <a:srgbClr val="FFF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2" name="iSļídé"/>
          <p:cNvSpPr/>
          <p:nvPr/>
        </p:nvSpPr>
        <p:spPr bwMode="auto">
          <a:xfrm>
            <a:off x="774065" y="2642235"/>
            <a:ext cx="214630" cy="344805"/>
          </a:xfrm>
          <a:custGeom>
            <a:avLst/>
            <a:gdLst>
              <a:gd name="T0" fmla="*/ 108 w 119"/>
              <a:gd name="T1" fmla="*/ 0 h 191"/>
              <a:gd name="T2" fmla="*/ 61 w 119"/>
              <a:gd name="T3" fmla="*/ 134 h 191"/>
              <a:gd name="T4" fmla="*/ 59 w 119"/>
              <a:gd name="T5" fmla="*/ 191 h 191"/>
              <a:gd name="T6" fmla="*/ 39 w 119"/>
              <a:gd name="T7" fmla="*/ 177 h 191"/>
              <a:gd name="T8" fmla="*/ 32 w 119"/>
              <a:gd name="T9" fmla="*/ 37 h 191"/>
              <a:gd name="T10" fmla="*/ 108 w 119"/>
              <a:gd name="T11" fmla="*/ 0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" h="191">
                <a:moveTo>
                  <a:pt x="108" y="0"/>
                </a:moveTo>
                <a:cubicBezTo>
                  <a:pt x="111" y="30"/>
                  <a:pt x="119" y="101"/>
                  <a:pt x="61" y="134"/>
                </a:cubicBezTo>
                <a:cubicBezTo>
                  <a:pt x="61" y="134"/>
                  <a:pt x="69" y="160"/>
                  <a:pt x="59" y="191"/>
                </a:cubicBezTo>
                <a:cubicBezTo>
                  <a:pt x="59" y="191"/>
                  <a:pt x="53" y="186"/>
                  <a:pt x="39" y="177"/>
                </a:cubicBezTo>
                <a:cubicBezTo>
                  <a:pt x="39" y="177"/>
                  <a:pt x="0" y="65"/>
                  <a:pt x="32" y="37"/>
                </a:cubicBezTo>
                <a:cubicBezTo>
                  <a:pt x="64" y="9"/>
                  <a:pt x="89" y="2"/>
                  <a:pt x="10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3" name="î$ḷíḍè"/>
          <p:cNvSpPr/>
          <p:nvPr/>
        </p:nvSpPr>
        <p:spPr bwMode="auto">
          <a:xfrm>
            <a:off x="723265" y="2694940"/>
            <a:ext cx="782955" cy="612775"/>
          </a:xfrm>
          <a:custGeom>
            <a:avLst/>
            <a:gdLst>
              <a:gd name="T0" fmla="*/ 366 w 433"/>
              <a:gd name="T1" fmla="*/ 66 h 339"/>
              <a:gd name="T2" fmla="*/ 268 w 433"/>
              <a:gd name="T3" fmla="*/ 283 h 339"/>
              <a:gd name="T4" fmla="*/ 176 w 433"/>
              <a:gd name="T5" fmla="*/ 328 h 339"/>
              <a:gd name="T6" fmla="*/ 159 w 433"/>
              <a:gd name="T7" fmla="*/ 336 h 339"/>
              <a:gd name="T8" fmla="*/ 124 w 433"/>
              <a:gd name="T9" fmla="*/ 321 h 339"/>
              <a:gd name="T10" fmla="*/ 136 w 433"/>
              <a:gd name="T11" fmla="*/ 263 h 339"/>
              <a:gd name="T12" fmla="*/ 75 w 433"/>
              <a:gd name="T13" fmla="*/ 226 h 339"/>
              <a:gd name="T14" fmla="*/ 47 w 433"/>
              <a:gd name="T15" fmla="*/ 201 h 339"/>
              <a:gd name="T16" fmla="*/ 13 w 433"/>
              <a:gd name="T17" fmla="*/ 192 h 339"/>
              <a:gd name="T18" fmla="*/ 1 w 433"/>
              <a:gd name="T19" fmla="*/ 164 h 339"/>
              <a:gd name="T20" fmla="*/ 37 w 433"/>
              <a:gd name="T21" fmla="*/ 130 h 339"/>
              <a:gd name="T22" fmla="*/ 67 w 433"/>
              <a:gd name="T23" fmla="*/ 148 h 339"/>
              <a:gd name="T24" fmla="*/ 134 w 433"/>
              <a:gd name="T25" fmla="*/ 8 h 339"/>
              <a:gd name="T26" fmla="*/ 366 w 433"/>
              <a:gd name="T27" fmla="*/ 66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33" h="339">
                <a:moveTo>
                  <a:pt x="366" y="66"/>
                </a:moveTo>
                <a:cubicBezTo>
                  <a:pt x="382" y="104"/>
                  <a:pt x="433" y="245"/>
                  <a:pt x="268" y="283"/>
                </a:cubicBezTo>
                <a:cubicBezTo>
                  <a:pt x="203" y="298"/>
                  <a:pt x="191" y="269"/>
                  <a:pt x="176" y="328"/>
                </a:cubicBezTo>
                <a:cubicBezTo>
                  <a:pt x="173" y="330"/>
                  <a:pt x="167" y="334"/>
                  <a:pt x="159" y="336"/>
                </a:cubicBezTo>
                <a:cubicBezTo>
                  <a:pt x="140" y="339"/>
                  <a:pt x="125" y="322"/>
                  <a:pt x="124" y="321"/>
                </a:cubicBezTo>
                <a:cubicBezTo>
                  <a:pt x="143" y="288"/>
                  <a:pt x="141" y="272"/>
                  <a:pt x="136" y="263"/>
                </a:cubicBezTo>
                <a:cubicBezTo>
                  <a:pt x="127" y="247"/>
                  <a:pt x="108" y="251"/>
                  <a:pt x="75" y="226"/>
                </a:cubicBezTo>
                <a:cubicBezTo>
                  <a:pt x="61" y="216"/>
                  <a:pt x="60" y="207"/>
                  <a:pt x="47" y="201"/>
                </a:cubicBezTo>
                <a:cubicBezTo>
                  <a:pt x="32" y="195"/>
                  <a:pt x="24" y="200"/>
                  <a:pt x="13" y="192"/>
                </a:cubicBezTo>
                <a:cubicBezTo>
                  <a:pt x="5" y="185"/>
                  <a:pt x="0" y="175"/>
                  <a:pt x="1" y="164"/>
                </a:cubicBezTo>
                <a:cubicBezTo>
                  <a:pt x="2" y="146"/>
                  <a:pt x="18" y="130"/>
                  <a:pt x="37" y="130"/>
                </a:cubicBezTo>
                <a:cubicBezTo>
                  <a:pt x="55" y="131"/>
                  <a:pt x="66" y="147"/>
                  <a:pt x="67" y="148"/>
                </a:cubicBezTo>
                <a:cubicBezTo>
                  <a:pt x="67" y="141"/>
                  <a:pt x="57" y="26"/>
                  <a:pt x="134" y="8"/>
                </a:cubicBezTo>
                <a:cubicBezTo>
                  <a:pt x="168" y="0"/>
                  <a:pt x="342" y="10"/>
                  <a:pt x="366" y="66"/>
                </a:cubicBezTo>
                <a:close/>
              </a:path>
            </a:pathLst>
          </a:custGeom>
          <a:solidFill>
            <a:srgbClr val="FDE2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4" name="ï$ḻïdê"/>
          <p:cNvSpPr/>
          <p:nvPr/>
        </p:nvSpPr>
        <p:spPr bwMode="auto">
          <a:xfrm>
            <a:off x="1133475" y="3055620"/>
            <a:ext cx="147320" cy="74295"/>
          </a:xfrm>
          <a:custGeom>
            <a:avLst/>
            <a:gdLst>
              <a:gd name="T0" fmla="*/ 0 w 81"/>
              <a:gd name="T1" fmla="*/ 9 h 41"/>
              <a:gd name="T2" fmla="*/ 81 w 81"/>
              <a:gd name="T3" fmla="*/ 0 h 41"/>
              <a:gd name="T4" fmla="*/ 38 w 81"/>
              <a:gd name="T5" fmla="*/ 38 h 41"/>
              <a:gd name="T6" fmla="*/ 0 w 81"/>
              <a:gd name="T7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41">
                <a:moveTo>
                  <a:pt x="0" y="9"/>
                </a:moveTo>
                <a:cubicBezTo>
                  <a:pt x="0" y="9"/>
                  <a:pt x="70" y="2"/>
                  <a:pt x="81" y="0"/>
                </a:cubicBezTo>
                <a:cubicBezTo>
                  <a:pt x="81" y="0"/>
                  <a:pt x="74" y="34"/>
                  <a:pt x="38" y="38"/>
                </a:cubicBezTo>
                <a:cubicBezTo>
                  <a:pt x="1" y="41"/>
                  <a:pt x="0" y="9"/>
                  <a:pt x="0" y="9"/>
                </a:cubicBezTo>
                <a:close/>
              </a:path>
            </a:pathLst>
          </a:custGeom>
          <a:solidFill>
            <a:srgbClr val="F7A5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5" name="ïṧ1iďê"/>
          <p:cNvSpPr/>
          <p:nvPr/>
        </p:nvSpPr>
        <p:spPr bwMode="auto">
          <a:xfrm>
            <a:off x="942340" y="2833370"/>
            <a:ext cx="132080" cy="50800"/>
          </a:xfrm>
          <a:custGeom>
            <a:avLst/>
            <a:gdLst>
              <a:gd name="T0" fmla="*/ 0 w 73"/>
              <a:gd name="T1" fmla="*/ 22 h 28"/>
              <a:gd name="T2" fmla="*/ 7 w 73"/>
              <a:gd name="T3" fmla="*/ 13 h 28"/>
              <a:gd name="T4" fmla="*/ 16 w 73"/>
              <a:gd name="T5" fmla="*/ 8 h 28"/>
              <a:gd name="T6" fmla="*/ 34 w 73"/>
              <a:gd name="T7" fmla="*/ 2 h 28"/>
              <a:gd name="T8" fmla="*/ 53 w 73"/>
              <a:gd name="T9" fmla="*/ 1 h 28"/>
              <a:gd name="T10" fmla="*/ 71 w 73"/>
              <a:gd name="T11" fmla="*/ 8 h 28"/>
              <a:gd name="T12" fmla="*/ 71 w 73"/>
              <a:gd name="T13" fmla="*/ 14 h 28"/>
              <a:gd name="T14" fmla="*/ 68 w 73"/>
              <a:gd name="T15" fmla="*/ 15 h 28"/>
              <a:gd name="T16" fmla="*/ 68 w 73"/>
              <a:gd name="T17" fmla="*/ 15 h 28"/>
              <a:gd name="T18" fmla="*/ 52 w 73"/>
              <a:gd name="T19" fmla="*/ 14 h 28"/>
              <a:gd name="T20" fmla="*/ 36 w 73"/>
              <a:gd name="T21" fmla="*/ 15 h 28"/>
              <a:gd name="T22" fmla="*/ 20 w 73"/>
              <a:gd name="T23" fmla="*/ 18 h 28"/>
              <a:gd name="T24" fmla="*/ 13 w 73"/>
              <a:gd name="T25" fmla="*/ 21 h 28"/>
              <a:gd name="T26" fmla="*/ 8 w 73"/>
              <a:gd name="T27" fmla="*/ 25 h 28"/>
              <a:gd name="T28" fmla="*/ 7 w 73"/>
              <a:gd name="T29" fmla="*/ 26 h 28"/>
              <a:gd name="T30" fmla="*/ 2 w 73"/>
              <a:gd name="T31" fmla="*/ 26 h 28"/>
              <a:gd name="T32" fmla="*/ 0 w 73"/>
              <a:gd name="T33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3" h="28">
                <a:moveTo>
                  <a:pt x="0" y="22"/>
                </a:moveTo>
                <a:cubicBezTo>
                  <a:pt x="2" y="18"/>
                  <a:pt x="5" y="15"/>
                  <a:pt x="7" y="13"/>
                </a:cubicBezTo>
                <a:cubicBezTo>
                  <a:pt x="10" y="11"/>
                  <a:pt x="13" y="9"/>
                  <a:pt x="16" y="8"/>
                </a:cubicBezTo>
                <a:cubicBezTo>
                  <a:pt x="21" y="5"/>
                  <a:pt x="27" y="3"/>
                  <a:pt x="34" y="2"/>
                </a:cubicBezTo>
                <a:cubicBezTo>
                  <a:pt x="40" y="0"/>
                  <a:pt x="46" y="0"/>
                  <a:pt x="53" y="1"/>
                </a:cubicBezTo>
                <a:cubicBezTo>
                  <a:pt x="59" y="1"/>
                  <a:pt x="66" y="3"/>
                  <a:pt x="71" y="8"/>
                </a:cubicBezTo>
                <a:cubicBezTo>
                  <a:pt x="73" y="10"/>
                  <a:pt x="73" y="12"/>
                  <a:pt x="71" y="14"/>
                </a:cubicBezTo>
                <a:cubicBezTo>
                  <a:pt x="70" y="15"/>
                  <a:pt x="69" y="15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62" y="15"/>
                  <a:pt x="57" y="14"/>
                  <a:pt x="52" y="14"/>
                </a:cubicBezTo>
                <a:cubicBezTo>
                  <a:pt x="47" y="14"/>
                  <a:pt x="41" y="14"/>
                  <a:pt x="36" y="15"/>
                </a:cubicBezTo>
                <a:cubicBezTo>
                  <a:pt x="31" y="15"/>
                  <a:pt x="25" y="17"/>
                  <a:pt x="20" y="18"/>
                </a:cubicBezTo>
                <a:cubicBezTo>
                  <a:pt x="18" y="19"/>
                  <a:pt x="15" y="20"/>
                  <a:pt x="13" y="21"/>
                </a:cubicBezTo>
                <a:cubicBezTo>
                  <a:pt x="11" y="22"/>
                  <a:pt x="9" y="24"/>
                  <a:pt x="8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3" y="28"/>
                  <a:pt x="2" y="26"/>
                </a:cubicBezTo>
                <a:cubicBezTo>
                  <a:pt x="0" y="25"/>
                  <a:pt x="0" y="23"/>
                  <a:pt x="0" y="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6" name="ísļîḓè"/>
          <p:cNvSpPr/>
          <p:nvPr/>
        </p:nvSpPr>
        <p:spPr bwMode="auto">
          <a:xfrm>
            <a:off x="1273175" y="2828290"/>
            <a:ext cx="118110" cy="39370"/>
          </a:xfrm>
          <a:custGeom>
            <a:avLst/>
            <a:gdLst>
              <a:gd name="T0" fmla="*/ 57 w 65"/>
              <a:gd name="T1" fmla="*/ 19 h 22"/>
              <a:gd name="T2" fmla="*/ 53 w 65"/>
              <a:gd name="T3" fmla="*/ 16 h 22"/>
              <a:gd name="T4" fmla="*/ 46 w 65"/>
              <a:gd name="T5" fmla="*/ 14 h 22"/>
              <a:gd name="T6" fmla="*/ 33 w 65"/>
              <a:gd name="T7" fmla="*/ 12 h 22"/>
              <a:gd name="T8" fmla="*/ 19 w 65"/>
              <a:gd name="T9" fmla="*/ 12 h 22"/>
              <a:gd name="T10" fmla="*/ 6 w 65"/>
              <a:gd name="T11" fmla="*/ 15 h 22"/>
              <a:gd name="T12" fmla="*/ 5 w 65"/>
              <a:gd name="T13" fmla="*/ 15 h 22"/>
              <a:gd name="T14" fmla="*/ 1 w 65"/>
              <a:gd name="T15" fmla="*/ 11 h 22"/>
              <a:gd name="T16" fmla="*/ 2 w 65"/>
              <a:gd name="T17" fmla="*/ 8 h 22"/>
              <a:gd name="T18" fmla="*/ 17 w 65"/>
              <a:gd name="T19" fmla="*/ 0 h 22"/>
              <a:gd name="T20" fmla="*/ 34 w 65"/>
              <a:gd name="T21" fmla="*/ 0 h 22"/>
              <a:gd name="T22" fmla="*/ 50 w 65"/>
              <a:gd name="T23" fmla="*/ 4 h 22"/>
              <a:gd name="T24" fmla="*/ 58 w 65"/>
              <a:gd name="T25" fmla="*/ 8 h 22"/>
              <a:gd name="T26" fmla="*/ 64 w 65"/>
              <a:gd name="T27" fmla="*/ 15 h 22"/>
              <a:gd name="T28" fmla="*/ 63 w 65"/>
              <a:gd name="T29" fmla="*/ 21 h 22"/>
              <a:gd name="T30" fmla="*/ 58 w 65"/>
              <a:gd name="T31" fmla="*/ 20 h 22"/>
              <a:gd name="T32" fmla="*/ 57 w 65"/>
              <a:gd name="T33" fmla="*/ 1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22">
                <a:moveTo>
                  <a:pt x="57" y="19"/>
                </a:moveTo>
                <a:cubicBezTo>
                  <a:pt x="57" y="18"/>
                  <a:pt x="55" y="17"/>
                  <a:pt x="53" y="16"/>
                </a:cubicBezTo>
                <a:cubicBezTo>
                  <a:pt x="51" y="16"/>
                  <a:pt x="49" y="15"/>
                  <a:pt x="46" y="14"/>
                </a:cubicBezTo>
                <a:cubicBezTo>
                  <a:pt x="42" y="13"/>
                  <a:pt x="37" y="12"/>
                  <a:pt x="33" y="12"/>
                </a:cubicBezTo>
                <a:cubicBezTo>
                  <a:pt x="28" y="12"/>
                  <a:pt x="23" y="12"/>
                  <a:pt x="19" y="12"/>
                </a:cubicBezTo>
                <a:cubicBezTo>
                  <a:pt x="15" y="13"/>
                  <a:pt x="10" y="14"/>
                  <a:pt x="6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3" y="15"/>
                  <a:pt x="1" y="13"/>
                  <a:pt x="1" y="11"/>
                </a:cubicBezTo>
                <a:cubicBezTo>
                  <a:pt x="0" y="10"/>
                  <a:pt x="1" y="9"/>
                  <a:pt x="2" y="8"/>
                </a:cubicBezTo>
                <a:cubicBezTo>
                  <a:pt x="6" y="3"/>
                  <a:pt x="12" y="1"/>
                  <a:pt x="17" y="0"/>
                </a:cubicBezTo>
                <a:cubicBezTo>
                  <a:pt x="23" y="0"/>
                  <a:pt x="28" y="0"/>
                  <a:pt x="34" y="0"/>
                </a:cubicBezTo>
                <a:cubicBezTo>
                  <a:pt x="39" y="1"/>
                  <a:pt x="45" y="2"/>
                  <a:pt x="50" y="4"/>
                </a:cubicBezTo>
                <a:cubicBezTo>
                  <a:pt x="53" y="5"/>
                  <a:pt x="55" y="7"/>
                  <a:pt x="58" y="8"/>
                </a:cubicBezTo>
                <a:cubicBezTo>
                  <a:pt x="60" y="10"/>
                  <a:pt x="63" y="12"/>
                  <a:pt x="64" y="15"/>
                </a:cubicBezTo>
                <a:cubicBezTo>
                  <a:pt x="65" y="17"/>
                  <a:pt x="65" y="20"/>
                  <a:pt x="63" y="21"/>
                </a:cubicBezTo>
                <a:cubicBezTo>
                  <a:pt x="61" y="22"/>
                  <a:pt x="59" y="21"/>
                  <a:pt x="58" y="20"/>
                </a:cubicBezTo>
                <a:lnTo>
                  <a:pt x="57" y="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7" name="iṧḻîďê"/>
          <p:cNvSpPr/>
          <p:nvPr/>
        </p:nvSpPr>
        <p:spPr bwMode="auto">
          <a:xfrm>
            <a:off x="774065" y="3929380"/>
            <a:ext cx="725170" cy="875665"/>
          </a:xfrm>
          <a:custGeom>
            <a:avLst/>
            <a:gdLst>
              <a:gd name="T0" fmla="*/ 302 w 401"/>
              <a:gd name="T1" fmla="*/ 485 h 485"/>
              <a:gd name="T2" fmla="*/ 296 w 401"/>
              <a:gd name="T3" fmla="*/ 485 h 485"/>
              <a:gd name="T4" fmla="*/ 254 w 401"/>
              <a:gd name="T5" fmla="*/ 431 h 485"/>
              <a:gd name="T6" fmla="*/ 296 w 401"/>
              <a:gd name="T7" fmla="*/ 98 h 485"/>
              <a:gd name="T8" fmla="*/ 51 w 401"/>
              <a:gd name="T9" fmla="*/ 105 h 485"/>
              <a:gd name="T10" fmla="*/ 1 w 401"/>
              <a:gd name="T11" fmla="*/ 58 h 485"/>
              <a:gd name="T12" fmla="*/ 48 w 401"/>
              <a:gd name="T13" fmla="*/ 9 h 485"/>
              <a:gd name="T14" fmla="*/ 350 w 401"/>
              <a:gd name="T15" fmla="*/ 0 h 485"/>
              <a:gd name="T16" fmla="*/ 387 w 401"/>
              <a:gd name="T17" fmla="*/ 16 h 485"/>
              <a:gd name="T18" fmla="*/ 399 w 401"/>
              <a:gd name="T19" fmla="*/ 55 h 485"/>
              <a:gd name="T20" fmla="*/ 350 w 401"/>
              <a:gd name="T21" fmla="*/ 443 h 485"/>
              <a:gd name="T22" fmla="*/ 302 w 401"/>
              <a:gd name="T23" fmla="*/ 485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1" h="485">
                <a:moveTo>
                  <a:pt x="302" y="485"/>
                </a:moveTo>
                <a:cubicBezTo>
                  <a:pt x="300" y="485"/>
                  <a:pt x="298" y="485"/>
                  <a:pt x="296" y="485"/>
                </a:cubicBezTo>
                <a:cubicBezTo>
                  <a:pt x="269" y="481"/>
                  <a:pt x="250" y="457"/>
                  <a:pt x="254" y="431"/>
                </a:cubicBezTo>
                <a:cubicBezTo>
                  <a:pt x="296" y="98"/>
                  <a:pt x="296" y="98"/>
                  <a:pt x="296" y="98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24" y="106"/>
                  <a:pt x="2" y="85"/>
                  <a:pt x="1" y="58"/>
                </a:cubicBezTo>
                <a:cubicBezTo>
                  <a:pt x="0" y="32"/>
                  <a:pt x="21" y="10"/>
                  <a:pt x="48" y="9"/>
                </a:cubicBezTo>
                <a:cubicBezTo>
                  <a:pt x="350" y="0"/>
                  <a:pt x="350" y="0"/>
                  <a:pt x="350" y="0"/>
                </a:cubicBezTo>
                <a:cubicBezTo>
                  <a:pt x="364" y="0"/>
                  <a:pt x="377" y="6"/>
                  <a:pt x="387" y="16"/>
                </a:cubicBezTo>
                <a:cubicBezTo>
                  <a:pt x="396" y="27"/>
                  <a:pt x="401" y="41"/>
                  <a:pt x="399" y="55"/>
                </a:cubicBezTo>
                <a:cubicBezTo>
                  <a:pt x="350" y="443"/>
                  <a:pt x="350" y="443"/>
                  <a:pt x="350" y="443"/>
                </a:cubicBezTo>
                <a:cubicBezTo>
                  <a:pt x="347" y="467"/>
                  <a:pt x="326" y="485"/>
                  <a:pt x="302" y="4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8" name="iŝ1ïḑè"/>
          <p:cNvSpPr/>
          <p:nvPr/>
        </p:nvSpPr>
        <p:spPr bwMode="auto">
          <a:xfrm>
            <a:off x="734060" y="3853815"/>
            <a:ext cx="1354455" cy="540385"/>
          </a:xfrm>
          <a:custGeom>
            <a:avLst/>
            <a:gdLst>
              <a:gd name="T0" fmla="*/ 698 w 749"/>
              <a:gd name="T1" fmla="*/ 298 h 299"/>
              <a:gd name="T2" fmla="*/ 666 w 749"/>
              <a:gd name="T3" fmla="*/ 289 h 299"/>
              <a:gd name="T4" fmla="*/ 398 w 749"/>
              <a:gd name="T5" fmla="*/ 99 h 299"/>
              <a:gd name="T6" fmla="*/ 56 w 749"/>
              <a:gd name="T7" fmla="*/ 136 h 299"/>
              <a:gd name="T8" fmla="*/ 3 w 749"/>
              <a:gd name="T9" fmla="*/ 93 h 299"/>
              <a:gd name="T10" fmla="*/ 45 w 749"/>
              <a:gd name="T11" fmla="*/ 40 h 299"/>
              <a:gd name="T12" fmla="*/ 406 w 749"/>
              <a:gd name="T13" fmla="*/ 1 h 299"/>
              <a:gd name="T14" fmla="*/ 439 w 749"/>
              <a:gd name="T15" fmla="*/ 10 h 299"/>
              <a:gd name="T16" fmla="*/ 722 w 749"/>
              <a:gd name="T17" fmla="*/ 211 h 299"/>
              <a:gd name="T18" fmla="*/ 734 w 749"/>
              <a:gd name="T19" fmla="*/ 278 h 299"/>
              <a:gd name="T20" fmla="*/ 698 w 749"/>
              <a:gd name="T21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9" h="299">
                <a:moveTo>
                  <a:pt x="698" y="298"/>
                </a:moveTo>
                <a:cubicBezTo>
                  <a:pt x="687" y="299"/>
                  <a:pt x="676" y="296"/>
                  <a:pt x="666" y="289"/>
                </a:cubicBezTo>
                <a:cubicBezTo>
                  <a:pt x="398" y="99"/>
                  <a:pt x="398" y="99"/>
                  <a:pt x="398" y="99"/>
                </a:cubicBezTo>
                <a:cubicBezTo>
                  <a:pt x="56" y="136"/>
                  <a:pt x="56" y="136"/>
                  <a:pt x="56" y="136"/>
                </a:cubicBezTo>
                <a:cubicBezTo>
                  <a:pt x="29" y="139"/>
                  <a:pt x="5" y="120"/>
                  <a:pt x="3" y="93"/>
                </a:cubicBezTo>
                <a:cubicBezTo>
                  <a:pt x="0" y="67"/>
                  <a:pt x="19" y="43"/>
                  <a:pt x="45" y="40"/>
                </a:cubicBezTo>
                <a:cubicBezTo>
                  <a:pt x="406" y="1"/>
                  <a:pt x="406" y="1"/>
                  <a:pt x="406" y="1"/>
                </a:cubicBezTo>
                <a:cubicBezTo>
                  <a:pt x="418" y="0"/>
                  <a:pt x="429" y="3"/>
                  <a:pt x="439" y="10"/>
                </a:cubicBezTo>
                <a:cubicBezTo>
                  <a:pt x="722" y="211"/>
                  <a:pt x="722" y="211"/>
                  <a:pt x="722" y="211"/>
                </a:cubicBezTo>
                <a:cubicBezTo>
                  <a:pt x="744" y="226"/>
                  <a:pt x="749" y="256"/>
                  <a:pt x="734" y="278"/>
                </a:cubicBezTo>
                <a:cubicBezTo>
                  <a:pt x="725" y="290"/>
                  <a:pt x="712" y="297"/>
                  <a:pt x="698" y="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9" name="íšļïḍè"/>
          <p:cNvSpPr/>
          <p:nvPr/>
        </p:nvSpPr>
        <p:spPr bwMode="auto">
          <a:xfrm>
            <a:off x="1922145" y="4208145"/>
            <a:ext cx="355600" cy="247015"/>
          </a:xfrm>
          <a:custGeom>
            <a:avLst/>
            <a:gdLst>
              <a:gd name="T0" fmla="*/ 0 w 197"/>
              <a:gd name="T1" fmla="*/ 87 h 137"/>
              <a:gd name="T2" fmla="*/ 37 w 197"/>
              <a:gd name="T3" fmla="*/ 126 h 137"/>
              <a:gd name="T4" fmla="*/ 74 w 197"/>
              <a:gd name="T5" fmla="*/ 127 h 137"/>
              <a:gd name="T6" fmla="*/ 195 w 197"/>
              <a:gd name="T7" fmla="*/ 19 h 137"/>
              <a:gd name="T8" fmla="*/ 192 w 197"/>
              <a:gd name="T9" fmla="*/ 6 h 137"/>
              <a:gd name="T10" fmla="*/ 179 w 197"/>
              <a:gd name="T11" fmla="*/ 0 h 137"/>
              <a:gd name="T12" fmla="*/ 70 w 197"/>
              <a:gd name="T13" fmla="*/ 19 h 137"/>
              <a:gd name="T14" fmla="*/ 0 w 197"/>
              <a:gd name="T15" fmla="*/ 8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7" h="137">
                <a:moveTo>
                  <a:pt x="0" y="87"/>
                </a:moveTo>
                <a:cubicBezTo>
                  <a:pt x="37" y="126"/>
                  <a:pt x="37" y="126"/>
                  <a:pt x="37" y="126"/>
                </a:cubicBezTo>
                <a:cubicBezTo>
                  <a:pt x="47" y="136"/>
                  <a:pt x="64" y="137"/>
                  <a:pt x="74" y="127"/>
                </a:cubicBezTo>
                <a:cubicBezTo>
                  <a:pt x="195" y="19"/>
                  <a:pt x="195" y="19"/>
                  <a:pt x="195" y="19"/>
                </a:cubicBezTo>
                <a:cubicBezTo>
                  <a:pt x="195" y="19"/>
                  <a:pt x="197" y="12"/>
                  <a:pt x="192" y="6"/>
                </a:cubicBezTo>
                <a:cubicBezTo>
                  <a:pt x="187" y="0"/>
                  <a:pt x="180" y="0"/>
                  <a:pt x="179" y="0"/>
                </a:cubicBezTo>
                <a:cubicBezTo>
                  <a:pt x="143" y="6"/>
                  <a:pt x="107" y="13"/>
                  <a:pt x="70" y="19"/>
                </a:cubicBezTo>
                <a:lnTo>
                  <a:pt x="0" y="87"/>
                </a:lnTo>
                <a:close/>
              </a:path>
            </a:pathLst>
          </a:cu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0" name="ï$1íde"/>
          <p:cNvSpPr/>
          <p:nvPr/>
        </p:nvSpPr>
        <p:spPr bwMode="auto">
          <a:xfrm>
            <a:off x="1215390" y="4697730"/>
            <a:ext cx="359410" cy="146050"/>
          </a:xfrm>
          <a:custGeom>
            <a:avLst/>
            <a:gdLst>
              <a:gd name="T0" fmla="*/ 0 w 199"/>
              <a:gd name="T1" fmla="*/ 1 h 81"/>
              <a:gd name="T2" fmla="*/ 0 w 199"/>
              <a:gd name="T3" fmla="*/ 54 h 81"/>
              <a:gd name="T4" fmla="*/ 26 w 199"/>
              <a:gd name="T5" fmla="*/ 81 h 81"/>
              <a:gd name="T6" fmla="*/ 191 w 199"/>
              <a:gd name="T7" fmla="*/ 80 h 81"/>
              <a:gd name="T8" fmla="*/ 199 w 199"/>
              <a:gd name="T9" fmla="*/ 68 h 81"/>
              <a:gd name="T10" fmla="*/ 193 w 199"/>
              <a:gd name="T11" fmla="*/ 55 h 81"/>
              <a:gd name="T12" fmla="*/ 98 w 199"/>
              <a:gd name="T13" fmla="*/ 0 h 81"/>
              <a:gd name="T14" fmla="*/ 0 w 199"/>
              <a:gd name="T15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9" h="81">
                <a:moveTo>
                  <a:pt x="0" y="1"/>
                </a:moveTo>
                <a:cubicBezTo>
                  <a:pt x="0" y="54"/>
                  <a:pt x="0" y="54"/>
                  <a:pt x="0" y="54"/>
                </a:cubicBezTo>
                <a:cubicBezTo>
                  <a:pt x="0" y="69"/>
                  <a:pt x="12" y="80"/>
                  <a:pt x="26" y="81"/>
                </a:cubicBezTo>
                <a:cubicBezTo>
                  <a:pt x="191" y="80"/>
                  <a:pt x="191" y="80"/>
                  <a:pt x="191" y="80"/>
                </a:cubicBezTo>
                <a:cubicBezTo>
                  <a:pt x="192" y="80"/>
                  <a:pt x="198" y="76"/>
                  <a:pt x="199" y="68"/>
                </a:cubicBezTo>
                <a:cubicBezTo>
                  <a:pt x="199" y="60"/>
                  <a:pt x="194" y="55"/>
                  <a:pt x="193" y="55"/>
                </a:cubicBezTo>
                <a:cubicBezTo>
                  <a:pt x="163" y="34"/>
                  <a:pt x="128" y="20"/>
                  <a:pt x="98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424A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1" name="î$1ïďê"/>
          <p:cNvSpPr/>
          <p:nvPr/>
        </p:nvSpPr>
        <p:spPr bwMode="auto">
          <a:xfrm>
            <a:off x="685800" y="3301365"/>
            <a:ext cx="309245" cy="480695"/>
          </a:xfrm>
          <a:custGeom>
            <a:avLst/>
            <a:gdLst>
              <a:gd name="T0" fmla="*/ 72 w 171"/>
              <a:gd name="T1" fmla="*/ 202 h 266"/>
              <a:gd name="T2" fmla="*/ 103 w 171"/>
              <a:gd name="T3" fmla="*/ 42 h 266"/>
              <a:gd name="T4" fmla="*/ 78 w 171"/>
              <a:gd name="T5" fmla="*/ 4 h 266"/>
              <a:gd name="T6" fmla="*/ 40 w 171"/>
              <a:gd name="T7" fmla="*/ 29 h 266"/>
              <a:gd name="T8" fmla="*/ 2 w 171"/>
              <a:gd name="T9" fmla="*/ 228 h 266"/>
              <a:gd name="T10" fmla="*/ 8 w 171"/>
              <a:gd name="T11" fmla="*/ 255 h 266"/>
              <a:gd name="T12" fmla="*/ 33 w 171"/>
              <a:gd name="T13" fmla="*/ 266 h 266"/>
              <a:gd name="T14" fmla="*/ 171 w 171"/>
              <a:gd name="T15" fmla="*/ 266 h 266"/>
              <a:gd name="T16" fmla="*/ 171 w 171"/>
              <a:gd name="T17" fmla="*/ 202 h 266"/>
              <a:gd name="T18" fmla="*/ 72 w 171"/>
              <a:gd name="T19" fmla="*/ 202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266">
                <a:moveTo>
                  <a:pt x="72" y="202"/>
                </a:moveTo>
                <a:cubicBezTo>
                  <a:pt x="103" y="42"/>
                  <a:pt x="103" y="42"/>
                  <a:pt x="103" y="42"/>
                </a:cubicBezTo>
                <a:cubicBezTo>
                  <a:pt x="107" y="24"/>
                  <a:pt x="95" y="7"/>
                  <a:pt x="78" y="4"/>
                </a:cubicBezTo>
                <a:cubicBezTo>
                  <a:pt x="60" y="0"/>
                  <a:pt x="43" y="12"/>
                  <a:pt x="40" y="29"/>
                </a:cubicBezTo>
                <a:cubicBezTo>
                  <a:pt x="2" y="228"/>
                  <a:pt x="2" y="228"/>
                  <a:pt x="2" y="228"/>
                </a:cubicBezTo>
                <a:cubicBezTo>
                  <a:pt x="0" y="237"/>
                  <a:pt x="2" y="247"/>
                  <a:pt x="8" y="255"/>
                </a:cubicBezTo>
                <a:cubicBezTo>
                  <a:pt x="15" y="262"/>
                  <a:pt x="24" y="266"/>
                  <a:pt x="33" y="266"/>
                </a:cubicBezTo>
                <a:cubicBezTo>
                  <a:pt x="171" y="266"/>
                  <a:pt x="171" y="266"/>
                  <a:pt x="171" y="266"/>
                </a:cubicBezTo>
                <a:cubicBezTo>
                  <a:pt x="171" y="202"/>
                  <a:pt x="171" y="202"/>
                  <a:pt x="171" y="202"/>
                </a:cubicBezTo>
                <a:lnTo>
                  <a:pt x="72" y="202"/>
                </a:lnTo>
                <a:close/>
              </a:path>
            </a:pathLst>
          </a:custGeom>
          <a:solidFill>
            <a:srgbClr val="A37E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7" name="ïṩḷiďé"/>
          <p:cNvSpPr/>
          <p:nvPr/>
        </p:nvSpPr>
        <p:spPr bwMode="auto">
          <a:xfrm>
            <a:off x="920115" y="2548255"/>
            <a:ext cx="585470" cy="263525"/>
          </a:xfrm>
          <a:custGeom>
            <a:avLst/>
            <a:gdLst>
              <a:gd name="T0" fmla="*/ 40 w 324"/>
              <a:gd name="T1" fmla="*/ 115 h 146"/>
              <a:gd name="T2" fmla="*/ 316 w 324"/>
              <a:gd name="T3" fmla="*/ 121 h 146"/>
              <a:gd name="T4" fmla="*/ 323 w 324"/>
              <a:gd name="T5" fmla="*/ 108 h 146"/>
              <a:gd name="T6" fmla="*/ 287 w 324"/>
              <a:gd name="T7" fmla="*/ 80 h 146"/>
              <a:gd name="T8" fmla="*/ 243 w 324"/>
              <a:gd name="T9" fmla="*/ 24 h 146"/>
              <a:gd name="T10" fmla="*/ 19 w 324"/>
              <a:gd name="T11" fmla="*/ 36 h 146"/>
              <a:gd name="T12" fmla="*/ 13 w 324"/>
              <a:gd name="T13" fmla="*/ 44 h 146"/>
              <a:gd name="T14" fmla="*/ 7 w 324"/>
              <a:gd name="T15" fmla="*/ 63 h 146"/>
              <a:gd name="T16" fmla="*/ 40 w 324"/>
              <a:gd name="T17" fmla="*/ 115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" h="146">
                <a:moveTo>
                  <a:pt x="40" y="115"/>
                </a:moveTo>
                <a:cubicBezTo>
                  <a:pt x="117" y="127"/>
                  <a:pt x="268" y="146"/>
                  <a:pt x="316" y="121"/>
                </a:cubicBezTo>
                <a:cubicBezTo>
                  <a:pt x="321" y="119"/>
                  <a:pt x="324" y="113"/>
                  <a:pt x="323" y="108"/>
                </a:cubicBezTo>
                <a:cubicBezTo>
                  <a:pt x="321" y="97"/>
                  <a:pt x="314" y="80"/>
                  <a:pt x="287" y="80"/>
                </a:cubicBezTo>
                <a:cubicBezTo>
                  <a:pt x="247" y="80"/>
                  <a:pt x="287" y="26"/>
                  <a:pt x="243" y="24"/>
                </a:cubicBezTo>
                <a:cubicBezTo>
                  <a:pt x="200" y="22"/>
                  <a:pt x="76" y="0"/>
                  <a:pt x="19" y="36"/>
                </a:cubicBezTo>
                <a:cubicBezTo>
                  <a:pt x="16" y="38"/>
                  <a:pt x="14" y="41"/>
                  <a:pt x="13" y="44"/>
                </a:cubicBezTo>
                <a:cubicBezTo>
                  <a:pt x="7" y="63"/>
                  <a:pt x="7" y="63"/>
                  <a:pt x="7" y="63"/>
                </a:cubicBezTo>
                <a:cubicBezTo>
                  <a:pt x="0" y="87"/>
                  <a:pt x="15" y="111"/>
                  <a:pt x="40" y="11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8" name="ïsļïḍe"/>
          <p:cNvSpPr/>
          <p:nvPr/>
        </p:nvSpPr>
        <p:spPr bwMode="auto">
          <a:xfrm>
            <a:off x="970280" y="3285490"/>
            <a:ext cx="119380" cy="327025"/>
          </a:xfrm>
          <a:custGeom>
            <a:avLst/>
            <a:gdLst>
              <a:gd name="T0" fmla="*/ 66 w 66"/>
              <a:gd name="T1" fmla="*/ 28 h 181"/>
              <a:gd name="T2" fmla="*/ 45 w 66"/>
              <a:gd name="T3" fmla="*/ 181 h 181"/>
              <a:gd name="T4" fmla="*/ 0 w 66"/>
              <a:gd name="T5" fmla="*/ 26 h 181"/>
              <a:gd name="T6" fmla="*/ 8 w 66"/>
              <a:gd name="T7" fmla="*/ 0 h 181"/>
              <a:gd name="T8" fmla="*/ 39 w 66"/>
              <a:gd name="T9" fmla="*/ 1 h 181"/>
              <a:gd name="T10" fmla="*/ 66 w 66"/>
              <a:gd name="T11" fmla="*/ 2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181">
                <a:moveTo>
                  <a:pt x="66" y="28"/>
                </a:moveTo>
                <a:cubicBezTo>
                  <a:pt x="45" y="181"/>
                  <a:pt x="45" y="181"/>
                  <a:pt x="45" y="181"/>
                </a:cubicBezTo>
                <a:cubicBezTo>
                  <a:pt x="0" y="26"/>
                  <a:pt x="0" y="26"/>
                  <a:pt x="0" y="26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29" y="12"/>
                  <a:pt x="39" y="1"/>
                </a:cubicBezTo>
                <a:lnTo>
                  <a:pt x="66" y="28"/>
                </a:lnTo>
                <a:close/>
              </a:path>
            </a:pathLst>
          </a:custGeom>
          <a:solidFill>
            <a:srgbClr val="FFF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59" name="ïşļîḓe"/>
          <p:cNvSpPr/>
          <p:nvPr/>
        </p:nvSpPr>
        <p:spPr bwMode="auto">
          <a:xfrm>
            <a:off x="1189355" y="2880995"/>
            <a:ext cx="127000" cy="153035"/>
          </a:xfrm>
          <a:custGeom>
            <a:avLst/>
            <a:gdLst>
              <a:gd name="T0" fmla="*/ 8 w 70"/>
              <a:gd name="T1" fmla="*/ 19 h 85"/>
              <a:gd name="T2" fmla="*/ 49 w 70"/>
              <a:gd name="T3" fmla="*/ 68 h 85"/>
              <a:gd name="T4" fmla="*/ 10 w 70"/>
              <a:gd name="T5" fmla="*/ 67 h 85"/>
              <a:gd name="T6" fmla="*/ 8 w 70"/>
              <a:gd name="T7" fmla="*/ 19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85">
                <a:moveTo>
                  <a:pt x="8" y="19"/>
                </a:moveTo>
                <a:cubicBezTo>
                  <a:pt x="0" y="0"/>
                  <a:pt x="70" y="51"/>
                  <a:pt x="49" y="68"/>
                </a:cubicBezTo>
                <a:cubicBezTo>
                  <a:pt x="28" y="85"/>
                  <a:pt x="10" y="67"/>
                  <a:pt x="10" y="67"/>
                </a:cubicBezTo>
                <a:cubicBezTo>
                  <a:pt x="10" y="67"/>
                  <a:pt x="21" y="51"/>
                  <a:pt x="8" y="19"/>
                </a:cubicBezTo>
                <a:close/>
              </a:path>
            </a:pathLst>
          </a:custGeom>
          <a:gradFill>
            <a:gsLst>
              <a:gs pos="100000">
                <a:srgbClr val="F8B1B2"/>
              </a:gs>
              <a:gs pos="0">
                <a:srgbClr val="FBD2C6"/>
              </a:gs>
            </a:gsLst>
            <a:lin ang="0" scaled="0"/>
          </a:gra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0" name="ïŝļiḑè"/>
          <p:cNvSpPr/>
          <p:nvPr/>
        </p:nvSpPr>
        <p:spPr bwMode="auto">
          <a:xfrm>
            <a:off x="1022985" y="2889250"/>
            <a:ext cx="29210" cy="31115"/>
          </a:xfrm>
          <a:prstGeom prst="ellipse">
            <a:avLst/>
          </a:prstGeom>
          <a:solidFill>
            <a:srgbClr val="3C2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1" name="íṧľiďê"/>
          <p:cNvSpPr/>
          <p:nvPr/>
        </p:nvSpPr>
        <p:spPr bwMode="auto">
          <a:xfrm>
            <a:off x="1329055" y="2882900"/>
            <a:ext cx="29210" cy="29845"/>
          </a:xfrm>
          <a:prstGeom prst="ellipse">
            <a:avLst/>
          </a:prstGeom>
          <a:solidFill>
            <a:srgbClr val="3C24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2" name="ïš1îḋe"/>
          <p:cNvSpPr/>
          <p:nvPr/>
        </p:nvSpPr>
        <p:spPr bwMode="auto">
          <a:xfrm>
            <a:off x="908050" y="3240405"/>
            <a:ext cx="132080" cy="182245"/>
          </a:xfrm>
          <a:custGeom>
            <a:avLst/>
            <a:gdLst>
              <a:gd name="T0" fmla="*/ 19 w 73"/>
              <a:gd name="T1" fmla="*/ 0 h 101"/>
              <a:gd name="T2" fmla="*/ 72 w 73"/>
              <a:gd name="T3" fmla="*/ 57 h 101"/>
              <a:gd name="T4" fmla="*/ 28 w 73"/>
              <a:gd name="T5" fmla="*/ 101 h 101"/>
              <a:gd name="T6" fmla="*/ 0 w 73"/>
              <a:gd name="T7" fmla="*/ 14 h 101"/>
              <a:gd name="T8" fmla="*/ 19 w 73"/>
              <a:gd name="T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01">
                <a:moveTo>
                  <a:pt x="19" y="0"/>
                </a:moveTo>
                <a:cubicBezTo>
                  <a:pt x="19" y="0"/>
                  <a:pt x="73" y="57"/>
                  <a:pt x="72" y="57"/>
                </a:cubicBezTo>
                <a:cubicBezTo>
                  <a:pt x="71" y="58"/>
                  <a:pt x="28" y="101"/>
                  <a:pt x="28" y="101"/>
                </a:cubicBezTo>
                <a:cubicBezTo>
                  <a:pt x="0" y="14"/>
                  <a:pt x="0" y="14"/>
                  <a:pt x="0" y="14"/>
                </a:cubicBezTo>
                <a:lnTo>
                  <a:pt x="19" y="0"/>
                </a:lnTo>
                <a:close/>
              </a:path>
            </a:pathLst>
          </a:custGeom>
          <a:solidFill>
            <a:srgbClr val="FFF0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3" name="îṥ1îďé"/>
          <p:cNvSpPr/>
          <p:nvPr/>
        </p:nvSpPr>
        <p:spPr bwMode="auto">
          <a:xfrm>
            <a:off x="1001395" y="3332480"/>
            <a:ext cx="66675" cy="76200"/>
          </a:xfrm>
          <a:custGeom>
            <a:avLst/>
            <a:gdLst>
              <a:gd name="T0" fmla="*/ 26 w 80"/>
              <a:gd name="T1" fmla="*/ 0 h 91"/>
              <a:gd name="T2" fmla="*/ 80 w 80"/>
              <a:gd name="T3" fmla="*/ 41 h 91"/>
              <a:gd name="T4" fmla="*/ 63 w 80"/>
              <a:gd name="T5" fmla="*/ 91 h 91"/>
              <a:gd name="T6" fmla="*/ 26 w 80"/>
              <a:gd name="T7" fmla="*/ 91 h 91"/>
              <a:gd name="T8" fmla="*/ 0 w 80"/>
              <a:gd name="T9" fmla="*/ 56 h 91"/>
              <a:gd name="T10" fmla="*/ 26 w 80"/>
              <a:gd name="T1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0" h="91">
                <a:moveTo>
                  <a:pt x="26" y="0"/>
                </a:moveTo>
                <a:lnTo>
                  <a:pt x="80" y="41"/>
                </a:lnTo>
                <a:lnTo>
                  <a:pt x="63" y="91"/>
                </a:lnTo>
                <a:lnTo>
                  <a:pt x="26" y="91"/>
                </a:lnTo>
                <a:lnTo>
                  <a:pt x="0" y="56"/>
                </a:lnTo>
                <a:lnTo>
                  <a:pt x="26" y="0"/>
                </a:lnTo>
                <a:close/>
              </a:path>
            </a:pathLst>
          </a:custGeom>
          <a:solidFill>
            <a:srgbClr val="FC6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4" name="îś1íḋé"/>
          <p:cNvSpPr/>
          <p:nvPr/>
        </p:nvSpPr>
        <p:spPr bwMode="auto">
          <a:xfrm>
            <a:off x="1009015" y="3408045"/>
            <a:ext cx="65405" cy="203835"/>
          </a:xfrm>
          <a:custGeom>
            <a:avLst/>
            <a:gdLst>
              <a:gd name="T0" fmla="*/ 78 w 78"/>
              <a:gd name="T1" fmla="*/ 69 h 244"/>
              <a:gd name="T2" fmla="*/ 54 w 78"/>
              <a:gd name="T3" fmla="*/ 0 h 244"/>
              <a:gd name="T4" fmla="*/ 17 w 78"/>
              <a:gd name="T5" fmla="*/ 0 h 244"/>
              <a:gd name="T6" fmla="*/ 0 w 78"/>
              <a:gd name="T7" fmla="*/ 69 h 244"/>
              <a:gd name="T8" fmla="*/ 52 w 78"/>
              <a:gd name="T9" fmla="*/ 244 h 244"/>
              <a:gd name="T10" fmla="*/ 78 w 78"/>
              <a:gd name="T11" fmla="*/ 6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244">
                <a:moveTo>
                  <a:pt x="78" y="69"/>
                </a:moveTo>
                <a:lnTo>
                  <a:pt x="54" y="0"/>
                </a:lnTo>
                <a:lnTo>
                  <a:pt x="17" y="0"/>
                </a:lnTo>
                <a:lnTo>
                  <a:pt x="0" y="69"/>
                </a:lnTo>
                <a:lnTo>
                  <a:pt x="52" y="244"/>
                </a:lnTo>
                <a:lnTo>
                  <a:pt x="78" y="69"/>
                </a:lnTo>
                <a:close/>
              </a:path>
            </a:pathLst>
          </a:custGeom>
          <a:solidFill>
            <a:srgbClr val="FC60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5" name="ïṥḻîḓè"/>
          <p:cNvSpPr/>
          <p:nvPr/>
        </p:nvSpPr>
        <p:spPr bwMode="auto">
          <a:xfrm>
            <a:off x="1022985" y="3332480"/>
            <a:ext cx="61595" cy="46990"/>
          </a:xfrm>
          <a:prstGeom prst="line">
            <a:avLst/>
          </a:prstGeom>
          <a:noFill/>
          <a:ln w="12700" cap="flat">
            <a:solidFill>
              <a:srgbClr val="FAD48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6" name="iṧḷíḓe"/>
          <p:cNvSpPr/>
          <p:nvPr/>
        </p:nvSpPr>
        <p:spPr bwMode="auto">
          <a:xfrm>
            <a:off x="988695" y="3391535"/>
            <a:ext cx="0" cy="0"/>
          </a:xfrm>
          <a:prstGeom prst="line">
            <a:avLst/>
          </a:prstGeom>
          <a:noFill/>
          <a:ln w="12700" cap="flat">
            <a:solidFill>
              <a:srgbClr val="FAD48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7" name="iŝ1îďé"/>
          <p:cNvSpPr/>
          <p:nvPr/>
        </p:nvSpPr>
        <p:spPr bwMode="auto">
          <a:xfrm>
            <a:off x="294640" y="3817620"/>
            <a:ext cx="714375" cy="1026160"/>
          </a:xfrm>
          <a:custGeom>
            <a:avLst/>
            <a:gdLst>
              <a:gd name="T0" fmla="*/ 803 w 855"/>
              <a:gd name="T1" fmla="*/ 1226 h 1228"/>
              <a:gd name="T2" fmla="*/ 649 w 855"/>
              <a:gd name="T3" fmla="*/ 43 h 1228"/>
              <a:gd name="T4" fmla="*/ 688 w 855"/>
              <a:gd name="T5" fmla="*/ 76 h 1228"/>
              <a:gd name="T6" fmla="*/ 154 w 855"/>
              <a:gd name="T7" fmla="*/ 76 h 1228"/>
              <a:gd name="T8" fmla="*/ 193 w 855"/>
              <a:gd name="T9" fmla="*/ 41 h 1228"/>
              <a:gd name="T10" fmla="*/ 52 w 855"/>
              <a:gd name="T11" fmla="*/ 1228 h 1228"/>
              <a:gd name="T12" fmla="*/ 0 w 855"/>
              <a:gd name="T13" fmla="*/ 1223 h 1228"/>
              <a:gd name="T14" fmla="*/ 117 w 855"/>
              <a:gd name="T15" fmla="*/ 35 h 1228"/>
              <a:gd name="T16" fmla="*/ 119 w 855"/>
              <a:gd name="T17" fmla="*/ 0 h 1228"/>
              <a:gd name="T18" fmla="*/ 154 w 855"/>
              <a:gd name="T19" fmla="*/ 0 h 1228"/>
              <a:gd name="T20" fmla="*/ 688 w 855"/>
              <a:gd name="T21" fmla="*/ 0 h 1228"/>
              <a:gd name="T22" fmla="*/ 721 w 855"/>
              <a:gd name="T23" fmla="*/ 0 h 1228"/>
              <a:gd name="T24" fmla="*/ 725 w 855"/>
              <a:gd name="T25" fmla="*/ 35 h 1228"/>
              <a:gd name="T26" fmla="*/ 855 w 855"/>
              <a:gd name="T27" fmla="*/ 1219 h 1228"/>
              <a:gd name="T28" fmla="*/ 803 w 855"/>
              <a:gd name="T29" fmla="*/ 1226 h 1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5" h="1228">
                <a:moveTo>
                  <a:pt x="803" y="1226"/>
                </a:moveTo>
                <a:lnTo>
                  <a:pt x="649" y="43"/>
                </a:lnTo>
                <a:lnTo>
                  <a:pt x="688" y="76"/>
                </a:lnTo>
                <a:lnTo>
                  <a:pt x="154" y="76"/>
                </a:lnTo>
                <a:lnTo>
                  <a:pt x="193" y="41"/>
                </a:lnTo>
                <a:lnTo>
                  <a:pt x="52" y="1228"/>
                </a:lnTo>
                <a:lnTo>
                  <a:pt x="0" y="1223"/>
                </a:lnTo>
                <a:lnTo>
                  <a:pt x="117" y="35"/>
                </a:lnTo>
                <a:lnTo>
                  <a:pt x="119" y="0"/>
                </a:lnTo>
                <a:lnTo>
                  <a:pt x="154" y="0"/>
                </a:lnTo>
                <a:lnTo>
                  <a:pt x="688" y="0"/>
                </a:lnTo>
                <a:lnTo>
                  <a:pt x="721" y="0"/>
                </a:lnTo>
                <a:lnTo>
                  <a:pt x="725" y="35"/>
                </a:lnTo>
                <a:lnTo>
                  <a:pt x="855" y="1219"/>
                </a:lnTo>
                <a:lnTo>
                  <a:pt x="803" y="1226"/>
                </a:lnTo>
                <a:close/>
              </a:path>
            </a:pathLst>
          </a:custGeom>
          <a:solidFill>
            <a:srgbClr val="F4FA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8" name="i$ḷíde"/>
          <p:cNvSpPr/>
          <p:nvPr/>
        </p:nvSpPr>
        <p:spPr bwMode="auto">
          <a:xfrm>
            <a:off x="316230" y="3780155"/>
            <a:ext cx="2017395" cy="55880"/>
          </a:xfrm>
          <a:prstGeom prst="rect">
            <a:avLst/>
          </a:prstGeom>
          <a:solidFill>
            <a:srgbClr val="FED3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69" name="ïśḷïḑè"/>
          <p:cNvSpPr/>
          <p:nvPr/>
        </p:nvSpPr>
        <p:spPr bwMode="auto">
          <a:xfrm>
            <a:off x="316230" y="3780155"/>
            <a:ext cx="669290" cy="55880"/>
          </a:xfrm>
          <a:prstGeom prst="rect">
            <a:avLst/>
          </a:prstGeom>
          <a:solidFill>
            <a:srgbClr val="FFF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105" y="896620"/>
            <a:ext cx="3455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1）高温•火花引起的火灾•爆炸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5480" y="1331595"/>
            <a:ext cx="2454275" cy="37010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各种焊接火花的温度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13103" name="表格 813102"/>
          <p:cNvGraphicFramePr/>
          <p:nvPr/>
        </p:nvGraphicFramePr>
        <p:xfrm>
          <a:off x="934720" y="1990725"/>
          <a:ext cx="7416800" cy="22580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614930"/>
                <a:gridCol w="2401570"/>
                <a:gridCol w="2400300"/>
              </a:tblGrid>
              <a:tr h="404495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种  类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最高温度</a:t>
                      </a: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(℃)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最高温度</a:t>
                      </a: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(℃)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17855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氧气</a:t>
                      </a:r>
                      <a:r>
                        <a:rPr lang="en-US" altLang="ko-KR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乙炔火花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3,200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2,300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617855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铁</a:t>
                      </a: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弧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6,000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4,000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617855"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碳</a:t>
                      </a: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弧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5,300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2,000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 flipH="1">
            <a:off x="758825" y="385445"/>
            <a:ext cx="353695" cy="27305"/>
          </a:xfrm>
          <a:prstGeom prst="roundRect">
            <a:avLst>
              <a:gd name="adj" fmla="val 24830"/>
            </a:avLst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506" y="99884"/>
            <a:ext cx="4337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FEFE"/>
                </a:solidFill>
                <a:latin typeface="微软雅黑" panose="020B0503020204020204" charset="-122"/>
                <a:ea typeface="微软雅黑" panose="020B0503020204020204" charset="-122"/>
                <a:sym typeface="Impact" panose="020B0806030902050204" pitchFamily="34" charset="0"/>
              </a:rPr>
              <a:t>2</a:t>
            </a:r>
            <a:endParaRPr lang="en-US" altLang="en-US" sz="3200" b="1" dirty="0">
              <a:solidFill>
                <a:srgbClr val="FEFEFE"/>
              </a:solidFill>
              <a:latin typeface="微软雅黑" panose="020B0503020204020204" charset="-122"/>
              <a:ea typeface="微软雅黑" panose="020B0503020204020204" charset="-122"/>
              <a:sym typeface="Impact" panose="020B080603090205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2105" y="896620"/>
            <a:ext cx="3455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1）高温•火花引起的火灾•爆炸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5480" y="1331595"/>
            <a:ext cx="3235325" cy="370105"/>
          </a:xfrm>
          <a:prstGeom prst="roundRect">
            <a:avLst/>
          </a:prstGeom>
          <a:solidFill>
            <a:srgbClr val="40404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切割作业时火花的飞散距离（例）</a:t>
            </a:r>
            <a:endParaRPr lang="zh-CN" altLang="en-US" sz="1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15272" name="表格 815271"/>
          <p:cNvGraphicFramePr/>
          <p:nvPr/>
        </p:nvGraphicFramePr>
        <p:xfrm>
          <a:off x="1007745" y="1915160"/>
          <a:ext cx="7315200" cy="27444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365125">
                <a:tc rowSpan="3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高度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板厚</a:t>
                      </a: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(℃)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气压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 方向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飞散距离</a:t>
                      </a: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(m)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3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风速</a:t>
                      </a:r>
                      <a:r>
                        <a:rPr lang="en-US" altLang="ko-KR" sz="14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(℃)</a:t>
                      </a:r>
                      <a:endParaRPr lang="en-US" altLang="ko-KR" sz="14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6512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迎风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背风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cPr/>
                </a:tc>
                <a:tc vMerge="1">
                  <a:tcPr/>
                </a:tc>
              </a:tr>
              <a:tr h="5791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1次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火花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2次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火花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1次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火花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2次</a:t>
                      </a:r>
                      <a:r>
                        <a:rPr lang="ko-KR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火花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cPr/>
                </a:tc>
              </a:tr>
              <a:tr h="365125">
                <a:tc row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8.25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4.5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侧向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4.5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6.5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7.0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9.0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1-2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5941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下方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3.5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6.0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 vMerge="1">
                  <a:tcPr/>
                </a:tc>
              </a:tr>
              <a:tr h="360045">
                <a:tc row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11.25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4.5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侧向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5.5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7.0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6.0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9.5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1-2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5052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ko-KR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下方</a:t>
                      </a:r>
                      <a:endParaRPr lang="ko-KR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3.5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6.0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Gulim" panose="020B0600000101010101" pitchFamily="34" charset="-127"/>
                          <a:ea typeface="Gulim" panose="020B0600000101010101" pitchFamily="34" charset="-127"/>
                          <a:cs typeface="+mn-cs"/>
                        </a:defRPr>
                      </a:lvl1pPr>
                      <a:lvl2pPr marL="742950" lvl="1" indent="-28575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ko-KR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ko-KR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7" name="文本框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25550" y="120015"/>
            <a:ext cx="692594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00" b="1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危险有害因素特性</a:t>
            </a:r>
            <a:r>
              <a:rPr lang="zh-CN" altLang="en-US" sz="30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及安全对策</a:t>
            </a:r>
            <a:endParaRPr lang="zh-CN" altLang="en-US" sz="30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6"/>
  <p:tag name="KSO_WM_TEMPLATE_CATEGORY" val="special"/>
  <p:tag name="KSO_WM_TEMPLATE_INDEX" val="20163058"/>
  <p:tag name="KSO_WM_UNIT_INDEX" val="26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13"/>
  <p:tag name="KSO_WM_TEMPLATE_CATEGORY" val="special"/>
  <p:tag name="KSO_WM_TEMPLATE_INDEX" val="20163058"/>
  <p:tag name="KSO_WM_UNIT_INDEX" val="13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0"/>
  <p:tag name="KSO_WM_TEMPLATE_CATEGORY" val="special"/>
  <p:tag name="KSO_WM_TEMPLATE_INDEX" val="20163058"/>
  <p:tag name="KSO_WM_UNIT_INDEX" val="20"/>
</p:tagLst>
</file>

<file path=ppt/tags/tag1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1"/>
  <p:tag name="KSO_WM_TEMPLATE_CATEGORY" val="special"/>
  <p:tag name="KSO_WM_TEMPLATE_INDEX" val="20163058"/>
  <p:tag name="KSO_WM_UNIT_INDEX" val="21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2"/>
  <p:tag name="KSO_WM_TEMPLATE_CATEGORY" val="special"/>
  <p:tag name="KSO_WM_TEMPLATE_INDEX" val="20163058"/>
  <p:tag name="KSO_WM_UNIT_INDEX" val="22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3"/>
  <p:tag name="KSO_WM_TEMPLATE_CATEGORY" val="special"/>
  <p:tag name="KSO_WM_TEMPLATE_INDEX" val="20163058"/>
  <p:tag name="KSO_WM_UNIT_INDEX" val="23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4"/>
  <p:tag name="KSO_WM_TEMPLATE_CATEGORY" val="special"/>
  <p:tag name="KSO_WM_TEMPLATE_INDEX" val="20163058"/>
  <p:tag name="KSO_WM_UNIT_INDEX" val="24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5"/>
  <p:tag name="KSO_WM_TEMPLATE_CATEGORY" val="special"/>
  <p:tag name="KSO_WM_TEMPLATE_INDEX" val="20163058"/>
  <p:tag name="KSO_WM_UNIT_INDEX" val="25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6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66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4*i*26"/>
  <p:tag name="KSO_WM_TEMPLATE_CATEGORY" val="special"/>
  <p:tag name="KSO_WM_TEMPLATE_INDEX" val="20163058"/>
  <p:tag name="KSO_WM_UNIT_INDEX" val="26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2"/>
  <p:tag name="KSO_WM_TEMPLATE_CATEGORY" val="special"/>
  <p:tag name="KSO_WM_TEMPLATE_INDEX" val="20163058"/>
  <p:tag name="KSO_WM_UNIT_INDEX" val="32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6"/>
  <p:tag name="KSO_WM_TEMPLATE_CATEGORY" val="special"/>
  <p:tag name="KSO_WM_TEMPLATE_INDEX" val="20163058"/>
  <p:tag name="KSO_WM_UNIT_INDEX" val="36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3"/>
  <p:tag name="KSO_WM_TEMPLATE_CATEGORY" val="special"/>
  <p:tag name="KSO_WM_TEMPLATE_INDEX" val="20163058"/>
  <p:tag name="KSO_WM_UNIT_INDEX" val="33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7"/>
  <p:tag name="KSO_WM_TEMPLATE_CATEGORY" val="special"/>
  <p:tag name="KSO_WM_TEMPLATE_INDEX" val="20163058"/>
  <p:tag name="KSO_WM_UNIT_INDEX" val="37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40"/>
  <p:tag name="KSO_WM_TEMPLATE_CATEGORY" val="special"/>
  <p:tag name="KSO_WM_TEMPLATE_INDEX" val="20163058"/>
  <p:tag name="KSO_WM_UNIT_INDEX" val="40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41"/>
  <p:tag name="KSO_WM_TEMPLATE_CATEGORY" val="special"/>
  <p:tag name="KSO_WM_TEMPLATE_INDEX" val="20163058"/>
  <p:tag name="KSO_WM_UNIT_INDEX" val="41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4*i*29"/>
  <p:tag name="KSO_WM_TEMPLATE_CATEGORY" val="special"/>
  <p:tag name="KSO_WM_TEMPLATE_INDEX" val="20163058"/>
  <p:tag name="KSO_WM_UNIT_INDEX" val="29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2"/>
  <p:tag name="KSO_WM_TEMPLATE_CATEGORY" val="special"/>
  <p:tag name="KSO_WM_TEMPLATE_INDEX" val="20163058"/>
  <p:tag name="KSO_WM_UNIT_INDEX" val="32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6"/>
  <p:tag name="KSO_WM_TEMPLATE_CATEGORY" val="special"/>
  <p:tag name="KSO_WM_TEMPLATE_INDEX" val="20163058"/>
  <p:tag name="KSO_WM_UNIT_INDEX" val="36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40"/>
  <p:tag name="KSO_WM_TEMPLATE_CATEGORY" val="special"/>
  <p:tag name="KSO_WM_TEMPLATE_INDEX" val="20163058"/>
  <p:tag name="KSO_WM_UNIT_INDEX" val="40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4*i*28"/>
  <p:tag name="KSO_WM_TEMPLATE_CATEGORY" val="special"/>
  <p:tag name="KSO_WM_TEMPLATE_INDEX" val="20163058"/>
  <p:tag name="KSO_WM_UNIT_INDEX" val="28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8"/>
  <p:tag name="KSO_WM_TEMPLATE_CATEGORY" val="special"/>
  <p:tag name="KSO_WM_TEMPLATE_INDEX" val="20163058"/>
  <p:tag name="KSO_WM_UNIT_INDEX" val="8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9"/>
  <p:tag name="KSO_WM_TEMPLATE_CATEGORY" val="special"/>
  <p:tag name="KSO_WM_TEMPLATE_INDEX" val="20163058"/>
  <p:tag name="KSO_WM_UNIT_INDEX" val="9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0"/>
  <p:tag name="KSO_WM_TEMPLATE_CATEGORY" val="special"/>
  <p:tag name="KSO_WM_TEMPLATE_INDEX" val="20163058"/>
  <p:tag name="KSO_WM_UNIT_INDEX" val="10"/>
</p:tagLst>
</file>

<file path=ppt/tags/tag1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1"/>
  <p:tag name="KSO_WM_TEMPLATE_CATEGORY" val="special"/>
  <p:tag name="KSO_WM_TEMPLATE_INDEX" val="20163058"/>
  <p:tag name="KSO_WM_UNIT_INDEX" val="11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7"/>
  <p:tag name="KSO_WM_TEMPLATE_CATEGORY" val="special"/>
  <p:tag name="KSO_WM_TEMPLATE_INDEX" val="20163058"/>
  <p:tag name="KSO_WM_UNIT_INDEX" val="17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8"/>
  <p:tag name="KSO_WM_TEMPLATE_CATEGORY" val="special"/>
  <p:tag name="KSO_WM_TEMPLATE_INDEX" val="20163058"/>
  <p:tag name="KSO_WM_UNIT_INDEX" val="18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9"/>
  <p:tag name="KSO_WM_TEMPLATE_CATEGORY" val="special"/>
  <p:tag name="KSO_WM_TEMPLATE_INDEX" val="20163058"/>
  <p:tag name="KSO_WM_UNIT_INDEX" val="19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0"/>
  <p:tag name="KSO_WM_TEMPLATE_CATEGORY" val="special"/>
  <p:tag name="KSO_WM_TEMPLATE_INDEX" val="20163058"/>
  <p:tag name="KSO_WM_UNIT_INDEX" val="2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0"/>
  <p:tag name="KSO_WM_TEMPLATE_CATEGORY" val="special"/>
  <p:tag name="KSO_WM_TEMPLATE_INDEX" val="20163058"/>
  <p:tag name="KSO_WM_UNIT_INDEX" val="0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2"/>
  <p:tag name="KSO_WM_TEMPLATE_CATEGORY" val="special"/>
  <p:tag name="KSO_WM_TEMPLATE_INDEX" val="20163058"/>
  <p:tag name="KSO_WM_UNIT_INDEX" val="22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33"/>
  <p:tag name="KSO_WM_TEMPLATE_CATEGORY" val="special"/>
  <p:tag name="KSO_WM_TEMPLATE_INDEX" val="20163058"/>
  <p:tag name="KSO_WM_UNIT_INDEX" val="33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3"/>
  <p:tag name="KSO_WM_TEMPLATE_CATEGORY" val="special"/>
  <p:tag name="KSO_WM_TEMPLATE_INDEX" val="20163058"/>
  <p:tag name="KSO_WM_UNIT_INDEX" val="23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4"/>
  <p:tag name="KSO_WM_TEMPLATE_CATEGORY" val="special"/>
  <p:tag name="KSO_WM_TEMPLATE_INDEX" val="20163058"/>
  <p:tag name="KSO_WM_UNIT_INDEX" val="24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5"/>
  <p:tag name="KSO_WM_TEMPLATE_CATEGORY" val="special"/>
  <p:tag name="KSO_WM_TEMPLATE_INDEX" val="20163058"/>
  <p:tag name="KSO_WM_UNIT_INDEX" val="25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7"/>
  <p:tag name="KSO_WM_TEMPLATE_CATEGORY" val="special"/>
  <p:tag name="KSO_WM_TEMPLATE_INDEX" val="20163058"/>
  <p:tag name="KSO_WM_UNIT_INDEX" val="27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38"/>
  <p:tag name="KSO_WM_TEMPLATE_CATEGORY" val="special"/>
  <p:tag name="KSO_WM_TEMPLATE_INDEX" val="20163058"/>
  <p:tag name="KSO_WM_UNIT_INDEX" val="38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8"/>
  <p:tag name="KSO_WM_TEMPLATE_CATEGORY" val="special"/>
  <p:tag name="KSO_WM_TEMPLATE_INDEX" val="20163058"/>
  <p:tag name="KSO_WM_UNIT_INDEX" val="28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9"/>
  <p:tag name="KSO_WM_TEMPLATE_CATEGORY" val="special"/>
  <p:tag name="KSO_WM_TEMPLATE_INDEX" val="20163058"/>
  <p:tag name="KSO_WM_UNIT_INDEX" val="29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30"/>
  <p:tag name="KSO_WM_TEMPLATE_CATEGORY" val="special"/>
  <p:tag name="KSO_WM_TEMPLATE_INDEX" val="20163058"/>
  <p:tag name="KSO_WM_UNIT_INDEX" val="3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28"/>
  <p:tag name="KSO_WM_TEMPLATE_CATEGORY" val="special"/>
  <p:tag name="KSO_WM_TEMPLATE_INDEX" val="20163058"/>
  <p:tag name="KSO_WM_UNIT_INDEX" val="28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7"/>
  <p:tag name="KSO_WM_TEMPLATE_CATEGORY" val="special"/>
  <p:tag name="KSO_WM_TEMPLATE_INDEX" val="20163058"/>
  <p:tag name="KSO_WM_UNIT_INDEX" val="7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32"/>
  <p:tag name="KSO_WM_TEMPLATE_CATEGORY" val="special"/>
  <p:tag name="KSO_WM_TEMPLATE_INDEX" val="20163058"/>
  <p:tag name="KSO_WM_UNIT_INDEX" val="32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45"/>
  <p:tag name="KSO_WM_TEMPLATE_CATEGORY" val="special"/>
  <p:tag name="KSO_WM_TEMPLATE_INDEX" val="20163058"/>
  <p:tag name="KSO_WM_UNIT_INDEX" val="45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3"/>
  <p:tag name="KSO_WM_TEMPLATE_CATEGORY" val="special"/>
  <p:tag name="KSO_WM_TEMPLATE_INDEX" val="20163058"/>
  <p:tag name="KSO_WM_UNIT_INDEX" val="23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4"/>
  <p:tag name="KSO_WM_TEMPLATE_CATEGORY" val="special"/>
  <p:tag name="KSO_WM_TEMPLATE_INDEX" val="20163058"/>
  <p:tag name="KSO_WM_UNIT_INDEX" val="24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5"/>
  <p:tag name="KSO_WM_TEMPLATE_CATEGORY" val="special"/>
  <p:tag name="KSO_WM_TEMPLATE_INDEX" val="20163058"/>
  <p:tag name="KSO_WM_UNIT_INDEX" val="25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27"/>
  <p:tag name="KSO_WM_TEMPLATE_CATEGORY" val="special"/>
  <p:tag name="KSO_WM_TEMPLATE_INDEX" val="20163058"/>
  <p:tag name="KSO_WM_UNIT_INDEX" val="27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38"/>
  <p:tag name="KSO_WM_TEMPLATE_CATEGORY" val="special"/>
  <p:tag name="KSO_WM_TEMPLATE_INDEX" val="20163058"/>
  <p:tag name="KSO_WM_UNIT_INDEX" val="38"/>
</p:tagLst>
</file>

<file path=ppt/tags/tag207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3"/>
  <p:tag name="KSO_WM_TEMPLATE_CATEGORY" val="special"/>
  <p:tag name="KSO_WM_TEMPLATE_INDEX" val="20163058"/>
  <p:tag name="KSO_WM_UNIT_INDEX" val="33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37"/>
  <p:tag name="KSO_WM_TEMPLATE_CATEGORY" val="special"/>
  <p:tag name="KSO_WM_TEMPLATE_INDEX" val="20163058"/>
  <p:tag name="KSO_WM_UNIT_INDEX" val="37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8"/>
  <p:tag name="KSO_WM_TEMPLATE_CATEGORY" val="special"/>
  <p:tag name="KSO_WM_TEMPLATE_INDEX" val="20163058"/>
  <p:tag name="KSO_WM_UNIT_INDEX" val="8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41"/>
  <p:tag name="KSO_WM_TEMPLATE_CATEGORY" val="special"/>
  <p:tag name="KSO_WM_TEMPLATE_INDEX" val="20163058"/>
  <p:tag name="KSO_WM_UNIT_INDEX" val="41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13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16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19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9"/>
  <p:tag name="KSO_WM_TEMPLATE_CATEGORY" val="special"/>
  <p:tag name="KSO_WM_TEMPLATE_INDEX" val="20163058"/>
  <p:tag name="KSO_WM_UNIT_INDEX" val="9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22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25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28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10"/>
  <p:tag name="KSO_WM_TEMPLATE_CATEGORY" val="special"/>
  <p:tag name="KSO_WM_TEMPLATE_INDEX" val="20163058"/>
  <p:tag name="KSO_WM_UNIT_INDEX" val="10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31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34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37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11"/>
  <p:tag name="KSO_WM_TEMPLATE_CATEGORY" val="special"/>
  <p:tag name="KSO_WM_TEMPLATE_INDEX" val="20163058"/>
  <p:tag name="KSO_WM_UNIT_INDEX" val="11"/>
</p:tagLst>
</file>

<file path=ppt/tags/tag240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43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46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49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12"/>
  <p:tag name="KSO_WM_TEMPLATE_CATEGORY" val="special"/>
  <p:tag name="KSO_WM_TEMPLATE_INDEX" val="20163058"/>
  <p:tag name="KSO_WM_UNIT_INDEX" val="12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52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55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58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13"/>
  <p:tag name="KSO_WM_TEMPLATE_CATEGORY" val="special"/>
  <p:tag name="KSO_WM_TEMPLATE_INDEX" val="20163058"/>
  <p:tag name="KSO_WM_UNIT_INDEX" val="13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61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64.xml><?xml version="1.0" encoding="utf-8"?>
<p:tagLst xmlns:p="http://schemas.openxmlformats.org/presentationml/2006/main">
  <p:tag name="ISLIDE.VECTOR" val="90badfc0-661f-4251-b4b2-ff4206ef6308"/>
</p:tagLst>
</file>

<file path=ppt/tags/tag265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68.xml><?xml version="1.0" encoding="utf-8"?>
<p:tagLst xmlns:p="http://schemas.openxmlformats.org/presentationml/2006/main">
  <p:tag name="ISLIDE.VECTOR" val="2db9da7a-71eb-4bac-b3e8-17e57f4ecb96"/>
</p:tagLst>
</file>

<file path=ppt/tags/tag269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20"/>
  <p:tag name="KSO_WM_TEMPLATE_CATEGORY" val="special"/>
  <p:tag name="KSO_WM_TEMPLATE_INDEX" val="20163058"/>
  <p:tag name="KSO_WM_UNIT_INDEX" val="20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72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75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78.xml><?xml version="1.0" encoding="utf-8"?>
<p:tagLst xmlns:p="http://schemas.openxmlformats.org/presentationml/2006/main">
  <p:tag name="ISLIDE.VECTOR" val="8c2b0e5b-5f45-48d2-9c54-a955e36368f3"/>
</p:tagLst>
</file>

<file path=ppt/tags/tag279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21"/>
  <p:tag name="KSO_WM_TEMPLATE_CATEGORY" val="special"/>
  <p:tag name="KSO_WM_TEMPLATE_INDEX" val="20163058"/>
  <p:tag name="KSO_WM_UNIT_INDEX" val="21"/>
</p:tagLst>
</file>

<file path=ppt/tags/tag2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82.xml><?xml version="1.0" encoding="utf-8"?>
<p:tagLst xmlns:p="http://schemas.openxmlformats.org/presentationml/2006/main">
  <p:tag name="ISLIDE.VECTOR" val="328172af-1ddf-4f02-a319-4d8f40c6fbbe"/>
</p:tagLst>
</file>

<file path=ppt/tags/tag283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7"/>
  <p:tag name="KSO_WM_TEMPLATE_CATEGORY" val="special"/>
  <p:tag name="KSO_WM_TEMPLATE_INDEX" val="20163058"/>
  <p:tag name="KSO_WM_UNIT_INDEX" val="7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4*i*1"/>
  <p:tag name="KSO_WM_TEMPLATE_CATEGORY" val="special"/>
  <p:tag name="KSO_WM_TEMPLATE_INDEX" val="20163058"/>
  <p:tag name="KSO_WM_UNIT_INDEX" val="1"/>
</p:tagLst>
</file>

<file path=ppt/tags/tag286.xml><?xml version="1.0" encoding="utf-8"?>
<p:tagLst xmlns:p="http://schemas.openxmlformats.org/presentationml/2006/main">
  <p:tag name="ISLIDE.VECTOR" val="474b5d13-5cb4-46e0-a98b-7c9bb1976ce0"/>
</p:tagLst>
</file>

<file path=ppt/tags/tag287.xml><?xml version="1.0" encoding="utf-8"?>
<p:tagLst xmlns:p="http://schemas.openxmlformats.org/presentationml/2006/main">
  <p:tag name="KSO_WM_TEMPLATE_CATEGORY" val="basetag"/>
  <p:tag name="KSO_WM_TEMPLATE_INDEX" val="20163058"/>
  <p:tag name="KSO_WM_TAG_VERSION" val="1.0"/>
  <p:tag name="KSO_WM_SLIDE_ID" val="basetag20163058_4"/>
  <p:tag name="KSO_WM_SLIDE_INDEX" val="4"/>
  <p:tag name="KSO_WM_SLIDE_ITEM_CNT" val="0"/>
  <p:tag name="KSO_WM_BEAUTIFY_FLAG" val="#wm#"/>
  <p:tag name="KSO_WM_SLIDE_LAYOUT" val="a_f"/>
  <p:tag name="KSO_WM_SLIDE_LAYOUT_CNT" val="0_0"/>
  <p:tag name="KSO_WM_SLIDE_TYPE" val="text"/>
</p:tagLst>
</file>

<file path=ppt/tags/tag28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8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22"/>
  <p:tag name="KSO_WM_TEMPLATE_CATEGORY" val="special"/>
  <p:tag name="KSO_WM_TEMPLATE_INDEX" val="20163058"/>
  <p:tag name="KSO_WM_UNIT_INDEX" val="22"/>
</p:tagLst>
</file>

<file path=ppt/tags/tag29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9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9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93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0"/>
  <p:tag name="KSO_WM_TEMPLATE_CATEGORY" val="special"/>
  <p:tag name="KSO_WM_TEMPLATE_INDEX" val="20163058"/>
  <p:tag name="KSO_WM_UNIT_INDEX" val="0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23"/>
  <p:tag name="KSO_WM_TEMPLATE_CATEGORY" val="special"/>
  <p:tag name="KSO_WM_TEMPLATE_INDEX" val="20163058"/>
  <p:tag name="KSO_WM_UNIT_INDEX" val="23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24"/>
  <p:tag name="KSO_WM_TEMPLATE_CATEGORY" val="special"/>
  <p:tag name="KSO_WM_TEMPLATE_INDEX" val="20163058"/>
  <p:tag name="KSO_WM_UNIT_INDEX" val="24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25"/>
  <p:tag name="KSO_WM_TEMPLATE_CATEGORY" val="special"/>
  <p:tag name="KSO_WM_TEMPLATE_INDEX" val="20163058"/>
  <p:tag name="KSO_WM_UNIT_INDEX" val="25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3*i*26"/>
  <p:tag name="KSO_WM_TEMPLATE_CATEGORY" val="special"/>
  <p:tag name="KSO_WM_TEMPLATE_INDEX" val="20163058"/>
  <p:tag name="KSO_WM_UNIT_INDEX" val="26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5*i*0"/>
  <p:tag name="KSO_WM_TEMPLATE_CATEGORY" val="special"/>
  <p:tag name="KSO_WM_TEMPLATE_INDEX" val="20163058"/>
  <p:tag name="KSO_WM_UNIT_INDEX" val="0"/>
</p:tagLst>
</file>

<file path=ppt/tags/tag35.xml><?xml version="1.0" encoding="utf-8"?>
<p:tagLst xmlns:p="http://schemas.openxmlformats.org/presentationml/2006/main">
  <p:tag name="KSO_WM_TAG_VERSION" val="1.0"/>
  <p:tag name="KSO_WM_TEMPLATE_CATEGORY" val="basetag"/>
  <p:tag name="KSO_WM_TEMPLATE_INDEX" val="20163058"/>
</p:tagLst>
</file>

<file path=ppt/tags/tag36.xml><?xml version="1.0" encoding="utf-8"?>
<p:tagLst xmlns:p="http://schemas.openxmlformats.org/presentationml/2006/main">
  <p:tag name="KSO_WM_TAG_VERSION" val="1.0"/>
  <p:tag name="KSO_WM_TEMPLATE_CATEGORY" val="basetag"/>
  <p:tag name="KSO_WM_TEMPLATE_INDEX" val="2016305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26"/>
  <p:tag name="KSO_WM_TEMPLATE_CATEGORY" val="special"/>
  <p:tag name="KSO_WM_TEMPLATE_INDEX" val="20163058"/>
  <p:tag name="KSO_WM_UNIT_INDEX" val="26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7"/>
  <p:tag name="KSO_WM_TEMPLATE_CATEGORY" val="special"/>
  <p:tag name="KSO_WM_TEMPLATE_INDEX" val="20163058"/>
  <p:tag name="KSO_WM_UNIT_INDEX" val="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27"/>
  <p:tag name="KSO_WM_TEMPLATE_CATEGORY" val="special"/>
  <p:tag name="KSO_WM_TEMPLATE_INDEX" val="20163058"/>
  <p:tag name="KSO_WM_UNIT_INDEX" val="27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29"/>
  <p:tag name="KSO_WM_TEMPLATE_CATEGORY" val="special"/>
  <p:tag name="KSO_WM_TEMPLATE_INDEX" val="20163058"/>
  <p:tag name="KSO_WM_UNIT_INDEX" val="29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0"/>
  <p:tag name="KSO_WM_TEMPLATE_CATEGORY" val="special"/>
  <p:tag name="KSO_WM_TEMPLATE_INDEX" val="20163058"/>
  <p:tag name="KSO_WM_UNIT_INDEX" val="0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2*i*13"/>
  <p:tag name="KSO_WM_TEMPLATE_CATEGORY" val="special"/>
  <p:tag name="KSO_WM_TEMPLATE_INDEX" val="20163058"/>
  <p:tag name="KSO_WM_UNIT_INDEX" val="13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8"/>
  <p:tag name="KSO_WM_TEMPLATE_CATEGORY" val="special"/>
  <p:tag name="KSO_WM_TEMPLATE_INDEX" val="20163058"/>
  <p:tag name="KSO_WM_UNIT_INDEX" val="8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9"/>
  <p:tag name="KSO_WM_TEMPLATE_CATEGORY" val="special"/>
  <p:tag name="KSO_WM_TEMPLATE_INDEX" val="20163058"/>
  <p:tag name="KSO_WM_UNIT_INDEX" val="9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10"/>
  <p:tag name="KSO_WM_TEMPLATE_CATEGORY" val="special"/>
  <p:tag name="KSO_WM_TEMPLATE_INDEX" val="20163058"/>
  <p:tag name="KSO_WM_UNIT_INDEX" val="1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11"/>
  <p:tag name="KSO_WM_TEMPLATE_CATEGORY" val="special"/>
  <p:tag name="KSO_WM_TEMPLATE_INDEX" val="20163058"/>
  <p:tag name="KSO_WM_UNIT_INDEX" val="1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58_1*i*12"/>
  <p:tag name="KSO_WM_TEMPLATE_CATEGORY" val="special"/>
  <p:tag name="KSO_WM_TEMPLATE_INDEX" val="20163058"/>
  <p:tag name="KSO_WM_UNIT_INDEX" val="12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>
          <a:defRPr lang="zh-CN" altLang="en-US" sz="1600"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3560</Words>
  <Application>WPS 演示</Application>
  <PresentationFormat>全屏显示(16:9)</PresentationFormat>
  <Paragraphs>605</Paragraphs>
  <Slides>31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31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Kartika</vt:lpstr>
      <vt:lpstr>DejaVu Math TeX Gyre</vt:lpstr>
      <vt:lpstr>Calibri</vt:lpstr>
      <vt:lpstr>Impact</vt:lpstr>
      <vt:lpstr>Gulim</vt:lpstr>
      <vt:lpstr>Malgun Gothic</vt:lpstr>
      <vt:lpstr>Times New Roman</vt:lpstr>
      <vt:lpstr>Arial Unicode MS</vt:lpstr>
      <vt:lpstr>黑体</vt:lpstr>
      <vt:lpstr>Wingdings</vt:lpstr>
      <vt:lpstr>方正姚体</vt:lpstr>
      <vt:lpstr>굴림</vt:lpstr>
      <vt:lpstr>Segoe Print</vt:lpstr>
      <vt:lpstr>隶书</vt:lpstr>
      <vt:lpstr>汉仪旗黑-85S</vt:lpstr>
      <vt:lpstr>李旭科毛笔行书</vt:lpstr>
      <vt:lpstr>楷体</vt:lpstr>
      <vt:lpstr>2_Office 主题</vt:lpstr>
      <vt:lpstr>自定义设计方案</vt:lpstr>
      <vt:lpstr>4_Office 主题</vt:lpstr>
      <vt:lpstr>3_Office 主题​​</vt:lpstr>
      <vt:lpstr>《中华人民共和国 安全生产法》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cp:keywords>安应</cp:keywords>
  <dc:description>更多免费资料，请添加“安小应”微信号：ansyingcysafety</dc:description>
  <dc:subject>更多免费资料，请添加“安小应”微信号：ansyingcysafety</dc:subject>
  <cp:category>EHS</cp:category>
  <cp:lastModifiedBy>玲俐</cp:lastModifiedBy>
  <cp:revision>3</cp:revision>
  <dcterms:created xsi:type="dcterms:W3CDTF">2018-11-22T13:16:00Z</dcterms:created>
  <dcterms:modified xsi:type="dcterms:W3CDTF">2024-03-19T07:29:38Z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B896FA3F0CB748ACBA337B1A87CFFBD3_12</vt:lpwstr>
  </property>
</Properties>
</file>