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7" r:id="rId4"/>
  </p:sldMasterIdLst>
  <p:notesMasterIdLst>
    <p:notesMasterId r:id="rId21"/>
  </p:notesMasterIdLst>
  <p:handoutMasterIdLst>
    <p:handoutMasterId r:id="rId25"/>
  </p:handoutMasterIdLst>
  <p:sldIdLst>
    <p:sldId id="713" r:id="rId5"/>
    <p:sldId id="714" r:id="rId6"/>
    <p:sldId id="621" r:id="rId7"/>
    <p:sldId id="449" r:id="rId8"/>
    <p:sldId id="692" r:id="rId9"/>
    <p:sldId id="693" r:id="rId10"/>
    <p:sldId id="697" r:id="rId11"/>
    <p:sldId id="702" r:id="rId12"/>
    <p:sldId id="422" r:id="rId13"/>
    <p:sldId id="425" r:id="rId14"/>
    <p:sldId id="426" r:id="rId15"/>
    <p:sldId id="471" r:id="rId16"/>
    <p:sldId id="707" r:id="rId17"/>
    <p:sldId id="704" r:id="rId18"/>
    <p:sldId id="708" r:id="rId19"/>
    <p:sldId id="709" r:id="rId20"/>
    <p:sldId id="710" r:id="rId22"/>
    <p:sldId id="700" r:id="rId23"/>
    <p:sldId id="715" r:id="rId24"/>
  </p:sldIdLst>
  <p:sldSz cx="12192000" cy="6858000"/>
  <p:notesSz cx="6858000" cy="9144000"/>
  <p:custDataLst>
    <p:tags r:id="rId30"/>
  </p:custDataLst>
  <p:defaultTextStyle>
    <a:defPPr>
      <a:defRPr lang="zh-CN"/>
    </a:defPPr>
    <a:lvl1pPr marL="0" lvl="0" indent="0" algn="l" defTabSz="914400" eaLnBrk="1" fontAlgn="base" latinLnBrk="0" hangingPunct="1">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Tx/>
      <a:buNone/>
      <a:defRPr sz="2000" b="1"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66" userDrawn="1">
          <p15:clr>
            <a:srgbClr val="A4A3A4"/>
          </p15:clr>
        </p15:guide>
        <p15:guide id="2" pos="40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A74DA"/>
    <a:srgbClr val="4A74B0"/>
    <a:srgbClr val="4A74C8"/>
    <a:srgbClr val="3A66BE"/>
    <a:srgbClr val="638ACF"/>
    <a:srgbClr val="0099CC"/>
    <a:srgbClr val="330A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582"/>
    <p:restoredTop sz="90928"/>
  </p:normalViewPr>
  <p:slideViewPr>
    <p:cSldViewPr showGuides="1">
      <p:cViewPr varScale="1">
        <p:scale>
          <a:sx n="72" d="100"/>
          <a:sy n="72" d="100"/>
        </p:scale>
        <p:origin x="-174" y="-90"/>
      </p:cViewPr>
      <p:guideLst>
        <p:guide orient="horz" pos="2266"/>
        <p:guide pos="4056"/>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170.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notesMaster" Target="notesMasters/notes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kumimoji="1" sz="1200" b="0" smtClean="0">
                <a:solidFill>
                  <a:schemeClr val="tx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b="0" smtClean="0">
                <a:solidFill>
                  <a:schemeClr val="tx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kumimoji="1" sz="1200" b="0" smtClean="0">
                <a:solidFill>
                  <a:schemeClr val="tx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b="0" strike="noStrike" noProof="1" dirty="0">
                <a:solidFill>
                  <a:schemeClr val="tx2"/>
                </a:solidFill>
                <a:latin typeface="Times New Roman" panose="02020603050405020304" pitchFamily="18" charset="0"/>
                <a:ea typeface="宋体" panose="02010600030101010101" pitchFamily="2" charset="-122"/>
                <a:cs typeface="+mn-ea"/>
              </a:rPr>
            </a:fld>
            <a:endParaRPr lang="en-US" altLang="zh-CN" sz="1200" b="0" strike="noStrike" noProof="1" dirty="0">
              <a:solidFill>
                <a:schemeClr val="tx2"/>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1" sz="1200" b="0">
                <a:solidFill>
                  <a:schemeClr val="tx2"/>
                </a:solidFill>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200" b="0" i="0" u="none" strike="noStrike" kern="1200" cap="none" spc="0" normalizeH="0" baseline="0" noProof="0" smtClean="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b="0">
                <a:solidFill>
                  <a:schemeClr val="tx2"/>
                </a:solidFill>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0724"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0725" name="Rectangle 5"/>
          <p:cNvSpPr>
            <a:spLocks noGrp="1"/>
          </p:cNvSpPr>
          <p:nvPr>
            <p:ph type="body" sz="quarter"/>
          </p:nvPr>
        </p:nvSpPr>
        <p:spPr>
          <a:xfrm>
            <a:off x="685800" y="4343400"/>
            <a:ext cx="5486400" cy="4114800"/>
          </a:xfrm>
          <a:prstGeom prst="rect">
            <a:avLst/>
          </a:prstGeom>
          <a:noFill/>
          <a:ln w="9525">
            <a:noFill/>
          </a:ln>
        </p:spPr>
        <p:txBody>
          <a:bodyPr wrap="square" lIns="91440" tIns="45720" rIns="91440" bIns="45720" anchor="t" anchorCtr="0"/>
          <a:p>
            <a:pPr marL="0" lvl="0" indent="0" defTabSz="914400"/>
            <a:r>
              <a:rPr lang="zh-CN" altLang="en-US"/>
              <a:t>单击此处编辑母版文本样式</a:t>
            </a:r>
            <a:endParaRPr lang="zh-CN" altLang="en-US"/>
          </a:p>
          <a:p>
            <a:pPr lvl="1" indent="457200" defTabSz="914400"/>
            <a:r>
              <a:rPr lang="zh-CN" altLang="en-US"/>
              <a:t>第二级</a:t>
            </a:r>
            <a:endParaRPr lang="zh-CN" altLang="en-US"/>
          </a:p>
          <a:p>
            <a:pPr lvl="2" indent="914400" defTabSz="914400"/>
            <a:r>
              <a:rPr lang="zh-CN" altLang="en-US"/>
              <a:t>第三级</a:t>
            </a:r>
            <a:endParaRPr lang="zh-CN" altLang="en-US"/>
          </a:p>
          <a:p>
            <a:pPr lvl="3" indent="1371600" defTabSz="914400"/>
            <a:r>
              <a:rPr lang="zh-CN" altLang="en-US"/>
              <a:t>第四级</a:t>
            </a:r>
            <a:endParaRPr lang="zh-CN" altLang="en-US"/>
          </a:p>
          <a:p>
            <a:pPr lvl="4" indent="1828800" defTabSz="914400"/>
            <a:r>
              <a:rPr lang="zh-CN" altLang="en-US"/>
              <a:t>第五级</a:t>
            </a:r>
            <a:endParaRPr lang="zh-CN" altLang="en-US"/>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1" sz="1200" b="0">
                <a:solidFill>
                  <a:schemeClr val="tx2"/>
                </a:solidFill>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fontAlgn="base"/>
            <a:fld id="{9A0DB2DC-4C9A-4742-B13C-FB6460FD3503}" type="slidenum">
              <a:rPr lang="zh-CN" altLang="en-US" sz="1200" b="0" strike="noStrike" noProof="1" dirty="0">
                <a:solidFill>
                  <a:schemeClr val="tx2"/>
                </a:solidFill>
                <a:latin typeface="Times New Roman" panose="02020603050405020304" pitchFamily="18" charset="0"/>
                <a:ea typeface="宋体" panose="02010600030101010101" pitchFamily="2" charset="-122"/>
                <a:cs typeface="+mn-ea"/>
              </a:rPr>
            </a:fld>
            <a:endParaRPr lang="zh-CN" altLang="en-US" sz="1200" b="0" strike="noStrike" noProof="1" dirty="0">
              <a:solidFill>
                <a:schemeClr val="tx2"/>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Rot="1" noTextEdit="1"/>
          </p:cNvSpPr>
          <p:nvPr>
            <p:ph type="sldImg"/>
          </p:nvPr>
        </p:nvSpPr>
        <p:spPr/>
      </p:sp>
      <p:sp>
        <p:nvSpPr>
          <p:cNvPr id="47106" name="文本占位符 2"/>
          <p:cNvSpPr>
            <a:spLocks noGrp="1"/>
          </p:cNvSpPr>
          <p:nvPr>
            <p:ph type="body"/>
          </p:nvPr>
        </p:nvSpPr>
        <p:spPr/>
        <p:txBody>
          <a:bodyPr wrap="square" lIns="91440" tIns="45720" rIns="91440" bIns="45720" anchor="t" anchorCtr="0"/>
          <a:p>
            <a:pPr lvl="0"/>
            <a:endParaRPr lang="zh-CN" altLang="en-US"/>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nchorCtr="0"/>
          <a:p>
            <a:pPr lvl="0" indent="0" algn="r"/>
            <a:fld id="{9A0DB2DC-4C9A-4742-B13C-FB6460FD3503}" type="slidenum">
              <a:rPr lang="zh-CN" altLang="en-US" sz="1200" b="0" dirty="0">
                <a:solidFill>
                  <a:schemeClr val="tx2"/>
                </a:solidFill>
                <a:latin typeface="Times New Roman" panose="02020603050405020304" pitchFamily="18" charset="0"/>
                <a:ea typeface="宋体" panose="02010600030101010101" pitchFamily="2" charset="-122"/>
              </a:rPr>
            </a:fld>
            <a:endParaRPr lang="zh-CN" altLang="en-US" sz="1200" b="0" dirty="0">
              <a:solidFill>
                <a:schemeClr val="tx2"/>
              </a:solidFill>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10.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tags" Target="../tags/tag31.xml"/><Relationship Id="rId10"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3" Type="http://schemas.openxmlformats.org/officeDocument/2006/relationships/image" Target="../media/image7.png"/><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5" Type="http://schemas.openxmlformats.org/officeDocument/2006/relationships/image" Target="../media/image7.png"/><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4107" name="图片 4106" descr="artplus_nature_naturalcity42_d"/>
          <p:cNvPicPr>
            <a:picLocks noChangeAspect="1"/>
          </p:cNvPicPr>
          <p:nvPr userDrawn="1"/>
        </p:nvPicPr>
        <p:blipFill>
          <a:blip r:embed="rId2"/>
          <a:stretch>
            <a:fillRect/>
          </a:stretch>
        </p:blipFill>
        <p:spPr>
          <a:xfrm>
            <a:off x="7501467" y="2862263"/>
            <a:ext cx="831851" cy="579437"/>
          </a:xfrm>
          <a:prstGeom prst="rect">
            <a:avLst/>
          </a:prstGeom>
          <a:noFill/>
          <a:ln w="9525">
            <a:noFill/>
          </a:ln>
        </p:spPr>
      </p:pic>
      <p:pic>
        <p:nvPicPr>
          <p:cNvPr id="4104" name="图片 4103" descr="artplus_nature_naturalcity42_e"/>
          <p:cNvPicPr>
            <a:picLocks noChangeAspect="1"/>
          </p:cNvPicPr>
          <p:nvPr userDrawn="1"/>
        </p:nvPicPr>
        <p:blipFill>
          <a:blip r:embed="rId3"/>
          <a:stretch>
            <a:fillRect/>
          </a:stretch>
        </p:blipFill>
        <p:spPr>
          <a:xfrm>
            <a:off x="7924800" y="1993900"/>
            <a:ext cx="2061633" cy="1663700"/>
          </a:xfrm>
          <a:prstGeom prst="rect">
            <a:avLst/>
          </a:prstGeom>
          <a:noFill/>
          <a:ln w="9525">
            <a:noFill/>
          </a:ln>
        </p:spPr>
      </p:pic>
      <p:pic>
        <p:nvPicPr>
          <p:cNvPr id="4105" name="图片 4104" descr="artplus_nature_naturalcity42_b"/>
          <p:cNvPicPr>
            <a:picLocks noChangeAspect="1"/>
          </p:cNvPicPr>
          <p:nvPr userDrawn="1"/>
        </p:nvPicPr>
        <p:blipFill>
          <a:blip r:embed="rId4"/>
          <a:stretch>
            <a:fillRect/>
          </a:stretch>
        </p:blipFill>
        <p:spPr>
          <a:xfrm>
            <a:off x="6927851" y="3097213"/>
            <a:ext cx="3962400" cy="571500"/>
          </a:xfrm>
          <a:prstGeom prst="rect">
            <a:avLst/>
          </a:prstGeom>
          <a:noFill/>
          <a:ln w="9525">
            <a:noFill/>
          </a:ln>
        </p:spPr>
      </p:pic>
      <p:pic>
        <p:nvPicPr>
          <p:cNvPr id="4109" name="图片 4108" descr="artplus_nature_naturalcity42_f"/>
          <p:cNvPicPr>
            <a:picLocks noChangeAspect="1"/>
          </p:cNvPicPr>
          <p:nvPr userDrawn="1"/>
        </p:nvPicPr>
        <p:blipFill>
          <a:blip r:embed="rId5"/>
          <a:stretch>
            <a:fillRect/>
          </a:stretch>
        </p:blipFill>
        <p:spPr>
          <a:xfrm>
            <a:off x="6659033" y="4594225"/>
            <a:ext cx="6548967" cy="1882775"/>
          </a:xfrm>
          <a:prstGeom prst="rect">
            <a:avLst/>
          </a:prstGeom>
          <a:noFill/>
          <a:ln w="9525">
            <a:noFill/>
          </a:ln>
        </p:spPr>
      </p:pic>
      <p:pic>
        <p:nvPicPr>
          <p:cNvPr id="4108" name="图片 4107" descr="artplus_nature_naturalcity42_i"/>
          <p:cNvPicPr>
            <a:picLocks noChangeAspect="1"/>
          </p:cNvPicPr>
          <p:nvPr userDrawn="1"/>
        </p:nvPicPr>
        <p:blipFill>
          <a:blip r:embed="rId6"/>
          <a:stretch>
            <a:fillRect/>
          </a:stretch>
        </p:blipFill>
        <p:spPr>
          <a:xfrm>
            <a:off x="9275233" y="3352800"/>
            <a:ext cx="2205567" cy="877888"/>
          </a:xfrm>
          <a:prstGeom prst="rect">
            <a:avLst/>
          </a:prstGeom>
          <a:noFill/>
          <a:ln w="9525">
            <a:noFill/>
          </a:ln>
        </p:spPr>
      </p:pic>
      <p:pic>
        <p:nvPicPr>
          <p:cNvPr id="4103" name="图片 4102" descr="artplus_nature_naturalcity42_a"/>
          <p:cNvPicPr>
            <a:picLocks noChangeAspect="1"/>
          </p:cNvPicPr>
          <p:nvPr userDrawn="1"/>
        </p:nvPicPr>
        <p:blipFill>
          <a:blip r:embed="rId7"/>
          <a:stretch>
            <a:fillRect/>
          </a:stretch>
        </p:blipFill>
        <p:spPr>
          <a:xfrm>
            <a:off x="6493933" y="3167063"/>
            <a:ext cx="5901267" cy="2989262"/>
          </a:xfrm>
          <a:prstGeom prst="rect">
            <a:avLst/>
          </a:prstGeom>
          <a:noFill/>
          <a:ln w="9525">
            <a:noFill/>
          </a:ln>
        </p:spPr>
      </p:pic>
      <p:grpSp>
        <p:nvGrpSpPr>
          <p:cNvPr id="4111" name="组合 4110"/>
          <p:cNvGrpSpPr/>
          <p:nvPr userDrawn="1"/>
        </p:nvGrpSpPr>
        <p:grpSpPr>
          <a:xfrm>
            <a:off x="203200" y="381000"/>
            <a:ext cx="9118600" cy="3365500"/>
            <a:chOff x="664" y="1951"/>
            <a:chExt cx="4308" cy="2120"/>
          </a:xfrm>
        </p:grpSpPr>
        <p:sp>
          <p:nvSpPr>
            <p:cNvPr id="3076" name="任意多边形 4111"/>
            <p:cNvSpPr/>
            <p:nvPr/>
          </p:nvSpPr>
          <p:spPr>
            <a:xfrm>
              <a:off x="743" y="2045"/>
              <a:ext cx="1267" cy="1938"/>
            </a:xfrm>
            <a:custGeom>
              <a:avLst/>
              <a:gdLst/>
              <a:ahLst/>
              <a:cxnLst/>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w="12700">
              <a:noFill/>
            </a:ln>
          </p:spPr>
          <p:txBody>
            <a:bodyPr/>
            <a:p>
              <a:endParaRPr lang="zh-CN" altLang="en-US"/>
            </a:p>
          </p:txBody>
        </p:sp>
        <p:sp>
          <p:nvSpPr>
            <p:cNvPr id="3077" name="任意多边形 4112"/>
            <p:cNvSpPr/>
            <p:nvPr/>
          </p:nvSpPr>
          <p:spPr>
            <a:xfrm>
              <a:off x="703" y="2230"/>
              <a:ext cx="34" cy="28"/>
            </a:xfrm>
            <a:custGeom>
              <a:avLst/>
              <a:gdLst/>
              <a:ahLst/>
              <a:cxnLst/>
              <a:pathLst>
                <a:path w="46" h="38">
                  <a:moveTo>
                    <a:pt x="16" y="4"/>
                  </a:moveTo>
                  <a:lnTo>
                    <a:pt x="0" y="22"/>
                  </a:lnTo>
                  <a:lnTo>
                    <a:pt x="22" y="38"/>
                  </a:lnTo>
                  <a:lnTo>
                    <a:pt x="46" y="26"/>
                  </a:lnTo>
                  <a:lnTo>
                    <a:pt x="30" y="0"/>
                  </a:lnTo>
                  <a:lnTo>
                    <a:pt x="16" y="4"/>
                  </a:lnTo>
                  <a:close/>
                </a:path>
              </a:pathLst>
            </a:custGeom>
            <a:solidFill>
              <a:srgbClr val="FEFEFE">
                <a:alpha val="29999"/>
              </a:srgbClr>
            </a:solidFill>
            <a:ln w="12700">
              <a:noFill/>
            </a:ln>
          </p:spPr>
          <p:txBody>
            <a:bodyPr/>
            <a:p>
              <a:endParaRPr lang="zh-CN" altLang="en-US"/>
            </a:p>
          </p:txBody>
        </p:sp>
        <p:sp>
          <p:nvSpPr>
            <p:cNvPr id="3078" name="任意多边形 4113"/>
            <p:cNvSpPr/>
            <p:nvPr/>
          </p:nvSpPr>
          <p:spPr>
            <a:xfrm>
              <a:off x="1010" y="2353"/>
              <a:ext cx="39" cy="32"/>
            </a:xfrm>
            <a:custGeom>
              <a:avLst/>
              <a:gdLst/>
              <a:ahLst/>
              <a:cxnLst/>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w="12700">
              <a:noFill/>
            </a:ln>
          </p:spPr>
          <p:txBody>
            <a:bodyPr/>
            <a:p>
              <a:endParaRPr lang="zh-CN" altLang="en-US"/>
            </a:p>
          </p:txBody>
        </p:sp>
        <p:sp>
          <p:nvSpPr>
            <p:cNvPr id="3079" name="任意多边形 4114"/>
            <p:cNvSpPr/>
            <p:nvPr/>
          </p:nvSpPr>
          <p:spPr>
            <a:xfrm>
              <a:off x="1792" y="2409"/>
              <a:ext cx="98" cy="74"/>
            </a:xfrm>
            <a:custGeom>
              <a:avLst/>
              <a:gdLst/>
              <a:ahLst/>
              <a:cxnLst/>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w="12700">
              <a:noFill/>
            </a:ln>
          </p:spPr>
          <p:txBody>
            <a:bodyPr/>
            <a:p>
              <a:endParaRPr lang="zh-CN" altLang="en-US"/>
            </a:p>
          </p:txBody>
        </p:sp>
        <p:sp>
          <p:nvSpPr>
            <p:cNvPr id="3080" name="任意多边形 4115"/>
            <p:cNvSpPr/>
            <p:nvPr/>
          </p:nvSpPr>
          <p:spPr>
            <a:xfrm>
              <a:off x="1318" y="2793"/>
              <a:ext cx="158" cy="84"/>
            </a:xfrm>
            <a:custGeom>
              <a:avLst/>
              <a:gdLst/>
              <a:ahLst/>
              <a:cxnLst/>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w="12700">
              <a:noFill/>
            </a:ln>
          </p:spPr>
          <p:txBody>
            <a:bodyPr/>
            <a:p>
              <a:endParaRPr lang="zh-CN" altLang="en-US"/>
            </a:p>
          </p:txBody>
        </p:sp>
        <p:sp>
          <p:nvSpPr>
            <p:cNvPr id="3081" name="任意多边形 4116"/>
            <p:cNvSpPr/>
            <p:nvPr/>
          </p:nvSpPr>
          <p:spPr>
            <a:xfrm>
              <a:off x="1448" y="2857"/>
              <a:ext cx="99" cy="41"/>
            </a:xfrm>
            <a:custGeom>
              <a:avLst/>
              <a:gdLst/>
              <a:ahLst/>
              <a:cxnLst/>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w="12700">
              <a:noFill/>
            </a:ln>
          </p:spPr>
          <p:txBody>
            <a:bodyPr/>
            <a:p>
              <a:endParaRPr lang="zh-CN" altLang="en-US"/>
            </a:p>
          </p:txBody>
        </p:sp>
        <p:sp>
          <p:nvSpPr>
            <p:cNvPr id="3082" name="任意多边形 4117"/>
            <p:cNvSpPr/>
            <p:nvPr/>
          </p:nvSpPr>
          <p:spPr>
            <a:xfrm>
              <a:off x="1553" y="2883"/>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3083" name="任意多边形 4118"/>
            <p:cNvSpPr/>
            <p:nvPr/>
          </p:nvSpPr>
          <p:spPr>
            <a:xfrm>
              <a:off x="1609" y="2886"/>
              <a:ext cx="12" cy="25"/>
            </a:xfrm>
            <a:custGeom>
              <a:avLst/>
              <a:gdLst/>
              <a:ahLst/>
              <a:cxnLst/>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w="12700">
              <a:noFill/>
            </a:ln>
          </p:spPr>
          <p:txBody>
            <a:bodyPr/>
            <a:p>
              <a:endParaRPr lang="zh-CN" altLang="en-US"/>
            </a:p>
          </p:txBody>
        </p:sp>
        <p:sp>
          <p:nvSpPr>
            <p:cNvPr id="3084" name="任意多边形 4119"/>
            <p:cNvSpPr/>
            <p:nvPr/>
          </p:nvSpPr>
          <p:spPr>
            <a:xfrm>
              <a:off x="1426" y="2040"/>
              <a:ext cx="180" cy="88"/>
            </a:xfrm>
            <a:custGeom>
              <a:avLst/>
              <a:gdLst/>
              <a:ahLst/>
              <a:cxnLst/>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w="12700">
              <a:noFill/>
            </a:ln>
          </p:spPr>
          <p:txBody>
            <a:bodyPr/>
            <a:p>
              <a:endParaRPr lang="zh-CN" altLang="en-US"/>
            </a:p>
          </p:txBody>
        </p:sp>
        <p:sp>
          <p:nvSpPr>
            <p:cNvPr id="3085" name="任意多边形 4120"/>
            <p:cNvSpPr/>
            <p:nvPr/>
          </p:nvSpPr>
          <p:spPr>
            <a:xfrm>
              <a:off x="1506" y="1999"/>
              <a:ext cx="146" cy="60"/>
            </a:xfrm>
            <a:custGeom>
              <a:avLst/>
              <a:gdLst/>
              <a:ahLst/>
              <a:cxnLst/>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w="12700">
              <a:noFill/>
            </a:ln>
          </p:spPr>
          <p:txBody>
            <a:bodyPr/>
            <a:p>
              <a:endParaRPr lang="zh-CN" altLang="en-US"/>
            </a:p>
          </p:txBody>
        </p:sp>
        <p:sp>
          <p:nvSpPr>
            <p:cNvPr id="3086" name="任意多边形 4121"/>
            <p:cNvSpPr/>
            <p:nvPr/>
          </p:nvSpPr>
          <p:spPr>
            <a:xfrm>
              <a:off x="1711" y="2069"/>
              <a:ext cx="233" cy="190"/>
            </a:xfrm>
            <a:custGeom>
              <a:avLst/>
              <a:gdLst/>
              <a:ahLst/>
              <a:cxnLst/>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w="12700">
              <a:noFill/>
            </a:ln>
          </p:spPr>
          <p:txBody>
            <a:bodyPr/>
            <a:p>
              <a:endParaRPr lang="zh-CN" altLang="en-US"/>
            </a:p>
          </p:txBody>
        </p:sp>
        <p:sp>
          <p:nvSpPr>
            <p:cNvPr id="3087" name="任意多边形 4122"/>
            <p:cNvSpPr/>
            <p:nvPr/>
          </p:nvSpPr>
          <p:spPr>
            <a:xfrm>
              <a:off x="1709" y="1987"/>
              <a:ext cx="44" cy="37"/>
            </a:xfrm>
            <a:custGeom>
              <a:avLst/>
              <a:gdLst/>
              <a:ahLst/>
              <a:cxnLst/>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w="12700">
              <a:noFill/>
            </a:ln>
          </p:spPr>
          <p:txBody>
            <a:bodyPr/>
            <a:p>
              <a:endParaRPr lang="zh-CN" altLang="en-US"/>
            </a:p>
          </p:txBody>
        </p:sp>
        <p:sp>
          <p:nvSpPr>
            <p:cNvPr id="3088" name="任意多边形 4123"/>
            <p:cNvSpPr/>
            <p:nvPr/>
          </p:nvSpPr>
          <p:spPr>
            <a:xfrm>
              <a:off x="1625" y="2057"/>
              <a:ext cx="65" cy="42"/>
            </a:xfrm>
            <a:custGeom>
              <a:avLst/>
              <a:gdLst/>
              <a:ahLst/>
              <a:cxnLst/>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w="12700">
              <a:noFill/>
            </a:ln>
          </p:spPr>
          <p:txBody>
            <a:bodyPr/>
            <a:p>
              <a:endParaRPr lang="zh-CN" altLang="en-US"/>
            </a:p>
          </p:txBody>
        </p:sp>
        <p:sp>
          <p:nvSpPr>
            <p:cNvPr id="3089" name="任意多边形 4124"/>
            <p:cNvSpPr/>
            <p:nvPr/>
          </p:nvSpPr>
          <p:spPr>
            <a:xfrm>
              <a:off x="1693" y="2065"/>
              <a:ext cx="54" cy="25"/>
            </a:xfrm>
            <a:custGeom>
              <a:avLst/>
              <a:gdLst/>
              <a:ahLst/>
              <a:cxnLst/>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w="12700">
              <a:noFill/>
            </a:ln>
          </p:spPr>
          <p:txBody>
            <a:bodyPr/>
            <a:p>
              <a:endParaRPr lang="zh-CN" altLang="en-US"/>
            </a:p>
          </p:txBody>
        </p:sp>
        <p:sp>
          <p:nvSpPr>
            <p:cNvPr id="3090" name="任意多边形 4125"/>
            <p:cNvSpPr/>
            <p:nvPr/>
          </p:nvSpPr>
          <p:spPr>
            <a:xfrm>
              <a:off x="1664" y="2029"/>
              <a:ext cx="64" cy="34"/>
            </a:xfrm>
            <a:custGeom>
              <a:avLst/>
              <a:gdLst/>
              <a:ahLst/>
              <a:cxnLst/>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w="12700">
              <a:noFill/>
            </a:ln>
          </p:spPr>
          <p:txBody>
            <a:bodyPr/>
            <a:p>
              <a:endParaRPr lang="zh-CN" altLang="en-US"/>
            </a:p>
          </p:txBody>
        </p:sp>
        <p:sp>
          <p:nvSpPr>
            <p:cNvPr id="3091" name="任意多边形 4126"/>
            <p:cNvSpPr/>
            <p:nvPr/>
          </p:nvSpPr>
          <p:spPr>
            <a:xfrm>
              <a:off x="1637" y="1997"/>
              <a:ext cx="44" cy="24"/>
            </a:xfrm>
            <a:custGeom>
              <a:avLst/>
              <a:gdLst/>
              <a:ahLst/>
              <a:cxnLst/>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w="12700">
              <a:noFill/>
            </a:ln>
          </p:spPr>
          <p:txBody>
            <a:bodyPr/>
            <a:p>
              <a:endParaRPr lang="zh-CN" altLang="en-US"/>
            </a:p>
          </p:txBody>
        </p:sp>
        <p:sp>
          <p:nvSpPr>
            <p:cNvPr id="3092" name="任意多边形 4127"/>
            <p:cNvSpPr/>
            <p:nvPr/>
          </p:nvSpPr>
          <p:spPr>
            <a:xfrm>
              <a:off x="1751" y="2000"/>
              <a:ext cx="114" cy="77"/>
            </a:xfrm>
            <a:custGeom>
              <a:avLst/>
              <a:gdLst/>
              <a:ahLst/>
              <a:cxnLst/>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w="12700">
              <a:noFill/>
            </a:ln>
          </p:spPr>
          <p:txBody>
            <a:bodyPr/>
            <a:p>
              <a:endParaRPr lang="zh-CN" altLang="en-US"/>
            </a:p>
          </p:txBody>
        </p:sp>
        <p:sp>
          <p:nvSpPr>
            <p:cNvPr id="3093" name="任意多边形 4128"/>
            <p:cNvSpPr/>
            <p:nvPr/>
          </p:nvSpPr>
          <p:spPr>
            <a:xfrm>
              <a:off x="664" y="2245"/>
              <a:ext cx="25" cy="15"/>
            </a:xfrm>
            <a:custGeom>
              <a:avLst/>
              <a:gdLst/>
              <a:ahLst/>
              <a:cxnLst/>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w="12700">
              <a:noFill/>
            </a:ln>
          </p:spPr>
          <p:txBody>
            <a:bodyPr/>
            <a:p>
              <a:endParaRPr lang="zh-CN" altLang="en-US"/>
            </a:p>
          </p:txBody>
        </p:sp>
        <p:sp>
          <p:nvSpPr>
            <p:cNvPr id="3094" name="任意多边形 4129"/>
            <p:cNvSpPr/>
            <p:nvPr/>
          </p:nvSpPr>
          <p:spPr>
            <a:xfrm>
              <a:off x="1421" y="2756"/>
              <a:ext cx="16"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3095" name="任意多边形 4130"/>
            <p:cNvSpPr/>
            <p:nvPr/>
          </p:nvSpPr>
          <p:spPr>
            <a:xfrm>
              <a:off x="1424" y="2781"/>
              <a:ext cx="16"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3096" name="任意多边形 4131"/>
            <p:cNvSpPr/>
            <p:nvPr/>
          </p:nvSpPr>
          <p:spPr>
            <a:xfrm>
              <a:off x="1628" y="2913"/>
              <a:ext cx="15"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3097" name="任意多边形 4132"/>
            <p:cNvSpPr/>
            <p:nvPr/>
          </p:nvSpPr>
          <p:spPr>
            <a:xfrm>
              <a:off x="1752" y="2429"/>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3098" name="任意多边形 4133"/>
            <p:cNvSpPr/>
            <p:nvPr/>
          </p:nvSpPr>
          <p:spPr>
            <a:xfrm>
              <a:off x="1652" y="2224"/>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3099" name="任意多边形 4134"/>
            <p:cNvSpPr/>
            <p:nvPr/>
          </p:nvSpPr>
          <p:spPr>
            <a:xfrm>
              <a:off x="1717" y="2045"/>
              <a:ext cx="39"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3100" name="任意多边形 4135"/>
            <p:cNvSpPr/>
            <p:nvPr/>
          </p:nvSpPr>
          <p:spPr>
            <a:xfrm>
              <a:off x="1780" y="2153"/>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3101" name="任意多边形 4136"/>
            <p:cNvSpPr/>
            <p:nvPr/>
          </p:nvSpPr>
          <p:spPr>
            <a:xfrm>
              <a:off x="1796" y="1951"/>
              <a:ext cx="696" cy="346"/>
            </a:xfrm>
            <a:custGeom>
              <a:avLst/>
              <a:gdLst/>
              <a:ahLst/>
              <a:cxnLst/>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w="12700">
              <a:noFill/>
            </a:ln>
          </p:spPr>
          <p:txBody>
            <a:bodyPr/>
            <a:p>
              <a:endParaRPr lang="zh-CN" altLang="en-US"/>
            </a:p>
          </p:txBody>
        </p:sp>
        <p:sp>
          <p:nvSpPr>
            <p:cNvPr id="3102" name="任意多边形 4137"/>
            <p:cNvSpPr/>
            <p:nvPr/>
          </p:nvSpPr>
          <p:spPr>
            <a:xfrm>
              <a:off x="2009" y="2135"/>
              <a:ext cx="39" cy="24"/>
            </a:xfrm>
            <a:custGeom>
              <a:avLst/>
              <a:gdLst/>
              <a:ahLst/>
              <a:cxnLst/>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w="12700">
              <a:noFill/>
            </a:ln>
          </p:spPr>
          <p:txBody>
            <a:bodyPr/>
            <a:p>
              <a:endParaRPr lang="zh-CN" altLang="en-US"/>
            </a:p>
          </p:txBody>
        </p:sp>
        <p:sp>
          <p:nvSpPr>
            <p:cNvPr id="3103" name="任意多边形 4138"/>
            <p:cNvSpPr/>
            <p:nvPr/>
          </p:nvSpPr>
          <p:spPr>
            <a:xfrm>
              <a:off x="2292" y="2201"/>
              <a:ext cx="128" cy="54"/>
            </a:xfrm>
            <a:custGeom>
              <a:avLst/>
              <a:gdLst/>
              <a:ahLst/>
              <a:cxnLst/>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w="12700">
              <a:noFill/>
            </a:ln>
          </p:spPr>
          <p:txBody>
            <a:bodyPr/>
            <a:p>
              <a:endParaRPr lang="zh-CN" altLang="en-US"/>
            </a:p>
          </p:txBody>
        </p:sp>
        <p:sp>
          <p:nvSpPr>
            <p:cNvPr id="3104" name="任意多边形 4139"/>
            <p:cNvSpPr/>
            <p:nvPr/>
          </p:nvSpPr>
          <p:spPr>
            <a:xfrm>
              <a:off x="2393" y="2038"/>
              <a:ext cx="39" cy="24"/>
            </a:xfrm>
            <a:custGeom>
              <a:avLst/>
              <a:gdLst/>
              <a:ahLst/>
              <a:cxnLst/>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w="12700">
              <a:noFill/>
            </a:ln>
          </p:spPr>
          <p:txBody>
            <a:bodyPr/>
            <a:p>
              <a:endParaRPr lang="zh-CN" altLang="en-US"/>
            </a:p>
          </p:txBody>
        </p:sp>
        <p:sp>
          <p:nvSpPr>
            <p:cNvPr id="3105" name="任意多边形 4140"/>
            <p:cNvSpPr/>
            <p:nvPr/>
          </p:nvSpPr>
          <p:spPr>
            <a:xfrm>
              <a:off x="2662" y="2006"/>
              <a:ext cx="155" cy="63"/>
            </a:xfrm>
            <a:custGeom>
              <a:avLst/>
              <a:gdLst/>
              <a:ahLst/>
              <a:cxnLst/>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w="12700">
              <a:noFill/>
            </a:ln>
          </p:spPr>
          <p:txBody>
            <a:bodyPr/>
            <a:p>
              <a:endParaRPr lang="zh-CN" altLang="en-US"/>
            </a:p>
          </p:txBody>
        </p:sp>
        <p:sp>
          <p:nvSpPr>
            <p:cNvPr id="3106" name="任意多边形 4141"/>
            <p:cNvSpPr/>
            <p:nvPr/>
          </p:nvSpPr>
          <p:spPr>
            <a:xfrm>
              <a:off x="2759" y="2039"/>
              <a:ext cx="48" cy="21"/>
            </a:xfrm>
            <a:custGeom>
              <a:avLst/>
              <a:gdLst/>
              <a:ahLst/>
              <a:cxnLst/>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w="12700">
              <a:noFill/>
            </a:ln>
          </p:spPr>
          <p:txBody>
            <a:bodyPr/>
            <a:p>
              <a:endParaRPr lang="zh-CN" altLang="en-US"/>
            </a:p>
          </p:txBody>
        </p:sp>
        <p:sp>
          <p:nvSpPr>
            <p:cNvPr id="3107" name="任意多边形 4142"/>
            <p:cNvSpPr/>
            <p:nvPr/>
          </p:nvSpPr>
          <p:spPr>
            <a:xfrm>
              <a:off x="2467" y="2311"/>
              <a:ext cx="109" cy="132"/>
            </a:xfrm>
            <a:custGeom>
              <a:avLst/>
              <a:gdLst/>
              <a:ahLst/>
              <a:cxnLst/>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w="12700">
              <a:noFill/>
            </a:ln>
          </p:spPr>
          <p:txBody>
            <a:bodyPr/>
            <a:p>
              <a:endParaRPr lang="zh-CN" altLang="en-US"/>
            </a:p>
          </p:txBody>
        </p:sp>
        <p:sp>
          <p:nvSpPr>
            <p:cNvPr id="3108" name="任意多边形 4143"/>
            <p:cNvSpPr/>
            <p:nvPr/>
          </p:nvSpPr>
          <p:spPr>
            <a:xfrm>
              <a:off x="2413" y="2359"/>
              <a:ext cx="69" cy="68"/>
            </a:xfrm>
            <a:custGeom>
              <a:avLst/>
              <a:gdLst/>
              <a:ahLst/>
              <a:cxnLst/>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w="12700">
              <a:noFill/>
            </a:ln>
          </p:spPr>
          <p:txBody>
            <a:bodyPr/>
            <a:p>
              <a:endParaRPr lang="zh-CN" altLang="en-US"/>
            </a:p>
          </p:txBody>
        </p:sp>
        <p:sp>
          <p:nvSpPr>
            <p:cNvPr id="3109" name="任意多边形 4144"/>
            <p:cNvSpPr/>
            <p:nvPr/>
          </p:nvSpPr>
          <p:spPr>
            <a:xfrm>
              <a:off x="4099" y="3502"/>
              <a:ext cx="474" cy="495"/>
            </a:xfrm>
            <a:custGeom>
              <a:avLst/>
              <a:gdLst/>
              <a:ahLst/>
              <a:cxnLst/>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w="12700">
              <a:noFill/>
            </a:ln>
          </p:spPr>
          <p:txBody>
            <a:bodyPr/>
            <a:p>
              <a:endParaRPr lang="zh-CN" altLang="en-US"/>
            </a:p>
          </p:txBody>
        </p:sp>
        <p:sp>
          <p:nvSpPr>
            <p:cNvPr id="3110" name="任意多边形 4145"/>
            <p:cNvSpPr/>
            <p:nvPr/>
          </p:nvSpPr>
          <p:spPr>
            <a:xfrm>
              <a:off x="4246" y="3241"/>
              <a:ext cx="319" cy="210"/>
            </a:xfrm>
            <a:custGeom>
              <a:avLst/>
              <a:gdLst/>
              <a:ahLst/>
              <a:cxnLst/>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w="12700">
              <a:noFill/>
            </a:ln>
          </p:spPr>
          <p:txBody>
            <a:bodyPr/>
            <a:p>
              <a:endParaRPr lang="zh-CN" altLang="en-US"/>
            </a:p>
          </p:txBody>
        </p:sp>
        <p:sp>
          <p:nvSpPr>
            <p:cNvPr id="3111" name="任意多边形 4146"/>
            <p:cNvSpPr/>
            <p:nvPr/>
          </p:nvSpPr>
          <p:spPr>
            <a:xfrm>
              <a:off x="4255" y="3243"/>
              <a:ext cx="311" cy="211"/>
            </a:xfrm>
            <a:custGeom>
              <a:avLst/>
              <a:gdLst/>
              <a:ahLst/>
              <a:cxnLst/>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w="12700">
              <a:noFill/>
            </a:ln>
          </p:spPr>
          <p:txBody>
            <a:bodyPr/>
            <a:p>
              <a:endParaRPr lang="zh-CN" altLang="en-US"/>
            </a:p>
          </p:txBody>
        </p:sp>
        <p:sp>
          <p:nvSpPr>
            <p:cNvPr id="3112" name="任意多边形 4147"/>
            <p:cNvSpPr/>
            <p:nvPr/>
          </p:nvSpPr>
          <p:spPr>
            <a:xfrm>
              <a:off x="4485" y="4013"/>
              <a:ext cx="45" cy="58"/>
            </a:xfrm>
            <a:custGeom>
              <a:avLst/>
              <a:gdLst/>
              <a:ahLst/>
              <a:cxnLst/>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w="12700">
              <a:noFill/>
            </a:ln>
          </p:spPr>
          <p:txBody>
            <a:bodyPr/>
            <a:p>
              <a:endParaRPr lang="zh-CN" altLang="en-US"/>
            </a:p>
          </p:txBody>
        </p:sp>
        <p:sp>
          <p:nvSpPr>
            <p:cNvPr id="3113" name="任意多边形 4148"/>
            <p:cNvSpPr/>
            <p:nvPr/>
          </p:nvSpPr>
          <p:spPr>
            <a:xfrm>
              <a:off x="4621" y="3923"/>
              <a:ext cx="164" cy="85"/>
            </a:xfrm>
            <a:custGeom>
              <a:avLst/>
              <a:gdLst/>
              <a:ahLst/>
              <a:cxnLst/>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w="12700">
              <a:noFill/>
            </a:ln>
          </p:spPr>
          <p:txBody>
            <a:bodyPr/>
            <a:p>
              <a:endParaRPr lang="zh-CN" altLang="en-US"/>
            </a:p>
          </p:txBody>
        </p:sp>
        <p:sp>
          <p:nvSpPr>
            <p:cNvPr id="3114" name="任意多边形 4149"/>
            <p:cNvSpPr/>
            <p:nvPr/>
          </p:nvSpPr>
          <p:spPr>
            <a:xfrm>
              <a:off x="4791" y="3873"/>
              <a:ext cx="104" cy="92"/>
            </a:xfrm>
            <a:custGeom>
              <a:avLst/>
              <a:gdLst/>
              <a:ahLst/>
              <a:cxnLst/>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w="12700">
              <a:noFill/>
            </a:ln>
          </p:spPr>
          <p:txBody>
            <a:bodyPr/>
            <a:p>
              <a:endParaRPr lang="zh-CN" altLang="en-US"/>
            </a:p>
          </p:txBody>
        </p:sp>
        <p:sp>
          <p:nvSpPr>
            <p:cNvPr id="3115" name="任意多边形 4150"/>
            <p:cNvSpPr/>
            <p:nvPr/>
          </p:nvSpPr>
          <p:spPr>
            <a:xfrm>
              <a:off x="4846" y="3832"/>
              <a:ext cx="37" cy="26"/>
            </a:xfrm>
            <a:custGeom>
              <a:avLst/>
              <a:gdLst/>
              <a:ahLst/>
              <a:cxnLst/>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w="12700">
              <a:noFill/>
            </a:ln>
          </p:spPr>
          <p:txBody>
            <a:bodyPr/>
            <a:p>
              <a:endParaRPr lang="zh-CN" altLang="en-US"/>
            </a:p>
          </p:txBody>
        </p:sp>
        <p:sp>
          <p:nvSpPr>
            <p:cNvPr id="3116" name="任意多边形 4151"/>
            <p:cNvSpPr/>
            <p:nvPr/>
          </p:nvSpPr>
          <p:spPr>
            <a:xfrm>
              <a:off x="3123" y="3346"/>
              <a:ext cx="123" cy="201"/>
            </a:xfrm>
            <a:custGeom>
              <a:avLst/>
              <a:gdLst/>
              <a:ahLst/>
              <a:cxnLst/>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w="12700">
              <a:noFill/>
            </a:ln>
          </p:spPr>
          <p:txBody>
            <a:bodyPr/>
            <a:p>
              <a:endParaRPr lang="zh-CN" altLang="en-US"/>
            </a:p>
          </p:txBody>
        </p:sp>
        <p:sp>
          <p:nvSpPr>
            <p:cNvPr id="3117" name="任意多边形 4152"/>
            <p:cNvSpPr/>
            <p:nvPr/>
          </p:nvSpPr>
          <p:spPr>
            <a:xfrm>
              <a:off x="3655" y="3034"/>
              <a:ext cx="49" cy="61"/>
            </a:xfrm>
            <a:custGeom>
              <a:avLst/>
              <a:gdLst/>
              <a:ahLst/>
              <a:cxnLst/>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w="12700">
              <a:noFill/>
            </a:ln>
          </p:spPr>
          <p:txBody>
            <a:bodyPr/>
            <a:p>
              <a:endParaRPr lang="zh-CN" altLang="en-US"/>
            </a:p>
          </p:txBody>
        </p:sp>
        <p:sp>
          <p:nvSpPr>
            <p:cNvPr id="3118" name="任意多边形 4153"/>
            <p:cNvSpPr/>
            <p:nvPr/>
          </p:nvSpPr>
          <p:spPr>
            <a:xfrm>
              <a:off x="3988" y="3100"/>
              <a:ext cx="111" cy="183"/>
            </a:xfrm>
            <a:custGeom>
              <a:avLst/>
              <a:gdLst/>
              <a:ahLst/>
              <a:cxnLst/>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w="12700">
              <a:noFill/>
            </a:ln>
          </p:spPr>
          <p:txBody>
            <a:bodyPr/>
            <a:p>
              <a:endParaRPr lang="zh-CN" altLang="en-US"/>
            </a:p>
          </p:txBody>
        </p:sp>
        <p:sp>
          <p:nvSpPr>
            <p:cNvPr id="3119" name="任意多边形 4154"/>
            <p:cNvSpPr/>
            <p:nvPr/>
          </p:nvSpPr>
          <p:spPr>
            <a:xfrm>
              <a:off x="3894" y="3043"/>
              <a:ext cx="72" cy="137"/>
            </a:xfrm>
            <a:custGeom>
              <a:avLst/>
              <a:gdLst/>
              <a:ahLst/>
              <a:cxnLst/>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w="12700">
              <a:noFill/>
            </a:ln>
          </p:spPr>
          <p:txBody>
            <a:bodyPr/>
            <a:p>
              <a:endParaRPr lang="zh-CN" altLang="en-US"/>
            </a:p>
          </p:txBody>
        </p:sp>
        <p:sp>
          <p:nvSpPr>
            <p:cNvPr id="3120" name="任意多边形 4155"/>
            <p:cNvSpPr/>
            <p:nvPr/>
          </p:nvSpPr>
          <p:spPr>
            <a:xfrm>
              <a:off x="3943" y="3153"/>
              <a:ext cx="40" cy="131"/>
            </a:xfrm>
            <a:custGeom>
              <a:avLst/>
              <a:gdLst/>
              <a:ahLst/>
              <a:cxnLst/>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w="12700">
              <a:noFill/>
            </a:ln>
          </p:spPr>
          <p:txBody>
            <a:bodyPr/>
            <a:p>
              <a:endParaRPr lang="zh-CN" altLang="en-US"/>
            </a:p>
          </p:txBody>
        </p:sp>
        <p:sp>
          <p:nvSpPr>
            <p:cNvPr id="3121" name="任意多边形 4156"/>
            <p:cNvSpPr/>
            <p:nvPr/>
          </p:nvSpPr>
          <p:spPr>
            <a:xfrm>
              <a:off x="3988" y="3290"/>
              <a:ext cx="65" cy="54"/>
            </a:xfrm>
            <a:custGeom>
              <a:avLst/>
              <a:gdLst/>
              <a:ahLst/>
              <a:cxnLst/>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w="12700">
              <a:noFill/>
            </a:ln>
          </p:spPr>
          <p:txBody>
            <a:bodyPr/>
            <a:p>
              <a:endParaRPr lang="zh-CN" altLang="en-US"/>
            </a:p>
          </p:txBody>
        </p:sp>
        <p:sp>
          <p:nvSpPr>
            <p:cNvPr id="3122" name="任意多边形 4157"/>
            <p:cNvSpPr/>
            <p:nvPr/>
          </p:nvSpPr>
          <p:spPr>
            <a:xfrm>
              <a:off x="4092" y="3195"/>
              <a:ext cx="83" cy="117"/>
            </a:xfrm>
            <a:custGeom>
              <a:avLst/>
              <a:gdLst/>
              <a:ahLst/>
              <a:cxnLst/>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w="12700">
              <a:noFill/>
            </a:ln>
          </p:spPr>
          <p:txBody>
            <a:bodyPr/>
            <a:p>
              <a:endParaRPr lang="zh-CN" altLang="en-US"/>
            </a:p>
          </p:txBody>
        </p:sp>
        <p:sp>
          <p:nvSpPr>
            <p:cNvPr id="3123" name="任意多边形 4158"/>
            <p:cNvSpPr/>
            <p:nvPr/>
          </p:nvSpPr>
          <p:spPr>
            <a:xfrm>
              <a:off x="4064" y="2777"/>
              <a:ext cx="22" cy="71"/>
            </a:xfrm>
            <a:custGeom>
              <a:avLst/>
              <a:gdLst/>
              <a:ahLst/>
              <a:cxnLst/>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w="12700">
              <a:noFill/>
            </a:ln>
          </p:spPr>
          <p:txBody>
            <a:bodyPr/>
            <a:p>
              <a:endParaRPr lang="zh-CN" altLang="en-US"/>
            </a:p>
          </p:txBody>
        </p:sp>
        <p:sp>
          <p:nvSpPr>
            <p:cNvPr id="3124" name="任意多边形 4159"/>
            <p:cNvSpPr/>
            <p:nvPr/>
          </p:nvSpPr>
          <p:spPr>
            <a:xfrm>
              <a:off x="4078" y="2896"/>
              <a:ext cx="61" cy="118"/>
            </a:xfrm>
            <a:custGeom>
              <a:avLst/>
              <a:gdLst/>
              <a:ahLst/>
              <a:cxnLst/>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w="12700">
              <a:noFill/>
            </a:ln>
          </p:spPr>
          <p:txBody>
            <a:bodyPr/>
            <a:p>
              <a:endParaRPr lang="zh-CN" altLang="en-US"/>
            </a:p>
          </p:txBody>
        </p:sp>
        <p:sp>
          <p:nvSpPr>
            <p:cNvPr id="3125" name="任意多边形 4160"/>
            <p:cNvSpPr/>
            <p:nvPr/>
          </p:nvSpPr>
          <p:spPr>
            <a:xfrm>
              <a:off x="4121" y="3052"/>
              <a:ext cx="64" cy="79"/>
            </a:xfrm>
            <a:custGeom>
              <a:avLst/>
              <a:gdLst/>
              <a:ahLst/>
              <a:cxnLst/>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w="12700">
              <a:noFill/>
            </a:ln>
          </p:spPr>
          <p:txBody>
            <a:bodyPr/>
            <a:p>
              <a:endParaRPr lang="zh-CN" altLang="en-US"/>
            </a:p>
          </p:txBody>
        </p:sp>
        <p:sp>
          <p:nvSpPr>
            <p:cNvPr id="3126" name="任意多边形 4161"/>
            <p:cNvSpPr/>
            <p:nvPr/>
          </p:nvSpPr>
          <p:spPr>
            <a:xfrm>
              <a:off x="4197" y="3193"/>
              <a:ext cx="29" cy="49"/>
            </a:xfrm>
            <a:custGeom>
              <a:avLst/>
              <a:gdLst/>
              <a:ahLst/>
              <a:cxnLst/>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w="12700">
              <a:noFill/>
            </a:ln>
          </p:spPr>
          <p:txBody>
            <a:bodyPr/>
            <a:p>
              <a:endParaRPr lang="zh-CN" altLang="en-US"/>
            </a:p>
          </p:txBody>
        </p:sp>
        <p:sp>
          <p:nvSpPr>
            <p:cNvPr id="3127" name="任意多边形 4162"/>
            <p:cNvSpPr/>
            <p:nvPr/>
          </p:nvSpPr>
          <p:spPr>
            <a:xfrm>
              <a:off x="4181" y="3275"/>
              <a:ext cx="18" cy="17"/>
            </a:xfrm>
            <a:custGeom>
              <a:avLst/>
              <a:gdLst/>
              <a:ahLst/>
              <a:cxnLst/>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w="12700">
              <a:noFill/>
            </a:ln>
          </p:spPr>
          <p:txBody>
            <a:bodyPr/>
            <a:p>
              <a:endParaRPr lang="zh-CN" altLang="en-US"/>
            </a:p>
          </p:txBody>
        </p:sp>
        <p:sp>
          <p:nvSpPr>
            <p:cNvPr id="3128" name="任意多边形 4163"/>
            <p:cNvSpPr/>
            <p:nvPr/>
          </p:nvSpPr>
          <p:spPr>
            <a:xfrm>
              <a:off x="4208" y="3265"/>
              <a:ext cx="45" cy="37"/>
            </a:xfrm>
            <a:custGeom>
              <a:avLst/>
              <a:gdLst/>
              <a:ahLst/>
              <a:cxnLst/>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w="12700">
              <a:noFill/>
            </a:ln>
          </p:spPr>
          <p:txBody>
            <a:bodyPr/>
            <a:p>
              <a:endParaRPr lang="zh-CN" altLang="en-US"/>
            </a:p>
          </p:txBody>
        </p:sp>
        <p:sp>
          <p:nvSpPr>
            <p:cNvPr id="3129" name="任意多边形 4164"/>
            <p:cNvSpPr/>
            <p:nvPr/>
          </p:nvSpPr>
          <p:spPr>
            <a:xfrm>
              <a:off x="4277" y="3335"/>
              <a:ext cx="24" cy="33"/>
            </a:xfrm>
            <a:custGeom>
              <a:avLst/>
              <a:gdLst/>
              <a:ahLst/>
              <a:cxnLst/>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w="12700">
              <a:noFill/>
            </a:ln>
          </p:spPr>
          <p:txBody>
            <a:bodyPr/>
            <a:p>
              <a:endParaRPr lang="zh-CN" altLang="en-US"/>
            </a:p>
          </p:txBody>
        </p:sp>
        <p:sp>
          <p:nvSpPr>
            <p:cNvPr id="3130" name="任意多边形 4165"/>
            <p:cNvSpPr/>
            <p:nvPr/>
          </p:nvSpPr>
          <p:spPr>
            <a:xfrm>
              <a:off x="4544" y="3293"/>
              <a:ext cx="46" cy="47"/>
            </a:xfrm>
            <a:custGeom>
              <a:avLst/>
              <a:gdLst/>
              <a:ahLst/>
              <a:cxnLst/>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w="12700">
              <a:noFill/>
            </a:ln>
          </p:spPr>
          <p:txBody>
            <a:bodyPr/>
            <a:p>
              <a:endParaRPr lang="zh-CN" altLang="en-US"/>
            </a:p>
          </p:txBody>
        </p:sp>
        <p:sp>
          <p:nvSpPr>
            <p:cNvPr id="3131" name="任意多边形 4166"/>
            <p:cNvSpPr/>
            <p:nvPr/>
          </p:nvSpPr>
          <p:spPr>
            <a:xfrm>
              <a:off x="4147" y="3352"/>
              <a:ext cx="46" cy="50"/>
            </a:xfrm>
            <a:custGeom>
              <a:avLst/>
              <a:gdLst/>
              <a:ahLst/>
              <a:cxnLst/>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w="12700">
              <a:noFill/>
            </a:ln>
          </p:spPr>
          <p:txBody>
            <a:bodyPr/>
            <a:p>
              <a:endParaRPr lang="zh-CN" altLang="en-US"/>
            </a:p>
          </p:txBody>
        </p:sp>
        <p:sp>
          <p:nvSpPr>
            <p:cNvPr id="3132" name="任意多边形 4167"/>
            <p:cNvSpPr/>
            <p:nvPr/>
          </p:nvSpPr>
          <p:spPr>
            <a:xfrm>
              <a:off x="4098" y="3371"/>
              <a:ext cx="32" cy="27"/>
            </a:xfrm>
            <a:custGeom>
              <a:avLst/>
              <a:gdLst/>
              <a:ahLst/>
              <a:cxnLst/>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w="12700">
              <a:noFill/>
            </a:ln>
          </p:spPr>
          <p:txBody>
            <a:bodyPr/>
            <a:p>
              <a:endParaRPr lang="zh-CN" altLang="en-US"/>
            </a:p>
          </p:txBody>
        </p:sp>
        <p:sp>
          <p:nvSpPr>
            <p:cNvPr id="3133" name="任意多边形 4168"/>
            <p:cNvSpPr/>
            <p:nvPr/>
          </p:nvSpPr>
          <p:spPr>
            <a:xfrm>
              <a:off x="4077" y="3342"/>
              <a:ext cx="24" cy="31"/>
            </a:xfrm>
            <a:custGeom>
              <a:avLst/>
              <a:gdLst/>
              <a:ahLst/>
              <a:cxnLst/>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w="12700">
              <a:noFill/>
            </a:ln>
          </p:spPr>
          <p:txBody>
            <a:bodyPr/>
            <a:p>
              <a:endParaRPr lang="zh-CN" altLang="en-US"/>
            </a:p>
          </p:txBody>
        </p:sp>
        <p:sp>
          <p:nvSpPr>
            <p:cNvPr id="3134" name="任意多边形 4169"/>
            <p:cNvSpPr/>
            <p:nvPr/>
          </p:nvSpPr>
          <p:spPr>
            <a:xfrm>
              <a:off x="4111" y="3353"/>
              <a:ext cx="34" cy="24"/>
            </a:xfrm>
            <a:custGeom>
              <a:avLst/>
              <a:gdLst/>
              <a:ahLst/>
              <a:cxnLst/>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w="12700">
              <a:noFill/>
            </a:ln>
          </p:spPr>
          <p:txBody>
            <a:bodyPr/>
            <a:p>
              <a:endParaRPr lang="zh-CN" altLang="en-US"/>
            </a:p>
          </p:txBody>
        </p:sp>
        <p:sp>
          <p:nvSpPr>
            <p:cNvPr id="3135" name="任意多边形 4170"/>
            <p:cNvSpPr/>
            <p:nvPr/>
          </p:nvSpPr>
          <p:spPr>
            <a:xfrm>
              <a:off x="4062" y="3021"/>
              <a:ext cx="27" cy="55"/>
            </a:xfrm>
            <a:custGeom>
              <a:avLst/>
              <a:gdLst/>
              <a:ahLst/>
              <a:cxnLst/>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w="12700">
              <a:noFill/>
            </a:ln>
          </p:spPr>
          <p:txBody>
            <a:bodyPr/>
            <a:p>
              <a:endParaRPr lang="zh-CN" altLang="en-US"/>
            </a:p>
          </p:txBody>
        </p:sp>
        <p:sp>
          <p:nvSpPr>
            <p:cNvPr id="3136" name="任意多边形 4171"/>
            <p:cNvSpPr/>
            <p:nvPr/>
          </p:nvSpPr>
          <p:spPr>
            <a:xfrm>
              <a:off x="4113" y="3012"/>
              <a:ext cx="19" cy="55"/>
            </a:xfrm>
            <a:custGeom>
              <a:avLst/>
              <a:gdLst/>
              <a:ahLst/>
              <a:cxnLst/>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w="12700">
              <a:noFill/>
            </a:ln>
          </p:spPr>
          <p:txBody>
            <a:bodyPr/>
            <a:p>
              <a:endParaRPr lang="zh-CN" altLang="en-US"/>
            </a:p>
          </p:txBody>
        </p:sp>
        <p:sp>
          <p:nvSpPr>
            <p:cNvPr id="3137" name="任意多边形 4172"/>
            <p:cNvSpPr/>
            <p:nvPr/>
          </p:nvSpPr>
          <p:spPr>
            <a:xfrm>
              <a:off x="4135" y="2995"/>
              <a:ext cx="10" cy="25"/>
            </a:xfrm>
            <a:custGeom>
              <a:avLst/>
              <a:gdLst/>
              <a:ahLst/>
              <a:cxnLst/>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w="12700">
              <a:noFill/>
            </a:ln>
          </p:spPr>
          <p:txBody>
            <a:bodyPr/>
            <a:p>
              <a:endParaRPr lang="zh-CN" altLang="en-US"/>
            </a:p>
          </p:txBody>
        </p:sp>
        <p:sp>
          <p:nvSpPr>
            <p:cNvPr id="3138" name="任意多边形 4173"/>
            <p:cNvSpPr/>
            <p:nvPr/>
          </p:nvSpPr>
          <p:spPr>
            <a:xfrm>
              <a:off x="4145" y="3007"/>
              <a:ext cx="21" cy="48"/>
            </a:xfrm>
            <a:custGeom>
              <a:avLst/>
              <a:gdLst/>
              <a:ahLst/>
              <a:cxnLst/>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w="12700">
              <a:noFill/>
            </a:ln>
          </p:spPr>
          <p:txBody>
            <a:bodyPr/>
            <a:p>
              <a:endParaRPr lang="zh-CN" altLang="en-US"/>
            </a:p>
          </p:txBody>
        </p:sp>
        <p:sp>
          <p:nvSpPr>
            <p:cNvPr id="3139" name="任意多边形 4174"/>
            <p:cNvSpPr/>
            <p:nvPr/>
          </p:nvSpPr>
          <p:spPr>
            <a:xfrm>
              <a:off x="3876" y="3076"/>
              <a:ext cx="12" cy="27"/>
            </a:xfrm>
            <a:custGeom>
              <a:avLst/>
              <a:gdLst/>
              <a:ahLst/>
              <a:cxnLst/>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w="12700">
              <a:noFill/>
            </a:ln>
          </p:spPr>
          <p:txBody>
            <a:bodyPr/>
            <a:p>
              <a:endParaRPr lang="zh-CN" altLang="en-US"/>
            </a:p>
          </p:txBody>
        </p:sp>
        <p:sp>
          <p:nvSpPr>
            <p:cNvPr id="3140" name="任意多边形 4175"/>
            <p:cNvSpPr/>
            <p:nvPr/>
          </p:nvSpPr>
          <p:spPr>
            <a:xfrm>
              <a:off x="3866" y="3053"/>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41" name="任意多边形 4176"/>
            <p:cNvSpPr/>
            <p:nvPr/>
          </p:nvSpPr>
          <p:spPr>
            <a:xfrm>
              <a:off x="3862" y="3035"/>
              <a:ext cx="12" cy="14"/>
            </a:xfrm>
            <a:custGeom>
              <a:avLst/>
              <a:gdLst/>
              <a:ahLst/>
              <a:cxnLst/>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w="12700">
              <a:noFill/>
            </a:ln>
          </p:spPr>
          <p:txBody>
            <a:bodyPr/>
            <a:p>
              <a:endParaRPr lang="zh-CN" altLang="en-US"/>
            </a:p>
          </p:txBody>
        </p:sp>
        <p:sp>
          <p:nvSpPr>
            <p:cNvPr id="3142" name="任意多边形 4177"/>
            <p:cNvSpPr/>
            <p:nvPr/>
          </p:nvSpPr>
          <p:spPr>
            <a:xfrm>
              <a:off x="3850" y="2995"/>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3143" name="任意多边形 4178"/>
            <p:cNvSpPr/>
            <p:nvPr/>
          </p:nvSpPr>
          <p:spPr>
            <a:xfrm>
              <a:off x="3852" y="3020"/>
              <a:ext cx="16" cy="13"/>
            </a:xfrm>
            <a:custGeom>
              <a:avLst/>
              <a:gdLst/>
              <a:ahLst/>
              <a:cxnLst/>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w="12700">
              <a:noFill/>
            </a:ln>
          </p:spPr>
          <p:txBody>
            <a:bodyPr/>
            <a:p>
              <a:endParaRPr lang="zh-CN" altLang="en-US"/>
            </a:p>
          </p:txBody>
        </p:sp>
        <p:sp>
          <p:nvSpPr>
            <p:cNvPr id="3144" name="任意多边形 4179"/>
            <p:cNvSpPr/>
            <p:nvPr/>
          </p:nvSpPr>
          <p:spPr>
            <a:xfrm>
              <a:off x="4688" y="3643"/>
              <a:ext cx="45" cy="60"/>
            </a:xfrm>
            <a:custGeom>
              <a:avLst/>
              <a:gdLst/>
              <a:ahLst/>
              <a:cxnLst/>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w="12700">
              <a:noFill/>
            </a:ln>
          </p:spPr>
          <p:txBody>
            <a:bodyPr/>
            <a:p>
              <a:endParaRPr lang="zh-CN" altLang="en-US"/>
            </a:p>
          </p:txBody>
        </p:sp>
        <p:sp>
          <p:nvSpPr>
            <p:cNvPr id="3145" name="任意多边形 4180"/>
            <p:cNvSpPr/>
            <p:nvPr/>
          </p:nvSpPr>
          <p:spPr>
            <a:xfrm>
              <a:off x="4919" y="3594"/>
              <a:ext cx="53" cy="46"/>
            </a:xfrm>
            <a:custGeom>
              <a:avLst/>
              <a:gdLst/>
              <a:ahLst/>
              <a:cxnLst/>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w="12700">
              <a:noFill/>
            </a:ln>
          </p:spPr>
          <p:txBody>
            <a:bodyPr/>
            <a:p>
              <a:endParaRPr lang="zh-CN" altLang="en-US"/>
            </a:p>
          </p:txBody>
        </p:sp>
        <p:sp>
          <p:nvSpPr>
            <p:cNvPr id="3146" name="任意多边形 4181"/>
            <p:cNvSpPr/>
            <p:nvPr/>
          </p:nvSpPr>
          <p:spPr>
            <a:xfrm>
              <a:off x="4759" y="3569"/>
              <a:ext cx="17" cy="23"/>
            </a:xfrm>
            <a:custGeom>
              <a:avLst/>
              <a:gdLst/>
              <a:ahLst/>
              <a:cxnLst/>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w="12700">
              <a:noFill/>
            </a:ln>
          </p:spPr>
          <p:txBody>
            <a:bodyPr/>
            <a:p>
              <a:endParaRPr lang="zh-CN" altLang="en-US"/>
            </a:p>
          </p:txBody>
        </p:sp>
        <p:sp>
          <p:nvSpPr>
            <p:cNvPr id="3147" name="任意多边形 4182"/>
            <p:cNvSpPr/>
            <p:nvPr/>
          </p:nvSpPr>
          <p:spPr>
            <a:xfrm>
              <a:off x="4751" y="3547"/>
              <a:ext cx="20" cy="17"/>
            </a:xfrm>
            <a:custGeom>
              <a:avLst/>
              <a:gdLst/>
              <a:ahLst/>
              <a:cxnLst/>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w="12700">
              <a:noFill/>
            </a:ln>
          </p:spPr>
          <p:txBody>
            <a:bodyPr/>
            <a:p>
              <a:endParaRPr lang="zh-CN" altLang="en-US"/>
            </a:p>
          </p:txBody>
        </p:sp>
        <p:sp>
          <p:nvSpPr>
            <p:cNvPr id="3148" name="任意多边形 4183"/>
            <p:cNvSpPr/>
            <p:nvPr/>
          </p:nvSpPr>
          <p:spPr>
            <a:xfrm>
              <a:off x="4598" y="3353"/>
              <a:ext cx="24" cy="33"/>
            </a:xfrm>
            <a:custGeom>
              <a:avLst/>
              <a:gdLst/>
              <a:ahLst/>
              <a:cxnLst/>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w="12700">
              <a:noFill/>
            </a:ln>
          </p:spPr>
          <p:txBody>
            <a:bodyPr/>
            <a:p>
              <a:endParaRPr lang="zh-CN" altLang="en-US"/>
            </a:p>
          </p:txBody>
        </p:sp>
        <p:sp>
          <p:nvSpPr>
            <p:cNvPr id="3149" name="任意多边形 4184"/>
            <p:cNvSpPr/>
            <p:nvPr/>
          </p:nvSpPr>
          <p:spPr>
            <a:xfrm>
              <a:off x="4632" y="3396"/>
              <a:ext cx="26" cy="33"/>
            </a:xfrm>
            <a:custGeom>
              <a:avLst/>
              <a:gdLst/>
              <a:ahLst/>
              <a:cxnLst/>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w="12700">
              <a:noFill/>
            </a:ln>
          </p:spPr>
          <p:txBody>
            <a:bodyPr/>
            <a:p>
              <a:endParaRPr lang="zh-CN" altLang="en-US"/>
            </a:p>
          </p:txBody>
        </p:sp>
        <p:sp>
          <p:nvSpPr>
            <p:cNvPr id="3150" name="任意多边形 4185"/>
            <p:cNvSpPr/>
            <p:nvPr/>
          </p:nvSpPr>
          <p:spPr>
            <a:xfrm>
              <a:off x="4659" y="3459"/>
              <a:ext cx="28" cy="28"/>
            </a:xfrm>
            <a:custGeom>
              <a:avLst/>
              <a:gdLst/>
              <a:ahLst/>
              <a:cxnLst/>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w="12700">
              <a:noFill/>
            </a:ln>
          </p:spPr>
          <p:txBody>
            <a:bodyPr/>
            <a:p>
              <a:endParaRPr lang="zh-CN" altLang="en-US"/>
            </a:p>
          </p:txBody>
        </p:sp>
        <p:sp>
          <p:nvSpPr>
            <p:cNvPr id="3151" name="任意多边形 4186"/>
            <p:cNvSpPr/>
            <p:nvPr/>
          </p:nvSpPr>
          <p:spPr>
            <a:xfrm>
              <a:off x="4693" y="3449"/>
              <a:ext cx="28" cy="26"/>
            </a:xfrm>
            <a:custGeom>
              <a:avLst/>
              <a:gdLst/>
              <a:ahLst/>
              <a:cxnLst/>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w="12700">
              <a:noFill/>
            </a:ln>
          </p:spPr>
          <p:txBody>
            <a:bodyPr/>
            <a:p>
              <a:endParaRPr lang="zh-CN" altLang="en-US"/>
            </a:p>
          </p:txBody>
        </p:sp>
        <p:sp>
          <p:nvSpPr>
            <p:cNvPr id="3152" name="任意多边形 4187"/>
            <p:cNvSpPr/>
            <p:nvPr/>
          </p:nvSpPr>
          <p:spPr>
            <a:xfrm>
              <a:off x="4683" y="3413"/>
              <a:ext cx="26" cy="20"/>
            </a:xfrm>
            <a:custGeom>
              <a:avLst/>
              <a:gdLst/>
              <a:ahLst/>
              <a:cxnLst/>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w="12700">
              <a:noFill/>
            </a:ln>
          </p:spPr>
          <p:txBody>
            <a:bodyPr/>
            <a:p>
              <a:endParaRPr lang="zh-CN" altLang="en-US"/>
            </a:p>
          </p:txBody>
        </p:sp>
        <p:sp>
          <p:nvSpPr>
            <p:cNvPr id="3153" name="任意多边形 4188"/>
            <p:cNvSpPr/>
            <p:nvPr/>
          </p:nvSpPr>
          <p:spPr>
            <a:xfrm>
              <a:off x="4657" y="3388"/>
              <a:ext cx="26" cy="35"/>
            </a:xfrm>
            <a:custGeom>
              <a:avLst/>
              <a:gdLst/>
              <a:ahLst/>
              <a:cxnLst/>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w="12700">
              <a:noFill/>
            </a:ln>
          </p:spPr>
          <p:txBody>
            <a:bodyPr/>
            <a:p>
              <a:endParaRPr lang="zh-CN" altLang="en-US"/>
            </a:p>
          </p:txBody>
        </p:sp>
        <p:sp>
          <p:nvSpPr>
            <p:cNvPr id="3154" name="任意多边形 4189"/>
            <p:cNvSpPr/>
            <p:nvPr/>
          </p:nvSpPr>
          <p:spPr>
            <a:xfrm>
              <a:off x="4625" y="3372"/>
              <a:ext cx="24" cy="26"/>
            </a:xfrm>
            <a:custGeom>
              <a:avLst/>
              <a:gdLst/>
              <a:ahLst/>
              <a:cxnLst/>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w="12700">
              <a:noFill/>
            </a:ln>
          </p:spPr>
          <p:txBody>
            <a:bodyPr/>
            <a:p>
              <a:endParaRPr lang="zh-CN" altLang="en-US"/>
            </a:p>
          </p:txBody>
        </p:sp>
        <p:sp>
          <p:nvSpPr>
            <p:cNvPr id="3155" name="任意多边形 4190"/>
            <p:cNvSpPr/>
            <p:nvPr/>
          </p:nvSpPr>
          <p:spPr>
            <a:xfrm>
              <a:off x="4665" y="3425"/>
              <a:ext cx="24" cy="26"/>
            </a:xfrm>
            <a:custGeom>
              <a:avLst/>
              <a:gdLst/>
              <a:ahLst/>
              <a:cxnLst/>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w="12700">
              <a:noFill/>
            </a:ln>
          </p:spPr>
          <p:txBody>
            <a:bodyPr/>
            <a:p>
              <a:endParaRPr lang="zh-CN" altLang="en-US"/>
            </a:p>
          </p:txBody>
        </p:sp>
        <p:sp>
          <p:nvSpPr>
            <p:cNvPr id="3156" name="任意多边形 4191"/>
            <p:cNvSpPr/>
            <p:nvPr/>
          </p:nvSpPr>
          <p:spPr>
            <a:xfrm>
              <a:off x="3055" y="2051"/>
              <a:ext cx="141" cy="108"/>
            </a:xfrm>
            <a:custGeom>
              <a:avLst/>
              <a:gdLst/>
              <a:ahLst/>
              <a:cxnLst/>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w="12700">
              <a:noFill/>
            </a:ln>
          </p:spPr>
          <p:txBody>
            <a:bodyPr/>
            <a:p>
              <a:endParaRPr lang="zh-CN" altLang="en-US"/>
            </a:p>
          </p:txBody>
        </p:sp>
        <p:sp>
          <p:nvSpPr>
            <p:cNvPr id="3157" name="任意多边形 4192"/>
            <p:cNvSpPr/>
            <p:nvPr/>
          </p:nvSpPr>
          <p:spPr>
            <a:xfrm>
              <a:off x="3139" y="2155"/>
              <a:ext cx="40" cy="12"/>
            </a:xfrm>
            <a:custGeom>
              <a:avLst/>
              <a:gdLst/>
              <a:ahLst/>
              <a:cxnLst/>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w="12700">
              <a:noFill/>
            </a:ln>
          </p:spPr>
          <p:txBody>
            <a:bodyPr/>
            <a:p>
              <a:endParaRPr lang="zh-CN" altLang="en-US"/>
            </a:p>
          </p:txBody>
        </p:sp>
        <p:sp>
          <p:nvSpPr>
            <p:cNvPr id="3158" name="任意多边形 4193"/>
            <p:cNvSpPr/>
            <p:nvPr/>
          </p:nvSpPr>
          <p:spPr>
            <a:xfrm>
              <a:off x="3344" y="1999"/>
              <a:ext cx="42" cy="28"/>
            </a:xfrm>
            <a:custGeom>
              <a:avLst/>
              <a:gdLst/>
              <a:ahLst/>
              <a:cxnLst/>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w="12700">
              <a:noFill/>
            </a:ln>
          </p:spPr>
          <p:txBody>
            <a:bodyPr/>
            <a:p>
              <a:endParaRPr lang="zh-CN" altLang="en-US"/>
            </a:p>
          </p:txBody>
        </p:sp>
        <p:sp>
          <p:nvSpPr>
            <p:cNvPr id="3159" name="任意多边形 4194"/>
            <p:cNvSpPr/>
            <p:nvPr/>
          </p:nvSpPr>
          <p:spPr>
            <a:xfrm>
              <a:off x="3374" y="2012"/>
              <a:ext cx="50" cy="20"/>
            </a:xfrm>
            <a:custGeom>
              <a:avLst/>
              <a:gdLst/>
              <a:ahLst/>
              <a:cxnLst/>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w="12700">
              <a:noFill/>
            </a:ln>
          </p:spPr>
          <p:txBody>
            <a:bodyPr/>
            <a:p>
              <a:endParaRPr lang="zh-CN" altLang="en-US"/>
            </a:p>
          </p:txBody>
        </p:sp>
        <p:sp>
          <p:nvSpPr>
            <p:cNvPr id="3160" name="任意多边形 4195"/>
            <p:cNvSpPr/>
            <p:nvPr/>
          </p:nvSpPr>
          <p:spPr>
            <a:xfrm>
              <a:off x="3428" y="2015"/>
              <a:ext cx="50" cy="32"/>
            </a:xfrm>
            <a:custGeom>
              <a:avLst/>
              <a:gdLst/>
              <a:ahLst/>
              <a:cxnLst/>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w="12700">
              <a:noFill/>
            </a:ln>
          </p:spPr>
          <p:txBody>
            <a:bodyPr/>
            <a:p>
              <a:endParaRPr lang="zh-CN" altLang="en-US"/>
            </a:p>
          </p:txBody>
        </p:sp>
        <p:sp>
          <p:nvSpPr>
            <p:cNvPr id="3161" name="任意多边形 4196"/>
            <p:cNvSpPr/>
            <p:nvPr/>
          </p:nvSpPr>
          <p:spPr>
            <a:xfrm>
              <a:off x="3777" y="2042"/>
              <a:ext cx="88" cy="31"/>
            </a:xfrm>
            <a:custGeom>
              <a:avLst/>
              <a:gdLst/>
              <a:ahLst/>
              <a:cxnLst/>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w="12700">
              <a:noFill/>
            </a:ln>
          </p:spPr>
          <p:txBody>
            <a:bodyPr/>
            <a:p>
              <a:endParaRPr lang="zh-CN" altLang="en-US"/>
            </a:p>
          </p:txBody>
        </p:sp>
        <p:sp>
          <p:nvSpPr>
            <p:cNvPr id="3162" name="任意多边形 4197"/>
            <p:cNvSpPr/>
            <p:nvPr/>
          </p:nvSpPr>
          <p:spPr>
            <a:xfrm>
              <a:off x="3867" y="2041"/>
              <a:ext cx="46" cy="24"/>
            </a:xfrm>
            <a:custGeom>
              <a:avLst/>
              <a:gdLst/>
              <a:ahLst/>
              <a:cxnLst/>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w="12700">
              <a:noFill/>
            </a:ln>
          </p:spPr>
          <p:txBody>
            <a:bodyPr/>
            <a:p>
              <a:endParaRPr lang="zh-CN" altLang="en-US"/>
            </a:p>
          </p:txBody>
        </p:sp>
        <p:sp>
          <p:nvSpPr>
            <p:cNvPr id="3163" name="任意多边形 4198"/>
            <p:cNvSpPr/>
            <p:nvPr/>
          </p:nvSpPr>
          <p:spPr>
            <a:xfrm>
              <a:off x="3846" y="2070"/>
              <a:ext cx="37" cy="17"/>
            </a:xfrm>
            <a:custGeom>
              <a:avLst/>
              <a:gdLst/>
              <a:ahLst/>
              <a:cxnLst/>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w="12700">
              <a:noFill/>
            </a:ln>
          </p:spPr>
          <p:txBody>
            <a:bodyPr/>
            <a:p>
              <a:endParaRPr lang="zh-CN" altLang="en-US"/>
            </a:p>
          </p:txBody>
        </p:sp>
        <p:sp>
          <p:nvSpPr>
            <p:cNvPr id="3164" name="任意多边形 4199"/>
            <p:cNvSpPr/>
            <p:nvPr/>
          </p:nvSpPr>
          <p:spPr>
            <a:xfrm>
              <a:off x="4098" y="2294"/>
              <a:ext cx="76" cy="114"/>
            </a:xfrm>
            <a:custGeom>
              <a:avLst/>
              <a:gdLst/>
              <a:ahLst/>
              <a:cxnLst/>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w="12700">
              <a:noFill/>
            </a:ln>
          </p:spPr>
          <p:txBody>
            <a:bodyPr/>
            <a:p>
              <a:endParaRPr lang="zh-CN" altLang="en-US"/>
            </a:p>
          </p:txBody>
        </p:sp>
        <p:sp>
          <p:nvSpPr>
            <p:cNvPr id="3165" name="任意多边形 4200"/>
            <p:cNvSpPr/>
            <p:nvPr/>
          </p:nvSpPr>
          <p:spPr>
            <a:xfrm>
              <a:off x="4159" y="2412"/>
              <a:ext cx="55" cy="78"/>
            </a:xfrm>
            <a:custGeom>
              <a:avLst/>
              <a:gdLst/>
              <a:ahLst/>
              <a:cxnLst/>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w="12700">
              <a:noFill/>
            </a:ln>
          </p:spPr>
          <p:txBody>
            <a:bodyPr/>
            <a:p>
              <a:endParaRPr lang="zh-CN" altLang="en-US"/>
            </a:p>
          </p:txBody>
        </p:sp>
        <p:sp>
          <p:nvSpPr>
            <p:cNvPr id="3166" name="任意多边形 4201"/>
            <p:cNvSpPr/>
            <p:nvPr/>
          </p:nvSpPr>
          <p:spPr>
            <a:xfrm>
              <a:off x="4123" y="2492"/>
              <a:ext cx="109" cy="189"/>
            </a:xfrm>
            <a:custGeom>
              <a:avLst/>
              <a:gdLst/>
              <a:ahLst/>
              <a:cxnLst/>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w="12700">
              <a:noFill/>
            </a:ln>
          </p:spPr>
          <p:txBody>
            <a:bodyPr/>
            <a:p>
              <a:endParaRPr lang="zh-CN" altLang="en-US"/>
            </a:p>
          </p:txBody>
        </p:sp>
        <p:sp>
          <p:nvSpPr>
            <p:cNvPr id="3167" name="任意多边形 4202"/>
            <p:cNvSpPr/>
            <p:nvPr/>
          </p:nvSpPr>
          <p:spPr>
            <a:xfrm>
              <a:off x="3062" y="1988"/>
              <a:ext cx="52" cy="30"/>
            </a:xfrm>
            <a:custGeom>
              <a:avLst/>
              <a:gdLst/>
              <a:ahLst/>
              <a:cxnLst/>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w="12700">
              <a:noFill/>
            </a:ln>
          </p:spPr>
          <p:txBody>
            <a:bodyPr/>
            <a:p>
              <a:endParaRPr lang="zh-CN" altLang="en-US"/>
            </a:p>
          </p:txBody>
        </p:sp>
        <p:sp>
          <p:nvSpPr>
            <p:cNvPr id="3168" name="任意多边形 4203"/>
            <p:cNvSpPr/>
            <p:nvPr/>
          </p:nvSpPr>
          <p:spPr>
            <a:xfrm>
              <a:off x="2955" y="1997"/>
              <a:ext cx="19" cy="22"/>
            </a:xfrm>
            <a:custGeom>
              <a:avLst/>
              <a:gdLst/>
              <a:ahLst/>
              <a:cxnLst/>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w="12700">
              <a:noFill/>
            </a:ln>
          </p:spPr>
          <p:txBody>
            <a:bodyPr/>
            <a:p>
              <a:endParaRPr lang="zh-CN" altLang="en-US"/>
            </a:p>
          </p:txBody>
        </p:sp>
        <p:sp>
          <p:nvSpPr>
            <p:cNvPr id="3169" name="任意多边形 4204"/>
            <p:cNvSpPr/>
            <p:nvPr/>
          </p:nvSpPr>
          <p:spPr>
            <a:xfrm>
              <a:off x="2979" y="1996"/>
              <a:ext cx="37" cy="27"/>
            </a:xfrm>
            <a:custGeom>
              <a:avLst/>
              <a:gdLst/>
              <a:ahLst/>
              <a:cxnLst/>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w="12700">
              <a:noFill/>
            </a:ln>
          </p:spPr>
          <p:txBody>
            <a:bodyPr/>
            <a:p>
              <a:endParaRPr lang="zh-CN" altLang="en-US"/>
            </a:p>
          </p:txBody>
        </p:sp>
        <p:sp>
          <p:nvSpPr>
            <p:cNvPr id="3170" name="任意多边形 4205"/>
            <p:cNvSpPr/>
            <p:nvPr/>
          </p:nvSpPr>
          <p:spPr>
            <a:xfrm>
              <a:off x="3040" y="1987"/>
              <a:ext cx="20" cy="16"/>
            </a:xfrm>
            <a:custGeom>
              <a:avLst/>
              <a:gdLst/>
              <a:ahLst/>
              <a:cxnLst/>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w="12700">
              <a:noFill/>
            </a:ln>
          </p:spPr>
          <p:txBody>
            <a:bodyPr/>
            <a:p>
              <a:endParaRPr lang="zh-CN" altLang="en-US"/>
            </a:p>
          </p:txBody>
        </p:sp>
        <p:sp>
          <p:nvSpPr>
            <p:cNvPr id="3171" name="任意多边形 4206"/>
            <p:cNvSpPr/>
            <p:nvPr/>
          </p:nvSpPr>
          <p:spPr>
            <a:xfrm>
              <a:off x="3022" y="2005"/>
              <a:ext cx="15" cy="13"/>
            </a:xfrm>
            <a:custGeom>
              <a:avLst/>
              <a:gdLst/>
              <a:ahLst/>
              <a:cxnLst/>
              <a:pathLst>
                <a:path w="20" h="18">
                  <a:moveTo>
                    <a:pt x="11" y="0"/>
                  </a:moveTo>
                  <a:cubicBezTo>
                    <a:pt x="1" y="14"/>
                    <a:pt x="0" y="9"/>
                    <a:pt x="9" y="18"/>
                  </a:cubicBezTo>
                  <a:cubicBezTo>
                    <a:pt x="20" y="14"/>
                    <a:pt x="16" y="18"/>
                    <a:pt x="11" y="0"/>
                  </a:cubicBezTo>
                  <a:close/>
                </a:path>
              </a:pathLst>
            </a:custGeom>
            <a:solidFill>
              <a:srgbClr val="FEFEFE">
                <a:alpha val="29999"/>
              </a:srgbClr>
            </a:solidFill>
            <a:ln w="12700">
              <a:noFill/>
            </a:ln>
          </p:spPr>
          <p:txBody>
            <a:bodyPr/>
            <a:p>
              <a:endParaRPr lang="zh-CN" altLang="en-US"/>
            </a:p>
          </p:txBody>
        </p:sp>
        <p:sp>
          <p:nvSpPr>
            <p:cNvPr id="3172" name="任意多边形 4207"/>
            <p:cNvSpPr/>
            <p:nvPr/>
          </p:nvSpPr>
          <p:spPr>
            <a:xfrm>
              <a:off x="4162" y="2021"/>
              <a:ext cx="18" cy="33"/>
            </a:xfrm>
            <a:custGeom>
              <a:avLst/>
              <a:gdLst/>
              <a:ahLst/>
              <a:cxnLst/>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w="12700">
              <a:noFill/>
            </a:ln>
          </p:spPr>
          <p:txBody>
            <a:bodyPr/>
            <a:p>
              <a:endParaRPr lang="zh-CN" altLang="en-US"/>
            </a:p>
          </p:txBody>
        </p:sp>
        <p:sp>
          <p:nvSpPr>
            <p:cNvPr id="3173" name="任意多边形 4208"/>
            <p:cNvSpPr/>
            <p:nvPr/>
          </p:nvSpPr>
          <p:spPr>
            <a:xfrm>
              <a:off x="3278" y="3473"/>
              <a:ext cx="31" cy="18"/>
            </a:xfrm>
            <a:custGeom>
              <a:avLst/>
              <a:gdLst/>
              <a:ahLst/>
              <a:cxnLst/>
              <a:pathLst>
                <a:path w="41" h="24">
                  <a:moveTo>
                    <a:pt x="30" y="0"/>
                  </a:moveTo>
                  <a:cubicBezTo>
                    <a:pt x="4" y="4"/>
                    <a:pt x="0" y="17"/>
                    <a:pt x="26" y="24"/>
                  </a:cubicBezTo>
                  <a:cubicBezTo>
                    <a:pt x="41" y="19"/>
                    <a:pt x="38" y="10"/>
                    <a:pt x="30" y="0"/>
                  </a:cubicBezTo>
                  <a:close/>
                </a:path>
              </a:pathLst>
            </a:custGeom>
            <a:solidFill>
              <a:srgbClr val="FEFEFE">
                <a:alpha val="29999"/>
              </a:srgbClr>
            </a:solidFill>
            <a:ln w="12700">
              <a:noFill/>
            </a:ln>
          </p:spPr>
          <p:txBody>
            <a:bodyPr/>
            <a:p>
              <a:endParaRPr lang="zh-CN" altLang="en-US"/>
            </a:p>
          </p:txBody>
        </p:sp>
        <p:sp>
          <p:nvSpPr>
            <p:cNvPr id="3174" name="任意多边形 4209"/>
            <p:cNvSpPr/>
            <p:nvPr/>
          </p:nvSpPr>
          <p:spPr>
            <a:xfrm>
              <a:off x="3318" y="3466"/>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75" name="任意多边形 4210"/>
            <p:cNvSpPr/>
            <p:nvPr/>
          </p:nvSpPr>
          <p:spPr>
            <a:xfrm>
              <a:off x="3251" y="3312"/>
              <a:ext cx="9"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76" name="任意多边形 4211"/>
            <p:cNvSpPr/>
            <p:nvPr/>
          </p:nvSpPr>
          <p:spPr>
            <a:xfrm>
              <a:off x="3311" y="3239"/>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3177" name="任意多边形 4212"/>
            <p:cNvSpPr/>
            <p:nvPr/>
          </p:nvSpPr>
          <p:spPr>
            <a:xfrm>
              <a:off x="3287" y="3238"/>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3178" name="任意多边形 4213"/>
            <p:cNvSpPr/>
            <p:nvPr/>
          </p:nvSpPr>
          <p:spPr>
            <a:xfrm>
              <a:off x="3276" y="3260"/>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79" name="任意多边形 4214"/>
            <p:cNvSpPr/>
            <p:nvPr/>
          </p:nvSpPr>
          <p:spPr>
            <a:xfrm>
              <a:off x="3251" y="3294"/>
              <a:ext cx="9"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80" name="任意多边形 4215"/>
            <p:cNvSpPr/>
            <p:nvPr/>
          </p:nvSpPr>
          <p:spPr>
            <a:xfrm>
              <a:off x="3270" y="3281"/>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81" name="任意多边形 4216"/>
            <p:cNvSpPr/>
            <p:nvPr/>
          </p:nvSpPr>
          <p:spPr>
            <a:xfrm>
              <a:off x="2537" y="2293"/>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82" name="任意多边形 4217"/>
            <p:cNvSpPr/>
            <p:nvPr/>
          </p:nvSpPr>
          <p:spPr>
            <a:xfrm>
              <a:off x="2476" y="2259"/>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3183" name="任意多边形 4218"/>
            <p:cNvSpPr/>
            <p:nvPr/>
          </p:nvSpPr>
          <p:spPr>
            <a:xfrm>
              <a:off x="2238" y="2042"/>
              <a:ext cx="2060" cy="1644"/>
            </a:xfrm>
            <a:custGeom>
              <a:avLst/>
              <a:gdLst/>
              <a:ahLst/>
              <a:cxnLst/>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w="12700">
              <a:noFill/>
            </a:ln>
          </p:spPr>
          <p:txBody>
            <a:bodyPr/>
            <a:p>
              <a:endParaRPr lang="zh-CN" altLang="en-US"/>
            </a:p>
          </p:txBody>
        </p:sp>
      </p:grpSp>
      <p:sp>
        <p:nvSpPr>
          <p:cNvPr id="4223" name="矩形 4222"/>
          <p:cNvSpPr/>
          <p:nvPr userDrawn="1"/>
        </p:nvSpPr>
        <p:spPr>
          <a:xfrm>
            <a:off x="0" y="0"/>
            <a:ext cx="12192000" cy="1828800"/>
          </a:xfrm>
          <a:prstGeom prst="rect">
            <a:avLst/>
          </a:prstGeom>
          <a:gradFill rotWithShape="1">
            <a:gsLst>
              <a:gs pos="0">
                <a:schemeClr val="accent1"/>
              </a:gs>
              <a:gs pos="100000">
                <a:srgbClr val="FFFFFF">
                  <a:alpha val="0"/>
                </a:srgbClr>
              </a:gs>
            </a:gsLst>
            <a:lin ang="5400000" scaled="1"/>
            <a:tileRect/>
          </a:gradFill>
          <a:ln w="9525">
            <a:noFill/>
          </a:ln>
        </p:spPr>
        <p:txBody>
          <a:bodyPr anchor="t" anchorCtr="0"/>
          <a:p>
            <a:pPr lvl="0" indent="0"/>
            <a:endParaRPr lang="zh-CN" altLang="en-US">
              <a:latin typeface="Arial" panose="020B0604020202020204" pitchFamily="34" charset="0"/>
              <a:ea typeface="宋体" panose="02010600030101010101" pitchFamily="2" charset="-122"/>
            </a:endParaRPr>
          </a:p>
        </p:txBody>
      </p:sp>
      <p:sp>
        <p:nvSpPr>
          <p:cNvPr id="4098" name="标题 4097"/>
          <p:cNvSpPr>
            <a:spLocks noGrp="1"/>
          </p:cNvSpPr>
          <p:nvPr>
            <p:ph type="ctrTitle"/>
          </p:nvPr>
        </p:nvSpPr>
        <p:spPr>
          <a:xfrm>
            <a:off x="406400" y="4419600"/>
            <a:ext cx="8534400" cy="1143000"/>
          </a:xfrm>
          <a:prstGeom prst="rect">
            <a:avLst/>
          </a:prstGeom>
          <a:noFill/>
          <a:ln w="9525">
            <a:noFill/>
          </a:ln>
        </p:spPr>
        <p:txBody>
          <a:bodyPr anchor="ctr"/>
          <a:lstStyle>
            <a:lvl1pPr lvl="0" algn="l">
              <a:defRPr sz="4300" kern="1200">
                <a:solidFill>
                  <a:schemeClr val="bg1"/>
                </a:solidFill>
              </a:defRPr>
            </a:lvl1pPr>
          </a:lstStyle>
          <a:p>
            <a:pPr lvl="0" fontAlgn="base"/>
            <a:r>
              <a:rPr lang="en-US" altLang="zh-CN" strike="noStrike" noProof="1" dirty="0"/>
              <a:t>Click to edit Master title style</a:t>
            </a:r>
            <a:endParaRPr lang="en-US" altLang="zh-CN" strike="noStrike" noProof="1" dirty="0"/>
          </a:p>
        </p:txBody>
      </p:sp>
      <p:sp>
        <p:nvSpPr>
          <p:cNvPr id="4099" name="副标题 4098"/>
          <p:cNvSpPr>
            <a:spLocks noGrp="1"/>
          </p:cNvSpPr>
          <p:nvPr>
            <p:ph type="subTitle" idx="1"/>
          </p:nvPr>
        </p:nvSpPr>
        <p:spPr>
          <a:xfrm>
            <a:off x="406400" y="5715000"/>
            <a:ext cx="8534400" cy="381000"/>
          </a:xfrm>
          <a:prstGeom prst="rect">
            <a:avLst/>
          </a:prstGeom>
          <a:noFill/>
          <a:ln w="9525">
            <a:noFill/>
          </a:ln>
        </p:spPr>
        <p:txBody>
          <a:bodyPr anchor="t"/>
          <a:lstStyle>
            <a:lvl1pPr marL="0" lvl="0" indent="0">
              <a:buNone/>
              <a:defRPr sz="1800" b="1" i="1" kern="1200">
                <a:solidFill>
                  <a:schemeClr val="bg1"/>
                </a:solidFill>
              </a:defRPr>
            </a:lvl1pPr>
            <a:lvl2pPr marL="457200" lvl="1" indent="-457200" algn="ctr">
              <a:buNone/>
              <a:defRPr sz="1800" b="1" i="1" kern="1200">
                <a:solidFill>
                  <a:schemeClr val="bg1"/>
                </a:solidFill>
              </a:defRPr>
            </a:lvl2pPr>
            <a:lvl3pPr marL="914400" lvl="2" indent="-914400" algn="ctr">
              <a:buNone/>
              <a:defRPr sz="1800" b="1" i="1" kern="1200">
                <a:solidFill>
                  <a:schemeClr val="bg1"/>
                </a:solidFill>
              </a:defRPr>
            </a:lvl3pPr>
            <a:lvl4pPr marL="1371600" lvl="3" indent="-1371600" algn="ctr">
              <a:buNone/>
              <a:defRPr sz="1800" b="1" i="1" kern="1200">
                <a:solidFill>
                  <a:schemeClr val="bg1"/>
                </a:solidFill>
              </a:defRPr>
            </a:lvl4pPr>
            <a:lvl5pPr marL="1828800" lvl="4" indent="-1828800" algn="ctr">
              <a:buNone/>
              <a:defRPr sz="1800" b="1" i="1" kern="1200">
                <a:solidFill>
                  <a:schemeClr val="bg1"/>
                </a:solidFill>
              </a:defRPr>
            </a:lvl5pPr>
          </a:lstStyle>
          <a:p>
            <a:pPr lvl="0" fontAlgn="base"/>
            <a:r>
              <a:rPr lang="en-US" altLang="zh-CN" strike="noStrike" noProof="1" dirty="0"/>
              <a:t>Click to edit Master subtitle style</a:t>
            </a:r>
            <a:endParaRPr lang="en-US" altLang="zh-CN" strike="noStrike" noProof="1" dirty="0"/>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1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1000"/>
                                        <p:tgtEl>
                                          <p:spTgt spid="410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1000"/>
                                        <p:tgtEl>
                                          <p:spTgt spid="4107"/>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1000"/>
                                        <p:tgtEl>
                                          <p:spTgt spid="4104"/>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4108"/>
                                        </p:tgtEl>
                                        <p:attrNameLst>
                                          <p:attrName>style.visibility</p:attrName>
                                        </p:attrNameLst>
                                      </p:cBhvr>
                                      <p:to>
                                        <p:strVal val="visible"/>
                                      </p:to>
                                    </p:set>
                                    <p:animEffect transition="in" filter="wipe(down)">
                                      <p:cBhvr>
                                        <p:cTn id="26" dur="1000"/>
                                        <p:tgtEl>
                                          <p:spTgt spid="4108"/>
                                        </p:tgtEl>
                                      </p:cBhvr>
                                    </p:animEffect>
                                  </p:childTnLst>
                                </p:cTn>
                              </p:par>
                            </p:childTnLst>
                          </p:cTn>
                        </p:par>
                        <p:par>
                          <p:cTn id="27" fill="hold">
                            <p:stCondLst>
                              <p:cond delay="5000"/>
                            </p:stCondLst>
                            <p:childTnLst>
                              <p:par>
                                <p:cTn id="28" presetID="22" presetClass="entr" presetSubtype="4" fill="hold" nodeType="afterEffect">
                                  <p:stCondLst>
                                    <p:cond delay="0"/>
                                  </p:stCondLst>
                                  <p:childTnLst>
                                    <p:set>
                                      <p:cBhvr>
                                        <p:cTn id="29" dur="1" fill="hold">
                                          <p:stCondLst>
                                            <p:cond delay="0"/>
                                          </p:stCondLst>
                                        </p:cTn>
                                        <p:tgtEl>
                                          <p:spTgt spid="4109"/>
                                        </p:tgtEl>
                                        <p:attrNameLst>
                                          <p:attrName>style.visibility</p:attrName>
                                        </p:attrNameLst>
                                      </p:cBhvr>
                                      <p:to>
                                        <p:strVal val="visible"/>
                                      </p:to>
                                    </p:set>
                                    <p:animEffect transition="in" filter="wipe(down)">
                                      <p:cBhvr>
                                        <p:cTn id="30" dur="1000"/>
                                        <p:tgtEl>
                                          <p:spTgt spid="4109"/>
                                        </p:tgtEl>
                                      </p:cBhvr>
                                    </p:animEffect>
                                  </p:childTnLst>
                                </p:cTn>
                              </p:par>
                              <p:par>
                                <p:cTn id="31" presetID="10" presetClass="entr" presetSubtype="0" fill="hold" nodeType="withEffect">
                                  <p:stCondLst>
                                    <p:cond delay="800"/>
                                  </p:stCondLst>
                                  <p:childTnLst>
                                    <p:set>
                                      <p:cBhvr>
                                        <p:cTn id="32" dur="1" fill="hold">
                                          <p:stCondLst>
                                            <p:cond delay="0"/>
                                          </p:stCondLst>
                                        </p:cTn>
                                        <p:tgtEl>
                                          <p:spTgt spid="4111"/>
                                        </p:tgtEl>
                                        <p:attrNameLst>
                                          <p:attrName>style.visibility</p:attrName>
                                        </p:attrNameLst>
                                      </p:cBhvr>
                                      <p:to>
                                        <p:strVal val="visible"/>
                                      </p:to>
                                    </p:set>
                                    <p:animEffect transition="in" filter="fade">
                                      <p:cBhvr>
                                        <p:cTn id="33" dur="1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28600"/>
            <a:ext cx="2743200" cy="6096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28600"/>
            <a:ext cx="8070573" cy="6096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diamond/>
    <p:sndAc>
      <p:stSnd>
        <p:snd r:embed="rId2"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8" name="日期占位符 2"/>
          <p:cNvSpPr>
            <a:spLocks noGrp="1"/>
          </p:cNvSpPr>
          <p:nvPr>
            <p:ph type="dt" sz="half" idx="2"/>
          </p:nvPr>
        </p:nvSpPr>
        <p:spPr>
          <a:xfrm>
            <a:off x="609600" y="6356350"/>
            <a:ext cx="284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nvPr>
        </p:nvSpPr>
        <p:spPr>
          <a:xfrm>
            <a:off x="4165600" y="6356350"/>
            <a:ext cx="3860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8737600" y="6356350"/>
            <a:ext cx="2844800" cy="365125"/>
          </a:xfrm>
          <a:prstGeom prst="rect">
            <a:avLst/>
          </a:prstGeom>
        </p:spPr>
        <p:txBody>
          <a:bodyPr/>
          <a:p>
            <a:pPr lvl="0" fontAlgn="base"/>
            <a:fld id="{9A0DB2DC-4C9A-4742-B13C-FB6460FD3503}" type="slidenum">
              <a:rPr lang="en-US" altLang="zh-CN" strike="noStrike" noProof="1" dirty="0">
                <a:latin typeface="Arial" panose="020B0604020202020204" pitchFamily="34" charset="0"/>
                <a:ea typeface="宋体" panose="02010600030101010101" pitchFamily="2" charset="-122"/>
                <a:cs typeface="+mn-ea"/>
              </a:rPr>
            </a:fld>
            <a:endParaRPr lang="en-US" altLang="zh-CN" strike="noStrike" noProof="1" dirty="0"/>
          </a:p>
        </p:txBody>
      </p:sp>
    </p:spTree>
  </p:cSld>
  <p:clrMapOvr>
    <a:masterClrMapping/>
  </p:clrMapOvr>
  <p:transition>
    <p:diamond/>
    <p:sndAc>
      <p:stSnd>
        <p:snd r:embed="rId2"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4107" name="图片 4106" descr="artplus_nature_naturalcity42_d"/>
          <p:cNvPicPr>
            <a:picLocks noChangeAspect="1"/>
          </p:cNvPicPr>
          <p:nvPr userDrawn="1"/>
        </p:nvPicPr>
        <p:blipFill>
          <a:blip r:embed="rId2"/>
          <a:stretch>
            <a:fillRect/>
          </a:stretch>
        </p:blipFill>
        <p:spPr>
          <a:xfrm>
            <a:off x="7501467" y="2862263"/>
            <a:ext cx="831851" cy="579437"/>
          </a:xfrm>
          <a:prstGeom prst="rect">
            <a:avLst/>
          </a:prstGeom>
          <a:noFill/>
          <a:ln w="9525">
            <a:noFill/>
          </a:ln>
        </p:spPr>
      </p:pic>
      <p:pic>
        <p:nvPicPr>
          <p:cNvPr id="4104" name="图片 4103" descr="artplus_nature_naturalcity42_e"/>
          <p:cNvPicPr>
            <a:picLocks noChangeAspect="1"/>
          </p:cNvPicPr>
          <p:nvPr userDrawn="1"/>
        </p:nvPicPr>
        <p:blipFill>
          <a:blip r:embed="rId3"/>
          <a:stretch>
            <a:fillRect/>
          </a:stretch>
        </p:blipFill>
        <p:spPr>
          <a:xfrm>
            <a:off x="7924800" y="1993900"/>
            <a:ext cx="2061633" cy="1663700"/>
          </a:xfrm>
          <a:prstGeom prst="rect">
            <a:avLst/>
          </a:prstGeom>
          <a:noFill/>
          <a:ln w="9525">
            <a:noFill/>
          </a:ln>
        </p:spPr>
      </p:pic>
      <p:pic>
        <p:nvPicPr>
          <p:cNvPr id="4105" name="图片 4104" descr="artplus_nature_naturalcity42_b"/>
          <p:cNvPicPr>
            <a:picLocks noChangeAspect="1"/>
          </p:cNvPicPr>
          <p:nvPr userDrawn="1"/>
        </p:nvPicPr>
        <p:blipFill>
          <a:blip r:embed="rId4"/>
          <a:stretch>
            <a:fillRect/>
          </a:stretch>
        </p:blipFill>
        <p:spPr>
          <a:xfrm>
            <a:off x="6927851" y="3097213"/>
            <a:ext cx="3962400" cy="571500"/>
          </a:xfrm>
          <a:prstGeom prst="rect">
            <a:avLst/>
          </a:prstGeom>
          <a:noFill/>
          <a:ln w="9525">
            <a:noFill/>
          </a:ln>
        </p:spPr>
      </p:pic>
      <p:pic>
        <p:nvPicPr>
          <p:cNvPr id="4109" name="图片 4108" descr="artplus_nature_naturalcity42_f"/>
          <p:cNvPicPr>
            <a:picLocks noChangeAspect="1"/>
          </p:cNvPicPr>
          <p:nvPr userDrawn="1"/>
        </p:nvPicPr>
        <p:blipFill>
          <a:blip r:embed="rId5"/>
          <a:stretch>
            <a:fillRect/>
          </a:stretch>
        </p:blipFill>
        <p:spPr>
          <a:xfrm>
            <a:off x="6659033" y="4594225"/>
            <a:ext cx="6548967" cy="1882775"/>
          </a:xfrm>
          <a:prstGeom prst="rect">
            <a:avLst/>
          </a:prstGeom>
          <a:noFill/>
          <a:ln w="9525">
            <a:noFill/>
          </a:ln>
        </p:spPr>
      </p:pic>
      <p:pic>
        <p:nvPicPr>
          <p:cNvPr id="4108" name="图片 4107" descr="artplus_nature_naturalcity42_i"/>
          <p:cNvPicPr>
            <a:picLocks noChangeAspect="1"/>
          </p:cNvPicPr>
          <p:nvPr userDrawn="1"/>
        </p:nvPicPr>
        <p:blipFill>
          <a:blip r:embed="rId6"/>
          <a:stretch>
            <a:fillRect/>
          </a:stretch>
        </p:blipFill>
        <p:spPr>
          <a:xfrm>
            <a:off x="9275233" y="3352800"/>
            <a:ext cx="2205567" cy="877888"/>
          </a:xfrm>
          <a:prstGeom prst="rect">
            <a:avLst/>
          </a:prstGeom>
          <a:noFill/>
          <a:ln w="9525">
            <a:noFill/>
          </a:ln>
        </p:spPr>
      </p:pic>
      <p:pic>
        <p:nvPicPr>
          <p:cNvPr id="4103" name="图片 4102" descr="artplus_nature_naturalcity42_a"/>
          <p:cNvPicPr>
            <a:picLocks noChangeAspect="1"/>
          </p:cNvPicPr>
          <p:nvPr userDrawn="1"/>
        </p:nvPicPr>
        <p:blipFill>
          <a:blip r:embed="rId7"/>
          <a:stretch>
            <a:fillRect/>
          </a:stretch>
        </p:blipFill>
        <p:spPr>
          <a:xfrm>
            <a:off x="6493933" y="3167063"/>
            <a:ext cx="5901267" cy="2989262"/>
          </a:xfrm>
          <a:prstGeom prst="rect">
            <a:avLst/>
          </a:prstGeom>
          <a:noFill/>
          <a:ln w="9525">
            <a:noFill/>
          </a:ln>
        </p:spPr>
      </p:pic>
      <p:grpSp>
        <p:nvGrpSpPr>
          <p:cNvPr id="4111" name="组合 4110"/>
          <p:cNvGrpSpPr/>
          <p:nvPr userDrawn="1"/>
        </p:nvGrpSpPr>
        <p:grpSpPr>
          <a:xfrm>
            <a:off x="203200" y="381000"/>
            <a:ext cx="9118600" cy="3365500"/>
            <a:chOff x="664" y="1951"/>
            <a:chExt cx="4308" cy="2120"/>
          </a:xfrm>
        </p:grpSpPr>
        <p:sp>
          <p:nvSpPr>
            <p:cNvPr id="17412" name="任意多边形 4111"/>
            <p:cNvSpPr/>
            <p:nvPr/>
          </p:nvSpPr>
          <p:spPr>
            <a:xfrm>
              <a:off x="743" y="2045"/>
              <a:ext cx="1267" cy="1938"/>
            </a:xfrm>
            <a:custGeom>
              <a:avLst/>
              <a:gdLst/>
              <a:ahLst/>
              <a:cxnLst/>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w="12700">
              <a:noFill/>
            </a:ln>
          </p:spPr>
          <p:txBody>
            <a:bodyPr/>
            <a:p>
              <a:endParaRPr lang="zh-CN" altLang="en-US"/>
            </a:p>
          </p:txBody>
        </p:sp>
        <p:sp>
          <p:nvSpPr>
            <p:cNvPr id="17413" name="任意多边形 4112"/>
            <p:cNvSpPr/>
            <p:nvPr/>
          </p:nvSpPr>
          <p:spPr>
            <a:xfrm>
              <a:off x="703" y="2230"/>
              <a:ext cx="34" cy="28"/>
            </a:xfrm>
            <a:custGeom>
              <a:avLst/>
              <a:gdLst/>
              <a:ahLst/>
              <a:cxnLst/>
              <a:pathLst>
                <a:path w="46" h="38">
                  <a:moveTo>
                    <a:pt x="16" y="4"/>
                  </a:moveTo>
                  <a:lnTo>
                    <a:pt x="0" y="22"/>
                  </a:lnTo>
                  <a:lnTo>
                    <a:pt x="22" y="38"/>
                  </a:lnTo>
                  <a:lnTo>
                    <a:pt x="46" y="26"/>
                  </a:lnTo>
                  <a:lnTo>
                    <a:pt x="30" y="0"/>
                  </a:lnTo>
                  <a:lnTo>
                    <a:pt x="16" y="4"/>
                  </a:lnTo>
                  <a:close/>
                </a:path>
              </a:pathLst>
            </a:custGeom>
            <a:solidFill>
              <a:srgbClr val="FEFEFE">
                <a:alpha val="29999"/>
              </a:srgbClr>
            </a:solidFill>
            <a:ln w="12700">
              <a:noFill/>
            </a:ln>
          </p:spPr>
          <p:txBody>
            <a:bodyPr/>
            <a:p>
              <a:endParaRPr lang="zh-CN" altLang="en-US"/>
            </a:p>
          </p:txBody>
        </p:sp>
        <p:sp>
          <p:nvSpPr>
            <p:cNvPr id="17414" name="任意多边形 4113"/>
            <p:cNvSpPr/>
            <p:nvPr/>
          </p:nvSpPr>
          <p:spPr>
            <a:xfrm>
              <a:off x="1010" y="2353"/>
              <a:ext cx="39" cy="32"/>
            </a:xfrm>
            <a:custGeom>
              <a:avLst/>
              <a:gdLst/>
              <a:ahLst/>
              <a:cxnLst/>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w="12700">
              <a:noFill/>
            </a:ln>
          </p:spPr>
          <p:txBody>
            <a:bodyPr/>
            <a:p>
              <a:endParaRPr lang="zh-CN" altLang="en-US"/>
            </a:p>
          </p:txBody>
        </p:sp>
        <p:sp>
          <p:nvSpPr>
            <p:cNvPr id="17415" name="任意多边形 4114"/>
            <p:cNvSpPr/>
            <p:nvPr/>
          </p:nvSpPr>
          <p:spPr>
            <a:xfrm>
              <a:off x="1792" y="2409"/>
              <a:ext cx="98" cy="74"/>
            </a:xfrm>
            <a:custGeom>
              <a:avLst/>
              <a:gdLst/>
              <a:ahLst/>
              <a:cxnLst/>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w="12700">
              <a:noFill/>
            </a:ln>
          </p:spPr>
          <p:txBody>
            <a:bodyPr/>
            <a:p>
              <a:endParaRPr lang="zh-CN" altLang="en-US"/>
            </a:p>
          </p:txBody>
        </p:sp>
        <p:sp>
          <p:nvSpPr>
            <p:cNvPr id="17416" name="任意多边形 4115"/>
            <p:cNvSpPr/>
            <p:nvPr/>
          </p:nvSpPr>
          <p:spPr>
            <a:xfrm>
              <a:off x="1318" y="2793"/>
              <a:ext cx="158" cy="84"/>
            </a:xfrm>
            <a:custGeom>
              <a:avLst/>
              <a:gdLst/>
              <a:ahLst/>
              <a:cxnLst/>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w="12700">
              <a:noFill/>
            </a:ln>
          </p:spPr>
          <p:txBody>
            <a:bodyPr/>
            <a:p>
              <a:endParaRPr lang="zh-CN" altLang="en-US"/>
            </a:p>
          </p:txBody>
        </p:sp>
        <p:sp>
          <p:nvSpPr>
            <p:cNvPr id="17417" name="任意多边形 4116"/>
            <p:cNvSpPr/>
            <p:nvPr/>
          </p:nvSpPr>
          <p:spPr>
            <a:xfrm>
              <a:off x="1448" y="2857"/>
              <a:ext cx="99" cy="41"/>
            </a:xfrm>
            <a:custGeom>
              <a:avLst/>
              <a:gdLst/>
              <a:ahLst/>
              <a:cxnLst/>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w="12700">
              <a:noFill/>
            </a:ln>
          </p:spPr>
          <p:txBody>
            <a:bodyPr/>
            <a:p>
              <a:endParaRPr lang="zh-CN" altLang="en-US"/>
            </a:p>
          </p:txBody>
        </p:sp>
        <p:sp>
          <p:nvSpPr>
            <p:cNvPr id="17418" name="任意多边形 4117"/>
            <p:cNvSpPr/>
            <p:nvPr/>
          </p:nvSpPr>
          <p:spPr>
            <a:xfrm>
              <a:off x="1553" y="2883"/>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7419" name="任意多边形 4118"/>
            <p:cNvSpPr/>
            <p:nvPr/>
          </p:nvSpPr>
          <p:spPr>
            <a:xfrm>
              <a:off x="1609" y="2886"/>
              <a:ext cx="12" cy="25"/>
            </a:xfrm>
            <a:custGeom>
              <a:avLst/>
              <a:gdLst/>
              <a:ahLst/>
              <a:cxnLst/>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w="12700">
              <a:noFill/>
            </a:ln>
          </p:spPr>
          <p:txBody>
            <a:bodyPr/>
            <a:p>
              <a:endParaRPr lang="zh-CN" altLang="en-US"/>
            </a:p>
          </p:txBody>
        </p:sp>
        <p:sp>
          <p:nvSpPr>
            <p:cNvPr id="17420" name="任意多边形 4119"/>
            <p:cNvSpPr/>
            <p:nvPr/>
          </p:nvSpPr>
          <p:spPr>
            <a:xfrm>
              <a:off x="1426" y="2040"/>
              <a:ext cx="180" cy="88"/>
            </a:xfrm>
            <a:custGeom>
              <a:avLst/>
              <a:gdLst/>
              <a:ahLst/>
              <a:cxnLst/>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w="12700">
              <a:noFill/>
            </a:ln>
          </p:spPr>
          <p:txBody>
            <a:bodyPr/>
            <a:p>
              <a:endParaRPr lang="zh-CN" altLang="en-US"/>
            </a:p>
          </p:txBody>
        </p:sp>
        <p:sp>
          <p:nvSpPr>
            <p:cNvPr id="17421" name="任意多边形 4120"/>
            <p:cNvSpPr/>
            <p:nvPr/>
          </p:nvSpPr>
          <p:spPr>
            <a:xfrm>
              <a:off x="1506" y="1999"/>
              <a:ext cx="146" cy="60"/>
            </a:xfrm>
            <a:custGeom>
              <a:avLst/>
              <a:gdLst/>
              <a:ahLst/>
              <a:cxnLst/>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w="12700">
              <a:noFill/>
            </a:ln>
          </p:spPr>
          <p:txBody>
            <a:bodyPr/>
            <a:p>
              <a:endParaRPr lang="zh-CN" altLang="en-US"/>
            </a:p>
          </p:txBody>
        </p:sp>
        <p:sp>
          <p:nvSpPr>
            <p:cNvPr id="17422" name="任意多边形 4121"/>
            <p:cNvSpPr/>
            <p:nvPr/>
          </p:nvSpPr>
          <p:spPr>
            <a:xfrm>
              <a:off x="1711" y="2069"/>
              <a:ext cx="233" cy="190"/>
            </a:xfrm>
            <a:custGeom>
              <a:avLst/>
              <a:gdLst/>
              <a:ahLst/>
              <a:cxnLst/>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w="12700">
              <a:noFill/>
            </a:ln>
          </p:spPr>
          <p:txBody>
            <a:bodyPr/>
            <a:p>
              <a:endParaRPr lang="zh-CN" altLang="en-US"/>
            </a:p>
          </p:txBody>
        </p:sp>
        <p:sp>
          <p:nvSpPr>
            <p:cNvPr id="17423" name="任意多边形 4122"/>
            <p:cNvSpPr/>
            <p:nvPr/>
          </p:nvSpPr>
          <p:spPr>
            <a:xfrm>
              <a:off x="1709" y="1987"/>
              <a:ext cx="44" cy="37"/>
            </a:xfrm>
            <a:custGeom>
              <a:avLst/>
              <a:gdLst/>
              <a:ahLst/>
              <a:cxnLst/>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w="12700">
              <a:noFill/>
            </a:ln>
          </p:spPr>
          <p:txBody>
            <a:bodyPr/>
            <a:p>
              <a:endParaRPr lang="zh-CN" altLang="en-US"/>
            </a:p>
          </p:txBody>
        </p:sp>
        <p:sp>
          <p:nvSpPr>
            <p:cNvPr id="17424" name="任意多边形 4123"/>
            <p:cNvSpPr/>
            <p:nvPr/>
          </p:nvSpPr>
          <p:spPr>
            <a:xfrm>
              <a:off x="1625" y="2057"/>
              <a:ext cx="65" cy="42"/>
            </a:xfrm>
            <a:custGeom>
              <a:avLst/>
              <a:gdLst/>
              <a:ahLst/>
              <a:cxnLst/>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w="12700">
              <a:noFill/>
            </a:ln>
          </p:spPr>
          <p:txBody>
            <a:bodyPr/>
            <a:p>
              <a:endParaRPr lang="zh-CN" altLang="en-US"/>
            </a:p>
          </p:txBody>
        </p:sp>
        <p:sp>
          <p:nvSpPr>
            <p:cNvPr id="17425" name="任意多边形 4124"/>
            <p:cNvSpPr/>
            <p:nvPr/>
          </p:nvSpPr>
          <p:spPr>
            <a:xfrm>
              <a:off x="1693" y="2065"/>
              <a:ext cx="54" cy="25"/>
            </a:xfrm>
            <a:custGeom>
              <a:avLst/>
              <a:gdLst/>
              <a:ahLst/>
              <a:cxnLst/>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w="12700">
              <a:noFill/>
            </a:ln>
          </p:spPr>
          <p:txBody>
            <a:bodyPr/>
            <a:p>
              <a:endParaRPr lang="zh-CN" altLang="en-US"/>
            </a:p>
          </p:txBody>
        </p:sp>
        <p:sp>
          <p:nvSpPr>
            <p:cNvPr id="17426" name="任意多边形 4125"/>
            <p:cNvSpPr/>
            <p:nvPr/>
          </p:nvSpPr>
          <p:spPr>
            <a:xfrm>
              <a:off x="1664" y="2029"/>
              <a:ext cx="64" cy="34"/>
            </a:xfrm>
            <a:custGeom>
              <a:avLst/>
              <a:gdLst/>
              <a:ahLst/>
              <a:cxnLst/>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w="12700">
              <a:noFill/>
            </a:ln>
          </p:spPr>
          <p:txBody>
            <a:bodyPr/>
            <a:p>
              <a:endParaRPr lang="zh-CN" altLang="en-US"/>
            </a:p>
          </p:txBody>
        </p:sp>
        <p:sp>
          <p:nvSpPr>
            <p:cNvPr id="17427" name="任意多边形 4126"/>
            <p:cNvSpPr/>
            <p:nvPr/>
          </p:nvSpPr>
          <p:spPr>
            <a:xfrm>
              <a:off x="1637" y="1997"/>
              <a:ext cx="44" cy="24"/>
            </a:xfrm>
            <a:custGeom>
              <a:avLst/>
              <a:gdLst/>
              <a:ahLst/>
              <a:cxnLst/>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w="12700">
              <a:noFill/>
            </a:ln>
          </p:spPr>
          <p:txBody>
            <a:bodyPr/>
            <a:p>
              <a:endParaRPr lang="zh-CN" altLang="en-US"/>
            </a:p>
          </p:txBody>
        </p:sp>
        <p:sp>
          <p:nvSpPr>
            <p:cNvPr id="17428" name="任意多边形 4127"/>
            <p:cNvSpPr/>
            <p:nvPr/>
          </p:nvSpPr>
          <p:spPr>
            <a:xfrm>
              <a:off x="1751" y="2000"/>
              <a:ext cx="114" cy="77"/>
            </a:xfrm>
            <a:custGeom>
              <a:avLst/>
              <a:gdLst/>
              <a:ahLst/>
              <a:cxnLst/>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w="12700">
              <a:noFill/>
            </a:ln>
          </p:spPr>
          <p:txBody>
            <a:bodyPr/>
            <a:p>
              <a:endParaRPr lang="zh-CN" altLang="en-US"/>
            </a:p>
          </p:txBody>
        </p:sp>
        <p:sp>
          <p:nvSpPr>
            <p:cNvPr id="17429" name="任意多边形 4128"/>
            <p:cNvSpPr/>
            <p:nvPr/>
          </p:nvSpPr>
          <p:spPr>
            <a:xfrm>
              <a:off x="664" y="2245"/>
              <a:ext cx="25" cy="15"/>
            </a:xfrm>
            <a:custGeom>
              <a:avLst/>
              <a:gdLst/>
              <a:ahLst/>
              <a:cxnLst/>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w="12700">
              <a:noFill/>
            </a:ln>
          </p:spPr>
          <p:txBody>
            <a:bodyPr/>
            <a:p>
              <a:endParaRPr lang="zh-CN" altLang="en-US"/>
            </a:p>
          </p:txBody>
        </p:sp>
        <p:sp>
          <p:nvSpPr>
            <p:cNvPr id="17430" name="任意多边形 4129"/>
            <p:cNvSpPr/>
            <p:nvPr/>
          </p:nvSpPr>
          <p:spPr>
            <a:xfrm>
              <a:off x="1421" y="2756"/>
              <a:ext cx="16"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17431" name="任意多边形 4130"/>
            <p:cNvSpPr/>
            <p:nvPr/>
          </p:nvSpPr>
          <p:spPr>
            <a:xfrm>
              <a:off x="1424" y="2781"/>
              <a:ext cx="16"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17432" name="任意多边形 4131"/>
            <p:cNvSpPr/>
            <p:nvPr/>
          </p:nvSpPr>
          <p:spPr>
            <a:xfrm>
              <a:off x="1628" y="2913"/>
              <a:ext cx="15"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17433" name="任意多边形 4132"/>
            <p:cNvSpPr/>
            <p:nvPr/>
          </p:nvSpPr>
          <p:spPr>
            <a:xfrm>
              <a:off x="1752" y="2429"/>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7434" name="任意多边形 4133"/>
            <p:cNvSpPr/>
            <p:nvPr/>
          </p:nvSpPr>
          <p:spPr>
            <a:xfrm>
              <a:off x="1652" y="2224"/>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7435" name="任意多边形 4134"/>
            <p:cNvSpPr/>
            <p:nvPr/>
          </p:nvSpPr>
          <p:spPr>
            <a:xfrm>
              <a:off x="1717" y="2045"/>
              <a:ext cx="39"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7436" name="任意多边形 4135"/>
            <p:cNvSpPr/>
            <p:nvPr/>
          </p:nvSpPr>
          <p:spPr>
            <a:xfrm>
              <a:off x="1780" y="2153"/>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7437" name="任意多边形 4136"/>
            <p:cNvSpPr/>
            <p:nvPr/>
          </p:nvSpPr>
          <p:spPr>
            <a:xfrm>
              <a:off x="1796" y="1951"/>
              <a:ext cx="696" cy="346"/>
            </a:xfrm>
            <a:custGeom>
              <a:avLst/>
              <a:gdLst/>
              <a:ahLst/>
              <a:cxnLst/>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w="12700">
              <a:noFill/>
            </a:ln>
          </p:spPr>
          <p:txBody>
            <a:bodyPr/>
            <a:p>
              <a:endParaRPr lang="zh-CN" altLang="en-US"/>
            </a:p>
          </p:txBody>
        </p:sp>
        <p:sp>
          <p:nvSpPr>
            <p:cNvPr id="17438" name="任意多边形 4137"/>
            <p:cNvSpPr/>
            <p:nvPr/>
          </p:nvSpPr>
          <p:spPr>
            <a:xfrm>
              <a:off x="2009" y="2135"/>
              <a:ext cx="39" cy="24"/>
            </a:xfrm>
            <a:custGeom>
              <a:avLst/>
              <a:gdLst/>
              <a:ahLst/>
              <a:cxnLst/>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w="12700">
              <a:noFill/>
            </a:ln>
          </p:spPr>
          <p:txBody>
            <a:bodyPr/>
            <a:p>
              <a:endParaRPr lang="zh-CN" altLang="en-US"/>
            </a:p>
          </p:txBody>
        </p:sp>
        <p:sp>
          <p:nvSpPr>
            <p:cNvPr id="17439" name="任意多边形 4138"/>
            <p:cNvSpPr/>
            <p:nvPr/>
          </p:nvSpPr>
          <p:spPr>
            <a:xfrm>
              <a:off x="2292" y="2201"/>
              <a:ext cx="128" cy="54"/>
            </a:xfrm>
            <a:custGeom>
              <a:avLst/>
              <a:gdLst/>
              <a:ahLst/>
              <a:cxnLst/>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w="12700">
              <a:noFill/>
            </a:ln>
          </p:spPr>
          <p:txBody>
            <a:bodyPr/>
            <a:p>
              <a:endParaRPr lang="zh-CN" altLang="en-US"/>
            </a:p>
          </p:txBody>
        </p:sp>
        <p:sp>
          <p:nvSpPr>
            <p:cNvPr id="17440" name="任意多边形 4139"/>
            <p:cNvSpPr/>
            <p:nvPr/>
          </p:nvSpPr>
          <p:spPr>
            <a:xfrm>
              <a:off x="2393" y="2038"/>
              <a:ext cx="39" cy="24"/>
            </a:xfrm>
            <a:custGeom>
              <a:avLst/>
              <a:gdLst/>
              <a:ahLst/>
              <a:cxnLst/>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w="12700">
              <a:noFill/>
            </a:ln>
          </p:spPr>
          <p:txBody>
            <a:bodyPr/>
            <a:p>
              <a:endParaRPr lang="zh-CN" altLang="en-US"/>
            </a:p>
          </p:txBody>
        </p:sp>
        <p:sp>
          <p:nvSpPr>
            <p:cNvPr id="17441" name="任意多边形 4140"/>
            <p:cNvSpPr/>
            <p:nvPr/>
          </p:nvSpPr>
          <p:spPr>
            <a:xfrm>
              <a:off x="2662" y="2006"/>
              <a:ext cx="155" cy="63"/>
            </a:xfrm>
            <a:custGeom>
              <a:avLst/>
              <a:gdLst/>
              <a:ahLst/>
              <a:cxnLst/>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w="12700">
              <a:noFill/>
            </a:ln>
          </p:spPr>
          <p:txBody>
            <a:bodyPr/>
            <a:p>
              <a:endParaRPr lang="zh-CN" altLang="en-US"/>
            </a:p>
          </p:txBody>
        </p:sp>
        <p:sp>
          <p:nvSpPr>
            <p:cNvPr id="17442" name="任意多边形 4141"/>
            <p:cNvSpPr/>
            <p:nvPr/>
          </p:nvSpPr>
          <p:spPr>
            <a:xfrm>
              <a:off x="2759" y="2039"/>
              <a:ext cx="48" cy="21"/>
            </a:xfrm>
            <a:custGeom>
              <a:avLst/>
              <a:gdLst/>
              <a:ahLst/>
              <a:cxnLst/>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w="12700">
              <a:noFill/>
            </a:ln>
          </p:spPr>
          <p:txBody>
            <a:bodyPr/>
            <a:p>
              <a:endParaRPr lang="zh-CN" altLang="en-US"/>
            </a:p>
          </p:txBody>
        </p:sp>
        <p:sp>
          <p:nvSpPr>
            <p:cNvPr id="17443" name="任意多边形 4142"/>
            <p:cNvSpPr/>
            <p:nvPr/>
          </p:nvSpPr>
          <p:spPr>
            <a:xfrm>
              <a:off x="2467" y="2311"/>
              <a:ext cx="109" cy="132"/>
            </a:xfrm>
            <a:custGeom>
              <a:avLst/>
              <a:gdLst/>
              <a:ahLst/>
              <a:cxnLst/>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w="12700">
              <a:noFill/>
            </a:ln>
          </p:spPr>
          <p:txBody>
            <a:bodyPr/>
            <a:p>
              <a:endParaRPr lang="zh-CN" altLang="en-US"/>
            </a:p>
          </p:txBody>
        </p:sp>
        <p:sp>
          <p:nvSpPr>
            <p:cNvPr id="17444" name="任意多边形 4143"/>
            <p:cNvSpPr/>
            <p:nvPr/>
          </p:nvSpPr>
          <p:spPr>
            <a:xfrm>
              <a:off x="2413" y="2359"/>
              <a:ext cx="69" cy="68"/>
            </a:xfrm>
            <a:custGeom>
              <a:avLst/>
              <a:gdLst/>
              <a:ahLst/>
              <a:cxnLst/>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w="12700">
              <a:noFill/>
            </a:ln>
          </p:spPr>
          <p:txBody>
            <a:bodyPr/>
            <a:p>
              <a:endParaRPr lang="zh-CN" altLang="en-US"/>
            </a:p>
          </p:txBody>
        </p:sp>
        <p:sp>
          <p:nvSpPr>
            <p:cNvPr id="17445" name="任意多边形 4144"/>
            <p:cNvSpPr/>
            <p:nvPr/>
          </p:nvSpPr>
          <p:spPr>
            <a:xfrm>
              <a:off x="4099" y="3502"/>
              <a:ext cx="474" cy="495"/>
            </a:xfrm>
            <a:custGeom>
              <a:avLst/>
              <a:gdLst/>
              <a:ahLst/>
              <a:cxnLst/>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w="12700">
              <a:noFill/>
            </a:ln>
          </p:spPr>
          <p:txBody>
            <a:bodyPr/>
            <a:p>
              <a:endParaRPr lang="zh-CN" altLang="en-US"/>
            </a:p>
          </p:txBody>
        </p:sp>
        <p:sp>
          <p:nvSpPr>
            <p:cNvPr id="17446" name="任意多边形 4145"/>
            <p:cNvSpPr/>
            <p:nvPr/>
          </p:nvSpPr>
          <p:spPr>
            <a:xfrm>
              <a:off x="4246" y="3241"/>
              <a:ext cx="319" cy="210"/>
            </a:xfrm>
            <a:custGeom>
              <a:avLst/>
              <a:gdLst/>
              <a:ahLst/>
              <a:cxnLst/>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w="12700">
              <a:noFill/>
            </a:ln>
          </p:spPr>
          <p:txBody>
            <a:bodyPr/>
            <a:p>
              <a:endParaRPr lang="zh-CN" altLang="en-US"/>
            </a:p>
          </p:txBody>
        </p:sp>
        <p:sp>
          <p:nvSpPr>
            <p:cNvPr id="17447" name="任意多边形 4146"/>
            <p:cNvSpPr/>
            <p:nvPr/>
          </p:nvSpPr>
          <p:spPr>
            <a:xfrm>
              <a:off x="4255" y="3243"/>
              <a:ext cx="311" cy="211"/>
            </a:xfrm>
            <a:custGeom>
              <a:avLst/>
              <a:gdLst/>
              <a:ahLst/>
              <a:cxnLst/>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w="12700">
              <a:noFill/>
            </a:ln>
          </p:spPr>
          <p:txBody>
            <a:bodyPr/>
            <a:p>
              <a:endParaRPr lang="zh-CN" altLang="en-US"/>
            </a:p>
          </p:txBody>
        </p:sp>
        <p:sp>
          <p:nvSpPr>
            <p:cNvPr id="17448" name="任意多边形 4147"/>
            <p:cNvSpPr/>
            <p:nvPr/>
          </p:nvSpPr>
          <p:spPr>
            <a:xfrm>
              <a:off x="4485" y="4013"/>
              <a:ext cx="45" cy="58"/>
            </a:xfrm>
            <a:custGeom>
              <a:avLst/>
              <a:gdLst/>
              <a:ahLst/>
              <a:cxnLst/>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w="12700">
              <a:noFill/>
            </a:ln>
          </p:spPr>
          <p:txBody>
            <a:bodyPr/>
            <a:p>
              <a:endParaRPr lang="zh-CN" altLang="en-US"/>
            </a:p>
          </p:txBody>
        </p:sp>
        <p:sp>
          <p:nvSpPr>
            <p:cNvPr id="17449" name="任意多边形 4148"/>
            <p:cNvSpPr/>
            <p:nvPr/>
          </p:nvSpPr>
          <p:spPr>
            <a:xfrm>
              <a:off x="4621" y="3923"/>
              <a:ext cx="164" cy="85"/>
            </a:xfrm>
            <a:custGeom>
              <a:avLst/>
              <a:gdLst/>
              <a:ahLst/>
              <a:cxnLst/>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w="12700">
              <a:noFill/>
            </a:ln>
          </p:spPr>
          <p:txBody>
            <a:bodyPr/>
            <a:p>
              <a:endParaRPr lang="zh-CN" altLang="en-US"/>
            </a:p>
          </p:txBody>
        </p:sp>
        <p:sp>
          <p:nvSpPr>
            <p:cNvPr id="17450" name="任意多边形 4149"/>
            <p:cNvSpPr/>
            <p:nvPr/>
          </p:nvSpPr>
          <p:spPr>
            <a:xfrm>
              <a:off x="4791" y="3873"/>
              <a:ext cx="104" cy="92"/>
            </a:xfrm>
            <a:custGeom>
              <a:avLst/>
              <a:gdLst/>
              <a:ahLst/>
              <a:cxnLst/>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w="12700">
              <a:noFill/>
            </a:ln>
          </p:spPr>
          <p:txBody>
            <a:bodyPr/>
            <a:p>
              <a:endParaRPr lang="zh-CN" altLang="en-US"/>
            </a:p>
          </p:txBody>
        </p:sp>
        <p:sp>
          <p:nvSpPr>
            <p:cNvPr id="17451" name="任意多边形 4150"/>
            <p:cNvSpPr/>
            <p:nvPr/>
          </p:nvSpPr>
          <p:spPr>
            <a:xfrm>
              <a:off x="4846" y="3832"/>
              <a:ext cx="37" cy="26"/>
            </a:xfrm>
            <a:custGeom>
              <a:avLst/>
              <a:gdLst/>
              <a:ahLst/>
              <a:cxnLst/>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w="12700">
              <a:noFill/>
            </a:ln>
          </p:spPr>
          <p:txBody>
            <a:bodyPr/>
            <a:p>
              <a:endParaRPr lang="zh-CN" altLang="en-US"/>
            </a:p>
          </p:txBody>
        </p:sp>
        <p:sp>
          <p:nvSpPr>
            <p:cNvPr id="17452" name="任意多边形 4151"/>
            <p:cNvSpPr/>
            <p:nvPr/>
          </p:nvSpPr>
          <p:spPr>
            <a:xfrm>
              <a:off x="3123" y="3346"/>
              <a:ext cx="123" cy="201"/>
            </a:xfrm>
            <a:custGeom>
              <a:avLst/>
              <a:gdLst/>
              <a:ahLst/>
              <a:cxnLst/>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w="12700">
              <a:noFill/>
            </a:ln>
          </p:spPr>
          <p:txBody>
            <a:bodyPr/>
            <a:p>
              <a:endParaRPr lang="zh-CN" altLang="en-US"/>
            </a:p>
          </p:txBody>
        </p:sp>
        <p:sp>
          <p:nvSpPr>
            <p:cNvPr id="17453" name="任意多边形 4152"/>
            <p:cNvSpPr/>
            <p:nvPr/>
          </p:nvSpPr>
          <p:spPr>
            <a:xfrm>
              <a:off x="3655" y="3034"/>
              <a:ext cx="49" cy="61"/>
            </a:xfrm>
            <a:custGeom>
              <a:avLst/>
              <a:gdLst/>
              <a:ahLst/>
              <a:cxnLst/>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w="12700">
              <a:noFill/>
            </a:ln>
          </p:spPr>
          <p:txBody>
            <a:bodyPr/>
            <a:p>
              <a:endParaRPr lang="zh-CN" altLang="en-US"/>
            </a:p>
          </p:txBody>
        </p:sp>
        <p:sp>
          <p:nvSpPr>
            <p:cNvPr id="17454" name="任意多边形 4153"/>
            <p:cNvSpPr/>
            <p:nvPr/>
          </p:nvSpPr>
          <p:spPr>
            <a:xfrm>
              <a:off x="3988" y="3100"/>
              <a:ext cx="111" cy="183"/>
            </a:xfrm>
            <a:custGeom>
              <a:avLst/>
              <a:gdLst/>
              <a:ahLst/>
              <a:cxnLst/>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w="12700">
              <a:noFill/>
            </a:ln>
          </p:spPr>
          <p:txBody>
            <a:bodyPr/>
            <a:p>
              <a:endParaRPr lang="zh-CN" altLang="en-US"/>
            </a:p>
          </p:txBody>
        </p:sp>
        <p:sp>
          <p:nvSpPr>
            <p:cNvPr id="17455" name="任意多边形 4154"/>
            <p:cNvSpPr/>
            <p:nvPr/>
          </p:nvSpPr>
          <p:spPr>
            <a:xfrm>
              <a:off x="3894" y="3043"/>
              <a:ext cx="72" cy="137"/>
            </a:xfrm>
            <a:custGeom>
              <a:avLst/>
              <a:gdLst/>
              <a:ahLst/>
              <a:cxnLst/>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w="12700">
              <a:noFill/>
            </a:ln>
          </p:spPr>
          <p:txBody>
            <a:bodyPr/>
            <a:p>
              <a:endParaRPr lang="zh-CN" altLang="en-US"/>
            </a:p>
          </p:txBody>
        </p:sp>
        <p:sp>
          <p:nvSpPr>
            <p:cNvPr id="17456" name="任意多边形 4155"/>
            <p:cNvSpPr/>
            <p:nvPr/>
          </p:nvSpPr>
          <p:spPr>
            <a:xfrm>
              <a:off x="3943" y="3153"/>
              <a:ext cx="40" cy="131"/>
            </a:xfrm>
            <a:custGeom>
              <a:avLst/>
              <a:gdLst/>
              <a:ahLst/>
              <a:cxnLst/>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w="12700">
              <a:noFill/>
            </a:ln>
          </p:spPr>
          <p:txBody>
            <a:bodyPr/>
            <a:p>
              <a:endParaRPr lang="zh-CN" altLang="en-US"/>
            </a:p>
          </p:txBody>
        </p:sp>
        <p:sp>
          <p:nvSpPr>
            <p:cNvPr id="17457" name="任意多边形 4156"/>
            <p:cNvSpPr/>
            <p:nvPr/>
          </p:nvSpPr>
          <p:spPr>
            <a:xfrm>
              <a:off x="3988" y="3290"/>
              <a:ext cx="65" cy="54"/>
            </a:xfrm>
            <a:custGeom>
              <a:avLst/>
              <a:gdLst/>
              <a:ahLst/>
              <a:cxnLst/>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w="12700">
              <a:noFill/>
            </a:ln>
          </p:spPr>
          <p:txBody>
            <a:bodyPr/>
            <a:p>
              <a:endParaRPr lang="zh-CN" altLang="en-US"/>
            </a:p>
          </p:txBody>
        </p:sp>
        <p:sp>
          <p:nvSpPr>
            <p:cNvPr id="17458" name="任意多边形 4157"/>
            <p:cNvSpPr/>
            <p:nvPr/>
          </p:nvSpPr>
          <p:spPr>
            <a:xfrm>
              <a:off x="4092" y="3195"/>
              <a:ext cx="83" cy="117"/>
            </a:xfrm>
            <a:custGeom>
              <a:avLst/>
              <a:gdLst/>
              <a:ahLst/>
              <a:cxnLst/>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w="12700">
              <a:noFill/>
            </a:ln>
          </p:spPr>
          <p:txBody>
            <a:bodyPr/>
            <a:p>
              <a:endParaRPr lang="zh-CN" altLang="en-US"/>
            </a:p>
          </p:txBody>
        </p:sp>
        <p:sp>
          <p:nvSpPr>
            <p:cNvPr id="17459" name="任意多边形 4158"/>
            <p:cNvSpPr/>
            <p:nvPr/>
          </p:nvSpPr>
          <p:spPr>
            <a:xfrm>
              <a:off x="4064" y="2777"/>
              <a:ext cx="22" cy="71"/>
            </a:xfrm>
            <a:custGeom>
              <a:avLst/>
              <a:gdLst/>
              <a:ahLst/>
              <a:cxnLst/>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w="12700">
              <a:noFill/>
            </a:ln>
          </p:spPr>
          <p:txBody>
            <a:bodyPr/>
            <a:p>
              <a:endParaRPr lang="zh-CN" altLang="en-US"/>
            </a:p>
          </p:txBody>
        </p:sp>
        <p:sp>
          <p:nvSpPr>
            <p:cNvPr id="17460" name="任意多边形 4159"/>
            <p:cNvSpPr/>
            <p:nvPr/>
          </p:nvSpPr>
          <p:spPr>
            <a:xfrm>
              <a:off x="4078" y="2896"/>
              <a:ext cx="61" cy="118"/>
            </a:xfrm>
            <a:custGeom>
              <a:avLst/>
              <a:gdLst/>
              <a:ahLst/>
              <a:cxnLst/>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w="12700">
              <a:noFill/>
            </a:ln>
          </p:spPr>
          <p:txBody>
            <a:bodyPr/>
            <a:p>
              <a:endParaRPr lang="zh-CN" altLang="en-US"/>
            </a:p>
          </p:txBody>
        </p:sp>
        <p:sp>
          <p:nvSpPr>
            <p:cNvPr id="17461" name="任意多边形 4160"/>
            <p:cNvSpPr/>
            <p:nvPr/>
          </p:nvSpPr>
          <p:spPr>
            <a:xfrm>
              <a:off x="4121" y="3052"/>
              <a:ext cx="64" cy="79"/>
            </a:xfrm>
            <a:custGeom>
              <a:avLst/>
              <a:gdLst/>
              <a:ahLst/>
              <a:cxnLst/>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w="12700">
              <a:noFill/>
            </a:ln>
          </p:spPr>
          <p:txBody>
            <a:bodyPr/>
            <a:p>
              <a:endParaRPr lang="zh-CN" altLang="en-US"/>
            </a:p>
          </p:txBody>
        </p:sp>
        <p:sp>
          <p:nvSpPr>
            <p:cNvPr id="17462" name="任意多边形 4161"/>
            <p:cNvSpPr/>
            <p:nvPr/>
          </p:nvSpPr>
          <p:spPr>
            <a:xfrm>
              <a:off x="4197" y="3193"/>
              <a:ext cx="29" cy="49"/>
            </a:xfrm>
            <a:custGeom>
              <a:avLst/>
              <a:gdLst/>
              <a:ahLst/>
              <a:cxnLst/>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w="12700">
              <a:noFill/>
            </a:ln>
          </p:spPr>
          <p:txBody>
            <a:bodyPr/>
            <a:p>
              <a:endParaRPr lang="zh-CN" altLang="en-US"/>
            </a:p>
          </p:txBody>
        </p:sp>
        <p:sp>
          <p:nvSpPr>
            <p:cNvPr id="17463" name="任意多边形 4162"/>
            <p:cNvSpPr/>
            <p:nvPr/>
          </p:nvSpPr>
          <p:spPr>
            <a:xfrm>
              <a:off x="4181" y="3275"/>
              <a:ext cx="18" cy="17"/>
            </a:xfrm>
            <a:custGeom>
              <a:avLst/>
              <a:gdLst/>
              <a:ahLst/>
              <a:cxnLst/>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w="12700">
              <a:noFill/>
            </a:ln>
          </p:spPr>
          <p:txBody>
            <a:bodyPr/>
            <a:p>
              <a:endParaRPr lang="zh-CN" altLang="en-US"/>
            </a:p>
          </p:txBody>
        </p:sp>
        <p:sp>
          <p:nvSpPr>
            <p:cNvPr id="17464" name="任意多边形 4163"/>
            <p:cNvSpPr/>
            <p:nvPr/>
          </p:nvSpPr>
          <p:spPr>
            <a:xfrm>
              <a:off x="4208" y="3265"/>
              <a:ext cx="45" cy="37"/>
            </a:xfrm>
            <a:custGeom>
              <a:avLst/>
              <a:gdLst/>
              <a:ahLst/>
              <a:cxnLst/>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w="12700">
              <a:noFill/>
            </a:ln>
          </p:spPr>
          <p:txBody>
            <a:bodyPr/>
            <a:p>
              <a:endParaRPr lang="zh-CN" altLang="en-US"/>
            </a:p>
          </p:txBody>
        </p:sp>
        <p:sp>
          <p:nvSpPr>
            <p:cNvPr id="17465" name="任意多边形 4164"/>
            <p:cNvSpPr/>
            <p:nvPr/>
          </p:nvSpPr>
          <p:spPr>
            <a:xfrm>
              <a:off x="4277" y="3335"/>
              <a:ext cx="24" cy="33"/>
            </a:xfrm>
            <a:custGeom>
              <a:avLst/>
              <a:gdLst/>
              <a:ahLst/>
              <a:cxnLst/>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w="12700">
              <a:noFill/>
            </a:ln>
          </p:spPr>
          <p:txBody>
            <a:bodyPr/>
            <a:p>
              <a:endParaRPr lang="zh-CN" altLang="en-US"/>
            </a:p>
          </p:txBody>
        </p:sp>
        <p:sp>
          <p:nvSpPr>
            <p:cNvPr id="17466" name="任意多边形 4165"/>
            <p:cNvSpPr/>
            <p:nvPr/>
          </p:nvSpPr>
          <p:spPr>
            <a:xfrm>
              <a:off x="4544" y="3293"/>
              <a:ext cx="46" cy="47"/>
            </a:xfrm>
            <a:custGeom>
              <a:avLst/>
              <a:gdLst/>
              <a:ahLst/>
              <a:cxnLst/>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w="12700">
              <a:noFill/>
            </a:ln>
          </p:spPr>
          <p:txBody>
            <a:bodyPr/>
            <a:p>
              <a:endParaRPr lang="zh-CN" altLang="en-US"/>
            </a:p>
          </p:txBody>
        </p:sp>
        <p:sp>
          <p:nvSpPr>
            <p:cNvPr id="17467" name="任意多边形 4166"/>
            <p:cNvSpPr/>
            <p:nvPr/>
          </p:nvSpPr>
          <p:spPr>
            <a:xfrm>
              <a:off x="4147" y="3352"/>
              <a:ext cx="46" cy="50"/>
            </a:xfrm>
            <a:custGeom>
              <a:avLst/>
              <a:gdLst/>
              <a:ahLst/>
              <a:cxnLst/>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w="12700">
              <a:noFill/>
            </a:ln>
          </p:spPr>
          <p:txBody>
            <a:bodyPr/>
            <a:p>
              <a:endParaRPr lang="zh-CN" altLang="en-US"/>
            </a:p>
          </p:txBody>
        </p:sp>
        <p:sp>
          <p:nvSpPr>
            <p:cNvPr id="17468" name="任意多边形 4167"/>
            <p:cNvSpPr/>
            <p:nvPr/>
          </p:nvSpPr>
          <p:spPr>
            <a:xfrm>
              <a:off x="4098" y="3371"/>
              <a:ext cx="32" cy="27"/>
            </a:xfrm>
            <a:custGeom>
              <a:avLst/>
              <a:gdLst/>
              <a:ahLst/>
              <a:cxnLst/>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w="12700">
              <a:noFill/>
            </a:ln>
          </p:spPr>
          <p:txBody>
            <a:bodyPr/>
            <a:p>
              <a:endParaRPr lang="zh-CN" altLang="en-US"/>
            </a:p>
          </p:txBody>
        </p:sp>
        <p:sp>
          <p:nvSpPr>
            <p:cNvPr id="17469" name="任意多边形 4168"/>
            <p:cNvSpPr/>
            <p:nvPr/>
          </p:nvSpPr>
          <p:spPr>
            <a:xfrm>
              <a:off x="4077" y="3342"/>
              <a:ext cx="24" cy="31"/>
            </a:xfrm>
            <a:custGeom>
              <a:avLst/>
              <a:gdLst/>
              <a:ahLst/>
              <a:cxnLst/>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w="12700">
              <a:noFill/>
            </a:ln>
          </p:spPr>
          <p:txBody>
            <a:bodyPr/>
            <a:p>
              <a:endParaRPr lang="zh-CN" altLang="en-US"/>
            </a:p>
          </p:txBody>
        </p:sp>
        <p:sp>
          <p:nvSpPr>
            <p:cNvPr id="17470" name="任意多边形 4169"/>
            <p:cNvSpPr/>
            <p:nvPr/>
          </p:nvSpPr>
          <p:spPr>
            <a:xfrm>
              <a:off x="4111" y="3353"/>
              <a:ext cx="34" cy="24"/>
            </a:xfrm>
            <a:custGeom>
              <a:avLst/>
              <a:gdLst/>
              <a:ahLst/>
              <a:cxnLst/>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w="12700">
              <a:noFill/>
            </a:ln>
          </p:spPr>
          <p:txBody>
            <a:bodyPr/>
            <a:p>
              <a:endParaRPr lang="zh-CN" altLang="en-US"/>
            </a:p>
          </p:txBody>
        </p:sp>
        <p:sp>
          <p:nvSpPr>
            <p:cNvPr id="17471" name="任意多边形 4170"/>
            <p:cNvSpPr/>
            <p:nvPr/>
          </p:nvSpPr>
          <p:spPr>
            <a:xfrm>
              <a:off x="4062" y="3021"/>
              <a:ext cx="27" cy="55"/>
            </a:xfrm>
            <a:custGeom>
              <a:avLst/>
              <a:gdLst/>
              <a:ahLst/>
              <a:cxnLst/>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w="12700">
              <a:noFill/>
            </a:ln>
          </p:spPr>
          <p:txBody>
            <a:bodyPr/>
            <a:p>
              <a:endParaRPr lang="zh-CN" altLang="en-US"/>
            </a:p>
          </p:txBody>
        </p:sp>
        <p:sp>
          <p:nvSpPr>
            <p:cNvPr id="17472" name="任意多边形 4171"/>
            <p:cNvSpPr/>
            <p:nvPr/>
          </p:nvSpPr>
          <p:spPr>
            <a:xfrm>
              <a:off x="4113" y="3012"/>
              <a:ext cx="19" cy="55"/>
            </a:xfrm>
            <a:custGeom>
              <a:avLst/>
              <a:gdLst/>
              <a:ahLst/>
              <a:cxnLst/>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w="12700">
              <a:noFill/>
            </a:ln>
          </p:spPr>
          <p:txBody>
            <a:bodyPr/>
            <a:p>
              <a:endParaRPr lang="zh-CN" altLang="en-US"/>
            </a:p>
          </p:txBody>
        </p:sp>
        <p:sp>
          <p:nvSpPr>
            <p:cNvPr id="17473" name="任意多边形 4172"/>
            <p:cNvSpPr/>
            <p:nvPr/>
          </p:nvSpPr>
          <p:spPr>
            <a:xfrm>
              <a:off x="4135" y="2995"/>
              <a:ext cx="10" cy="25"/>
            </a:xfrm>
            <a:custGeom>
              <a:avLst/>
              <a:gdLst/>
              <a:ahLst/>
              <a:cxnLst/>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w="12700">
              <a:noFill/>
            </a:ln>
          </p:spPr>
          <p:txBody>
            <a:bodyPr/>
            <a:p>
              <a:endParaRPr lang="zh-CN" altLang="en-US"/>
            </a:p>
          </p:txBody>
        </p:sp>
        <p:sp>
          <p:nvSpPr>
            <p:cNvPr id="17474" name="任意多边形 4173"/>
            <p:cNvSpPr/>
            <p:nvPr/>
          </p:nvSpPr>
          <p:spPr>
            <a:xfrm>
              <a:off x="4145" y="3007"/>
              <a:ext cx="21" cy="48"/>
            </a:xfrm>
            <a:custGeom>
              <a:avLst/>
              <a:gdLst/>
              <a:ahLst/>
              <a:cxnLst/>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w="12700">
              <a:noFill/>
            </a:ln>
          </p:spPr>
          <p:txBody>
            <a:bodyPr/>
            <a:p>
              <a:endParaRPr lang="zh-CN" altLang="en-US"/>
            </a:p>
          </p:txBody>
        </p:sp>
        <p:sp>
          <p:nvSpPr>
            <p:cNvPr id="17475" name="任意多边形 4174"/>
            <p:cNvSpPr/>
            <p:nvPr/>
          </p:nvSpPr>
          <p:spPr>
            <a:xfrm>
              <a:off x="3876" y="3076"/>
              <a:ext cx="12" cy="27"/>
            </a:xfrm>
            <a:custGeom>
              <a:avLst/>
              <a:gdLst/>
              <a:ahLst/>
              <a:cxnLst/>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w="12700">
              <a:noFill/>
            </a:ln>
          </p:spPr>
          <p:txBody>
            <a:bodyPr/>
            <a:p>
              <a:endParaRPr lang="zh-CN" altLang="en-US"/>
            </a:p>
          </p:txBody>
        </p:sp>
        <p:sp>
          <p:nvSpPr>
            <p:cNvPr id="17476" name="任意多边形 4175"/>
            <p:cNvSpPr/>
            <p:nvPr/>
          </p:nvSpPr>
          <p:spPr>
            <a:xfrm>
              <a:off x="3866" y="3053"/>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477" name="任意多边形 4176"/>
            <p:cNvSpPr/>
            <p:nvPr/>
          </p:nvSpPr>
          <p:spPr>
            <a:xfrm>
              <a:off x="3862" y="3035"/>
              <a:ext cx="12" cy="14"/>
            </a:xfrm>
            <a:custGeom>
              <a:avLst/>
              <a:gdLst/>
              <a:ahLst/>
              <a:cxnLst/>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w="12700">
              <a:noFill/>
            </a:ln>
          </p:spPr>
          <p:txBody>
            <a:bodyPr/>
            <a:p>
              <a:endParaRPr lang="zh-CN" altLang="en-US"/>
            </a:p>
          </p:txBody>
        </p:sp>
        <p:sp>
          <p:nvSpPr>
            <p:cNvPr id="17478" name="任意多边形 4177"/>
            <p:cNvSpPr/>
            <p:nvPr/>
          </p:nvSpPr>
          <p:spPr>
            <a:xfrm>
              <a:off x="3850" y="2995"/>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17479" name="任意多边形 4178"/>
            <p:cNvSpPr/>
            <p:nvPr/>
          </p:nvSpPr>
          <p:spPr>
            <a:xfrm>
              <a:off x="3852" y="3020"/>
              <a:ext cx="16" cy="13"/>
            </a:xfrm>
            <a:custGeom>
              <a:avLst/>
              <a:gdLst/>
              <a:ahLst/>
              <a:cxnLst/>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w="12700">
              <a:noFill/>
            </a:ln>
          </p:spPr>
          <p:txBody>
            <a:bodyPr/>
            <a:p>
              <a:endParaRPr lang="zh-CN" altLang="en-US"/>
            </a:p>
          </p:txBody>
        </p:sp>
        <p:sp>
          <p:nvSpPr>
            <p:cNvPr id="17480" name="任意多边形 4179"/>
            <p:cNvSpPr/>
            <p:nvPr/>
          </p:nvSpPr>
          <p:spPr>
            <a:xfrm>
              <a:off x="4688" y="3643"/>
              <a:ext cx="45" cy="60"/>
            </a:xfrm>
            <a:custGeom>
              <a:avLst/>
              <a:gdLst/>
              <a:ahLst/>
              <a:cxnLst/>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w="12700">
              <a:noFill/>
            </a:ln>
          </p:spPr>
          <p:txBody>
            <a:bodyPr/>
            <a:p>
              <a:endParaRPr lang="zh-CN" altLang="en-US"/>
            </a:p>
          </p:txBody>
        </p:sp>
        <p:sp>
          <p:nvSpPr>
            <p:cNvPr id="17481" name="任意多边形 4180"/>
            <p:cNvSpPr/>
            <p:nvPr/>
          </p:nvSpPr>
          <p:spPr>
            <a:xfrm>
              <a:off x="4919" y="3594"/>
              <a:ext cx="53" cy="46"/>
            </a:xfrm>
            <a:custGeom>
              <a:avLst/>
              <a:gdLst/>
              <a:ahLst/>
              <a:cxnLst/>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w="12700">
              <a:noFill/>
            </a:ln>
          </p:spPr>
          <p:txBody>
            <a:bodyPr/>
            <a:p>
              <a:endParaRPr lang="zh-CN" altLang="en-US"/>
            </a:p>
          </p:txBody>
        </p:sp>
        <p:sp>
          <p:nvSpPr>
            <p:cNvPr id="17482" name="任意多边形 4181"/>
            <p:cNvSpPr/>
            <p:nvPr/>
          </p:nvSpPr>
          <p:spPr>
            <a:xfrm>
              <a:off x="4759" y="3569"/>
              <a:ext cx="17" cy="23"/>
            </a:xfrm>
            <a:custGeom>
              <a:avLst/>
              <a:gdLst/>
              <a:ahLst/>
              <a:cxnLst/>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w="12700">
              <a:noFill/>
            </a:ln>
          </p:spPr>
          <p:txBody>
            <a:bodyPr/>
            <a:p>
              <a:endParaRPr lang="zh-CN" altLang="en-US"/>
            </a:p>
          </p:txBody>
        </p:sp>
        <p:sp>
          <p:nvSpPr>
            <p:cNvPr id="17483" name="任意多边形 4182"/>
            <p:cNvSpPr/>
            <p:nvPr/>
          </p:nvSpPr>
          <p:spPr>
            <a:xfrm>
              <a:off x="4751" y="3547"/>
              <a:ext cx="20" cy="17"/>
            </a:xfrm>
            <a:custGeom>
              <a:avLst/>
              <a:gdLst/>
              <a:ahLst/>
              <a:cxnLst/>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w="12700">
              <a:noFill/>
            </a:ln>
          </p:spPr>
          <p:txBody>
            <a:bodyPr/>
            <a:p>
              <a:endParaRPr lang="zh-CN" altLang="en-US"/>
            </a:p>
          </p:txBody>
        </p:sp>
        <p:sp>
          <p:nvSpPr>
            <p:cNvPr id="17484" name="任意多边形 4183"/>
            <p:cNvSpPr/>
            <p:nvPr/>
          </p:nvSpPr>
          <p:spPr>
            <a:xfrm>
              <a:off x="4598" y="3353"/>
              <a:ext cx="24" cy="33"/>
            </a:xfrm>
            <a:custGeom>
              <a:avLst/>
              <a:gdLst/>
              <a:ahLst/>
              <a:cxnLst/>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w="12700">
              <a:noFill/>
            </a:ln>
          </p:spPr>
          <p:txBody>
            <a:bodyPr/>
            <a:p>
              <a:endParaRPr lang="zh-CN" altLang="en-US"/>
            </a:p>
          </p:txBody>
        </p:sp>
        <p:sp>
          <p:nvSpPr>
            <p:cNvPr id="17485" name="任意多边形 4184"/>
            <p:cNvSpPr/>
            <p:nvPr/>
          </p:nvSpPr>
          <p:spPr>
            <a:xfrm>
              <a:off x="4632" y="3396"/>
              <a:ext cx="26" cy="33"/>
            </a:xfrm>
            <a:custGeom>
              <a:avLst/>
              <a:gdLst/>
              <a:ahLst/>
              <a:cxnLst/>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w="12700">
              <a:noFill/>
            </a:ln>
          </p:spPr>
          <p:txBody>
            <a:bodyPr/>
            <a:p>
              <a:endParaRPr lang="zh-CN" altLang="en-US"/>
            </a:p>
          </p:txBody>
        </p:sp>
        <p:sp>
          <p:nvSpPr>
            <p:cNvPr id="17486" name="任意多边形 4185"/>
            <p:cNvSpPr/>
            <p:nvPr/>
          </p:nvSpPr>
          <p:spPr>
            <a:xfrm>
              <a:off x="4659" y="3459"/>
              <a:ext cx="28" cy="28"/>
            </a:xfrm>
            <a:custGeom>
              <a:avLst/>
              <a:gdLst/>
              <a:ahLst/>
              <a:cxnLst/>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w="12700">
              <a:noFill/>
            </a:ln>
          </p:spPr>
          <p:txBody>
            <a:bodyPr/>
            <a:p>
              <a:endParaRPr lang="zh-CN" altLang="en-US"/>
            </a:p>
          </p:txBody>
        </p:sp>
        <p:sp>
          <p:nvSpPr>
            <p:cNvPr id="17487" name="任意多边形 4186"/>
            <p:cNvSpPr/>
            <p:nvPr/>
          </p:nvSpPr>
          <p:spPr>
            <a:xfrm>
              <a:off x="4693" y="3449"/>
              <a:ext cx="28" cy="26"/>
            </a:xfrm>
            <a:custGeom>
              <a:avLst/>
              <a:gdLst/>
              <a:ahLst/>
              <a:cxnLst/>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w="12700">
              <a:noFill/>
            </a:ln>
          </p:spPr>
          <p:txBody>
            <a:bodyPr/>
            <a:p>
              <a:endParaRPr lang="zh-CN" altLang="en-US"/>
            </a:p>
          </p:txBody>
        </p:sp>
        <p:sp>
          <p:nvSpPr>
            <p:cNvPr id="17488" name="任意多边形 4187"/>
            <p:cNvSpPr/>
            <p:nvPr/>
          </p:nvSpPr>
          <p:spPr>
            <a:xfrm>
              <a:off x="4683" y="3413"/>
              <a:ext cx="26" cy="20"/>
            </a:xfrm>
            <a:custGeom>
              <a:avLst/>
              <a:gdLst/>
              <a:ahLst/>
              <a:cxnLst/>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w="12700">
              <a:noFill/>
            </a:ln>
          </p:spPr>
          <p:txBody>
            <a:bodyPr/>
            <a:p>
              <a:endParaRPr lang="zh-CN" altLang="en-US"/>
            </a:p>
          </p:txBody>
        </p:sp>
        <p:sp>
          <p:nvSpPr>
            <p:cNvPr id="17489" name="任意多边形 4188"/>
            <p:cNvSpPr/>
            <p:nvPr/>
          </p:nvSpPr>
          <p:spPr>
            <a:xfrm>
              <a:off x="4657" y="3388"/>
              <a:ext cx="26" cy="35"/>
            </a:xfrm>
            <a:custGeom>
              <a:avLst/>
              <a:gdLst/>
              <a:ahLst/>
              <a:cxnLst/>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w="12700">
              <a:noFill/>
            </a:ln>
          </p:spPr>
          <p:txBody>
            <a:bodyPr/>
            <a:p>
              <a:endParaRPr lang="zh-CN" altLang="en-US"/>
            </a:p>
          </p:txBody>
        </p:sp>
        <p:sp>
          <p:nvSpPr>
            <p:cNvPr id="17490" name="任意多边形 4189"/>
            <p:cNvSpPr/>
            <p:nvPr/>
          </p:nvSpPr>
          <p:spPr>
            <a:xfrm>
              <a:off x="4625" y="3372"/>
              <a:ext cx="24" cy="26"/>
            </a:xfrm>
            <a:custGeom>
              <a:avLst/>
              <a:gdLst/>
              <a:ahLst/>
              <a:cxnLst/>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w="12700">
              <a:noFill/>
            </a:ln>
          </p:spPr>
          <p:txBody>
            <a:bodyPr/>
            <a:p>
              <a:endParaRPr lang="zh-CN" altLang="en-US"/>
            </a:p>
          </p:txBody>
        </p:sp>
        <p:sp>
          <p:nvSpPr>
            <p:cNvPr id="17491" name="任意多边形 4190"/>
            <p:cNvSpPr/>
            <p:nvPr/>
          </p:nvSpPr>
          <p:spPr>
            <a:xfrm>
              <a:off x="4665" y="3425"/>
              <a:ext cx="24" cy="26"/>
            </a:xfrm>
            <a:custGeom>
              <a:avLst/>
              <a:gdLst/>
              <a:ahLst/>
              <a:cxnLst/>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w="12700">
              <a:noFill/>
            </a:ln>
          </p:spPr>
          <p:txBody>
            <a:bodyPr/>
            <a:p>
              <a:endParaRPr lang="zh-CN" altLang="en-US"/>
            </a:p>
          </p:txBody>
        </p:sp>
        <p:sp>
          <p:nvSpPr>
            <p:cNvPr id="17492" name="任意多边形 4191"/>
            <p:cNvSpPr/>
            <p:nvPr/>
          </p:nvSpPr>
          <p:spPr>
            <a:xfrm>
              <a:off x="3055" y="2051"/>
              <a:ext cx="141" cy="108"/>
            </a:xfrm>
            <a:custGeom>
              <a:avLst/>
              <a:gdLst/>
              <a:ahLst/>
              <a:cxnLst/>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w="12700">
              <a:noFill/>
            </a:ln>
          </p:spPr>
          <p:txBody>
            <a:bodyPr/>
            <a:p>
              <a:endParaRPr lang="zh-CN" altLang="en-US"/>
            </a:p>
          </p:txBody>
        </p:sp>
        <p:sp>
          <p:nvSpPr>
            <p:cNvPr id="17493" name="任意多边形 4192"/>
            <p:cNvSpPr/>
            <p:nvPr/>
          </p:nvSpPr>
          <p:spPr>
            <a:xfrm>
              <a:off x="3139" y="2155"/>
              <a:ext cx="40" cy="12"/>
            </a:xfrm>
            <a:custGeom>
              <a:avLst/>
              <a:gdLst/>
              <a:ahLst/>
              <a:cxnLst/>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w="12700">
              <a:noFill/>
            </a:ln>
          </p:spPr>
          <p:txBody>
            <a:bodyPr/>
            <a:p>
              <a:endParaRPr lang="zh-CN" altLang="en-US"/>
            </a:p>
          </p:txBody>
        </p:sp>
        <p:sp>
          <p:nvSpPr>
            <p:cNvPr id="17494" name="任意多边形 4193"/>
            <p:cNvSpPr/>
            <p:nvPr/>
          </p:nvSpPr>
          <p:spPr>
            <a:xfrm>
              <a:off x="3344" y="1999"/>
              <a:ext cx="42" cy="28"/>
            </a:xfrm>
            <a:custGeom>
              <a:avLst/>
              <a:gdLst/>
              <a:ahLst/>
              <a:cxnLst/>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w="12700">
              <a:noFill/>
            </a:ln>
          </p:spPr>
          <p:txBody>
            <a:bodyPr/>
            <a:p>
              <a:endParaRPr lang="zh-CN" altLang="en-US"/>
            </a:p>
          </p:txBody>
        </p:sp>
        <p:sp>
          <p:nvSpPr>
            <p:cNvPr id="17495" name="任意多边形 4194"/>
            <p:cNvSpPr/>
            <p:nvPr/>
          </p:nvSpPr>
          <p:spPr>
            <a:xfrm>
              <a:off x="3374" y="2012"/>
              <a:ext cx="50" cy="20"/>
            </a:xfrm>
            <a:custGeom>
              <a:avLst/>
              <a:gdLst/>
              <a:ahLst/>
              <a:cxnLst/>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w="12700">
              <a:noFill/>
            </a:ln>
          </p:spPr>
          <p:txBody>
            <a:bodyPr/>
            <a:p>
              <a:endParaRPr lang="zh-CN" altLang="en-US"/>
            </a:p>
          </p:txBody>
        </p:sp>
        <p:sp>
          <p:nvSpPr>
            <p:cNvPr id="17496" name="任意多边形 4195"/>
            <p:cNvSpPr/>
            <p:nvPr/>
          </p:nvSpPr>
          <p:spPr>
            <a:xfrm>
              <a:off x="3428" y="2015"/>
              <a:ext cx="50" cy="32"/>
            </a:xfrm>
            <a:custGeom>
              <a:avLst/>
              <a:gdLst/>
              <a:ahLst/>
              <a:cxnLst/>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w="12700">
              <a:noFill/>
            </a:ln>
          </p:spPr>
          <p:txBody>
            <a:bodyPr/>
            <a:p>
              <a:endParaRPr lang="zh-CN" altLang="en-US"/>
            </a:p>
          </p:txBody>
        </p:sp>
        <p:sp>
          <p:nvSpPr>
            <p:cNvPr id="17497" name="任意多边形 4196"/>
            <p:cNvSpPr/>
            <p:nvPr/>
          </p:nvSpPr>
          <p:spPr>
            <a:xfrm>
              <a:off x="3777" y="2042"/>
              <a:ext cx="88" cy="31"/>
            </a:xfrm>
            <a:custGeom>
              <a:avLst/>
              <a:gdLst/>
              <a:ahLst/>
              <a:cxnLst/>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w="12700">
              <a:noFill/>
            </a:ln>
          </p:spPr>
          <p:txBody>
            <a:bodyPr/>
            <a:p>
              <a:endParaRPr lang="zh-CN" altLang="en-US"/>
            </a:p>
          </p:txBody>
        </p:sp>
        <p:sp>
          <p:nvSpPr>
            <p:cNvPr id="17498" name="任意多边形 4197"/>
            <p:cNvSpPr/>
            <p:nvPr/>
          </p:nvSpPr>
          <p:spPr>
            <a:xfrm>
              <a:off x="3867" y="2041"/>
              <a:ext cx="46" cy="24"/>
            </a:xfrm>
            <a:custGeom>
              <a:avLst/>
              <a:gdLst/>
              <a:ahLst/>
              <a:cxnLst/>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w="12700">
              <a:noFill/>
            </a:ln>
          </p:spPr>
          <p:txBody>
            <a:bodyPr/>
            <a:p>
              <a:endParaRPr lang="zh-CN" altLang="en-US"/>
            </a:p>
          </p:txBody>
        </p:sp>
        <p:sp>
          <p:nvSpPr>
            <p:cNvPr id="17499" name="任意多边形 4198"/>
            <p:cNvSpPr/>
            <p:nvPr/>
          </p:nvSpPr>
          <p:spPr>
            <a:xfrm>
              <a:off x="3846" y="2070"/>
              <a:ext cx="37" cy="17"/>
            </a:xfrm>
            <a:custGeom>
              <a:avLst/>
              <a:gdLst/>
              <a:ahLst/>
              <a:cxnLst/>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w="12700">
              <a:noFill/>
            </a:ln>
          </p:spPr>
          <p:txBody>
            <a:bodyPr/>
            <a:p>
              <a:endParaRPr lang="zh-CN" altLang="en-US"/>
            </a:p>
          </p:txBody>
        </p:sp>
        <p:sp>
          <p:nvSpPr>
            <p:cNvPr id="17500" name="任意多边形 4199"/>
            <p:cNvSpPr/>
            <p:nvPr/>
          </p:nvSpPr>
          <p:spPr>
            <a:xfrm>
              <a:off x="4098" y="2294"/>
              <a:ext cx="76" cy="114"/>
            </a:xfrm>
            <a:custGeom>
              <a:avLst/>
              <a:gdLst/>
              <a:ahLst/>
              <a:cxnLst/>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w="12700">
              <a:noFill/>
            </a:ln>
          </p:spPr>
          <p:txBody>
            <a:bodyPr/>
            <a:p>
              <a:endParaRPr lang="zh-CN" altLang="en-US"/>
            </a:p>
          </p:txBody>
        </p:sp>
        <p:sp>
          <p:nvSpPr>
            <p:cNvPr id="17501" name="任意多边形 4200"/>
            <p:cNvSpPr/>
            <p:nvPr/>
          </p:nvSpPr>
          <p:spPr>
            <a:xfrm>
              <a:off x="4159" y="2412"/>
              <a:ext cx="55" cy="78"/>
            </a:xfrm>
            <a:custGeom>
              <a:avLst/>
              <a:gdLst/>
              <a:ahLst/>
              <a:cxnLst/>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w="12700">
              <a:noFill/>
            </a:ln>
          </p:spPr>
          <p:txBody>
            <a:bodyPr/>
            <a:p>
              <a:endParaRPr lang="zh-CN" altLang="en-US"/>
            </a:p>
          </p:txBody>
        </p:sp>
        <p:sp>
          <p:nvSpPr>
            <p:cNvPr id="17502" name="任意多边形 4201"/>
            <p:cNvSpPr/>
            <p:nvPr/>
          </p:nvSpPr>
          <p:spPr>
            <a:xfrm>
              <a:off x="4123" y="2492"/>
              <a:ext cx="109" cy="189"/>
            </a:xfrm>
            <a:custGeom>
              <a:avLst/>
              <a:gdLst/>
              <a:ahLst/>
              <a:cxnLst/>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w="12700">
              <a:noFill/>
            </a:ln>
          </p:spPr>
          <p:txBody>
            <a:bodyPr/>
            <a:p>
              <a:endParaRPr lang="zh-CN" altLang="en-US"/>
            </a:p>
          </p:txBody>
        </p:sp>
        <p:sp>
          <p:nvSpPr>
            <p:cNvPr id="17503" name="任意多边形 4202"/>
            <p:cNvSpPr/>
            <p:nvPr/>
          </p:nvSpPr>
          <p:spPr>
            <a:xfrm>
              <a:off x="3062" y="1988"/>
              <a:ext cx="52" cy="30"/>
            </a:xfrm>
            <a:custGeom>
              <a:avLst/>
              <a:gdLst/>
              <a:ahLst/>
              <a:cxnLst/>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w="12700">
              <a:noFill/>
            </a:ln>
          </p:spPr>
          <p:txBody>
            <a:bodyPr/>
            <a:p>
              <a:endParaRPr lang="zh-CN" altLang="en-US"/>
            </a:p>
          </p:txBody>
        </p:sp>
        <p:sp>
          <p:nvSpPr>
            <p:cNvPr id="17504" name="任意多边形 4203"/>
            <p:cNvSpPr/>
            <p:nvPr/>
          </p:nvSpPr>
          <p:spPr>
            <a:xfrm>
              <a:off x="2955" y="1997"/>
              <a:ext cx="19" cy="22"/>
            </a:xfrm>
            <a:custGeom>
              <a:avLst/>
              <a:gdLst/>
              <a:ahLst/>
              <a:cxnLst/>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w="12700">
              <a:noFill/>
            </a:ln>
          </p:spPr>
          <p:txBody>
            <a:bodyPr/>
            <a:p>
              <a:endParaRPr lang="zh-CN" altLang="en-US"/>
            </a:p>
          </p:txBody>
        </p:sp>
        <p:sp>
          <p:nvSpPr>
            <p:cNvPr id="17505" name="任意多边形 4204"/>
            <p:cNvSpPr/>
            <p:nvPr/>
          </p:nvSpPr>
          <p:spPr>
            <a:xfrm>
              <a:off x="2979" y="1996"/>
              <a:ext cx="37" cy="27"/>
            </a:xfrm>
            <a:custGeom>
              <a:avLst/>
              <a:gdLst/>
              <a:ahLst/>
              <a:cxnLst/>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w="12700">
              <a:noFill/>
            </a:ln>
          </p:spPr>
          <p:txBody>
            <a:bodyPr/>
            <a:p>
              <a:endParaRPr lang="zh-CN" altLang="en-US"/>
            </a:p>
          </p:txBody>
        </p:sp>
        <p:sp>
          <p:nvSpPr>
            <p:cNvPr id="17506" name="任意多边形 4205"/>
            <p:cNvSpPr/>
            <p:nvPr/>
          </p:nvSpPr>
          <p:spPr>
            <a:xfrm>
              <a:off x="3040" y="1987"/>
              <a:ext cx="20" cy="16"/>
            </a:xfrm>
            <a:custGeom>
              <a:avLst/>
              <a:gdLst/>
              <a:ahLst/>
              <a:cxnLst/>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w="12700">
              <a:noFill/>
            </a:ln>
          </p:spPr>
          <p:txBody>
            <a:bodyPr/>
            <a:p>
              <a:endParaRPr lang="zh-CN" altLang="en-US"/>
            </a:p>
          </p:txBody>
        </p:sp>
        <p:sp>
          <p:nvSpPr>
            <p:cNvPr id="17507" name="任意多边形 4206"/>
            <p:cNvSpPr/>
            <p:nvPr/>
          </p:nvSpPr>
          <p:spPr>
            <a:xfrm>
              <a:off x="3022" y="2005"/>
              <a:ext cx="15" cy="13"/>
            </a:xfrm>
            <a:custGeom>
              <a:avLst/>
              <a:gdLst/>
              <a:ahLst/>
              <a:cxnLst/>
              <a:pathLst>
                <a:path w="20" h="18">
                  <a:moveTo>
                    <a:pt x="11" y="0"/>
                  </a:moveTo>
                  <a:cubicBezTo>
                    <a:pt x="1" y="14"/>
                    <a:pt x="0" y="9"/>
                    <a:pt x="9" y="18"/>
                  </a:cubicBezTo>
                  <a:cubicBezTo>
                    <a:pt x="20" y="14"/>
                    <a:pt x="16" y="18"/>
                    <a:pt x="11" y="0"/>
                  </a:cubicBezTo>
                  <a:close/>
                </a:path>
              </a:pathLst>
            </a:custGeom>
            <a:solidFill>
              <a:srgbClr val="FEFEFE">
                <a:alpha val="29999"/>
              </a:srgbClr>
            </a:solidFill>
            <a:ln w="12700">
              <a:noFill/>
            </a:ln>
          </p:spPr>
          <p:txBody>
            <a:bodyPr/>
            <a:p>
              <a:endParaRPr lang="zh-CN" altLang="en-US"/>
            </a:p>
          </p:txBody>
        </p:sp>
        <p:sp>
          <p:nvSpPr>
            <p:cNvPr id="17508" name="任意多边形 4207"/>
            <p:cNvSpPr/>
            <p:nvPr/>
          </p:nvSpPr>
          <p:spPr>
            <a:xfrm>
              <a:off x="4162" y="2021"/>
              <a:ext cx="18" cy="33"/>
            </a:xfrm>
            <a:custGeom>
              <a:avLst/>
              <a:gdLst/>
              <a:ahLst/>
              <a:cxnLst/>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w="12700">
              <a:noFill/>
            </a:ln>
          </p:spPr>
          <p:txBody>
            <a:bodyPr/>
            <a:p>
              <a:endParaRPr lang="zh-CN" altLang="en-US"/>
            </a:p>
          </p:txBody>
        </p:sp>
        <p:sp>
          <p:nvSpPr>
            <p:cNvPr id="17509" name="任意多边形 4208"/>
            <p:cNvSpPr/>
            <p:nvPr/>
          </p:nvSpPr>
          <p:spPr>
            <a:xfrm>
              <a:off x="3278" y="3473"/>
              <a:ext cx="31" cy="18"/>
            </a:xfrm>
            <a:custGeom>
              <a:avLst/>
              <a:gdLst/>
              <a:ahLst/>
              <a:cxnLst/>
              <a:pathLst>
                <a:path w="41" h="24">
                  <a:moveTo>
                    <a:pt x="30" y="0"/>
                  </a:moveTo>
                  <a:cubicBezTo>
                    <a:pt x="4" y="4"/>
                    <a:pt x="0" y="17"/>
                    <a:pt x="26" y="24"/>
                  </a:cubicBezTo>
                  <a:cubicBezTo>
                    <a:pt x="41" y="19"/>
                    <a:pt x="38" y="10"/>
                    <a:pt x="30" y="0"/>
                  </a:cubicBezTo>
                  <a:close/>
                </a:path>
              </a:pathLst>
            </a:custGeom>
            <a:solidFill>
              <a:srgbClr val="FEFEFE">
                <a:alpha val="29999"/>
              </a:srgbClr>
            </a:solidFill>
            <a:ln w="12700">
              <a:noFill/>
            </a:ln>
          </p:spPr>
          <p:txBody>
            <a:bodyPr/>
            <a:p>
              <a:endParaRPr lang="zh-CN" altLang="en-US"/>
            </a:p>
          </p:txBody>
        </p:sp>
        <p:sp>
          <p:nvSpPr>
            <p:cNvPr id="17510" name="任意多边形 4209"/>
            <p:cNvSpPr/>
            <p:nvPr/>
          </p:nvSpPr>
          <p:spPr>
            <a:xfrm>
              <a:off x="3318" y="3466"/>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1" name="任意多边形 4210"/>
            <p:cNvSpPr/>
            <p:nvPr/>
          </p:nvSpPr>
          <p:spPr>
            <a:xfrm>
              <a:off x="3251" y="3312"/>
              <a:ext cx="9"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2" name="任意多边形 4211"/>
            <p:cNvSpPr/>
            <p:nvPr/>
          </p:nvSpPr>
          <p:spPr>
            <a:xfrm>
              <a:off x="3311" y="3239"/>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17513" name="任意多边形 4212"/>
            <p:cNvSpPr/>
            <p:nvPr/>
          </p:nvSpPr>
          <p:spPr>
            <a:xfrm>
              <a:off x="3287" y="3238"/>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17514" name="任意多边形 4213"/>
            <p:cNvSpPr/>
            <p:nvPr/>
          </p:nvSpPr>
          <p:spPr>
            <a:xfrm>
              <a:off x="3276" y="3260"/>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5" name="任意多边形 4214"/>
            <p:cNvSpPr/>
            <p:nvPr/>
          </p:nvSpPr>
          <p:spPr>
            <a:xfrm>
              <a:off x="3251" y="3294"/>
              <a:ext cx="9"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6" name="任意多边形 4215"/>
            <p:cNvSpPr/>
            <p:nvPr/>
          </p:nvSpPr>
          <p:spPr>
            <a:xfrm>
              <a:off x="3270" y="3281"/>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7" name="任意多边形 4216"/>
            <p:cNvSpPr/>
            <p:nvPr/>
          </p:nvSpPr>
          <p:spPr>
            <a:xfrm>
              <a:off x="2537" y="2293"/>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8" name="任意多边形 4217"/>
            <p:cNvSpPr/>
            <p:nvPr/>
          </p:nvSpPr>
          <p:spPr>
            <a:xfrm>
              <a:off x="2476" y="2259"/>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7519" name="任意多边形 4218"/>
            <p:cNvSpPr/>
            <p:nvPr/>
          </p:nvSpPr>
          <p:spPr>
            <a:xfrm>
              <a:off x="2238" y="2042"/>
              <a:ext cx="2060" cy="1644"/>
            </a:xfrm>
            <a:custGeom>
              <a:avLst/>
              <a:gdLst/>
              <a:ahLst/>
              <a:cxnLst/>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w="12700">
              <a:noFill/>
            </a:ln>
          </p:spPr>
          <p:txBody>
            <a:bodyPr/>
            <a:p>
              <a:endParaRPr lang="zh-CN" altLang="en-US"/>
            </a:p>
          </p:txBody>
        </p:sp>
      </p:grpSp>
      <p:sp>
        <p:nvSpPr>
          <p:cNvPr id="4223" name="矩形 4222"/>
          <p:cNvSpPr/>
          <p:nvPr userDrawn="1"/>
        </p:nvSpPr>
        <p:spPr>
          <a:xfrm>
            <a:off x="0" y="0"/>
            <a:ext cx="12192000" cy="1828800"/>
          </a:xfrm>
          <a:prstGeom prst="rect">
            <a:avLst/>
          </a:prstGeom>
          <a:gradFill rotWithShape="1">
            <a:gsLst>
              <a:gs pos="0">
                <a:schemeClr val="accent1"/>
              </a:gs>
              <a:gs pos="100000">
                <a:srgbClr val="FFFFFF">
                  <a:alpha val="0"/>
                </a:srgbClr>
              </a:gs>
            </a:gsLst>
            <a:lin ang="5400000" scaled="1"/>
            <a:tileRect/>
          </a:gradFill>
          <a:ln w="9525">
            <a:noFill/>
          </a:ln>
        </p:spPr>
        <p:txBody>
          <a:bodyPr anchor="t" anchorCtr="0"/>
          <a:p>
            <a:pPr lvl="0" indent="0"/>
            <a:endParaRPr lang="zh-CN" altLang="en-US">
              <a:latin typeface="Arial" panose="020B0604020202020204" pitchFamily="34" charset="0"/>
              <a:ea typeface="Arial" panose="020B0604020202020204" pitchFamily="34" charset="0"/>
            </a:endParaRPr>
          </a:p>
        </p:txBody>
      </p:sp>
      <p:sp>
        <p:nvSpPr>
          <p:cNvPr id="4098" name="标题 4097"/>
          <p:cNvSpPr>
            <a:spLocks noGrp="1"/>
          </p:cNvSpPr>
          <p:nvPr>
            <p:ph type="ctrTitle"/>
          </p:nvPr>
        </p:nvSpPr>
        <p:spPr>
          <a:xfrm>
            <a:off x="406400" y="4419600"/>
            <a:ext cx="8534400" cy="1143000"/>
          </a:xfrm>
          <a:prstGeom prst="rect">
            <a:avLst/>
          </a:prstGeom>
          <a:noFill/>
          <a:ln w="9525">
            <a:noFill/>
          </a:ln>
        </p:spPr>
        <p:txBody>
          <a:bodyPr anchor="ctr"/>
          <a:lstStyle>
            <a:lvl1pPr lvl="0" algn="l">
              <a:defRPr sz="4300" kern="1200">
                <a:solidFill>
                  <a:schemeClr val="bg1"/>
                </a:solidFill>
              </a:defRPr>
            </a:lvl1pPr>
          </a:lstStyle>
          <a:p>
            <a:pPr lvl="0" fontAlgn="base"/>
            <a:r>
              <a:rPr lang="en-US" altLang="zh-CN" strike="noStrike" noProof="1" dirty="0"/>
              <a:t>Click to edit Master title style</a:t>
            </a:r>
            <a:endParaRPr lang="en-US" altLang="zh-CN" strike="noStrike" noProof="1" dirty="0"/>
          </a:p>
        </p:txBody>
      </p:sp>
      <p:sp>
        <p:nvSpPr>
          <p:cNvPr id="4099" name="副标题 4098"/>
          <p:cNvSpPr>
            <a:spLocks noGrp="1"/>
          </p:cNvSpPr>
          <p:nvPr>
            <p:ph type="subTitle" idx="1"/>
          </p:nvPr>
        </p:nvSpPr>
        <p:spPr>
          <a:xfrm>
            <a:off x="406400" y="5715000"/>
            <a:ext cx="8534400" cy="381000"/>
          </a:xfrm>
          <a:prstGeom prst="rect">
            <a:avLst/>
          </a:prstGeom>
          <a:noFill/>
          <a:ln w="9525">
            <a:noFill/>
          </a:ln>
        </p:spPr>
        <p:txBody>
          <a:bodyPr anchor="t"/>
          <a:lstStyle>
            <a:lvl1pPr marL="0" lvl="0" indent="0">
              <a:buNone/>
              <a:defRPr sz="1800" b="1" i="1" kern="1200">
                <a:solidFill>
                  <a:schemeClr val="bg1"/>
                </a:solidFill>
              </a:defRPr>
            </a:lvl1pPr>
            <a:lvl2pPr marL="457200" lvl="1" indent="-457200" algn="ctr">
              <a:buNone/>
              <a:defRPr sz="1800" b="1" i="1" kern="1200">
                <a:solidFill>
                  <a:schemeClr val="bg1"/>
                </a:solidFill>
              </a:defRPr>
            </a:lvl2pPr>
            <a:lvl3pPr marL="914400" lvl="2" indent="-914400" algn="ctr">
              <a:buNone/>
              <a:defRPr sz="1800" b="1" i="1" kern="1200">
                <a:solidFill>
                  <a:schemeClr val="bg1"/>
                </a:solidFill>
              </a:defRPr>
            </a:lvl3pPr>
            <a:lvl4pPr marL="1371600" lvl="3" indent="-1371600" algn="ctr">
              <a:buNone/>
              <a:defRPr sz="1800" b="1" i="1" kern="1200">
                <a:solidFill>
                  <a:schemeClr val="bg1"/>
                </a:solidFill>
              </a:defRPr>
            </a:lvl4pPr>
            <a:lvl5pPr marL="1828800" lvl="4" indent="-1828800" algn="ctr">
              <a:buNone/>
              <a:defRPr sz="1800" b="1" i="1" kern="1200">
                <a:solidFill>
                  <a:schemeClr val="bg1"/>
                </a:solidFill>
              </a:defRPr>
            </a:lvl5pPr>
          </a:lstStyle>
          <a:p>
            <a:pPr lvl="0" fontAlgn="base"/>
            <a:r>
              <a:rPr lang="en-US" altLang="zh-CN" strike="noStrike" noProof="1" dirty="0"/>
              <a:t>Click to edit Master subtitle style</a:t>
            </a:r>
            <a:endParaRPr lang="en-US" altLang="zh-CN" strike="noStrike" noProof="1" dirty="0"/>
          </a:p>
        </p:txBody>
      </p:sp>
      <p:sp>
        <p:nvSpPr>
          <p:cNvPr id="4100" name="日期占位符 4099"/>
          <p:cNvSpPr>
            <a:spLocks noGrp="1"/>
          </p:cNvSpPr>
          <p:nvPr>
            <p:ph type="dt" sz="half" idx="2"/>
          </p:nvPr>
        </p:nvSpPr>
        <p:spPr>
          <a:xfrm>
            <a:off x="406400" y="6477000"/>
            <a:ext cx="2844800" cy="168275"/>
          </a:xfrm>
          <a:prstGeom prst="rect">
            <a:avLst/>
          </a:prstGeom>
          <a:noFill/>
          <a:ln w="9525">
            <a:noFill/>
          </a:ln>
        </p:spPr>
        <p:txBody>
          <a:bodyPr anchor="t"/>
          <a:p>
            <a:pPr lvl="0" indent="0"/>
            <a:endParaRPr lang="en-US" altLang="en-US" sz="1800" b="0">
              <a:latin typeface="Arial" panose="020B0604020202020204" pitchFamily="34" charset="0"/>
            </a:endParaRPr>
          </a:p>
        </p:txBody>
      </p:sp>
      <p:sp>
        <p:nvSpPr>
          <p:cNvPr id="4101" name="页脚占位符 4100"/>
          <p:cNvSpPr>
            <a:spLocks noGrp="1"/>
          </p:cNvSpPr>
          <p:nvPr>
            <p:ph type="ftr" sz="quarter" idx="3"/>
          </p:nvPr>
        </p:nvSpPr>
        <p:spPr>
          <a:xfrm>
            <a:off x="8940800" y="6477000"/>
            <a:ext cx="3048000" cy="168275"/>
          </a:xfrm>
          <a:prstGeom prst="rect">
            <a:avLst/>
          </a:prstGeom>
          <a:noFill/>
          <a:ln w="9525">
            <a:noFill/>
          </a:ln>
        </p:spPr>
        <p:txBody>
          <a:bodyPr anchor="t"/>
          <a:p>
            <a:pPr lvl="0" indent="0" algn="r"/>
            <a:r>
              <a:rPr lang="en-US" altLang="zh-CN" sz="1800" b="0">
                <a:latin typeface="Arial" panose="020B0604020202020204" pitchFamily="34" charset="0"/>
              </a:rPr>
              <a:t>www.themegallery.com</a:t>
            </a:r>
            <a:endParaRPr lang="en-US" altLang="zh-CN" sz="1800" b="0">
              <a:latin typeface="Arial" panose="020B0604020202020204" pitchFamily="34" charset="0"/>
            </a:endParaRPr>
          </a:p>
        </p:txBody>
      </p:sp>
      <p:sp>
        <p:nvSpPr>
          <p:cNvPr id="4102" name="灯片编号占位符 4101"/>
          <p:cNvSpPr>
            <a:spLocks noGrp="1"/>
          </p:cNvSpPr>
          <p:nvPr>
            <p:ph type="sldNum" sz="quarter" idx="4"/>
          </p:nvPr>
        </p:nvSpPr>
        <p:spPr>
          <a:xfrm>
            <a:off x="4876800" y="6477000"/>
            <a:ext cx="2844800" cy="168275"/>
          </a:xfrm>
          <a:prstGeom prst="rect">
            <a:avLst/>
          </a:prstGeom>
          <a:noFill/>
          <a:ln w="9525">
            <a:noFill/>
          </a:ln>
        </p:spPr>
        <p:txBody>
          <a:bodyPr anchor="t"/>
          <a:p>
            <a:pPr lvl="0" indent="0" algn="ctr"/>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4108"/>
                                        </p:tgtEl>
                                        <p:attrNameLst>
                                          <p:attrName>style.visibility</p:attrName>
                                        </p:attrNameLst>
                                      </p:cBhvr>
                                      <p:to>
                                        <p:strVal val="visible"/>
                                      </p:to>
                                    </p:set>
                                    <p:animEffect transition="in" filter="wipe(down)">
                                      <p:cBhvr>
                                        <p:cTn id="26" dur="500"/>
                                        <p:tgtEl>
                                          <p:spTgt spid="4108"/>
                                        </p:tgtEl>
                                      </p:cBhvr>
                                    </p:animEffect>
                                  </p:childTnLst>
                                </p:cTn>
                              </p:par>
                            </p:childTnLst>
                          </p:cTn>
                        </p:par>
                        <p:par>
                          <p:cTn id="27" fill="hold">
                            <p:stCondLst>
                              <p:cond delay="4500"/>
                            </p:stCondLst>
                            <p:childTnLst>
                              <p:par>
                                <p:cTn id="28" presetID="22" presetClass="entr" presetSubtype="4" fill="hold" nodeType="afterEffect">
                                  <p:stCondLst>
                                    <p:cond delay="0"/>
                                  </p:stCondLst>
                                  <p:childTnLst>
                                    <p:set>
                                      <p:cBhvr>
                                        <p:cTn id="29" dur="1" fill="hold">
                                          <p:stCondLst>
                                            <p:cond delay="0"/>
                                          </p:stCondLst>
                                        </p:cTn>
                                        <p:tgtEl>
                                          <p:spTgt spid="4109"/>
                                        </p:tgtEl>
                                        <p:attrNameLst>
                                          <p:attrName>style.visibility</p:attrName>
                                        </p:attrNameLst>
                                      </p:cBhvr>
                                      <p:to>
                                        <p:strVal val="visible"/>
                                      </p:to>
                                    </p:set>
                                    <p:animEffect transition="in" filter="wipe(down)">
                                      <p:cBhvr>
                                        <p:cTn id="30" dur="1000"/>
                                        <p:tgtEl>
                                          <p:spTgt spid="4109"/>
                                        </p:tgtEl>
                                      </p:cBhvr>
                                    </p:animEffect>
                                  </p:childTnLst>
                                </p:cTn>
                              </p:par>
                              <p:par>
                                <p:cTn id="31" presetID="10" presetClass="entr" presetSubtype="0" fill="hold" nodeType="withEffect">
                                  <p:stCondLst>
                                    <p:cond delay="800"/>
                                  </p:stCondLst>
                                  <p:childTnLst>
                                    <p:set>
                                      <p:cBhvr>
                                        <p:cTn id="32" dur="1" fill="hold">
                                          <p:stCondLst>
                                            <p:cond delay="0"/>
                                          </p:stCondLst>
                                        </p:cTn>
                                        <p:tgtEl>
                                          <p:spTgt spid="4111"/>
                                        </p:tgtEl>
                                        <p:attrNameLst>
                                          <p:attrName>style.visibility</p:attrName>
                                        </p:attrNameLst>
                                      </p:cBhvr>
                                      <p:to>
                                        <p:strVal val="visible"/>
                                      </p:to>
                                    </p:set>
                                    <p:animEffect transition="in" filter="fade">
                                      <p:cBhvr>
                                        <p:cTn id="33"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5" name="页脚占位符 4"/>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6" name="灯片编号占位符 5"/>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5" name="页脚占位符 4"/>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6" name="灯片编号占位符 5"/>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295400"/>
            <a:ext cx="5376672" cy="5029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295400"/>
            <a:ext cx="5376672" cy="5029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6" name="页脚占位符 5"/>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7" name="灯片编号占位符 6"/>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8" name="页脚占位符 7"/>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9" name="灯片编号占位符 8"/>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4" name="页脚占位符 3"/>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5" name="灯片编号占位符 4"/>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3" name="页脚占位符 2"/>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4" name="灯片编号占位符 3"/>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6" name="页脚占位符 5"/>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7" name="灯片编号占位符 6"/>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6" name="页脚占位符 5"/>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7" name="灯片编号占位符 6"/>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5" name="页脚占位符 4"/>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6" name="灯片编号占位符 5"/>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28600"/>
            <a:ext cx="2743200" cy="6096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28600"/>
            <a:ext cx="8070573" cy="6096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5" name="页脚占位符 4"/>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6" name="灯片编号占位符 5"/>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a:xfrm>
            <a:off x="609600" y="6477000"/>
            <a:ext cx="2844800" cy="244475"/>
          </a:xfrm>
        </p:spPr>
        <p:txBody>
          <a:bodyPr/>
          <a:p>
            <a:pPr lvl="0" indent="0"/>
            <a:endParaRPr lang="en-US" altLang="en-US" sz="1800" b="0">
              <a:latin typeface="Arial" panose="020B0604020202020204" pitchFamily="34" charset="0"/>
            </a:endParaRPr>
          </a:p>
        </p:txBody>
      </p:sp>
      <p:sp>
        <p:nvSpPr>
          <p:cNvPr id="5" name="页脚占位符 4"/>
          <p:cNvSpPr>
            <a:spLocks noGrp="1"/>
          </p:cNvSpPr>
          <p:nvPr>
            <p:ph type="ftr" sz="quarter" idx="11"/>
          </p:nvPr>
        </p:nvSpPr>
        <p:spPr>
          <a:xfrm>
            <a:off x="4165600" y="6537325"/>
            <a:ext cx="3860800" cy="244475"/>
          </a:xfrm>
        </p:spPr>
        <p:txBody>
          <a:bodyPr/>
          <a:p>
            <a:pPr lvl="0" indent="0"/>
            <a:endParaRPr lang="en-US" altLang="en-US" sz="1800" b="0">
              <a:latin typeface="Arial" panose="020B0604020202020204" pitchFamily="34" charset="0"/>
            </a:endParaRPr>
          </a:p>
        </p:txBody>
      </p:sp>
      <p:sp>
        <p:nvSpPr>
          <p:cNvPr id="6" name="灯片编号占位符 5"/>
          <p:cNvSpPr>
            <a:spLocks noGrp="1"/>
          </p:cNvSpPr>
          <p:nvPr>
            <p:ph type="sldNum" sz="quarter" idx="12"/>
          </p:nvPr>
        </p:nvSpPr>
        <p:spPr>
          <a:xfrm>
            <a:off x="8737600" y="6537325"/>
            <a:ext cx="2844800" cy="244475"/>
          </a:xfrm>
        </p:spPr>
        <p:txBody>
          <a:bodyPr/>
          <a:p>
            <a:pPr lvl="0" indent="0"/>
            <a:fld id="{9A0DB2DC-4C9A-4742-B13C-FB6460FD3503}" type="slidenum">
              <a:rPr lang="en-US" altLang="en-US" sz="1800" b="0">
                <a:latin typeface="Arial" panose="020B0604020202020204" pitchFamily="34" charset="0"/>
              </a:rPr>
            </a:fld>
            <a:endParaRPr lang="en-US" altLang="en-US" sz="1800" b="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295400"/>
            <a:ext cx="5376672" cy="5029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295400"/>
            <a:ext cx="5376672" cy="5029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6" name="页脚占位符 5"/>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7" name="灯片编号占位符 6"/>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8" name="页脚占位符 7"/>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9" name="灯片编号占位符 8"/>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4" name="页脚占位符 3"/>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5" name="灯片编号占位符 4"/>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3" name="页脚占位符 2"/>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4" name="灯片编号占位符 3"/>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6" name="页脚占位符 5"/>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7" name="灯片编号占位符 6"/>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477000"/>
            <a:ext cx="2844800" cy="244475"/>
          </a:xfrm>
        </p:spPr>
        <p:txBody>
          <a:bodyPr/>
          <a:lstStyle/>
          <a:p>
            <a:pPr lvl="0" fontAlgn="base"/>
            <a:endParaRPr lang="en-US" strike="noStrike" noProof="1"/>
          </a:p>
        </p:txBody>
      </p:sp>
      <p:sp>
        <p:nvSpPr>
          <p:cNvPr id="6" name="页脚占位符 5"/>
          <p:cNvSpPr>
            <a:spLocks noGrp="1"/>
          </p:cNvSpPr>
          <p:nvPr>
            <p:ph type="ftr" sz="quarter" idx="11"/>
          </p:nvPr>
        </p:nvSpPr>
        <p:spPr>
          <a:xfrm>
            <a:off x="4165600" y="6537325"/>
            <a:ext cx="3860800" cy="244475"/>
          </a:xfrm>
        </p:spPr>
        <p:txBody>
          <a:bodyPr/>
          <a:lstStyle/>
          <a:p>
            <a:pPr lvl="0" fontAlgn="base"/>
            <a:endParaRPr lang="en-US" strike="noStrike" noProof="1"/>
          </a:p>
        </p:txBody>
      </p:sp>
      <p:sp>
        <p:nvSpPr>
          <p:cNvPr id="7" name="灯片编号占位符 6"/>
          <p:cNvSpPr>
            <a:spLocks noGrp="1"/>
          </p:cNvSpPr>
          <p:nvPr>
            <p:ph type="sldNum" sz="quarter" idx="12"/>
          </p:nvPr>
        </p:nvSpPr>
        <p:spPr>
          <a:xfrm>
            <a:off x="8737600" y="6537325"/>
            <a:ext cx="2844800" cy="244475"/>
          </a:xfrm>
        </p:spPr>
        <p:txBody>
          <a:bodyPr/>
          <a:lstStyle/>
          <a:p>
            <a:pPr lvl="0" fontAlgn="base"/>
            <a:fld id="{9A0DB2DC-4C9A-4742-B13C-FB6460FD3503}" type="slidenum">
              <a:rPr lang="en-US" strike="noStrike" noProof="1">
                <a:latin typeface="Arial" panose="020B0604020202020204" pitchFamily="34" charset="0"/>
                <a:ea typeface="宋体" panose="02010600030101010101" pitchFamily="2" charset="-122"/>
                <a:cs typeface="+mn-ea"/>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7.png"/><Relationship Id="rId23" Type="http://schemas.openxmlformats.org/officeDocument/2006/relationships/tags" Target="../tags/tag9.xml"/><Relationship Id="rId22" Type="http://schemas.openxmlformats.org/officeDocument/2006/relationships/image" Target="../media/image4.png"/><Relationship Id="rId21" Type="http://schemas.openxmlformats.org/officeDocument/2006/relationships/image" Target="../media/image8.png"/><Relationship Id="rId20" Type="http://schemas.openxmlformats.org/officeDocument/2006/relationships/image" Target="../media/image5.png"/><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image" Target="../media/image2.png"/><Relationship Id="rId17" Type="http://schemas.openxmlformats.org/officeDocument/2006/relationships/image" Target="../media/image3.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3" Type="http://schemas.openxmlformats.org/officeDocument/2006/relationships/theme" Target="../theme/theme2.xml"/><Relationship Id="rId22" Type="http://schemas.openxmlformats.org/officeDocument/2006/relationships/image" Target="../media/image7.png"/><Relationship Id="rId21" Type="http://schemas.openxmlformats.org/officeDocument/2006/relationships/tags" Target="../tags/tag11.xml"/><Relationship Id="rId20" Type="http://schemas.openxmlformats.org/officeDocument/2006/relationships/image" Target="../media/image4.png"/><Relationship Id="rId2" Type="http://schemas.openxmlformats.org/officeDocument/2006/relationships/slideLayout" Target="../slideLayouts/slideLayout17.xml"/><Relationship Id="rId19" Type="http://schemas.openxmlformats.org/officeDocument/2006/relationships/image" Target="../media/image8.png"/><Relationship Id="rId18" Type="http://schemas.openxmlformats.org/officeDocument/2006/relationships/image" Target="../media/image5.png"/><Relationship Id="rId17" Type="http://schemas.openxmlformats.org/officeDocument/2006/relationships/image" Target="../media/image1.png"/><Relationship Id="rId16" Type="http://schemas.openxmlformats.org/officeDocument/2006/relationships/image" Target="../media/image2.png"/><Relationship Id="rId15" Type="http://schemas.openxmlformats.org/officeDocument/2006/relationships/image" Target="../media/image3.png"/><Relationship Id="rId14" Type="http://schemas.openxmlformats.org/officeDocument/2006/relationships/image" Target="../media/image6.png"/><Relationship Id="rId13" Type="http://schemas.openxmlformats.org/officeDocument/2006/relationships/image" Target="../media/image9.jpeg"/><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8" Type="http://schemas.openxmlformats.org/officeDocument/2006/relationships/theme" Target="../theme/theme3.xml"/><Relationship Id="rId27" Type="http://schemas.openxmlformats.org/officeDocument/2006/relationships/image" Target="../media/image7.png"/><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slideLayout" Target="../slideLayouts/slideLayout29.xml"/><Relationship Id="rId19" Type="http://schemas.openxmlformats.org/officeDocument/2006/relationships/image" Target="../media/image11.png"/><Relationship Id="rId18" Type="http://schemas.openxmlformats.org/officeDocument/2006/relationships/slideLayout" Target="../slideLayouts/slideLayout45.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文本占位符 1026"/>
          <p:cNvSpPr>
            <a:spLocks noGrp="1"/>
          </p:cNvSpPr>
          <p:nvPr>
            <p:ph type="body"/>
          </p:nvPr>
        </p:nvSpPr>
        <p:spPr>
          <a:xfrm>
            <a:off x="609600" y="1295400"/>
            <a:ext cx="10972800" cy="5029200"/>
          </a:xfrm>
          <a:prstGeom prst="rect">
            <a:avLst/>
          </a:prstGeom>
          <a:noFill/>
          <a:ln w="9525">
            <a:noFill/>
          </a:ln>
        </p:spPr>
        <p:txBody>
          <a:bodyPr anchor="t" anchorCtr="0"/>
          <a:p>
            <a:pPr lvl="0" indent="-342900"/>
            <a:r>
              <a:rPr lang="en-US" altLang="zh-CN" dirty="0"/>
              <a:t>Click to edit Master text styles</a:t>
            </a:r>
            <a:endParaRPr lang="en-US" altLang="zh-CN" dirty="0"/>
          </a:p>
          <a:p>
            <a:pPr lvl="1" indent="-285750"/>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en-US" altLang="zh-CN" dirty="0"/>
          </a:p>
        </p:txBody>
      </p:sp>
      <p:pic>
        <p:nvPicPr>
          <p:cNvPr id="1027" name="图片 1032" descr="artplus_nature_naturalcity42_a"/>
          <p:cNvPicPr>
            <a:picLocks noChangeAspect="1"/>
          </p:cNvPicPr>
          <p:nvPr userDrawn="1"/>
        </p:nvPicPr>
        <p:blipFill>
          <a:blip r:embed="rId16"/>
          <a:stretch>
            <a:fillRect/>
          </a:stretch>
        </p:blipFill>
        <p:spPr>
          <a:xfrm>
            <a:off x="10521951" y="5935663"/>
            <a:ext cx="1646767" cy="833437"/>
          </a:xfrm>
          <a:prstGeom prst="rect">
            <a:avLst/>
          </a:prstGeom>
          <a:noFill/>
          <a:ln w="9525">
            <a:noFill/>
          </a:ln>
        </p:spPr>
      </p:pic>
      <p:pic>
        <p:nvPicPr>
          <p:cNvPr id="1028" name="图片 1033" descr="artplus_nature_naturalcity42_b"/>
          <p:cNvPicPr>
            <a:picLocks noChangeAspect="1"/>
          </p:cNvPicPr>
          <p:nvPr userDrawn="1"/>
        </p:nvPicPr>
        <p:blipFill>
          <a:blip r:embed="rId17"/>
          <a:stretch>
            <a:fillRect/>
          </a:stretch>
        </p:blipFill>
        <p:spPr>
          <a:xfrm>
            <a:off x="10642600" y="5916613"/>
            <a:ext cx="1104900" cy="158750"/>
          </a:xfrm>
          <a:prstGeom prst="rect">
            <a:avLst/>
          </a:prstGeom>
          <a:noFill/>
          <a:ln w="9525">
            <a:noFill/>
          </a:ln>
        </p:spPr>
      </p:pic>
      <p:pic>
        <p:nvPicPr>
          <p:cNvPr id="1029" name="图片 1034" descr="artplus_nature_naturalcity42_e"/>
          <p:cNvPicPr>
            <a:picLocks noChangeAspect="1"/>
          </p:cNvPicPr>
          <p:nvPr userDrawn="1"/>
        </p:nvPicPr>
        <p:blipFill>
          <a:blip r:embed="rId18"/>
          <a:stretch>
            <a:fillRect/>
          </a:stretch>
        </p:blipFill>
        <p:spPr>
          <a:xfrm>
            <a:off x="10881784" y="5608638"/>
            <a:ext cx="573616" cy="463550"/>
          </a:xfrm>
          <a:prstGeom prst="rect">
            <a:avLst/>
          </a:prstGeom>
          <a:noFill/>
          <a:ln w="9525">
            <a:noFill/>
          </a:ln>
        </p:spPr>
      </p:pic>
      <p:pic>
        <p:nvPicPr>
          <p:cNvPr id="1030" name="图片 1035" descr="artplus_nature_naturalcity42_d"/>
          <p:cNvPicPr>
            <a:picLocks noChangeAspect="1"/>
          </p:cNvPicPr>
          <p:nvPr userDrawn="1"/>
        </p:nvPicPr>
        <p:blipFill>
          <a:blip r:embed="rId19"/>
          <a:stretch>
            <a:fillRect/>
          </a:stretch>
        </p:blipFill>
        <p:spPr>
          <a:xfrm>
            <a:off x="10803467" y="5849938"/>
            <a:ext cx="230717" cy="161925"/>
          </a:xfrm>
          <a:prstGeom prst="rect">
            <a:avLst/>
          </a:prstGeom>
          <a:noFill/>
          <a:ln w="9525">
            <a:noFill/>
          </a:ln>
        </p:spPr>
      </p:pic>
      <p:pic>
        <p:nvPicPr>
          <p:cNvPr id="1031" name="图片 1036" descr="artplus_nature_naturalcity42_i"/>
          <p:cNvPicPr>
            <a:picLocks noChangeAspect="1"/>
          </p:cNvPicPr>
          <p:nvPr userDrawn="1"/>
        </p:nvPicPr>
        <p:blipFill>
          <a:blip r:embed="rId20"/>
          <a:stretch>
            <a:fillRect/>
          </a:stretch>
        </p:blipFill>
        <p:spPr>
          <a:xfrm>
            <a:off x="11292417" y="5969000"/>
            <a:ext cx="615949" cy="244475"/>
          </a:xfrm>
          <a:prstGeom prst="rect">
            <a:avLst/>
          </a:prstGeom>
          <a:noFill/>
          <a:ln w="9525">
            <a:noFill/>
          </a:ln>
        </p:spPr>
      </p:pic>
      <p:pic>
        <p:nvPicPr>
          <p:cNvPr id="1032" name="图片 1037" descr="artplus_nature_naturalcity42_c"/>
          <p:cNvPicPr>
            <a:picLocks noChangeAspect="1"/>
          </p:cNvPicPr>
          <p:nvPr userDrawn="1"/>
        </p:nvPicPr>
        <p:blipFill>
          <a:blip r:embed="rId21"/>
          <a:stretch>
            <a:fillRect/>
          </a:stretch>
        </p:blipFill>
        <p:spPr>
          <a:xfrm>
            <a:off x="11417300" y="5943600"/>
            <a:ext cx="412751" cy="241300"/>
          </a:xfrm>
          <a:prstGeom prst="rect">
            <a:avLst/>
          </a:prstGeom>
          <a:noFill/>
          <a:ln w="9525">
            <a:noFill/>
          </a:ln>
        </p:spPr>
      </p:pic>
      <p:pic>
        <p:nvPicPr>
          <p:cNvPr id="1039" name="图片 1038" descr="artplus_nature_naturalcity42_f"/>
          <p:cNvPicPr>
            <a:picLocks noChangeAspect="1"/>
          </p:cNvPicPr>
          <p:nvPr userDrawn="1"/>
        </p:nvPicPr>
        <p:blipFill>
          <a:blip r:embed="rId22"/>
          <a:stretch>
            <a:fillRect/>
          </a:stretch>
        </p:blipFill>
        <p:spPr>
          <a:xfrm>
            <a:off x="10568517" y="6334125"/>
            <a:ext cx="1826683" cy="523875"/>
          </a:xfrm>
          <a:prstGeom prst="rect">
            <a:avLst/>
          </a:prstGeom>
          <a:noFill/>
          <a:ln w="9525">
            <a:noFill/>
          </a:ln>
        </p:spPr>
      </p:pic>
      <p:sp>
        <p:nvSpPr>
          <p:cNvPr id="2" name="标题 1025"/>
          <p:cNvSpPr>
            <a:spLocks noGrp="1"/>
          </p:cNvSpPr>
          <p:nvPr>
            <p:ph type="title"/>
          </p:nvPr>
        </p:nvSpPr>
        <p:spPr>
          <a:xfrm>
            <a:off x="609600" y="228600"/>
            <a:ext cx="10972800" cy="868363"/>
          </a:xfrm>
          <a:prstGeom prst="rect">
            <a:avLst/>
          </a:prstGeom>
          <a:noFill/>
          <a:ln w="9525">
            <a:noFill/>
          </a:ln>
        </p:spPr>
        <p:txBody>
          <a:bodyPr anchor="ctr" anchorCtr="0"/>
          <a:p>
            <a:pPr lvl="0" indent="0"/>
            <a:r>
              <a:rPr lang="en-US" altLang="zh-CN" dirty="0"/>
              <a:t>Click to edit Master title style</a:t>
            </a:r>
            <a:endParaRPr lang="en-US" altLang="zh-CN" dirty="0"/>
          </a:p>
        </p:txBody>
      </p:sp>
      <p:sp>
        <p:nvSpPr>
          <p:cNvPr id="4223" name="矩形 4222"/>
          <p:cNvSpPr/>
          <p:nvPr userDrawn="1"/>
        </p:nvSpPr>
        <p:spPr>
          <a:xfrm>
            <a:off x="0" y="-26987"/>
            <a:ext cx="12192000" cy="1828800"/>
          </a:xfrm>
          <a:prstGeom prst="rect">
            <a:avLst/>
          </a:prstGeom>
          <a:gradFill rotWithShape="1">
            <a:gsLst>
              <a:gs pos="0">
                <a:schemeClr val="accent1"/>
              </a:gs>
              <a:gs pos="100000">
                <a:srgbClr val="FFFFFF">
                  <a:alpha val="0"/>
                </a:srgbClr>
              </a:gs>
            </a:gsLst>
            <a:lin ang="5400000" scaled="1"/>
            <a:tileRect/>
          </a:gradFill>
          <a:ln w="9525">
            <a:noFill/>
          </a:ln>
        </p:spPr>
        <p:txBody>
          <a:bodyPr anchor="t" anchorCtr="0"/>
          <a:p>
            <a:pPr lvl="0" indent="0" eaLnBrk="0" hangingPunct="0"/>
            <a:endParaRPr lang="zh-CN" altLang="en-US">
              <a:latin typeface="Arial" panose="020B0604020202020204" pitchFamily="34" charset="0"/>
              <a:ea typeface="宋体" panose="02010600030101010101" pitchFamily="2" charset="-122"/>
            </a:endParaRPr>
          </a:p>
        </p:txBody>
      </p:sp>
      <p:grpSp>
        <p:nvGrpSpPr>
          <p:cNvPr id="4111" name="组合 4110"/>
          <p:cNvGrpSpPr/>
          <p:nvPr userDrawn="1"/>
        </p:nvGrpSpPr>
        <p:grpSpPr>
          <a:xfrm>
            <a:off x="203200" y="381000"/>
            <a:ext cx="9118600" cy="3365500"/>
            <a:chOff x="664" y="1951"/>
            <a:chExt cx="4308" cy="2120"/>
          </a:xfrm>
        </p:grpSpPr>
        <p:sp>
          <p:nvSpPr>
            <p:cNvPr id="1037" name="任意多边形 4111"/>
            <p:cNvSpPr/>
            <p:nvPr/>
          </p:nvSpPr>
          <p:spPr>
            <a:xfrm>
              <a:off x="743" y="2045"/>
              <a:ext cx="1267" cy="1938"/>
            </a:xfrm>
            <a:custGeom>
              <a:avLst/>
              <a:gdLst/>
              <a:ahLst/>
              <a:cxnLst/>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w="12700">
              <a:noFill/>
            </a:ln>
          </p:spPr>
          <p:txBody>
            <a:bodyPr/>
            <a:p>
              <a:endParaRPr lang="zh-CN" altLang="en-US"/>
            </a:p>
          </p:txBody>
        </p:sp>
        <p:sp>
          <p:nvSpPr>
            <p:cNvPr id="1038" name="任意多边形 4112"/>
            <p:cNvSpPr/>
            <p:nvPr/>
          </p:nvSpPr>
          <p:spPr>
            <a:xfrm>
              <a:off x="703" y="2230"/>
              <a:ext cx="34" cy="28"/>
            </a:xfrm>
            <a:custGeom>
              <a:avLst/>
              <a:gdLst/>
              <a:ahLst/>
              <a:cxnLst/>
              <a:pathLst>
                <a:path w="46" h="38">
                  <a:moveTo>
                    <a:pt x="16" y="4"/>
                  </a:moveTo>
                  <a:lnTo>
                    <a:pt x="0" y="22"/>
                  </a:lnTo>
                  <a:lnTo>
                    <a:pt x="22" y="38"/>
                  </a:lnTo>
                  <a:lnTo>
                    <a:pt x="46" y="26"/>
                  </a:lnTo>
                  <a:lnTo>
                    <a:pt x="30" y="0"/>
                  </a:lnTo>
                  <a:lnTo>
                    <a:pt x="16" y="4"/>
                  </a:lnTo>
                  <a:close/>
                </a:path>
              </a:pathLst>
            </a:custGeom>
            <a:solidFill>
              <a:srgbClr val="FEFEFE">
                <a:alpha val="29999"/>
              </a:srgbClr>
            </a:solidFill>
            <a:ln w="12700">
              <a:noFill/>
            </a:ln>
          </p:spPr>
          <p:txBody>
            <a:bodyPr/>
            <a:p>
              <a:endParaRPr lang="zh-CN" altLang="en-US"/>
            </a:p>
          </p:txBody>
        </p:sp>
        <p:sp>
          <p:nvSpPr>
            <p:cNvPr id="3" name="任意多边形 4113"/>
            <p:cNvSpPr/>
            <p:nvPr/>
          </p:nvSpPr>
          <p:spPr>
            <a:xfrm>
              <a:off x="1010" y="2353"/>
              <a:ext cx="39" cy="32"/>
            </a:xfrm>
            <a:custGeom>
              <a:avLst/>
              <a:gdLst/>
              <a:ahLst/>
              <a:cxnLst/>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w="12700">
              <a:noFill/>
            </a:ln>
          </p:spPr>
          <p:txBody>
            <a:bodyPr/>
            <a:p>
              <a:endParaRPr lang="zh-CN" altLang="en-US"/>
            </a:p>
          </p:txBody>
        </p:sp>
        <p:sp>
          <p:nvSpPr>
            <p:cNvPr id="1040" name="任意多边形 4114"/>
            <p:cNvSpPr/>
            <p:nvPr/>
          </p:nvSpPr>
          <p:spPr>
            <a:xfrm>
              <a:off x="1792" y="2409"/>
              <a:ext cx="98" cy="74"/>
            </a:xfrm>
            <a:custGeom>
              <a:avLst/>
              <a:gdLst/>
              <a:ahLst/>
              <a:cxnLst/>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w="12700">
              <a:noFill/>
            </a:ln>
          </p:spPr>
          <p:txBody>
            <a:bodyPr/>
            <a:p>
              <a:endParaRPr lang="zh-CN" altLang="en-US"/>
            </a:p>
          </p:txBody>
        </p:sp>
        <p:sp>
          <p:nvSpPr>
            <p:cNvPr id="1041" name="任意多边形 4115"/>
            <p:cNvSpPr/>
            <p:nvPr/>
          </p:nvSpPr>
          <p:spPr>
            <a:xfrm>
              <a:off x="1318" y="2793"/>
              <a:ext cx="158" cy="84"/>
            </a:xfrm>
            <a:custGeom>
              <a:avLst/>
              <a:gdLst/>
              <a:ahLst/>
              <a:cxnLst/>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w="12700">
              <a:noFill/>
            </a:ln>
          </p:spPr>
          <p:txBody>
            <a:bodyPr/>
            <a:p>
              <a:endParaRPr lang="zh-CN" altLang="en-US"/>
            </a:p>
          </p:txBody>
        </p:sp>
        <p:sp>
          <p:nvSpPr>
            <p:cNvPr id="1042" name="任意多边形 4116"/>
            <p:cNvSpPr/>
            <p:nvPr/>
          </p:nvSpPr>
          <p:spPr>
            <a:xfrm>
              <a:off x="1448" y="2857"/>
              <a:ext cx="99" cy="41"/>
            </a:xfrm>
            <a:custGeom>
              <a:avLst/>
              <a:gdLst/>
              <a:ahLst/>
              <a:cxnLst/>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w="12700">
              <a:noFill/>
            </a:ln>
          </p:spPr>
          <p:txBody>
            <a:bodyPr/>
            <a:p>
              <a:endParaRPr lang="zh-CN" altLang="en-US"/>
            </a:p>
          </p:txBody>
        </p:sp>
        <p:sp>
          <p:nvSpPr>
            <p:cNvPr id="1043" name="任意多边形 4117"/>
            <p:cNvSpPr/>
            <p:nvPr/>
          </p:nvSpPr>
          <p:spPr>
            <a:xfrm>
              <a:off x="1553" y="2883"/>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044" name="任意多边形 4118"/>
            <p:cNvSpPr/>
            <p:nvPr/>
          </p:nvSpPr>
          <p:spPr>
            <a:xfrm>
              <a:off x="1609" y="2886"/>
              <a:ext cx="12" cy="25"/>
            </a:xfrm>
            <a:custGeom>
              <a:avLst/>
              <a:gdLst/>
              <a:ahLst/>
              <a:cxnLst/>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w="12700">
              <a:noFill/>
            </a:ln>
          </p:spPr>
          <p:txBody>
            <a:bodyPr/>
            <a:p>
              <a:endParaRPr lang="zh-CN" altLang="en-US"/>
            </a:p>
          </p:txBody>
        </p:sp>
        <p:sp>
          <p:nvSpPr>
            <p:cNvPr id="1045" name="任意多边形 4119"/>
            <p:cNvSpPr/>
            <p:nvPr/>
          </p:nvSpPr>
          <p:spPr>
            <a:xfrm>
              <a:off x="1426" y="2040"/>
              <a:ext cx="180" cy="88"/>
            </a:xfrm>
            <a:custGeom>
              <a:avLst/>
              <a:gdLst/>
              <a:ahLst/>
              <a:cxnLst/>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w="12700">
              <a:noFill/>
            </a:ln>
          </p:spPr>
          <p:txBody>
            <a:bodyPr/>
            <a:p>
              <a:endParaRPr lang="zh-CN" altLang="en-US"/>
            </a:p>
          </p:txBody>
        </p:sp>
        <p:sp>
          <p:nvSpPr>
            <p:cNvPr id="1046" name="任意多边形 4120"/>
            <p:cNvSpPr/>
            <p:nvPr/>
          </p:nvSpPr>
          <p:spPr>
            <a:xfrm>
              <a:off x="1506" y="1999"/>
              <a:ext cx="146" cy="60"/>
            </a:xfrm>
            <a:custGeom>
              <a:avLst/>
              <a:gdLst/>
              <a:ahLst/>
              <a:cxnLst/>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w="12700">
              <a:noFill/>
            </a:ln>
          </p:spPr>
          <p:txBody>
            <a:bodyPr/>
            <a:p>
              <a:endParaRPr lang="zh-CN" altLang="en-US"/>
            </a:p>
          </p:txBody>
        </p:sp>
        <p:sp>
          <p:nvSpPr>
            <p:cNvPr id="1047" name="任意多边形 4121"/>
            <p:cNvSpPr/>
            <p:nvPr/>
          </p:nvSpPr>
          <p:spPr>
            <a:xfrm>
              <a:off x="1711" y="2069"/>
              <a:ext cx="233" cy="190"/>
            </a:xfrm>
            <a:custGeom>
              <a:avLst/>
              <a:gdLst/>
              <a:ahLst/>
              <a:cxnLst/>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w="12700">
              <a:noFill/>
            </a:ln>
          </p:spPr>
          <p:txBody>
            <a:bodyPr/>
            <a:p>
              <a:endParaRPr lang="zh-CN" altLang="en-US"/>
            </a:p>
          </p:txBody>
        </p:sp>
        <p:sp>
          <p:nvSpPr>
            <p:cNvPr id="1048" name="任意多边形 4122"/>
            <p:cNvSpPr/>
            <p:nvPr/>
          </p:nvSpPr>
          <p:spPr>
            <a:xfrm>
              <a:off x="1709" y="1987"/>
              <a:ext cx="44" cy="37"/>
            </a:xfrm>
            <a:custGeom>
              <a:avLst/>
              <a:gdLst/>
              <a:ahLst/>
              <a:cxnLst/>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w="12700">
              <a:noFill/>
            </a:ln>
          </p:spPr>
          <p:txBody>
            <a:bodyPr/>
            <a:p>
              <a:endParaRPr lang="zh-CN" altLang="en-US"/>
            </a:p>
          </p:txBody>
        </p:sp>
        <p:sp>
          <p:nvSpPr>
            <p:cNvPr id="1049" name="任意多边形 4123"/>
            <p:cNvSpPr/>
            <p:nvPr/>
          </p:nvSpPr>
          <p:spPr>
            <a:xfrm>
              <a:off x="1625" y="2057"/>
              <a:ext cx="65" cy="42"/>
            </a:xfrm>
            <a:custGeom>
              <a:avLst/>
              <a:gdLst/>
              <a:ahLst/>
              <a:cxnLst/>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w="12700">
              <a:noFill/>
            </a:ln>
          </p:spPr>
          <p:txBody>
            <a:bodyPr/>
            <a:p>
              <a:endParaRPr lang="zh-CN" altLang="en-US"/>
            </a:p>
          </p:txBody>
        </p:sp>
        <p:sp>
          <p:nvSpPr>
            <p:cNvPr id="1050" name="任意多边形 4124"/>
            <p:cNvSpPr/>
            <p:nvPr/>
          </p:nvSpPr>
          <p:spPr>
            <a:xfrm>
              <a:off x="1693" y="2065"/>
              <a:ext cx="54" cy="25"/>
            </a:xfrm>
            <a:custGeom>
              <a:avLst/>
              <a:gdLst/>
              <a:ahLst/>
              <a:cxnLst/>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w="12700">
              <a:noFill/>
            </a:ln>
          </p:spPr>
          <p:txBody>
            <a:bodyPr/>
            <a:p>
              <a:endParaRPr lang="zh-CN" altLang="en-US"/>
            </a:p>
          </p:txBody>
        </p:sp>
        <p:sp>
          <p:nvSpPr>
            <p:cNvPr id="1051" name="任意多边形 4125"/>
            <p:cNvSpPr/>
            <p:nvPr/>
          </p:nvSpPr>
          <p:spPr>
            <a:xfrm>
              <a:off x="1664" y="2029"/>
              <a:ext cx="64" cy="34"/>
            </a:xfrm>
            <a:custGeom>
              <a:avLst/>
              <a:gdLst/>
              <a:ahLst/>
              <a:cxnLst/>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w="12700">
              <a:noFill/>
            </a:ln>
          </p:spPr>
          <p:txBody>
            <a:bodyPr/>
            <a:p>
              <a:endParaRPr lang="zh-CN" altLang="en-US"/>
            </a:p>
          </p:txBody>
        </p:sp>
        <p:sp>
          <p:nvSpPr>
            <p:cNvPr id="1052" name="任意多边形 4126"/>
            <p:cNvSpPr/>
            <p:nvPr/>
          </p:nvSpPr>
          <p:spPr>
            <a:xfrm>
              <a:off x="1637" y="1997"/>
              <a:ext cx="44" cy="24"/>
            </a:xfrm>
            <a:custGeom>
              <a:avLst/>
              <a:gdLst/>
              <a:ahLst/>
              <a:cxnLst/>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w="12700">
              <a:noFill/>
            </a:ln>
          </p:spPr>
          <p:txBody>
            <a:bodyPr/>
            <a:p>
              <a:endParaRPr lang="zh-CN" altLang="en-US"/>
            </a:p>
          </p:txBody>
        </p:sp>
        <p:sp>
          <p:nvSpPr>
            <p:cNvPr id="1053" name="任意多边形 4127"/>
            <p:cNvSpPr/>
            <p:nvPr/>
          </p:nvSpPr>
          <p:spPr>
            <a:xfrm>
              <a:off x="1751" y="2000"/>
              <a:ext cx="114" cy="77"/>
            </a:xfrm>
            <a:custGeom>
              <a:avLst/>
              <a:gdLst/>
              <a:ahLst/>
              <a:cxnLst/>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w="12700">
              <a:noFill/>
            </a:ln>
          </p:spPr>
          <p:txBody>
            <a:bodyPr/>
            <a:p>
              <a:endParaRPr lang="zh-CN" altLang="en-US"/>
            </a:p>
          </p:txBody>
        </p:sp>
        <p:sp>
          <p:nvSpPr>
            <p:cNvPr id="1054" name="任意多边形 4128"/>
            <p:cNvSpPr/>
            <p:nvPr/>
          </p:nvSpPr>
          <p:spPr>
            <a:xfrm>
              <a:off x="664" y="2245"/>
              <a:ext cx="25" cy="15"/>
            </a:xfrm>
            <a:custGeom>
              <a:avLst/>
              <a:gdLst/>
              <a:ahLst/>
              <a:cxnLst/>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w="12700">
              <a:noFill/>
            </a:ln>
          </p:spPr>
          <p:txBody>
            <a:bodyPr/>
            <a:p>
              <a:endParaRPr lang="zh-CN" altLang="en-US"/>
            </a:p>
          </p:txBody>
        </p:sp>
        <p:sp>
          <p:nvSpPr>
            <p:cNvPr id="1055" name="任意多边形 4129"/>
            <p:cNvSpPr/>
            <p:nvPr/>
          </p:nvSpPr>
          <p:spPr>
            <a:xfrm>
              <a:off x="1421" y="2756"/>
              <a:ext cx="16"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1056" name="任意多边形 4130"/>
            <p:cNvSpPr/>
            <p:nvPr/>
          </p:nvSpPr>
          <p:spPr>
            <a:xfrm>
              <a:off x="1424" y="2781"/>
              <a:ext cx="16"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1057" name="任意多边形 4131"/>
            <p:cNvSpPr/>
            <p:nvPr/>
          </p:nvSpPr>
          <p:spPr>
            <a:xfrm>
              <a:off x="1628" y="2913"/>
              <a:ext cx="15" cy="12"/>
            </a:xfrm>
            <a:custGeom>
              <a:avLst/>
              <a:gdLst/>
              <a:ahLst/>
              <a:cxnLst/>
              <a:pathLst>
                <a:path w="21" h="16">
                  <a:moveTo>
                    <a:pt x="3" y="0"/>
                  </a:moveTo>
                  <a:cubicBezTo>
                    <a:pt x="0" y="9"/>
                    <a:pt x="6" y="11"/>
                    <a:pt x="13" y="16"/>
                  </a:cubicBezTo>
                  <a:cubicBezTo>
                    <a:pt x="21" y="4"/>
                    <a:pt x="16" y="2"/>
                    <a:pt x="3" y="0"/>
                  </a:cubicBezTo>
                  <a:close/>
                </a:path>
              </a:pathLst>
            </a:custGeom>
            <a:solidFill>
              <a:srgbClr val="FEFEFE">
                <a:alpha val="29999"/>
              </a:srgbClr>
            </a:solidFill>
            <a:ln w="12700">
              <a:noFill/>
            </a:ln>
          </p:spPr>
          <p:txBody>
            <a:bodyPr/>
            <a:p>
              <a:endParaRPr lang="zh-CN" altLang="en-US"/>
            </a:p>
          </p:txBody>
        </p:sp>
        <p:sp>
          <p:nvSpPr>
            <p:cNvPr id="1058" name="任意多边形 4132"/>
            <p:cNvSpPr/>
            <p:nvPr/>
          </p:nvSpPr>
          <p:spPr>
            <a:xfrm>
              <a:off x="1752" y="2429"/>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059" name="任意多边形 4133"/>
            <p:cNvSpPr/>
            <p:nvPr/>
          </p:nvSpPr>
          <p:spPr>
            <a:xfrm>
              <a:off x="1652" y="2224"/>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060" name="任意多边形 4134"/>
            <p:cNvSpPr/>
            <p:nvPr/>
          </p:nvSpPr>
          <p:spPr>
            <a:xfrm>
              <a:off x="1717" y="2045"/>
              <a:ext cx="39"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061" name="任意多边形 4135"/>
            <p:cNvSpPr/>
            <p:nvPr/>
          </p:nvSpPr>
          <p:spPr>
            <a:xfrm>
              <a:off x="1780" y="2153"/>
              <a:ext cx="38" cy="18"/>
            </a:xfrm>
            <a:custGeom>
              <a:avLst/>
              <a:gdLst/>
              <a:ahLst/>
              <a:cxnLst/>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w="12700">
              <a:noFill/>
            </a:ln>
          </p:spPr>
          <p:txBody>
            <a:bodyPr/>
            <a:p>
              <a:endParaRPr lang="zh-CN" altLang="en-US"/>
            </a:p>
          </p:txBody>
        </p:sp>
        <p:sp>
          <p:nvSpPr>
            <p:cNvPr id="1062" name="任意多边形 4136"/>
            <p:cNvSpPr/>
            <p:nvPr/>
          </p:nvSpPr>
          <p:spPr>
            <a:xfrm>
              <a:off x="1796" y="1951"/>
              <a:ext cx="696" cy="346"/>
            </a:xfrm>
            <a:custGeom>
              <a:avLst/>
              <a:gdLst/>
              <a:ahLst/>
              <a:cxnLst/>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w="12700">
              <a:noFill/>
            </a:ln>
          </p:spPr>
          <p:txBody>
            <a:bodyPr/>
            <a:p>
              <a:endParaRPr lang="zh-CN" altLang="en-US"/>
            </a:p>
          </p:txBody>
        </p:sp>
        <p:sp>
          <p:nvSpPr>
            <p:cNvPr id="1063" name="任意多边形 4137"/>
            <p:cNvSpPr/>
            <p:nvPr/>
          </p:nvSpPr>
          <p:spPr>
            <a:xfrm>
              <a:off x="2009" y="2135"/>
              <a:ext cx="39" cy="24"/>
            </a:xfrm>
            <a:custGeom>
              <a:avLst/>
              <a:gdLst/>
              <a:ahLst/>
              <a:cxnLst/>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w="12700">
              <a:noFill/>
            </a:ln>
          </p:spPr>
          <p:txBody>
            <a:bodyPr/>
            <a:p>
              <a:endParaRPr lang="zh-CN" altLang="en-US"/>
            </a:p>
          </p:txBody>
        </p:sp>
        <p:sp>
          <p:nvSpPr>
            <p:cNvPr id="1064" name="任意多边形 4138"/>
            <p:cNvSpPr/>
            <p:nvPr/>
          </p:nvSpPr>
          <p:spPr>
            <a:xfrm>
              <a:off x="2292" y="2201"/>
              <a:ext cx="128" cy="54"/>
            </a:xfrm>
            <a:custGeom>
              <a:avLst/>
              <a:gdLst/>
              <a:ahLst/>
              <a:cxnLst/>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w="12700">
              <a:noFill/>
            </a:ln>
          </p:spPr>
          <p:txBody>
            <a:bodyPr/>
            <a:p>
              <a:endParaRPr lang="zh-CN" altLang="en-US"/>
            </a:p>
          </p:txBody>
        </p:sp>
        <p:sp>
          <p:nvSpPr>
            <p:cNvPr id="1065" name="任意多边形 4139"/>
            <p:cNvSpPr/>
            <p:nvPr/>
          </p:nvSpPr>
          <p:spPr>
            <a:xfrm>
              <a:off x="2393" y="2038"/>
              <a:ext cx="39" cy="24"/>
            </a:xfrm>
            <a:custGeom>
              <a:avLst/>
              <a:gdLst/>
              <a:ahLst/>
              <a:cxnLst/>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w="12700">
              <a:noFill/>
            </a:ln>
          </p:spPr>
          <p:txBody>
            <a:bodyPr/>
            <a:p>
              <a:endParaRPr lang="zh-CN" altLang="en-US"/>
            </a:p>
          </p:txBody>
        </p:sp>
        <p:sp>
          <p:nvSpPr>
            <p:cNvPr id="1066" name="任意多边形 4140"/>
            <p:cNvSpPr/>
            <p:nvPr/>
          </p:nvSpPr>
          <p:spPr>
            <a:xfrm>
              <a:off x="2662" y="2006"/>
              <a:ext cx="155" cy="63"/>
            </a:xfrm>
            <a:custGeom>
              <a:avLst/>
              <a:gdLst/>
              <a:ahLst/>
              <a:cxnLst/>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w="12700">
              <a:noFill/>
            </a:ln>
          </p:spPr>
          <p:txBody>
            <a:bodyPr/>
            <a:p>
              <a:endParaRPr lang="zh-CN" altLang="en-US"/>
            </a:p>
          </p:txBody>
        </p:sp>
        <p:sp>
          <p:nvSpPr>
            <p:cNvPr id="1067" name="任意多边形 4141"/>
            <p:cNvSpPr/>
            <p:nvPr/>
          </p:nvSpPr>
          <p:spPr>
            <a:xfrm>
              <a:off x="2759" y="2039"/>
              <a:ext cx="48" cy="21"/>
            </a:xfrm>
            <a:custGeom>
              <a:avLst/>
              <a:gdLst/>
              <a:ahLst/>
              <a:cxnLst/>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w="12700">
              <a:noFill/>
            </a:ln>
          </p:spPr>
          <p:txBody>
            <a:bodyPr/>
            <a:p>
              <a:endParaRPr lang="zh-CN" altLang="en-US"/>
            </a:p>
          </p:txBody>
        </p:sp>
        <p:sp>
          <p:nvSpPr>
            <p:cNvPr id="1068" name="任意多边形 4142"/>
            <p:cNvSpPr/>
            <p:nvPr/>
          </p:nvSpPr>
          <p:spPr>
            <a:xfrm>
              <a:off x="2467" y="2311"/>
              <a:ext cx="109" cy="132"/>
            </a:xfrm>
            <a:custGeom>
              <a:avLst/>
              <a:gdLst/>
              <a:ahLst/>
              <a:cxnLst/>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w="12700">
              <a:noFill/>
            </a:ln>
          </p:spPr>
          <p:txBody>
            <a:bodyPr/>
            <a:p>
              <a:endParaRPr lang="zh-CN" altLang="en-US"/>
            </a:p>
          </p:txBody>
        </p:sp>
        <p:sp>
          <p:nvSpPr>
            <p:cNvPr id="1069" name="任意多边形 4143"/>
            <p:cNvSpPr/>
            <p:nvPr/>
          </p:nvSpPr>
          <p:spPr>
            <a:xfrm>
              <a:off x="2413" y="2359"/>
              <a:ext cx="69" cy="68"/>
            </a:xfrm>
            <a:custGeom>
              <a:avLst/>
              <a:gdLst/>
              <a:ahLst/>
              <a:cxnLst/>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w="12700">
              <a:noFill/>
            </a:ln>
          </p:spPr>
          <p:txBody>
            <a:bodyPr/>
            <a:p>
              <a:endParaRPr lang="zh-CN" altLang="en-US"/>
            </a:p>
          </p:txBody>
        </p:sp>
        <p:sp>
          <p:nvSpPr>
            <p:cNvPr id="1070" name="任意多边形 4144"/>
            <p:cNvSpPr/>
            <p:nvPr/>
          </p:nvSpPr>
          <p:spPr>
            <a:xfrm>
              <a:off x="4099" y="3502"/>
              <a:ext cx="474" cy="495"/>
            </a:xfrm>
            <a:custGeom>
              <a:avLst/>
              <a:gdLst/>
              <a:ahLst/>
              <a:cxnLst/>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w="12700">
              <a:noFill/>
            </a:ln>
          </p:spPr>
          <p:txBody>
            <a:bodyPr/>
            <a:p>
              <a:endParaRPr lang="zh-CN" altLang="en-US"/>
            </a:p>
          </p:txBody>
        </p:sp>
        <p:sp>
          <p:nvSpPr>
            <p:cNvPr id="1071" name="任意多边形 4145"/>
            <p:cNvSpPr/>
            <p:nvPr/>
          </p:nvSpPr>
          <p:spPr>
            <a:xfrm>
              <a:off x="4246" y="3241"/>
              <a:ext cx="319" cy="210"/>
            </a:xfrm>
            <a:custGeom>
              <a:avLst/>
              <a:gdLst/>
              <a:ahLst/>
              <a:cxnLst/>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w="12700">
              <a:noFill/>
            </a:ln>
          </p:spPr>
          <p:txBody>
            <a:bodyPr/>
            <a:p>
              <a:endParaRPr lang="zh-CN" altLang="en-US"/>
            </a:p>
          </p:txBody>
        </p:sp>
        <p:sp>
          <p:nvSpPr>
            <p:cNvPr id="1072" name="任意多边形 4146"/>
            <p:cNvSpPr/>
            <p:nvPr/>
          </p:nvSpPr>
          <p:spPr>
            <a:xfrm>
              <a:off x="4255" y="3243"/>
              <a:ext cx="311" cy="211"/>
            </a:xfrm>
            <a:custGeom>
              <a:avLst/>
              <a:gdLst/>
              <a:ahLst/>
              <a:cxnLst/>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w="12700">
              <a:noFill/>
            </a:ln>
          </p:spPr>
          <p:txBody>
            <a:bodyPr/>
            <a:p>
              <a:endParaRPr lang="zh-CN" altLang="en-US"/>
            </a:p>
          </p:txBody>
        </p:sp>
        <p:sp>
          <p:nvSpPr>
            <p:cNvPr id="1073" name="任意多边形 4147"/>
            <p:cNvSpPr/>
            <p:nvPr/>
          </p:nvSpPr>
          <p:spPr>
            <a:xfrm>
              <a:off x="4485" y="4013"/>
              <a:ext cx="45" cy="58"/>
            </a:xfrm>
            <a:custGeom>
              <a:avLst/>
              <a:gdLst/>
              <a:ahLst/>
              <a:cxnLst/>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w="12700">
              <a:noFill/>
            </a:ln>
          </p:spPr>
          <p:txBody>
            <a:bodyPr/>
            <a:p>
              <a:endParaRPr lang="zh-CN" altLang="en-US"/>
            </a:p>
          </p:txBody>
        </p:sp>
        <p:sp>
          <p:nvSpPr>
            <p:cNvPr id="1074" name="任意多边形 4148"/>
            <p:cNvSpPr/>
            <p:nvPr/>
          </p:nvSpPr>
          <p:spPr>
            <a:xfrm>
              <a:off x="4621" y="3923"/>
              <a:ext cx="164" cy="85"/>
            </a:xfrm>
            <a:custGeom>
              <a:avLst/>
              <a:gdLst/>
              <a:ahLst/>
              <a:cxnLst/>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w="12700">
              <a:noFill/>
            </a:ln>
          </p:spPr>
          <p:txBody>
            <a:bodyPr/>
            <a:p>
              <a:endParaRPr lang="zh-CN" altLang="en-US"/>
            </a:p>
          </p:txBody>
        </p:sp>
        <p:sp>
          <p:nvSpPr>
            <p:cNvPr id="1075" name="任意多边形 4149"/>
            <p:cNvSpPr/>
            <p:nvPr/>
          </p:nvSpPr>
          <p:spPr>
            <a:xfrm>
              <a:off x="4791" y="3873"/>
              <a:ext cx="104" cy="92"/>
            </a:xfrm>
            <a:custGeom>
              <a:avLst/>
              <a:gdLst/>
              <a:ahLst/>
              <a:cxnLst/>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w="12700">
              <a:noFill/>
            </a:ln>
          </p:spPr>
          <p:txBody>
            <a:bodyPr/>
            <a:p>
              <a:endParaRPr lang="zh-CN" altLang="en-US"/>
            </a:p>
          </p:txBody>
        </p:sp>
        <p:sp>
          <p:nvSpPr>
            <p:cNvPr id="1076" name="任意多边形 4150"/>
            <p:cNvSpPr/>
            <p:nvPr/>
          </p:nvSpPr>
          <p:spPr>
            <a:xfrm>
              <a:off x="4846" y="3832"/>
              <a:ext cx="37" cy="26"/>
            </a:xfrm>
            <a:custGeom>
              <a:avLst/>
              <a:gdLst/>
              <a:ahLst/>
              <a:cxnLst/>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w="12700">
              <a:noFill/>
            </a:ln>
          </p:spPr>
          <p:txBody>
            <a:bodyPr/>
            <a:p>
              <a:endParaRPr lang="zh-CN" altLang="en-US"/>
            </a:p>
          </p:txBody>
        </p:sp>
        <p:sp>
          <p:nvSpPr>
            <p:cNvPr id="1077" name="任意多边形 4151"/>
            <p:cNvSpPr/>
            <p:nvPr/>
          </p:nvSpPr>
          <p:spPr>
            <a:xfrm>
              <a:off x="3123" y="3346"/>
              <a:ext cx="123" cy="201"/>
            </a:xfrm>
            <a:custGeom>
              <a:avLst/>
              <a:gdLst/>
              <a:ahLst/>
              <a:cxnLst/>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w="12700">
              <a:noFill/>
            </a:ln>
          </p:spPr>
          <p:txBody>
            <a:bodyPr/>
            <a:p>
              <a:endParaRPr lang="zh-CN" altLang="en-US"/>
            </a:p>
          </p:txBody>
        </p:sp>
        <p:sp>
          <p:nvSpPr>
            <p:cNvPr id="1078" name="任意多边形 4152"/>
            <p:cNvSpPr/>
            <p:nvPr/>
          </p:nvSpPr>
          <p:spPr>
            <a:xfrm>
              <a:off x="3655" y="3034"/>
              <a:ext cx="49" cy="61"/>
            </a:xfrm>
            <a:custGeom>
              <a:avLst/>
              <a:gdLst/>
              <a:ahLst/>
              <a:cxnLst/>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w="12700">
              <a:noFill/>
            </a:ln>
          </p:spPr>
          <p:txBody>
            <a:bodyPr/>
            <a:p>
              <a:endParaRPr lang="zh-CN" altLang="en-US"/>
            </a:p>
          </p:txBody>
        </p:sp>
        <p:sp>
          <p:nvSpPr>
            <p:cNvPr id="1079" name="任意多边形 4153"/>
            <p:cNvSpPr/>
            <p:nvPr/>
          </p:nvSpPr>
          <p:spPr>
            <a:xfrm>
              <a:off x="3988" y="3100"/>
              <a:ext cx="111" cy="183"/>
            </a:xfrm>
            <a:custGeom>
              <a:avLst/>
              <a:gdLst/>
              <a:ahLst/>
              <a:cxnLst/>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w="12700">
              <a:noFill/>
            </a:ln>
          </p:spPr>
          <p:txBody>
            <a:bodyPr/>
            <a:p>
              <a:endParaRPr lang="zh-CN" altLang="en-US"/>
            </a:p>
          </p:txBody>
        </p:sp>
        <p:sp>
          <p:nvSpPr>
            <p:cNvPr id="1080" name="任意多边形 4154"/>
            <p:cNvSpPr/>
            <p:nvPr/>
          </p:nvSpPr>
          <p:spPr>
            <a:xfrm>
              <a:off x="3894" y="3043"/>
              <a:ext cx="72" cy="137"/>
            </a:xfrm>
            <a:custGeom>
              <a:avLst/>
              <a:gdLst/>
              <a:ahLst/>
              <a:cxnLst/>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w="12700">
              <a:noFill/>
            </a:ln>
          </p:spPr>
          <p:txBody>
            <a:bodyPr/>
            <a:p>
              <a:endParaRPr lang="zh-CN" altLang="en-US"/>
            </a:p>
          </p:txBody>
        </p:sp>
        <p:sp>
          <p:nvSpPr>
            <p:cNvPr id="1081" name="任意多边形 4155"/>
            <p:cNvSpPr/>
            <p:nvPr/>
          </p:nvSpPr>
          <p:spPr>
            <a:xfrm>
              <a:off x="3943" y="3153"/>
              <a:ext cx="40" cy="131"/>
            </a:xfrm>
            <a:custGeom>
              <a:avLst/>
              <a:gdLst/>
              <a:ahLst/>
              <a:cxnLst/>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w="12700">
              <a:noFill/>
            </a:ln>
          </p:spPr>
          <p:txBody>
            <a:bodyPr/>
            <a:p>
              <a:endParaRPr lang="zh-CN" altLang="en-US"/>
            </a:p>
          </p:txBody>
        </p:sp>
        <p:sp>
          <p:nvSpPr>
            <p:cNvPr id="1082" name="任意多边形 4156"/>
            <p:cNvSpPr/>
            <p:nvPr/>
          </p:nvSpPr>
          <p:spPr>
            <a:xfrm>
              <a:off x="3988" y="3290"/>
              <a:ext cx="65" cy="54"/>
            </a:xfrm>
            <a:custGeom>
              <a:avLst/>
              <a:gdLst/>
              <a:ahLst/>
              <a:cxnLst/>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w="12700">
              <a:noFill/>
            </a:ln>
          </p:spPr>
          <p:txBody>
            <a:bodyPr/>
            <a:p>
              <a:endParaRPr lang="zh-CN" altLang="en-US"/>
            </a:p>
          </p:txBody>
        </p:sp>
        <p:sp>
          <p:nvSpPr>
            <p:cNvPr id="1083" name="任意多边形 4157"/>
            <p:cNvSpPr/>
            <p:nvPr/>
          </p:nvSpPr>
          <p:spPr>
            <a:xfrm>
              <a:off x="4092" y="3195"/>
              <a:ext cx="83" cy="117"/>
            </a:xfrm>
            <a:custGeom>
              <a:avLst/>
              <a:gdLst/>
              <a:ahLst/>
              <a:cxnLst/>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w="12700">
              <a:noFill/>
            </a:ln>
          </p:spPr>
          <p:txBody>
            <a:bodyPr/>
            <a:p>
              <a:endParaRPr lang="zh-CN" altLang="en-US"/>
            </a:p>
          </p:txBody>
        </p:sp>
        <p:sp>
          <p:nvSpPr>
            <p:cNvPr id="1084" name="任意多边形 4158"/>
            <p:cNvSpPr/>
            <p:nvPr/>
          </p:nvSpPr>
          <p:spPr>
            <a:xfrm>
              <a:off x="4064" y="2777"/>
              <a:ext cx="22" cy="71"/>
            </a:xfrm>
            <a:custGeom>
              <a:avLst/>
              <a:gdLst/>
              <a:ahLst/>
              <a:cxnLst/>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w="12700">
              <a:noFill/>
            </a:ln>
          </p:spPr>
          <p:txBody>
            <a:bodyPr/>
            <a:p>
              <a:endParaRPr lang="zh-CN" altLang="en-US"/>
            </a:p>
          </p:txBody>
        </p:sp>
        <p:sp>
          <p:nvSpPr>
            <p:cNvPr id="1085" name="任意多边形 4159"/>
            <p:cNvSpPr/>
            <p:nvPr/>
          </p:nvSpPr>
          <p:spPr>
            <a:xfrm>
              <a:off x="4078" y="2896"/>
              <a:ext cx="61" cy="118"/>
            </a:xfrm>
            <a:custGeom>
              <a:avLst/>
              <a:gdLst/>
              <a:ahLst/>
              <a:cxnLst/>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w="12700">
              <a:noFill/>
            </a:ln>
          </p:spPr>
          <p:txBody>
            <a:bodyPr/>
            <a:p>
              <a:endParaRPr lang="zh-CN" altLang="en-US"/>
            </a:p>
          </p:txBody>
        </p:sp>
        <p:sp>
          <p:nvSpPr>
            <p:cNvPr id="1086" name="任意多边形 4160"/>
            <p:cNvSpPr/>
            <p:nvPr/>
          </p:nvSpPr>
          <p:spPr>
            <a:xfrm>
              <a:off x="4121" y="3052"/>
              <a:ext cx="64" cy="79"/>
            </a:xfrm>
            <a:custGeom>
              <a:avLst/>
              <a:gdLst/>
              <a:ahLst/>
              <a:cxnLst/>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w="12700">
              <a:noFill/>
            </a:ln>
          </p:spPr>
          <p:txBody>
            <a:bodyPr/>
            <a:p>
              <a:endParaRPr lang="zh-CN" altLang="en-US"/>
            </a:p>
          </p:txBody>
        </p:sp>
        <p:sp>
          <p:nvSpPr>
            <p:cNvPr id="1087" name="任意多边形 4161"/>
            <p:cNvSpPr/>
            <p:nvPr/>
          </p:nvSpPr>
          <p:spPr>
            <a:xfrm>
              <a:off x="4197" y="3193"/>
              <a:ext cx="29" cy="49"/>
            </a:xfrm>
            <a:custGeom>
              <a:avLst/>
              <a:gdLst/>
              <a:ahLst/>
              <a:cxnLst/>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w="12700">
              <a:noFill/>
            </a:ln>
          </p:spPr>
          <p:txBody>
            <a:bodyPr/>
            <a:p>
              <a:endParaRPr lang="zh-CN" altLang="en-US"/>
            </a:p>
          </p:txBody>
        </p:sp>
        <p:sp>
          <p:nvSpPr>
            <p:cNvPr id="1088" name="任意多边形 4162"/>
            <p:cNvSpPr/>
            <p:nvPr/>
          </p:nvSpPr>
          <p:spPr>
            <a:xfrm>
              <a:off x="4181" y="3275"/>
              <a:ext cx="18" cy="17"/>
            </a:xfrm>
            <a:custGeom>
              <a:avLst/>
              <a:gdLst/>
              <a:ahLst/>
              <a:cxnLst/>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w="12700">
              <a:noFill/>
            </a:ln>
          </p:spPr>
          <p:txBody>
            <a:bodyPr/>
            <a:p>
              <a:endParaRPr lang="zh-CN" altLang="en-US"/>
            </a:p>
          </p:txBody>
        </p:sp>
        <p:sp>
          <p:nvSpPr>
            <p:cNvPr id="1089" name="任意多边形 4163"/>
            <p:cNvSpPr/>
            <p:nvPr/>
          </p:nvSpPr>
          <p:spPr>
            <a:xfrm>
              <a:off x="4208" y="3265"/>
              <a:ext cx="45" cy="37"/>
            </a:xfrm>
            <a:custGeom>
              <a:avLst/>
              <a:gdLst/>
              <a:ahLst/>
              <a:cxnLst/>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w="12700">
              <a:noFill/>
            </a:ln>
          </p:spPr>
          <p:txBody>
            <a:bodyPr/>
            <a:p>
              <a:endParaRPr lang="zh-CN" altLang="en-US"/>
            </a:p>
          </p:txBody>
        </p:sp>
        <p:sp>
          <p:nvSpPr>
            <p:cNvPr id="1090" name="任意多边形 4164"/>
            <p:cNvSpPr/>
            <p:nvPr/>
          </p:nvSpPr>
          <p:spPr>
            <a:xfrm>
              <a:off x="4277" y="3335"/>
              <a:ext cx="24" cy="33"/>
            </a:xfrm>
            <a:custGeom>
              <a:avLst/>
              <a:gdLst/>
              <a:ahLst/>
              <a:cxnLst/>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w="12700">
              <a:noFill/>
            </a:ln>
          </p:spPr>
          <p:txBody>
            <a:bodyPr/>
            <a:p>
              <a:endParaRPr lang="zh-CN" altLang="en-US"/>
            </a:p>
          </p:txBody>
        </p:sp>
        <p:sp>
          <p:nvSpPr>
            <p:cNvPr id="1091" name="任意多边形 4165"/>
            <p:cNvSpPr/>
            <p:nvPr/>
          </p:nvSpPr>
          <p:spPr>
            <a:xfrm>
              <a:off x="4544" y="3293"/>
              <a:ext cx="46" cy="47"/>
            </a:xfrm>
            <a:custGeom>
              <a:avLst/>
              <a:gdLst/>
              <a:ahLst/>
              <a:cxnLst/>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w="12700">
              <a:noFill/>
            </a:ln>
          </p:spPr>
          <p:txBody>
            <a:bodyPr/>
            <a:p>
              <a:endParaRPr lang="zh-CN" altLang="en-US"/>
            </a:p>
          </p:txBody>
        </p:sp>
        <p:sp>
          <p:nvSpPr>
            <p:cNvPr id="1092" name="任意多边形 4166"/>
            <p:cNvSpPr/>
            <p:nvPr/>
          </p:nvSpPr>
          <p:spPr>
            <a:xfrm>
              <a:off x="4147" y="3352"/>
              <a:ext cx="46" cy="50"/>
            </a:xfrm>
            <a:custGeom>
              <a:avLst/>
              <a:gdLst/>
              <a:ahLst/>
              <a:cxnLst/>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w="12700">
              <a:noFill/>
            </a:ln>
          </p:spPr>
          <p:txBody>
            <a:bodyPr/>
            <a:p>
              <a:endParaRPr lang="zh-CN" altLang="en-US"/>
            </a:p>
          </p:txBody>
        </p:sp>
        <p:sp>
          <p:nvSpPr>
            <p:cNvPr id="1093" name="任意多边形 4167"/>
            <p:cNvSpPr/>
            <p:nvPr/>
          </p:nvSpPr>
          <p:spPr>
            <a:xfrm>
              <a:off x="4098" y="3371"/>
              <a:ext cx="32" cy="27"/>
            </a:xfrm>
            <a:custGeom>
              <a:avLst/>
              <a:gdLst/>
              <a:ahLst/>
              <a:cxnLst/>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w="12700">
              <a:noFill/>
            </a:ln>
          </p:spPr>
          <p:txBody>
            <a:bodyPr/>
            <a:p>
              <a:endParaRPr lang="zh-CN" altLang="en-US"/>
            </a:p>
          </p:txBody>
        </p:sp>
        <p:sp>
          <p:nvSpPr>
            <p:cNvPr id="1094" name="任意多边形 4168"/>
            <p:cNvSpPr/>
            <p:nvPr/>
          </p:nvSpPr>
          <p:spPr>
            <a:xfrm>
              <a:off x="4077" y="3342"/>
              <a:ext cx="24" cy="31"/>
            </a:xfrm>
            <a:custGeom>
              <a:avLst/>
              <a:gdLst/>
              <a:ahLst/>
              <a:cxnLst/>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w="12700">
              <a:noFill/>
            </a:ln>
          </p:spPr>
          <p:txBody>
            <a:bodyPr/>
            <a:p>
              <a:endParaRPr lang="zh-CN" altLang="en-US"/>
            </a:p>
          </p:txBody>
        </p:sp>
        <p:sp>
          <p:nvSpPr>
            <p:cNvPr id="1095" name="任意多边形 4169"/>
            <p:cNvSpPr/>
            <p:nvPr/>
          </p:nvSpPr>
          <p:spPr>
            <a:xfrm>
              <a:off x="4111" y="3353"/>
              <a:ext cx="34" cy="24"/>
            </a:xfrm>
            <a:custGeom>
              <a:avLst/>
              <a:gdLst/>
              <a:ahLst/>
              <a:cxnLst/>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w="12700">
              <a:noFill/>
            </a:ln>
          </p:spPr>
          <p:txBody>
            <a:bodyPr/>
            <a:p>
              <a:endParaRPr lang="zh-CN" altLang="en-US"/>
            </a:p>
          </p:txBody>
        </p:sp>
        <p:sp>
          <p:nvSpPr>
            <p:cNvPr id="1096" name="任意多边形 4170"/>
            <p:cNvSpPr/>
            <p:nvPr/>
          </p:nvSpPr>
          <p:spPr>
            <a:xfrm>
              <a:off x="4062" y="3021"/>
              <a:ext cx="27" cy="55"/>
            </a:xfrm>
            <a:custGeom>
              <a:avLst/>
              <a:gdLst/>
              <a:ahLst/>
              <a:cxnLst/>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w="12700">
              <a:noFill/>
            </a:ln>
          </p:spPr>
          <p:txBody>
            <a:bodyPr/>
            <a:p>
              <a:endParaRPr lang="zh-CN" altLang="en-US"/>
            </a:p>
          </p:txBody>
        </p:sp>
        <p:sp>
          <p:nvSpPr>
            <p:cNvPr id="1097" name="任意多边形 4171"/>
            <p:cNvSpPr/>
            <p:nvPr/>
          </p:nvSpPr>
          <p:spPr>
            <a:xfrm>
              <a:off x="4113" y="3012"/>
              <a:ext cx="19" cy="55"/>
            </a:xfrm>
            <a:custGeom>
              <a:avLst/>
              <a:gdLst/>
              <a:ahLst/>
              <a:cxnLst/>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w="12700">
              <a:noFill/>
            </a:ln>
          </p:spPr>
          <p:txBody>
            <a:bodyPr/>
            <a:p>
              <a:endParaRPr lang="zh-CN" altLang="en-US"/>
            </a:p>
          </p:txBody>
        </p:sp>
        <p:sp>
          <p:nvSpPr>
            <p:cNvPr id="1098" name="任意多边形 4172"/>
            <p:cNvSpPr/>
            <p:nvPr/>
          </p:nvSpPr>
          <p:spPr>
            <a:xfrm>
              <a:off x="4135" y="2995"/>
              <a:ext cx="10" cy="25"/>
            </a:xfrm>
            <a:custGeom>
              <a:avLst/>
              <a:gdLst/>
              <a:ahLst/>
              <a:cxnLst/>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w="12700">
              <a:noFill/>
            </a:ln>
          </p:spPr>
          <p:txBody>
            <a:bodyPr/>
            <a:p>
              <a:endParaRPr lang="zh-CN" altLang="en-US"/>
            </a:p>
          </p:txBody>
        </p:sp>
        <p:sp>
          <p:nvSpPr>
            <p:cNvPr id="1099" name="任意多边形 4173"/>
            <p:cNvSpPr/>
            <p:nvPr/>
          </p:nvSpPr>
          <p:spPr>
            <a:xfrm>
              <a:off x="4145" y="3007"/>
              <a:ext cx="21" cy="48"/>
            </a:xfrm>
            <a:custGeom>
              <a:avLst/>
              <a:gdLst/>
              <a:ahLst/>
              <a:cxnLst/>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w="12700">
              <a:noFill/>
            </a:ln>
          </p:spPr>
          <p:txBody>
            <a:bodyPr/>
            <a:p>
              <a:endParaRPr lang="zh-CN" altLang="en-US"/>
            </a:p>
          </p:txBody>
        </p:sp>
        <p:sp>
          <p:nvSpPr>
            <p:cNvPr id="1100" name="任意多边形 4174"/>
            <p:cNvSpPr/>
            <p:nvPr/>
          </p:nvSpPr>
          <p:spPr>
            <a:xfrm>
              <a:off x="3876" y="3076"/>
              <a:ext cx="12" cy="27"/>
            </a:xfrm>
            <a:custGeom>
              <a:avLst/>
              <a:gdLst/>
              <a:ahLst/>
              <a:cxnLst/>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w="12700">
              <a:noFill/>
            </a:ln>
          </p:spPr>
          <p:txBody>
            <a:bodyPr/>
            <a:p>
              <a:endParaRPr lang="zh-CN" altLang="en-US"/>
            </a:p>
          </p:txBody>
        </p:sp>
        <p:sp>
          <p:nvSpPr>
            <p:cNvPr id="1101" name="任意多边形 4175"/>
            <p:cNvSpPr/>
            <p:nvPr/>
          </p:nvSpPr>
          <p:spPr>
            <a:xfrm>
              <a:off x="3866" y="3053"/>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02" name="任意多边形 4176"/>
            <p:cNvSpPr/>
            <p:nvPr/>
          </p:nvSpPr>
          <p:spPr>
            <a:xfrm>
              <a:off x="3862" y="3035"/>
              <a:ext cx="12" cy="14"/>
            </a:xfrm>
            <a:custGeom>
              <a:avLst/>
              <a:gdLst/>
              <a:ahLst/>
              <a:cxnLst/>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w="12700">
              <a:noFill/>
            </a:ln>
          </p:spPr>
          <p:txBody>
            <a:bodyPr/>
            <a:p>
              <a:endParaRPr lang="zh-CN" altLang="en-US"/>
            </a:p>
          </p:txBody>
        </p:sp>
        <p:sp>
          <p:nvSpPr>
            <p:cNvPr id="1103" name="任意多边形 4177"/>
            <p:cNvSpPr/>
            <p:nvPr/>
          </p:nvSpPr>
          <p:spPr>
            <a:xfrm>
              <a:off x="3850" y="2995"/>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1104" name="任意多边形 4178"/>
            <p:cNvSpPr/>
            <p:nvPr/>
          </p:nvSpPr>
          <p:spPr>
            <a:xfrm>
              <a:off x="3852" y="3020"/>
              <a:ext cx="16" cy="13"/>
            </a:xfrm>
            <a:custGeom>
              <a:avLst/>
              <a:gdLst/>
              <a:ahLst/>
              <a:cxnLst/>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w="12700">
              <a:noFill/>
            </a:ln>
          </p:spPr>
          <p:txBody>
            <a:bodyPr/>
            <a:p>
              <a:endParaRPr lang="zh-CN" altLang="en-US"/>
            </a:p>
          </p:txBody>
        </p:sp>
        <p:sp>
          <p:nvSpPr>
            <p:cNvPr id="1105" name="任意多边形 4179"/>
            <p:cNvSpPr/>
            <p:nvPr/>
          </p:nvSpPr>
          <p:spPr>
            <a:xfrm>
              <a:off x="4688" y="3643"/>
              <a:ext cx="45" cy="60"/>
            </a:xfrm>
            <a:custGeom>
              <a:avLst/>
              <a:gdLst/>
              <a:ahLst/>
              <a:cxnLst/>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w="12700">
              <a:noFill/>
            </a:ln>
          </p:spPr>
          <p:txBody>
            <a:bodyPr/>
            <a:p>
              <a:endParaRPr lang="zh-CN" altLang="en-US"/>
            </a:p>
          </p:txBody>
        </p:sp>
        <p:sp>
          <p:nvSpPr>
            <p:cNvPr id="1106" name="任意多边形 4180"/>
            <p:cNvSpPr/>
            <p:nvPr/>
          </p:nvSpPr>
          <p:spPr>
            <a:xfrm>
              <a:off x="4919" y="3594"/>
              <a:ext cx="53" cy="46"/>
            </a:xfrm>
            <a:custGeom>
              <a:avLst/>
              <a:gdLst/>
              <a:ahLst/>
              <a:cxnLst/>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w="12700">
              <a:noFill/>
            </a:ln>
          </p:spPr>
          <p:txBody>
            <a:bodyPr/>
            <a:p>
              <a:endParaRPr lang="zh-CN" altLang="en-US"/>
            </a:p>
          </p:txBody>
        </p:sp>
        <p:sp>
          <p:nvSpPr>
            <p:cNvPr id="1107" name="任意多边形 4181"/>
            <p:cNvSpPr/>
            <p:nvPr/>
          </p:nvSpPr>
          <p:spPr>
            <a:xfrm>
              <a:off x="4759" y="3569"/>
              <a:ext cx="17" cy="23"/>
            </a:xfrm>
            <a:custGeom>
              <a:avLst/>
              <a:gdLst/>
              <a:ahLst/>
              <a:cxnLst/>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w="12700">
              <a:noFill/>
            </a:ln>
          </p:spPr>
          <p:txBody>
            <a:bodyPr/>
            <a:p>
              <a:endParaRPr lang="zh-CN" altLang="en-US"/>
            </a:p>
          </p:txBody>
        </p:sp>
        <p:sp>
          <p:nvSpPr>
            <p:cNvPr id="1108" name="任意多边形 4182"/>
            <p:cNvSpPr/>
            <p:nvPr/>
          </p:nvSpPr>
          <p:spPr>
            <a:xfrm>
              <a:off x="4751" y="3547"/>
              <a:ext cx="20" cy="17"/>
            </a:xfrm>
            <a:custGeom>
              <a:avLst/>
              <a:gdLst/>
              <a:ahLst/>
              <a:cxnLst/>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w="12700">
              <a:noFill/>
            </a:ln>
          </p:spPr>
          <p:txBody>
            <a:bodyPr/>
            <a:p>
              <a:endParaRPr lang="zh-CN" altLang="en-US"/>
            </a:p>
          </p:txBody>
        </p:sp>
        <p:sp>
          <p:nvSpPr>
            <p:cNvPr id="1109" name="任意多边形 4183"/>
            <p:cNvSpPr/>
            <p:nvPr/>
          </p:nvSpPr>
          <p:spPr>
            <a:xfrm>
              <a:off x="4598" y="3353"/>
              <a:ext cx="24" cy="33"/>
            </a:xfrm>
            <a:custGeom>
              <a:avLst/>
              <a:gdLst/>
              <a:ahLst/>
              <a:cxnLst/>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w="12700">
              <a:noFill/>
            </a:ln>
          </p:spPr>
          <p:txBody>
            <a:bodyPr/>
            <a:p>
              <a:endParaRPr lang="zh-CN" altLang="en-US"/>
            </a:p>
          </p:txBody>
        </p:sp>
        <p:sp>
          <p:nvSpPr>
            <p:cNvPr id="1110" name="任意多边形 4184"/>
            <p:cNvSpPr/>
            <p:nvPr/>
          </p:nvSpPr>
          <p:spPr>
            <a:xfrm>
              <a:off x="4632" y="3396"/>
              <a:ext cx="26" cy="33"/>
            </a:xfrm>
            <a:custGeom>
              <a:avLst/>
              <a:gdLst/>
              <a:ahLst/>
              <a:cxnLst/>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w="12700">
              <a:noFill/>
            </a:ln>
          </p:spPr>
          <p:txBody>
            <a:bodyPr/>
            <a:p>
              <a:endParaRPr lang="zh-CN" altLang="en-US"/>
            </a:p>
          </p:txBody>
        </p:sp>
        <p:sp>
          <p:nvSpPr>
            <p:cNvPr id="1111" name="任意多边形 4185"/>
            <p:cNvSpPr/>
            <p:nvPr/>
          </p:nvSpPr>
          <p:spPr>
            <a:xfrm>
              <a:off x="4659" y="3459"/>
              <a:ext cx="28" cy="28"/>
            </a:xfrm>
            <a:custGeom>
              <a:avLst/>
              <a:gdLst/>
              <a:ahLst/>
              <a:cxnLst/>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w="12700">
              <a:noFill/>
            </a:ln>
          </p:spPr>
          <p:txBody>
            <a:bodyPr/>
            <a:p>
              <a:endParaRPr lang="zh-CN" altLang="en-US"/>
            </a:p>
          </p:txBody>
        </p:sp>
        <p:sp>
          <p:nvSpPr>
            <p:cNvPr id="1112" name="任意多边形 4186"/>
            <p:cNvSpPr/>
            <p:nvPr/>
          </p:nvSpPr>
          <p:spPr>
            <a:xfrm>
              <a:off x="4693" y="3449"/>
              <a:ext cx="28" cy="26"/>
            </a:xfrm>
            <a:custGeom>
              <a:avLst/>
              <a:gdLst/>
              <a:ahLst/>
              <a:cxnLst/>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w="12700">
              <a:noFill/>
            </a:ln>
          </p:spPr>
          <p:txBody>
            <a:bodyPr/>
            <a:p>
              <a:endParaRPr lang="zh-CN" altLang="en-US"/>
            </a:p>
          </p:txBody>
        </p:sp>
        <p:sp>
          <p:nvSpPr>
            <p:cNvPr id="1113" name="任意多边形 4187"/>
            <p:cNvSpPr/>
            <p:nvPr/>
          </p:nvSpPr>
          <p:spPr>
            <a:xfrm>
              <a:off x="4683" y="3413"/>
              <a:ext cx="26" cy="20"/>
            </a:xfrm>
            <a:custGeom>
              <a:avLst/>
              <a:gdLst/>
              <a:ahLst/>
              <a:cxnLst/>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w="12700">
              <a:noFill/>
            </a:ln>
          </p:spPr>
          <p:txBody>
            <a:bodyPr/>
            <a:p>
              <a:endParaRPr lang="zh-CN" altLang="en-US"/>
            </a:p>
          </p:txBody>
        </p:sp>
        <p:sp>
          <p:nvSpPr>
            <p:cNvPr id="1114" name="任意多边形 4188"/>
            <p:cNvSpPr/>
            <p:nvPr/>
          </p:nvSpPr>
          <p:spPr>
            <a:xfrm>
              <a:off x="4657" y="3388"/>
              <a:ext cx="26" cy="35"/>
            </a:xfrm>
            <a:custGeom>
              <a:avLst/>
              <a:gdLst/>
              <a:ahLst/>
              <a:cxnLst/>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w="12700">
              <a:noFill/>
            </a:ln>
          </p:spPr>
          <p:txBody>
            <a:bodyPr/>
            <a:p>
              <a:endParaRPr lang="zh-CN" altLang="en-US"/>
            </a:p>
          </p:txBody>
        </p:sp>
        <p:sp>
          <p:nvSpPr>
            <p:cNvPr id="1115" name="任意多边形 4189"/>
            <p:cNvSpPr/>
            <p:nvPr/>
          </p:nvSpPr>
          <p:spPr>
            <a:xfrm>
              <a:off x="4625" y="3372"/>
              <a:ext cx="24" cy="26"/>
            </a:xfrm>
            <a:custGeom>
              <a:avLst/>
              <a:gdLst/>
              <a:ahLst/>
              <a:cxnLst/>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w="12700">
              <a:noFill/>
            </a:ln>
          </p:spPr>
          <p:txBody>
            <a:bodyPr/>
            <a:p>
              <a:endParaRPr lang="zh-CN" altLang="en-US"/>
            </a:p>
          </p:txBody>
        </p:sp>
        <p:sp>
          <p:nvSpPr>
            <p:cNvPr id="1116" name="任意多边形 4190"/>
            <p:cNvSpPr/>
            <p:nvPr/>
          </p:nvSpPr>
          <p:spPr>
            <a:xfrm>
              <a:off x="4665" y="3425"/>
              <a:ext cx="24" cy="26"/>
            </a:xfrm>
            <a:custGeom>
              <a:avLst/>
              <a:gdLst/>
              <a:ahLst/>
              <a:cxnLst/>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w="12700">
              <a:noFill/>
            </a:ln>
          </p:spPr>
          <p:txBody>
            <a:bodyPr/>
            <a:p>
              <a:endParaRPr lang="zh-CN" altLang="en-US"/>
            </a:p>
          </p:txBody>
        </p:sp>
        <p:sp>
          <p:nvSpPr>
            <p:cNvPr id="1117" name="任意多边形 4191"/>
            <p:cNvSpPr/>
            <p:nvPr/>
          </p:nvSpPr>
          <p:spPr>
            <a:xfrm>
              <a:off x="3055" y="2051"/>
              <a:ext cx="141" cy="108"/>
            </a:xfrm>
            <a:custGeom>
              <a:avLst/>
              <a:gdLst/>
              <a:ahLst/>
              <a:cxnLst/>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w="12700">
              <a:noFill/>
            </a:ln>
          </p:spPr>
          <p:txBody>
            <a:bodyPr/>
            <a:p>
              <a:endParaRPr lang="zh-CN" altLang="en-US"/>
            </a:p>
          </p:txBody>
        </p:sp>
        <p:sp>
          <p:nvSpPr>
            <p:cNvPr id="1118" name="任意多边形 4192"/>
            <p:cNvSpPr/>
            <p:nvPr/>
          </p:nvSpPr>
          <p:spPr>
            <a:xfrm>
              <a:off x="3139" y="2155"/>
              <a:ext cx="40" cy="12"/>
            </a:xfrm>
            <a:custGeom>
              <a:avLst/>
              <a:gdLst/>
              <a:ahLst/>
              <a:cxnLst/>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w="12700">
              <a:noFill/>
            </a:ln>
          </p:spPr>
          <p:txBody>
            <a:bodyPr/>
            <a:p>
              <a:endParaRPr lang="zh-CN" altLang="en-US"/>
            </a:p>
          </p:txBody>
        </p:sp>
        <p:sp>
          <p:nvSpPr>
            <p:cNvPr id="1119" name="任意多边形 4193"/>
            <p:cNvSpPr/>
            <p:nvPr/>
          </p:nvSpPr>
          <p:spPr>
            <a:xfrm>
              <a:off x="3344" y="1999"/>
              <a:ext cx="42" cy="28"/>
            </a:xfrm>
            <a:custGeom>
              <a:avLst/>
              <a:gdLst/>
              <a:ahLst/>
              <a:cxnLst/>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w="12700">
              <a:noFill/>
            </a:ln>
          </p:spPr>
          <p:txBody>
            <a:bodyPr/>
            <a:p>
              <a:endParaRPr lang="zh-CN" altLang="en-US"/>
            </a:p>
          </p:txBody>
        </p:sp>
        <p:sp>
          <p:nvSpPr>
            <p:cNvPr id="1120" name="任意多边形 4194"/>
            <p:cNvSpPr/>
            <p:nvPr/>
          </p:nvSpPr>
          <p:spPr>
            <a:xfrm>
              <a:off x="3374" y="2012"/>
              <a:ext cx="50" cy="20"/>
            </a:xfrm>
            <a:custGeom>
              <a:avLst/>
              <a:gdLst/>
              <a:ahLst/>
              <a:cxnLst/>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w="12700">
              <a:noFill/>
            </a:ln>
          </p:spPr>
          <p:txBody>
            <a:bodyPr/>
            <a:p>
              <a:endParaRPr lang="zh-CN" altLang="en-US"/>
            </a:p>
          </p:txBody>
        </p:sp>
        <p:sp>
          <p:nvSpPr>
            <p:cNvPr id="1121" name="任意多边形 4195"/>
            <p:cNvSpPr/>
            <p:nvPr/>
          </p:nvSpPr>
          <p:spPr>
            <a:xfrm>
              <a:off x="3428" y="2015"/>
              <a:ext cx="50" cy="32"/>
            </a:xfrm>
            <a:custGeom>
              <a:avLst/>
              <a:gdLst/>
              <a:ahLst/>
              <a:cxnLst/>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w="12700">
              <a:noFill/>
            </a:ln>
          </p:spPr>
          <p:txBody>
            <a:bodyPr/>
            <a:p>
              <a:endParaRPr lang="zh-CN" altLang="en-US"/>
            </a:p>
          </p:txBody>
        </p:sp>
        <p:sp>
          <p:nvSpPr>
            <p:cNvPr id="1122" name="任意多边形 4196"/>
            <p:cNvSpPr/>
            <p:nvPr/>
          </p:nvSpPr>
          <p:spPr>
            <a:xfrm>
              <a:off x="3777" y="2042"/>
              <a:ext cx="88" cy="31"/>
            </a:xfrm>
            <a:custGeom>
              <a:avLst/>
              <a:gdLst/>
              <a:ahLst/>
              <a:cxnLst/>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w="12700">
              <a:noFill/>
            </a:ln>
          </p:spPr>
          <p:txBody>
            <a:bodyPr/>
            <a:p>
              <a:endParaRPr lang="zh-CN" altLang="en-US"/>
            </a:p>
          </p:txBody>
        </p:sp>
        <p:sp>
          <p:nvSpPr>
            <p:cNvPr id="1123" name="任意多边形 4197"/>
            <p:cNvSpPr/>
            <p:nvPr/>
          </p:nvSpPr>
          <p:spPr>
            <a:xfrm>
              <a:off x="3867" y="2041"/>
              <a:ext cx="46" cy="24"/>
            </a:xfrm>
            <a:custGeom>
              <a:avLst/>
              <a:gdLst/>
              <a:ahLst/>
              <a:cxnLst/>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w="12700">
              <a:noFill/>
            </a:ln>
          </p:spPr>
          <p:txBody>
            <a:bodyPr/>
            <a:p>
              <a:endParaRPr lang="zh-CN" altLang="en-US"/>
            </a:p>
          </p:txBody>
        </p:sp>
        <p:sp>
          <p:nvSpPr>
            <p:cNvPr id="1124" name="任意多边形 4198"/>
            <p:cNvSpPr/>
            <p:nvPr/>
          </p:nvSpPr>
          <p:spPr>
            <a:xfrm>
              <a:off x="3846" y="2070"/>
              <a:ext cx="37" cy="17"/>
            </a:xfrm>
            <a:custGeom>
              <a:avLst/>
              <a:gdLst/>
              <a:ahLst/>
              <a:cxnLst/>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w="12700">
              <a:noFill/>
            </a:ln>
          </p:spPr>
          <p:txBody>
            <a:bodyPr/>
            <a:p>
              <a:endParaRPr lang="zh-CN" altLang="en-US"/>
            </a:p>
          </p:txBody>
        </p:sp>
        <p:sp>
          <p:nvSpPr>
            <p:cNvPr id="1125" name="任意多边形 4199"/>
            <p:cNvSpPr/>
            <p:nvPr/>
          </p:nvSpPr>
          <p:spPr>
            <a:xfrm>
              <a:off x="4098" y="2294"/>
              <a:ext cx="76" cy="114"/>
            </a:xfrm>
            <a:custGeom>
              <a:avLst/>
              <a:gdLst/>
              <a:ahLst/>
              <a:cxnLst/>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w="12700">
              <a:noFill/>
            </a:ln>
          </p:spPr>
          <p:txBody>
            <a:bodyPr/>
            <a:p>
              <a:endParaRPr lang="zh-CN" altLang="en-US"/>
            </a:p>
          </p:txBody>
        </p:sp>
        <p:sp>
          <p:nvSpPr>
            <p:cNvPr id="1126" name="任意多边形 4200"/>
            <p:cNvSpPr/>
            <p:nvPr/>
          </p:nvSpPr>
          <p:spPr>
            <a:xfrm>
              <a:off x="4159" y="2412"/>
              <a:ext cx="55" cy="78"/>
            </a:xfrm>
            <a:custGeom>
              <a:avLst/>
              <a:gdLst/>
              <a:ahLst/>
              <a:cxnLst/>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w="12700">
              <a:noFill/>
            </a:ln>
          </p:spPr>
          <p:txBody>
            <a:bodyPr/>
            <a:p>
              <a:endParaRPr lang="zh-CN" altLang="en-US"/>
            </a:p>
          </p:txBody>
        </p:sp>
        <p:sp>
          <p:nvSpPr>
            <p:cNvPr id="1127" name="任意多边形 4201"/>
            <p:cNvSpPr/>
            <p:nvPr/>
          </p:nvSpPr>
          <p:spPr>
            <a:xfrm>
              <a:off x="4123" y="2492"/>
              <a:ext cx="109" cy="189"/>
            </a:xfrm>
            <a:custGeom>
              <a:avLst/>
              <a:gdLst/>
              <a:ahLst/>
              <a:cxnLst/>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w="12700">
              <a:noFill/>
            </a:ln>
          </p:spPr>
          <p:txBody>
            <a:bodyPr/>
            <a:p>
              <a:endParaRPr lang="zh-CN" altLang="en-US"/>
            </a:p>
          </p:txBody>
        </p:sp>
        <p:sp>
          <p:nvSpPr>
            <p:cNvPr id="1128" name="任意多边形 4202"/>
            <p:cNvSpPr/>
            <p:nvPr/>
          </p:nvSpPr>
          <p:spPr>
            <a:xfrm>
              <a:off x="3062" y="1988"/>
              <a:ext cx="52" cy="30"/>
            </a:xfrm>
            <a:custGeom>
              <a:avLst/>
              <a:gdLst/>
              <a:ahLst/>
              <a:cxnLst/>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w="12700">
              <a:noFill/>
            </a:ln>
          </p:spPr>
          <p:txBody>
            <a:bodyPr/>
            <a:p>
              <a:endParaRPr lang="zh-CN" altLang="en-US"/>
            </a:p>
          </p:txBody>
        </p:sp>
        <p:sp>
          <p:nvSpPr>
            <p:cNvPr id="1129" name="任意多边形 4203"/>
            <p:cNvSpPr/>
            <p:nvPr/>
          </p:nvSpPr>
          <p:spPr>
            <a:xfrm>
              <a:off x="2955" y="1997"/>
              <a:ext cx="19" cy="22"/>
            </a:xfrm>
            <a:custGeom>
              <a:avLst/>
              <a:gdLst/>
              <a:ahLst/>
              <a:cxnLst/>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w="12700">
              <a:noFill/>
            </a:ln>
          </p:spPr>
          <p:txBody>
            <a:bodyPr/>
            <a:p>
              <a:endParaRPr lang="zh-CN" altLang="en-US"/>
            </a:p>
          </p:txBody>
        </p:sp>
        <p:sp>
          <p:nvSpPr>
            <p:cNvPr id="1130" name="任意多边形 4204"/>
            <p:cNvSpPr/>
            <p:nvPr/>
          </p:nvSpPr>
          <p:spPr>
            <a:xfrm>
              <a:off x="2979" y="1996"/>
              <a:ext cx="37" cy="27"/>
            </a:xfrm>
            <a:custGeom>
              <a:avLst/>
              <a:gdLst/>
              <a:ahLst/>
              <a:cxnLst/>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w="12700">
              <a:noFill/>
            </a:ln>
          </p:spPr>
          <p:txBody>
            <a:bodyPr/>
            <a:p>
              <a:endParaRPr lang="zh-CN" altLang="en-US"/>
            </a:p>
          </p:txBody>
        </p:sp>
        <p:sp>
          <p:nvSpPr>
            <p:cNvPr id="1131" name="任意多边形 4205"/>
            <p:cNvSpPr/>
            <p:nvPr/>
          </p:nvSpPr>
          <p:spPr>
            <a:xfrm>
              <a:off x="3040" y="1987"/>
              <a:ext cx="20" cy="16"/>
            </a:xfrm>
            <a:custGeom>
              <a:avLst/>
              <a:gdLst/>
              <a:ahLst/>
              <a:cxnLst/>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w="12700">
              <a:noFill/>
            </a:ln>
          </p:spPr>
          <p:txBody>
            <a:bodyPr/>
            <a:p>
              <a:endParaRPr lang="zh-CN" altLang="en-US"/>
            </a:p>
          </p:txBody>
        </p:sp>
        <p:sp>
          <p:nvSpPr>
            <p:cNvPr id="1132" name="任意多边形 4206"/>
            <p:cNvSpPr/>
            <p:nvPr/>
          </p:nvSpPr>
          <p:spPr>
            <a:xfrm>
              <a:off x="3022" y="2005"/>
              <a:ext cx="15" cy="13"/>
            </a:xfrm>
            <a:custGeom>
              <a:avLst/>
              <a:gdLst/>
              <a:ahLst/>
              <a:cxnLst/>
              <a:pathLst>
                <a:path w="20" h="18">
                  <a:moveTo>
                    <a:pt x="11" y="0"/>
                  </a:moveTo>
                  <a:cubicBezTo>
                    <a:pt x="1" y="14"/>
                    <a:pt x="0" y="9"/>
                    <a:pt x="9" y="18"/>
                  </a:cubicBezTo>
                  <a:cubicBezTo>
                    <a:pt x="20" y="14"/>
                    <a:pt x="16" y="18"/>
                    <a:pt x="11" y="0"/>
                  </a:cubicBezTo>
                  <a:close/>
                </a:path>
              </a:pathLst>
            </a:custGeom>
            <a:solidFill>
              <a:srgbClr val="FEFEFE">
                <a:alpha val="29999"/>
              </a:srgbClr>
            </a:solidFill>
            <a:ln w="12700">
              <a:noFill/>
            </a:ln>
          </p:spPr>
          <p:txBody>
            <a:bodyPr/>
            <a:p>
              <a:endParaRPr lang="zh-CN" altLang="en-US"/>
            </a:p>
          </p:txBody>
        </p:sp>
        <p:sp>
          <p:nvSpPr>
            <p:cNvPr id="1133" name="任意多边形 4207"/>
            <p:cNvSpPr/>
            <p:nvPr/>
          </p:nvSpPr>
          <p:spPr>
            <a:xfrm>
              <a:off x="4162" y="2021"/>
              <a:ext cx="18" cy="33"/>
            </a:xfrm>
            <a:custGeom>
              <a:avLst/>
              <a:gdLst/>
              <a:ahLst/>
              <a:cxnLst/>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w="12700">
              <a:noFill/>
            </a:ln>
          </p:spPr>
          <p:txBody>
            <a:bodyPr/>
            <a:p>
              <a:endParaRPr lang="zh-CN" altLang="en-US"/>
            </a:p>
          </p:txBody>
        </p:sp>
        <p:sp>
          <p:nvSpPr>
            <p:cNvPr id="1134" name="任意多边形 4208"/>
            <p:cNvSpPr/>
            <p:nvPr/>
          </p:nvSpPr>
          <p:spPr>
            <a:xfrm>
              <a:off x="3278" y="3473"/>
              <a:ext cx="31" cy="18"/>
            </a:xfrm>
            <a:custGeom>
              <a:avLst/>
              <a:gdLst/>
              <a:ahLst/>
              <a:cxnLst/>
              <a:pathLst>
                <a:path w="41" h="24">
                  <a:moveTo>
                    <a:pt x="30" y="0"/>
                  </a:moveTo>
                  <a:cubicBezTo>
                    <a:pt x="4" y="4"/>
                    <a:pt x="0" y="17"/>
                    <a:pt x="26" y="24"/>
                  </a:cubicBezTo>
                  <a:cubicBezTo>
                    <a:pt x="41" y="19"/>
                    <a:pt x="38" y="10"/>
                    <a:pt x="30" y="0"/>
                  </a:cubicBezTo>
                  <a:close/>
                </a:path>
              </a:pathLst>
            </a:custGeom>
            <a:solidFill>
              <a:srgbClr val="FEFEFE">
                <a:alpha val="29999"/>
              </a:srgbClr>
            </a:solidFill>
            <a:ln w="12700">
              <a:noFill/>
            </a:ln>
          </p:spPr>
          <p:txBody>
            <a:bodyPr/>
            <a:p>
              <a:endParaRPr lang="zh-CN" altLang="en-US"/>
            </a:p>
          </p:txBody>
        </p:sp>
        <p:sp>
          <p:nvSpPr>
            <p:cNvPr id="1135" name="任意多边形 4209"/>
            <p:cNvSpPr/>
            <p:nvPr/>
          </p:nvSpPr>
          <p:spPr>
            <a:xfrm>
              <a:off x="3318" y="3466"/>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36" name="任意多边形 4210"/>
            <p:cNvSpPr/>
            <p:nvPr/>
          </p:nvSpPr>
          <p:spPr>
            <a:xfrm>
              <a:off x="3251" y="3312"/>
              <a:ext cx="9"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37" name="任意多边形 4211"/>
            <p:cNvSpPr/>
            <p:nvPr/>
          </p:nvSpPr>
          <p:spPr>
            <a:xfrm>
              <a:off x="3311" y="3239"/>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1138" name="任意多边形 4212"/>
            <p:cNvSpPr/>
            <p:nvPr/>
          </p:nvSpPr>
          <p:spPr>
            <a:xfrm>
              <a:off x="3287" y="3238"/>
              <a:ext cx="11" cy="19"/>
            </a:xfrm>
            <a:custGeom>
              <a:avLst/>
              <a:gdLst/>
              <a:ahLst/>
              <a:cxnLst/>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w="12700">
              <a:noFill/>
            </a:ln>
          </p:spPr>
          <p:txBody>
            <a:bodyPr/>
            <a:p>
              <a:endParaRPr lang="zh-CN" altLang="en-US"/>
            </a:p>
          </p:txBody>
        </p:sp>
        <p:sp>
          <p:nvSpPr>
            <p:cNvPr id="1139" name="任意多边形 4213"/>
            <p:cNvSpPr/>
            <p:nvPr/>
          </p:nvSpPr>
          <p:spPr>
            <a:xfrm>
              <a:off x="3276" y="3260"/>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40" name="任意多边形 4214"/>
            <p:cNvSpPr/>
            <p:nvPr/>
          </p:nvSpPr>
          <p:spPr>
            <a:xfrm>
              <a:off x="3251" y="3294"/>
              <a:ext cx="9"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41" name="任意多边形 4215"/>
            <p:cNvSpPr/>
            <p:nvPr/>
          </p:nvSpPr>
          <p:spPr>
            <a:xfrm>
              <a:off x="3270" y="3281"/>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42" name="任意多边形 4216"/>
            <p:cNvSpPr/>
            <p:nvPr/>
          </p:nvSpPr>
          <p:spPr>
            <a:xfrm>
              <a:off x="2537" y="2293"/>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43" name="任意多边形 4217"/>
            <p:cNvSpPr/>
            <p:nvPr/>
          </p:nvSpPr>
          <p:spPr>
            <a:xfrm>
              <a:off x="2476" y="2259"/>
              <a:ext cx="10" cy="15"/>
            </a:xfrm>
            <a:custGeom>
              <a:avLst/>
              <a:gdLst/>
              <a:ahLst/>
              <a:cxnLst/>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w="12700">
              <a:noFill/>
            </a:ln>
          </p:spPr>
          <p:txBody>
            <a:bodyPr/>
            <a:p>
              <a:endParaRPr lang="zh-CN" altLang="en-US"/>
            </a:p>
          </p:txBody>
        </p:sp>
        <p:sp>
          <p:nvSpPr>
            <p:cNvPr id="1144" name="任意多边形 4218"/>
            <p:cNvSpPr/>
            <p:nvPr/>
          </p:nvSpPr>
          <p:spPr>
            <a:xfrm>
              <a:off x="2238" y="2042"/>
              <a:ext cx="2060" cy="1644"/>
            </a:xfrm>
            <a:custGeom>
              <a:avLst/>
              <a:gdLst/>
              <a:ahLst/>
              <a:cxnLst/>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w="12700">
              <a:noFill/>
            </a:ln>
          </p:spPr>
          <p:txBody>
            <a:bodyPr/>
            <a:p>
              <a:endParaRPr lang="zh-CN" altLang="en-US"/>
            </a:p>
          </p:txBody>
        </p:sp>
      </p:grpSp>
      <p:pic>
        <p:nvPicPr>
          <p:cNvPr id="8" name="图片 7"/>
          <p:cNvPicPr>
            <a:picLocks noChangeAspect="1"/>
          </p:cNvPicPr>
          <p:nvPr userDrawn="1">
            <p:custDataLst>
              <p:tags r:id="rId23"/>
            </p:custDataLst>
          </p:nvPr>
        </p:nvPicPr>
        <p:blipFill>
          <a:blip r:embed="rId2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223"/>
                                        </p:tgtEl>
                                        <p:attrNameLst>
                                          <p:attrName>style.visibility</p:attrName>
                                        </p:attrNameLst>
                                      </p:cBhvr>
                                      <p:to>
                                        <p:strVal val="visible"/>
                                      </p:to>
                                    </p:set>
                                    <p:animEffect transition="in" filter="fade">
                                      <p:cBhvr>
                                        <p:cTn id="13" dur="1000"/>
                                        <p:tgtEl>
                                          <p:spTgt spid="4223"/>
                                        </p:tgtEl>
                                      </p:cBhvr>
                                    </p:animEffect>
                                  </p:childTnLst>
                                </p:cTn>
                              </p:par>
                              <p:par>
                                <p:cTn id="14" presetID="10" presetClass="entr" presetSubtype="0" fill="hold" nodeType="withEffect">
                                  <p:stCondLst>
                                    <p:cond delay="800"/>
                                  </p:stCondLst>
                                  <p:childTnLst>
                                    <p:set>
                                      <p:cBhvr>
                                        <p:cTn id="15" dur="1" fill="hold">
                                          <p:stCondLst>
                                            <p:cond delay="0"/>
                                          </p:stCondLst>
                                        </p:cTn>
                                        <p:tgtEl>
                                          <p:spTgt spid="4111"/>
                                        </p:tgtEl>
                                        <p:attrNameLst>
                                          <p:attrName>style.visibility</p:attrName>
                                        </p:attrNameLst>
                                      </p:cBhvr>
                                      <p:to>
                                        <p:strVal val="visible"/>
                                      </p:to>
                                    </p:set>
                                    <p:animEffect transition="in" filter="fade">
                                      <p:cBhvr>
                                        <p:cTn id="16" dur="1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200" b="1" i="1"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folHlink"/>
        </a:buClr>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图片 1042" descr="1"/>
          <p:cNvPicPr>
            <a:picLocks noChangeAspect="1"/>
          </p:cNvPicPr>
          <p:nvPr userDrawn="1"/>
        </p:nvPicPr>
        <p:blipFill>
          <a:blip r:embed="rId13"/>
          <a:srcRect b="38461"/>
          <a:stretch>
            <a:fillRect/>
          </a:stretch>
        </p:blipFill>
        <p:spPr>
          <a:xfrm>
            <a:off x="0" y="6324600"/>
            <a:ext cx="12192000" cy="542925"/>
          </a:xfrm>
          <a:prstGeom prst="rect">
            <a:avLst/>
          </a:prstGeom>
          <a:noFill/>
          <a:ln w="9525">
            <a:noFill/>
          </a:ln>
        </p:spPr>
      </p:pic>
      <p:sp>
        <p:nvSpPr>
          <p:cNvPr id="2051" name="矩形 1040"/>
          <p:cNvSpPr/>
          <p:nvPr userDrawn="1"/>
        </p:nvSpPr>
        <p:spPr>
          <a:xfrm>
            <a:off x="0" y="0"/>
            <a:ext cx="12192000" cy="1219200"/>
          </a:xfrm>
          <a:prstGeom prst="rect">
            <a:avLst/>
          </a:prstGeom>
          <a:gradFill rotWithShape="1">
            <a:gsLst>
              <a:gs pos="0">
                <a:schemeClr val="accent1"/>
              </a:gs>
              <a:gs pos="100000">
                <a:srgbClr val="FFFFFF"/>
              </a:gs>
            </a:gsLst>
            <a:lin ang="5400000" scaled="1"/>
            <a:tileRect/>
          </a:gradFill>
          <a:ln w="9525">
            <a:noFill/>
          </a:ln>
        </p:spPr>
        <p:txBody>
          <a:bodyPr anchor="t" anchorCtr="0"/>
          <a:p>
            <a:pPr lvl="0" indent="0" eaLnBrk="0" hangingPunct="0"/>
            <a:endParaRPr lang="zh-CN" altLang="en-US">
              <a:latin typeface="Arial" panose="020B0604020202020204" pitchFamily="34" charset="0"/>
              <a:ea typeface="Arial" panose="020B0604020202020204" pitchFamily="34" charset="0"/>
            </a:endParaRPr>
          </a:p>
        </p:txBody>
      </p:sp>
      <p:sp>
        <p:nvSpPr>
          <p:cNvPr id="2052" name="文本占位符 1026"/>
          <p:cNvSpPr>
            <a:spLocks noGrp="1"/>
          </p:cNvSpPr>
          <p:nvPr>
            <p:ph type="body"/>
          </p:nvPr>
        </p:nvSpPr>
        <p:spPr>
          <a:xfrm>
            <a:off x="609600" y="1295400"/>
            <a:ext cx="10972800" cy="5029200"/>
          </a:xfrm>
          <a:prstGeom prst="rect">
            <a:avLst/>
          </a:prstGeom>
          <a:noFill/>
          <a:ln w="9525">
            <a:noFill/>
          </a:ln>
        </p:spPr>
        <p:txBody>
          <a:bodyPr anchor="t" anchorCtr="0"/>
          <a:p>
            <a:pPr lvl="0" indent="-342900"/>
            <a:r>
              <a:rPr lang="en-US" altLang="zh-CN" dirty="0"/>
              <a:t>Click to edit Master text styles</a:t>
            </a:r>
            <a:endParaRPr lang="en-US" altLang="zh-CN" dirty="0"/>
          </a:p>
          <a:p>
            <a:pPr lvl="1" indent="-285750"/>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en-US" altLang="zh-CN" dirty="0"/>
          </a:p>
        </p:txBody>
      </p:sp>
      <p:pic>
        <p:nvPicPr>
          <p:cNvPr id="2053" name="图片 1032" descr="artplus_nature_naturalcity42_a"/>
          <p:cNvPicPr>
            <a:picLocks noChangeAspect="1"/>
          </p:cNvPicPr>
          <p:nvPr userDrawn="1"/>
        </p:nvPicPr>
        <p:blipFill>
          <a:blip r:embed="rId14"/>
          <a:stretch>
            <a:fillRect/>
          </a:stretch>
        </p:blipFill>
        <p:spPr>
          <a:xfrm>
            <a:off x="10521951" y="5935663"/>
            <a:ext cx="1646767" cy="833437"/>
          </a:xfrm>
          <a:prstGeom prst="rect">
            <a:avLst/>
          </a:prstGeom>
          <a:noFill/>
          <a:ln w="9525">
            <a:noFill/>
          </a:ln>
        </p:spPr>
      </p:pic>
      <p:pic>
        <p:nvPicPr>
          <p:cNvPr id="2054" name="图片 1033" descr="artplus_nature_naturalcity42_b"/>
          <p:cNvPicPr>
            <a:picLocks noChangeAspect="1"/>
          </p:cNvPicPr>
          <p:nvPr userDrawn="1"/>
        </p:nvPicPr>
        <p:blipFill>
          <a:blip r:embed="rId15"/>
          <a:stretch>
            <a:fillRect/>
          </a:stretch>
        </p:blipFill>
        <p:spPr>
          <a:xfrm>
            <a:off x="10642600" y="5916613"/>
            <a:ext cx="1104900" cy="158750"/>
          </a:xfrm>
          <a:prstGeom prst="rect">
            <a:avLst/>
          </a:prstGeom>
          <a:noFill/>
          <a:ln w="9525">
            <a:noFill/>
          </a:ln>
        </p:spPr>
      </p:pic>
      <p:pic>
        <p:nvPicPr>
          <p:cNvPr id="2055" name="图片 1034" descr="artplus_nature_naturalcity42_e"/>
          <p:cNvPicPr>
            <a:picLocks noChangeAspect="1"/>
          </p:cNvPicPr>
          <p:nvPr userDrawn="1"/>
        </p:nvPicPr>
        <p:blipFill>
          <a:blip r:embed="rId16"/>
          <a:stretch>
            <a:fillRect/>
          </a:stretch>
        </p:blipFill>
        <p:spPr>
          <a:xfrm>
            <a:off x="10881784" y="5608638"/>
            <a:ext cx="573616" cy="463550"/>
          </a:xfrm>
          <a:prstGeom prst="rect">
            <a:avLst/>
          </a:prstGeom>
          <a:noFill/>
          <a:ln w="9525">
            <a:noFill/>
          </a:ln>
        </p:spPr>
      </p:pic>
      <p:pic>
        <p:nvPicPr>
          <p:cNvPr id="2056" name="图片 1035" descr="artplus_nature_naturalcity42_d"/>
          <p:cNvPicPr>
            <a:picLocks noChangeAspect="1"/>
          </p:cNvPicPr>
          <p:nvPr userDrawn="1"/>
        </p:nvPicPr>
        <p:blipFill>
          <a:blip r:embed="rId17"/>
          <a:stretch>
            <a:fillRect/>
          </a:stretch>
        </p:blipFill>
        <p:spPr>
          <a:xfrm>
            <a:off x="10803467" y="5849938"/>
            <a:ext cx="230717" cy="161925"/>
          </a:xfrm>
          <a:prstGeom prst="rect">
            <a:avLst/>
          </a:prstGeom>
          <a:noFill/>
          <a:ln w="9525">
            <a:noFill/>
          </a:ln>
        </p:spPr>
      </p:pic>
      <p:pic>
        <p:nvPicPr>
          <p:cNvPr id="2057" name="图片 1036" descr="artplus_nature_naturalcity42_i"/>
          <p:cNvPicPr>
            <a:picLocks noChangeAspect="1"/>
          </p:cNvPicPr>
          <p:nvPr userDrawn="1"/>
        </p:nvPicPr>
        <p:blipFill>
          <a:blip r:embed="rId18"/>
          <a:stretch>
            <a:fillRect/>
          </a:stretch>
        </p:blipFill>
        <p:spPr>
          <a:xfrm>
            <a:off x="11292417" y="5969000"/>
            <a:ext cx="615949" cy="244475"/>
          </a:xfrm>
          <a:prstGeom prst="rect">
            <a:avLst/>
          </a:prstGeom>
          <a:noFill/>
          <a:ln w="9525">
            <a:noFill/>
          </a:ln>
        </p:spPr>
      </p:pic>
      <p:pic>
        <p:nvPicPr>
          <p:cNvPr id="2058" name="图片 1037" descr="artplus_nature_naturalcity42_c"/>
          <p:cNvPicPr>
            <a:picLocks noChangeAspect="1"/>
          </p:cNvPicPr>
          <p:nvPr userDrawn="1"/>
        </p:nvPicPr>
        <p:blipFill>
          <a:blip r:embed="rId19"/>
          <a:stretch>
            <a:fillRect/>
          </a:stretch>
        </p:blipFill>
        <p:spPr>
          <a:xfrm>
            <a:off x="11417300" y="5943600"/>
            <a:ext cx="412751" cy="241300"/>
          </a:xfrm>
          <a:prstGeom prst="rect">
            <a:avLst/>
          </a:prstGeom>
          <a:noFill/>
          <a:ln w="9525">
            <a:noFill/>
          </a:ln>
        </p:spPr>
      </p:pic>
      <p:pic>
        <p:nvPicPr>
          <p:cNvPr id="1039" name="图片 1038" descr="artplus_nature_naturalcity42_f"/>
          <p:cNvPicPr>
            <a:picLocks noChangeAspect="1"/>
          </p:cNvPicPr>
          <p:nvPr userDrawn="1"/>
        </p:nvPicPr>
        <p:blipFill>
          <a:blip r:embed="rId20"/>
          <a:stretch>
            <a:fillRect/>
          </a:stretch>
        </p:blipFill>
        <p:spPr>
          <a:xfrm>
            <a:off x="10568517" y="6334125"/>
            <a:ext cx="1826683" cy="523875"/>
          </a:xfrm>
          <a:prstGeom prst="rect">
            <a:avLst/>
          </a:prstGeom>
          <a:noFill/>
          <a:ln w="9525">
            <a:noFill/>
          </a:ln>
        </p:spPr>
      </p:pic>
      <p:sp>
        <p:nvSpPr>
          <p:cNvPr id="1026" name="标题 1025"/>
          <p:cNvSpPr>
            <a:spLocks noGrp="1"/>
          </p:cNvSpPr>
          <p:nvPr>
            <p:ph type="title"/>
          </p:nvPr>
        </p:nvSpPr>
        <p:spPr>
          <a:xfrm>
            <a:off x="609600" y="228600"/>
            <a:ext cx="10972800" cy="868363"/>
          </a:xfrm>
          <a:prstGeom prst="rect">
            <a:avLst/>
          </a:prstGeom>
          <a:noFill/>
          <a:ln w="9525">
            <a:noFill/>
          </a:ln>
        </p:spPr>
        <p:txBody>
          <a:bodyPr anchor="ctr" anchorCtr="0"/>
          <a:p>
            <a:pPr lvl="0" indent="0"/>
            <a:r>
              <a:rPr lang="en-US" altLang="zh-CN" dirty="0"/>
              <a:t>Click to edit Master title style</a:t>
            </a:r>
            <a:endParaRPr lang="en-US" altLang="zh-CN" dirty="0"/>
          </a:p>
        </p:txBody>
      </p:sp>
      <p:pic>
        <p:nvPicPr>
          <p:cNvPr id="8" name="图片 7"/>
          <p:cNvPicPr>
            <a:picLocks noChangeAspect="1"/>
          </p:cNvPicPr>
          <p:nvPr userDrawn="1">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200" b="1" i="1"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folHlink"/>
        </a:buClr>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69.xml"/><Relationship Id="rId7" Type="http://schemas.openxmlformats.org/officeDocument/2006/relationships/hyperlink" Target="http://www.bofety.com/" TargetMode="External"/><Relationship Id="rId6" Type="http://schemas.openxmlformats.org/officeDocument/2006/relationships/tags" Target="../tags/tag168.xml"/><Relationship Id="rId5" Type="http://schemas.openxmlformats.org/officeDocument/2006/relationships/image" Target="../media/image27.jpeg"/><Relationship Id="rId4" Type="http://schemas.openxmlformats.org/officeDocument/2006/relationships/tags" Target="../tags/tag167.xml"/><Relationship Id="rId3" Type="http://schemas.openxmlformats.org/officeDocument/2006/relationships/image" Target="../media/image26.jpeg"/><Relationship Id="rId2" Type="http://schemas.openxmlformats.org/officeDocument/2006/relationships/tags" Target="../tags/tag166.xml"/><Relationship Id="rId1" Type="http://schemas.openxmlformats.org/officeDocument/2006/relationships/tags" Target="../tags/tag165.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4.xml"/><Relationship Id="rId6" Type="http://schemas.openxmlformats.org/officeDocument/2006/relationships/tags" Target="../tags/tag164.xml"/><Relationship Id="rId5" Type="http://schemas.openxmlformats.org/officeDocument/2006/relationships/image" Target="../media/image7.png"/><Relationship Id="rId4" Type="http://schemas.openxmlformats.org/officeDocument/2006/relationships/tags" Target="../tags/tag163.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有  限  空  间  </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作  业  安  全</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6"/>
          <p:cNvSpPr/>
          <p:nvPr/>
        </p:nvSpPr>
        <p:spPr>
          <a:xfrm>
            <a:off x="1704975" y="333375"/>
            <a:ext cx="5410200" cy="429895"/>
          </a:xfrm>
          <a:prstGeom prst="rect">
            <a:avLst/>
          </a:prstGeom>
          <a:noFill/>
          <a:ln w="9525">
            <a:noFill/>
          </a:ln>
        </p:spPr>
        <p:txBody>
          <a:bodyPr bIns="0" anchor="t" anchorCtr="0">
            <a:spAutoFit/>
          </a:bodyPr>
          <a:p>
            <a:pPr algn="just" eaLnBrk="0" hangingPunct="0"/>
            <a:r>
              <a:rPr lang="zh-CN" altLang="en-US" sz="2500" dirty="0">
                <a:solidFill>
                  <a:srgbClr val="FF0000"/>
                </a:solidFill>
                <a:latin typeface="微软雅黑" panose="020B0503020204020204" charset="-122"/>
                <a:ea typeface="微软雅黑" panose="020B0503020204020204" charset="-122"/>
              </a:rPr>
              <a:t>1.作业前认真进行危害辨识 </a:t>
            </a:r>
            <a:endParaRPr lang="zh-CN" altLang="en-US" sz="2500" dirty="0">
              <a:solidFill>
                <a:srgbClr val="FF0000"/>
              </a:solidFill>
              <a:latin typeface="微软雅黑" panose="020B0503020204020204" charset="-122"/>
              <a:ea typeface="微软雅黑" panose="020B0503020204020204" charset="-122"/>
            </a:endParaRPr>
          </a:p>
        </p:txBody>
      </p:sp>
      <p:grpSp>
        <p:nvGrpSpPr>
          <p:cNvPr id="39938" name="Group 13"/>
          <p:cNvGrpSpPr/>
          <p:nvPr/>
        </p:nvGrpSpPr>
        <p:grpSpPr>
          <a:xfrm>
            <a:off x="1771650" y="3070225"/>
            <a:ext cx="8305800" cy="719138"/>
            <a:chOff x="144" y="1392"/>
            <a:chExt cx="5232" cy="453"/>
          </a:xfrm>
        </p:grpSpPr>
        <p:sp>
          <p:nvSpPr>
            <p:cNvPr id="39939" name="AutoShape 8"/>
            <p:cNvSpPr/>
            <p:nvPr/>
          </p:nvSpPr>
          <p:spPr>
            <a:xfrm>
              <a:off x="144" y="1392"/>
              <a:ext cx="5232" cy="453"/>
            </a:xfrm>
            <a:prstGeom prst="roundRect">
              <a:avLst>
                <a:gd name="adj" fmla="val 17509"/>
              </a:avLst>
            </a:prstGeom>
            <a:solidFill>
              <a:srgbClr val="1D8EC5"/>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44076" name="Text Box 12"/>
            <p:cNvSpPr txBox="1">
              <a:spLocks noChangeArrowheads="1"/>
            </p:cNvSpPr>
            <p:nvPr/>
          </p:nvSpPr>
          <p:spPr bwMode="gray">
            <a:xfrm>
              <a:off x="192" y="1392"/>
              <a:ext cx="5140" cy="445"/>
            </a:xfrm>
            <a:prstGeom prst="rect">
              <a:avLst/>
            </a:prstGeom>
            <a:noFill/>
            <a:ln w="9525" algn="ctr">
              <a:noFill/>
              <a:miter lim="800000"/>
            </a:ln>
            <a:effectLst/>
          </p:spPr>
          <p:txBody>
            <a:bodyPr>
              <a:spAutoFit/>
            </a:bodyPr>
            <a:p>
              <a:r>
                <a:rPr lang="zh-CN" altLang="en-US" noProof="1"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noProof="1" dirty="0">
                  <a:solidFill>
                    <a:schemeClr val="bg1"/>
                  </a:solidFill>
                  <a:latin typeface="宋体" panose="02010600030101010101" pitchFamily="2" charset="-122"/>
                  <a:ea typeface="宋体" panose="02010600030101010101" pitchFamily="2" charset="-122"/>
                  <a:cs typeface="+mn-ea"/>
                </a:rPr>
                <a:t>3）是否存在因任何</a:t>
              </a:r>
              <a:r>
                <a:rPr lang="zh-CN" altLang="en-US" noProof="1" dirty="0">
                  <a:solidFill>
                    <a:srgbClr val="FF0000"/>
                  </a:solidFill>
                  <a:latin typeface="宋体" panose="02010600030101010101" pitchFamily="2" charset="-122"/>
                  <a:ea typeface="宋体" panose="02010600030101010101" pitchFamily="2" charset="-122"/>
                  <a:cs typeface="+mn-ea"/>
                </a:rPr>
                <a:t>液体水平位置</a:t>
              </a:r>
              <a:r>
                <a:rPr lang="zh-CN" altLang="en-US" noProof="1" dirty="0">
                  <a:solidFill>
                    <a:schemeClr val="bg1"/>
                  </a:solidFill>
                  <a:latin typeface="宋体" panose="02010600030101010101" pitchFamily="2" charset="-122"/>
                  <a:ea typeface="宋体" panose="02010600030101010101" pitchFamily="2" charset="-122"/>
                  <a:cs typeface="+mn-ea"/>
                </a:rPr>
                <a:t>的升高而引起正在作业的人员遇到</a:t>
              </a:r>
              <a:r>
                <a:rPr lang="zh-CN" altLang="en-US" b="0" noProof="1" dirty="0">
                  <a:solidFill>
                    <a:schemeClr val="bg1"/>
                  </a:solidFill>
                  <a:latin typeface="宋体" panose="02010600030101010101" pitchFamily="2" charset="-122"/>
                  <a:ea typeface="宋体" panose="02010600030101010101" pitchFamily="2" charset="-122"/>
                  <a:cs typeface="+mn-ea"/>
                </a:rPr>
                <a:t>淹溺</a:t>
              </a:r>
              <a:r>
                <a:rPr lang="zh-CN" altLang="en-US" noProof="1" dirty="0">
                  <a:solidFill>
                    <a:schemeClr val="bg1"/>
                  </a:solidFill>
                  <a:latin typeface="宋体" panose="02010600030101010101" pitchFamily="2" charset="-122"/>
                  <a:ea typeface="宋体" panose="02010600030101010101" pitchFamily="2" charset="-122"/>
                  <a:cs typeface="+mn-ea"/>
                </a:rPr>
                <a:t>的危险； </a:t>
              </a:r>
              <a:endParaRPr lang="zh-CN" altLang="en-US" noProof="1" dirty="0">
                <a:solidFill>
                  <a:schemeClr val="bg1"/>
                </a:solidFill>
                <a:latin typeface="宋体" panose="02010600030101010101" pitchFamily="2" charset="-122"/>
                <a:cs typeface="+mn-ea"/>
              </a:endParaRPr>
            </a:p>
          </p:txBody>
        </p:sp>
      </p:grpSp>
      <p:grpSp>
        <p:nvGrpSpPr>
          <p:cNvPr id="39941" name="Group 14"/>
          <p:cNvGrpSpPr/>
          <p:nvPr/>
        </p:nvGrpSpPr>
        <p:grpSpPr>
          <a:xfrm>
            <a:off x="1843088" y="2133600"/>
            <a:ext cx="8305800" cy="719138"/>
            <a:chOff x="144" y="1392"/>
            <a:chExt cx="5232" cy="453"/>
          </a:xfrm>
        </p:grpSpPr>
        <p:sp>
          <p:nvSpPr>
            <p:cNvPr id="39942" name="AutoShape 15"/>
            <p:cNvSpPr/>
            <p:nvPr/>
          </p:nvSpPr>
          <p:spPr>
            <a:xfrm>
              <a:off x="144" y="1392"/>
              <a:ext cx="5232" cy="453"/>
            </a:xfrm>
            <a:prstGeom prst="roundRect">
              <a:avLst>
                <a:gd name="adj" fmla="val 17509"/>
              </a:avLst>
            </a:prstGeom>
            <a:gradFill rotWithShape="1">
              <a:gsLst>
                <a:gs pos="0">
                  <a:srgbClr val="14CD68"/>
                </a:gs>
                <a:gs pos="100000">
                  <a:srgbClr val="035C7D"/>
                </a:gs>
              </a:gsLst>
              <a:lin ang="2700000"/>
              <a:tileRect/>
            </a:gra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44080" name="Text Box 16"/>
            <p:cNvSpPr txBox="1">
              <a:spLocks noChangeArrowheads="1"/>
            </p:cNvSpPr>
            <p:nvPr/>
          </p:nvSpPr>
          <p:spPr bwMode="gray">
            <a:xfrm>
              <a:off x="192" y="1392"/>
              <a:ext cx="5140" cy="445"/>
            </a:xfrm>
            <a:prstGeom prst="rect">
              <a:avLst/>
            </a:prstGeom>
            <a:noFill/>
            <a:ln w="9525" algn="ctr">
              <a:noFill/>
              <a:miter lim="800000"/>
            </a:ln>
            <a:effectLst/>
          </p:spPr>
          <p:txBody>
            <a:bodyPr>
              <a:spAutoFit/>
            </a:bodyPr>
            <a:p>
              <a:r>
                <a:rPr lang="zh-CN" altLang="en-US"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rPr>
                <a:t>（2</a:t>
              </a:r>
              <a:r>
                <a:rPr lang="zh-CN" altLang="en-US" dirty="0">
                  <a:solidFill>
                    <a:schemeClr val="bg1"/>
                  </a:solidFill>
                  <a:latin typeface="宋体" panose="02010600030101010101" pitchFamily="2" charset="-122"/>
                  <a:ea typeface="宋体" panose="02010600030101010101" pitchFamily="2" charset="-122"/>
                </a:rPr>
                <a:t>）是否存在因</a:t>
              </a:r>
              <a:r>
                <a:rPr lang="zh-CN" altLang="en-US" dirty="0">
                  <a:solidFill>
                    <a:srgbClr val="FF0000"/>
                  </a:solidFill>
                  <a:latin typeface="宋体" panose="02010600030101010101" pitchFamily="2" charset="-122"/>
                  <a:ea typeface="宋体" panose="02010600030101010101" pitchFamily="2" charset="-122"/>
                </a:rPr>
                <a:t>有毒、有害气体或缺氧</a:t>
              </a:r>
              <a:r>
                <a:rPr lang="zh-CN" altLang="en-US" dirty="0">
                  <a:solidFill>
                    <a:schemeClr val="bg1"/>
                  </a:solidFill>
                  <a:latin typeface="宋体" panose="02010600030101010101" pitchFamily="2" charset="-122"/>
                  <a:ea typeface="宋体" panose="02010600030101010101" pitchFamily="2" charset="-122"/>
                </a:rPr>
                <a:t>而引起正在作业的人员</a:t>
              </a:r>
              <a:r>
                <a:rPr lang="zh-CN" altLang="en-US" dirty="0">
                  <a:solidFill>
                    <a:srgbClr val="FF0000"/>
                  </a:solidFill>
                  <a:latin typeface="宋体" panose="02010600030101010101" pitchFamily="2" charset="-122"/>
                  <a:ea typeface="宋体" panose="02010600030101010101" pitchFamily="2" charset="-122"/>
                </a:rPr>
                <a:t>中毒或窒息</a:t>
              </a:r>
              <a:r>
                <a:rPr lang="zh-CN" altLang="en-US" dirty="0">
                  <a:solidFill>
                    <a:schemeClr val="bg1"/>
                  </a:solidFill>
                  <a:latin typeface="宋体" panose="02010600030101010101" pitchFamily="2" charset="-122"/>
                  <a:ea typeface="宋体" panose="02010600030101010101" pitchFamily="2" charset="-122"/>
                </a:rPr>
                <a:t>的危险</a:t>
              </a:r>
              <a:r>
                <a:rPr lang="zh-CN" altLang="en-US" dirty="0">
                  <a:solidFill>
                    <a:schemeClr val="bg1"/>
                  </a:solidFill>
                  <a:latin typeface="Arial" panose="020B0604020202020204" pitchFamily="34" charset="0"/>
                  <a:ea typeface="华文中宋" panose="02010600040101010101" pitchFamily="2" charset="-122"/>
                </a:rPr>
                <a:t> ；</a:t>
              </a:r>
              <a:endParaRPr lang="zh-CN" altLang="en-US" dirty="0">
                <a:solidFill>
                  <a:schemeClr val="bg1"/>
                </a:solidFill>
                <a:latin typeface="Arial" panose="020B0604020202020204" pitchFamily="34" charset="0"/>
                <a:ea typeface="华文中宋" panose="02010600040101010101" pitchFamily="2" charset="-122"/>
              </a:endParaRPr>
            </a:p>
          </p:txBody>
        </p:sp>
      </p:grpSp>
      <p:grpSp>
        <p:nvGrpSpPr>
          <p:cNvPr id="39944" name="Group 17"/>
          <p:cNvGrpSpPr/>
          <p:nvPr/>
        </p:nvGrpSpPr>
        <p:grpSpPr>
          <a:xfrm>
            <a:off x="1843088" y="1270000"/>
            <a:ext cx="8305800" cy="719138"/>
            <a:chOff x="144" y="1392"/>
            <a:chExt cx="5232" cy="453"/>
          </a:xfrm>
        </p:grpSpPr>
        <p:sp>
          <p:nvSpPr>
            <p:cNvPr id="39945" name="AutoShape 18"/>
            <p:cNvSpPr/>
            <p:nvPr/>
          </p:nvSpPr>
          <p:spPr>
            <a:xfrm>
              <a:off x="144" y="1392"/>
              <a:ext cx="5232" cy="453"/>
            </a:xfrm>
            <a:prstGeom prst="roundRect">
              <a:avLst>
                <a:gd name="adj" fmla="val 17509"/>
              </a:avLst>
            </a:prstGeom>
            <a:solidFill>
              <a:srgbClr val="1D8EC5"/>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44083" name="Text Box 19"/>
            <p:cNvSpPr txBox="1">
              <a:spLocks noChangeArrowheads="1"/>
            </p:cNvSpPr>
            <p:nvPr/>
          </p:nvSpPr>
          <p:spPr bwMode="gray">
            <a:xfrm>
              <a:off x="192" y="1392"/>
              <a:ext cx="5140" cy="445"/>
            </a:xfrm>
            <a:prstGeom prst="rect">
              <a:avLst/>
            </a:prstGeom>
            <a:noFill/>
            <a:ln w="9525" algn="ctr">
              <a:noFill/>
              <a:miter lim="800000"/>
            </a:ln>
            <a:effectLst/>
          </p:spPr>
          <p:txBody>
            <a:bodyPr>
              <a:spAutoFit/>
            </a:bodyPr>
            <a:p>
              <a:r>
                <a:rPr lang="zh-CN" altLang="en-US"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rPr>
                <a:t>（1）是否存在可燃气体、液体或可燃固体的粉尘发生</a:t>
              </a:r>
              <a:r>
                <a:rPr lang="zh-CN" altLang="en-US"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火灾或爆炸</a:t>
              </a:r>
              <a:r>
                <a:rPr lang="zh-CN" altLang="en-US"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rPr>
                <a:t>而引起正在作业的人员受到伤害的危险</a:t>
              </a:r>
              <a:r>
                <a:rPr lang="zh-CN" altLang="en-US" dirty="0">
                  <a:solidFill>
                    <a:schemeClr val="bg1"/>
                  </a:solidFill>
                  <a:effectLst>
                    <a:outerShdw blurRad="38100" dist="38100" dir="2700000">
                      <a:srgbClr val="C0C0C0"/>
                    </a:outerShdw>
                  </a:effectLst>
                  <a:latin typeface="Arial" panose="020B0604020202020204" pitchFamily="34" charset="0"/>
                  <a:ea typeface="华文中宋" panose="02010600040101010101" pitchFamily="2" charset="-122"/>
                </a:rPr>
                <a:t> ；</a:t>
              </a:r>
              <a:endParaRPr lang="zh-CN" altLang="en-US" dirty="0">
                <a:solidFill>
                  <a:schemeClr val="bg1"/>
                </a:solidFill>
                <a:effectLst>
                  <a:outerShdw blurRad="38100" dist="38100" dir="2700000">
                    <a:srgbClr val="C0C0C0"/>
                  </a:outerShdw>
                </a:effectLst>
                <a:latin typeface="Arial" panose="020B0604020202020204" pitchFamily="34" charset="0"/>
                <a:ea typeface="华文中宋" panose="02010600040101010101" pitchFamily="2" charset="-122"/>
              </a:endParaRPr>
            </a:p>
          </p:txBody>
        </p:sp>
      </p:grpSp>
      <p:grpSp>
        <p:nvGrpSpPr>
          <p:cNvPr id="39947" name="组合 1"/>
          <p:cNvGrpSpPr/>
          <p:nvPr/>
        </p:nvGrpSpPr>
        <p:grpSpPr>
          <a:xfrm>
            <a:off x="1833563" y="3989388"/>
            <a:ext cx="8305800" cy="719137"/>
            <a:chOff x="600" y="6847"/>
            <a:chExt cx="13080" cy="1132"/>
          </a:xfrm>
        </p:grpSpPr>
        <p:sp>
          <p:nvSpPr>
            <p:cNvPr id="39948" name="AutoShape 21"/>
            <p:cNvSpPr/>
            <p:nvPr/>
          </p:nvSpPr>
          <p:spPr>
            <a:xfrm>
              <a:off x="600" y="6847"/>
              <a:ext cx="13080" cy="1132"/>
            </a:xfrm>
            <a:prstGeom prst="roundRect">
              <a:avLst>
                <a:gd name="adj" fmla="val 17509"/>
              </a:avLst>
            </a:prstGeom>
            <a:gradFill rotWithShape="1">
              <a:gsLst>
                <a:gs pos="0">
                  <a:srgbClr val="14CD68"/>
                </a:gs>
                <a:gs pos="100000">
                  <a:srgbClr val="035C7D"/>
                </a:gs>
              </a:gsLst>
              <a:lin ang="2700000"/>
              <a:tileRect/>
            </a:gra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44086" name="Text Box 22"/>
            <p:cNvSpPr txBox="1">
              <a:spLocks noChangeArrowheads="1"/>
            </p:cNvSpPr>
            <p:nvPr/>
          </p:nvSpPr>
          <p:spPr bwMode="gray">
            <a:xfrm>
              <a:off x="720" y="7200"/>
              <a:ext cx="12850" cy="628"/>
            </a:xfrm>
            <a:prstGeom prst="rect">
              <a:avLst/>
            </a:prstGeom>
            <a:noFill/>
            <a:ln w="9525" algn="ctr">
              <a:noFill/>
              <a:miter lim="800000"/>
            </a:ln>
            <a:effectLst/>
          </p:spPr>
          <p:txBody>
            <a:bodyPr>
              <a:spAutoFit/>
            </a:bodyPr>
            <a:p>
              <a:r>
                <a:rPr lang="zh-CN" altLang="en-US" noProof="1"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noProof="1" dirty="0">
                  <a:solidFill>
                    <a:schemeClr val="bg1"/>
                  </a:solidFill>
                  <a:latin typeface="宋体" panose="02010600030101010101" pitchFamily="2" charset="-122"/>
                  <a:ea typeface="宋体" panose="02010600030101010101" pitchFamily="2" charset="-122"/>
                  <a:cs typeface="+mn-ea"/>
                </a:rPr>
                <a:t>4）是否存在因</a:t>
              </a:r>
              <a:r>
                <a:rPr lang="zh-CN" altLang="en-US" noProof="1" dirty="0">
                  <a:solidFill>
                    <a:srgbClr val="FF0000"/>
                  </a:solidFill>
                  <a:latin typeface="宋体" panose="02010600030101010101" pitchFamily="2" charset="-122"/>
                  <a:ea typeface="宋体" panose="02010600030101010101" pitchFamily="2" charset="-122"/>
                  <a:cs typeface="+mn-ea"/>
                </a:rPr>
                <a:t>固体坍塌</a:t>
              </a:r>
              <a:r>
                <a:rPr lang="zh-CN" altLang="en-US" noProof="1" dirty="0">
                  <a:solidFill>
                    <a:schemeClr val="bg1"/>
                  </a:solidFill>
                  <a:latin typeface="宋体" panose="02010600030101010101" pitchFamily="2" charset="-122"/>
                  <a:ea typeface="宋体" panose="02010600030101010101" pitchFamily="2" charset="-122"/>
                  <a:cs typeface="+mn-ea"/>
                </a:rPr>
                <a:t>而引起正在作业的人员掩埋或窒息的危险； </a:t>
              </a:r>
              <a:endParaRPr lang="zh-CN" altLang="en-US" noProof="1" dirty="0">
                <a:solidFill>
                  <a:schemeClr val="bg1"/>
                </a:solidFill>
                <a:latin typeface="宋体" panose="02010600030101010101" pitchFamily="2" charset="-122"/>
                <a:cs typeface="+mn-ea"/>
              </a:endParaRPr>
            </a:p>
          </p:txBody>
        </p:sp>
      </p:grpSp>
      <p:grpSp>
        <p:nvGrpSpPr>
          <p:cNvPr id="39950" name="Group 23"/>
          <p:cNvGrpSpPr/>
          <p:nvPr/>
        </p:nvGrpSpPr>
        <p:grpSpPr>
          <a:xfrm>
            <a:off x="1833563" y="4965700"/>
            <a:ext cx="8305800" cy="719138"/>
            <a:chOff x="144" y="1392"/>
            <a:chExt cx="5232" cy="453"/>
          </a:xfrm>
        </p:grpSpPr>
        <p:sp>
          <p:nvSpPr>
            <p:cNvPr id="39951" name="AutoShape 24"/>
            <p:cNvSpPr/>
            <p:nvPr/>
          </p:nvSpPr>
          <p:spPr>
            <a:xfrm>
              <a:off x="144" y="1392"/>
              <a:ext cx="5232" cy="453"/>
            </a:xfrm>
            <a:prstGeom prst="roundRect">
              <a:avLst>
                <a:gd name="adj" fmla="val 17509"/>
              </a:avLst>
            </a:prstGeom>
            <a:solidFill>
              <a:srgbClr val="1D8EC5"/>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44089" name="Text Box 25"/>
            <p:cNvSpPr txBox="1">
              <a:spLocks noChangeArrowheads="1"/>
            </p:cNvSpPr>
            <p:nvPr/>
          </p:nvSpPr>
          <p:spPr bwMode="gray">
            <a:xfrm>
              <a:off x="192" y="1392"/>
              <a:ext cx="5140" cy="445"/>
            </a:xfrm>
            <a:prstGeom prst="rect">
              <a:avLst/>
            </a:prstGeom>
            <a:noFill/>
            <a:ln w="9525" algn="ctr">
              <a:noFill/>
              <a:miter lim="800000"/>
            </a:ln>
            <a:effectLst/>
          </p:spPr>
          <p:txBody>
            <a:bodyPr>
              <a:spAutoFit/>
            </a:bodyPr>
            <a:p>
              <a:r>
                <a:rPr lang="zh-CN" altLang="en-US" noProof="1"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noProof="1" dirty="0">
                  <a:solidFill>
                    <a:schemeClr val="bg1"/>
                  </a:solidFill>
                  <a:latin typeface="宋体" panose="02010600030101010101" pitchFamily="2" charset="-122"/>
                  <a:ea typeface="宋体" panose="02010600030101010101" pitchFamily="2" charset="-122"/>
                  <a:cs typeface="+mn-ea"/>
                </a:rPr>
                <a:t>5）是否存在因</a:t>
              </a:r>
              <a:r>
                <a:rPr lang="zh-CN" altLang="en-US" noProof="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rPr>
                <a:t>极端的温度、噪音、湿滑的作业面、坠落、尖锐锋利的物体</a:t>
              </a:r>
              <a:r>
                <a:rPr lang="zh-CN" altLang="en-US" noProof="1" dirty="0">
                  <a:solidFill>
                    <a:schemeClr val="bg1"/>
                  </a:solidFill>
                  <a:latin typeface="宋体" panose="02010600030101010101" pitchFamily="2" charset="-122"/>
                  <a:ea typeface="宋体" panose="02010600030101010101" pitchFamily="2" charset="-122"/>
                  <a:cs typeface="+mn-ea"/>
                </a:rPr>
                <a:t>等物理危害而引起正在作业的人员受到伤害的危险； </a:t>
              </a:r>
              <a:endParaRPr lang="zh-CN" altLang="en-US" noProof="1" dirty="0">
                <a:solidFill>
                  <a:schemeClr val="bg1"/>
                </a:solidFill>
                <a:latin typeface="宋体" panose="02010600030101010101" pitchFamily="2" charset="-122"/>
                <a:cs typeface="+mn-ea"/>
              </a:endParaRPr>
            </a:p>
          </p:txBody>
        </p:sp>
      </p:grpSp>
      <p:grpSp>
        <p:nvGrpSpPr>
          <p:cNvPr id="39953" name="Group 26"/>
          <p:cNvGrpSpPr/>
          <p:nvPr/>
        </p:nvGrpSpPr>
        <p:grpSpPr>
          <a:xfrm>
            <a:off x="1905000" y="5943600"/>
            <a:ext cx="8305800" cy="719138"/>
            <a:chOff x="144" y="1392"/>
            <a:chExt cx="5232" cy="453"/>
          </a:xfrm>
        </p:grpSpPr>
        <p:sp>
          <p:nvSpPr>
            <p:cNvPr id="39954" name="AutoShape 27"/>
            <p:cNvSpPr/>
            <p:nvPr/>
          </p:nvSpPr>
          <p:spPr>
            <a:xfrm>
              <a:off x="144" y="1392"/>
              <a:ext cx="5232" cy="453"/>
            </a:xfrm>
            <a:prstGeom prst="roundRect">
              <a:avLst>
                <a:gd name="adj" fmla="val 17509"/>
              </a:avLst>
            </a:prstGeom>
            <a:gradFill rotWithShape="1">
              <a:gsLst>
                <a:gs pos="0">
                  <a:srgbClr val="14CD68"/>
                </a:gs>
                <a:gs pos="100000">
                  <a:srgbClr val="035C7D"/>
                </a:gs>
              </a:gsLst>
              <a:lin ang="2700000"/>
              <a:tileRect/>
            </a:gra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44092" name="Text Box 28"/>
            <p:cNvSpPr txBox="1">
              <a:spLocks noChangeArrowheads="1"/>
            </p:cNvSpPr>
            <p:nvPr/>
          </p:nvSpPr>
          <p:spPr bwMode="gray">
            <a:xfrm>
              <a:off x="192" y="1392"/>
              <a:ext cx="5140" cy="445"/>
            </a:xfrm>
            <a:prstGeom prst="rect">
              <a:avLst/>
            </a:prstGeom>
            <a:noFill/>
            <a:ln w="9525" algn="ctr">
              <a:noFill/>
              <a:miter lim="800000"/>
            </a:ln>
            <a:effectLst/>
          </p:spPr>
          <p:txBody>
            <a:bodyPr>
              <a:spAutoFit/>
            </a:bodyPr>
            <a:p>
              <a:r>
                <a:rPr lang="zh-CN" altLang="en-US" noProof="1" dirty="0">
                  <a:solidFill>
                    <a:schemeClr val="bg1"/>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noProof="1" dirty="0">
                  <a:solidFill>
                    <a:schemeClr val="bg1"/>
                  </a:solidFill>
                  <a:latin typeface="宋体" panose="02010600030101010101" pitchFamily="2" charset="-122"/>
                  <a:ea typeface="宋体" panose="02010600030101010101" pitchFamily="2" charset="-122"/>
                  <a:cs typeface="+mn-ea"/>
                </a:rPr>
                <a:t>6）是否存在</a:t>
              </a:r>
              <a:r>
                <a:rPr lang="zh-CN" altLang="en-US" noProof="1" dirty="0">
                  <a:solidFill>
                    <a:srgbClr val="FF0000"/>
                  </a:solidFill>
                  <a:latin typeface="宋体" panose="02010600030101010101" pitchFamily="2" charset="-122"/>
                  <a:ea typeface="宋体" panose="02010600030101010101" pitchFamily="2" charset="-122"/>
                  <a:cs typeface="+mn-ea"/>
                </a:rPr>
                <a:t>吞没、腐蚀性化学品、带电</a:t>
              </a:r>
              <a:r>
                <a:rPr lang="zh-CN" altLang="en-US" noProof="1" dirty="0">
                  <a:solidFill>
                    <a:schemeClr val="bg1"/>
                  </a:solidFill>
                  <a:latin typeface="宋体" panose="02010600030101010101" pitchFamily="2" charset="-122"/>
                  <a:ea typeface="宋体" panose="02010600030101010101" pitchFamily="2" charset="-122"/>
                  <a:cs typeface="+mn-ea"/>
                </a:rPr>
                <a:t>等因素而引起正在作业的人员受到伤害的危险。 </a:t>
              </a:r>
              <a:endParaRPr lang="zh-CN" altLang="en-US" noProof="1" dirty="0">
                <a:solidFill>
                  <a:schemeClr val="bg1"/>
                </a:solidFill>
                <a:latin typeface="宋体" panose="02010600030101010101" pitchFamily="2" charset="-122"/>
                <a:cs typeface="+mn-ea"/>
              </a:endParaRPr>
            </a:p>
          </p:txBody>
        </p:sp>
      </p:grpSp>
    </p:spTree>
  </p:cSld>
  <p:clrMapOvr>
    <a:masterClrMapping/>
  </p:clrMapOvr>
  <p:transition>
    <p:diamond/>
    <p:sndAc>
      <p:stSnd>
        <p:snd r:embed="rId1"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4"/>
          <p:cNvSpPr/>
          <p:nvPr/>
        </p:nvSpPr>
        <p:spPr>
          <a:xfrm>
            <a:off x="1774825" y="763588"/>
            <a:ext cx="7351713" cy="429895"/>
          </a:xfrm>
          <a:prstGeom prst="rect">
            <a:avLst/>
          </a:prstGeom>
          <a:noFill/>
          <a:ln w="9525">
            <a:noFill/>
          </a:ln>
        </p:spPr>
        <p:txBody>
          <a:bodyPr bIns="0" anchor="t" anchorCtr="0">
            <a:spAutoFit/>
          </a:bodyPr>
          <a:p>
            <a:pPr algn="just" eaLnBrk="0" hangingPunct="0"/>
            <a:r>
              <a:rPr lang="zh-CN" altLang="en-US" sz="2500" dirty="0">
                <a:solidFill>
                  <a:srgbClr val="FF0000"/>
                </a:solidFill>
                <a:latin typeface="微软雅黑" panose="020B0503020204020204" charset="-122"/>
                <a:ea typeface="微软雅黑" panose="020B0503020204020204" charset="-122"/>
              </a:rPr>
              <a:t>2.作业前实施隔离、置换通风 </a:t>
            </a:r>
            <a:endParaRPr lang="zh-CN" altLang="en-US" sz="2500" dirty="0">
              <a:solidFill>
                <a:srgbClr val="FF0000"/>
              </a:solidFill>
              <a:latin typeface="微软雅黑" panose="020B0503020204020204" charset="-122"/>
              <a:ea typeface="微软雅黑" panose="020B0503020204020204" charset="-122"/>
            </a:endParaRPr>
          </a:p>
        </p:txBody>
      </p:sp>
      <p:sp>
        <p:nvSpPr>
          <p:cNvPr id="40962" name="Rectangle 22"/>
          <p:cNvSpPr/>
          <p:nvPr/>
        </p:nvSpPr>
        <p:spPr>
          <a:xfrm>
            <a:off x="2782888" y="2060575"/>
            <a:ext cx="6846887" cy="1245235"/>
          </a:xfrm>
          <a:prstGeom prst="rect">
            <a:avLst/>
          </a:prstGeom>
          <a:noFill/>
          <a:ln w="38100" cap="flat" cmpd="sng">
            <a:solidFill>
              <a:srgbClr val="3A66BE"/>
            </a:solidFill>
            <a:prstDash val="sysDash"/>
            <a:miter/>
            <a:headEnd type="none" w="med" len="med"/>
            <a:tailEnd type="none" w="med" len="med"/>
          </a:ln>
        </p:spPr>
        <p:txBody>
          <a:bodyPr wrap="square" anchor="t" anchorCtr="0">
            <a:spAutoFit/>
          </a:bodyPr>
          <a:p>
            <a:pPr algn="just" latinLnBrk="1"/>
            <a:r>
              <a:rPr lang="zh-CN" altLang="en-US" sz="2500" dirty="0">
                <a:solidFill>
                  <a:schemeClr val="tx2"/>
                </a:solidFill>
                <a:latin typeface="宋体" panose="02010600030101010101" pitchFamily="2" charset="-122"/>
                <a:ea typeface="楷体_GB2312" pitchFamily="49" charset="-122"/>
              </a:rPr>
              <a:t>在有限空间敞口(3~5)m范围处设置防护栏或禁戒线等安全警示标志．防止非指定操作人员进入作业区域</a:t>
            </a:r>
            <a:endParaRPr lang="zh-CN" altLang="en-US" sz="2500" dirty="0">
              <a:solidFill>
                <a:schemeClr val="tx2"/>
              </a:solidFill>
              <a:latin typeface="宋体" panose="02010600030101010101" pitchFamily="2" charset="-122"/>
              <a:ea typeface="楷体_GB2312" pitchFamily="49" charset="-122"/>
            </a:endParaRPr>
          </a:p>
        </p:txBody>
      </p:sp>
      <p:sp>
        <p:nvSpPr>
          <p:cNvPr id="40963" name="Rectangle 23"/>
          <p:cNvSpPr/>
          <p:nvPr/>
        </p:nvSpPr>
        <p:spPr>
          <a:xfrm>
            <a:off x="2424113" y="3860800"/>
            <a:ext cx="7591425" cy="1630045"/>
          </a:xfrm>
          <a:prstGeom prst="rect">
            <a:avLst/>
          </a:prstGeom>
          <a:noFill/>
          <a:ln w="38100" cap="flat" cmpd="sng">
            <a:solidFill>
              <a:srgbClr val="3A66BE"/>
            </a:solidFill>
            <a:prstDash val="sysDash"/>
            <a:miter/>
            <a:headEnd type="none" w="med" len="med"/>
            <a:tailEnd type="none" w="med" len="med"/>
          </a:ln>
        </p:spPr>
        <p:txBody>
          <a:bodyPr wrap="square" anchor="t" anchorCtr="0">
            <a:spAutoFit/>
          </a:bodyPr>
          <a:p>
            <a:pPr algn="just" latinLnBrk="1"/>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    对实施作业的受限空间进行</a:t>
            </a:r>
            <a:r>
              <a:rPr lang="zh-CN" altLang="en-US" sz="2500" dirty="0">
                <a:solidFill>
                  <a:srgbClr val="FF0000"/>
                </a:solidFill>
                <a:latin typeface="宋体" panose="02010600030101010101" pitchFamily="2" charset="-122"/>
                <a:ea typeface="楷体_GB2312" pitchFamily="49" charset="-122"/>
                <a:sym typeface="Arial" panose="020B0604020202020204" pitchFamily="34" charset="0"/>
              </a:rPr>
              <a:t>置换通风</a:t>
            </a:r>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，使作业空间内的空气与外界相同，这样可以排除累积、产生或挥发出的可燃、有毒有害气体，保证作业环境中的氧含量，从而保证作业人员安全。 </a:t>
            </a:r>
            <a:endParaRPr lang="zh-CN" altLang="en-US" sz="2500" dirty="0">
              <a:solidFill>
                <a:schemeClr val="tx2"/>
              </a:solidFill>
              <a:latin typeface="宋体" panose="02010600030101010101" pitchFamily="2" charset="-122"/>
              <a:ea typeface="楷体_GB2312" pitchFamily="49" charset="-122"/>
              <a:sym typeface="Arial" panose="020B0604020202020204" pitchFamily="34" charset="0"/>
            </a:endParaRPr>
          </a:p>
        </p:txBody>
      </p:sp>
    </p:spTree>
  </p:cSld>
  <p:clrMapOvr>
    <a:masterClrMapping/>
  </p:clrMapOvr>
  <p:transition>
    <p:diamond/>
    <p:sndAc>
      <p:stSnd>
        <p:snd r:embed="rId1"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4"/>
          <p:cNvSpPr/>
          <p:nvPr/>
        </p:nvSpPr>
        <p:spPr>
          <a:xfrm>
            <a:off x="1703388" y="476250"/>
            <a:ext cx="6400800" cy="429895"/>
          </a:xfrm>
          <a:prstGeom prst="rect">
            <a:avLst/>
          </a:prstGeom>
          <a:noFill/>
          <a:ln w="9525">
            <a:noFill/>
          </a:ln>
        </p:spPr>
        <p:txBody>
          <a:bodyPr bIns="0" anchor="t" anchorCtr="0">
            <a:spAutoFit/>
          </a:bodyPr>
          <a:p>
            <a:pPr algn="just" eaLnBrk="0" hangingPunct="0"/>
            <a:r>
              <a:rPr lang="zh-CN" altLang="en-US" sz="2500" dirty="0">
                <a:solidFill>
                  <a:srgbClr val="FF0000"/>
                </a:solidFill>
                <a:latin typeface="微软雅黑" panose="020B0503020204020204" charset="-122"/>
                <a:ea typeface="微软雅黑" panose="020B0503020204020204" charset="-122"/>
              </a:rPr>
              <a:t>3. 作业前严格进行取样分析</a:t>
            </a:r>
            <a:endParaRPr lang="zh-CN" altLang="en-US" sz="2500" dirty="0">
              <a:solidFill>
                <a:srgbClr val="FF0000"/>
              </a:solidFill>
              <a:latin typeface="微软雅黑" panose="020B0503020204020204" charset="-122"/>
              <a:ea typeface="微软雅黑" panose="020B0503020204020204" charset="-122"/>
            </a:endParaRPr>
          </a:p>
        </p:txBody>
      </p:sp>
      <p:sp>
        <p:nvSpPr>
          <p:cNvPr id="41986" name="Rectangle 5"/>
          <p:cNvSpPr/>
          <p:nvPr/>
        </p:nvSpPr>
        <p:spPr>
          <a:xfrm>
            <a:off x="1919288" y="1125538"/>
            <a:ext cx="8424862" cy="2014855"/>
          </a:xfrm>
          <a:prstGeom prst="rect">
            <a:avLst/>
          </a:prstGeom>
          <a:noFill/>
          <a:ln w="38100" cap="flat" cmpd="sng">
            <a:solidFill>
              <a:srgbClr val="3A66BE"/>
            </a:solidFill>
            <a:prstDash val="sysDash"/>
            <a:miter/>
            <a:headEnd type="none" w="med" len="med"/>
            <a:tailEnd type="none" w="med" len="med"/>
          </a:ln>
        </p:spPr>
        <p:txBody>
          <a:bodyPr anchor="t" anchorCtr="0">
            <a:spAutoFit/>
          </a:bodyPr>
          <a:p>
            <a:pPr algn="just" latinLnBrk="1"/>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   对作业空间的气体成分，特别是</a:t>
            </a:r>
            <a:r>
              <a:rPr lang="zh-CN" altLang="en-US" sz="2500" dirty="0">
                <a:solidFill>
                  <a:srgbClr val="FF0000"/>
                </a:solidFill>
                <a:latin typeface="宋体" panose="02010600030101010101" pitchFamily="2" charset="-122"/>
                <a:ea typeface="楷体_GB2312" pitchFamily="49" charset="-122"/>
                <a:sym typeface="Arial" panose="020B0604020202020204" pitchFamily="34" charset="0"/>
              </a:rPr>
              <a:t>置换通风</a:t>
            </a:r>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后的气体进行取样分析。因不同的气体浓度不同，需对有限空间的</a:t>
            </a:r>
            <a:r>
              <a:rPr lang="zh-CN" altLang="en-US" sz="2500" dirty="0">
                <a:solidFill>
                  <a:srgbClr val="FF0000"/>
                </a:solidFill>
                <a:latin typeface="宋体" panose="02010600030101010101" pitchFamily="2" charset="-122"/>
                <a:ea typeface="楷体_GB2312" pitchFamily="49" charset="-122"/>
                <a:sym typeface="Arial" panose="020B0604020202020204" pitchFamily="34" charset="0"/>
              </a:rPr>
              <a:t>上、中、下</a:t>
            </a:r>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3个高度进行气体检测记录；气体监测的探头必须</a:t>
            </a:r>
            <a:r>
              <a:rPr lang="zh-CN" altLang="en-US" sz="2500" dirty="0">
                <a:solidFill>
                  <a:srgbClr val="FF0000"/>
                </a:solidFill>
                <a:latin typeface="宋体" panose="02010600030101010101" pitchFamily="2" charset="-122"/>
                <a:ea typeface="楷体_GB2312" pitchFamily="49" charset="-122"/>
                <a:sym typeface="Arial" panose="020B0604020202020204" pitchFamily="34" charset="0"/>
              </a:rPr>
              <a:t>到达人员操作的位置</a:t>
            </a:r>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：在测试点停留不少于</a:t>
            </a:r>
            <a:r>
              <a:rPr lang="zh-CN" altLang="en-US" sz="2500" dirty="0">
                <a:solidFill>
                  <a:srgbClr val="FF0000"/>
                </a:solidFill>
                <a:latin typeface="宋体" panose="02010600030101010101" pitchFamily="2" charset="-122"/>
                <a:ea typeface="楷体_GB2312" pitchFamily="49" charset="-122"/>
                <a:sym typeface="Arial" panose="020B0604020202020204" pitchFamily="34" charset="0"/>
              </a:rPr>
              <a:t>3 </a:t>
            </a:r>
            <a:r>
              <a:rPr lang="en-US" altLang="zh-CN" sz="2500" dirty="0">
                <a:solidFill>
                  <a:srgbClr val="FF0000"/>
                </a:solidFill>
                <a:latin typeface="宋体" panose="02010600030101010101" pitchFamily="2" charset="-122"/>
                <a:ea typeface="楷体_GB2312" pitchFamily="49" charset="-122"/>
                <a:sym typeface="Arial" panose="020B0604020202020204" pitchFamily="34" charset="0"/>
              </a:rPr>
              <a:t>min</a:t>
            </a:r>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：如果有限空间有中间平台的话。要对每一个水平面进行同样的检测。 </a:t>
            </a:r>
            <a:endParaRPr lang="zh-CN" altLang="en-US" sz="2500" dirty="0">
              <a:solidFill>
                <a:schemeClr val="tx2"/>
              </a:solidFill>
              <a:latin typeface="宋体" panose="02010600030101010101" pitchFamily="2" charset="-122"/>
              <a:ea typeface="楷体_GB2312" pitchFamily="49" charset="-122"/>
              <a:sym typeface="Arial" panose="020B0604020202020204" pitchFamily="34" charset="0"/>
            </a:endParaRPr>
          </a:p>
        </p:txBody>
      </p:sp>
      <p:graphicFrame>
        <p:nvGraphicFramePr>
          <p:cNvPr id="2" name="表格 1"/>
          <p:cNvGraphicFramePr/>
          <p:nvPr/>
        </p:nvGraphicFramePr>
        <p:xfrm>
          <a:off x="2711450" y="4219575"/>
          <a:ext cx="6399530" cy="1965325"/>
        </p:xfrm>
        <a:graphic>
          <a:graphicData uri="http://schemas.openxmlformats.org/drawingml/2006/table">
            <a:tbl>
              <a:tblPr firstRow="1" bandRow="1">
                <a:tableStyleId>{5C22544A-7EE6-4342-B048-85BDC9FD1C3A}</a:tableStyleId>
              </a:tblPr>
              <a:tblGrid>
                <a:gridCol w="3199765"/>
                <a:gridCol w="3199765"/>
              </a:tblGrid>
              <a:tr h="393065">
                <a:tc>
                  <a:txBody>
                    <a:bodyPr/>
                    <a:p>
                      <a:pPr algn="ctr">
                        <a:buNone/>
                      </a:pPr>
                      <a:r>
                        <a:rPr lang="zh-CN" altLang="en-US"/>
                        <a:t>空气污染物 </a:t>
                      </a:r>
                      <a:endParaRPr lang="zh-CN" altLang="en-US"/>
                    </a:p>
                  </a:txBody>
                  <a:tcPr/>
                </a:tc>
                <a:tc>
                  <a:txBody>
                    <a:bodyPr/>
                    <a:p>
                      <a:pPr algn="ctr">
                        <a:buNone/>
                      </a:pPr>
                      <a:r>
                        <a:rPr lang="zh-CN" altLang="en-US" sz="1800">
                          <a:sym typeface="+mn-ea"/>
                        </a:rPr>
                        <a:t>准许进入条件</a:t>
                      </a:r>
                      <a:endParaRPr lang="zh-CN" altLang="en-US"/>
                    </a:p>
                  </a:txBody>
                  <a:tcPr/>
                </a:tc>
              </a:tr>
              <a:tr h="393065">
                <a:tc>
                  <a:txBody>
                    <a:bodyPr/>
                    <a:p>
                      <a:pPr algn="ctr">
                        <a:buNone/>
                      </a:pPr>
                      <a:r>
                        <a:rPr lang="zh-CN" altLang="en-US" sz="1800">
                          <a:sym typeface="+mn-ea"/>
                        </a:rPr>
                        <a:t>氧气(</a:t>
                      </a:r>
                      <a:r>
                        <a:rPr lang="en-US" altLang="zh-CN" sz="1800">
                          <a:sym typeface="+mn-ea"/>
                        </a:rPr>
                        <a:t>O</a:t>
                      </a:r>
                      <a:r>
                        <a:rPr lang="zh-CN" altLang="en-US" sz="1800" baseline="-25000">
                          <a:sym typeface="+mn-ea"/>
                        </a:rPr>
                        <a:t>2</a:t>
                      </a:r>
                      <a:r>
                        <a:rPr lang="zh-CN" altLang="en-US" sz="1800">
                          <a:sym typeface="+mn-ea"/>
                        </a:rPr>
                        <a:t>)</a:t>
                      </a:r>
                      <a:endParaRPr lang="zh-CN" altLang="en-US"/>
                    </a:p>
                  </a:txBody>
                  <a:tcPr/>
                </a:tc>
                <a:tc>
                  <a:txBody>
                    <a:bodyPr/>
                    <a:p>
                      <a:pPr algn="ctr">
                        <a:buNone/>
                      </a:pPr>
                      <a:r>
                        <a:rPr lang="zh-CN" altLang="en-US" sz="1800">
                          <a:sym typeface="+mn-ea"/>
                        </a:rPr>
                        <a:t>19</a:t>
                      </a:r>
                      <a:r>
                        <a:rPr lang="en-US" altLang="zh-CN" sz="1800">
                          <a:sym typeface="+mn-ea"/>
                        </a:rPr>
                        <a:t>.</a:t>
                      </a:r>
                      <a:r>
                        <a:rPr lang="zh-CN" altLang="en-US" sz="1800">
                          <a:sym typeface="+mn-ea"/>
                        </a:rPr>
                        <a:t>5％一23</a:t>
                      </a:r>
                      <a:r>
                        <a:rPr lang="en-US" altLang="zh-CN" sz="1800">
                          <a:sym typeface="+mn-ea"/>
                        </a:rPr>
                        <a:t>.</a:t>
                      </a:r>
                      <a:r>
                        <a:rPr lang="zh-CN" altLang="en-US" sz="1800">
                          <a:sym typeface="+mn-ea"/>
                        </a:rPr>
                        <a:t>5％</a:t>
                      </a:r>
                      <a:endParaRPr lang="zh-CN" altLang="en-US"/>
                    </a:p>
                  </a:txBody>
                  <a:tcPr/>
                </a:tc>
              </a:tr>
              <a:tr h="393065">
                <a:tc>
                  <a:txBody>
                    <a:bodyPr/>
                    <a:p>
                      <a:pPr algn="ctr">
                        <a:buNone/>
                      </a:pPr>
                      <a:r>
                        <a:rPr lang="zh-CN" altLang="en-US" sz="1800">
                          <a:sym typeface="+mn-ea"/>
                        </a:rPr>
                        <a:t>可燃气体</a:t>
                      </a:r>
                      <a:endParaRPr lang="zh-CN" altLang="en-US"/>
                    </a:p>
                  </a:txBody>
                  <a:tcPr/>
                </a:tc>
                <a:tc>
                  <a:txBody>
                    <a:bodyPr/>
                    <a:p>
                      <a:pPr algn="ctr">
                        <a:buNone/>
                      </a:pPr>
                      <a:r>
                        <a:rPr lang="zh-CN" altLang="en-US" sz="1800">
                          <a:sym typeface="+mn-ea"/>
                        </a:rPr>
                        <a:t>&lt;</a:t>
                      </a:r>
                      <a:r>
                        <a:rPr lang="en-US" altLang="zh-CN" sz="1800">
                          <a:sym typeface="+mn-ea"/>
                        </a:rPr>
                        <a:t>10</a:t>
                      </a:r>
                      <a:r>
                        <a:rPr lang="zh-CN" altLang="en-US" sz="1800">
                          <a:sym typeface="+mn-ea"/>
                        </a:rPr>
                        <a:t>％</a:t>
                      </a:r>
                      <a:endParaRPr lang="zh-CN" altLang="en-US"/>
                    </a:p>
                  </a:txBody>
                  <a:tcPr/>
                </a:tc>
              </a:tr>
              <a:tr h="393065">
                <a:tc>
                  <a:txBody>
                    <a:bodyPr/>
                    <a:p>
                      <a:pPr algn="ctr">
                        <a:buNone/>
                      </a:pPr>
                      <a:r>
                        <a:rPr lang="zh-CN" altLang="en-US" sz="1800">
                          <a:sym typeface="+mn-ea"/>
                        </a:rPr>
                        <a:t>硫化氢(H</a:t>
                      </a:r>
                      <a:r>
                        <a:rPr lang="en-US" altLang="zh-CN" sz="1800" baseline="-25000">
                          <a:sym typeface="+mn-ea"/>
                        </a:rPr>
                        <a:t>2</a:t>
                      </a:r>
                      <a:r>
                        <a:rPr lang="en-US" altLang="zh-CN" sz="1800">
                          <a:sym typeface="+mn-ea"/>
                        </a:rPr>
                        <a:t>S)</a:t>
                      </a:r>
                      <a:endParaRPr lang="en-US" altLang="zh-CN" sz="1800">
                        <a:sym typeface="+mn-ea"/>
                      </a:endParaRPr>
                    </a:p>
                  </a:txBody>
                  <a:tcPr/>
                </a:tc>
                <a:tc>
                  <a:txBody>
                    <a:bodyPr/>
                    <a:p>
                      <a:pPr algn="ctr">
                        <a:buNone/>
                      </a:pPr>
                      <a:r>
                        <a:rPr lang="zh-CN" altLang="en-US" sz="1800">
                          <a:sym typeface="+mn-ea"/>
                        </a:rPr>
                        <a:t>&lt;7 PPM</a:t>
                      </a:r>
                      <a:endParaRPr lang="zh-CN" altLang="en-US"/>
                    </a:p>
                  </a:txBody>
                  <a:tcPr/>
                </a:tc>
              </a:tr>
              <a:tr h="393065">
                <a:tc>
                  <a:txBody>
                    <a:bodyPr/>
                    <a:p>
                      <a:pPr algn="ctr">
                        <a:buNone/>
                      </a:pPr>
                      <a:r>
                        <a:rPr lang="zh-CN" altLang="en-US" sz="1800">
                          <a:sym typeface="+mn-ea"/>
                        </a:rPr>
                        <a:t>一氧化碳(C</a:t>
                      </a:r>
                      <a:r>
                        <a:rPr lang="en-US" altLang="zh-CN" sz="1800">
                          <a:sym typeface="+mn-ea"/>
                        </a:rPr>
                        <a:t>O</a:t>
                      </a:r>
                      <a:r>
                        <a:rPr lang="zh-CN" altLang="en-US" sz="1800">
                          <a:sym typeface="+mn-ea"/>
                        </a:rPr>
                        <a:t>)</a:t>
                      </a:r>
                      <a:endParaRPr lang="zh-CN" altLang="en-US"/>
                    </a:p>
                  </a:txBody>
                  <a:tcPr/>
                </a:tc>
                <a:tc>
                  <a:txBody>
                    <a:bodyPr/>
                    <a:p>
                      <a:pPr algn="ctr">
                        <a:buNone/>
                      </a:pPr>
                      <a:r>
                        <a:rPr lang="zh-CN" altLang="en-US" sz="1800">
                          <a:sym typeface="+mn-ea"/>
                        </a:rPr>
                        <a:t>&lt;25 PP</a:t>
                      </a:r>
                      <a:r>
                        <a:rPr lang="en-US" altLang="zh-CN" sz="1800">
                          <a:sym typeface="+mn-ea"/>
                        </a:rPr>
                        <a:t>M</a:t>
                      </a:r>
                      <a:endParaRPr lang="en-US" altLang="zh-CN" sz="1800">
                        <a:sym typeface="+mn-ea"/>
                      </a:endParaRPr>
                    </a:p>
                  </a:txBody>
                  <a:tcPr/>
                </a:tc>
              </a:tr>
            </a:tbl>
          </a:graphicData>
        </a:graphic>
      </p:graphicFrame>
      <p:sp>
        <p:nvSpPr>
          <p:cNvPr id="42007" name="文本框 2"/>
          <p:cNvSpPr txBox="1"/>
          <p:nvPr/>
        </p:nvSpPr>
        <p:spPr>
          <a:xfrm>
            <a:off x="3503613" y="3716338"/>
            <a:ext cx="5186362" cy="460375"/>
          </a:xfrm>
          <a:prstGeom prst="rect">
            <a:avLst/>
          </a:prstGeom>
          <a:noFill/>
          <a:ln w="9525">
            <a:noFill/>
          </a:ln>
        </p:spPr>
        <p:txBody>
          <a:bodyPr wrap="square" anchor="t" anchorCtr="0">
            <a:spAutoFit/>
          </a:bodyPr>
          <a:p>
            <a:r>
              <a:rPr lang="zh-CN" altLang="en-US" sz="2400">
                <a:solidFill>
                  <a:srgbClr val="0070C0"/>
                </a:solidFill>
                <a:latin typeface="Arial" panose="020B0604020202020204" pitchFamily="34" charset="0"/>
                <a:ea typeface="宋体" panose="02010600030101010101" pitchFamily="2" charset="-122"/>
              </a:rPr>
              <a:t>允许进入有限空间作业环境气体条件</a:t>
            </a:r>
            <a:endParaRPr lang="zh-CN" altLang="en-US" sz="2400">
              <a:solidFill>
                <a:srgbClr val="0070C0"/>
              </a:solidFill>
              <a:latin typeface="Arial" panose="020B0604020202020204" pitchFamily="34" charset="0"/>
              <a:ea typeface="宋体" panose="02010600030101010101" pitchFamily="2" charset="-122"/>
            </a:endParaRPr>
          </a:p>
        </p:txBody>
      </p:sp>
    </p:spTree>
  </p:cSld>
  <p:clrMapOvr>
    <a:masterClrMapping/>
  </p:clrMapOvr>
  <p:transition>
    <p:diamond/>
    <p:sndAc>
      <p:stSnd>
        <p:snd r:embed="rId1" name="arrow.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内容占位符 2"/>
          <p:cNvSpPr>
            <a:spLocks noGrp="1"/>
          </p:cNvSpPr>
          <p:nvPr>
            <p:ph idx="1"/>
          </p:nvPr>
        </p:nvSpPr>
        <p:spPr>
          <a:xfrm>
            <a:off x="2424113" y="3571875"/>
            <a:ext cx="7154862" cy="1630045"/>
          </a:xfrm>
          <a:ln w="38100">
            <a:solidFill>
              <a:srgbClr val="3A66BE"/>
            </a:solidFill>
            <a:prstDash val="sysDash"/>
            <a:miter/>
          </a:ln>
        </p:spPr>
        <p:txBody>
          <a:bodyPr wrap="square" anchor="t" anchorCtr="0">
            <a:spAutoFit/>
          </a:bodyPr>
          <a:p>
            <a:pPr marL="0" algn="just" latinLnBrk="1">
              <a:buNone/>
            </a:pPr>
            <a:r>
              <a:rPr lang="zh-CN" altLang="en-US" sz="2500" b="1" dirty="0">
                <a:solidFill>
                  <a:schemeClr val="tx2"/>
                </a:solidFill>
                <a:latin typeface="宋体" panose="02010600030101010101" pitchFamily="2" charset="-122"/>
                <a:ea typeface="楷体_GB2312" pitchFamily="49" charset="-122"/>
                <a:sym typeface="Arial" panose="020B0604020202020204" pitchFamily="34" charset="0"/>
              </a:rPr>
              <a:t>如果在进入有限空间前检测出危害性气体或重大的结构缺陷 则禁止进入。必须打开300 m以内的检查井盖进行强制通风放气。检测气体达标后，40min 后再次检测仍不超标，方可进入作业。</a:t>
            </a:r>
            <a:endParaRPr lang="zh-CN" altLang="en-US" sz="2500" b="1" dirty="0">
              <a:solidFill>
                <a:schemeClr val="tx2"/>
              </a:solidFill>
              <a:latin typeface="宋体" panose="02010600030101010101" pitchFamily="2" charset="-122"/>
              <a:ea typeface="楷体_GB2312" pitchFamily="49" charset="-122"/>
              <a:sym typeface="Arial" panose="020B0604020202020204" pitchFamily="34" charset="0"/>
            </a:endParaRPr>
          </a:p>
        </p:txBody>
      </p:sp>
      <p:sp>
        <p:nvSpPr>
          <p:cNvPr id="43010" name="矩形 3"/>
          <p:cNvSpPr/>
          <p:nvPr/>
        </p:nvSpPr>
        <p:spPr>
          <a:xfrm>
            <a:off x="2568575" y="1916113"/>
            <a:ext cx="6765925" cy="1245235"/>
          </a:xfrm>
          <a:prstGeom prst="rect">
            <a:avLst/>
          </a:prstGeom>
          <a:noFill/>
          <a:ln w="38100" cap="flat" cmpd="sng">
            <a:solidFill>
              <a:srgbClr val="3A66BE"/>
            </a:solidFill>
            <a:prstDash val="sysDash"/>
            <a:miter/>
            <a:headEnd type="none" w="med" len="med"/>
            <a:tailEnd type="none" w="med" len="med"/>
          </a:ln>
        </p:spPr>
        <p:txBody>
          <a:bodyPr wrap="square" anchor="t" anchorCtr="0">
            <a:spAutoFit/>
          </a:bodyPr>
          <a:p>
            <a:pPr algn="just" latinLnBrk="1"/>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如果危害性气体没有超标，也没有检测出重大的结构缺陷．通风40 min后再次进行检测仍不超标。方可下井作业。</a:t>
            </a:r>
            <a:endParaRPr lang="zh-CN" altLang="en-US" sz="2500" dirty="0">
              <a:solidFill>
                <a:schemeClr val="tx2"/>
              </a:solidFill>
              <a:latin typeface="宋体" panose="02010600030101010101" pitchFamily="2" charset="-122"/>
              <a:ea typeface="楷体_GB2312" pitchFamily="49" charset="-122"/>
              <a:sym typeface="Arial" panose="020B0604020202020204" pitchFamily="34" charset="0"/>
            </a:endParaRPr>
          </a:p>
        </p:txBody>
      </p:sp>
      <p:sp>
        <p:nvSpPr>
          <p:cNvPr id="43011" name="Rectangle 4"/>
          <p:cNvSpPr/>
          <p:nvPr/>
        </p:nvSpPr>
        <p:spPr>
          <a:xfrm>
            <a:off x="1847850" y="692150"/>
            <a:ext cx="6400800" cy="429895"/>
          </a:xfrm>
          <a:prstGeom prst="rect">
            <a:avLst/>
          </a:prstGeom>
          <a:noFill/>
          <a:ln w="9525">
            <a:noFill/>
          </a:ln>
        </p:spPr>
        <p:txBody>
          <a:bodyPr bIns="0" anchor="t" anchorCtr="0">
            <a:spAutoFit/>
          </a:bodyPr>
          <a:p>
            <a:pPr algn="just" eaLnBrk="0" hangingPunct="0"/>
            <a:r>
              <a:rPr lang="zh-CN" altLang="en-US" sz="2500" dirty="0">
                <a:solidFill>
                  <a:srgbClr val="FF0000"/>
                </a:solidFill>
                <a:latin typeface="微软雅黑" panose="020B0503020204020204" charset="-122"/>
                <a:ea typeface="微软雅黑" panose="020B0503020204020204" charset="-122"/>
              </a:rPr>
              <a:t>3. 作业前严格进行取样分析</a:t>
            </a:r>
            <a:endParaRPr lang="zh-CN" altLang="en-US" sz="2500"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033" name="Group 2"/>
          <p:cNvGrpSpPr/>
          <p:nvPr/>
        </p:nvGrpSpPr>
        <p:grpSpPr>
          <a:xfrm>
            <a:off x="4908550" y="1906588"/>
            <a:ext cx="2965450" cy="3887787"/>
            <a:chOff x="779616" y="0"/>
            <a:chExt cx="2966030" cy="3888427"/>
          </a:xfrm>
        </p:grpSpPr>
        <p:sp>
          <p:nvSpPr>
            <p:cNvPr id="44034" name="椭圆 2"/>
            <p:cNvSpPr/>
            <p:nvPr/>
          </p:nvSpPr>
          <p:spPr>
            <a:xfrm>
              <a:off x="955863" y="1233691"/>
              <a:ext cx="1483016" cy="1481383"/>
            </a:xfrm>
            <a:prstGeom prst="ellipse">
              <a:avLst/>
            </a:prstGeom>
            <a:noFill/>
            <a:ln w="127000" cap="flat" cmpd="sng">
              <a:solidFill>
                <a:srgbClr val="2091AC"/>
              </a:solidFill>
              <a:prstDash val="solid"/>
              <a:round/>
              <a:headEnd type="none" w="med" len="med"/>
              <a:tailEnd type="none" w="med" len="med"/>
            </a:ln>
          </p:spPr>
          <p:txBody>
            <a:bodyPr anchor="ctr" anchorCtr="0"/>
            <a:p>
              <a:pPr algn="ctr"/>
              <a:r>
                <a:rPr lang="en-US" altLang="zh-CN" dirty="0">
                  <a:latin typeface="Calibri" panose="020F0502020204030204" pitchFamily="34" charset="0"/>
                  <a:ea typeface="宋体" panose="02010600030101010101" pitchFamily="2" charset="-122"/>
                </a:rPr>
                <a:t> 安全防护用品及设备 </a:t>
              </a:r>
              <a:endParaRPr lang="en-US" altLang="zh-CN" dirty="0">
                <a:latin typeface="Calibri" panose="020F0502020204030204" pitchFamily="34" charset="0"/>
                <a:ea typeface="宋体" panose="02010600030101010101" pitchFamily="2" charset="-122"/>
              </a:endParaRPr>
            </a:p>
          </p:txBody>
        </p:sp>
        <p:grpSp>
          <p:nvGrpSpPr>
            <p:cNvPr id="44035" name="Group 4"/>
            <p:cNvGrpSpPr/>
            <p:nvPr/>
          </p:nvGrpSpPr>
          <p:grpSpPr>
            <a:xfrm>
              <a:off x="1981202" y="0"/>
              <a:ext cx="692724" cy="1246906"/>
              <a:chOff x="0" y="0"/>
              <a:chExt cx="692724" cy="1246906"/>
            </a:xfrm>
          </p:grpSpPr>
          <p:cxnSp>
            <p:nvCxnSpPr>
              <p:cNvPr id="44036" name="直接连接符 4"/>
              <p:cNvCxnSpPr/>
              <p:nvPr/>
            </p:nvCxnSpPr>
            <p:spPr>
              <a:xfrm rot="5400000">
                <a:off x="-235387" y="512041"/>
                <a:ext cx="970122" cy="498573"/>
              </a:xfrm>
              <a:prstGeom prst="line">
                <a:avLst/>
              </a:prstGeom>
              <a:ln w="76200" cap="flat" cmpd="sng">
                <a:solidFill>
                  <a:srgbClr val="44B093"/>
                </a:solidFill>
                <a:prstDash val="solid"/>
                <a:round/>
                <a:headEnd type="none" w="med" len="med"/>
                <a:tailEnd type="none" w="med" len="med"/>
              </a:ln>
            </p:spPr>
          </p:cxnSp>
          <p:sp>
            <p:nvSpPr>
              <p:cNvPr id="44037" name="椭圆 8"/>
              <p:cNvSpPr/>
              <p:nvPr/>
            </p:nvSpPr>
            <p:spPr>
              <a:xfrm>
                <a:off x="429096" y="0"/>
                <a:ext cx="263577" cy="263569"/>
              </a:xfrm>
              <a:prstGeom prst="ellipse">
                <a:avLst/>
              </a:prstGeom>
              <a:noFill/>
              <a:ln w="76200" cap="flat" cmpd="sng">
                <a:solidFill>
                  <a:srgbClr val="44B093"/>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grpSp>
        <p:grpSp>
          <p:nvGrpSpPr>
            <p:cNvPr id="44038" name="Group 7"/>
            <p:cNvGrpSpPr/>
            <p:nvPr/>
          </p:nvGrpSpPr>
          <p:grpSpPr>
            <a:xfrm>
              <a:off x="2216727" y="615207"/>
              <a:ext cx="938277" cy="853374"/>
              <a:chOff x="0" y="0"/>
              <a:chExt cx="938277" cy="853374"/>
            </a:xfrm>
          </p:grpSpPr>
          <p:sp>
            <p:nvSpPr>
              <p:cNvPr id="44039" name="椭圆 12"/>
              <p:cNvSpPr/>
              <p:nvPr/>
            </p:nvSpPr>
            <p:spPr>
              <a:xfrm rot="999334">
                <a:off x="742954" y="-743"/>
                <a:ext cx="195301" cy="195295"/>
              </a:xfrm>
              <a:prstGeom prst="ellipse">
                <a:avLst/>
              </a:prstGeom>
              <a:noFill/>
              <a:ln w="76200" cap="flat" cmpd="sng">
                <a:solidFill>
                  <a:srgbClr val="44B093"/>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cxnSp>
            <p:nvCxnSpPr>
              <p:cNvPr id="44040" name="直接连接符 15"/>
              <p:cNvCxnSpPr>
                <a:stCxn id="44039" idx="3"/>
              </p:cNvCxnSpPr>
              <p:nvPr/>
            </p:nvCxnSpPr>
            <p:spPr>
              <a:xfrm rot="5400000">
                <a:off x="22099" y="121499"/>
                <a:ext cx="709729" cy="754211"/>
              </a:xfrm>
              <a:prstGeom prst="line">
                <a:avLst/>
              </a:prstGeom>
              <a:ln w="76200" cap="flat" cmpd="sng">
                <a:solidFill>
                  <a:srgbClr val="44B093"/>
                </a:solidFill>
                <a:prstDash val="solid"/>
                <a:round/>
                <a:headEnd type="none" w="med" len="med"/>
                <a:tailEnd type="none" w="med" len="med"/>
              </a:ln>
            </p:spPr>
          </p:cxnSp>
        </p:grpSp>
        <p:grpSp>
          <p:nvGrpSpPr>
            <p:cNvPr id="44041" name="Group 10"/>
            <p:cNvGrpSpPr/>
            <p:nvPr/>
          </p:nvGrpSpPr>
          <p:grpSpPr>
            <a:xfrm rot="2982956">
              <a:off x="2820479" y="996288"/>
              <a:ext cx="642175" cy="1208157"/>
              <a:chOff x="0" y="0"/>
              <a:chExt cx="692724" cy="1246906"/>
            </a:xfrm>
          </p:grpSpPr>
          <p:cxnSp>
            <p:nvCxnSpPr>
              <p:cNvPr id="44042" name="直接连接符 21"/>
              <p:cNvCxnSpPr>
                <a:stCxn id="44039" idx="3"/>
              </p:cNvCxnSpPr>
              <p:nvPr/>
            </p:nvCxnSpPr>
            <p:spPr>
              <a:xfrm rot="5400000">
                <a:off x="-236916" y="511467"/>
                <a:ext cx="970132" cy="496696"/>
              </a:xfrm>
              <a:prstGeom prst="line">
                <a:avLst/>
              </a:prstGeom>
              <a:ln w="76200" cap="flat" cmpd="sng">
                <a:solidFill>
                  <a:srgbClr val="FFA902"/>
                </a:solidFill>
                <a:prstDash val="solid"/>
                <a:round/>
                <a:headEnd type="none" w="med" len="med"/>
                <a:tailEnd type="none" w="med" len="med"/>
              </a:ln>
            </p:spPr>
          </p:cxnSp>
          <p:sp>
            <p:nvSpPr>
              <p:cNvPr id="44043" name="椭圆 22"/>
              <p:cNvSpPr/>
              <p:nvPr/>
            </p:nvSpPr>
            <p:spPr>
              <a:xfrm>
                <a:off x="426037" y="-576"/>
                <a:ext cx="263762" cy="263836"/>
              </a:xfrm>
              <a:prstGeom prst="ellipse">
                <a:avLst/>
              </a:prstGeom>
              <a:noFill/>
              <a:ln w="76200" cap="flat" cmpd="sng">
                <a:solidFill>
                  <a:srgbClr val="FFA902"/>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grpSp>
        <p:grpSp>
          <p:nvGrpSpPr>
            <p:cNvPr id="44044" name="Group 13"/>
            <p:cNvGrpSpPr/>
            <p:nvPr/>
          </p:nvGrpSpPr>
          <p:grpSpPr>
            <a:xfrm>
              <a:off x="2633572" y="1730821"/>
              <a:ext cx="1067067" cy="754330"/>
              <a:chOff x="0" y="0"/>
              <a:chExt cx="1067067" cy="754330"/>
            </a:xfrm>
          </p:grpSpPr>
          <p:sp>
            <p:nvSpPr>
              <p:cNvPr id="44045" name="椭圆 24"/>
              <p:cNvSpPr/>
              <p:nvPr/>
            </p:nvSpPr>
            <p:spPr>
              <a:xfrm rot="4130183">
                <a:off x="871523" y="357873"/>
                <a:ext cx="196883" cy="195301"/>
              </a:xfrm>
              <a:prstGeom prst="ellipse">
                <a:avLst/>
              </a:prstGeom>
              <a:noFill/>
              <a:ln w="76200" cap="flat" cmpd="sng">
                <a:solidFill>
                  <a:srgbClr val="FFA902"/>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cxnSp>
            <p:nvCxnSpPr>
              <p:cNvPr id="44046" name="直接连接符 25"/>
              <p:cNvCxnSpPr>
                <a:stCxn id="44039" idx="3"/>
              </p:cNvCxnSpPr>
              <p:nvPr/>
            </p:nvCxnSpPr>
            <p:spPr>
              <a:xfrm rot="8530849">
                <a:off x="608" y="-160"/>
                <a:ext cx="709751" cy="754187"/>
              </a:xfrm>
              <a:prstGeom prst="line">
                <a:avLst/>
              </a:prstGeom>
              <a:ln w="76200" cap="flat" cmpd="sng">
                <a:solidFill>
                  <a:srgbClr val="FFA902"/>
                </a:solidFill>
                <a:prstDash val="solid"/>
                <a:round/>
                <a:headEnd type="none" w="med" len="med"/>
                <a:tailEnd type="none" w="med" len="med"/>
              </a:ln>
            </p:spPr>
          </p:cxnSp>
        </p:grpSp>
        <p:grpSp>
          <p:nvGrpSpPr>
            <p:cNvPr id="44047" name="Group 16"/>
            <p:cNvGrpSpPr/>
            <p:nvPr/>
          </p:nvGrpSpPr>
          <p:grpSpPr>
            <a:xfrm>
              <a:off x="2296781" y="2454552"/>
              <a:ext cx="981041" cy="796290"/>
              <a:chOff x="0" y="0"/>
              <a:chExt cx="981041" cy="796290"/>
            </a:xfrm>
          </p:grpSpPr>
          <p:cxnSp>
            <p:nvCxnSpPr>
              <p:cNvPr id="44048" name="直接连接符 28"/>
              <p:cNvCxnSpPr>
                <a:stCxn id="44039" idx="3"/>
              </p:cNvCxnSpPr>
              <p:nvPr/>
            </p:nvCxnSpPr>
            <p:spPr>
              <a:xfrm rot="10800000">
                <a:off x="783" y="128"/>
                <a:ext cx="749447" cy="550953"/>
              </a:xfrm>
              <a:prstGeom prst="line">
                <a:avLst/>
              </a:prstGeom>
              <a:ln w="76200" cap="flat" cmpd="sng">
                <a:solidFill>
                  <a:srgbClr val="9ECA06"/>
                </a:solidFill>
                <a:prstDash val="solid"/>
                <a:round/>
                <a:headEnd type="none" w="med" len="med"/>
                <a:tailEnd type="none" w="med" len="med"/>
              </a:ln>
            </p:spPr>
          </p:cxnSp>
          <p:sp>
            <p:nvSpPr>
              <p:cNvPr id="44049" name="椭圆 29"/>
              <p:cNvSpPr/>
              <p:nvPr/>
            </p:nvSpPr>
            <p:spPr>
              <a:xfrm rot="5864527">
                <a:off x="716885" y="532019"/>
                <a:ext cx="263568" cy="263577"/>
              </a:xfrm>
              <a:prstGeom prst="ellipse">
                <a:avLst/>
              </a:prstGeom>
              <a:noFill/>
              <a:ln w="76200" cap="flat" cmpd="sng">
                <a:solidFill>
                  <a:srgbClr val="9ECA06"/>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grpSp>
        <p:grpSp>
          <p:nvGrpSpPr>
            <p:cNvPr id="44050" name="Group 19"/>
            <p:cNvGrpSpPr/>
            <p:nvPr/>
          </p:nvGrpSpPr>
          <p:grpSpPr>
            <a:xfrm rot="3485864">
              <a:off x="1802297" y="2977726"/>
              <a:ext cx="1067067" cy="754330"/>
              <a:chOff x="0" y="0"/>
              <a:chExt cx="1067067" cy="754330"/>
            </a:xfrm>
          </p:grpSpPr>
          <p:sp>
            <p:nvSpPr>
              <p:cNvPr id="44051" name="椭圆 33"/>
              <p:cNvSpPr/>
              <p:nvPr/>
            </p:nvSpPr>
            <p:spPr>
              <a:xfrm rot="4130183">
                <a:off x="870997" y="357491"/>
                <a:ext cx="196889" cy="195294"/>
              </a:xfrm>
              <a:prstGeom prst="ellipse">
                <a:avLst/>
              </a:prstGeom>
              <a:noFill/>
              <a:ln w="76200" cap="flat" cmpd="sng">
                <a:solidFill>
                  <a:srgbClr val="9ECA06"/>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cxnSp>
            <p:nvCxnSpPr>
              <p:cNvPr id="44052" name="直接连接符 34"/>
              <p:cNvCxnSpPr>
                <a:stCxn id="44039" idx="3"/>
              </p:cNvCxnSpPr>
              <p:nvPr/>
            </p:nvCxnSpPr>
            <p:spPr>
              <a:xfrm rot="8530849">
                <a:off x="-1381" y="-548"/>
                <a:ext cx="709730" cy="754211"/>
              </a:xfrm>
              <a:prstGeom prst="line">
                <a:avLst/>
              </a:prstGeom>
              <a:ln w="76200" cap="flat" cmpd="sng">
                <a:solidFill>
                  <a:srgbClr val="9ECA06"/>
                </a:solidFill>
                <a:prstDash val="solid"/>
                <a:round/>
                <a:headEnd type="none" w="med" len="med"/>
                <a:tailEnd type="none" w="med" len="med"/>
              </a:ln>
            </p:spPr>
          </p:cxnSp>
        </p:grpSp>
        <p:sp>
          <p:nvSpPr>
            <p:cNvPr id="44053" name="弧形 36"/>
            <p:cNvSpPr/>
            <p:nvPr/>
          </p:nvSpPr>
          <p:spPr>
            <a:xfrm>
              <a:off x="779616" y="968535"/>
              <a:ext cx="1983176" cy="1983114"/>
            </a:xfrm>
            <a:custGeom>
              <a:avLst/>
              <a:gdLst/>
              <a:ahLst/>
              <a:cxnLst>
                <a:cxn ang="0">
                  <a:pos x="1289827" y="45912"/>
                </a:cxn>
                <a:cxn ang="0">
                  <a:pos x="1983162" y="986350"/>
                </a:cxn>
                <a:cxn ang="0">
                  <a:pos x="1299742" y="1934018"/>
                </a:cxn>
                <a:cxn ang="0">
                  <a:pos x="991588" y="991557"/>
                </a:cxn>
                <a:cxn ang="0">
                  <a:pos x="1289827" y="45912"/>
                </a:cxn>
                <a:cxn ang="0">
                  <a:pos x="1289827" y="45912"/>
                </a:cxn>
                <a:cxn ang="0">
                  <a:pos x="1983162" y="986350"/>
                </a:cxn>
                <a:cxn ang="0">
                  <a:pos x="1299742" y="1934018"/>
                </a:cxn>
              </a:cxnLst>
              <a:pathLst>
                <a:path w="1983176" h="1983114" stroke="0">
                  <a:moveTo>
                    <a:pt x="1289827" y="45912"/>
                  </a:moveTo>
                  <a:cubicBezTo>
                    <a:pt x="1700706" y="175488"/>
                    <a:pt x="1980900" y="555541"/>
                    <a:pt x="1983162" y="986350"/>
                  </a:cubicBezTo>
                  <a:cubicBezTo>
                    <a:pt x="1985424" y="1417159"/>
                    <a:pt x="1709238" y="1800134"/>
                    <a:pt x="1299742" y="1934018"/>
                  </a:cubicBezTo>
                  <a:lnTo>
                    <a:pt x="991588" y="991557"/>
                  </a:lnTo>
                  <a:lnTo>
                    <a:pt x="1289827" y="45912"/>
                  </a:lnTo>
                  <a:close/>
                </a:path>
                <a:path w="1983176" h="1983114" fill="none">
                  <a:moveTo>
                    <a:pt x="1289827" y="45912"/>
                  </a:moveTo>
                  <a:cubicBezTo>
                    <a:pt x="1700706" y="175488"/>
                    <a:pt x="1980900" y="555541"/>
                    <a:pt x="1983162" y="986350"/>
                  </a:cubicBezTo>
                  <a:cubicBezTo>
                    <a:pt x="1985424" y="1417159"/>
                    <a:pt x="1709238" y="1800134"/>
                    <a:pt x="1299742" y="1934018"/>
                  </a:cubicBezTo>
                </a:path>
              </a:pathLst>
            </a:custGeom>
            <a:noFill/>
            <a:ln w="76200" cap="flat" cmpd="sng">
              <a:solidFill>
                <a:srgbClr val="BCBCBC"/>
              </a:solidFill>
              <a:prstDash val="solid"/>
              <a:round/>
              <a:headEnd type="none" w="med" len="med"/>
              <a:tailEnd type="none" w="med" len="med"/>
            </a:ln>
          </p:spPr>
          <p:txBody>
            <a:bodyPr/>
            <a:p>
              <a:endParaRPr lang="zh-CN" altLang="en-US"/>
            </a:p>
          </p:txBody>
        </p:sp>
      </p:grpSp>
      <p:sp>
        <p:nvSpPr>
          <p:cNvPr id="44054" name="TextBox 47"/>
          <p:cNvSpPr txBox="1"/>
          <p:nvPr/>
        </p:nvSpPr>
        <p:spPr>
          <a:xfrm>
            <a:off x="6872288" y="1625600"/>
            <a:ext cx="2355850" cy="398780"/>
          </a:xfrm>
          <a:prstGeom prst="rect">
            <a:avLst/>
          </a:prstGeom>
          <a:noFill/>
          <a:ln w="9525">
            <a:noFill/>
          </a:ln>
        </p:spPr>
        <p:txBody>
          <a:bodyPr anchor="t" anchorCtr="0">
            <a:spAutoFit/>
          </a:bodyPr>
          <a:p>
            <a:r>
              <a:rPr lang="en-US" altLang="zh-CN" dirty="0">
                <a:solidFill>
                  <a:srgbClr val="44B093"/>
                </a:solidFill>
                <a:latin typeface="Calibri" panose="020F0502020204030204" pitchFamily="34" charset="0"/>
                <a:ea typeface="宋体" panose="02010600030101010101" pitchFamily="2" charset="-122"/>
              </a:rPr>
              <a:t>全身式安全带 </a:t>
            </a:r>
            <a:endParaRPr lang="zh-CN" altLang="en-US" dirty="0">
              <a:solidFill>
                <a:srgbClr val="44B093"/>
              </a:solidFill>
              <a:latin typeface="Calibri" panose="020F0502020204030204" pitchFamily="34" charset="0"/>
              <a:ea typeface="宋体" panose="02010600030101010101" pitchFamily="2" charset="-122"/>
            </a:endParaRPr>
          </a:p>
        </p:txBody>
      </p:sp>
      <p:sp>
        <p:nvSpPr>
          <p:cNvPr id="44055" name="TextBox 48"/>
          <p:cNvSpPr txBox="1"/>
          <p:nvPr/>
        </p:nvSpPr>
        <p:spPr>
          <a:xfrm>
            <a:off x="7329488" y="2266950"/>
            <a:ext cx="2355850" cy="398780"/>
          </a:xfrm>
          <a:prstGeom prst="rect">
            <a:avLst/>
          </a:prstGeom>
          <a:noFill/>
          <a:ln w="9525">
            <a:noFill/>
          </a:ln>
        </p:spPr>
        <p:txBody>
          <a:bodyPr anchor="t" anchorCtr="0">
            <a:spAutoFit/>
          </a:bodyPr>
          <a:p>
            <a:pPr>
              <a:buFont typeface="Wingdings" panose="05000000000000000000" pitchFamily="2" charset="2"/>
            </a:pPr>
            <a:r>
              <a:rPr lang="en-US" altLang="zh-CN" dirty="0">
                <a:solidFill>
                  <a:srgbClr val="44B093"/>
                </a:solidFill>
                <a:latin typeface="Calibri" panose="020F0502020204030204" pitchFamily="34" charset="0"/>
                <a:ea typeface="宋体" panose="02010600030101010101" pitchFamily="2" charset="-122"/>
              </a:rPr>
              <a:t>   防坠落制动器</a:t>
            </a:r>
            <a:endParaRPr lang="en-US" altLang="zh-CN" dirty="0">
              <a:solidFill>
                <a:srgbClr val="44B093"/>
              </a:solidFill>
              <a:latin typeface="Calibri" panose="020F0502020204030204" pitchFamily="34" charset="0"/>
              <a:ea typeface="宋体" panose="02010600030101010101" pitchFamily="2" charset="-122"/>
            </a:endParaRPr>
          </a:p>
        </p:txBody>
      </p:sp>
      <p:sp>
        <p:nvSpPr>
          <p:cNvPr id="44056" name="TextBox 49"/>
          <p:cNvSpPr txBox="1"/>
          <p:nvPr/>
        </p:nvSpPr>
        <p:spPr>
          <a:xfrm>
            <a:off x="7994650" y="3071813"/>
            <a:ext cx="2355850" cy="398780"/>
          </a:xfrm>
          <a:prstGeom prst="rect">
            <a:avLst/>
          </a:prstGeom>
          <a:noFill/>
          <a:ln w="9525">
            <a:noFill/>
          </a:ln>
        </p:spPr>
        <p:txBody>
          <a:bodyPr anchor="t" anchorCtr="0">
            <a:spAutoFit/>
          </a:bodyPr>
          <a:p>
            <a:pPr>
              <a:buFont typeface="Wingdings" panose="05000000000000000000" pitchFamily="2" charset="2"/>
            </a:pPr>
            <a:r>
              <a:rPr lang="en-US" altLang="zh-CN" dirty="0">
                <a:solidFill>
                  <a:srgbClr val="FFA902"/>
                </a:solidFill>
                <a:latin typeface="Calibri" panose="020F0502020204030204" pitchFamily="34" charset="0"/>
                <a:ea typeface="宋体" panose="02010600030101010101" pitchFamily="2" charset="-122"/>
              </a:rPr>
              <a:t>轴流风机</a:t>
            </a:r>
            <a:endParaRPr lang="zh-CN" altLang="en-US" dirty="0">
              <a:solidFill>
                <a:srgbClr val="FFA902"/>
              </a:solidFill>
              <a:latin typeface="Calibri" panose="020F0502020204030204" pitchFamily="34" charset="0"/>
              <a:ea typeface="宋体" panose="02010600030101010101" pitchFamily="2" charset="-122"/>
            </a:endParaRPr>
          </a:p>
        </p:txBody>
      </p:sp>
      <p:sp>
        <p:nvSpPr>
          <p:cNvPr id="44057" name="TextBox 50"/>
          <p:cNvSpPr txBox="1"/>
          <p:nvPr/>
        </p:nvSpPr>
        <p:spPr>
          <a:xfrm>
            <a:off x="7896225" y="3860800"/>
            <a:ext cx="2354263" cy="706755"/>
          </a:xfrm>
          <a:prstGeom prst="rect">
            <a:avLst/>
          </a:prstGeom>
          <a:noFill/>
          <a:ln w="9525">
            <a:noFill/>
          </a:ln>
        </p:spPr>
        <p:txBody>
          <a:bodyPr anchor="t" anchorCtr="0">
            <a:spAutoFit/>
          </a:bodyPr>
          <a:p>
            <a:r>
              <a:rPr lang="en-US" altLang="zh-CN" dirty="0">
                <a:solidFill>
                  <a:srgbClr val="FFA902"/>
                </a:solidFill>
                <a:latin typeface="Calibri" panose="020F0502020204030204" pitchFamily="34" charset="0"/>
                <a:ea typeface="宋体" panose="02010600030101010101" pitchFamily="2" charset="-122"/>
              </a:rPr>
              <a:t>   信号和通信设备</a:t>
            </a:r>
            <a:r>
              <a:rPr lang="zh-CN" altLang="en-US" dirty="0">
                <a:solidFill>
                  <a:srgbClr val="FFA902"/>
                </a:solidFill>
                <a:latin typeface="Calibri" panose="020F0502020204030204" pitchFamily="34" charset="0"/>
                <a:ea typeface="宋体" panose="02010600030101010101" pitchFamily="2" charset="-122"/>
              </a:rPr>
              <a:t>（如对讲机）</a:t>
            </a:r>
            <a:endParaRPr lang="zh-CN" altLang="en-US" dirty="0">
              <a:solidFill>
                <a:srgbClr val="FFA902"/>
              </a:solidFill>
              <a:latin typeface="Calibri" panose="020F0502020204030204" pitchFamily="34" charset="0"/>
              <a:ea typeface="宋体" panose="02010600030101010101" pitchFamily="2" charset="-122"/>
            </a:endParaRPr>
          </a:p>
        </p:txBody>
      </p:sp>
      <p:sp>
        <p:nvSpPr>
          <p:cNvPr id="44058" name="TextBox 51"/>
          <p:cNvSpPr txBox="1"/>
          <p:nvPr/>
        </p:nvSpPr>
        <p:spPr>
          <a:xfrm>
            <a:off x="7467600" y="4884738"/>
            <a:ext cx="2355850" cy="706755"/>
          </a:xfrm>
          <a:prstGeom prst="rect">
            <a:avLst/>
          </a:prstGeom>
          <a:noFill/>
          <a:ln w="9525">
            <a:noFill/>
          </a:ln>
        </p:spPr>
        <p:txBody>
          <a:bodyPr anchor="t" anchorCtr="0">
            <a:spAutoFit/>
          </a:bodyPr>
          <a:p>
            <a:r>
              <a:rPr lang="en-US" altLang="zh-CN" dirty="0">
                <a:solidFill>
                  <a:srgbClr val="9ECA06"/>
                </a:solidFill>
                <a:latin typeface="Calibri" panose="020F0502020204030204" pitchFamily="34" charset="0"/>
                <a:ea typeface="宋体" panose="02010600030101010101" pitchFamily="2" charset="-122"/>
              </a:rPr>
              <a:t>自给式呼吸器或紧急逃生呼吸器 </a:t>
            </a:r>
            <a:endParaRPr lang="zh-CN" altLang="en-US" dirty="0">
              <a:solidFill>
                <a:srgbClr val="9ECA06"/>
              </a:solidFill>
              <a:latin typeface="Calibri" panose="020F0502020204030204" pitchFamily="34" charset="0"/>
              <a:ea typeface="宋体" panose="02010600030101010101" pitchFamily="2" charset="-122"/>
            </a:endParaRPr>
          </a:p>
        </p:txBody>
      </p:sp>
      <p:sp>
        <p:nvSpPr>
          <p:cNvPr id="44059" name="TextBox 53"/>
          <p:cNvSpPr txBox="1"/>
          <p:nvPr/>
        </p:nvSpPr>
        <p:spPr>
          <a:xfrm>
            <a:off x="6705600" y="5675313"/>
            <a:ext cx="2355850" cy="398780"/>
          </a:xfrm>
          <a:prstGeom prst="rect">
            <a:avLst/>
          </a:prstGeom>
          <a:noFill/>
          <a:ln w="9525">
            <a:noFill/>
          </a:ln>
        </p:spPr>
        <p:txBody>
          <a:bodyPr anchor="t" anchorCtr="0">
            <a:spAutoFit/>
          </a:bodyPr>
          <a:p>
            <a:pPr>
              <a:buFont typeface="Wingdings" panose="05000000000000000000" pitchFamily="2" charset="2"/>
            </a:pPr>
            <a:r>
              <a:rPr lang="zh-CN" altLang="en-US" dirty="0">
                <a:solidFill>
                  <a:srgbClr val="9ECA06"/>
                </a:solidFill>
                <a:latin typeface="Calibri" panose="020F0502020204030204" pitchFamily="34" charset="0"/>
                <a:ea typeface="宋体" panose="02010600030101010101" pitchFamily="2" charset="-122"/>
              </a:rPr>
              <a:t>急</a:t>
            </a:r>
            <a:r>
              <a:rPr lang="en-US" altLang="en-US" dirty="0">
                <a:solidFill>
                  <a:srgbClr val="9ECA06"/>
                </a:solidFill>
                <a:latin typeface="Calibri" panose="020F0502020204030204" pitchFamily="34" charset="0"/>
                <a:ea typeface="宋体" panose="02010600030101010101" pitchFamily="2" charset="-122"/>
              </a:rPr>
              <a:t>救包</a:t>
            </a:r>
            <a:endParaRPr lang="en-US" altLang="en-US" dirty="0">
              <a:solidFill>
                <a:srgbClr val="9ECA06"/>
              </a:solidFill>
              <a:latin typeface="Calibri" panose="020F0502020204030204" pitchFamily="34" charset="0"/>
              <a:ea typeface="宋体" panose="02010600030101010101" pitchFamily="2" charset="-122"/>
            </a:endParaRPr>
          </a:p>
        </p:txBody>
      </p:sp>
      <p:grpSp>
        <p:nvGrpSpPr>
          <p:cNvPr id="44060" name="Group 2"/>
          <p:cNvGrpSpPr/>
          <p:nvPr/>
        </p:nvGrpSpPr>
        <p:grpSpPr>
          <a:xfrm rot="10800000">
            <a:off x="3783013" y="1914525"/>
            <a:ext cx="2965450" cy="3887788"/>
            <a:chOff x="779616" y="0"/>
            <a:chExt cx="2966030" cy="3888427"/>
          </a:xfrm>
        </p:grpSpPr>
        <p:grpSp>
          <p:nvGrpSpPr>
            <p:cNvPr id="44061" name="Group 4"/>
            <p:cNvGrpSpPr/>
            <p:nvPr/>
          </p:nvGrpSpPr>
          <p:grpSpPr>
            <a:xfrm>
              <a:off x="1981202" y="0"/>
              <a:ext cx="692724" cy="1246906"/>
              <a:chOff x="0" y="0"/>
              <a:chExt cx="692724" cy="1246906"/>
            </a:xfrm>
          </p:grpSpPr>
          <p:cxnSp>
            <p:nvCxnSpPr>
              <p:cNvPr id="44062" name="直接连接符 4"/>
              <p:cNvCxnSpPr>
                <a:stCxn id="44039" idx="3"/>
              </p:cNvCxnSpPr>
              <p:nvPr/>
            </p:nvCxnSpPr>
            <p:spPr>
              <a:xfrm rot="5400000">
                <a:off x="-235387" y="512041"/>
                <a:ext cx="970122" cy="498573"/>
              </a:xfrm>
              <a:prstGeom prst="line">
                <a:avLst/>
              </a:prstGeom>
              <a:ln w="76200" cap="flat" cmpd="sng">
                <a:solidFill>
                  <a:srgbClr val="44B093"/>
                </a:solidFill>
                <a:prstDash val="solid"/>
                <a:round/>
                <a:headEnd type="none" w="med" len="med"/>
                <a:tailEnd type="none" w="med" len="med"/>
              </a:ln>
            </p:spPr>
          </p:cxnSp>
          <p:sp>
            <p:nvSpPr>
              <p:cNvPr id="44063" name="椭圆 8"/>
              <p:cNvSpPr/>
              <p:nvPr/>
            </p:nvSpPr>
            <p:spPr>
              <a:xfrm>
                <a:off x="429096" y="0"/>
                <a:ext cx="263577" cy="263569"/>
              </a:xfrm>
              <a:prstGeom prst="ellipse">
                <a:avLst/>
              </a:prstGeom>
              <a:noFill/>
              <a:ln w="76200" cap="flat" cmpd="sng">
                <a:solidFill>
                  <a:srgbClr val="44B093"/>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grpSp>
        <p:grpSp>
          <p:nvGrpSpPr>
            <p:cNvPr id="44064" name="Group 7"/>
            <p:cNvGrpSpPr/>
            <p:nvPr/>
          </p:nvGrpSpPr>
          <p:grpSpPr>
            <a:xfrm>
              <a:off x="2216727" y="615207"/>
              <a:ext cx="938277" cy="853374"/>
              <a:chOff x="0" y="0"/>
              <a:chExt cx="938277" cy="853374"/>
            </a:xfrm>
          </p:grpSpPr>
          <p:sp>
            <p:nvSpPr>
              <p:cNvPr id="44065" name="椭圆 12"/>
              <p:cNvSpPr/>
              <p:nvPr/>
            </p:nvSpPr>
            <p:spPr>
              <a:xfrm rot="999334">
                <a:off x="742954" y="-743"/>
                <a:ext cx="195301" cy="195295"/>
              </a:xfrm>
              <a:prstGeom prst="ellipse">
                <a:avLst/>
              </a:prstGeom>
              <a:noFill/>
              <a:ln w="76200" cap="flat" cmpd="sng">
                <a:solidFill>
                  <a:srgbClr val="44B093"/>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cxnSp>
            <p:nvCxnSpPr>
              <p:cNvPr id="44066" name="直接连接符 15"/>
              <p:cNvCxnSpPr>
                <a:stCxn id="44065" idx="3"/>
              </p:cNvCxnSpPr>
              <p:nvPr/>
            </p:nvCxnSpPr>
            <p:spPr>
              <a:xfrm rot="5400000">
                <a:off x="22099" y="121499"/>
                <a:ext cx="709729" cy="754211"/>
              </a:xfrm>
              <a:prstGeom prst="line">
                <a:avLst/>
              </a:prstGeom>
              <a:ln w="76200" cap="flat" cmpd="sng">
                <a:solidFill>
                  <a:srgbClr val="44B093"/>
                </a:solidFill>
                <a:prstDash val="solid"/>
                <a:round/>
                <a:headEnd type="none" w="med" len="med"/>
                <a:tailEnd type="none" w="med" len="med"/>
              </a:ln>
            </p:spPr>
          </p:cxnSp>
        </p:grpSp>
        <p:grpSp>
          <p:nvGrpSpPr>
            <p:cNvPr id="44067" name="Group 10"/>
            <p:cNvGrpSpPr/>
            <p:nvPr/>
          </p:nvGrpSpPr>
          <p:grpSpPr>
            <a:xfrm rot="2982956">
              <a:off x="2820479" y="996288"/>
              <a:ext cx="642175" cy="1208157"/>
              <a:chOff x="0" y="0"/>
              <a:chExt cx="692724" cy="1246906"/>
            </a:xfrm>
          </p:grpSpPr>
          <p:cxnSp>
            <p:nvCxnSpPr>
              <p:cNvPr id="44068" name="直接连接符 21"/>
              <p:cNvCxnSpPr>
                <a:stCxn id="44065" idx="3"/>
              </p:cNvCxnSpPr>
              <p:nvPr/>
            </p:nvCxnSpPr>
            <p:spPr>
              <a:xfrm rot="5400000">
                <a:off x="-236916" y="511467"/>
                <a:ext cx="970132" cy="496696"/>
              </a:xfrm>
              <a:prstGeom prst="line">
                <a:avLst/>
              </a:prstGeom>
              <a:ln w="76200" cap="flat" cmpd="sng">
                <a:solidFill>
                  <a:srgbClr val="FFA902"/>
                </a:solidFill>
                <a:prstDash val="solid"/>
                <a:round/>
                <a:headEnd type="none" w="med" len="med"/>
                <a:tailEnd type="none" w="med" len="med"/>
              </a:ln>
            </p:spPr>
          </p:cxnSp>
          <p:sp>
            <p:nvSpPr>
              <p:cNvPr id="44069" name="椭圆 22"/>
              <p:cNvSpPr/>
              <p:nvPr/>
            </p:nvSpPr>
            <p:spPr>
              <a:xfrm>
                <a:off x="426037" y="-576"/>
                <a:ext cx="263762" cy="263836"/>
              </a:xfrm>
              <a:prstGeom prst="ellipse">
                <a:avLst/>
              </a:prstGeom>
              <a:noFill/>
              <a:ln w="76200" cap="flat" cmpd="sng">
                <a:solidFill>
                  <a:srgbClr val="FFA902"/>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grpSp>
        <p:grpSp>
          <p:nvGrpSpPr>
            <p:cNvPr id="44070" name="Group 13"/>
            <p:cNvGrpSpPr/>
            <p:nvPr/>
          </p:nvGrpSpPr>
          <p:grpSpPr>
            <a:xfrm>
              <a:off x="2633572" y="1730821"/>
              <a:ext cx="1067067" cy="754330"/>
              <a:chOff x="0" y="0"/>
              <a:chExt cx="1067067" cy="754330"/>
            </a:xfrm>
          </p:grpSpPr>
          <p:sp>
            <p:nvSpPr>
              <p:cNvPr id="44071" name="椭圆 24"/>
              <p:cNvSpPr/>
              <p:nvPr/>
            </p:nvSpPr>
            <p:spPr>
              <a:xfrm rot="4130183">
                <a:off x="871523" y="357873"/>
                <a:ext cx="196883" cy="195301"/>
              </a:xfrm>
              <a:prstGeom prst="ellipse">
                <a:avLst/>
              </a:prstGeom>
              <a:noFill/>
              <a:ln w="76200" cap="flat" cmpd="sng">
                <a:solidFill>
                  <a:srgbClr val="FFA902"/>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cxnSp>
            <p:nvCxnSpPr>
              <p:cNvPr id="44072" name="直接连接符 25"/>
              <p:cNvCxnSpPr>
                <a:stCxn id="44065" idx="3"/>
              </p:cNvCxnSpPr>
              <p:nvPr/>
            </p:nvCxnSpPr>
            <p:spPr>
              <a:xfrm rot="8530849">
                <a:off x="608" y="-160"/>
                <a:ext cx="709751" cy="754187"/>
              </a:xfrm>
              <a:prstGeom prst="line">
                <a:avLst/>
              </a:prstGeom>
              <a:ln w="76200" cap="flat" cmpd="sng">
                <a:solidFill>
                  <a:srgbClr val="FFA902"/>
                </a:solidFill>
                <a:prstDash val="solid"/>
                <a:round/>
                <a:headEnd type="none" w="med" len="med"/>
                <a:tailEnd type="none" w="med" len="med"/>
              </a:ln>
            </p:spPr>
          </p:cxnSp>
        </p:grpSp>
        <p:grpSp>
          <p:nvGrpSpPr>
            <p:cNvPr id="44073" name="Group 16"/>
            <p:cNvGrpSpPr/>
            <p:nvPr/>
          </p:nvGrpSpPr>
          <p:grpSpPr>
            <a:xfrm>
              <a:off x="2296781" y="2454552"/>
              <a:ext cx="981041" cy="796290"/>
              <a:chOff x="0" y="0"/>
              <a:chExt cx="981041" cy="796290"/>
            </a:xfrm>
          </p:grpSpPr>
          <p:cxnSp>
            <p:nvCxnSpPr>
              <p:cNvPr id="44074" name="直接连接符 28"/>
              <p:cNvCxnSpPr>
                <a:stCxn id="44065" idx="3"/>
              </p:cNvCxnSpPr>
              <p:nvPr/>
            </p:nvCxnSpPr>
            <p:spPr>
              <a:xfrm rot="10800000">
                <a:off x="783" y="128"/>
                <a:ext cx="749447" cy="550953"/>
              </a:xfrm>
              <a:prstGeom prst="line">
                <a:avLst/>
              </a:prstGeom>
              <a:ln w="76200" cap="flat" cmpd="sng">
                <a:solidFill>
                  <a:srgbClr val="9ECA06"/>
                </a:solidFill>
                <a:prstDash val="solid"/>
                <a:round/>
                <a:headEnd type="none" w="med" len="med"/>
                <a:tailEnd type="none" w="med" len="med"/>
              </a:ln>
            </p:spPr>
          </p:cxnSp>
          <p:sp>
            <p:nvSpPr>
              <p:cNvPr id="44075" name="椭圆 29"/>
              <p:cNvSpPr/>
              <p:nvPr/>
            </p:nvSpPr>
            <p:spPr>
              <a:xfrm rot="5864527">
                <a:off x="716885" y="532019"/>
                <a:ext cx="263568" cy="263577"/>
              </a:xfrm>
              <a:prstGeom prst="ellipse">
                <a:avLst/>
              </a:prstGeom>
              <a:noFill/>
              <a:ln w="76200" cap="flat" cmpd="sng">
                <a:solidFill>
                  <a:srgbClr val="9ECA06"/>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grpSp>
        <p:grpSp>
          <p:nvGrpSpPr>
            <p:cNvPr id="44076" name="Group 19"/>
            <p:cNvGrpSpPr/>
            <p:nvPr/>
          </p:nvGrpSpPr>
          <p:grpSpPr>
            <a:xfrm rot="3485864">
              <a:off x="1802297" y="2977726"/>
              <a:ext cx="1067067" cy="754330"/>
              <a:chOff x="0" y="0"/>
              <a:chExt cx="1067067" cy="754330"/>
            </a:xfrm>
          </p:grpSpPr>
          <p:sp>
            <p:nvSpPr>
              <p:cNvPr id="44077" name="椭圆 33"/>
              <p:cNvSpPr/>
              <p:nvPr/>
            </p:nvSpPr>
            <p:spPr>
              <a:xfrm rot="4130183">
                <a:off x="870997" y="357491"/>
                <a:ext cx="196889" cy="195294"/>
              </a:xfrm>
              <a:prstGeom prst="ellipse">
                <a:avLst/>
              </a:prstGeom>
              <a:noFill/>
              <a:ln w="76200" cap="flat" cmpd="sng">
                <a:solidFill>
                  <a:srgbClr val="9ECA06"/>
                </a:solidFill>
                <a:prstDash val="solid"/>
                <a:round/>
                <a:headEnd type="none" w="med" len="med"/>
                <a:tailEnd type="none" w="med" len="med"/>
              </a:ln>
            </p:spPr>
            <p:txBody>
              <a:bodyPr anchor="ctr" anchorCtr="0"/>
              <a:p>
                <a:pPr algn="ctr"/>
                <a:endParaRPr lang="zh-CN" altLang="en-US" dirty="0">
                  <a:latin typeface="Calibri" panose="020F0502020204030204" pitchFamily="34" charset="0"/>
                  <a:ea typeface="宋体" panose="02010600030101010101" pitchFamily="2" charset="-122"/>
                </a:endParaRPr>
              </a:p>
            </p:txBody>
          </p:sp>
          <p:cxnSp>
            <p:nvCxnSpPr>
              <p:cNvPr id="44078" name="直接连接符 34"/>
              <p:cNvCxnSpPr>
                <a:stCxn id="44065" idx="3"/>
              </p:cNvCxnSpPr>
              <p:nvPr/>
            </p:nvCxnSpPr>
            <p:spPr>
              <a:xfrm rot="8530849">
                <a:off x="-1381" y="-548"/>
                <a:ext cx="709730" cy="754211"/>
              </a:xfrm>
              <a:prstGeom prst="line">
                <a:avLst/>
              </a:prstGeom>
              <a:ln w="76200" cap="flat" cmpd="sng">
                <a:solidFill>
                  <a:srgbClr val="9ECA06"/>
                </a:solidFill>
                <a:prstDash val="solid"/>
                <a:round/>
                <a:headEnd type="none" w="med" len="med"/>
                <a:tailEnd type="none" w="med" len="med"/>
              </a:ln>
            </p:spPr>
          </p:cxnSp>
        </p:grpSp>
        <p:sp>
          <p:nvSpPr>
            <p:cNvPr id="44079" name="弧形 36"/>
            <p:cNvSpPr/>
            <p:nvPr/>
          </p:nvSpPr>
          <p:spPr>
            <a:xfrm>
              <a:off x="779616" y="968535"/>
              <a:ext cx="1983176" cy="1983114"/>
            </a:xfrm>
            <a:custGeom>
              <a:avLst/>
              <a:gdLst/>
              <a:ahLst/>
              <a:cxnLst>
                <a:cxn ang="0">
                  <a:pos x="1289827" y="45912"/>
                </a:cxn>
                <a:cxn ang="0">
                  <a:pos x="1983162" y="986350"/>
                </a:cxn>
                <a:cxn ang="0">
                  <a:pos x="1299742" y="1934018"/>
                </a:cxn>
                <a:cxn ang="0">
                  <a:pos x="991588" y="991557"/>
                </a:cxn>
                <a:cxn ang="0">
                  <a:pos x="1289827" y="45912"/>
                </a:cxn>
                <a:cxn ang="0">
                  <a:pos x="1289827" y="45912"/>
                </a:cxn>
                <a:cxn ang="0">
                  <a:pos x="1983162" y="986350"/>
                </a:cxn>
                <a:cxn ang="0">
                  <a:pos x="1299742" y="1934018"/>
                </a:cxn>
              </a:cxnLst>
              <a:pathLst>
                <a:path w="1983176" h="1983114" stroke="0">
                  <a:moveTo>
                    <a:pt x="1289827" y="45912"/>
                  </a:moveTo>
                  <a:cubicBezTo>
                    <a:pt x="1700706" y="175488"/>
                    <a:pt x="1980900" y="555541"/>
                    <a:pt x="1983162" y="986350"/>
                  </a:cubicBezTo>
                  <a:cubicBezTo>
                    <a:pt x="1985424" y="1417159"/>
                    <a:pt x="1709238" y="1800134"/>
                    <a:pt x="1299742" y="1934018"/>
                  </a:cubicBezTo>
                  <a:lnTo>
                    <a:pt x="991588" y="991557"/>
                  </a:lnTo>
                  <a:lnTo>
                    <a:pt x="1289827" y="45912"/>
                  </a:lnTo>
                  <a:close/>
                </a:path>
                <a:path w="1983176" h="1983114" fill="none">
                  <a:moveTo>
                    <a:pt x="1289827" y="45912"/>
                  </a:moveTo>
                  <a:cubicBezTo>
                    <a:pt x="1700706" y="175488"/>
                    <a:pt x="1980900" y="555541"/>
                    <a:pt x="1983162" y="986350"/>
                  </a:cubicBezTo>
                  <a:cubicBezTo>
                    <a:pt x="1985424" y="1417159"/>
                    <a:pt x="1709238" y="1800134"/>
                    <a:pt x="1299742" y="1934018"/>
                  </a:cubicBezTo>
                </a:path>
              </a:pathLst>
            </a:custGeom>
            <a:noFill/>
            <a:ln w="76200" cap="flat" cmpd="sng">
              <a:solidFill>
                <a:srgbClr val="BCBCBC"/>
              </a:solidFill>
              <a:prstDash val="solid"/>
              <a:round/>
              <a:headEnd type="none" w="med" len="med"/>
              <a:tailEnd type="none" w="med" len="med"/>
            </a:ln>
          </p:spPr>
          <p:txBody>
            <a:bodyPr/>
            <a:p>
              <a:endParaRPr lang="zh-CN" altLang="en-US"/>
            </a:p>
          </p:txBody>
        </p:sp>
      </p:grpSp>
      <p:sp>
        <p:nvSpPr>
          <p:cNvPr id="44080" name="TextBox 47"/>
          <p:cNvSpPr txBox="1"/>
          <p:nvPr/>
        </p:nvSpPr>
        <p:spPr>
          <a:xfrm>
            <a:off x="1979613" y="1771650"/>
            <a:ext cx="3162300" cy="398780"/>
          </a:xfrm>
          <a:prstGeom prst="rect">
            <a:avLst/>
          </a:prstGeom>
          <a:noFill/>
          <a:ln w="9525">
            <a:noFill/>
          </a:ln>
        </p:spPr>
        <p:txBody>
          <a:bodyPr wrap="square" anchor="t" anchorCtr="0">
            <a:spAutoFit/>
          </a:bodyPr>
          <a:p>
            <a:pPr>
              <a:buFont typeface="Wingdings" panose="05000000000000000000" pitchFamily="2" charset="2"/>
            </a:pPr>
            <a:r>
              <a:rPr lang="en-US" altLang="zh-CN" dirty="0">
                <a:solidFill>
                  <a:srgbClr val="9ECA06"/>
                </a:solidFill>
                <a:latin typeface="Calibri" panose="020F0502020204030204" pitchFamily="34" charset="0"/>
                <a:ea typeface="宋体" panose="02010600030101010101" pitchFamily="2" charset="-122"/>
              </a:rPr>
              <a:t>工作服、安全帽和安全鞋</a:t>
            </a:r>
            <a:endParaRPr lang="en-US" altLang="zh-CN" dirty="0">
              <a:solidFill>
                <a:srgbClr val="9ECA06"/>
              </a:solidFill>
              <a:latin typeface="Calibri" panose="020F0502020204030204" pitchFamily="34" charset="0"/>
              <a:ea typeface="宋体" panose="02010600030101010101" pitchFamily="2" charset="-122"/>
            </a:endParaRPr>
          </a:p>
        </p:txBody>
      </p:sp>
      <p:sp>
        <p:nvSpPr>
          <p:cNvPr id="44081" name="TextBox 47"/>
          <p:cNvSpPr txBox="1"/>
          <p:nvPr/>
        </p:nvSpPr>
        <p:spPr>
          <a:xfrm>
            <a:off x="2279650" y="3427413"/>
            <a:ext cx="1471613" cy="706755"/>
          </a:xfrm>
          <a:prstGeom prst="rect">
            <a:avLst/>
          </a:prstGeom>
          <a:noFill/>
          <a:ln w="9525">
            <a:noFill/>
          </a:ln>
        </p:spPr>
        <p:txBody>
          <a:bodyPr wrap="square" anchor="t" anchorCtr="0">
            <a:spAutoFit/>
          </a:bodyPr>
          <a:p>
            <a:r>
              <a:rPr lang="en-US" altLang="zh-CN" dirty="0">
                <a:solidFill>
                  <a:srgbClr val="FFA902"/>
                </a:solidFill>
                <a:latin typeface="Calibri" panose="020F0502020204030204" pitchFamily="34" charset="0"/>
                <a:ea typeface="宋体" panose="02010600030101010101" pitchFamily="2" charset="-122"/>
                <a:sym typeface="Arial" panose="020B0604020202020204" pitchFamily="34" charset="0"/>
              </a:rPr>
              <a:t>脚架和绞盘</a:t>
            </a:r>
            <a:endParaRPr lang="en-US" altLang="zh-CN" dirty="0">
              <a:solidFill>
                <a:srgbClr val="FFA902"/>
              </a:solidFill>
              <a:latin typeface="Calibri" panose="020F0502020204030204" pitchFamily="34" charset="0"/>
              <a:ea typeface="宋体" panose="02010600030101010101" pitchFamily="2" charset="-122"/>
            </a:endParaRPr>
          </a:p>
          <a:p>
            <a:endParaRPr lang="en-US" altLang="zh-CN" dirty="0">
              <a:solidFill>
                <a:srgbClr val="FFA902"/>
              </a:solidFill>
              <a:latin typeface="Calibri" panose="020F0502020204030204" pitchFamily="34" charset="0"/>
              <a:ea typeface="宋体" panose="02010600030101010101" pitchFamily="2" charset="-122"/>
            </a:endParaRPr>
          </a:p>
        </p:txBody>
      </p:sp>
      <p:sp>
        <p:nvSpPr>
          <p:cNvPr id="44082" name="TextBox 47"/>
          <p:cNvSpPr txBox="1"/>
          <p:nvPr/>
        </p:nvSpPr>
        <p:spPr>
          <a:xfrm>
            <a:off x="1774825" y="4221163"/>
            <a:ext cx="3162300" cy="398780"/>
          </a:xfrm>
          <a:prstGeom prst="rect">
            <a:avLst/>
          </a:prstGeom>
          <a:noFill/>
          <a:ln w="9525">
            <a:noFill/>
          </a:ln>
        </p:spPr>
        <p:txBody>
          <a:bodyPr wrap="square" anchor="t" anchorCtr="0">
            <a:spAutoFit/>
          </a:bodyPr>
          <a:p>
            <a:r>
              <a:rPr lang="en-US" altLang="zh-CN" dirty="0">
                <a:solidFill>
                  <a:srgbClr val="FFA902"/>
                </a:solidFill>
                <a:latin typeface="Calibri" panose="020F0502020204030204" pitchFamily="34" charset="0"/>
                <a:ea typeface="宋体" panose="02010600030101010101" pitchFamily="2" charset="-122"/>
              </a:rPr>
              <a:t>警示桶或警戒线</a:t>
            </a:r>
            <a:endParaRPr lang="en-US" altLang="zh-CN" dirty="0">
              <a:solidFill>
                <a:srgbClr val="FFA902"/>
              </a:solidFill>
              <a:latin typeface="Calibri" panose="020F0502020204030204" pitchFamily="34" charset="0"/>
              <a:ea typeface="宋体" panose="02010600030101010101" pitchFamily="2" charset="-122"/>
            </a:endParaRPr>
          </a:p>
        </p:txBody>
      </p:sp>
      <p:sp>
        <p:nvSpPr>
          <p:cNvPr id="44083" name="TextBox 47"/>
          <p:cNvSpPr txBox="1"/>
          <p:nvPr/>
        </p:nvSpPr>
        <p:spPr>
          <a:xfrm>
            <a:off x="1631950" y="4941888"/>
            <a:ext cx="3162300" cy="398780"/>
          </a:xfrm>
          <a:prstGeom prst="rect">
            <a:avLst/>
          </a:prstGeom>
          <a:noFill/>
          <a:ln w="9525">
            <a:noFill/>
          </a:ln>
        </p:spPr>
        <p:txBody>
          <a:bodyPr wrap="square" anchor="t" anchorCtr="0">
            <a:spAutoFit/>
          </a:bodyPr>
          <a:p>
            <a:r>
              <a:rPr lang="zh-CN" altLang="en-US" dirty="0">
                <a:solidFill>
                  <a:srgbClr val="44B093"/>
                </a:solidFill>
                <a:latin typeface="Calibri" panose="020F0502020204030204" pitchFamily="34" charset="0"/>
                <a:ea typeface="宋体" panose="02010600030101010101" pitchFamily="2" charset="-122"/>
                <a:sym typeface="Arial" panose="020B0604020202020204" pitchFamily="34" charset="0"/>
              </a:rPr>
              <a:t>防爆的移动灯具或手电 </a:t>
            </a:r>
            <a:endParaRPr lang="zh-CN" altLang="en-US" dirty="0">
              <a:solidFill>
                <a:srgbClr val="44B093"/>
              </a:solidFill>
              <a:latin typeface="Calibri" panose="020F0502020204030204" pitchFamily="34" charset="0"/>
              <a:ea typeface="宋体" panose="02010600030101010101" pitchFamily="2" charset="-122"/>
            </a:endParaRPr>
          </a:p>
        </p:txBody>
      </p:sp>
      <p:sp>
        <p:nvSpPr>
          <p:cNvPr id="44084" name="TextBox 47"/>
          <p:cNvSpPr txBox="1"/>
          <p:nvPr/>
        </p:nvSpPr>
        <p:spPr>
          <a:xfrm>
            <a:off x="3359150" y="5588000"/>
            <a:ext cx="3162300" cy="398780"/>
          </a:xfrm>
          <a:prstGeom prst="rect">
            <a:avLst/>
          </a:prstGeom>
          <a:noFill/>
          <a:ln w="9525">
            <a:noFill/>
          </a:ln>
        </p:spPr>
        <p:txBody>
          <a:bodyPr wrap="square" anchor="t" anchorCtr="0">
            <a:spAutoFit/>
          </a:bodyPr>
          <a:p>
            <a:r>
              <a:rPr lang="zh-CN" altLang="en-US" dirty="0">
                <a:solidFill>
                  <a:srgbClr val="44B093"/>
                </a:solidFill>
                <a:latin typeface="Calibri" panose="020F0502020204030204" pitchFamily="34" charset="0"/>
                <a:ea typeface="宋体" panose="02010600030101010101" pitchFamily="2" charset="-122"/>
                <a:sym typeface="Arial" panose="020B0604020202020204" pitchFamily="34" charset="0"/>
              </a:rPr>
              <a:t>气体检测仪</a:t>
            </a:r>
            <a:endParaRPr lang="zh-CN" altLang="en-US" dirty="0">
              <a:solidFill>
                <a:srgbClr val="44B093"/>
              </a:solidFill>
              <a:latin typeface="Calibri" panose="020F0502020204030204" pitchFamily="34" charset="0"/>
              <a:ea typeface="宋体" panose="02010600030101010101" pitchFamily="2" charset="-122"/>
            </a:endParaRPr>
          </a:p>
        </p:txBody>
      </p:sp>
      <p:sp>
        <p:nvSpPr>
          <p:cNvPr id="44085" name="TextBox 49"/>
          <p:cNvSpPr txBox="1"/>
          <p:nvPr/>
        </p:nvSpPr>
        <p:spPr>
          <a:xfrm>
            <a:off x="1992313" y="2492375"/>
            <a:ext cx="2355850" cy="398780"/>
          </a:xfrm>
          <a:prstGeom prst="rect">
            <a:avLst/>
          </a:prstGeom>
          <a:noFill/>
          <a:ln w="9525">
            <a:noFill/>
          </a:ln>
        </p:spPr>
        <p:txBody>
          <a:bodyPr anchor="t" anchorCtr="0">
            <a:spAutoFit/>
          </a:bodyPr>
          <a:p>
            <a:pPr>
              <a:buFont typeface="Wingdings" panose="05000000000000000000" pitchFamily="2" charset="2"/>
            </a:pPr>
            <a:r>
              <a:rPr lang="en-US" altLang="zh-CN" dirty="0">
                <a:solidFill>
                  <a:srgbClr val="9ECA06"/>
                </a:solidFill>
                <a:latin typeface="Calibri" panose="020F0502020204030204" pitchFamily="34" charset="0"/>
                <a:ea typeface="宋体" panose="02010600030101010101" pitchFamily="2" charset="-122"/>
              </a:rPr>
              <a:t>防尘口罩、防化服</a:t>
            </a:r>
            <a:endParaRPr lang="en-US" altLang="zh-CN" dirty="0">
              <a:solidFill>
                <a:srgbClr val="9ECA06"/>
              </a:solidFill>
              <a:latin typeface="Calibri" panose="020F0502020204030204" pitchFamily="34" charset="0"/>
              <a:ea typeface="宋体" panose="02010600030101010101" pitchFamily="2" charset="-122"/>
            </a:endParaRPr>
          </a:p>
        </p:txBody>
      </p:sp>
      <p:sp>
        <p:nvSpPr>
          <p:cNvPr id="44086" name="文本框 34"/>
          <p:cNvSpPr txBox="1"/>
          <p:nvPr/>
        </p:nvSpPr>
        <p:spPr>
          <a:xfrm>
            <a:off x="1847850" y="477838"/>
            <a:ext cx="3235960" cy="475615"/>
          </a:xfrm>
          <a:prstGeom prst="rect">
            <a:avLst/>
          </a:prstGeom>
          <a:noFill/>
          <a:ln w="9525">
            <a:noFill/>
          </a:ln>
        </p:spPr>
        <p:txBody>
          <a:bodyPr wrap="none" anchor="t" anchorCtr="0">
            <a:spAutoFit/>
          </a:bodyPr>
          <a:p>
            <a:r>
              <a:rPr lang="en-US" altLang="zh-CN" sz="2500" dirty="0">
                <a:solidFill>
                  <a:srgbClr val="FF0000"/>
                </a:solidFill>
                <a:latin typeface="微软雅黑" panose="020B0503020204020204" charset="-122"/>
                <a:ea typeface="微软雅黑" panose="020B0503020204020204" charset="-122"/>
                <a:sym typeface="Arial" panose="020B0604020202020204" pitchFamily="34" charset="0"/>
              </a:rPr>
              <a:t>4</a:t>
            </a:r>
            <a:r>
              <a:rPr lang="zh-CN" altLang="en-US" sz="2500" dirty="0">
                <a:solidFill>
                  <a:srgbClr val="FF0000"/>
                </a:solidFill>
                <a:latin typeface="微软雅黑" panose="020B0503020204020204" charset="-122"/>
                <a:ea typeface="微软雅黑" panose="020B0503020204020204" charset="-122"/>
                <a:sym typeface="Arial" panose="020B0604020202020204" pitchFamily="34" charset="0"/>
              </a:rPr>
              <a:t>、采取个体防护措施</a:t>
            </a:r>
            <a:endParaRPr lang="zh-CN" altLang="en-US" sz="2500" dirty="0">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36" name="文本框 35"/>
          <p:cNvSpPr txBox="1"/>
          <p:nvPr/>
        </p:nvSpPr>
        <p:spPr>
          <a:xfrm>
            <a:off x="1993265" y="1052830"/>
            <a:ext cx="6520815" cy="398780"/>
          </a:xfrm>
          <a:prstGeom prst="rect">
            <a:avLst/>
          </a:prstGeom>
          <a:solidFill>
            <a:schemeClr val="accent1">
              <a:lumMod val="75000"/>
            </a:schemeClr>
          </a:solidFill>
          <a:ln>
            <a:solidFill>
              <a:srgbClr val="00B0F0"/>
            </a:solidFill>
          </a:ln>
          <a:scene3d>
            <a:camera prst="orthographicFront"/>
            <a:lightRig rig="threePt" dir="t"/>
          </a:scene3d>
          <a:sp3d prstMaterial="softEdge"/>
        </p:spPr>
        <p:txBody>
          <a:bodyPr wrap="square" rtlCol="0" anchor="t">
            <a:spAutoFit/>
          </a:bodyPr>
          <a:p>
            <a:r>
              <a:rPr lang="zh-CN" altLang="en-US" noProof="1">
                <a:latin typeface="Arial" panose="020B0604020202020204" pitchFamily="34" charset="0"/>
                <a:ea typeface="宋体" panose="02010600030101010101" pitchFamily="2" charset="-122"/>
                <a:cs typeface="+mn-ea"/>
              </a:rPr>
              <a:t>检查安全防护用品及设备，确保处于良好的工作状态</a:t>
            </a:r>
            <a:endParaRPr lang="zh-CN" altLang="en-US" noProof="1"/>
          </a:p>
        </p:txBody>
      </p:sp>
      <p:sp>
        <p:nvSpPr>
          <p:cNvPr id="44088" name="文本框 36"/>
          <p:cNvSpPr txBox="1"/>
          <p:nvPr/>
        </p:nvSpPr>
        <p:spPr>
          <a:xfrm>
            <a:off x="2320925" y="6021388"/>
            <a:ext cx="3551238" cy="337185"/>
          </a:xfrm>
          <a:prstGeom prst="rect">
            <a:avLst/>
          </a:prstGeom>
          <a:noFill/>
          <a:ln w="9525">
            <a:noFill/>
          </a:ln>
        </p:spPr>
        <p:txBody>
          <a:bodyPr wrap="square" anchor="t" anchorCtr="0">
            <a:spAutoFit/>
          </a:bodyPr>
          <a:p>
            <a:r>
              <a:rPr lang="zh-CN" altLang="en-US" sz="1600">
                <a:solidFill>
                  <a:srgbClr val="FF0000"/>
                </a:solidFill>
                <a:latin typeface="Arial" panose="020B0604020202020204" pitchFamily="34" charset="0"/>
                <a:ea typeface="宋体" panose="02010600030101010101" pitchFamily="2" charset="-122"/>
                <a:sym typeface="Arial" panose="020B0604020202020204" pitchFamily="34" charset="0"/>
              </a:rPr>
              <a:t>作业人员携带</a:t>
            </a:r>
            <a:r>
              <a:rPr lang="en-US" altLang="zh-CN" sz="160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1600">
                <a:solidFill>
                  <a:srgbClr val="FF0000"/>
                </a:solidFill>
                <a:latin typeface="Arial" panose="020B0604020202020204" pitchFamily="34" charset="0"/>
                <a:ea typeface="宋体" panose="02010600030101010101" pitchFamily="2" charset="-122"/>
                <a:sym typeface="Arial" panose="020B0604020202020204" pitchFamily="34" charset="0"/>
              </a:rPr>
              <a:t>台便携式气体检测仪</a:t>
            </a:r>
            <a:endParaRPr lang="zh-CN" altLang="en-US" sz="160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矩形 1"/>
          <p:cNvSpPr/>
          <p:nvPr/>
        </p:nvSpPr>
        <p:spPr>
          <a:xfrm>
            <a:off x="1847850" y="1052513"/>
            <a:ext cx="7875588" cy="2399665"/>
          </a:xfrm>
          <a:prstGeom prst="rect">
            <a:avLst/>
          </a:prstGeom>
          <a:noFill/>
          <a:ln w="38100" cap="flat" cmpd="sng">
            <a:solidFill>
              <a:srgbClr val="3A66BE"/>
            </a:solidFill>
            <a:prstDash val="sysDash"/>
            <a:miter/>
            <a:headEnd type="none" w="med" len="med"/>
            <a:tailEnd type="none" w="med" len="med"/>
          </a:ln>
        </p:spPr>
        <p:txBody>
          <a:bodyPr wrap="square" anchor="t" anchorCtr="0">
            <a:spAutoFit/>
          </a:bodyPr>
          <a:p>
            <a:pPr algn="just" latinLnBrk="1"/>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将绞盘的绳索系在作业人员的安全带上。当作业人员进入有限空间时．摇动绞盘慢慢放下绳索。没有梯子(铁爬梯)。或梯子(铁爬梯)不安全，则需要将防坠落制动器系在安全带上。在进入时用绞盘承担作业人员的体重。对于开放的有限空间。需要使用特制吊篮和天车或吊车将工作人员送至空间内。</a:t>
            </a:r>
            <a:endParaRPr lang="zh-CN" altLang="en-US" sz="2500" dirty="0">
              <a:solidFill>
                <a:schemeClr val="tx2"/>
              </a:solidFill>
              <a:latin typeface="宋体" panose="02010600030101010101" pitchFamily="2" charset="-122"/>
              <a:ea typeface="楷体_GB2312" pitchFamily="49" charset="-122"/>
              <a:sym typeface="Arial" panose="020B0604020202020204" pitchFamily="34" charset="0"/>
            </a:endParaRPr>
          </a:p>
        </p:txBody>
      </p:sp>
      <p:sp>
        <p:nvSpPr>
          <p:cNvPr id="45058" name="文本框 34"/>
          <p:cNvSpPr txBox="1"/>
          <p:nvPr/>
        </p:nvSpPr>
        <p:spPr>
          <a:xfrm>
            <a:off x="1847850" y="477838"/>
            <a:ext cx="3553460" cy="475615"/>
          </a:xfrm>
          <a:prstGeom prst="rect">
            <a:avLst/>
          </a:prstGeom>
          <a:noFill/>
          <a:ln w="9525">
            <a:noFill/>
          </a:ln>
        </p:spPr>
        <p:txBody>
          <a:bodyPr wrap="none" anchor="t" anchorCtr="0">
            <a:spAutoFit/>
          </a:bodyPr>
          <a:p>
            <a:r>
              <a:rPr lang="en-US" altLang="zh-CN" sz="2500" dirty="0">
                <a:solidFill>
                  <a:srgbClr val="FF0000"/>
                </a:solidFill>
                <a:latin typeface="微软雅黑" panose="020B0503020204020204" charset="-122"/>
                <a:ea typeface="微软雅黑" panose="020B0503020204020204" charset="-122"/>
                <a:sym typeface="Arial" panose="020B0604020202020204" pitchFamily="34" charset="0"/>
              </a:rPr>
              <a:t>5</a:t>
            </a:r>
            <a:r>
              <a:rPr lang="zh-CN" altLang="en-US" sz="2500" dirty="0">
                <a:solidFill>
                  <a:srgbClr val="FF0000"/>
                </a:solidFill>
                <a:latin typeface="微软雅黑" panose="020B0503020204020204" charset="-122"/>
                <a:ea typeface="微软雅黑" panose="020B0503020204020204" charset="-122"/>
                <a:sym typeface="Arial" panose="020B0604020202020204" pitchFamily="34" charset="0"/>
              </a:rPr>
              <a:t>、需要采取的安全措施</a:t>
            </a:r>
            <a:endParaRPr lang="zh-CN" altLang="en-US" sz="2500" dirty="0">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45059" name="矩形 2"/>
          <p:cNvSpPr/>
          <p:nvPr/>
        </p:nvSpPr>
        <p:spPr>
          <a:xfrm>
            <a:off x="1919288" y="3789363"/>
            <a:ext cx="7720012" cy="1630045"/>
          </a:xfrm>
          <a:prstGeom prst="rect">
            <a:avLst/>
          </a:prstGeom>
          <a:noFill/>
          <a:ln w="38100" cap="flat" cmpd="sng">
            <a:solidFill>
              <a:srgbClr val="3A66BE"/>
            </a:solidFill>
            <a:prstDash val="sysDash"/>
            <a:miter/>
            <a:headEnd type="none" w="med" len="med"/>
            <a:tailEnd type="none" w="med" len="med"/>
          </a:ln>
        </p:spPr>
        <p:txBody>
          <a:bodyPr wrap="square" anchor="t" anchorCtr="0">
            <a:spAutoFit/>
          </a:bodyPr>
          <a:p>
            <a:pPr algn="just" latinLnBrk="1"/>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全监护员应当一直关注有限空间内的人员。以确保其安全。如果安全监护员不能一直看到有限空间内的人员．则作业人员必须定时并频繁地向安全监护员发出听觉信号以确认一切正常</a:t>
            </a:r>
            <a:endParaRPr lang="zh-CN" altLang="en-US" sz="2500" dirty="0">
              <a:solidFill>
                <a:schemeClr val="tx2"/>
              </a:solidFill>
              <a:latin typeface="宋体" panose="02010600030101010101" pitchFamily="2" charset="-122"/>
              <a:ea typeface="楷体_GB2312" pitchFamily="49"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对角圆角矩形 6"/>
          <p:cNvSpPr/>
          <p:nvPr/>
        </p:nvSpPr>
        <p:spPr>
          <a:xfrm>
            <a:off x="1847850" y="2422525"/>
            <a:ext cx="1717675" cy="36417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6082" name="矩形 3"/>
          <p:cNvSpPr/>
          <p:nvPr/>
        </p:nvSpPr>
        <p:spPr>
          <a:xfrm>
            <a:off x="2135188" y="836613"/>
            <a:ext cx="7294562" cy="1245235"/>
          </a:xfrm>
          <a:prstGeom prst="rect">
            <a:avLst/>
          </a:prstGeom>
          <a:noFill/>
          <a:ln w="38100" cap="flat" cmpd="sng">
            <a:solidFill>
              <a:srgbClr val="3A66BE"/>
            </a:solidFill>
            <a:prstDash val="sysDash"/>
            <a:miter/>
            <a:headEnd type="none" w="med" len="med"/>
            <a:tailEnd type="none" w="med" len="med"/>
          </a:ln>
        </p:spPr>
        <p:txBody>
          <a:bodyPr wrap="square" anchor="t" anchorCtr="0">
            <a:spAutoFit/>
          </a:bodyPr>
          <a:p>
            <a:pPr algn="just" latinLnBrk="1"/>
            <a:r>
              <a:rPr lang="zh-CN" altLang="en-US" sz="2500" dirty="0">
                <a:solidFill>
                  <a:schemeClr val="tx2"/>
                </a:solidFill>
                <a:latin typeface="宋体" panose="02010600030101010101" pitchFamily="2" charset="-122"/>
                <a:ea typeface="楷体_GB2312" pitchFamily="49" charset="-122"/>
                <a:sym typeface="Arial" panose="020B0604020202020204" pitchFamily="34" charset="0"/>
              </a:rPr>
              <a:t>有限空间内工作过程中。如果气体检测仪报警，进入的人员感觉不适，或出现任何其他危险情况．则应当实施有限空间工作紧急程序。</a:t>
            </a:r>
            <a:endParaRPr lang="zh-CN" altLang="en-US" sz="2500" dirty="0">
              <a:solidFill>
                <a:schemeClr val="tx2"/>
              </a:solidFill>
              <a:latin typeface="宋体" panose="02010600030101010101" pitchFamily="2" charset="-122"/>
              <a:ea typeface="楷体_GB2312" pitchFamily="49" charset="-122"/>
              <a:sym typeface="Arial" panose="020B0604020202020204" pitchFamily="34" charset="0"/>
            </a:endParaRPr>
          </a:p>
        </p:txBody>
      </p:sp>
      <p:sp>
        <p:nvSpPr>
          <p:cNvPr id="46083" name="文本框 2"/>
          <p:cNvSpPr txBox="1"/>
          <p:nvPr/>
        </p:nvSpPr>
        <p:spPr>
          <a:xfrm>
            <a:off x="1847850" y="2854325"/>
            <a:ext cx="1866900" cy="2861310"/>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rPr>
              <a:t>进入的人员应当立刻撤出有限空间．必要时用绞盘承担作业人员的体重。在这情况下，不要尝试取回工具和其他设备。</a:t>
            </a:r>
            <a:endParaRPr lang="zh-CN" altLang="en-US">
              <a:latin typeface="Arial" panose="020B0604020202020204" pitchFamily="34" charset="0"/>
              <a:ea typeface="宋体" panose="02010600030101010101" pitchFamily="2" charset="-122"/>
            </a:endParaRPr>
          </a:p>
        </p:txBody>
      </p:sp>
      <p:sp>
        <p:nvSpPr>
          <p:cNvPr id="46084" name="椭圆 12"/>
          <p:cNvSpPr/>
          <p:nvPr/>
        </p:nvSpPr>
        <p:spPr>
          <a:xfrm flipH="1">
            <a:off x="1776413" y="2205038"/>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1</a:t>
            </a:r>
            <a:endParaRPr lang="en-US" altLang="zh-CN" sz="3200" dirty="0">
              <a:latin typeface="Times New Roman" panose="02020603050405020304" pitchFamily="18" charset="0"/>
              <a:ea typeface="宋体" panose="02010600030101010101" pitchFamily="2" charset="-122"/>
            </a:endParaRPr>
          </a:p>
        </p:txBody>
      </p:sp>
      <p:sp>
        <p:nvSpPr>
          <p:cNvPr id="46085" name="上箭头 8"/>
          <p:cNvSpPr/>
          <p:nvPr/>
        </p:nvSpPr>
        <p:spPr>
          <a:xfrm rot="5400000">
            <a:off x="2930525" y="3779838"/>
            <a:ext cx="1741488" cy="449262"/>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9" name="对角圆角矩形 8"/>
          <p:cNvSpPr/>
          <p:nvPr/>
        </p:nvSpPr>
        <p:spPr>
          <a:xfrm>
            <a:off x="4056063" y="2405063"/>
            <a:ext cx="1858963" cy="3643313"/>
          </a:xfrm>
          <a:prstGeom prst="round2DiagRect">
            <a:avLst/>
          </a:prstGeom>
          <a:gradFill>
            <a:gsLst>
              <a:gs pos="100000">
                <a:srgbClr val="9EE256"/>
              </a:gs>
              <a:gs pos="100000">
                <a:srgbClr val="52762D"/>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6087" name="文本框 9"/>
          <p:cNvSpPr txBox="1"/>
          <p:nvPr/>
        </p:nvSpPr>
        <p:spPr>
          <a:xfrm>
            <a:off x="4127500" y="2838450"/>
            <a:ext cx="1866900" cy="2861310"/>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sym typeface="Arial" panose="020B0604020202020204" pitchFamily="34" charset="0"/>
              </a:rPr>
              <a:t>如果有限空间内的人员虚脱，感觉不适或未回应指示．则必须使用绞盘或向有限空间派遣救援队将其移出有限空间</a:t>
            </a:r>
            <a:endParaRPr lang="zh-CN" altLang="en-US">
              <a:latin typeface="Arial" panose="020B0604020202020204" pitchFamily="34" charset="0"/>
              <a:ea typeface="宋体" panose="02010600030101010101" pitchFamily="2" charset="-122"/>
            </a:endParaRPr>
          </a:p>
        </p:txBody>
      </p:sp>
      <p:sp>
        <p:nvSpPr>
          <p:cNvPr id="46088" name="椭圆 12"/>
          <p:cNvSpPr/>
          <p:nvPr/>
        </p:nvSpPr>
        <p:spPr>
          <a:xfrm flipH="1">
            <a:off x="3984625" y="2189163"/>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2</a:t>
            </a:r>
            <a:endParaRPr lang="en-US" altLang="zh-CN" sz="3200" dirty="0">
              <a:latin typeface="Times New Roman" panose="02020603050405020304" pitchFamily="18" charset="0"/>
              <a:ea typeface="宋体" panose="02010600030101010101" pitchFamily="2" charset="-122"/>
            </a:endParaRPr>
          </a:p>
        </p:txBody>
      </p:sp>
      <p:sp>
        <p:nvSpPr>
          <p:cNvPr id="46089" name="上箭头 8"/>
          <p:cNvSpPr/>
          <p:nvPr/>
        </p:nvSpPr>
        <p:spPr>
          <a:xfrm rot="5400000">
            <a:off x="5307013" y="3816350"/>
            <a:ext cx="1741487" cy="449263"/>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3" name="对角圆角矩形 12"/>
          <p:cNvSpPr/>
          <p:nvPr/>
        </p:nvSpPr>
        <p:spPr>
          <a:xfrm>
            <a:off x="6457950" y="2422525"/>
            <a:ext cx="1857375" cy="3641725"/>
          </a:xfrm>
          <a:prstGeom prst="round2DiagRect">
            <a:avLst/>
          </a:prstGeom>
          <a:gradFill>
            <a:gsLst>
              <a:gs pos="100000">
                <a:srgbClr val="FE4444"/>
              </a:gs>
              <a:gs pos="100000">
                <a:srgbClr val="832B2B"/>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6091" name="椭圆 12"/>
          <p:cNvSpPr/>
          <p:nvPr/>
        </p:nvSpPr>
        <p:spPr>
          <a:xfrm flipH="1">
            <a:off x="6384925" y="2205038"/>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3</a:t>
            </a:r>
            <a:endParaRPr lang="en-US" altLang="zh-CN" sz="3200" dirty="0">
              <a:latin typeface="Times New Roman" panose="02020603050405020304" pitchFamily="18" charset="0"/>
              <a:ea typeface="宋体" panose="02010600030101010101" pitchFamily="2" charset="-122"/>
            </a:endParaRPr>
          </a:p>
        </p:txBody>
      </p:sp>
      <p:sp>
        <p:nvSpPr>
          <p:cNvPr id="46092" name="文本框 14"/>
          <p:cNvSpPr txBox="1"/>
          <p:nvPr/>
        </p:nvSpPr>
        <p:spPr>
          <a:xfrm>
            <a:off x="6527800" y="2854325"/>
            <a:ext cx="1874838" cy="2861310"/>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sym typeface="Arial" panose="020B0604020202020204" pitchFamily="34" charset="0"/>
              </a:rPr>
              <a:t>该人员到地面后，安全监护员应立即检查其状况。立刻呼叫救护车；如果经过培训，则在必要情况下立即实施抢救或心肺复苏</a:t>
            </a:r>
            <a:endParaRPr lang="zh-CN" altLang="en-US">
              <a:latin typeface="Arial" panose="020B0604020202020204" pitchFamily="34" charset="0"/>
              <a:ea typeface="宋体" panose="02010600030101010101" pitchFamily="2" charset="-122"/>
            </a:endParaRPr>
          </a:p>
        </p:txBody>
      </p:sp>
      <p:sp>
        <p:nvSpPr>
          <p:cNvPr id="18" name="对角圆角矩形 17"/>
          <p:cNvSpPr/>
          <p:nvPr/>
        </p:nvSpPr>
        <p:spPr>
          <a:xfrm>
            <a:off x="8791575" y="2333625"/>
            <a:ext cx="1528763" cy="3643313"/>
          </a:xfrm>
          <a:prstGeom prst="round2DiagRect">
            <a:avLst/>
          </a:prstGeom>
          <a:gradFill>
            <a:gsLst>
              <a:gs pos="100000">
                <a:srgbClr val="FBFB11"/>
              </a:gs>
              <a:gs pos="100000">
                <a:srgbClr val="838309"/>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6094" name="椭圆 12"/>
          <p:cNvSpPr/>
          <p:nvPr/>
        </p:nvSpPr>
        <p:spPr>
          <a:xfrm flipH="1">
            <a:off x="8791575" y="2189163"/>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4</a:t>
            </a:r>
            <a:endParaRPr lang="en-US" altLang="zh-CN" sz="3200" dirty="0">
              <a:latin typeface="Times New Roman" panose="02020603050405020304" pitchFamily="18" charset="0"/>
              <a:ea typeface="宋体" panose="02010600030101010101" pitchFamily="2" charset="-122"/>
            </a:endParaRPr>
          </a:p>
        </p:txBody>
      </p:sp>
      <p:sp>
        <p:nvSpPr>
          <p:cNvPr id="46095" name="上箭头 8"/>
          <p:cNvSpPr/>
          <p:nvPr/>
        </p:nvSpPr>
        <p:spPr>
          <a:xfrm rot="5400000">
            <a:off x="7681913" y="3779838"/>
            <a:ext cx="1741487" cy="449262"/>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46096" name="文本框 20"/>
          <p:cNvSpPr txBox="1"/>
          <p:nvPr/>
        </p:nvSpPr>
        <p:spPr>
          <a:xfrm>
            <a:off x="8832850" y="2927350"/>
            <a:ext cx="1519238" cy="2245360"/>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sym typeface="Arial" panose="020B0604020202020204" pitchFamily="34" charset="0"/>
              </a:rPr>
              <a:t>细记录事件，在适当情况下，向现场负责人、部门经理、厂长或业务区报告</a:t>
            </a:r>
            <a:endParaRPr lang="zh-CN" altLang="en-US">
              <a:latin typeface="Arial" panose="020B0604020202020204" pitchFamily="34" charset="0"/>
              <a:ea typeface="宋体" panose="02010600030101010101" pitchFamily="2" charset="-122"/>
            </a:endParaRPr>
          </a:p>
        </p:txBody>
      </p:sp>
      <p:sp>
        <p:nvSpPr>
          <p:cNvPr id="46097" name="文本框 21"/>
          <p:cNvSpPr txBox="1"/>
          <p:nvPr/>
        </p:nvSpPr>
        <p:spPr>
          <a:xfrm>
            <a:off x="1631950" y="188913"/>
            <a:ext cx="4505960" cy="475615"/>
          </a:xfrm>
          <a:prstGeom prst="rect">
            <a:avLst/>
          </a:prstGeom>
          <a:noFill/>
          <a:ln w="9525">
            <a:noFill/>
          </a:ln>
        </p:spPr>
        <p:txBody>
          <a:bodyPr wrap="none" anchor="t" anchorCtr="0">
            <a:spAutoFit/>
          </a:bodyPr>
          <a:p>
            <a:r>
              <a:rPr lang="en-US" altLang="zh-CN" sz="2500" dirty="0">
                <a:solidFill>
                  <a:srgbClr val="FF0000"/>
                </a:solidFill>
                <a:latin typeface="微软雅黑" panose="020B0503020204020204" charset="-122"/>
                <a:ea typeface="微软雅黑" panose="020B0503020204020204" charset="-122"/>
                <a:sym typeface="Arial" panose="020B0604020202020204" pitchFamily="34" charset="0"/>
              </a:rPr>
              <a:t>6</a:t>
            </a:r>
            <a:r>
              <a:rPr lang="zh-CN" altLang="en-US" sz="2500" dirty="0">
                <a:solidFill>
                  <a:srgbClr val="FF0000"/>
                </a:solidFill>
                <a:latin typeface="微软雅黑" panose="020B0503020204020204" charset="-122"/>
                <a:ea typeface="微软雅黑" panose="020B0503020204020204" charset="-122"/>
                <a:sym typeface="Arial" panose="020B0604020202020204" pitchFamily="34" charset="0"/>
              </a:rPr>
              <a:t>、实施有限空间工作紧急程序</a:t>
            </a:r>
            <a:endParaRPr lang="zh-CN" altLang="en-US" sz="2500" dirty="0">
              <a:solidFill>
                <a:srgbClr val="FF0000"/>
              </a:solidFill>
              <a:latin typeface="微软雅黑" panose="020B0503020204020204" charset="-122"/>
              <a:ea typeface="微软雅黑" panose="020B0503020204020204" charset="-122"/>
            </a:endParaRPr>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框 2"/>
          <p:cNvSpPr txBox="1"/>
          <p:nvPr/>
        </p:nvSpPr>
        <p:spPr>
          <a:xfrm>
            <a:off x="6403975" y="2332038"/>
            <a:ext cx="4057650" cy="398780"/>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
        <p:nvSpPr>
          <p:cNvPr id="7" name="对角圆角矩形 6"/>
          <p:cNvSpPr/>
          <p:nvPr/>
        </p:nvSpPr>
        <p:spPr>
          <a:xfrm>
            <a:off x="2157413" y="2332038"/>
            <a:ext cx="2411413" cy="364331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8131" name="文本框 7"/>
          <p:cNvSpPr txBox="1"/>
          <p:nvPr/>
        </p:nvSpPr>
        <p:spPr>
          <a:xfrm>
            <a:off x="2227263" y="2978150"/>
            <a:ext cx="2365375" cy="2861310"/>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sym typeface="Arial" panose="020B0604020202020204" pitchFamily="34" charset="0"/>
              </a:rPr>
              <a:t>在气体检测仪报警或伤员撤离后，不得再进入有限空间。直到重新评估了现场状况。识别了危害的性质和原因以及采取了适当的补救措施为止。</a:t>
            </a: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
        <p:nvSpPr>
          <p:cNvPr id="48132" name="椭圆 12"/>
          <p:cNvSpPr/>
          <p:nvPr/>
        </p:nvSpPr>
        <p:spPr>
          <a:xfrm flipH="1">
            <a:off x="2063750" y="2117725"/>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5</a:t>
            </a:r>
            <a:endParaRPr lang="en-US" altLang="zh-CN" sz="3200" dirty="0">
              <a:latin typeface="Times New Roman" panose="02020603050405020304" pitchFamily="18" charset="0"/>
              <a:ea typeface="宋体" panose="02010600030101010101" pitchFamily="2" charset="-122"/>
            </a:endParaRPr>
          </a:p>
        </p:txBody>
      </p:sp>
      <p:sp>
        <p:nvSpPr>
          <p:cNvPr id="9" name="对角圆角矩形 8"/>
          <p:cNvSpPr/>
          <p:nvPr/>
        </p:nvSpPr>
        <p:spPr>
          <a:xfrm>
            <a:off x="5060950" y="2332038"/>
            <a:ext cx="1857375" cy="3643313"/>
          </a:xfrm>
          <a:prstGeom prst="round2DiagRect">
            <a:avLst/>
          </a:prstGeom>
          <a:gradFill>
            <a:gsLst>
              <a:gs pos="100000">
                <a:srgbClr val="9EE256"/>
              </a:gs>
              <a:gs pos="100000">
                <a:srgbClr val="52762D"/>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8134" name="文本框 9"/>
          <p:cNvSpPr txBox="1"/>
          <p:nvPr/>
        </p:nvSpPr>
        <p:spPr>
          <a:xfrm>
            <a:off x="5087938" y="2922588"/>
            <a:ext cx="1866900" cy="2553335"/>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sym typeface="Arial" panose="020B0604020202020204" pitchFamily="34" charset="0"/>
              </a:rPr>
              <a:t>如果不准备立即重新进入，则拆除绞盘，收拾工具。移除警示桶或警戒线，关闭入口，使该区域</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sym typeface="Arial" panose="020B0604020202020204" pitchFamily="34" charset="0"/>
              </a:rPr>
              <a:t>保持安全。</a:t>
            </a:r>
            <a:endParaRPr lang="zh-CN" altLang="en-US">
              <a:latin typeface="Arial" panose="020B0604020202020204" pitchFamily="34" charset="0"/>
              <a:ea typeface="宋体" panose="02010600030101010101" pitchFamily="2" charset="-122"/>
            </a:endParaRPr>
          </a:p>
        </p:txBody>
      </p:sp>
      <p:sp>
        <p:nvSpPr>
          <p:cNvPr id="48135" name="椭圆 12"/>
          <p:cNvSpPr/>
          <p:nvPr/>
        </p:nvSpPr>
        <p:spPr>
          <a:xfrm flipH="1">
            <a:off x="4875213" y="2117725"/>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6</a:t>
            </a:r>
            <a:endParaRPr lang="en-US" altLang="zh-CN" sz="3200" dirty="0">
              <a:latin typeface="Times New Roman" panose="02020603050405020304" pitchFamily="18" charset="0"/>
              <a:ea typeface="宋体" panose="02010600030101010101" pitchFamily="2" charset="-122"/>
            </a:endParaRPr>
          </a:p>
        </p:txBody>
      </p:sp>
      <p:sp>
        <p:nvSpPr>
          <p:cNvPr id="48136" name="上箭头 8"/>
          <p:cNvSpPr/>
          <p:nvPr/>
        </p:nvSpPr>
        <p:spPr>
          <a:xfrm rot="5400000">
            <a:off x="6311900" y="3779838"/>
            <a:ext cx="1741488" cy="449262"/>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3" name="对角圆角矩形 12"/>
          <p:cNvSpPr/>
          <p:nvPr/>
        </p:nvSpPr>
        <p:spPr>
          <a:xfrm>
            <a:off x="7461250" y="2333625"/>
            <a:ext cx="2247900" cy="3641725"/>
          </a:xfrm>
          <a:prstGeom prst="round2DiagRect">
            <a:avLst/>
          </a:prstGeom>
          <a:gradFill>
            <a:gsLst>
              <a:gs pos="100000">
                <a:srgbClr val="FE4444"/>
              </a:gs>
              <a:gs pos="100000">
                <a:srgbClr val="832B2B"/>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8138" name="椭圆 12"/>
          <p:cNvSpPr/>
          <p:nvPr/>
        </p:nvSpPr>
        <p:spPr>
          <a:xfrm flipH="1">
            <a:off x="7318375" y="2117725"/>
            <a:ext cx="609600" cy="609600"/>
          </a:xfrm>
          <a:prstGeom prst="ellipse">
            <a:avLst/>
          </a:prstGeom>
          <a:solidFill>
            <a:schemeClr val="bg1"/>
          </a:solidFill>
          <a:ln w="76200" cap="flat" cmpd="sng">
            <a:solidFill>
              <a:srgbClr val="FFA902"/>
            </a:solidFill>
            <a:prstDash val="solid"/>
            <a:round/>
            <a:headEnd type="none" w="med" len="med"/>
            <a:tailEnd type="none" w="med" len="med"/>
          </a:ln>
        </p:spPr>
        <p:txBody>
          <a:bodyPr anchor="ctr" anchorCtr="0"/>
          <a:p>
            <a:pPr algn="ctr"/>
            <a:r>
              <a:rPr lang="en-US" altLang="zh-CN" sz="3200" dirty="0">
                <a:latin typeface="Times New Roman" panose="02020603050405020304" pitchFamily="18" charset="0"/>
                <a:ea typeface="宋体" panose="02010600030101010101" pitchFamily="2" charset="-122"/>
              </a:rPr>
              <a:t>7</a:t>
            </a:r>
            <a:endParaRPr lang="en-US" altLang="zh-CN" sz="3200" dirty="0">
              <a:latin typeface="Times New Roman" panose="02020603050405020304" pitchFamily="18" charset="0"/>
              <a:ea typeface="宋体" panose="02010600030101010101" pitchFamily="2" charset="-122"/>
            </a:endParaRPr>
          </a:p>
        </p:txBody>
      </p:sp>
      <p:sp>
        <p:nvSpPr>
          <p:cNvPr id="48139" name="文本框 14"/>
          <p:cNvSpPr txBox="1"/>
          <p:nvPr/>
        </p:nvSpPr>
        <p:spPr>
          <a:xfrm>
            <a:off x="7464425" y="2906713"/>
            <a:ext cx="2173288" cy="2861310"/>
          </a:xfrm>
          <a:prstGeom prst="rect">
            <a:avLst/>
          </a:prstGeom>
          <a:noFill/>
          <a:ln w="9525">
            <a:noFill/>
          </a:ln>
        </p:spPr>
        <p:txBody>
          <a:bodyPr wrap="square" anchor="t" anchorCtr="0">
            <a:spAutoFit/>
          </a:bodyPr>
          <a:p>
            <a:pPr algn="just"/>
            <a:r>
              <a:rPr lang="zh-CN" altLang="en-US">
                <a:latin typeface="Arial" panose="020B0604020202020204" pitchFamily="34" charset="0"/>
                <a:ea typeface="宋体" panose="02010600030101010101" pitchFamily="2" charset="-122"/>
                <a:sym typeface="Arial" panose="020B0604020202020204" pitchFamily="34" charset="0"/>
              </a:rPr>
              <a:t>在任何时间，如果无人照看工作场所，则应当将所有入口恢复原位。如果不可行。则必须设置适</a:t>
            </a:r>
            <a:endParaRPr lang="zh-CN" altLang="en-US">
              <a:latin typeface="Arial" panose="020B0604020202020204" pitchFamily="34" charset="0"/>
              <a:ea typeface="宋体" panose="02010600030101010101" pitchFamily="2" charset="-122"/>
              <a:sym typeface="Arial" panose="020B0604020202020204" pitchFamily="34" charset="0"/>
            </a:endParaRPr>
          </a:p>
          <a:p>
            <a:pPr algn="just"/>
            <a:r>
              <a:rPr lang="zh-CN" altLang="en-US">
                <a:latin typeface="Arial" panose="020B0604020202020204" pitchFamily="34" charset="0"/>
                <a:ea typeface="宋体" panose="02010600030101010101" pitchFamily="2" charset="-122"/>
                <a:sym typeface="Arial" panose="020B0604020202020204" pitchFamily="34" charset="0"/>
              </a:rPr>
              <a:t>当的警戒标志以防止人员意外落人入口。</a:t>
            </a: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48140" name="文本框 21"/>
          <p:cNvSpPr txBox="1"/>
          <p:nvPr/>
        </p:nvSpPr>
        <p:spPr>
          <a:xfrm>
            <a:off x="1631950" y="547688"/>
            <a:ext cx="4505960" cy="475615"/>
          </a:xfrm>
          <a:prstGeom prst="rect">
            <a:avLst/>
          </a:prstGeom>
          <a:noFill/>
          <a:ln w="9525">
            <a:noFill/>
          </a:ln>
        </p:spPr>
        <p:txBody>
          <a:bodyPr wrap="none" anchor="t" anchorCtr="0">
            <a:spAutoFit/>
          </a:bodyPr>
          <a:p>
            <a:r>
              <a:rPr lang="en-US" altLang="zh-CN" sz="2500" dirty="0">
                <a:solidFill>
                  <a:srgbClr val="FF0000"/>
                </a:solidFill>
                <a:latin typeface="微软雅黑" panose="020B0503020204020204" charset="-122"/>
                <a:ea typeface="微软雅黑" panose="020B0503020204020204" charset="-122"/>
                <a:sym typeface="Arial" panose="020B0604020202020204" pitchFamily="34" charset="0"/>
              </a:rPr>
              <a:t>6</a:t>
            </a:r>
            <a:r>
              <a:rPr lang="zh-CN" altLang="en-US" sz="2500" dirty="0">
                <a:solidFill>
                  <a:srgbClr val="FF0000"/>
                </a:solidFill>
                <a:latin typeface="微软雅黑" panose="020B0503020204020204" charset="-122"/>
                <a:ea typeface="微软雅黑" panose="020B0503020204020204" charset="-122"/>
                <a:sym typeface="Arial" panose="020B0604020202020204" pitchFamily="34" charset="0"/>
              </a:rPr>
              <a:t>、实施有限空间工作紧急程序</a:t>
            </a:r>
            <a:endParaRPr lang="zh-CN" altLang="en-US" sz="2500" dirty="0">
              <a:solidFill>
                <a:srgbClr val="FF0000"/>
              </a:solidFill>
              <a:latin typeface="微软雅黑" panose="020B0503020204020204" charset="-122"/>
              <a:ea typeface="微软雅黑" panose="020B0503020204020204" charset="-122"/>
            </a:endParaRPr>
          </a:p>
        </p:txBody>
      </p:sp>
      <p:sp>
        <p:nvSpPr>
          <p:cNvPr id="48141" name="上箭头 8"/>
          <p:cNvSpPr/>
          <p:nvPr/>
        </p:nvSpPr>
        <p:spPr>
          <a:xfrm rot="5400000">
            <a:off x="3938588" y="3779838"/>
            <a:ext cx="1741487" cy="449262"/>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48142" name="上箭头 8"/>
          <p:cNvSpPr/>
          <p:nvPr/>
        </p:nvSpPr>
        <p:spPr>
          <a:xfrm rot="5400000">
            <a:off x="958850" y="3779838"/>
            <a:ext cx="1741488" cy="503237"/>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97281"/>
          <p:cNvSpPr>
            <a:spLocks noGrp="1" noRot="1"/>
          </p:cNvSpPr>
          <p:nvPr>
            <p:ph type="title"/>
          </p:nvPr>
        </p:nvSpPr>
        <p:spPr>
          <a:xfrm>
            <a:off x="2135188" y="1914525"/>
            <a:ext cx="8291512" cy="2146300"/>
          </a:xfrm>
        </p:spPr>
        <p:txBody>
          <a:bodyPr anchor="ctr" anchorCtr="0"/>
          <a:p>
            <a:r>
              <a:rPr lang="zh-CN" altLang="en-US" sz="6000" b="0" i="0" dirty="0">
                <a:ea typeface="华文行楷" panose="02010800040101010101" pitchFamily="2" charset="-122"/>
              </a:rPr>
              <a:t>用学到的安全知识，</a:t>
            </a:r>
            <a:br>
              <a:rPr lang="zh-CN" altLang="en-US" sz="6000" b="0" i="0" dirty="0">
                <a:ea typeface="华文行楷" panose="02010800040101010101" pitchFamily="2" charset="-122"/>
              </a:rPr>
            </a:br>
            <a:r>
              <a:rPr lang="zh-CN" altLang="en-US" sz="6000" b="0" i="0" dirty="0">
                <a:ea typeface="华文行楷" panose="02010800040101010101" pitchFamily="2" charset="-122"/>
              </a:rPr>
              <a:t>保护自己，保护他人。</a:t>
            </a:r>
            <a:endParaRPr lang="zh-CN" altLang="en-US" sz="6000" b="0" i="0" dirty="0">
              <a:ea typeface="华文行楷" panose="020108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29"/>
          <p:cNvGrpSpPr/>
          <p:nvPr/>
        </p:nvGrpSpPr>
        <p:grpSpPr>
          <a:xfrm rot="5400000">
            <a:off x="6888163" y="2138363"/>
            <a:ext cx="577850" cy="971550"/>
            <a:chOff x="7092280" y="1570089"/>
            <a:chExt cx="577286" cy="972048"/>
          </a:xfrm>
        </p:grpSpPr>
        <p:cxnSp>
          <p:nvCxnSpPr>
            <p:cNvPr id="31" name="直接连接符 30"/>
            <p:cNvCxnSpPr/>
            <p:nvPr/>
          </p:nvCxnSpPr>
          <p:spPr>
            <a:xfrm flipH="1" flipV="1">
              <a:off x="7092280" y="2103513"/>
              <a:ext cx="577286" cy="438624"/>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6822280" y="1840089"/>
              <a:ext cx="540000"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10" name="Group 16"/>
          <p:cNvGrpSpPr/>
          <p:nvPr/>
        </p:nvGrpSpPr>
        <p:grpSpPr bwMode="auto">
          <a:xfrm>
            <a:off x="4579749" y="2803263"/>
            <a:ext cx="3079911" cy="1896572"/>
            <a:chOff x="1413" y="1302"/>
            <a:chExt cx="3053" cy="1880"/>
          </a:xfrm>
          <a:effectLst>
            <a:outerShdw blurRad="76200" dir="13500000" sy="23000" kx="1200000" algn="br" rotWithShape="0">
              <a:prstClr val="black">
                <a:alpha val="20000"/>
              </a:prstClr>
            </a:outerShdw>
          </a:effectLst>
        </p:grpSpPr>
        <p:grpSp>
          <p:nvGrpSpPr>
            <p:cNvPr id="11" name="Group 17"/>
            <p:cNvGrpSpPr/>
            <p:nvPr/>
          </p:nvGrpSpPr>
          <p:grpSpPr bwMode="auto">
            <a:xfrm>
              <a:off x="1552" y="1312"/>
              <a:ext cx="1338" cy="924"/>
              <a:chOff x="1552" y="1312"/>
              <a:chExt cx="1338" cy="924"/>
            </a:xfrm>
          </p:grpSpPr>
          <p:sp>
            <p:nvSpPr>
              <p:cNvPr id="21" name="Freeform 18"/>
              <p:cNvSpPr/>
              <p:nvPr/>
            </p:nvSpPr>
            <p:spPr bwMode="gray">
              <a:xfrm>
                <a:off x="1552" y="1433"/>
                <a:ext cx="1338" cy="803"/>
              </a:xfrm>
              <a:custGeom>
                <a:avLst/>
                <a:gdLst>
                  <a:gd name="T0" fmla="*/ 382 w 665"/>
                  <a:gd name="T1" fmla="*/ 0 h 406"/>
                  <a:gd name="T2" fmla="*/ 0 w 665"/>
                  <a:gd name="T3" fmla="*/ 0 h 406"/>
                  <a:gd name="T4" fmla="*/ 0 w 665"/>
                  <a:gd name="T5" fmla="*/ 123 h 406"/>
                  <a:gd name="T6" fmla="*/ 284 w 665"/>
                  <a:gd name="T7" fmla="*/ 406 h 406"/>
                  <a:gd name="T8" fmla="*/ 665 w 665"/>
                  <a:gd name="T9" fmla="*/ 406 h 406"/>
                  <a:gd name="T10" fmla="*/ 665 w 665"/>
                  <a:gd name="T11" fmla="*/ 284 h 406"/>
                  <a:gd name="T12" fmla="*/ 382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382" y="0"/>
                    </a:moveTo>
                    <a:cubicBezTo>
                      <a:pt x="0" y="0"/>
                      <a:pt x="0" y="0"/>
                      <a:pt x="0" y="0"/>
                    </a:cubicBezTo>
                    <a:cubicBezTo>
                      <a:pt x="0" y="123"/>
                      <a:pt x="0" y="123"/>
                      <a:pt x="0" y="123"/>
                    </a:cubicBezTo>
                    <a:cubicBezTo>
                      <a:pt x="0" y="280"/>
                      <a:pt x="127" y="406"/>
                      <a:pt x="284" y="406"/>
                    </a:cubicBezTo>
                    <a:cubicBezTo>
                      <a:pt x="665" y="406"/>
                      <a:pt x="665" y="406"/>
                      <a:pt x="665" y="406"/>
                    </a:cubicBezTo>
                    <a:cubicBezTo>
                      <a:pt x="665" y="284"/>
                      <a:pt x="665" y="284"/>
                      <a:pt x="665" y="284"/>
                    </a:cubicBezTo>
                    <a:cubicBezTo>
                      <a:pt x="665" y="127"/>
                      <a:pt x="538" y="0"/>
                      <a:pt x="382" y="0"/>
                    </a:cubicBezTo>
                    <a:close/>
                  </a:path>
                </a:pathLst>
              </a:custGeom>
              <a:gradFill rotWithShape="1">
                <a:gsLst>
                  <a:gs pos="0">
                    <a:srgbClr val="AEAEAE"/>
                  </a:gs>
                  <a:gs pos="100000">
                    <a:srgbClr val="AEAEAE">
                      <a:gamma/>
                      <a:shade val="70588"/>
                      <a:invGamma/>
                    </a:srgbClr>
                  </a:gs>
                </a:gsLst>
                <a:lin ang="2700000" scaled="1"/>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sp>
            <p:nvSpPr>
              <p:cNvPr id="22" name="Freeform 19"/>
              <p:cNvSpPr/>
              <p:nvPr/>
            </p:nvSpPr>
            <p:spPr bwMode="gray">
              <a:xfrm>
                <a:off x="1552" y="1312"/>
                <a:ext cx="1338" cy="803"/>
              </a:xfrm>
              <a:custGeom>
                <a:avLst/>
                <a:gdLst>
                  <a:gd name="T0" fmla="*/ 382 w 665"/>
                  <a:gd name="T1" fmla="*/ 0 h 406"/>
                  <a:gd name="T2" fmla="*/ 0 w 665"/>
                  <a:gd name="T3" fmla="*/ 0 h 406"/>
                  <a:gd name="T4" fmla="*/ 0 w 665"/>
                  <a:gd name="T5" fmla="*/ 122 h 406"/>
                  <a:gd name="T6" fmla="*/ 284 w 665"/>
                  <a:gd name="T7" fmla="*/ 406 h 406"/>
                  <a:gd name="T8" fmla="*/ 665 w 665"/>
                  <a:gd name="T9" fmla="*/ 406 h 406"/>
                  <a:gd name="T10" fmla="*/ 665 w 665"/>
                  <a:gd name="T11" fmla="*/ 283 h 406"/>
                  <a:gd name="T12" fmla="*/ 382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382" y="0"/>
                    </a:moveTo>
                    <a:cubicBezTo>
                      <a:pt x="0" y="0"/>
                      <a:pt x="0" y="0"/>
                      <a:pt x="0" y="0"/>
                    </a:cubicBezTo>
                    <a:cubicBezTo>
                      <a:pt x="0" y="122"/>
                      <a:pt x="0" y="122"/>
                      <a:pt x="0" y="122"/>
                    </a:cubicBezTo>
                    <a:cubicBezTo>
                      <a:pt x="0" y="279"/>
                      <a:pt x="127" y="406"/>
                      <a:pt x="284" y="406"/>
                    </a:cubicBezTo>
                    <a:cubicBezTo>
                      <a:pt x="665" y="406"/>
                      <a:pt x="665" y="406"/>
                      <a:pt x="665" y="406"/>
                    </a:cubicBezTo>
                    <a:cubicBezTo>
                      <a:pt x="665" y="283"/>
                      <a:pt x="665" y="283"/>
                      <a:pt x="665" y="283"/>
                    </a:cubicBezTo>
                    <a:cubicBezTo>
                      <a:pt x="665" y="126"/>
                      <a:pt x="538" y="0"/>
                      <a:pt x="382" y="0"/>
                    </a:cubicBezTo>
                    <a:close/>
                  </a:path>
                </a:pathLst>
              </a:custGeom>
              <a:gradFill>
                <a:gsLst>
                  <a:gs pos="49000">
                    <a:srgbClr val="007BD3"/>
                  </a:gs>
                  <a:gs pos="100000">
                    <a:srgbClr val="034373"/>
                  </a:gs>
                </a:gsLst>
                <a:lin ang="5400000" scaled="0"/>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solidFill>
                    <a:schemeClr val="accent1"/>
                  </a:solidFill>
                </a:endParaRPr>
              </a:p>
            </p:txBody>
          </p:sp>
        </p:grpSp>
        <p:grpSp>
          <p:nvGrpSpPr>
            <p:cNvPr id="12" name="Group 20"/>
            <p:cNvGrpSpPr/>
            <p:nvPr/>
          </p:nvGrpSpPr>
          <p:grpSpPr bwMode="auto">
            <a:xfrm>
              <a:off x="1413" y="2158"/>
              <a:ext cx="1479" cy="1024"/>
              <a:chOff x="1413" y="2158"/>
              <a:chExt cx="1479" cy="1024"/>
            </a:xfrm>
          </p:grpSpPr>
          <p:sp>
            <p:nvSpPr>
              <p:cNvPr id="19" name="Freeform 21"/>
              <p:cNvSpPr/>
              <p:nvPr/>
            </p:nvSpPr>
            <p:spPr bwMode="gray">
              <a:xfrm>
                <a:off x="1413" y="2293"/>
                <a:ext cx="1479" cy="889"/>
              </a:xfrm>
              <a:custGeom>
                <a:avLst/>
                <a:gdLst>
                  <a:gd name="T0" fmla="*/ 314 w 735"/>
                  <a:gd name="T1" fmla="*/ 0 h 449"/>
                  <a:gd name="T2" fmla="*/ 735 w 735"/>
                  <a:gd name="T3" fmla="*/ 0 h 449"/>
                  <a:gd name="T4" fmla="*/ 735 w 735"/>
                  <a:gd name="T5" fmla="*/ 136 h 449"/>
                  <a:gd name="T6" fmla="*/ 422 w 735"/>
                  <a:gd name="T7" fmla="*/ 449 h 449"/>
                  <a:gd name="T8" fmla="*/ 0 w 735"/>
                  <a:gd name="T9" fmla="*/ 449 h 449"/>
                  <a:gd name="T10" fmla="*/ 0 w 735"/>
                  <a:gd name="T11" fmla="*/ 313 h 449"/>
                  <a:gd name="T12" fmla="*/ 314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314" y="0"/>
                    </a:moveTo>
                    <a:cubicBezTo>
                      <a:pt x="735" y="0"/>
                      <a:pt x="735" y="0"/>
                      <a:pt x="735" y="0"/>
                    </a:cubicBezTo>
                    <a:cubicBezTo>
                      <a:pt x="735" y="136"/>
                      <a:pt x="735" y="136"/>
                      <a:pt x="735" y="136"/>
                    </a:cubicBezTo>
                    <a:cubicBezTo>
                      <a:pt x="735" y="309"/>
                      <a:pt x="595" y="449"/>
                      <a:pt x="422" y="449"/>
                    </a:cubicBezTo>
                    <a:cubicBezTo>
                      <a:pt x="0" y="449"/>
                      <a:pt x="0" y="449"/>
                      <a:pt x="0" y="449"/>
                    </a:cubicBezTo>
                    <a:cubicBezTo>
                      <a:pt x="0" y="313"/>
                      <a:pt x="0" y="313"/>
                      <a:pt x="0" y="313"/>
                    </a:cubicBezTo>
                    <a:cubicBezTo>
                      <a:pt x="0" y="140"/>
                      <a:pt x="140" y="0"/>
                      <a:pt x="314" y="0"/>
                    </a:cubicBezTo>
                    <a:close/>
                  </a:path>
                </a:pathLst>
              </a:custGeom>
              <a:gradFill rotWithShape="1">
                <a:gsLst>
                  <a:gs pos="0">
                    <a:srgbClr val="6B9B1A"/>
                  </a:gs>
                  <a:gs pos="100000">
                    <a:srgbClr val="6B9B1A">
                      <a:gamma/>
                      <a:shade val="70588"/>
                      <a:invGamma/>
                    </a:srgbClr>
                  </a:gs>
                </a:gsLst>
                <a:lin ang="2700000" scaled="1"/>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sp>
            <p:nvSpPr>
              <p:cNvPr id="20" name="Freeform 22"/>
              <p:cNvSpPr/>
              <p:nvPr/>
            </p:nvSpPr>
            <p:spPr bwMode="gray">
              <a:xfrm>
                <a:off x="1413" y="2158"/>
                <a:ext cx="1479" cy="889"/>
              </a:xfrm>
              <a:custGeom>
                <a:avLst/>
                <a:gdLst>
                  <a:gd name="T0" fmla="*/ 314 w 735"/>
                  <a:gd name="T1" fmla="*/ 0 h 449"/>
                  <a:gd name="T2" fmla="*/ 735 w 735"/>
                  <a:gd name="T3" fmla="*/ 0 h 449"/>
                  <a:gd name="T4" fmla="*/ 735 w 735"/>
                  <a:gd name="T5" fmla="*/ 135 h 449"/>
                  <a:gd name="T6" fmla="*/ 422 w 735"/>
                  <a:gd name="T7" fmla="*/ 449 h 449"/>
                  <a:gd name="T8" fmla="*/ 0 w 735"/>
                  <a:gd name="T9" fmla="*/ 449 h 449"/>
                  <a:gd name="T10" fmla="*/ 0 w 735"/>
                  <a:gd name="T11" fmla="*/ 313 h 449"/>
                  <a:gd name="T12" fmla="*/ 314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314" y="0"/>
                    </a:moveTo>
                    <a:cubicBezTo>
                      <a:pt x="735" y="0"/>
                      <a:pt x="735" y="0"/>
                      <a:pt x="735" y="0"/>
                    </a:cubicBezTo>
                    <a:cubicBezTo>
                      <a:pt x="735" y="135"/>
                      <a:pt x="735" y="135"/>
                      <a:pt x="735" y="135"/>
                    </a:cubicBezTo>
                    <a:cubicBezTo>
                      <a:pt x="735" y="308"/>
                      <a:pt x="595" y="449"/>
                      <a:pt x="422" y="449"/>
                    </a:cubicBezTo>
                    <a:cubicBezTo>
                      <a:pt x="0" y="449"/>
                      <a:pt x="0" y="449"/>
                      <a:pt x="0" y="449"/>
                    </a:cubicBezTo>
                    <a:cubicBezTo>
                      <a:pt x="0" y="313"/>
                      <a:pt x="0" y="313"/>
                      <a:pt x="0" y="313"/>
                    </a:cubicBezTo>
                    <a:cubicBezTo>
                      <a:pt x="0" y="140"/>
                      <a:pt x="140" y="0"/>
                      <a:pt x="314" y="0"/>
                    </a:cubicBezTo>
                    <a:close/>
                  </a:path>
                </a:pathLst>
              </a:custGeom>
              <a:solidFill>
                <a:schemeClr val="accent2">
                  <a:lumMod val="60000"/>
                  <a:lumOff val="40000"/>
                </a:schemeClr>
              </a:soli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grpSp>
        <p:grpSp>
          <p:nvGrpSpPr>
            <p:cNvPr id="13" name="Group 23"/>
            <p:cNvGrpSpPr/>
            <p:nvPr/>
          </p:nvGrpSpPr>
          <p:grpSpPr bwMode="auto">
            <a:xfrm>
              <a:off x="2942" y="1302"/>
              <a:ext cx="1338" cy="926"/>
              <a:chOff x="2942" y="1302"/>
              <a:chExt cx="1338" cy="926"/>
            </a:xfrm>
          </p:grpSpPr>
          <p:sp>
            <p:nvSpPr>
              <p:cNvPr id="17" name="Freeform 24"/>
              <p:cNvSpPr/>
              <p:nvPr/>
            </p:nvSpPr>
            <p:spPr bwMode="gray">
              <a:xfrm>
                <a:off x="2942" y="1423"/>
                <a:ext cx="1338" cy="805"/>
              </a:xfrm>
              <a:custGeom>
                <a:avLst/>
                <a:gdLst>
                  <a:gd name="T0" fmla="*/ 284 w 665"/>
                  <a:gd name="T1" fmla="*/ 0 h 407"/>
                  <a:gd name="T2" fmla="*/ 665 w 665"/>
                  <a:gd name="T3" fmla="*/ 0 h 407"/>
                  <a:gd name="T4" fmla="*/ 665 w 665"/>
                  <a:gd name="T5" fmla="*/ 123 h 407"/>
                  <a:gd name="T6" fmla="*/ 381 w 665"/>
                  <a:gd name="T7" fmla="*/ 407 h 407"/>
                  <a:gd name="T8" fmla="*/ 0 w 665"/>
                  <a:gd name="T9" fmla="*/ 407 h 407"/>
                  <a:gd name="T10" fmla="*/ 0 w 665"/>
                  <a:gd name="T11" fmla="*/ 284 h 407"/>
                  <a:gd name="T12" fmla="*/ 284 w 665"/>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665" h="407">
                    <a:moveTo>
                      <a:pt x="284" y="0"/>
                    </a:moveTo>
                    <a:cubicBezTo>
                      <a:pt x="665" y="0"/>
                      <a:pt x="665" y="0"/>
                      <a:pt x="665" y="0"/>
                    </a:cubicBezTo>
                    <a:cubicBezTo>
                      <a:pt x="665" y="123"/>
                      <a:pt x="665" y="123"/>
                      <a:pt x="665" y="123"/>
                    </a:cubicBezTo>
                    <a:cubicBezTo>
                      <a:pt x="665" y="280"/>
                      <a:pt x="538" y="407"/>
                      <a:pt x="381" y="407"/>
                    </a:cubicBezTo>
                    <a:cubicBezTo>
                      <a:pt x="0" y="407"/>
                      <a:pt x="0" y="407"/>
                      <a:pt x="0" y="407"/>
                    </a:cubicBezTo>
                    <a:cubicBezTo>
                      <a:pt x="0" y="284"/>
                      <a:pt x="0" y="284"/>
                      <a:pt x="0" y="284"/>
                    </a:cubicBezTo>
                    <a:cubicBezTo>
                      <a:pt x="0" y="127"/>
                      <a:pt x="127" y="0"/>
                      <a:pt x="284" y="0"/>
                    </a:cubicBezTo>
                    <a:close/>
                  </a:path>
                </a:pathLst>
              </a:custGeom>
              <a:gradFill rotWithShape="1">
                <a:gsLst>
                  <a:gs pos="0">
                    <a:srgbClr val="4C7013"/>
                  </a:gs>
                  <a:gs pos="100000">
                    <a:srgbClr val="4C7013">
                      <a:gamma/>
                      <a:shade val="42353"/>
                      <a:invGamma/>
                    </a:srgbClr>
                  </a:gs>
                </a:gsLst>
                <a:lin ang="2700000" scaled="1"/>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sp>
            <p:nvSpPr>
              <p:cNvPr id="18" name="Freeform 25"/>
              <p:cNvSpPr/>
              <p:nvPr/>
            </p:nvSpPr>
            <p:spPr bwMode="gray">
              <a:xfrm>
                <a:off x="2942" y="1302"/>
                <a:ext cx="1338" cy="803"/>
              </a:xfrm>
              <a:custGeom>
                <a:avLst/>
                <a:gdLst>
                  <a:gd name="T0" fmla="*/ 284 w 665"/>
                  <a:gd name="T1" fmla="*/ 0 h 406"/>
                  <a:gd name="T2" fmla="*/ 665 w 665"/>
                  <a:gd name="T3" fmla="*/ 0 h 406"/>
                  <a:gd name="T4" fmla="*/ 665 w 665"/>
                  <a:gd name="T5" fmla="*/ 122 h 406"/>
                  <a:gd name="T6" fmla="*/ 381 w 665"/>
                  <a:gd name="T7" fmla="*/ 406 h 406"/>
                  <a:gd name="T8" fmla="*/ 0 w 665"/>
                  <a:gd name="T9" fmla="*/ 406 h 406"/>
                  <a:gd name="T10" fmla="*/ 0 w 665"/>
                  <a:gd name="T11" fmla="*/ 283 h 406"/>
                  <a:gd name="T12" fmla="*/ 284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284" y="0"/>
                    </a:moveTo>
                    <a:cubicBezTo>
                      <a:pt x="665" y="0"/>
                      <a:pt x="665" y="0"/>
                      <a:pt x="665" y="0"/>
                    </a:cubicBezTo>
                    <a:cubicBezTo>
                      <a:pt x="665" y="122"/>
                      <a:pt x="665" y="122"/>
                      <a:pt x="665" y="122"/>
                    </a:cubicBezTo>
                    <a:cubicBezTo>
                      <a:pt x="665" y="279"/>
                      <a:pt x="538" y="406"/>
                      <a:pt x="381" y="406"/>
                    </a:cubicBezTo>
                    <a:cubicBezTo>
                      <a:pt x="0" y="406"/>
                      <a:pt x="0" y="406"/>
                      <a:pt x="0" y="406"/>
                    </a:cubicBezTo>
                    <a:cubicBezTo>
                      <a:pt x="0" y="283"/>
                      <a:pt x="0" y="283"/>
                      <a:pt x="0" y="283"/>
                    </a:cubicBezTo>
                    <a:cubicBezTo>
                      <a:pt x="0" y="127"/>
                      <a:pt x="127" y="0"/>
                      <a:pt x="284" y="0"/>
                    </a:cubicBezTo>
                    <a:close/>
                  </a:path>
                </a:pathLst>
              </a:custGeom>
              <a:gradFill>
                <a:gsLst>
                  <a:gs pos="33000">
                    <a:srgbClr val="FBFB11"/>
                  </a:gs>
                  <a:gs pos="100000">
                    <a:srgbClr val="838309"/>
                  </a:gs>
                </a:gsLst>
                <a:lin ang="5400000" scaled="0"/>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grpSp>
        <p:grpSp>
          <p:nvGrpSpPr>
            <p:cNvPr id="14" name="Group 26"/>
            <p:cNvGrpSpPr/>
            <p:nvPr/>
          </p:nvGrpSpPr>
          <p:grpSpPr bwMode="auto">
            <a:xfrm>
              <a:off x="2940" y="2137"/>
              <a:ext cx="1526" cy="1035"/>
              <a:chOff x="2940" y="2137"/>
              <a:chExt cx="1526" cy="1035"/>
            </a:xfrm>
          </p:grpSpPr>
          <p:sp>
            <p:nvSpPr>
              <p:cNvPr id="15" name="Freeform 27"/>
              <p:cNvSpPr/>
              <p:nvPr/>
            </p:nvSpPr>
            <p:spPr bwMode="gray">
              <a:xfrm>
                <a:off x="2940" y="2283"/>
                <a:ext cx="1479" cy="889"/>
              </a:xfrm>
              <a:custGeom>
                <a:avLst/>
                <a:gdLst>
                  <a:gd name="T0" fmla="*/ 422 w 735"/>
                  <a:gd name="T1" fmla="*/ 0 h 449"/>
                  <a:gd name="T2" fmla="*/ 0 w 735"/>
                  <a:gd name="T3" fmla="*/ 0 h 449"/>
                  <a:gd name="T4" fmla="*/ 0 w 735"/>
                  <a:gd name="T5" fmla="*/ 136 h 449"/>
                  <a:gd name="T6" fmla="*/ 313 w 735"/>
                  <a:gd name="T7" fmla="*/ 449 h 449"/>
                  <a:gd name="T8" fmla="*/ 735 w 735"/>
                  <a:gd name="T9" fmla="*/ 449 h 449"/>
                  <a:gd name="T10" fmla="*/ 735 w 735"/>
                  <a:gd name="T11" fmla="*/ 313 h 449"/>
                  <a:gd name="T12" fmla="*/ 422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422" y="0"/>
                    </a:moveTo>
                    <a:cubicBezTo>
                      <a:pt x="0" y="0"/>
                      <a:pt x="0" y="0"/>
                      <a:pt x="0" y="0"/>
                    </a:cubicBezTo>
                    <a:cubicBezTo>
                      <a:pt x="0" y="136"/>
                      <a:pt x="0" y="136"/>
                      <a:pt x="0" y="136"/>
                    </a:cubicBezTo>
                    <a:cubicBezTo>
                      <a:pt x="0" y="309"/>
                      <a:pt x="140" y="449"/>
                      <a:pt x="313" y="449"/>
                    </a:cubicBezTo>
                    <a:cubicBezTo>
                      <a:pt x="735" y="449"/>
                      <a:pt x="735" y="449"/>
                      <a:pt x="735" y="449"/>
                    </a:cubicBezTo>
                    <a:cubicBezTo>
                      <a:pt x="735" y="313"/>
                      <a:pt x="735" y="313"/>
                      <a:pt x="735" y="313"/>
                    </a:cubicBezTo>
                    <a:cubicBezTo>
                      <a:pt x="735" y="140"/>
                      <a:pt x="595" y="0"/>
                      <a:pt x="422" y="0"/>
                    </a:cubicBezTo>
                    <a:close/>
                  </a:path>
                </a:pathLst>
              </a:custGeom>
              <a:gradFill rotWithShape="1">
                <a:gsLst>
                  <a:gs pos="0">
                    <a:srgbClr val="4C7013"/>
                  </a:gs>
                  <a:gs pos="100000">
                    <a:srgbClr val="4C7013">
                      <a:gamma/>
                      <a:shade val="42353"/>
                      <a:invGamma/>
                    </a:srgbClr>
                  </a:gs>
                </a:gsLst>
                <a:lin ang="2700000" scaled="1"/>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sp>
            <p:nvSpPr>
              <p:cNvPr id="16" name="Freeform 28"/>
              <p:cNvSpPr/>
              <p:nvPr/>
            </p:nvSpPr>
            <p:spPr bwMode="gray">
              <a:xfrm>
                <a:off x="2987" y="2137"/>
                <a:ext cx="1479" cy="888"/>
              </a:xfrm>
              <a:custGeom>
                <a:avLst/>
                <a:gdLst>
                  <a:gd name="T0" fmla="*/ 422 w 735"/>
                  <a:gd name="T1" fmla="*/ 0 h 449"/>
                  <a:gd name="T2" fmla="*/ 0 w 735"/>
                  <a:gd name="T3" fmla="*/ 0 h 449"/>
                  <a:gd name="T4" fmla="*/ 0 w 735"/>
                  <a:gd name="T5" fmla="*/ 135 h 449"/>
                  <a:gd name="T6" fmla="*/ 313 w 735"/>
                  <a:gd name="T7" fmla="*/ 449 h 449"/>
                  <a:gd name="T8" fmla="*/ 735 w 735"/>
                  <a:gd name="T9" fmla="*/ 449 h 449"/>
                  <a:gd name="T10" fmla="*/ 735 w 735"/>
                  <a:gd name="T11" fmla="*/ 313 h 449"/>
                  <a:gd name="T12" fmla="*/ 422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422" y="0"/>
                    </a:moveTo>
                    <a:cubicBezTo>
                      <a:pt x="0" y="0"/>
                      <a:pt x="0" y="0"/>
                      <a:pt x="0" y="0"/>
                    </a:cubicBezTo>
                    <a:cubicBezTo>
                      <a:pt x="0" y="135"/>
                      <a:pt x="0" y="135"/>
                      <a:pt x="0" y="135"/>
                    </a:cubicBezTo>
                    <a:cubicBezTo>
                      <a:pt x="0" y="309"/>
                      <a:pt x="140" y="449"/>
                      <a:pt x="313" y="449"/>
                    </a:cubicBezTo>
                    <a:cubicBezTo>
                      <a:pt x="735" y="449"/>
                      <a:pt x="735" y="449"/>
                      <a:pt x="735" y="449"/>
                    </a:cubicBezTo>
                    <a:cubicBezTo>
                      <a:pt x="735" y="313"/>
                      <a:pt x="735" y="313"/>
                      <a:pt x="735" y="313"/>
                    </a:cubicBezTo>
                    <a:cubicBezTo>
                      <a:pt x="735" y="140"/>
                      <a:pt x="595" y="0"/>
                      <a:pt x="422" y="0"/>
                    </a:cubicBezTo>
                    <a:close/>
                  </a:path>
                </a:pathLst>
              </a:custGeom>
              <a:gradFill>
                <a:gsLst>
                  <a:gs pos="44000">
                    <a:srgbClr val="E30000"/>
                  </a:gs>
                  <a:gs pos="100000">
                    <a:srgbClr val="760303"/>
                  </a:gs>
                </a:gsLst>
                <a:lin ang="5400000" scaled="0"/>
              </a:gradFill>
              <a:ln>
                <a:noFill/>
              </a:ln>
              <a:effectLst/>
              <a:extLst>
                <a:ext uri="{91240B29-F687-4F45-9708-019B960494DF}">
                  <a14:hiddenLine xmlns:a14="http://schemas.microsoft.com/office/drawing/2010/main" w="14351">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endParaRPr lang="zh-CN" altLang="en-US" strike="noStrike" noProof="1"/>
              </a:p>
            </p:txBody>
          </p:sp>
        </p:grpSp>
      </p:grpSp>
      <p:sp>
        <p:nvSpPr>
          <p:cNvPr id="32773" name="TextBox 22"/>
          <p:cNvSpPr txBox="1"/>
          <p:nvPr/>
        </p:nvSpPr>
        <p:spPr>
          <a:xfrm>
            <a:off x="2035175" y="4424363"/>
            <a:ext cx="2332038" cy="1198880"/>
          </a:xfrm>
          <a:prstGeom prst="rect">
            <a:avLst/>
          </a:prstGeom>
          <a:noFill/>
          <a:ln w="9525">
            <a:noFill/>
          </a:ln>
        </p:spPr>
        <p:txBody>
          <a:bodyPr wrap="square" anchor="t" anchorCtr="0">
            <a:spAutoFit/>
          </a:bodyPr>
          <a:p>
            <a:pPr algn="ctr" eaLnBrk="0" hangingPunct="0"/>
            <a:r>
              <a:rPr lang="zh-CN" altLang="en-US" sz="2400" dirty="0">
                <a:latin typeface="微软雅黑" panose="020B0503020204020204" charset="-122"/>
                <a:ea typeface="微软雅黑" panose="020B0503020204020204" charset="-122"/>
              </a:rPr>
              <a:t>有限空间</a:t>
            </a:r>
            <a:endParaRPr lang="zh-CN" altLang="en-US" sz="2400" dirty="0">
              <a:latin typeface="微软雅黑" panose="020B0503020204020204" charset="-122"/>
              <a:ea typeface="微软雅黑" panose="020B0503020204020204" charset="-122"/>
            </a:endParaRPr>
          </a:p>
          <a:p>
            <a:pPr algn="ctr" eaLnBrk="0" hangingPunct="0"/>
            <a:r>
              <a:rPr lang="zh-CN" altLang="en-US" sz="2400" dirty="0">
                <a:latin typeface="微软雅黑" panose="020B0503020204020204" charset="-122"/>
                <a:ea typeface="微软雅黑" panose="020B0503020204020204" charset="-122"/>
              </a:rPr>
              <a:t>作业的危害 </a:t>
            </a:r>
            <a:endParaRPr lang="zh-CN" altLang="en-US" sz="2400" dirty="0">
              <a:latin typeface="微软雅黑" panose="020B0503020204020204" charset="-122"/>
              <a:ea typeface="微软雅黑" panose="020B0503020204020204" charset="-122"/>
            </a:endParaRPr>
          </a:p>
          <a:p>
            <a:pPr algn="ctr" eaLnBrk="0" hangingPunct="0"/>
            <a:endParaRPr lang="zh-CN" altLang="en-US" sz="2400" dirty="0">
              <a:latin typeface="微软雅黑" panose="020B0503020204020204" charset="-122"/>
              <a:ea typeface="微软雅黑" panose="020B0503020204020204" charset="-122"/>
            </a:endParaRPr>
          </a:p>
        </p:txBody>
      </p:sp>
      <p:sp>
        <p:nvSpPr>
          <p:cNvPr id="32774" name="TextBox 23"/>
          <p:cNvSpPr txBox="1"/>
          <p:nvPr/>
        </p:nvSpPr>
        <p:spPr>
          <a:xfrm>
            <a:off x="2927350" y="1989138"/>
            <a:ext cx="2657475" cy="977265"/>
          </a:xfrm>
          <a:prstGeom prst="rect">
            <a:avLst/>
          </a:prstGeom>
          <a:noFill/>
          <a:ln w="9525">
            <a:noFill/>
          </a:ln>
        </p:spPr>
        <p:txBody>
          <a:bodyPr wrap="square" anchor="t" anchorCtr="0">
            <a:spAutoFit/>
          </a:bodyPr>
          <a:p>
            <a:pPr eaLnBrk="0" hangingPunct="0">
              <a:lnSpc>
                <a:spcPct val="120000"/>
              </a:lnSpc>
            </a:pPr>
            <a:r>
              <a:rPr lang="zh-CN" altLang="en-US" sz="2400" dirty="0">
                <a:latin typeface="微软雅黑" panose="020B0503020204020204" charset="-122"/>
                <a:ea typeface="微软雅黑" panose="020B0503020204020204" charset="-122"/>
                <a:sym typeface="Arial" panose="020B0604020202020204" pitchFamily="34" charset="0"/>
              </a:rPr>
              <a:t>有限空间</a:t>
            </a:r>
            <a:endParaRPr lang="zh-CN" altLang="en-US" sz="2400" dirty="0">
              <a:latin typeface="微软雅黑" panose="020B0503020204020204" charset="-122"/>
              <a:ea typeface="微软雅黑" panose="020B0503020204020204" charset="-122"/>
              <a:sym typeface="Arial" panose="020B0604020202020204" pitchFamily="34" charset="0"/>
            </a:endParaRPr>
          </a:p>
          <a:p>
            <a:pPr eaLnBrk="0" hangingPunct="0">
              <a:lnSpc>
                <a:spcPct val="120000"/>
              </a:lnSpc>
            </a:pPr>
            <a:r>
              <a:rPr lang="zh-CN" altLang="en-US" sz="2400" dirty="0">
                <a:latin typeface="微软雅黑" panose="020B0503020204020204" charset="-122"/>
                <a:ea typeface="微软雅黑" panose="020B0503020204020204" charset="-122"/>
                <a:sym typeface="Arial" panose="020B0604020202020204" pitchFamily="34" charset="0"/>
              </a:rPr>
              <a:t>作业定义</a:t>
            </a:r>
            <a:endParaRPr lang="zh-CN" altLang="en-US" sz="2400" dirty="0">
              <a:solidFill>
                <a:srgbClr val="6B4F1F"/>
              </a:solidFill>
              <a:latin typeface="微软雅黑" panose="020B0503020204020204" charset="-122"/>
              <a:ea typeface="微软雅黑" panose="020B0503020204020204" charset="-122"/>
            </a:endParaRPr>
          </a:p>
        </p:txBody>
      </p:sp>
      <p:sp>
        <p:nvSpPr>
          <p:cNvPr id="32775" name="TextBox 24"/>
          <p:cNvSpPr txBox="1"/>
          <p:nvPr/>
        </p:nvSpPr>
        <p:spPr>
          <a:xfrm>
            <a:off x="7751763" y="1916113"/>
            <a:ext cx="2333625" cy="829945"/>
          </a:xfrm>
          <a:prstGeom prst="rect">
            <a:avLst/>
          </a:prstGeom>
          <a:noFill/>
          <a:ln w="9525">
            <a:noFill/>
          </a:ln>
        </p:spPr>
        <p:txBody>
          <a:bodyPr wrap="square" anchor="t" anchorCtr="0">
            <a:spAutoFit/>
          </a:bodyPr>
          <a:p>
            <a:pPr algn="ctr" eaLnBrk="0" hangingPunct="0"/>
            <a:r>
              <a:rPr lang="zh-CN" altLang="en-US" sz="2400" dirty="0">
                <a:latin typeface="微软雅黑" panose="020B0503020204020204" charset="-122"/>
                <a:ea typeface="微软雅黑" panose="020B0503020204020204" charset="-122"/>
              </a:rPr>
              <a:t>有限空间作业</a:t>
            </a:r>
            <a:endParaRPr lang="zh-CN" altLang="en-US" sz="2400" dirty="0">
              <a:latin typeface="微软雅黑" panose="020B0503020204020204" charset="-122"/>
              <a:ea typeface="微软雅黑" panose="020B0503020204020204" charset="-122"/>
            </a:endParaRPr>
          </a:p>
          <a:p>
            <a:pPr algn="ctr" eaLnBrk="0" hangingPunct="0"/>
            <a:r>
              <a:rPr lang="zh-CN" altLang="en-US" sz="2400" dirty="0">
                <a:latin typeface="微软雅黑" panose="020B0503020204020204" charset="-122"/>
                <a:ea typeface="微软雅黑" panose="020B0503020204020204" charset="-122"/>
              </a:rPr>
              <a:t>的分类</a:t>
            </a:r>
            <a:endParaRPr lang="zh-CN" altLang="en-US" sz="2400" dirty="0">
              <a:latin typeface="微软雅黑" panose="020B0503020204020204" charset="-122"/>
              <a:ea typeface="微软雅黑" panose="020B0503020204020204" charset="-122"/>
            </a:endParaRPr>
          </a:p>
        </p:txBody>
      </p:sp>
      <p:sp>
        <p:nvSpPr>
          <p:cNvPr id="32776" name="TextBox 25"/>
          <p:cNvSpPr txBox="1"/>
          <p:nvPr/>
        </p:nvSpPr>
        <p:spPr>
          <a:xfrm>
            <a:off x="7751763" y="4424363"/>
            <a:ext cx="2333625" cy="829945"/>
          </a:xfrm>
          <a:prstGeom prst="rect">
            <a:avLst/>
          </a:prstGeom>
          <a:noFill/>
          <a:ln w="9525">
            <a:noFill/>
          </a:ln>
        </p:spPr>
        <p:txBody>
          <a:bodyPr wrap="square" anchor="t" anchorCtr="0">
            <a:spAutoFit/>
          </a:bodyPr>
          <a:p>
            <a:pPr algn="ctr" eaLnBrk="0" hangingPunct="0"/>
            <a:r>
              <a:rPr lang="zh-CN" altLang="en-US" sz="2400" dirty="0">
                <a:latin typeface="微软雅黑" panose="020B0503020204020204" charset="-122"/>
                <a:ea typeface="微软雅黑" panose="020B0503020204020204" charset="-122"/>
              </a:rPr>
              <a:t>有限空间作业</a:t>
            </a:r>
            <a:endParaRPr lang="zh-CN" altLang="en-US" sz="2400" dirty="0">
              <a:latin typeface="微软雅黑" panose="020B0503020204020204" charset="-122"/>
              <a:ea typeface="微软雅黑" panose="020B0503020204020204" charset="-122"/>
            </a:endParaRPr>
          </a:p>
          <a:p>
            <a:pPr algn="ctr" eaLnBrk="0" hangingPunct="0"/>
            <a:r>
              <a:rPr lang="zh-CN" altLang="en-US" sz="2400" dirty="0">
                <a:latin typeface="微软雅黑" panose="020B0503020204020204" charset="-122"/>
                <a:ea typeface="微软雅黑" panose="020B0503020204020204" charset="-122"/>
              </a:rPr>
              <a:t>的注意要点</a:t>
            </a:r>
            <a:endParaRPr lang="zh-CN" altLang="en-US" sz="2400" dirty="0">
              <a:latin typeface="微软雅黑" panose="020B0503020204020204" charset="-122"/>
              <a:ea typeface="微软雅黑" panose="020B0503020204020204" charset="-122"/>
            </a:endParaRPr>
          </a:p>
        </p:txBody>
      </p:sp>
      <p:grpSp>
        <p:nvGrpSpPr>
          <p:cNvPr id="32777" name="组合 26"/>
          <p:cNvGrpSpPr/>
          <p:nvPr/>
        </p:nvGrpSpPr>
        <p:grpSpPr>
          <a:xfrm rot="5400000" flipV="1">
            <a:off x="4602163" y="2224088"/>
            <a:ext cx="577850" cy="803275"/>
            <a:chOff x="7092280" y="1570089"/>
            <a:chExt cx="577286" cy="972048"/>
          </a:xfrm>
        </p:grpSpPr>
        <p:cxnSp>
          <p:nvCxnSpPr>
            <p:cNvPr id="28" name="直接连接符 27"/>
            <p:cNvCxnSpPr/>
            <p:nvPr/>
          </p:nvCxnSpPr>
          <p:spPr>
            <a:xfrm flipH="1" flipV="1">
              <a:off x="7092280" y="2103513"/>
              <a:ext cx="577286" cy="438624"/>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6822280" y="1840089"/>
              <a:ext cx="540000"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32780" name="组合 32"/>
          <p:cNvGrpSpPr/>
          <p:nvPr/>
        </p:nvGrpSpPr>
        <p:grpSpPr>
          <a:xfrm rot="5400000" flipV="1">
            <a:off x="4699000" y="4294188"/>
            <a:ext cx="387350" cy="927100"/>
            <a:chOff x="6705107" y="1570089"/>
            <a:chExt cx="387173" cy="864081"/>
          </a:xfrm>
        </p:grpSpPr>
        <p:cxnSp>
          <p:nvCxnSpPr>
            <p:cNvPr id="34" name="直接连接符 33"/>
            <p:cNvCxnSpPr/>
            <p:nvPr/>
          </p:nvCxnSpPr>
          <p:spPr>
            <a:xfrm rot="16200000">
              <a:off x="6733364" y="2075253"/>
              <a:ext cx="330656" cy="387173"/>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a:off x="6822280" y="1840089"/>
              <a:ext cx="540000"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32783" name="组合 35"/>
          <p:cNvGrpSpPr/>
          <p:nvPr/>
        </p:nvGrpSpPr>
        <p:grpSpPr>
          <a:xfrm rot="5400000">
            <a:off x="6986588" y="4364038"/>
            <a:ext cx="387350" cy="863600"/>
            <a:chOff x="6705107" y="1570089"/>
            <a:chExt cx="387173" cy="864081"/>
          </a:xfrm>
        </p:grpSpPr>
        <p:cxnSp>
          <p:nvCxnSpPr>
            <p:cNvPr id="37" name="直接连接符 36"/>
            <p:cNvCxnSpPr/>
            <p:nvPr/>
          </p:nvCxnSpPr>
          <p:spPr>
            <a:xfrm rot="16200000">
              <a:off x="6733364" y="2075253"/>
              <a:ext cx="330656" cy="387173"/>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a:off x="6822280" y="1840089"/>
              <a:ext cx="540000"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4727575" y="333375"/>
            <a:ext cx="3455988" cy="768350"/>
          </a:xfrm>
          <a:prstGeom prst="rect">
            <a:avLst/>
          </a:prstGeom>
          <a:noFill/>
        </p:spPr>
        <p:txBody>
          <a:bodyPr wrap="square" rtlCol="0">
            <a:spAutoFit/>
          </a:bodyPr>
          <a:lstStyle/>
          <a:p>
            <a:r>
              <a:rPr lang="zh-CN" altLang="en-US" sz="4400" noProof="1" dirty="0"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rPr>
              <a:t>内    容</a:t>
            </a:r>
            <a:endParaRPr lang="zh-CN" altLang="en-US" sz="4400" noProof="1" dirty="0"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 name="矩形 1"/>
          <p:cNvSpPr/>
          <p:nvPr/>
        </p:nvSpPr>
        <p:spPr>
          <a:xfrm>
            <a:off x="5049519" y="2806700"/>
            <a:ext cx="683261" cy="92202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fontAlgn="base"/>
            <a:r>
              <a:rPr lang="en-US" altLang="zh-CN" sz="5400" i="1" strike="noStrike" noProof="1">
                <a:solidFill>
                  <a:schemeClr val="accent4"/>
                </a:solidFill>
                <a:effectLst/>
                <a:latin typeface="Arial" panose="020B0604020202020204" pitchFamily="34" charset="0"/>
                <a:ea typeface="宋体" panose="02010600030101010101" pitchFamily="2" charset="-122"/>
                <a:cs typeface="+mn-ea"/>
              </a:rPr>
              <a:t>1</a:t>
            </a:r>
            <a:endParaRPr lang="en-US" altLang="zh-CN" sz="5400" i="1" strike="noStrike" noProof="1">
              <a:solidFill>
                <a:schemeClr val="accent4"/>
              </a:solidFill>
              <a:effectLst/>
            </a:endParaRPr>
          </a:p>
        </p:txBody>
      </p:sp>
      <p:sp>
        <p:nvSpPr>
          <p:cNvPr id="3" name="矩形 2"/>
          <p:cNvSpPr/>
          <p:nvPr/>
        </p:nvSpPr>
        <p:spPr>
          <a:xfrm>
            <a:off x="6527800" y="2781300"/>
            <a:ext cx="683260" cy="92202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fontAlgn="base"/>
            <a:r>
              <a:rPr lang="en-US" altLang="zh-CN" sz="5400" i="1" strike="noStrike" noProof="1">
                <a:solidFill>
                  <a:schemeClr val="accent4"/>
                </a:solidFill>
                <a:effectLst/>
                <a:latin typeface="Arial" panose="020B0604020202020204" pitchFamily="34" charset="0"/>
                <a:ea typeface="宋体" panose="02010600030101010101" pitchFamily="2" charset="-122"/>
                <a:cs typeface="+mn-ea"/>
              </a:rPr>
              <a:t>2</a:t>
            </a:r>
            <a:endParaRPr lang="en-US" altLang="zh-CN" sz="5400" i="1" strike="noStrike" noProof="1">
              <a:solidFill>
                <a:schemeClr val="accent4"/>
              </a:solidFill>
              <a:effectLst/>
            </a:endParaRPr>
          </a:p>
        </p:txBody>
      </p:sp>
      <p:sp>
        <p:nvSpPr>
          <p:cNvPr id="4" name="矩形 3"/>
          <p:cNvSpPr/>
          <p:nvPr/>
        </p:nvSpPr>
        <p:spPr>
          <a:xfrm>
            <a:off x="4943475" y="3645535"/>
            <a:ext cx="683260" cy="92202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fontAlgn="base"/>
            <a:r>
              <a:rPr lang="en-US" altLang="zh-CN" sz="5400" i="1" strike="noStrike" noProof="1">
                <a:solidFill>
                  <a:schemeClr val="accent4"/>
                </a:solidFill>
                <a:effectLst/>
                <a:latin typeface="Arial" panose="020B0604020202020204" pitchFamily="34" charset="0"/>
                <a:ea typeface="宋体" panose="02010600030101010101" pitchFamily="2" charset="-122"/>
                <a:cs typeface="+mn-ea"/>
              </a:rPr>
              <a:t>3</a:t>
            </a:r>
            <a:endParaRPr lang="en-US" altLang="zh-CN" sz="5400" i="1" strike="noStrike" noProof="1">
              <a:solidFill>
                <a:schemeClr val="accent4"/>
              </a:solidFill>
              <a:effectLst/>
            </a:endParaRPr>
          </a:p>
        </p:txBody>
      </p:sp>
      <p:sp>
        <p:nvSpPr>
          <p:cNvPr id="5" name="矩形 4"/>
          <p:cNvSpPr/>
          <p:nvPr/>
        </p:nvSpPr>
        <p:spPr>
          <a:xfrm>
            <a:off x="6527800" y="3644900"/>
            <a:ext cx="683260" cy="92202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fontAlgn="base"/>
            <a:r>
              <a:rPr lang="en-US" altLang="zh-CN" sz="5400" i="1" strike="noStrike" noProof="1">
                <a:solidFill>
                  <a:schemeClr val="accent4"/>
                </a:solidFill>
                <a:effectLst/>
                <a:latin typeface="Arial" panose="020B0604020202020204" pitchFamily="34" charset="0"/>
                <a:ea typeface="宋体" panose="02010600030101010101" pitchFamily="2" charset="-122"/>
                <a:cs typeface="+mn-ea"/>
              </a:rPr>
              <a:t>4</a:t>
            </a:r>
            <a:endParaRPr lang="en-US" altLang="zh-CN" sz="5400" i="1" strike="noStrike" noProof="1">
              <a:solidFill>
                <a:schemeClr val="accent4"/>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2"/>
          <p:cNvSpPr>
            <a:spLocks noGrp="1"/>
          </p:cNvSpPr>
          <p:nvPr>
            <p:ph type="title"/>
          </p:nvPr>
        </p:nvSpPr>
        <p:spPr>
          <a:xfrm>
            <a:off x="1990725" y="188913"/>
            <a:ext cx="8229600" cy="868362"/>
          </a:xfrm>
        </p:spPr>
        <p:txBody>
          <a:bodyPr wrap="square" lIns="91440" tIns="45720" rIns="91440" bIns="45720" anchor="ctr" anchorCtr="0"/>
          <a:p>
            <a:pPr defTabSz="914400"/>
            <a:r>
              <a:rPr lang="zh-CN" altLang="en-US" i="0" dirty="0">
                <a:latin typeface="微软雅黑" panose="020B0503020204020204" charset="-122"/>
                <a:ea typeface="微软雅黑" panose="020B0503020204020204" charset="-122"/>
              </a:rPr>
              <a:t>有限空间作业的定义</a:t>
            </a:r>
            <a:endParaRPr lang="zh-CN" altLang="en-US" i="0" dirty="0">
              <a:latin typeface="微软雅黑" panose="020B0503020204020204" charset="-122"/>
              <a:ea typeface="微软雅黑" panose="020B0503020204020204" charset="-122"/>
            </a:endParaRPr>
          </a:p>
        </p:txBody>
      </p:sp>
      <p:sp>
        <p:nvSpPr>
          <p:cNvPr id="33794" name="Rectangle 2"/>
          <p:cNvSpPr>
            <a:spLocks noGrp="1"/>
          </p:cNvSpPr>
          <p:nvPr>
            <p:ph idx="1"/>
          </p:nvPr>
        </p:nvSpPr>
        <p:spPr/>
        <p:txBody>
          <a:bodyPr wrap="square" lIns="91440" tIns="45720" rIns="91440" bIns="45720" anchor="ctr" anchorCtr="0"/>
          <a:p>
            <a:pPr algn="just">
              <a:buFont typeface="Wingdings 2" panose="05020102010507070707" pitchFamily="18" charset="2"/>
              <a:buNone/>
            </a:pPr>
            <a:endParaRPr lang="zh-CN" altLang="en-US" sz="2800">
              <a:sym typeface="Arial" panose="020B0604020202020204" pitchFamily="34" charset="0"/>
            </a:endParaRPr>
          </a:p>
          <a:p>
            <a:pPr algn="just">
              <a:buFont typeface="Wingdings 2" panose="05020102010507070707" pitchFamily="18" charset="2"/>
              <a:buNone/>
            </a:pPr>
            <a:endParaRPr lang="zh-CN" altLang="en-US" sz="2800">
              <a:sym typeface="Arial" panose="020B0604020202020204" pitchFamily="34" charset="0"/>
            </a:endParaRPr>
          </a:p>
          <a:p>
            <a:pPr algn="just">
              <a:buFont typeface="Wingdings 2" panose="05020102010507070707" pitchFamily="18" charset="2"/>
              <a:buNone/>
            </a:pPr>
            <a:r>
              <a:rPr lang="zh-CN" altLang="en-US" sz="2800" dirty="0">
                <a:solidFill>
                  <a:srgbClr val="FF0000"/>
                </a:solidFill>
                <a:sym typeface="Arial" panose="020B0604020202020204" pitchFamily="34" charset="0"/>
              </a:rPr>
              <a:t>   </a:t>
            </a:r>
            <a:r>
              <a:rPr lang="zh-CN" altLang="en-US" sz="2800" dirty="0"/>
              <a:t> </a:t>
            </a:r>
            <a:endParaRPr lang="zh-CN" altLang="en-US" sz="2800" dirty="0"/>
          </a:p>
        </p:txBody>
      </p:sp>
      <p:grpSp>
        <p:nvGrpSpPr>
          <p:cNvPr id="33795" name="Group 10"/>
          <p:cNvGrpSpPr/>
          <p:nvPr/>
        </p:nvGrpSpPr>
        <p:grpSpPr>
          <a:xfrm>
            <a:off x="2673350" y="3284538"/>
            <a:ext cx="6638925" cy="2032000"/>
            <a:chOff x="0" y="0"/>
            <a:chExt cx="6639950" cy="2031032"/>
          </a:xfrm>
        </p:grpSpPr>
        <p:sp>
          <p:nvSpPr>
            <p:cNvPr id="33796" name="圆角矩形 10"/>
            <p:cNvSpPr/>
            <p:nvPr/>
          </p:nvSpPr>
          <p:spPr>
            <a:xfrm>
              <a:off x="0" y="268756"/>
              <a:ext cx="6639950" cy="1762276"/>
            </a:xfrm>
            <a:prstGeom prst="roundRect">
              <a:avLst>
                <a:gd name="adj" fmla="val 16667"/>
              </a:avLst>
            </a:prstGeom>
            <a:solidFill>
              <a:srgbClr val="AEE3F0"/>
            </a:solidFill>
            <a:ln w="76200" cap="flat" cmpd="sng">
              <a:solidFill>
                <a:srgbClr val="61C9E1"/>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3797" name="圆角矩形 11"/>
            <p:cNvSpPr/>
            <p:nvPr/>
          </p:nvSpPr>
          <p:spPr>
            <a:xfrm>
              <a:off x="438861" y="516340"/>
              <a:ext cx="5739618" cy="365760"/>
            </a:xfrm>
            <a:prstGeom prst="roundRect">
              <a:avLst>
                <a:gd name="adj" fmla="val 50000"/>
              </a:avLst>
            </a:prstGeom>
            <a:solidFill>
              <a:schemeClr val="bg1"/>
            </a:solidFill>
            <a:ln w="76200" cap="flat" cmpd="sng">
              <a:solidFill>
                <a:srgbClr val="61C9E1"/>
              </a:solidFill>
              <a:prstDash val="solid"/>
              <a:round/>
              <a:headEnd type="none" w="med" len="med"/>
              <a:tailEnd type="none" w="med" len="med"/>
            </a:ln>
          </p:spPr>
          <p:txBody>
            <a:bodyPr anchor="ctr" anchorCtr="0"/>
            <a:p>
              <a:pPr algn="ctr"/>
              <a:r>
                <a:rPr lang="en-US" altLang="zh-CN" dirty="0">
                  <a:latin typeface="Calibri" panose="020F0502020204030204" pitchFamily="34" charset="0"/>
                  <a:ea typeface="宋体" panose="02010600030101010101" pitchFamily="2" charset="-122"/>
                </a:rPr>
                <a:t>①完全封闭或部分封闭</a:t>
              </a:r>
              <a:endParaRPr lang="en-US" altLang="zh-CN" dirty="0">
                <a:latin typeface="Calibri" panose="020F0502020204030204" pitchFamily="34" charset="0"/>
                <a:ea typeface="宋体" panose="02010600030101010101" pitchFamily="2" charset="-122"/>
              </a:endParaRPr>
            </a:p>
          </p:txBody>
        </p:sp>
        <p:sp>
          <p:nvSpPr>
            <p:cNvPr id="33798" name="圆角矩形 13"/>
            <p:cNvSpPr/>
            <p:nvPr/>
          </p:nvSpPr>
          <p:spPr>
            <a:xfrm>
              <a:off x="408382" y="992296"/>
              <a:ext cx="5739618" cy="365760"/>
            </a:xfrm>
            <a:prstGeom prst="roundRect">
              <a:avLst>
                <a:gd name="adj" fmla="val 50000"/>
              </a:avLst>
            </a:prstGeom>
            <a:solidFill>
              <a:schemeClr val="bg1"/>
            </a:solidFill>
            <a:ln w="76200" cap="flat" cmpd="sng">
              <a:solidFill>
                <a:srgbClr val="61C9E1"/>
              </a:solidFill>
              <a:prstDash val="solid"/>
              <a:round/>
              <a:headEnd type="none" w="med" len="med"/>
              <a:tailEnd type="none" w="med" len="med"/>
            </a:ln>
          </p:spPr>
          <p:txBody>
            <a:bodyPr anchor="ctr" anchorCtr="0"/>
            <a:p>
              <a:pPr algn="ctr"/>
              <a:r>
                <a:rPr lang="en-US" altLang="zh-CN" dirty="0">
                  <a:latin typeface="Calibri" panose="020F0502020204030204" pitchFamily="34" charset="0"/>
                  <a:ea typeface="宋体" panose="02010600030101010101" pitchFamily="2" charset="-122"/>
                </a:rPr>
                <a:t>②出口、入口狭窄，不便疏散和救援</a:t>
              </a:r>
              <a:endParaRPr lang="en-US" altLang="zh-CN" dirty="0">
                <a:latin typeface="Calibri" panose="020F0502020204030204" pitchFamily="34" charset="0"/>
                <a:ea typeface="宋体" panose="02010600030101010101" pitchFamily="2" charset="-122"/>
              </a:endParaRPr>
            </a:p>
          </p:txBody>
        </p:sp>
        <p:sp>
          <p:nvSpPr>
            <p:cNvPr id="33799" name="圆角矩形 14"/>
            <p:cNvSpPr/>
            <p:nvPr/>
          </p:nvSpPr>
          <p:spPr>
            <a:xfrm>
              <a:off x="436516" y="1456531"/>
              <a:ext cx="5739618" cy="365760"/>
            </a:xfrm>
            <a:prstGeom prst="roundRect">
              <a:avLst>
                <a:gd name="adj" fmla="val 50000"/>
              </a:avLst>
            </a:prstGeom>
            <a:solidFill>
              <a:schemeClr val="bg1"/>
            </a:solidFill>
            <a:ln w="76200" cap="flat" cmpd="sng">
              <a:solidFill>
                <a:srgbClr val="61C9E1"/>
              </a:solidFill>
              <a:prstDash val="solid"/>
              <a:round/>
              <a:headEnd type="none" w="med" len="med"/>
              <a:tailEnd type="none" w="med" len="med"/>
            </a:ln>
          </p:spPr>
          <p:txBody>
            <a:bodyPr anchor="ctr" anchorCtr="0"/>
            <a:p>
              <a:pPr algn="ctr"/>
              <a:r>
                <a:rPr lang="en-US" altLang="zh-CN" dirty="0">
                  <a:latin typeface="Calibri" panose="020F0502020204030204" pitchFamily="34" charset="0"/>
                  <a:ea typeface="宋体" panose="02010600030101010101" pitchFamily="2" charset="-122"/>
                </a:rPr>
                <a:t>③不具备在里面长时间进行操作的条件</a:t>
              </a:r>
              <a:endParaRPr lang="en-US" altLang="zh-CN" dirty="0">
                <a:latin typeface="Calibri" panose="020F0502020204030204" pitchFamily="34" charset="0"/>
                <a:ea typeface="宋体" panose="02010600030101010101" pitchFamily="2" charset="-122"/>
              </a:endParaRPr>
            </a:p>
          </p:txBody>
        </p:sp>
        <p:sp>
          <p:nvSpPr>
            <p:cNvPr id="33800" name="圆角矩形 15"/>
            <p:cNvSpPr/>
            <p:nvPr/>
          </p:nvSpPr>
          <p:spPr>
            <a:xfrm>
              <a:off x="1478366" y="0"/>
              <a:ext cx="3765768" cy="365760"/>
            </a:xfrm>
            <a:prstGeom prst="roundRect">
              <a:avLst>
                <a:gd name="adj" fmla="val 50000"/>
              </a:avLst>
            </a:prstGeom>
            <a:solidFill>
              <a:srgbClr val="AEE3F0"/>
            </a:solidFill>
            <a:ln w="76200" cap="flat" cmpd="sng">
              <a:solidFill>
                <a:srgbClr val="61C9E1"/>
              </a:solidFill>
              <a:prstDash val="solid"/>
              <a:round/>
              <a:headEnd type="none" w="med" len="med"/>
              <a:tailEnd type="none" w="med" len="med"/>
            </a:ln>
          </p:spPr>
          <p:txBody>
            <a:bodyPr anchor="ctr" anchorCtr="0"/>
            <a:p>
              <a:pPr algn="ctr"/>
              <a:r>
                <a:rPr lang="zh-CN" altLang="en-US" dirty="0">
                  <a:latin typeface="微软雅黑" panose="020B0503020204020204" charset="-122"/>
                  <a:ea typeface="微软雅黑" panose="020B0503020204020204" charset="-122"/>
                </a:rPr>
                <a:t>条    件</a:t>
              </a:r>
              <a:endParaRPr lang="zh-CN" altLang="en-US" dirty="0">
                <a:latin typeface="微软雅黑" panose="020B0503020204020204" charset="-122"/>
                <a:ea typeface="微软雅黑" panose="020B0503020204020204" charset="-122"/>
              </a:endParaRPr>
            </a:p>
          </p:txBody>
        </p:sp>
      </p:grpSp>
      <p:sp>
        <p:nvSpPr>
          <p:cNvPr id="33801" name="上箭头 8"/>
          <p:cNvSpPr/>
          <p:nvPr/>
        </p:nvSpPr>
        <p:spPr>
          <a:xfrm rot="10800000">
            <a:off x="4367213" y="2636838"/>
            <a:ext cx="3221037" cy="587375"/>
          </a:xfrm>
          <a:prstGeom prst="upArrow">
            <a:avLst>
              <a:gd name="adj1" fmla="val 65972"/>
              <a:gd name="adj2" fmla="val 50000"/>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3802" name="组合 4"/>
          <p:cNvGrpSpPr/>
          <p:nvPr/>
        </p:nvGrpSpPr>
        <p:grpSpPr>
          <a:xfrm>
            <a:off x="2568575" y="1268413"/>
            <a:ext cx="7038975" cy="1486529"/>
            <a:chOff x="1644" y="1771"/>
            <a:chExt cx="10457" cy="2342"/>
          </a:xfrm>
        </p:grpSpPr>
        <p:sp>
          <p:nvSpPr>
            <p:cNvPr id="33803" name="圆角矩形 3"/>
            <p:cNvSpPr/>
            <p:nvPr/>
          </p:nvSpPr>
          <p:spPr>
            <a:xfrm>
              <a:off x="1644" y="1771"/>
              <a:ext cx="10457" cy="2105"/>
            </a:xfrm>
            <a:prstGeom prst="roundRect">
              <a:avLst>
                <a:gd name="adj" fmla="val 16667"/>
              </a:avLst>
            </a:prstGeom>
            <a:solidFill>
              <a:srgbClr val="E1FB81"/>
            </a:solidFill>
            <a:ln w="76200" cap="flat" cmpd="sng">
              <a:solidFill>
                <a:srgbClr val="9ECA06"/>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3804" name="文本框 3"/>
            <p:cNvSpPr txBox="1"/>
            <p:nvPr/>
          </p:nvSpPr>
          <p:spPr>
            <a:xfrm>
              <a:off x="1964" y="1884"/>
              <a:ext cx="9669" cy="2229"/>
            </a:xfrm>
            <a:prstGeom prst="rect">
              <a:avLst/>
            </a:prstGeom>
            <a:noFill/>
            <a:ln w="9525">
              <a:noFill/>
            </a:ln>
          </p:spPr>
          <p:txBody>
            <a:bodyPr wrap="square" anchor="t" anchorCtr="0">
              <a:spAutoFit/>
            </a:bodyPr>
            <a:p>
              <a:pPr algn="just"/>
              <a:r>
                <a:rPr lang="zh-CN" altLang="en-US" sz="2600">
                  <a:solidFill>
                    <a:srgbClr val="FF0000"/>
                  </a:solidFill>
                  <a:latin typeface="Arial" panose="020B0604020202020204" pitchFamily="34" charset="0"/>
                  <a:ea typeface="宋体" panose="02010600030101010101" pitchFamily="2" charset="-122"/>
                  <a:sym typeface="Arial" panose="020B0604020202020204" pitchFamily="34" charset="0"/>
                </a:rPr>
                <a:t>有限空间</a:t>
              </a:r>
              <a:r>
                <a:rPr lang="zh-CN" altLang="en-US">
                  <a:latin typeface="Arial" panose="020B0604020202020204" pitchFamily="34" charset="0"/>
                  <a:ea typeface="宋体" panose="02010600030101010101" pitchFamily="2" charset="-122"/>
                  <a:sym typeface="Arial" panose="020B0604020202020204" pitchFamily="34" charset="0"/>
                </a:rPr>
                <a:t>是指封闭或部分封闭，进出口较为狭窄有限，未被设计为固定工作场所，自然通风不良，易造成有毒有害、易燃易爆物质积聚或氧含量不足的空间。</a:t>
              </a:r>
              <a:endParaRPr lang="en-US" altLang="zh-CN" dirty="0">
                <a:latin typeface="Calibri" panose="020F0502020204030204" pitchFamily="34" charset="0"/>
                <a:ea typeface="宋体" panose="02010600030101010101" pitchFamily="2" charset="-122"/>
              </a:endParaRPr>
            </a:p>
            <a:p>
              <a:pPr algn="just"/>
              <a:endParaRPr lang="zh-CN" altLang="en-US">
                <a:latin typeface="Arial" panose="020B0604020202020204" pitchFamily="34" charset="0"/>
                <a:ea typeface="宋体" panose="02010600030101010101" pitchFamily="2" charset="-122"/>
              </a:endParaRPr>
            </a:p>
          </p:txBody>
        </p:sp>
      </p:grpSp>
      <p:sp>
        <p:nvSpPr>
          <p:cNvPr id="33805" name="文本框 5"/>
          <p:cNvSpPr txBox="1"/>
          <p:nvPr/>
        </p:nvSpPr>
        <p:spPr>
          <a:xfrm>
            <a:off x="2855913" y="5589588"/>
            <a:ext cx="6091237" cy="1076325"/>
          </a:xfrm>
          <a:prstGeom prst="rect">
            <a:avLst/>
          </a:prstGeom>
          <a:noFill/>
          <a:ln w="9525">
            <a:noFill/>
          </a:ln>
        </p:spPr>
        <p:txBody>
          <a:bodyPr wrap="square" anchor="t" anchorCtr="0">
            <a:spAutoFit/>
          </a:bodyPr>
          <a:p>
            <a:pPr algn="just">
              <a:buFont typeface="Wingdings 2" panose="05020102010507070707" pitchFamily="18" charset="2"/>
            </a:pPr>
            <a:r>
              <a:rPr lang="zh-CN" altLang="en-US" sz="2400">
                <a:solidFill>
                  <a:srgbClr val="FF0000"/>
                </a:solidFill>
                <a:latin typeface="Arial" panose="020B0604020202020204" pitchFamily="34" charset="0"/>
                <a:ea typeface="宋体" panose="02010600030101010101" pitchFamily="2" charset="-122"/>
                <a:sym typeface="Arial" panose="020B0604020202020204" pitchFamily="34" charset="0"/>
              </a:rPr>
              <a:t>有限空间作业</a:t>
            </a:r>
            <a:r>
              <a:rPr lang="zh-CN" altLang="en-US">
                <a:latin typeface="Arial" panose="020B0604020202020204" pitchFamily="34" charset="0"/>
                <a:ea typeface="宋体" panose="02010600030101010101" pitchFamily="2" charset="-122"/>
                <a:sym typeface="Arial" panose="020B0604020202020204" pitchFamily="34" charset="0"/>
              </a:rPr>
              <a:t>是指作业人员进入有限空间实施的作业活动。</a:t>
            </a:r>
            <a:endParaRPr lang="zh-CN" altLang="en-US">
              <a:latin typeface="Arial" panose="020B0604020202020204" pitchFamily="34" charset="0"/>
              <a:ea typeface="宋体" panose="02010600030101010101" pitchFamily="2" charset="-122"/>
            </a:endParaRPr>
          </a:p>
          <a:p>
            <a:pPr algn="just">
              <a:buFont typeface="Wingdings 2" panose="05020102010507070707" pitchFamily="18" charset="2"/>
            </a:pPr>
            <a:endParaRPr lang="zh-CN" altLang="en-US">
              <a:latin typeface="Arial" panose="020B0604020202020204" pitchFamily="34" charset="0"/>
              <a:ea typeface="宋体" panose="02010600030101010101" pitchFamily="2" charset="-122"/>
            </a:endParaRPr>
          </a:p>
        </p:txBody>
      </p:sp>
    </p:spTree>
  </p:cSld>
  <p:clrMapOvr>
    <a:masterClrMapping/>
  </p:clrMapOvr>
  <p:transition>
    <p:diamond/>
    <p:sndAc>
      <p:stSnd>
        <p:snd r:embed="rId1" name="arrow.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p:txBody>
          <a:bodyPr anchor="ctr" anchorCtr="0"/>
          <a:p>
            <a:pPr eaLnBrk="0" hangingPunct="0"/>
            <a:br>
              <a:rPr lang="zh-CN" altLang="en-US" i="0" dirty="0">
                <a:latin typeface="微软雅黑" panose="020B0503020204020204" charset="-122"/>
                <a:ea typeface="微软雅黑" panose="020B0503020204020204" charset="-122"/>
                <a:sym typeface="Arial" panose="020B0604020202020204" pitchFamily="34" charset="0"/>
              </a:rPr>
            </a:br>
            <a:r>
              <a:rPr lang="zh-CN" altLang="en-US" i="0" dirty="0">
                <a:latin typeface="微软雅黑" panose="020B0503020204020204" charset="-122"/>
                <a:ea typeface="微软雅黑" panose="020B0503020204020204" charset="-122"/>
                <a:sym typeface="Arial" panose="020B0604020202020204" pitchFamily="34" charset="0"/>
              </a:rPr>
              <a:t>有限空间作业的分类</a:t>
            </a:r>
            <a:br>
              <a:rPr lang="zh-CN" altLang="en-US" i="0" dirty="0">
                <a:latin typeface="微软雅黑" panose="020B0503020204020204" charset="-122"/>
                <a:ea typeface="微软雅黑" panose="020B0503020204020204" charset="-122"/>
                <a:sym typeface="Arial" panose="020B0604020202020204" pitchFamily="34" charset="0"/>
              </a:rPr>
            </a:br>
            <a:endParaRPr lang="zh-CN" altLang="en-US"/>
          </a:p>
        </p:txBody>
      </p:sp>
      <p:grpSp>
        <p:nvGrpSpPr>
          <p:cNvPr id="34818" name="组合 3"/>
          <p:cNvGrpSpPr/>
          <p:nvPr/>
        </p:nvGrpSpPr>
        <p:grpSpPr>
          <a:xfrm>
            <a:off x="1992313" y="1412875"/>
            <a:ext cx="7945437" cy="4176713"/>
            <a:chOff x="1097" y="2535"/>
            <a:chExt cx="12512" cy="6576"/>
          </a:xfrm>
        </p:grpSpPr>
        <p:grpSp>
          <p:nvGrpSpPr>
            <p:cNvPr id="34819" name="Group 11"/>
            <p:cNvGrpSpPr/>
            <p:nvPr/>
          </p:nvGrpSpPr>
          <p:grpSpPr>
            <a:xfrm>
              <a:off x="1097" y="4822"/>
              <a:ext cx="3288" cy="4277"/>
              <a:chOff x="0" y="0"/>
              <a:chExt cx="1787857" cy="2715904"/>
            </a:xfrm>
          </p:grpSpPr>
          <p:grpSp>
            <p:nvGrpSpPr>
              <p:cNvPr id="34820" name="Group 12"/>
              <p:cNvGrpSpPr/>
              <p:nvPr/>
            </p:nvGrpSpPr>
            <p:grpSpPr>
              <a:xfrm>
                <a:off x="0" y="0"/>
                <a:ext cx="1787857" cy="2715904"/>
                <a:chOff x="0" y="0"/>
                <a:chExt cx="1787857" cy="2715904"/>
              </a:xfrm>
            </p:grpSpPr>
            <p:sp>
              <p:nvSpPr>
                <p:cNvPr id="34821" name="圆角矩形 16"/>
                <p:cNvSpPr/>
                <p:nvPr/>
              </p:nvSpPr>
              <p:spPr>
                <a:xfrm>
                  <a:off x="0" y="0"/>
                  <a:ext cx="1787857" cy="2715904"/>
                </a:xfrm>
                <a:prstGeom prst="roundRect">
                  <a:avLst>
                    <a:gd name="adj" fmla="val 16667"/>
                  </a:avLst>
                </a:prstGeom>
                <a:solidFill>
                  <a:schemeClr val="bg1"/>
                </a:solidFill>
                <a:ln w="76200" cap="flat" cmpd="sng">
                  <a:solidFill>
                    <a:srgbClr val="BFBFBF"/>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4822" name="圆角矩形 17"/>
                <p:cNvSpPr/>
                <p:nvPr/>
              </p:nvSpPr>
              <p:spPr>
                <a:xfrm>
                  <a:off x="81795" y="70964"/>
                  <a:ext cx="1624267" cy="923948"/>
                </a:xfrm>
                <a:prstGeom prst="roundRect">
                  <a:avLst>
                    <a:gd name="adj" fmla="val 24505"/>
                  </a:avLst>
                </a:prstGeom>
                <a:solidFill>
                  <a:srgbClr val="44B093"/>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4823" name="矩形 18"/>
                <p:cNvSpPr/>
                <p:nvPr/>
              </p:nvSpPr>
              <p:spPr>
                <a:xfrm>
                  <a:off x="75063" y="585480"/>
                  <a:ext cx="1637732" cy="1914786"/>
                </a:xfrm>
                <a:prstGeom prst="rect">
                  <a:avLst/>
                </a:prstGeom>
                <a:solidFill>
                  <a:schemeClr val="bg1"/>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4824" name="TextBox 13"/>
              <p:cNvSpPr txBox="1"/>
              <p:nvPr/>
            </p:nvSpPr>
            <p:spPr>
              <a:xfrm>
                <a:off x="82102" y="677468"/>
                <a:ext cx="1609957" cy="1937584"/>
              </a:xfrm>
              <a:prstGeom prst="rect">
                <a:avLst/>
              </a:prstGeom>
              <a:noFill/>
              <a:ln w="9525">
                <a:noFill/>
              </a:ln>
            </p:spPr>
            <p:txBody>
              <a:bodyPr wrap="square" anchor="t" anchorCtr="0">
                <a:spAutoFit/>
              </a:bodyPr>
              <a:p>
                <a:pPr algn="just"/>
                <a:r>
                  <a:rPr lang="zh-CN" altLang="en-US">
                    <a:latin typeface="Arial" panose="020B0604020202020204" pitchFamily="34" charset="0"/>
                    <a:ea typeface="宋体" panose="02010600030101010101" pitchFamily="2" charset="-122"/>
                    <a:sym typeface="Arial" panose="020B0604020202020204" pitchFamily="34" charset="0"/>
                  </a:rPr>
                  <a:t>如船舱、贮罐、车载槽罐、反应塔（釜）、冷藏箱、压力容器、管道、烟道、锅炉等</a:t>
                </a:r>
                <a:endParaRPr lang="zh-CN" altLang="en-US" dirty="0">
                  <a:latin typeface="Calibri" panose="020F0502020204030204" pitchFamily="34" charset="0"/>
                  <a:ea typeface="宋体" panose="02010600030101010101" pitchFamily="2" charset="-122"/>
                </a:endParaRPr>
              </a:p>
            </p:txBody>
          </p:sp>
          <p:sp>
            <p:nvSpPr>
              <p:cNvPr id="34825" name="TextBox 14"/>
              <p:cNvSpPr txBox="1"/>
              <p:nvPr/>
            </p:nvSpPr>
            <p:spPr>
              <a:xfrm>
                <a:off x="131930" y="151026"/>
                <a:ext cx="1501254" cy="398690"/>
              </a:xfrm>
              <a:prstGeom prst="rect">
                <a:avLst/>
              </a:prstGeom>
              <a:noFill/>
              <a:ln w="9525">
                <a:noFill/>
              </a:ln>
            </p:spPr>
            <p:txBody>
              <a:bodyPr anchor="t" anchorCtr="0">
                <a:spAutoFit/>
              </a:bodyPr>
              <a:p>
                <a:pPr algn="ctr"/>
                <a:r>
                  <a:rPr lang="zh-CN" altLang="en-US">
                    <a:latin typeface="Arial" panose="020B0604020202020204" pitchFamily="34" charset="0"/>
                    <a:ea typeface="宋体" panose="02010600030101010101" pitchFamily="2" charset="-122"/>
                    <a:sym typeface="Arial" panose="020B0604020202020204" pitchFamily="34" charset="0"/>
                  </a:rPr>
                  <a:t>密闭设备</a:t>
                </a:r>
                <a:endParaRPr lang="en-US" altLang="zh-CN" dirty="0">
                  <a:solidFill>
                    <a:schemeClr val="bg1"/>
                  </a:solidFill>
                  <a:latin typeface="Calibri" panose="020F0502020204030204" pitchFamily="34" charset="0"/>
                  <a:ea typeface="宋体" panose="02010600030101010101" pitchFamily="2" charset="-122"/>
                </a:endParaRPr>
              </a:p>
            </p:txBody>
          </p:sp>
        </p:grpSp>
        <p:grpSp>
          <p:nvGrpSpPr>
            <p:cNvPr id="34826" name="Group 19"/>
            <p:cNvGrpSpPr/>
            <p:nvPr/>
          </p:nvGrpSpPr>
          <p:grpSpPr>
            <a:xfrm>
              <a:off x="5482" y="4834"/>
              <a:ext cx="3764" cy="4277"/>
              <a:chOff x="0" y="0"/>
              <a:chExt cx="1797687" cy="2715904"/>
            </a:xfrm>
          </p:grpSpPr>
          <p:grpSp>
            <p:nvGrpSpPr>
              <p:cNvPr id="34827" name="Group 20"/>
              <p:cNvGrpSpPr/>
              <p:nvPr/>
            </p:nvGrpSpPr>
            <p:grpSpPr>
              <a:xfrm>
                <a:off x="0" y="0"/>
                <a:ext cx="1787857" cy="2715904"/>
                <a:chOff x="0" y="0"/>
                <a:chExt cx="1787857" cy="2715904"/>
              </a:xfrm>
            </p:grpSpPr>
            <p:sp>
              <p:nvSpPr>
                <p:cNvPr id="34828" name="圆角矩形 24"/>
                <p:cNvSpPr/>
                <p:nvPr/>
              </p:nvSpPr>
              <p:spPr>
                <a:xfrm>
                  <a:off x="0" y="0"/>
                  <a:ext cx="1787857" cy="2715904"/>
                </a:xfrm>
                <a:prstGeom prst="roundRect">
                  <a:avLst>
                    <a:gd name="adj" fmla="val 16667"/>
                  </a:avLst>
                </a:prstGeom>
                <a:solidFill>
                  <a:schemeClr val="bg1"/>
                </a:solidFill>
                <a:ln w="76200" cap="flat" cmpd="sng">
                  <a:solidFill>
                    <a:srgbClr val="BFBFBF"/>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4829" name="圆角矩形 25"/>
                <p:cNvSpPr/>
                <p:nvPr/>
              </p:nvSpPr>
              <p:spPr>
                <a:xfrm>
                  <a:off x="81795" y="70964"/>
                  <a:ext cx="1624267" cy="923948"/>
                </a:xfrm>
                <a:prstGeom prst="roundRect">
                  <a:avLst>
                    <a:gd name="adj" fmla="val 24505"/>
                  </a:avLst>
                </a:prstGeom>
                <a:solidFill>
                  <a:srgbClr val="FFA902"/>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4830" name="矩形 26"/>
                <p:cNvSpPr/>
                <p:nvPr/>
              </p:nvSpPr>
              <p:spPr>
                <a:xfrm>
                  <a:off x="75063" y="585480"/>
                  <a:ext cx="1637732" cy="1914786"/>
                </a:xfrm>
                <a:prstGeom prst="rect">
                  <a:avLst/>
                </a:prstGeom>
                <a:solidFill>
                  <a:schemeClr val="bg1"/>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4831" name="TextBox 21"/>
              <p:cNvSpPr txBox="1"/>
              <p:nvPr/>
            </p:nvSpPr>
            <p:spPr>
              <a:xfrm>
                <a:off x="31682" y="677468"/>
                <a:ext cx="1766005" cy="1937584"/>
              </a:xfrm>
              <a:prstGeom prst="rect">
                <a:avLst/>
              </a:prstGeom>
              <a:noFill/>
              <a:ln w="9525">
                <a:noFill/>
              </a:ln>
            </p:spPr>
            <p:txBody>
              <a:bodyPr wrap="square" anchor="t" anchorCtr="0">
                <a:spAutoFit/>
              </a:bodyPr>
              <a:p>
                <a:pPr algn="just"/>
                <a:r>
                  <a:rPr lang="zh-CN" altLang="en-US">
                    <a:latin typeface="Arial" panose="020B0604020202020204" pitchFamily="34" charset="0"/>
                    <a:ea typeface="宋体" panose="02010600030101010101" pitchFamily="2" charset="-122"/>
                    <a:sym typeface="Arial" panose="020B0604020202020204" pitchFamily="34" charset="0"/>
                  </a:rPr>
                  <a:t>如地下管道、地下仓库、地下工程、暗沟、地坑、废井、地窖、污水池（井）、沼气池、化粪池、下水道等</a:t>
                </a:r>
                <a:endParaRPr lang="zh-CN" altLang="en-US" dirty="0">
                  <a:latin typeface="Calibri" panose="020F0502020204030204" pitchFamily="34" charset="0"/>
                  <a:ea typeface="宋体" panose="02010600030101010101" pitchFamily="2" charset="-122"/>
                </a:endParaRPr>
              </a:p>
            </p:txBody>
          </p:sp>
          <p:sp>
            <p:nvSpPr>
              <p:cNvPr id="34832" name="TextBox 22"/>
              <p:cNvSpPr txBox="1"/>
              <p:nvPr/>
            </p:nvSpPr>
            <p:spPr>
              <a:xfrm>
                <a:off x="131930" y="151026"/>
                <a:ext cx="1501254" cy="398690"/>
              </a:xfrm>
              <a:prstGeom prst="rect">
                <a:avLst/>
              </a:prstGeom>
              <a:noFill/>
              <a:ln w="9525">
                <a:noFill/>
              </a:ln>
            </p:spPr>
            <p:txBody>
              <a:bodyPr anchor="t" anchorCtr="0">
                <a:spAutoFit/>
              </a:bodyPr>
              <a:p>
                <a:pPr algn="ctr"/>
                <a:r>
                  <a:rPr lang="zh-CN" altLang="en-US">
                    <a:latin typeface="Arial" panose="020B0604020202020204" pitchFamily="34" charset="0"/>
                    <a:ea typeface="宋体" panose="02010600030101010101" pitchFamily="2" charset="-122"/>
                    <a:sym typeface="Arial" panose="020B0604020202020204" pitchFamily="34" charset="0"/>
                  </a:rPr>
                  <a:t>地下有限空间</a:t>
                </a:r>
                <a:endParaRPr lang="en-US" altLang="zh-CN" dirty="0">
                  <a:solidFill>
                    <a:schemeClr val="bg1"/>
                  </a:solidFill>
                  <a:latin typeface="Calibri" panose="020F0502020204030204" pitchFamily="34" charset="0"/>
                  <a:ea typeface="宋体" panose="02010600030101010101" pitchFamily="2" charset="-122"/>
                </a:endParaRPr>
              </a:p>
            </p:txBody>
          </p:sp>
        </p:grpSp>
        <p:grpSp>
          <p:nvGrpSpPr>
            <p:cNvPr id="34833" name="Group 27"/>
            <p:cNvGrpSpPr/>
            <p:nvPr/>
          </p:nvGrpSpPr>
          <p:grpSpPr>
            <a:xfrm>
              <a:off x="10321" y="4832"/>
              <a:ext cx="3288" cy="4277"/>
              <a:chOff x="0" y="0"/>
              <a:chExt cx="1787857" cy="2715904"/>
            </a:xfrm>
          </p:grpSpPr>
          <p:grpSp>
            <p:nvGrpSpPr>
              <p:cNvPr id="34834" name="Group 28"/>
              <p:cNvGrpSpPr/>
              <p:nvPr/>
            </p:nvGrpSpPr>
            <p:grpSpPr>
              <a:xfrm>
                <a:off x="0" y="0"/>
                <a:ext cx="1787857" cy="2715904"/>
                <a:chOff x="0" y="0"/>
                <a:chExt cx="1787857" cy="2715904"/>
              </a:xfrm>
            </p:grpSpPr>
            <p:sp>
              <p:nvSpPr>
                <p:cNvPr id="34835" name="圆角矩形 32"/>
                <p:cNvSpPr/>
                <p:nvPr/>
              </p:nvSpPr>
              <p:spPr>
                <a:xfrm>
                  <a:off x="0" y="0"/>
                  <a:ext cx="1787857" cy="2715904"/>
                </a:xfrm>
                <a:prstGeom prst="roundRect">
                  <a:avLst>
                    <a:gd name="adj" fmla="val 16667"/>
                  </a:avLst>
                </a:prstGeom>
                <a:solidFill>
                  <a:schemeClr val="bg1"/>
                </a:solidFill>
                <a:ln w="76200" cap="flat" cmpd="sng">
                  <a:solidFill>
                    <a:srgbClr val="BFBFBF"/>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4836" name="圆角矩形 33"/>
                <p:cNvSpPr/>
                <p:nvPr/>
              </p:nvSpPr>
              <p:spPr>
                <a:xfrm>
                  <a:off x="81795" y="70964"/>
                  <a:ext cx="1624267" cy="923948"/>
                </a:xfrm>
                <a:prstGeom prst="roundRect">
                  <a:avLst>
                    <a:gd name="adj" fmla="val 24505"/>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4837" name="矩形 34"/>
                <p:cNvSpPr/>
                <p:nvPr/>
              </p:nvSpPr>
              <p:spPr>
                <a:xfrm>
                  <a:off x="75063" y="585480"/>
                  <a:ext cx="1637732" cy="1914786"/>
                </a:xfrm>
                <a:prstGeom prst="rect">
                  <a:avLst/>
                </a:prstGeom>
                <a:solidFill>
                  <a:schemeClr val="bg1"/>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4838" name="TextBox 29"/>
              <p:cNvSpPr txBox="1"/>
              <p:nvPr/>
            </p:nvSpPr>
            <p:spPr>
              <a:xfrm>
                <a:off x="143542" y="749215"/>
                <a:ext cx="1583859" cy="1629678"/>
              </a:xfrm>
              <a:prstGeom prst="rect">
                <a:avLst/>
              </a:prstGeom>
              <a:noFill/>
              <a:ln w="9525">
                <a:noFill/>
              </a:ln>
            </p:spPr>
            <p:txBody>
              <a:bodyPr wrap="square" anchor="t" anchorCtr="0">
                <a:spAutoFit/>
              </a:bodyPr>
              <a:p>
                <a:pPr algn="just"/>
                <a:r>
                  <a:rPr lang="zh-CN" altLang="en-US">
                    <a:latin typeface="Arial" panose="020B0604020202020204" pitchFamily="34" charset="0"/>
                    <a:ea typeface="宋体" panose="02010600030101010101" pitchFamily="2" charset="-122"/>
                    <a:sym typeface="Arial" panose="020B0604020202020204" pitchFamily="34" charset="0"/>
                  </a:rPr>
                  <a:t>如储藏室、酒糟池、发酵池、垃圾站、温室、冷库、粮仓、料仓等</a:t>
                </a:r>
                <a:endParaRPr lang="zh-CN" altLang="en-US" dirty="0">
                  <a:latin typeface="Calibri" panose="020F0502020204030204" pitchFamily="34" charset="0"/>
                  <a:ea typeface="宋体" panose="02010600030101010101" pitchFamily="2" charset="-122"/>
                </a:endParaRPr>
              </a:p>
            </p:txBody>
          </p:sp>
          <p:sp>
            <p:nvSpPr>
              <p:cNvPr id="34839" name="TextBox 30"/>
              <p:cNvSpPr txBox="1"/>
              <p:nvPr/>
            </p:nvSpPr>
            <p:spPr>
              <a:xfrm>
                <a:off x="131930" y="151026"/>
                <a:ext cx="1501254" cy="398690"/>
              </a:xfrm>
              <a:prstGeom prst="rect">
                <a:avLst/>
              </a:prstGeom>
              <a:noFill/>
              <a:ln w="9525">
                <a:noFill/>
              </a:ln>
            </p:spPr>
            <p:txBody>
              <a:bodyPr anchor="t" anchorCtr="0">
                <a:spAutoFit/>
              </a:bodyPr>
              <a:p>
                <a:pPr algn="ctr"/>
                <a:r>
                  <a:rPr lang="zh-CN" altLang="en-US">
                    <a:latin typeface="Arial" panose="020B0604020202020204" pitchFamily="34" charset="0"/>
                    <a:ea typeface="宋体" panose="02010600030101010101" pitchFamily="2" charset="-122"/>
                    <a:sym typeface="Arial" panose="020B0604020202020204" pitchFamily="34" charset="0"/>
                  </a:rPr>
                  <a:t>地上有限空间</a:t>
                </a:r>
                <a:endParaRPr lang="en-US" altLang="zh-CN" dirty="0">
                  <a:solidFill>
                    <a:schemeClr val="bg1"/>
                  </a:solidFill>
                  <a:latin typeface="Calibri" panose="020F0502020204030204" pitchFamily="34" charset="0"/>
                  <a:ea typeface="宋体" panose="02010600030101010101" pitchFamily="2" charset="-122"/>
                </a:endParaRPr>
              </a:p>
            </p:txBody>
          </p:sp>
        </p:grpSp>
        <p:cxnSp>
          <p:nvCxnSpPr>
            <p:cNvPr id="34840" name="直接连接符 36"/>
            <p:cNvCxnSpPr/>
            <p:nvPr/>
          </p:nvCxnSpPr>
          <p:spPr>
            <a:xfrm flipV="1">
              <a:off x="2707" y="4170"/>
              <a:ext cx="9242" cy="42"/>
            </a:xfrm>
            <a:prstGeom prst="line">
              <a:avLst/>
            </a:prstGeom>
            <a:ln w="76200" cap="flat" cmpd="sng">
              <a:solidFill>
                <a:srgbClr val="BFBFBF"/>
              </a:solidFill>
              <a:prstDash val="solid"/>
              <a:round/>
              <a:headEnd type="none" w="med" len="med"/>
              <a:tailEnd type="none" w="med" len="med"/>
            </a:ln>
          </p:spPr>
        </p:cxnSp>
        <p:cxnSp>
          <p:nvCxnSpPr>
            <p:cNvPr id="34841" name="直接连接符 37"/>
            <p:cNvCxnSpPr/>
            <p:nvPr/>
          </p:nvCxnSpPr>
          <p:spPr>
            <a:xfrm rot="5400000">
              <a:off x="2398" y="4500"/>
              <a:ext cx="642" cy="17"/>
            </a:xfrm>
            <a:prstGeom prst="line">
              <a:avLst/>
            </a:prstGeom>
            <a:ln w="76200" cap="flat" cmpd="sng">
              <a:solidFill>
                <a:srgbClr val="BFBFBF"/>
              </a:solidFill>
              <a:prstDash val="solid"/>
              <a:round/>
              <a:headEnd type="none" w="med" len="med"/>
              <a:tailEnd type="none" w="med" len="med"/>
            </a:ln>
          </p:spPr>
        </p:cxnSp>
        <p:cxnSp>
          <p:nvCxnSpPr>
            <p:cNvPr id="34842" name="直接连接符 46"/>
            <p:cNvCxnSpPr/>
            <p:nvPr/>
          </p:nvCxnSpPr>
          <p:spPr>
            <a:xfrm rot="-5400000" flipH="1">
              <a:off x="6916" y="4493"/>
              <a:ext cx="682" cy="2"/>
            </a:xfrm>
            <a:prstGeom prst="line">
              <a:avLst/>
            </a:prstGeom>
            <a:ln w="76200" cap="flat" cmpd="sng">
              <a:solidFill>
                <a:srgbClr val="BFBFBF"/>
              </a:solidFill>
              <a:prstDash val="solid"/>
              <a:round/>
              <a:headEnd type="none" w="med" len="med"/>
              <a:tailEnd type="none" w="med" len="med"/>
            </a:ln>
          </p:spPr>
        </p:cxnSp>
        <p:cxnSp>
          <p:nvCxnSpPr>
            <p:cNvPr id="34843" name="直接连接符 50"/>
            <p:cNvCxnSpPr/>
            <p:nvPr/>
          </p:nvCxnSpPr>
          <p:spPr>
            <a:xfrm rot="-5400000" flipH="1">
              <a:off x="11570" y="4512"/>
              <a:ext cx="682" cy="2"/>
            </a:xfrm>
            <a:prstGeom prst="line">
              <a:avLst/>
            </a:prstGeom>
            <a:ln w="76200" cap="flat" cmpd="sng">
              <a:solidFill>
                <a:srgbClr val="BFBFBF"/>
              </a:solidFill>
              <a:prstDash val="solid"/>
              <a:round/>
              <a:headEnd type="none" w="med" len="med"/>
              <a:tailEnd type="none" w="med" len="med"/>
            </a:ln>
          </p:spPr>
        </p:cxnSp>
        <p:cxnSp>
          <p:nvCxnSpPr>
            <p:cNvPr id="34844" name="直接连接符 52"/>
            <p:cNvCxnSpPr/>
            <p:nvPr/>
          </p:nvCxnSpPr>
          <p:spPr>
            <a:xfrm rot="-5400000" flipH="1">
              <a:off x="6905" y="3825"/>
              <a:ext cx="682" cy="0"/>
            </a:xfrm>
            <a:prstGeom prst="line">
              <a:avLst/>
            </a:prstGeom>
            <a:ln w="76200" cap="flat" cmpd="sng">
              <a:solidFill>
                <a:srgbClr val="BFBFBF"/>
              </a:solidFill>
              <a:prstDash val="solid"/>
              <a:round/>
              <a:headEnd type="none" w="med" len="med"/>
              <a:tailEnd type="none" w="med" len="med"/>
            </a:ln>
          </p:spPr>
        </p:cxnSp>
        <p:sp>
          <p:nvSpPr>
            <p:cNvPr id="34845" name="圆角矩形 53"/>
            <p:cNvSpPr/>
            <p:nvPr/>
          </p:nvSpPr>
          <p:spPr>
            <a:xfrm>
              <a:off x="3955" y="2535"/>
              <a:ext cx="6770" cy="967"/>
            </a:xfrm>
            <a:prstGeom prst="roundRect">
              <a:avLst>
                <a:gd name="adj" fmla="val 50000"/>
              </a:avLst>
            </a:prstGeom>
            <a:solidFill>
              <a:schemeClr val="bg1">
                <a:alpha val="78821"/>
              </a:schemeClr>
            </a:solidFill>
            <a:ln w="76200" cap="flat" cmpd="sng">
              <a:solidFill>
                <a:srgbClr val="00B0F0"/>
              </a:solidFill>
              <a:prstDash val="solid"/>
              <a:round/>
              <a:headEnd type="none" w="med" len="med"/>
              <a:tailEnd type="none" w="med" len="med"/>
            </a:ln>
          </p:spPr>
          <p:txBody>
            <a:bodyPr anchor="ctr" anchorCtr="0"/>
            <a:p>
              <a:pPr algn="ctr"/>
              <a:r>
                <a:rPr lang="zh-CN" altLang="en-US" dirty="0">
                  <a:latin typeface="微软雅黑" panose="020B0503020204020204" charset="-122"/>
                  <a:ea typeface="微软雅黑" panose="020B0503020204020204" charset="-122"/>
                </a:rPr>
                <a:t>有限空间作业的分类</a:t>
              </a:r>
              <a:endParaRPr lang="zh-CN" altLang="en-US" dirty="0">
                <a:latin typeface="微软雅黑" panose="020B0503020204020204" charset="-122"/>
                <a:ea typeface="微软雅黑" panose="020B050302020402020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138242" descr="未标题-1"/>
          <p:cNvPicPr>
            <a:picLocks noChangeAspect="1"/>
          </p:cNvPicPr>
          <p:nvPr/>
        </p:nvPicPr>
        <p:blipFill>
          <a:blip r:embed="rId1"/>
          <a:stretch>
            <a:fillRect/>
          </a:stretch>
        </p:blipFill>
        <p:spPr>
          <a:xfrm>
            <a:off x="5014913" y="1485900"/>
            <a:ext cx="2667000" cy="1846263"/>
          </a:xfrm>
          <a:prstGeom prst="rect">
            <a:avLst/>
          </a:prstGeom>
          <a:noFill/>
          <a:ln w="9525">
            <a:noFill/>
          </a:ln>
        </p:spPr>
      </p:pic>
      <p:pic>
        <p:nvPicPr>
          <p:cNvPr id="35842" name="图片 138246" descr="未标题-1"/>
          <p:cNvPicPr>
            <a:picLocks noChangeAspect="1"/>
          </p:cNvPicPr>
          <p:nvPr/>
        </p:nvPicPr>
        <p:blipFill>
          <a:blip r:embed="rId2"/>
          <a:stretch>
            <a:fillRect/>
          </a:stretch>
        </p:blipFill>
        <p:spPr>
          <a:xfrm>
            <a:off x="1631950" y="3933825"/>
            <a:ext cx="1846263" cy="2212975"/>
          </a:xfrm>
          <a:prstGeom prst="rect">
            <a:avLst/>
          </a:prstGeom>
          <a:noFill/>
          <a:ln w="9525">
            <a:noFill/>
          </a:ln>
        </p:spPr>
      </p:pic>
      <p:sp>
        <p:nvSpPr>
          <p:cNvPr id="35843" name="文本框 138248"/>
          <p:cNvSpPr txBox="1"/>
          <p:nvPr/>
        </p:nvSpPr>
        <p:spPr>
          <a:xfrm>
            <a:off x="6167438" y="6308725"/>
            <a:ext cx="1459230" cy="398780"/>
          </a:xfrm>
          <a:prstGeom prst="rect">
            <a:avLst/>
          </a:prstGeom>
          <a:solidFill>
            <a:srgbClr val="FFFF00"/>
          </a:solidFill>
          <a:ln w="9525">
            <a:noFill/>
          </a:ln>
        </p:spPr>
        <p:txBody>
          <a:bodyPr wrap="non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污水集水井</a:t>
            </a:r>
            <a:endParaRPr lang="zh-CN" altLang="en-US" dirty="0">
              <a:latin typeface="宋体" panose="02010600030101010101" pitchFamily="2" charset="-122"/>
              <a:ea typeface="宋体" panose="02010600030101010101" pitchFamily="2" charset="-122"/>
              <a:sym typeface="Arial" panose="020B0604020202020204" pitchFamily="34" charset="0"/>
            </a:endParaRPr>
          </a:p>
        </p:txBody>
      </p:sp>
      <p:sp>
        <p:nvSpPr>
          <p:cNvPr id="35844" name="文本框 138250"/>
          <p:cNvSpPr txBox="1"/>
          <p:nvPr/>
        </p:nvSpPr>
        <p:spPr>
          <a:xfrm>
            <a:off x="5735638" y="3430588"/>
            <a:ext cx="1203960" cy="398780"/>
          </a:xfrm>
          <a:prstGeom prst="rect">
            <a:avLst/>
          </a:prstGeom>
          <a:solidFill>
            <a:srgbClr val="FFFF00"/>
          </a:solidFill>
          <a:ln w="9525">
            <a:noFill/>
          </a:ln>
        </p:spPr>
        <p:txBody>
          <a:bodyPr wrap="non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污泥堆场</a:t>
            </a:r>
            <a:endParaRPr lang="zh-CN" altLang="en-US" dirty="0">
              <a:latin typeface="宋体" panose="02010600030101010101" pitchFamily="2" charset="-122"/>
              <a:ea typeface="宋体" panose="02010600030101010101" pitchFamily="2" charset="-122"/>
              <a:sym typeface="Arial" panose="020B0604020202020204" pitchFamily="34" charset="0"/>
            </a:endParaRPr>
          </a:p>
        </p:txBody>
      </p:sp>
      <p:pic>
        <p:nvPicPr>
          <p:cNvPr id="35845" name="图片 139269" descr="未标题-1"/>
          <p:cNvPicPr>
            <a:picLocks noChangeAspect="1"/>
          </p:cNvPicPr>
          <p:nvPr/>
        </p:nvPicPr>
        <p:blipFill>
          <a:blip r:embed="rId3"/>
          <a:stretch>
            <a:fillRect/>
          </a:stretch>
        </p:blipFill>
        <p:spPr>
          <a:xfrm>
            <a:off x="3935413" y="4005263"/>
            <a:ext cx="1727200" cy="2227262"/>
          </a:xfrm>
          <a:prstGeom prst="rect">
            <a:avLst/>
          </a:prstGeom>
          <a:noFill/>
          <a:ln w="9525">
            <a:noFill/>
          </a:ln>
        </p:spPr>
      </p:pic>
      <p:sp>
        <p:nvSpPr>
          <p:cNvPr id="35846" name="文本框 2"/>
          <p:cNvSpPr txBox="1"/>
          <p:nvPr/>
        </p:nvSpPr>
        <p:spPr>
          <a:xfrm>
            <a:off x="4151313" y="6238875"/>
            <a:ext cx="1334770" cy="398780"/>
          </a:xfrm>
          <a:prstGeom prst="rect">
            <a:avLst/>
          </a:prstGeom>
          <a:solidFill>
            <a:srgbClr val="FFFF00"/>
          </a:solidFill>
          <a:ln w="9525">
            <a:noFill/>
          </a:ln>
        </p:spPr>
        <p:txBody>
          <a:bodyPr wrap="none" anchor="t" anchorCtr="0">
            <a:spAutoFit/>
          </a:bodyPr>
          <a:p>
            <a:r>
              <a:rPr lang="en-US" altLang="zh-CN" dirty="0">
                <a:latin typeface="宋体" panose="02010600030101010101" pitchFamily="2" charset="-122"/>
                <a:ea typeface="宋体" panose="02010600030101010101" pitchFamily="2" charset="-122"/>
                <a:sym typeface="Arial" panose="020B0604020202020204" pitchFamily="34" charset="0"/>
              </a:rPr>
              <a:t>  </a:t>
            </a:r>
            <a:r>
              <a:rPr lang="zh-CN" altLang="en-US" dirty="0">
                <a:latin typeface="宋体" panose="02010600030101010101" pitchFamily="2" charset="-122"/>
                <a:ea typeface="宋体" panose="02010600030101010101" pitchFamily="2" charset="-122"/>
                <a:sym typeface="Arial" panose="020B0604020202020204" pitchFamily="34" charset="0"/>
              </a:rPr>
              <a:t>沟槽   </a:t>
            </a:r>
            <a:endParaRPr lang="zh-CN" altLang="en-US" dirty="0">
              <a:latin typeface="宋体" panose="02010600030101010101" pitchFamily="2" charset="-122"/>
              <a:ea typeface="宋体" panose="02010600030101010101" pitchFamily="2" charset="-122"/>
              <a:sym typeface="Arial" panose="020B0604020202020204" pitchFamily="34" charset="0"/>
            </a:endParaRPr>
          </a:p>
        </p:txBody>
      </p:sp>
      <p:pic>
        <p:nvPicPr>
          <p:cNvPr id="35847" name="图片 139271" descr="未标题-1"/>
          <p:cNvPicPr>
            <a:picLocks noChangeAspect="1"/>
          </p:cNvPicPr>
          <p:nvPr/>
        </p:nvPicPr>
        <p:blipFill>
          <a:blip r:embed="rId4"/>
          <a:stretch>
            <a:fillRect/>
          </a:stretch>
        </p:blipFill>
        <p:spPr>
          <a:xfrm>
            <a:off x="6024563" y="4005263"/>
            <a:ext cx="1800225" cy="2214562"/>
          </a:xfrm>
          <a:prstGeom prst="rect">
            <a:avLst/>
          </a:prstGeom>
          <a:noFill/>
          <a:ln w="9525">
            <a:noFill/>
          </a:ln>
        </p:spPr>
      </p:pic>
      <p:pic>
        <p:nvPicPr>
          <p:cNvPr id="35848" name="图片 139276" descr="未标题-1"/>
          <p:cNvPicPr>
            <a:picLocks noChangeAspect="1"/>
          </p:cNvPicPr>
          <p:nvPr/>
        </p:nvPicPr>
        <p:blipFill>
          <a:blip r:embed="rId5"/>
          <a:stretch>
            <a:fillRect/>
          </a:stretch>
        </p:blipFill>
        <p:spPr>
          <a:xfrm>
            <a:off x="8256588" y="4076700"/>
            <a:ext cx="1800225" cy="2160588"/>
          </a:xfrm>
          <a:prstGeom prst="rect">
            <a:avLst/>
          </a:prstGeom>
          <a:noFill/>
          <a:ln w="9525">
            <a:noFill/>
          </a:ln>
        </p:spPr>
      </p:pic>
      <p:pic>
        <p:nvPicPr>
          <p:cNvPr id="35849" name="图片 139278" descr="未标题-1"/>
          <p:cNvPicPr>
            <a:picLocks noChangeAspect="1"/>
          </p:cNvPicPr>
          <p:nvPr/>
        </p:nvPicPr>
        <p:blipFill>
          <a:blip r:embed="rId6"/>
          <a:stretch>
            <a:fillRect/>
          </a:stretch>
        </p:blipFill>
        <p:spPr>
          <a:xfrm>
            <a:off x="8039100" y="1485900"/>
            <a:ext cx="2592388" cy="1844675"/>
          </a:xfrm>
          <a:prstGeom prst="rect">
            <a:avLst/>
          </a:prstGeom>
          <a:noFill/>
          <a:ln w="9525">
            <a:noFill/>
          </a:ln>
        </p:spPr>
      </p:pic>
      <p:sp>
        <p:nvSpPr>
          <p:cNvPr id="35850" name="文本框 4"/>
          <p:cNvSpPr txBox="1"/>
          <p:nvPr/>
        </p:nvSpPr>
        <p:spPr>
          <a:xfrm>
            <a:off x="8474075" y="6308725"/>
            <a:ext cx="1203960" cy="398780"/>
          </a:xfrm>
          <a:prstGeom prst="rect">
            <a:avLst/>
          </a:prstGeom>
          <a:solidFill>
            <a:srgbClr val="FFFF00"/>
          </a:solidFill>
          <a:ln w="9525">
            <a:noFill/>
          </a:ln>
        </p:spPr>
        <p:txBody>
          <a:bodyPr wrap="non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污水窖井</a:t>
            </a:r>
            <a:endParaRPr lang="zh-CN" altLang="en-US" dirty="0">
              <a:latin typeface="宋体" panose="02010600030101010101" pitchFamily="2" charset="-122"/>
              <a:ea typeface="宋体" panose="02010600030101010101" pitchFamily="2" charset="-122"/>
              <a:sym typeface="Arial" panose="020B0604020202020204" pitchFamily="34" charset="0"/>
            </a:endParaRPr>
          </a:p>
        </p:txBody>
      </p:sp>
      <p:sp>
        <p:nvSpPr>
          <p:cNvPr id="35851" name="文本框 5"/>
          <p:cNvSpPr txBox="1"/>
          <p:nvPr/>
        </p:nvSpPr>
        <p:spPr>
          <a:xfrm>
            <a:off x="1849438" y="6165850"/>
            <a:ext cx="1076960" cy="398780"/>
          </a:xfrm>
          <a:prstGeom prst="rect">
            <a:avLst/>
          </a:prstGeom>
          <a:solidFill>
            <a:srgbClr val="FFFF00"/>
          </a:solidFill>
          <a:ln w="9525">
            <a:noFill/>
          </a:ln>
        </p:spPr>
        <p:txBody>
          <a:bodyPr wrap="non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 闸门井</a:t>
            </a:r>
            <a:endParaRPr lang="zh-CN" altLang="en-US">
              <a:latin typeface="Arial" panose="020B0604020202020204" pitchFamily="34" charset="0"/>
              <a:ea typeface="宋体" panose="02010600030101010101" pitchFamily="2" charset="-122"/>
            </a:endParaRPr>
          </a:p>
        </p:txBody>
      </p:sp>
      <p:sp>
        <p:nvSpPr>
          <p:cNvPr id="35852" name="文本框 6"/>
          <p:cNvSpPr txBox="1"/>
          <p:nvPr/>
        </p:nvSpPr>
        <p:spPr>
          <a:xfrm>
            <a:off x="8545513" y="3430588"/>
            <a:ext cx="1714500" cy="398780"/>
          </a:xfrm>
          <a:prstGeom prst="rect">
            <a:avLst/>
          </a:prstGeom>
          <a:solidFill>
            <a:srgbClr val="FFFF00"/>
          </a:solidFill>
          <a:ln w="9525">
            <a:noFill/>
          </a:ln>
        </p:spPr>
        <p:txBody>
          <a:bodyPr wrap="non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有水的生化池</a:t>
            </a:r>
            <a:endParaRPr lang="zh-CN" altLang="en-US" dirty="0">
              <a:latin typeface="宋体" panose="02010600030101010101" pitchFamily="2" charset="-122"/>
              <a:ea typeface="宋体" panose="02010600030101010101" pitchFamily="2" charset="-122"/>
              <a:sym typeface="Arial" panose="020B0604020202020204" pitchFamily="34" charset="0"/>
            </a:endParaRPr>
          </a:p>
        </p:txBody>
      </p:sp>
      <p:sp>
        <p:nvSpPr>
          <p:cNvPr id="35853" name="标题 7"/>
          <p:cNvSpPr>
            <a:spLocks noGrp="1"/>
          </p:cNvSpPr>
          <p:nvPr>
            <p:ph type="title"/>
          </p:nvPr>
        </p:nvSpPr>
        <p:spPr/>
        <p:txBody>
          <a:bodyPr anchor="ctr" anchorCtr="0"/>
          <a:p>
            <a:r>
              <a:rPr lang="zh-CN" altLang="en-US" i="0" dirty="0">
                <a:latin typeface="微软雅黑" panose="020B0503020204020204" charset="-122"/>
                <a:ea typeface="微软雅黑" panose="020B0503020204020204" charset="-122"/>
                <a:sym typeface="Arial" panose="020B0604020202020204" pitchFamily="34" charset="0"/>
              </a:rPr>
              <a:t>有限空间作业的分类</a:t>
            </a:r>
            <a:endParaRPr lang="zh-CN" altLang="en-US"/>
          </a:p>
        </p:txBody>
      </p:sp>
      <p:sp>
        <p:nvSpPr>
          <p:cNvPr id="35854" name="文本框 8"/>
          <p:cNvSpPr txBox="1"/>
          <p:nvPr/>
        </p:nvSpPr>
        <p:spPr>
          <a:xfrm>
            <a:off x="1703388" y="1484313"/>
            <a:ext cx="3089275" cy="1938020"/>
          </a:xfrm>
          <a:prstGeom prst="rect">
            <a:avLst/>
          </a:prstGeom>
          <a:solidFill>
            <a:srgbClr val="92D0EF"/>
          </a:solidFill>
          <a:ln w="38100" cap="flat" cmpd="sng">
            <a:solidFill>
              <a:srgbClr val="FF0000"/>
            </a:solidFill>
            <a:prstDash val="sysDot"/>
            <a:round/>
            <a:headEnd type="none" w="med" len="med"/>
            <a:tailEnd type="none" w="med" len="med"/>
          </a:ln>
        </p:spPr>
        <p:txBody>
          <a:bodyPr wrap="square" anchor="t" anchorCtr="0">
            <a:spAutoFit/>
          </a:bodyPr>
          <a:p>
            <a:pPr algn="just"/>
            <a:r>
              <a:rPr lang="zh-CN" altLang="en-US">
                <a:latin typeface="Arial" panose="020B0604020202020204" pitchFamily="34" charset="0"/>
                <a:ea typeface="宋体" panose="02010600030101010101" pitchFamily="2" charset="-122"/>
              </a:rPr>
              <a:t>污水处理厂有限空间包括：坑、竖井、人孔、下水道、泵站、格栅间、污泥贮存或处理设施、污泥消化池或沼气储气罐、贮仓、容器、管道等</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5" name="组合 18"/>
          <p:cNvGrpSpPr/>
          <p:nvPr/>
        </p:nvGrpSpPr>
        <p:grpSpPr>
          <a:xfrm rot="-5400000">
            <a:off x="5862638" y="2049463"/>
            <a:ext cx="352425" cy="1012825"/>
            <a:chOff x="6860" y="6647"/>
            <a:chExt cx="554" cy="1594"/>
          </a:xfrm>
        </p:grpSpPr>
        <p:sp>
          <p:nvSpPr>
            <p:cNvPr id="36866" name="矩形 7"/>
            <p:cNvSpPr/>
            <p:nvPr/>
          </p:nvSpPr>
          <p:spPr>
            <a:xfrm flipV="1">
              <a:off x="6860" y="7328"/>
              <a:ext cx="555" cy="200"/>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67" name="矩形 4"/>
            <p:cNvSpPr/>
            <p:nvPr/>
          </p:nvSpPr>
          <p:spPr>
            <a:xfrm>
              <a:off x="6974" y="6647"/>
              <a:ext cx="245" cy="1595"/>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grpSp>
        <p:nvGrpSpPr>
          <p:cNvPr id="36868" name="组合 16"/>
          <p:cNvGrpSpPr/>
          <p:nvPr/>
        </p:nvGrpSpPr>
        <p:grpSpPr>
          <a:xfrm rot="-5400000">
            <a:off x="5878513" y="4217988"/>
            <a:ext cx="350837" cy="1012825"/>
            <a:chOff x="6860" y="6647"/>
            <a:chExt cx="554" cy="1594"/>
          </a:xfrm>
        </p:grpSpPr>
        <p:sp>
          <p:nvSpPr>
            <p:cNvPr id="36869" name="矩形 7"/>
            <p:cNvSpPr/>
            <p:nvPr/>
          </p:nvSpPr>
          <p:spPr>
            <a:xfrm flipV="1">
              <a:off x="6860" y="7327"/>
              <a:ext cx="555" cy="200"/>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70" name="矩形 4"/>
            <p:cNvSpPr/>
            <p:nvPr/>
          </p:nvSpPr>
          <p:spPr>
            <a:xfrm>
              <a:off x="6974" y="6647"/>
              <a:ext cx="245" cy="1595"/>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6871" name="标题 1"/>
          <p:cNvSpPr>
            <a:spLocks noGrp="1"/>
          </p:cNvSpPr>
          <p:nvPr>
            <p:ph type="title" idx="4294967295"/>
          </p:nvPr>
        </p:nvSpPr>
        <p:spPr/>
        <p:txBody>
          <a:bodyPr wrap="square" lIns="91440" tIns="45720" rIns="91440" bIns="45720" anchor="ctr" anchorCtr="0"/>
          <a:p>
            <a:pPr eaLnBrk="0" hangingPunct="0"/>
            <a:r>
              <a:rPr lang="zh-CN" altLang="en-US" i="0" dirty="0">
                <a:latin typeface="微软雅黑" panose="020B0503020204020204" charset="-122"/>
                <a:ea typeface="微软雅黑" panose="020B0503020204020204" charset="-122"/>
                <a:sym typeface="Arial" panose="020B0604020202020204" pitchFamily="34" charset="0"/>
              </a:rPr>
              <a:t>有限空间作业的危害 </a:t>
            </a:r>
            <a:endParaRPr lang="zh-CN" altLang="zh-CN" i="0" dirty="0"/>
          </a:p>
        </p:txBody>
      </p:sp>
      <p:sp>
        <p:nvSpPr>
          <p:cNvPr id="36872" name="矩形 4"/>
          <p:cNvSpPr/>
          <p:nvPr/>
        </p:nvSpPr>
        <p:spPr>
          <a:xfrm>
            <a:off x="4873625" y="3089275"/>
            <a:ext cx="155575" cy="1012825"/>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6873" name="Group 6"/>
          <p:cNvGrpSpPr/>
          <p:nvPr/>
        </p:nvGrpSpPr>
        <p:grpSpPr>
          <a:xfrm>
            <a:off x="4152900" y="1844675"/>
            <a:ext cx="1638300" cy="1638300"/>
            <a:chOff x="0" y="0"/>
            <a:chExt cx="1638204" cy="1637720"/>
          </a:xfrm>
        </p:grpSpPr>
        <p:sp>
          <p:nvSpPr>
            <p:cNvPr id="36874" name="椭圆 11"/>
            <p:cNvSpPr/>
            <p:nvPr/>
          </p:nvSpPr>
          <p:spPr>
            <a:xfrm>
              <a:off x="0" y="0"/>
              <a:ext cx="1638204" cy="1637720"/>
            </a:xfrm>
            <a:prstGeom prst="ellipse">
              <a:avLst/>
            </a:prstGeom>
            <a:solidFill>
              <a:srgbClr val="44B093"/>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75" name="椭圆 3"/>
            <p:cNvSpPr/>
            <p:nvPr/>
          </p:nvSpPr>
          <p:spPr>
            <a:xfrm>
              <a:off x="68259" y="68238"/>
              <a:ext cx="1501687" cy="1501243"/>
            </a:xfrm>
            <a:prstGeom prst="ellipse">
              <a:avLst/>
            </a:prstGeom>
            <a:solidFill>
              <a:schemeClr val="bg1"/>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76" name="椭圆 13"/>
            <p:cNvSpPr/>
            <p:nvPr/>
          </p:nvSpPr>
          <p:spPr>
            <a:xfrm>
              <a:off x="104769" y="104738"/>
              <a:ext cx="1428666" cy="1428244"/>
            </a:xfrm>
            <a:prstGeom prst="ellipse">
              <a:avLst/>
            </a:prstGeom>
            <a:solidFill>
              <a:srgbClr val="44B093"/>
            </a:solidFill>
            <a:ln w="57150" cap="flat" cmpd="sng">
              <a:solidFill>
                <a:schemeClr val="bg1"/>
              </a:solidFill>
              <a:prstDash val="solid"/>
              <a:round/>
              <a:headEnd type="none" w="med" len="med"/>
              <a:tailEnd type="none" w="med" len="med"/>
            </a:ln>
          </p:spPr>
          <p:txBody>
            <a:bodyPr anchor="ctr" anchorCtr="0"/>
            <a:p>
              <a:pPr algn="ctr"/>
              <a:r>
                <a:rPr lang="zh-CN" altLang="en-US" dirty="0">
                  <a:latin typeface="Garamond" panose="02020404030301010803" pitchFamily="18" charset="0"/>
                  <a:ea typeface="宋体" panose="02010600030101010101" pitchFamily="2" charset="-122"/>
                  <a:sym typeface="Arial" panose="020B0604020202020204" pitchFamily="34" charset="0"/>
                </a:rPr>
                <a:t>燃爆</a:t>
              </a:r>
              <a:endParaRPr lang="zh-CN" altLang="en-US" dirty="0">
                <a:latin typeface="Garamond" panose="02020404030301010803" pitchFamily="18" charset="0"/>
                <a:ea typeface="宋体" panose="02010600030101010101" pitchFamily="2" charset="-122"/>
                <a:sym typeface="Arial" panose="020B0604020202020204" pitchFamily="34" charset="0"/>
              </a:endParaRPr>
            </a:p>
            <a:p>
              <a:pPr algn="ctr"/>
              <a:r>
                <a:rPr lang="zh-CN" altLang="en-US" dirty="0">
                  <a:latin typeface="Garamond" panose="02020404030301010803" pitchFamily="18" charset="0"/>
                  <a:ea typeface="宋体" panose="02010600030101010101" pitchFamily="2" charset="-122"/>
                  <a:sym typeface="Arial" panose="020B0604020202020204" pitchFamily="34" charset="0"/>
                </a:rPr>
                <a:t>危害</a:t>
              </a: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6877" name="矩形 7"/>
          <p:cNvSpPr/>
          <p:nvPr/>
        </p:nvSpPr>
        <p:spPr>
          <a:xfrm flipV="1">
            <a:off x="4775200" y="3609975"/>
            <a:ext cx="352425" cy="127000"/>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6878" name="组合 17"/>
          <p:cNvGrpSpPr/>
          <p:nvPr/>
        </p:nvGrpSpPr>
        <p:grpSpPr>
          <a:xfrm>
            <a:off x="6311900" y="1844675"/>
            <a:ext cx="1639888" cy="3609975"/>
            <a:chOff x="7767" y="3019"/>
            <a:chExt cx="2582" cy="5684"/>
          </a:xfrm>
        </p:grpSpPr>
        <p:sp>
          <p:nvSpPr>
            <p:cNvPr id="36879" name="矩形 4"/>
            <p:cNvSpPr/>
            <p:nvPr/>
          </p:nvSpPr>
          <p:spPr>
            <a:xfrm>
              <a:off x="8904" y="4979"/>
              <a:ext cx="245" cy="1595"/>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6880" name="组合 13"/>
            <p:cNvGrpSpPr/>
            <p:nvPr/>
          </p:nvGrpSpPr>
          <p:grpSpPr>
            <a:xfrm>
              <a:off x="7769" y="3019"/>
              <a:ext cx="2580" cy="2580"/>
              <a:chOff x="7769" y="3019"/>
              <a:chExt cx="2580" cy="2580"/>
            </a:xfrm>
          </p:grpSpPr>
          <p:sp>
            <p:nvSpPr>
              <p:cNvPr id="36881" name="椭圆 11"/>
              <p:cNvSpPr/>
              <p:nvPr/>
            </p:nvSpPr>
            <p:spPr>
              <a:xfrm>
                <a:off x="7769" y="3019"/>
                <a:ext cx="2580" cy="2580"/>
              </a:xfrm>
              <a:prstGeom prst="ellipse">
                <a:avLst/>
              </a:prstGeom>
              <a:solidFill>
                <a:srgbClr val="1D8EC5"/>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82" name="椭圆 13"/>
              <p:cNvSpPr/>
              <p:nvPr/>
            </p:nvSpPr>
            <p:spPr>
              <a:xfrm>
                <a:off x="7934" y="3184"/>
                <a:ext cx="2250" cy="2250"/>
              </a:xfrm>
              <a:prstGeom prst="ellipse">
                <a:avLst/>
              </a:prstGeom>
              <a:solidFill>
                <a:srgbClr val="1D8EC5"/>
              </a:solidFill>
              <a:ln w="57150" cap="flat" cmpd="sng">
                <a:solidFill>
                  <a:schemeClr val="bg1"/>
                </a:solidFill>
                <a:prstDash val="solid"/>
                <a:round/>
                <a:headEnd type="none" w="med" len="med"/>
                <a:tailEnd type="none" w="med" len="med"/>
              </a:ln>
            </p:spPr>
            <p:txBody>
              <a:bodyPr anchor="ctr" anchorCtr="0"/>
              <a:p>
                <a:pPr algn="ctr"/>
                <a:r>
                  <a:rPr lang="zh-CN" altLang="en-US" dirty="0">
                    <a:latin typeface="Garamond" panose="02020404030301010803" pitchFamily="18" charset="0"/>
                    <a:ea typeface="宋体" panose="02010600030101010101" pitchFamily="2" charset="-122"/>
                    <a:sym typeface="Arial" panose="020B0604020202020204" pitchFamily="34" charset="0"/>
                  </a:rPr>
                  <a:t>缺氧</a:t>
                </a:r>
                <a:endParaRPr lang="zh-CN" altLang="en-US" dirty="0">
                  <a:latin typeface="Garamond" panose="02020404030301010803" pitchFamily="18" charset="0"/>
                  <a:ea typeface="宋体" panose="02010600030101010101" pitchFamily="2" charset="-122"/>
                  <a:sym typeface="Arial" panose="020B0604020202020204" pitchFamily="34" charset="0"/>
                </a:endParaRPr>
              </a:p>
              <a:p>
                <a:pPr algn="ctr"/>
                <a:r>
                  <a:rPr lang="zh-CN" altLang="en-US" dirty="0">
                    <a:latin typeface="Garamond" panose="02020404030301010803" pitchFamily="18" charset="0"/>
                    <a:ea typeface="宋体" panose="02010600030101010101" pitchFamily="2" charset="-122"/>
                    <a:sym typeface="Arial" panose="020B0604020202020204" pitchFamily="34" charset="0"/>
                  </a:rPr>
                  <a:t>危害</a:t>
                </a: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6883" name="矩形 7"/>
            <p:cNvSpPr/>
            <p:nvPr/>
          </p:nvSpPr>
          <p:spPr>
            <a:xfrm flipV="1">
              <a:off x="8730" y="5740"/>
              <a:ext cx="555" cy="200"/>
            </a:xfrm>
            <a:prstGeom prst="rect">
              <a:avLst/>
            </a:prstGeom>
            <a:solidFill>
              <a:srgbClr val="7F7F7F"/>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6884" name="组合 12"/>
            <p:cNvGrpSpPr/>
            <p:nvPr/>
          </p:nvGrpSpPr>
          <p:grpSpPr>
            <a:xfrm>
              <a:off x="7767" y="6122"/>
              <a:ext cx="2580" cy="2580"/>
              <a:chOff x="7654" y="6307"/>
              <a:chExt cx="2580" cy="2580"/>
            </a:xfrm>
          </p:grpSpPr>
          <p:sp>
            <p:nvSpPr>
              <p:cNvPr id="36885" name="椭圆 11"/>
              <p:cNvSpPr/>
              <p:nvPr/>
            </p:nvSpPr>
            <p:spPr>
              <a:xfrm>
                <a:off x="7654" y="6307"/>
                <a:ext cx="2580" cy="2580"/>
              </a:xfrm>
              <a:prstGeom prst="ellipse">
                <a:avLst/>
              </a:prstGeom>
              <a:gradFill rotWithShape="1">
                <a:gsLst>
                  <a:gs pos="0">
                    <a:srgbClr val="E30000"/>
                  </a:gs>
                  <a:gs pos="100000">
                    <a:srgbClr val="760303"/>
                  </a:gs>
                </a:gsLst>
                <a:lin ang="5400000"/>
                <a:tileRect/>
              </a:gra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86" name="椭圆 13"/>
              <p:cNvSpPr/>
              <p:nvPr/>
            </p:nvSpPr>
            <p:spPr>
              <a:xfrm>
                <a:off x="7819" y="6472"/>
                <a:ext cx="2250" cy="2250"/>
              </a:xfrm>
              <a:prstGeom prst="ellipse">
                <a:avLst/>
              </a:prstGeom>
              <a:gradFill rotWithShape="1">
                <a:gsLst>
                  <a:gs pos="0">
                    <a:srgbClr val="FE4444"/>
                  </a:gs>
                  <a:gs pos="100000">
                    <a:srgbClr val="832B2B"/>
                  </a:gs>
                </a:gsLst>
                <a:lin ang="5400000"/>
                <a:tileRect/>
              </a:gradFill>
              <a:ln w="57150" cap="flat" cmpd="sng">
                <a:solidFill>
                  <a:schemeClr val="bg1"/>
                </a:solidFill>
                <a:prstDash val="solid"/>
                <a:round/>
                <a:headEnd type="none" w="med" len="med"/>
                <a:tailEnd type="none" w="med" len="med"/>
              </a:ln>
            </p:spPr>
            <p:txBody>
              <a:bodyPr anchor="ctr" anchorCtr="0"/>
              <a:p>
                <a:pPr algn="ctr"/>
                <a:endParaRPr lang="zh-CN" altLang="en-US" dirty="0">
                  <a:latin typeface="Garamond" panose="02020404030301010803" pitchFamily="18" charset="0"/>
                  <a:ea typeface="宋体" panose="02010600030101010101" pitchFamily="2" charset="-122"/>
                  <a:sym typeface="Arial" panose="020B0604020202020204" pitchFamily="34" charset="0"/>
                </a:endParaRPr>
              </a:p>
              <a:p>
                <a:pPr algn="ctr"/>
                <a:r>
                  <a:rPr lang="zh-CN" altLang="en-US" dirty="0">
                    <a:latin typeface="Garamond" panose="02020404030301010803" pitchFamily="18" charset="0"/>
                    <a:ea typeface="宋体" panose="02010600030101010101" pitchFamily="2" charset="-122"/>
                    <a:sym typeface="Arial" panose="020B0604020202020204" pitchFamily="34" charset="0"/>
                  </a:rPr>
                  <a:t>其他</a:t>
                </a:r>
                <a:endParaRPr lang="zh-CN" altLang="en-US" dirty="0">
                  <a:latin typeface="Garamond" panose="02020404030301010803" pitchFamily="18" charset="0"/>
                  <a:ea typeface="宋体" panose="02010600030101010101" pitchFamily="2" charset="-122"/>
                  <a:sym typeface="Arial" panose="020B0604020202020204" pitchFamily="34" charset="0"/>
                </a:endParaRPr>
              </a:p>
              <a:p>
                <a:pPr algn="ctr"/>
                <a:r>
                  <a:rPr lang="zh-CN" altLang="en-US" dirty="0">
                    <a:latin typeface="Garamond" panose="02020404030301010803" pitchFamily="18" charset="0"/>
                    <a:ea typeface="宋体" panose="02010600030101010101" pitchFamily="2" charset="-122"/>
                    <a:sym typeface="Arial" panose="020B0604020202020204" pitchFamily="34" charset="0"/>
                  </a:rPr>
                  <a:t>危害</a:t>
                </a:r>
                <a:endParaRPr lang="zh-CN" altLang="en-US" dirty="0">
                  <a:latin typeface="Garamond" panose="02020404030301010803" pitchFamily="18" charset="0"/>
                  <a:ea typeface="宋体" panose="02010600030101010101" pitchFamily="2" charset="-122"/>
                  <a:sym typeface="Arial" panose="020B0604020202020204" pitchFamily="34" charset="0"/>
                </a:endParaRPr>
              </a:p>
              <a:p>
                <a:pPr algn="ctr"/>
                <a:r>
                  <a:rPr lang="zh-CN" altLang="en-US" dirty="0">
                    <a:latin typeface="Garamond" panose="02020404030301010803" pitchFamily="18" charset="0"/>
                    <a:ea typeface="宋体" panose="02010600030101010101" pitchFamily="2" charset="-122"/>
                    <a:sym typeface="Arial" panose="020B0604020202020204" pitchFamily="34" charset="0"/>
                  </a:rPr>
                  <a:t> </a:t>
                </a:r>
                <a:endParaRPr lang="zh-CN" altLang="en-US" dirty="0">
                  <a:solidFill>
                    <a:srgbClr val="FFFFFF"/>
                  </a:solidFill>
                  <a:latin typeface="Calibri" panose="020F0502020204030204" pitchFamily="34" charset="0"/>
                  <a:ea typeface="宋体" panose="02010600030101010101" pitchFamily="2" charset="-122"/>
                </a:endParaRPr>
              </a:p>
            </p:txBody>
          </p:sp>
        </p:grpSp>
      </p:grpSp>
      <p:sp>
        <p:nvSpPr>
          <p:cNvPr id="36887" name="圆角矩形 14"/>
          <p:cNvSpPr/>
          <p:nvPr/>
        </p:nvSpPr>
        <p:spPr>
          <a:xfrm>
            <a:off x="5592763" y="3141663"/>
            <a:ext cx="971550" cy="1077912"/>
          </a:xfrm>
          <a:prstGeom prst="roundRect">
            <a:avLst>
              <a:gd name="adj" fmla="val 9685"/>
            </a:avLst>
          </a:prstGeom>
          <a:noFill/>
          <a:ln w="76200" cap="flat" cmpd="sng">
            <a:solidFill>
              <a:srgbClr val="9ECA06"/>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88" name="文本框 21"/>
          <p:cNvSpPr txBox="1"/>
          <p:nvPr/>
        </p:nvSpPr>
        <p:spPr>
          <a:xfrm>
            <a:off x="4140200" y="3429000"/>
            <a:ext cx="795020" cy="460375"/>
          </a:xfrm>
          <a:prstGeom prst="rect">
            <a:avLst/>
          </a:prstGeom>
          <a:noFill/>
          <a:ln w="9525">
            <a:noFill/>
          </a:ln>
        </p:spPr>
        <p:txBody>
          <a:bodyPr wrap="none" anchor="t" anchorCtr="0">
            <a:spAutoFit/>
          </a:bodyPr>
          <a:p>
            <a:r>
              <a:rPr lang="zh-CN" altLang="en-US" sz="2400" dirty="0">
                <a:latin typeface="Times New Roman" panose="02020603050405020304" pitchFamily="18" charset="0"/>
                <a:ea typeface="黑体" panose="02010609060101010101" pitchFamily="49" charset="-122"/>
                <a:sym typeface="Arial" panose="020B0604020202020204" pitchFamily="34" charset="0"/>
              </a:rPr>
              <a:t>危害</a:t>
            </a:r>
            <a:endParaRPr lang="zh-CN" altLang="en-US" sz="2400">
              <a:latin typeface="Arial" panose="020B0604020202020204" pitchFamily="34" charset="0"/>
              <a:ea typeface="宋体" panose="02010600030101010101" pitchFamily="2" charset="-122"/>
            </a:endParaRPr>
          </a:p>
        </p:txBody>
      </p:sp>
      <p:grpSp>
        <p:nvGrpSpPr>
          <p:cNvPr id="36889" name="Group 6"/>
          <p:cNvGrpSpPr/>
          <p:nvPr/>
        </p:nvGrpSpPr>
        <p:grpSpPr>
          <a:xfrm>
            <a:off x="4151313" y="3860800"/>
            <a:ext cx="1638300" cy="1638300"/>
            <a:chOff x="0" y="0"/>
            <a:chExt cx="1638204" cy="1637720"/>
          </a:xfrm>
        </p:grpSpPr>
        <p:sp>
          <p:nvSpPr>
            <p:cNvPr id="36890" name="椭圆 11"/>
            <p:cNvSpPr/>
            <p:nvPr/>
          </p:nvSpPr>
          <p:spPr>
            <a:xfrm>
              <a:off x="0" y="0"/>
              <a:ext cx="1638204" cy="1637720"/>
            </a:xfrm>
            <a:prstGeom prst="ellipse">
              <a:avLst/>
            </a:prstGeom>
            <a:gradFill rotWithShape="1">
              <a:gsLst>
                <a:gs pos="0">
                  <a:srgbClr val="FECF40"/>
                </a:gs>
                <a:gs pos="100000">
                  <a:srgbClr val="846C21"/>
                </a:gs>
              </a:gsLst>
              <a:lin ang="5400000"/>
              <a:tileRect/>
            </a:gra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91" name="椭圆 3"/>
            <p:cNvSpPr/>
            <p:nvPr/>
          </p:nvSpPr>
          <p:spPr>
            <a:xfrm>
              <a:off x="68259" y="68238"/>
              <a:ext cx="1501687" cy="1501243"/>
            </a:xfrm>
            <a:prstGeom prst="ellipse">
              <a:avLst/>
            </a:prstGeom>
            <a:solidFill>
              <a:schemeClr val="bg1"/>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6892" name="椭圆 13"/>
            <p:cNvSpPr/>
            <p:nvPr/>
          </p:nvSpPr>
          <p:spPr>
            <a:xfrm>
              <a:off x="104769" y="104738"/>
              <a:ext cx="1428666" cy="1428244"/>
            </a:xfrm>
            <a:prstGeom prst="ellipse">
              <a:avLst/>
            </a:prstGeom>
            <a:gradFill rotWithShape="1">
              <a:gsLst>
                <a:gs pos="0">
                  <a:srgbClr val="FECF40"/>
                </a:gs>
                <a:gs pos="100000">
                  <a:srgbClr val="846C21"/>
                </a:gs>
              </a:gsLst>
              <a:lin ang="5400000"/>
              <a:tileRect/>
            </a:gradFill>
            <a:ln w="57150" cap="flat" cmpd="sng">
              <a:solidFill>
                <a:schemeClr val="bg1"/>
              </a:solidFill>
              <a:prstDash val="solid"/>
              <a:round/>
              <a:headEnd type="none" w="med" len="med"/>
              <a:tailEnd type="none" w="med" len="med"/>
            </a:ln>
          </p:spPr>
          <p:txBody>
            <a:bodyPr anchor="ctr" anchorCtr="0"/>
            <a:p>
              <a:pPr algn="ctr"/>
              <a:r>
                <a:rPr lang="zh-CN" altLang="en-US" dirty="0">
                  <a:latin typeface="Garamond" panose="02020404030301010803" pitchFamily="18" charset="0"/>
                  <a:ea typeface="宋体" panose="02010600030101010101" pitchFamily="2" charset="-122"/>
                  <a:sym typeface="Arial" panose="020B0604020202020204" pitchFamily="34" charset="0"/>
                </a:rPr>
                <a:t>中毒</a:t>
              </a:r>
              <a:endParaRPr lang="zh-CN" altLang="en-US" dirty="0">
                <a:latin typeface="Garamond" panose="02020404030301010803" pitchFamily="18" charset="0"/>
                <a:ea typeface="宋体" panose="02010600030101010101" pitchFamily="2" charset="-122"/>
                <a:sym typeface="Arial" panose="020B0604020202020204" pitchFamily="34" charset="0"/>
              </a:endParaRPr>
            </a:p>
            <a:p>
              <a:pPr algn="ctr"/>
              <a:r>
                <a:rPr lang="zh-CN" altLang="en-US" dirty="0">
                  <a:latin typeface="Garamond" panose="02020404030301010803" pitchFamily="18" charset="0"/>
                  <a:ea typeface="宋体" panose="02010600030101010101" pitchFamily="2" charset="-122"/>
                  <a:sym typeface="Arial" panose="020B0604020202020204" pitchFamily="34" charset="0"/>
                </a:rPr>
                <a:t>危害</a:t>
              </a: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6893" name="文本框 26"/>
          <p:cNvSpPr txBox="1"/>
          <p:nvPr/>
        </p:nvSpPr>
        <p:spPr>
          <a:xfrm>
            <a:off x="468313" y="2060575"/>
            <a:ext cx="2262187" cy="1198880"/>
          </a:xfrm>
          <a:prstGeom prst="rect">
            <a:avLst/>
          </a:prstGeom>
          <a:noFill/>
          <a:ln w="9525">
            <a:noFill/>
          </a:ln>
        </p:spPr>
        <p:txBody>
          <a:bodyPr wrap="square" anchor="t" anchorCtr="0">
            <a:spAutoFit/>
          </a:bodyPr>
          <a:p>
            <a:pPr marL="285750" indent="-285750">
              <a:buFont typeface="Wingdings" panose="05000000000000000000" charset="0"/>
              <a:buChar char="u"/>
            </a:pPr>
            <a:r>
              <a:rPr lang="en-US" altLang="zh-CN" sz="1800" dirty="0">
                <a:latin typeface="Calibri" panose="020F0502020204030204" pitchFamily="34" charset="0"/>
                <a:ea typeface="宋体" panose="02010600030101010101" pitchFamily="2" charset="-122"/>
                <a:sym typeface="Arial" panose="020B0604020202020204" pitchFamily="34" charset="0"/>
              </a:rPr>
              <a:t>可燃气体、蒸气、粉尘浓度在爆炸极限范围内引起燃烧或爆炸</a:t>
            </a:r>
            <a:endParaRPr lang="en-US" altLang="zh-CN" sz="1800" dirty="0">
              <a:latin typeface="Calibri" panose="020F0502020204030204" pitchFamily="34" charset="0"/>
              <a:ea typeface="宋体" panose="02010600030101010101" pitchFamily="2" charset="-122"/>
            </a:endParaRPr>
          </a:p>
        </p:txBody>
      </p:sp>
      <p:sp>
        <p:nvSpPr>
          <p:cNvPr id="28" name="文本框 27"/>
          <p:cNvSpPr txBox="1"/>
          <p:nvPr/>
        </p:nvSpPr>
        <p:spPr>
          <a:xfrm>
            <a:off x="6372225" y="2060575"/>
            <a:ext cx="2833688" cy="1229995"/>
          </a:xfrm>
          <a:prstGeom prst="rect">
            <a:avLst/>
          </a:prstGeom>
          <a:noFill/>
        </p:spPr>
        <p:txBody>
          <a:bodyPr wrap="square" rtlCol="0" anchor="t">
            <a:spAutoFit/>
          </a:bodyPr>
          <a:p>
            <a:pPr marL="285750" indent="-285750">
              <a:buFont typeface="Wingdings" panose="05000000000000000000" charset="0"/>
              <a:buChar char="u"/>
            </a:pPr>
            <a:r>
              <a:rPr lang="en-US" altLang="zh-CN" sz="1800" noProof="1" dirty="0">
                <a:latin typeface="Calibri" panose="020F0502020204030204" pitchFamily="34" charset="0"/>
                <a:ea typeface="宋体" panose="02010600030101010101" pitchFamily="2" charset="-122"/>
                <a:cs typeface="+mn-ea"/>
                <a:sym typeface="+mn-ea"/>
              </a:rPr>
              <a:t>空气中氧浓度过低&lt;18°会引起缺氧窒息。 </a:t>
            </a:r>
            <a:endParaRPr lang="en-US" altLang="zh-CN" sz="1800" noProof="1" dirty="0">
              <a:latin typeface="Calibri" panose="020F0502020204030204" pitchFamily="34" charset="0"/>
              <a:cs typeface="+mn-ea"/>
              <a:sym typeface="+mn-ea"/>
            </a:endParaRPr>
          </a:p>
          <a:p>
            <a:pPr marL="285750" indent="-285750">
              <a:buFont typeface="Wingdings" panose="05000000000000000000" charset="0"/>
              <a:buChar char="u"/>
            </a:pPr>
            <a:r>
              <a:rPr lang="en-US" altLang="zh-CN" sz="1800" noProof="1" dirty="0">
                <a:latin typeface="Calibri" panose="020F0502020204030204" pitchFamily="34" charset="0"/>
                <a:ea typeface="宋体" panose="02010600030101010101" pitchFamily="2" charset="-122"/>
                <a:cs typeface="+mn-ea"/>
                <a:sym typeface="+mn-ea"/>
              </a:rPr>
              <a:t>&gt;22%燃烧概率增加。 </a:t>
            </a:r>
            <a:endParaRPr lang="en-US" altLang="zh-CN" sz="1800" noProof="1" dirty="0">
              <a:latin typeface="Calibri" panose="020F0502020204030204" pitchFamily="34" charset="0"/>
              <a:cs typeface="+mn-ea"/>
              <a:sym typeface="+mn-ea"/>
            </a:endParaRPr>
          </a:p>
          <a:p>
            <a:endParaRPr lang="zh-CN" altLang="en-US" noProof="1"/>
          </a:p>
        </p:txBody>
      </p:sp>
      <p:sp>
        <p:nvSpPr>
          <p:cNvPr id="36895" name="文本框 28"/>
          <p:cNvSpPr txBox="1"/>
          <p:nvPr/>
        </p:nvSpPr>
        <p:spPr>
          <a:xfrm>
            <a:off x="468313" y="4005263"/>
            <a:ext cx="2246312" cy="1476375"/>
          </a:xfrm>
          <a:prstGeom prst="rect">
            <a:avLst/>
          </a:prstGeom>
          <a:noFill/>
          <a:ln w="9525">
            <a:noFill/>
          </a:ln>
        </p:spPr>
        <p:txBody>
          <a:bodyPr wrap="square" anchor="t" anchorCtr="0">
            <a:spAutoFit/>
          </a:bodyPr>
          <a:p>
            <a:pPr marL="285750" indent="-285750">
              <a:buFont typeface="Wingdings" panose="05000000000000000000" charset="0"/>
              <a:buChar char="u"/>
            </a:pPr>
            <a:r>
              <a:rPr lang="en-US" altLang="zh-CN" sz="1800" dirty="0">
                <a:latin typeface="Calibri" panose="020F0502020204030204" pitchFamily="34" charset="0"/>
                <a:ea typeface="宋体" panose="02010600030101010101" pitchFamily="2" charset="-122"/>
                <a:sym typeface="Arial" panose="020B0604020202020204" pitchFamily="34" charset="0"/>
              </a:rPr>
              <a:t>有限空间有毒有害物质容浓度超过有害因素职业接触限值，引起中毒 </a:t>
            </a:r>
            <a:endParaRPr lang="en-US" altLang="zh-CN" sz="1800" dirty="0">
              <a:latin typeface="Calibri" panose="020F0502020204030204" pitchFamily="34" charset="0"/>
              <a:ea typeface="宋体" panose="02010600030101010101" pitchFamily="2" charset="-122"/>
            </a:endParaRPr>
          </a:p>
        </p:txBody>
      </p:sp>
      <p:sp>
        <p:nvSpPr>
          <p:cNvPr id="36896" name="文本框 29"/>
          <p:cNvSpPr txBox="1"/>
          <p:nvPr/>
        </p:nvSpPr>
        <p:spPr>
          <a:xfrm>
            <a:off x="6515100" y="4365625"/>
            <a:ext cx="2597150" cy="645160"/>
          </a:xfrm>
          <a:prstGeom prst="rect">
            <a:avLst/>
          </a:prstGeom>
          <a:noFill/>
          <a:ln w="9525">
            <a:noFill/>
          </a:ln>
        </p:spPr>
        <p:txBody>
          <a:bodyPr wrap="square" anchor="t" anchorCtr="0">
            <a:spAutoFit/>
          </a:bodyPr>
          <a:p>
            <a:pPr marL="285750" indent="-285750">
              <a:buFont typeface="Wingdings" panose="05000000000000000000" charset="0"/>
              <a:buChar char="u"/>
            </a:pPr>
            <a:r>
              <a:rPr lang="en-US" altLang="zh-CN" sz="1800" dirty="0">
                <a:latin typeface="Calibri" panose="020F0502020204030204" pitchFamily="34" charset="0"/>
                <a:ea typeface="宋体" panose="02010600030101010101" pitchFamily="2" charset="-122"/>
                <a:sym typeface="Arial" panose="020B0604020202020204" pitchFamily="34" charset="0"/>
              </a:rPr>
              <a:t>如中暑、坠落、溺水、物体打击、电击等</a:t>
            </a:r>
            <a:endParaRPr lang="en-US" altLang="zh-CN" sz="1800" dirty="0">
              <a:latin typeface="Calibri" panose="020F050202020403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idx="4294967295"/>
          </p:nvPr>
        </p:nvSpPr>
        <p:spPr/>
        <p:txBody>
          <a:bodyPr wrap="square" lIns="91440" tIns="45720" rIns="91440" bIns="45720" anchor="ctr" anchorCtr="0"/>
          <a:p>
            <a:br>
              <a:rPr lang="zh-CN" altLang="en-US" i="0" dirty="0">
                <a:latin typeface="微软雅黑" panose="020B0503020204020204" charset="-122"/>
                <a:ea typeface="微软雅黑" panose="020B0503020204020204" charset="-122"/>
                <a:sym typeface="Arial" panose="020B0604020202020204" pitchFamily="34" charset="0"/>
              </a:rPr>
            </a:br>
            <a:r>
              <a:rPr lang="zh-CN" altLang="en-US" i="0" dirty="0">
                <a:latin typeface="微软雅黑" panose="020B0503020204020204" charset="-122"/>
                <a:ea typeface="微软雅黑" panose="020B0503020204020204" charset="-122"/>
                <a:sym typeface="Arial" panose="020B0604020202020204" pitchFamily="34" charset="0"/>
              </a:rPr>
              <a:t>有限空间作业的危害</a:t>
            </a:r>
            <a:br>
              <a:rPr lang="zh-CN" altLang="zh-CN" dirty="0"/>
            </a:br>
            <a:endParaRPr lang="zh-CN" altLang="zh-CN" dirty="0"/>
          </a:p>
        </p:txBody>
      </p:sp>
      <p:grpSp>
        <p:nvGrpSpPr>
          <p:cNvPr id="37890" name="Group 3"/>
          <p:cNvGrpSpPr/>
          <p:nvPr/>
        </p:nvGrpSpPr>
        <p:grpSpPr>
          <a:xfrm>
            <a:off x="1919288" y="1487488"/>
            <a:ext cx="1871662" cy="4328512"/>
            <a:chOff x="0" y="-2367684"/>
            <a:chExt cx="1872013" cy="4328385"/>
          </a:xfrm>
        </p:grpSpPr>
        <p:sp>
          <p:nvSpPr>
            <p:cNvPr id="37891" name="上箭头 6"/>
            <p:cNvSpPr/>
            <p:nvPr/>
          </p:nvSpPr>
          <p:spPr>
            <a:xfrm>
              <a:off x="0" y="-2367684"/>
              <a:ext cx="1872013" cy="3599628"/>
            </a:xfrm>
            <a:prstGeom prst="upArrow">
              <a:avLst>
                <a:gd name="adj1" fmla="val 82925"/>
                <a:gd name="adj2" fmla="val 49985"/>
              </a:avLst>
            </a:prstGeom>
            <a:solidFill>
              <a:srgbClr val="9ECA06"/>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7892" name="Group 5"/>
            <p:cNvGrpSpPr/>
            <p:nvPr/>
          </p:nvGrpSpPr>
          <p:grpSpPr>
            <a:xfrm>
              <a:off x="142860" y="1357461"/>
              <a:ext cx="1499616" cy="286512"/>
              <a:chOff x="0" y="0"/>
              <a:chExt cx="1499616" cy="286512"/>
            </a:xfrm>
          </p:grpSpPr>
          <p:pic>
            <p:nvPicPr>
              <p:cNvPr id="37893" name="矩形 11"/>
              <p:cNvPicPr/>
              <p:nvPr/>
            </p:nvPicPr>
            <p:blipFill>
              <a:blip r:embed="rId1"/>
              <a:stretch>
                <a:fillRect/>
              </a:stretch>
            </p:blipFill>
            <p:spPr>
              <a:xfrm>
                <a:off x="0" y="0"/>
                <a:ext cx="1499616" cy="286512"/>
              </a:xfrm>
              <a:prstGeom prst="rect">
                <a:avLst/>
              </a:prstGeom>
              <a:noFill/>
              <a:ln w="9525">
                <a:noFill/>
              </a:ln>
            </p:spPr>
          </p:pic>
          <p:sp>
            <p:nvSpPr>
              <p:cNvPr id="37894" name="Text Box 7"/>
              <p:cNvSpPr txBox="1"/>
              <p:nvPr/>
            </p:nvSpPr>
            <p:spPr>
              <a:xfrm>
                <a:off x="16" y="-139"/>
                <a:ext cx="1500198" cy="285752"/>
              </a:xfrm>
              <a:prstGeom prst="rect">
                <a:avLst/>
              </a:prstGeom>
              <a:no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7895" name="TextBox 18"/>
            <p:cNvSpPr txBox="1"/>
            <p:nvPr/>
          </p:nvSpPr>
          <p:spPr>
            <a:xfrm>
              <a:off x="210186" y="-1438776"/>
              <a:ext cx="1563381" cy="2553260"/>
            </a:xfrm>
            <a:prstGeom prst="rect">
              <a:avLst/>
            </a:prstGeom>
            <a:noFill/>
            <a:ln w="9525">
              <a:noFill/>
            </a:ln>
          </p:spPr>
          <p:txBody>
            <a:bodyPr wrap="square" anchor="t" anchorCtr="0">
              <a:spAutoFit/>
            </a:bodyPr>
            <a:p>
              <a:pPr>
                <a:buFont typeface="Wingdings" panose="05000000000000000000" charset="0"/>
              </a:pPr>
              <a:r>
                <a:rPr lang="zh-CN" altLang="en-US" dirty="0">
                  <a:latin typeface="Times New Roman" panose="02020603050405020304" pitchFamily="18" charset="0"/>
                  <a:ea typeface="宋体" panose="02010600030101010101" pitchFamily="2" charset="-122"/>
                  <a:sym typeface="Arial" panose="020B0604020202020204" pitchFamily="34" charset="0"/>
                </a:rPr>
                <a:t>常见的毒气有硫化氢和一氧化碳，均产生于污水管道、积泥池、污水池等内的腐败物质</a:t>
              </a:r>
              <a:endParaRPr lang="zh-CN" altLang="en-US" dirty="0">
                <a:solidFill>
                  <a:schemeClr val="bg1"/>
                </a:solidFill>
                <a:latin typeface="微软雅黑" panose="020B0503020204020204" charset="-122"/>
                <a:ea typeface="微软雅黑" panose="020B0503020204020204" charset="-122"/>
              </a:endParaRPr>
            </a:p>
          </p:txBody>
        </p:sp>
        <p:sp>
          <p:nvSpPr>
            <p:cNvPr id="37896" name="TextBox 19"/>
            <p:cNvSpPr txBox="1"/>
            <p:nvPr/>
          </p:nvSpPr>
          <p:spPr>
            <a:xfrm>
              <a:off x="213997" y="1500340"/>
              <a:ext cx="1550680" cy="460361"/>
            </a:xfrm>
            <a:prstGeom prst="rect">
              <a:avLst/>
            </a:prstGeom>
            <a:noFill/>
            <a:ln w="9525">
              <a:noFill/>
            </a:ln>
          </p:spPr>
          <p:txBody>
            <a:bodyPr wrap="square" anchor="t" anchorCtr="0">
              <a:spAutoFit/>
            </a:bodyPr>
            <a:p>
              <a:r>
                <a:rPr lang="zh-CN" altLang="en-US" sz="2400" dirty="0">
                  <a:latin typeface="微软雅黑" panose="020B0503020204020204" charset="-122"/>
                  <a:ea typeface="微软雅黑" panose="020B0503020204020204" charset="-122"/>
                  <a:sym typeface="Arial" panose="020B0604020202020204" pitchFamily="34" charset="0"/>
                </a:rPr>
                <a:t>气体中毒</a:t>
              </a:r>
              <a:endParaRPr lang="zh-CN" altLang="en-US" sz="2400" dirty="0">
                <a:latin typeface="微软雅黑" panose="020B0503020204020204" charset="-122"/>
                <a:ea typeface="微软雅黑" panose="020B0503020204020204" charset="-122"/>
                <a:sym typeface="Arial" panose="020B0604020202020204" pitchFamily="34" charset="0"/>
              </a:endParaRPr>
            </a:p>
          </p:txBody>
        </p:sp>
      </p:grpSp>
      <p:grpSp>
        <p:nvGrpSpPr>
          <p:cNvPr id="37897" name="Group 11"/>
          <p:cNvGrpSpPr/>
          <p:nvPr/>
        </p:nvGrpSpPr>
        <p:grpSpPr>
          <a:xfrm>
            <a:off x="3933825" y="1349375"/>
            <a:ext cx="1944688" cy="4469765"/>
            <a:chOff x="0" y="-1937223"/>
            <a:chExt cx="1928826" cy="4469422"/>
          </a:xfrm>
        </p:grpSpPr>
        <p:sp>
          <p:nvSpPr>
            <p:cNvPr id="37898" name="上箭头 5"/>
            <p:cNvSpPr/>
            <p:nvPr/>
          </p:nvSpPr>
          <p:spPr>
            <a:xfrm>
              <a:off x="0" y="-1937223"/>
              <a:ext cx="1928826" cy="3779709"/>
            </a:xfrm>
            <a:prstGeom prst="upArrow">
              <a:avLst>
                <a:gd name="adj1" fmla="val 81055"/>
                <a:gd name="adj2" fmla="val 49987"/>
              </a:avLst>
            </a:prstGeom>
            <a:solidFill>
              <a:srgbClr val="FFA902"/>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7899" name="Group 13"/>
            <p:cNvGrpSpPr/>
            <p:nvPr/>
          </p:nvGrpSpPr>
          <p:grpSpPr>
            <a:xfrm>
              <a:off x="215074" y="1928965"/>
              <a:ext cx="1499616" cy="286512"/>
              <a:chOff x="0" y="0"/>
              <a:chExt cx="1499616" cy="286512"/>
            </a:xfrm>
          </p:grpSpPr>
          <p:pic>
            <p:nvPicPr>
              <p:cNvPr id="37900" name="矩形 10"/>
              <p:cNvPicPr/>
              <p:nvPr/>
            </p:nvPicPr>
            <p:blipFill>
              <a:blip r:embed="rId2"/>
              <a:stretch>
                <a:fillRect/>
              </a:stretch>
            </p:blipFill>
            <p:spPr>
              <a:xfrm>
                <a:off x="0" y="0"/>
                <a:ext cx="1499616" cy="286512"/>
              </a:xfrm>
              <a:prstGeom prst="rect">
                <a:avLst/>
              </a:prstGeom>
              <a:noFill/>
              <a:ln w="9525">
                <a:noFill/>
              </a:ln>
            </p:spPr>
          </p:pic>
          <p:sp>
            <p:nvSpPr>
              <p:cNvPr id="37901" name="Text Box 15"/>
              <p:cNvSpPr txBox="1"/>
              <p:nvPr/>
            </p:nvSpPr>
            <p:spPr>
              <a:xfrm>
                <a:off x="-760" y="-139"/>
                <a:ext cx="1500198" cy="285752"/>
              </a:xfrm>
              <a:prstGeom prst="rect">
                <a:avLst/>
              </a:prstGeom>
              <a:no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7902" name="TextBox 13"/>
            <p:cNvSpPr txBox="1"/>
            <p:nvPr/>
          </p:nvSpPr>
          <p:spPr>
            <a:xfrm>
              <a:off x="215475" y="-792406"/>
              <a:ext cx="1480602" cy="2245188"/>
            </a:xfrm>
            <a:prstGeom prst="rect">
              <a:avLst/>
            </a:prstGeom>
            <a:noFill/>
            <a:ln w="9525">
              <a:noFill/>
            </a:ln>
          </p:spPr>
          <p:txBody>
            <a:bodyPr wrap="squar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气中氧浓度过低会引起缺氧。氧浓度过低是正常空气中氧气被消耗或置换的结果</a:t>
              </a:r>
              <a:endParaRPr lang="en-US" altLang="zh-CN" dirty="0">
                <a:solidFill>
                  <a:schemeClr val="bg1"/>
                </a:solidFill>
                <a:latin typeface="宋体" panose="02010600030101010101" pitchFamily="2" charset="-122"/>
                <a:ea typeface="宋体" panose="02010600030101010101" pitchFamily="2" charset="-122"/>
              </a:endParaRPr>
            </a:p>
          </p:txBody>
        </p:sp>
        <p:sp>
          <p:nvSpPr>
            <p:cNvPr id="37903" name="TextBox 20"/>
            <p:cNvSpPr txBox="1"/>
            <p:nvPr/>
          </p:nvSpPr>
          <p:spPr>
            <a:xfrm>
              <a:off x="357235" y="2071859"/>
              <a:ext cx="1433349" cy="460340"/>
            </a:xfrm>
            <a:prstGeom prst="rect">
              <a:avLst/>
            </a:prstGeom>
            <a:noFill/>
            <a:ln w="9525">
              <a:noFill/>
            </a:ln>
          </p:spPr>
          <p:txBody>
            <a:bodyPr wrap="square" anchor="t" anchorCtr="0">
              <a:spAutoFit/>
            </a:bodyPr>
            <a:p>
              <a:r>
                <a:rPr lang="zh-CN" altLang="en-US" sz="2400" dirty="0">
                  <a:latin typeface="微软雅黑" panose="020B0503020204020204" charset="-122"/>
                  <a:ea typeface="微软雅黑" panose="020B0503020204020204" charset="-122"/>
                </a:rPr>
                <a:t>缺氧窒息</a:t>
              </a:r>
              <a:endParaRPr lang="zh-CN" altLang="en-US" sz="2400" dirty="0">
                <a:latin typeface="微软雅黑" panose="020B0503020204020204" charset="-122"/>
                <a:ea typeface="微软雅黑" panose="020B0503020204020204" charset="-122"/>
              </a:endParaRPr>
            </a:p>
          </p:txBody>
        </p:sp>
      </p:grpSp>
      <p:grpSp>
        <p:nvGrpSpPr>
          <p:cNvPr id="37904" name="Group 19"/>
          <p:cNvGrpSpPr/>
          <p:nvPr/>
        </p:nvGrpSpPr>
        <p:grpSpPr>
          <a:xfrm>
            <a:off x="6026150" y="1141413"/>
            <a:ext cx="1979613" cy="4693635"/>
            <a:chOff x="0" y="-1506771"/>
            <a:chExt cx="1928826" cy="4693673"/>
          </a:xfrm>
        </p:grpSpPr>
        <p:sp>
          <p:nvSpPr>
            <p:cNvPr id="37905" name="上箭头 4"/>
            <p:cNvSpPr/>
            <p:nvPr/>
          </p:nvSpPr>
          <p:spPr>
            <a:xfrm>
              <a:off x="0" y="-1506771"/>
              <a:ext cx="1928826" cy="3959766"/>
            </a:xfrm>
            <a:prstGeom prst="upArrow">
              <a:avLst>
                <a:gd name="adj1" fmla="val 76814"/>
                <a:gd name="adj2" fmla="val 49983"/>
              </a:avLst>
            </a:prstGeom>
            <a:solidFill>
              <a:srgbClr val="44B093"/>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37906" name="Group 21"/>
            <p:cNvGrpSpPr/>
            <p:nvPr/>
          </p:nvGrpSpPr>
          <p:grpSpPr>
            <a:xfrm>
              <a:off x="215850" y="2571907"/>
              <a:ext cx="1499616" cy="286512"/>
              <a:chOff x="0" y="0"/>
              <a:chExt cx="1499616" cy="286512"/>
            </a:xfrm>
          </p:grpSpPr>
          <p:pic>
            <p:nvPicPr>
              <p:cNvPr id="37907" name="矩形 9"/>
              <p:cNvPicPr/>
              <p:nvPr/>
            </p:nvPicPr>
            <p:blipFill>
              <a:blip r:embed="rId3"/>
              <a:stretch>
                <a:fillRect/>
              </a:stretch>
            </p:blipFill>
            <p:spPr>
              <a:xfrm>
                <a:off x="0" y="0"/>
                <a:ext cx="1499616" cy="286512"/>
              </a:xfrm>
              <a:prstGeom prst="rect">
                <a:avLst/>
              </a:prstGeom>
              <a:noFill/>
              <a:ln w="9525">
                <a:noFill/>
              </a:ln>
            </p:spPr>
          </p:pic>
          <p:sp>
            <p:nvSpPr>
              <p:cNvPr id="37908" name="Text Box 23"/>
              <p:cNvSpPr txBox="1"/>
              <p:nvPr/>
            </p:nvSpPr>
            <p:spPr>
              <a:xfrm>
                <a:off x="-1536" y="-139"/>
                <a:ext cx="1500198" cy="285752"/>
              </a:xfrm>
              <a:prstGeom prst="rect">
                <a:avLst/>
              </a:prstGeom>
              <a:no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7909" name="TextBox 12"/>
            <p:cNvSpPr txBox="1"/>
            <p:nvPr/>
          </p:nvSpPr>
          <p:spPr>
            <a:xfrm>
              <a:off x="277746" y="-873713"/>
              <a:ext cx="1519252" cy="3169311"/>
            </a:xfrm>
            <a:prstGeom prst="rect">
              <a:avLst/>
            </a:prstGeom>
            <a:noFill/>
            <a:ln w="9525">
              <a:noFill/>
            </a:ln>
          </p:spPr>
          <p:txBody>
            <a:bodyPr wrap="square" anchor="t" anchorCtr="0">
              <a:spAutoFit/>
            </a:bodyPr>
            <a:p>
              <a:r>
                <a:rPr lang="zh-CN" altLang="en-US" dirty="0">
                  <a:latin typeface="宋体" panose="02010600030101010101" pitchFamily="2" charset="-122"/>
                  <a:ea typeface="宋体" panose="02010600030101010101" pitchFamily="2" charset="-122"/>
                  <a:sym typeface="Arial" panose="020B0604020202020204" pitchFamily="34" charset="0"/>
                </a:rPr>
                <a:t>通风不良，可能形成可燃气体、蒸气(乙炔、甲烷、天然气、碳氢化物等)聚集，浓度过高遇火会引起爆炸或燃烧</a:t>
              </a:r>
              <a:endParaRPr lang="zh-CN" altLang="en-US" dirty="0">
                <a:latin typeface="宋体" panose="02010600030101010101" pitchFamily="2" charset="-122"/>
                <a:ea typeface="宋体" panose="02010600030101010101" pitchFamily="2" charset="-122"/>
              </a:endParaRPr>
            </a:p>
          </p:txBody>
        </p:sp>
        <p:sp>
          <p:nvSpPr>
            <p:cNvPr id="37910" name="TextBox 21"/>
            <p:cNvSpPr txBox="1"/>
            <p:nvPr/>
          </p:nvSpPr>
          <p:spPr>
            <a:xfrm>
              <a:off x="138566" y="2726523"/>
              <a:ext cx="1675755" cy="460379"/>
            </a:xfrm>
            <a:prstGeom prst="rect">
              <a:avLst/>
            </a:prstGeom>
            <a:noFill/>
            <a:ln w="9525">
              <a:noFill/>
            </a:ln>
          </p:spPr>
          <p:txBody>
            <a:bodyPr wrap="square" anchor="t" anchorCtr="0">
              <a:spAutoFit/>
            </a:bodyPr>
            <a:p>
              <a:pPr>
                <a:buClrTx/>
              </a:pPr>
              <a:r>
                <a:rPr lang="zh-CN" altLang="en-US" sz="2400" dirty="0">
                  <a:latin typeface="Times New Roman" panose="02020603050405020304" pitchFamily="18" charset="0"/>
                  <a:ea typeface="黑体" panose="02010609060101010101" pitchFamily="49" charset="-122"/>
                  <a:sym typeface="Arial" panose="020B0604020202020204" pitchFamily="34" charset="0"/>
                </a:rPr>
                <a:t>爆</a:t>
              </a:r>
              <a:r>
                <a:rPr lang="zh-CN" altLang="en-US" sz="2400" dirty="0">
                  <a:latin typeface="微软雅黑" panose="020B0503020204020204" charset="-122"/>
                  <a:ea typeface="微软雅黑" panose="020B0503020204020204" charset="-122"/>
                  <a:sym typeface="Arial" panose="020B0604020202020204" pitchFamily="34" charset="0"/>
                </a:rPr>
                <a:t>炸或燃烧</a:t>
              </a:r>
              <a:endParaRPr lang="zh-CN" altLang="en-US" sz="2400" dirty="0">
                <a:latin typeface="微软雅黑" panose="020B0503020204020204" charset="-122"/>
                <a:ea typeface="微软雅黑" panose="020B0503020204020204" charset="-122"/>
              </a:endParaRPr>
            </a:p>
          </p:txBody>
        </p:sp>
      </p:grpSp>
      <p:grpSp>
        <p:nvGrpSpPr>
          <p:cNvPr id="37911" name="Group 27"/>
          <p:cNvGrpSpPr/>
          <p:nvPr/>
        </p:nvGrpSpPr>
        <p:grpSpPr>
          <a:xfrm>
            <a:off x="8112125" y="909638"/>
            <a:ext cx="2016125" cy="5343633"/>
            <a:chOff x="-72390" y="-576438"/>
            <a:chExt cx="1928826" cy="5334129"/>
          </a:xfrm>
        </p:grpSpPr>
        <p:sp>
          <p:nvSpPr>
            <p:cNvPr id="37912" name="上箭头 3"/>
            <p:cNvSpPr/>
            <p:nvPr/>
          </p:nvSpPr>
          <p:spPr>
            <a:xfrm>
              <a:off x="-72390" y="-576438"/>
              <a:ext cx="1928826" cy="4240766"/>
            </a:xfrm>
            <a:prstGeom prst="upArrow">
              <a:avLst>
                <a:gd name="adj1" fmla="val 76814"/>
                <a:gd name="adj2" fmla="val 49988"/>
              </a:avLst>
            </a:prstGeom>
            <a:solidFill>
              <a:srgbClr val="00B0F0"/>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7913" name="TextBox 7"/>
            <p:cNvSpPr txBox="1"/>
            <p:nvPr/>
          </p:nvSpPr>
          <p:spPr>
            <a:xfrm>
              <a:off x="235026" y="-144139"/>
              <a:ext cx="1579609" cy="3777868"/>
            </a:xfrm>
            <a:prstGeom prst="rect">
              <a:avLst/>
            </a:prstGeom>
            <a:noFill/>
            <a:ln w="9525">
              <a:noFill/>
            </a:ln>
          </p:spPr>
          <p:txBody>
            <a:bodyPr wrap="square" anchor="t" anchorCtr="0">
              <a:spAutoFit/>
            </a:bodyPr>
            <a:p>
              <a:pPr>
                <a:buFont typeface="Wingdings" panose="05000000000000000000" charset="0"/>
              </a:pPr>
              <a:r>
                <a:rPr lang="zh-CN" altLang="en-US" dirty="0">
                  <a:latin typeface="宋体" panose="02010600030101010101" pitchFamily="2" charset="-122"/>
                  <a:ea typeface="宋体" panose="02010600030101010101" pitchFamily="2" charset="-122"/>
                  <a:sym typeface="Arial" panose="020B0604020202020204" pitchFamily="34" charset="0"/>
                </a:rPr>
                <a:t>高空跌落、涌水、溺水、物体打击、电击、出口或撤离路线受阻、接触极限温度、噪音或烟尘、吞没危险，水中可能存在特定病菌引起的感染 </a:t>
              </a:r>
              <a:endParaRPr lang="zh-CN" altLang="en-US" dirty="0">
                <a:latin typeface="宋体" panose="02010600030101010101" pitchFamily="2" charset="-122"/>
                <a:ea typeface="宋体" panose="02010600030101010101" pitchFamily="2" charset="-122"/>
              </a:endParaRPr>
            </a:p>
          </p:txBody>
        </p:sp>
        <p:grpSp>
          <p:nvGrpSpPr>
            <p:cNvPr id="37914" name="Group 30"/>
            <p:cNvGrpSpPr/>
            <p:nvPr/>
          </p:nvGrpSpPr>
          <p:grpSpPr>
            <a:xfrm>
              <a:off x="212244" y="3786353"/>
              <a:ext cx="1499616" cy="286512"/>
              <a:chOff x="0" y="0"/>
              <a:chExt cx="1499616" cy="286512"/>
            </a:xfrm>
          </p:grpSpPr>
          <p:pic>
            <p:nvPicPr>
              <p:cNvPr id="37915" name="矩形 8"/>
              <p:cNvPicPr/>
              <p:nvPr/>
            </p:nvPicPr>
            <p:blipFill>
              <a:blip r:embed="rId4"/>
              <a:stretch>
                <a:fillRect/>
              </a:stretch>
            </p:blipFill>
            <p:spPr>
              <a:xfrm>
                <a:off x="0" y="0"/>
                <a:ext cx="1499616" cy="286512"/>
              </a:xfrm>
              <a:prstGeom prst="rect">
                <a:avLst/>
              </a:prstGeom>
              <a:noFill/>
              <a:ln w="9525">
                <a:noFill/>
              </a:ln>
            </p:spPr>
          </p:pic>
          <p:sp>
            <p:nvSpPr>
              <p:cNvPr id="37916" name="Text Box 32"/>
              <p:cNvSpPr txBox="1"/>
              <p:nvPr/>
            </p:nvSpPr>
            <p:spPr>
              <a:xfrm>
                <a:off x="2070" y="-139"/>
                <a:ext cx="1500198" cy="285752"/>
              </a:xfrm>
              <a:prstGeom prst="rect">
                <a:avLst/>
              </a:prstGeom>
              <a:no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grpSp>
        <p:sp>
          <p:nvSpPr>
            <p:cNvPr id="37917" name="TextBox 22"/>
            <p:cNvSpPr txBox="1"/>
            <p:nvPr/>
          </p:nvSpPr>
          <p:spPr>
            <a:xfrm>
              <a:off x="85572" y="3929222"/>
              <a:ext cx="1651299" cy="828469"/>
            </a:xfrm>
            <a:prstGeom prst="rect">
              <a:avLst/>
            </a:prstGeom>
            <a:noFill/>
            <a:ln w="9525">
              <a:noFill/>
            </a:ln>
          </p:spPr>
          <p:txBody>
            <a:bodyPr wrap="square" anchor="t" anchorCtr="0">
              <a:spAutoFit/>
            </a:bodyPr>
            <a:p>
              <a:pPr algn="ctr"/>
              <a:r>
                <a:rPr lang="zh-CN" altLang="en-US" sz="2400" dirty="0">
                  <a:latin typeface="微软雅黑" panose="020B0503020204020204" charset="-122"/>
                  <a:ea typeface="微软雅黑" panose="020B0503020204020204" charset="-122"/>
                  <a:sym typeface="Arial" panose="020B0604020202020204" pitchFamily="34" charset="0"/>
                </a:rPr>
                <a:t>机械伤害</a:t>
              </a:r>
              <a:endParaRPr lang="zh-CN" altLang="en-US" sz="2400" dirty="0">
                <a:latin typeface="微软雅黑" panose="020B0503020204020204" charset="-122"/>
                <a:ea typeface="微软雅黑" panose="020B0503020204020204" charset="-122"/>
                <a:sym typeface="Arial" panose="020B0604020202020204" pitchFamily="34" charset="0"/>
              </a:endParaRPr>
            </a:p>
            <a:p>
              <a:pPr algn="ctr"/>
              <a:r>
                <a:rPr lang="zh-CN" altLang="en-US" sz="2400" dirty="0">
                  <a:latin typeface="微软雅黑" panose="020B0503020204020204" charset="-122"/>
                  <a:ea typeface="微软雅黑" panose="020B0503020204020204" charset="-122"/>
                  <a:sym typeface="Arial" panose="020B0604020202020204" pitchFamily="34" charset="0"/>
                </a:rPr>
                <a:t>或人身伤害</a:t>
              </a:r>
              <a:endParaRPr lang="en-US" altLang="zh-CN" sz="2400" dirty="0">
                <a:latin typeface="微软雅黑" panose="020B0503020204020204" charset="-122"/>
                <a:ea typeface="微软雅黑" panose="020B0503020204020204" charset="-122"/>
              </a:endParaRPr>
            </a:p>
          </p:txBody>
        </p:sp>
      </p:grpSp>
      <p:sp>
        <p:nvSpPr>
          <p:cNvPr id="37918" name="文本框 27"/>
          <p:cNvSpPr txBox="1"/>
          <p:nvPr/>
        </p:nvSpPr>
        <p:spPr>
          <a:xfrm>
            <a:off x="4078288" y="6094413"/>
            <a:ext cx="3757930" cy="521970"/>
          </a:xfrm>
          <a:prstGeom prst="rect">
            <a:avLst/>
          </a:prstGeom>
          <a:noFill/>
          <a:ln w="28575" cap="flat" cmpd="sng">
            <a:solidFill>
              <a:srgbClr val="FF0000"/>
            </a:solidFill>
            <a:prstDash val="sysDash"/>
            <a:round/>
            <a:headEnd type="none" w="med" len="med"/>
            <a:tailEnd type="none" w="med" len="med"/>
          </a:ln>
        </p:spPr>
        <p:txBody>
          <a:bodyPr wrap="none" anchor="t" anchorCtr="0">
            <a:spAutoFit/>
          </a:bodyPr>
          <a:p>
            <a:r>
              <a:rPr lang="en-US" altLang="zh-CN" sz="2800" dirty="0">
                <a:latin typeface="Calibri" panose="020F0502020204030204" pitchFamily="34" charset="0"/>
                <a:ea typeface="宋体" panose="02010600030101010101" pitchFamily="2" charset="-122"/>
                <a:sym typeface="Arial" panose="020B0604020202020204" pitchFamily="34" charset="0"/>
              </a:rPr>
              <a:t>有限空间危害因素来源</a:t>
            </a:r>
            <a:endParaRPr lang="en-US" altLang="zh-CN" sz="2800" dirty="0">
              <a:latin typeface="Calibri" panose="020F050202020403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Group 5"/>
          <p:cNvGrpSpPr/>
          <p:nvPr/>
        </p:nvGrpSpPr>
        <p:grpSpPr>
          <a:xfrm>
            <a:off x="1824038" y="1644650"/>
            <a:ext cx="4191000" cy="4191000"/>
            <a:chOff x="523" y="2204"/>
            <a:chExt cx="1631" cy="1870"/>
          </a:xfrm>
        </p:grpSpPr>
        <p:sp>
          <p:nvSpPr>
            <p:cNvPr id="38914" name="AutoShape 6"/>
            <p:cNvSpPr/>
            <p:nvPr/>
          </p:nvSpPr>
          <p:spPr>
            <a:xfrm>
              <a:off x="523" y="2204"/>
              <a:ext cx="1631" cy="1870"/>
            </a:xfrm>
            <a:prstGeom prst="roundRect">
              <a:avLst>
                <a:gd name="adj" fmla="val 16667"/>
              </a:avLst>
            </a:prstGeom>
            <a:noFill/>
            <a:ln w="38100" cap="flat" cmpd="sng">
              <a:solidFill>
                <a:schemeClr val="tx1"/>
              </a:solidFill>
              <a:prstDash val="solid"/>
              <a:round/>
              <a:headEnd type="none" w="med" len="med"/>
              <a:tailEnd type="none" w="med" len="med"/>
            </a:ln>
          </p:spPr>
          <p:txBody>
            <a:bodyPr wrap="none" anchor="ctr" anchorCtr="0"/>
            <a:p>
              <a:pPr algn="ctr" eaLnBrk="0" hangingPunct="0"/>
              <a:endParaRPr lang="zh-CN" altLang="en-US" sz="1800" b="0" dirty="0">
                <a:latin typeface="Verdana" panose="020B0604030504040204" pitchFamily="34" charset="0"/>
                <a:ea typeface="宋体" panose="02010600030101010101" pitchFamily="2" charset="-122"/>
              </a:endParaRPr>
            </a:p>
          </p:txBody>
        </p:sp>
        <p:sp>
          <p:nvSpPr>
            <p:cNvPr id="339975" name="Text Box 7"/>
            <p:cNvSpPr txBox="1">
              <a:spLocks noChangeArrowheads="1"/>
            </p:cNvSpPr>
            <p:nvPr/>
          </p:nvSpPr>
          <p:spPr bwMode="auto">
            <a:xfrm>
              <a:off x="567" y="2291"/>
              <a:ext cx="1542" cy="1665"/>
            </a:xfrm>
            <a:prstGeom prst="rect">
              <a:avLst/>
            </a:prstGeom>
            <a:noFill/>
            <a:ln w="9525">
              <a:noFill/>
              <a:miter lim="800000"/>
            </a:ln>
            <a:effectLst/>
          </p:spPr>
          <p:txBody>
            <a:bodyPr>
              <a:spAutoFit/>
            </a:bodyPr>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安全作业指标要求 </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安全责任</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风险辨识</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清洗、置换、通风</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分析检测确认 </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需要采取的安全措施</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a:p>
              <a:pPr>
                <a:lnSpc>
                  <a:spcPct val="130000"/>
                </a:lnSpc>
                <a:buBlip>
                  <a:blip r:embed="rId1"/>
                </a:buBlip>
              </a:pP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作业完毕的封闭 </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p:txBody>
        </p:sp>
      </p:grpSp>
      <p:grpSp>
        <p:nvGrpSpPr>
          <p:cNvPr id="38916" name="Group 8"/>
          <p:cNvGrpSpPr/>
          <p:nvPr/>
        </p:nvGrpSpPr>
        <p:grpSpPr>
          <a:xfrm>
            <a:off x="7843838" y="2254250"/>
            <a:ext cx="2590800" cy="2895600"/>
            <a:chOff x="523" y="2204"/>
            <a:chExt cx="1631" cy="1870"/>
          </a:xfrm>
        </p:grpSpPr>
        <p:sp>
          <p:nvSpPr>
            <p:cNvPr id="38917" name="AutoShape 9"/>
            <p:cNvSpPr/>
            <p:nvPr/>
          </p:nvSpPr>
          <p:spPr>
            <a:xfrm>
              <a:off x="523" y="2204"/>
              <a:ext cx="1631" cy="1870"/>
            </a:xfrm>
            <a:prstGeom prst="roundRect">
              <a:avLst>
                <a:gd name="adj" fmla="val 16667"/>
              </a:avLst>
            </a:prstGeom>
            <a:noFill/>
            <a:ln w="38100" cap="flat" cmpd="sng">
              <a:solidFill>
                <a:schemeClr val="tx1"/>
              </a:solidFill>
              <a:prstDash val="solid"/>
              <a:round/>
              <a:headEnd type="none" w="med" len="med"/>
              <a:tailEnd type="none" w="med" len="med"/>
            </a:ln>
          </p:spPr>
          <p:txBody>
            <a:bodyPr wrap="none" anchor="ctr" anchorCtr="0"/>
            <a:p>
              <a:pPr algn="ctr" eaLnBrk="0" hangingPunct="0"/>
              <a:endParaRPr lang="zh-CN" altLang="en-US" sz="1800" b="0" dirty="0">
                <a:latin typeface="Verdana" panose="020B0604030504040204" pitchFamily="34" charset="0"/>
                <a:ea typeface="宋体" panose="02010600030101010101" pitchFamily="2" charset="-122"/>
              </a:endParaRPr>
            </a:p>
          </p:txBody>
        </p:sp>
        <p:sp>
          <p:nvSpPr>
            <p:cNvPr id="339978" name="Text Box 10"/>
            <p:cNvSpPr txBox="1">
              <a:spLocks noChangeArrowheads="1"/>
            </p:cNvSpPr>
            <p:nvPr/>
          </p:nvSpPr>
          <p:spPr bwMode="auto">
            <a:xfrm>
              <a:off x="567" y="2291"/>
              <a:ext cx="1542" cy="1066"/>
            </a:xfrm>
            <a:prstGeom prst="rect">
              <a:avLst/>
            </a:prstGeom>
            <a:noFill/>
            <a:ln w="9525">
              <a:noFill/>
              <a:miter lim="800000"/>
            </a:ln>
            <a:effectLst/>
          </p:spPr>
          <p:txBody>
            <a:bodyPr rIns="18000">
              <a:spAutoFit/>
            </a:bodyPr>
            <a:p>
              <a:pPr>
                <a:lnSpc>
                  <a:spcPct val="130000"/>
                </a:lnSpc>
              </a:pPr>
              <a:endParaRPr lang="zh-CN" altLang="en-US" sz="2600" dirty="0">
                <a:solidFill>
                  <a:srgbClr val="001D3A"/>
                </a:solidFill>
                <a:effectLst>
                  <a:outerShdw blurRad="38100" dist="38100" dir="2700000">
                    <a:srgbClr val="C0C0C0"/>
                  </a:outerShdw>
                </a:effectLst>
                <a:latin typeface="宋体" panose="02010600030101010101" pitchFamily="2" charset="-122"/>
                <a:ea typeface="宋体" panose="02010600030101010101" pitchFamily="2" charset="-122"/>
              </a:endParaRPr>
            </a:p>
            <a:p>
              <a:pPr algn="ctr">
                <a:lnSpc>
                  <a:spcPct val="130000"/>
                </a:lnSpc>
              </a:pPr>
              <a:r>
                <a:rPr lang="zh-CN" altLang="en-US" sz="2600" dirty="0">
                  <a:solidFill>
                    <a:srgbClr val="001D3A"/>
                  </a:solidFill>
                  <a:effectLst>
                    <a:outerShdw blurRad="38100" dist="38100" dir="2700000">
                      <a:srgbClr val="C0C0C0"/>
                    </a:outerShdw>
                  </a:effectLst>
                  <a:latin typeface="宋体" panose="02010600030101010101" pitchFamily="2" charset="-122"/>
                  <a:ea typeface="宋体" panose="02010600030101010101" pitchFamily="2" charset="-122"/>
                </a:rPr>
                <a:t>进入受限空间</a:t>
              </a:r>
              <a:endParaRPr lang="zh-CN" altLang="en-US" sz="2600" dirty="0">
                <a:solidFill>
                  <a:srgbClr val="001D3A"/>
                </a:solidFill>
                <a:effectLst>
                  <a:outerShdw blurRad="38100" dist="38100" dir="2700000">
                    <a:srgbClr val="C0C0C0"/>
                  </a:outerShdw>
                </a:effectLst>
                <a:latin typeface="宋体" panose="02010600030101010101" pitchFamily="2" charset="-122"/>
                <a:ea typeface="宋体" panose="02010600030101010101" pitchFamily="2" charset="-122"/>
              </a:endParaRPr>
            </a:p>
            <a:p>
              <a:pPr algn="ctr">
                <a:lnSpc>
                  <a:spcPct val="130000"/>
                </a:lnSpc>
              </a:pPr>
              <a:r>
                <a:rPr lang="zh-CN" altLang="en-US" sz="2600" dirty="0">
                  <a:solidFill>
                    <a:srgbClr val="001D3A"/>
                  </a:solidFill>
                  <a:effectLst>
                    <a:outerShdw blurRad="38100" dist="38100" dir="2700000">
                      <a:srgbClr val="C0C0C0"/>
                    </a:outerShdw>
                  </a:effectLst>
                  <a:latin typeface="宋体" panose="02010600030101010101" pitchFamily="2" charset="-122"/>
                  <a:ea typeface="宋体" panose="02010600030101010101" pitchFamily="2" charset="-122"/>
                </a:rPr>
                <a:t>安全作业票</a:t>
              </a:r>
              <a:r>
                <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rPr>
                <a:t> </a:t>
              </a:r>
              <a:endParaRPr lang="zh-CN" altLang="en-US" sz="2600" dirty="0">
                <a:solidFill>
                  <a:srgbClr val="001D3A"/>
                </a:solidFill>
                <a:effectLst>
                  <a:outerShdw blurRad="38100" dist="38100" dir="2700000">
                    <a:srgbClr val="C0C0C0"/>
                  </a:outerShdw>
                </a:effectLst>
                <a:latin typeface="Verdana" panose="020B0604030504040204" pitchFamily="34" charset="0"/>
                <a:ea typeface="楷体_GB2312" pitchFamily="49" charset="-122"/>
              </a:endParaRPr>
            </a:p>
          </p:txBody>
        </p:sp>
      </p:grpSp>
      <p:sp>
        <p:nvSpPr>
          <p:cNvPr id="38919" name="AutoShape 11"/>
          <p:cNvSpPr/>
          <p:nvPr/>
        </p:nvSpPr>
        <p:spPr>
          <a:xfrm>
            <a:off x="6167438" y="2406650"/>
            <a:ext cx="1655762" cy="990600"/>
          </a:xfrm>
          <a:prstGeom prst="rightArrow">
            <a:avLst>
              <a:gd name="adj1" fmla="val 67750"/>
              <a:gd name="adj2" fmla="val 110572"/>
            </a:avLst>
          </a:prstGeom>
          <a:solidFill>
            <a:schemeClr val="tx2"/>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8920" name="AutoShape 12"/>
          <p:cNvSpPr/>
          <p:nvPr/>
        </p:nvSpPr>
        <p:spPr>
          <a:xfrm flipH="1">
            <a:off x="6091238" y="3930650"/>
            <a:ext cx="1676400" cy="990600"/>
          </a:xfrm>
          <a:prstGeom prst="rightArrow">
            <a:avLst>
              <a:gd name="adj1" fmla="val 67750"/>
              <a:gd name="adj2" fmla="val 111950"/>
            </a:avLst>
          </a:prstGeom>
          <a:solidFill>
            <a:schemeClr val="tx2"/>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8921" name="标题 1"/>
          <p:cNvSpPr>
            <a:spLocks noGrp="1"/>
          </p:cNvSpPr>
          <p:nvPr>
            <p:ph type="title"/>
          </p:nvPr>
        </p:nvSpPr>
        <p:spPr>
          <a:xfrm>
            <a:off x="2208213" y="187325"/>
            <a:ext cx="8229600" cy="868363"/>
          </a:xfrm>
        </p:spPr>
        <p:txBody>
          <a:bodyPr wrap="square" lIns="91440" tIns="45720" rIns="91440" bIns="45720" anchor="ctr" anchorCtr="0"/>
          <a:p>
            <a:br>
              <a:rPr lang="zh-CN" altLang="en-US" i="0" dirty="0">
                <a:latin typeface="微软雅黑" panose="020B0503020204020204" charset="-122"/>
                <a:ea typeface="微软雅黑" panose="020B0503020204020204" charset="-122"/>
                <a:sym typeface="Arial" panose="020B0604020202020204" pitchFamily="34" charset="0"/>
              </a:rPr>
            </a:br>
            <a:r>
              <a:rPr lang="zh-CN" altLang="en-US" i="0" dirty="0">
                <a:latin typeface="微软雅黑" panose="020B0503020204020204" charset="-122"/>
                <a:ea typeface="微软雅黑" panose="020B0503020204020204" charset="-122"/>
                <a:sym typeface="Arial" panose="020B0604020202020204" pitchFamily="34" charset="0"/>
              </a:rPr>
              <a:t>有限空间作业的注意要点</a:t>
            </a:r>
            <a:endParaRPr lang="zh-CN" altLang="zh-CN" dirty="0"/>
          </a:p>
        </p:txBody>
      </p:sp>
    </p:spTree>
  </p:cSld>
  <p:clrMapOvr>
    <a:masterClrMapping/>
  </p:clrMapOvr>
  <p:transition>
    <p:diamond/>
    <p:sndAc>
      <p:stSnd>
        <p:snd r:embed="rId2" name="arrow.wav"/>
      </p:stSnd>
    </p:sndAc>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SPECIAL_SOURCE" val="bdnull"/>
</p:tagLst>
</file>

<file path=ppt/tags/tag16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commondata" val="eyJoZGlkIjoiMmU4YWI0YWE3YWNmZGVjNjMyYTRjYTFjMTc3YzAyZGI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Default Design">
  <a:themeElements>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fontScheme name="">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5F5F5F"/>
        </a:dk1>
        <a:lt1>
          <a:srgbClr val="FFFFFF"/>
        </a:lt1>
        <a:dk2>
          <a:srgbClr val="C36609"/>
        </a:dk2>
        <a:lt2>
          <a:srgbClr val="DDDDDD"/>
        </a:lt2>
        <a:accent1>
          <a:srgbClr val="D2B94E"/>
        </a:accent1>
        <a:accent2>
          <a:srgbClr val="2395B9"/>
        </a:accent2>
        <a:accent3>
          <a:srgbClr val="FFFFFF"/>
        </a:accent3>
        <a:accent4>
          <a:srgbClr val="515151"/>
        </a:accent4>
        <a:accent5>
          <a:srgbClr val="E5D8B3"/>
        </a:accent5>
        <a:accent6>
          <a:srgbClr val="1F85A6"/>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
        <a:dk1>
          <a:srgbClr val="5F5F5F"/>
        </a:dk1>
        <a:lt1>
          <a:srgbClr val="FFFFFF"/>
        </a:lt1>
        <a:dk2>
          <a:srgbClr val="9FC591"/>
        </a:dk2>
        <a:lt2>
          <a:srgbClr val="DDDDDD"/>
        </a:lt2>
        <a:accent1>
          <a:srgbClr val="7B82B7"/>
        </a:accent1>
        <a:accent2>
          <a:srgbClr val="8D337C"/>
        </a:accent2>
        <a:accent3>
          <a:srgbClr val="FFFFFF"/>
        </a:accent3>
        <a:accent4>
          <a:srgbClr val="515151"/>
        </a:accent4>
        <a:accent5>
          <a:srgbClr val="BFC1D7"/>
        </a:accent5>
        <a:accent6>
          <a:srgbClr val="7E2D6F"/>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fontScheme name="">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5F5F5F"/>
        </a:dk1>
        <a:lt1>
          <a:srgbClr val="FFFFFF"/>
        </a:lt1>
        <a:dk2>
          <a:srgbClr val="C36609"/>
        </a:dk2>
        <a:lt2>
          <a:srgbClr val="DDDDDD"/>
        </a:lt2>
        <a:accent1>
          <a:srgbClr val="D2B94E"/>
        </a:accent1>
        <a:accent2>
          <a:srgbClr val="2395B9"/>
        </a:accent2>
        <a:accent3>
          <a:srgbClr val="FFFFFF"/>
        </a:accent3>
        <a:accent4>
          <a:srgbClr val="515151"/>
        </a:accent4>
        <a:accent5>
          <a:srgbClr val="E5D8B3"/>
        </a:accent5>
        <a:accent6>
          <a:srgbClr val="1F85A6"/>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
        <a:dk1>
          <a:srgbClr val="5F5F5F"/>
        </a:dk1>
        <a:lt1>
          <a:srgbClr val="FFFFFF"/>
        </a:lt1>
        <a:dk2>
          <a:srgbClr val="9FC591"/>
        </a:dk2>
        <a:lt2>
          <a:srgbClr val="DDDDDD"/>
        </a:lt2>
        <a:accent1>
          <a:srgbClr val="7B82B7"/>
        </a:accent1>
        <a:accent2>
          <a:srgbClr val="8D337C"/>
        </a:accent2>
        <a:accent3>
          <a:srgbClr val="FFFFFF"/>
        </a:accent3>
        <a:accent4>
          <a:srgbClr val="515151"/>
        </a:accent4>
        <a:accent5>
          <a:srgbClr val="BFC1D7"/>
        </a:accent5>
        <a:accent6>
          <a:srgbClr val="7E2D6F"/>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
        <a:dk1>
          <a:srgbClr val="080808"/>
        </a:dk1>
        <a:lt1>
          <a:srgbClr val="FFFFFF"/>
        </a:lt1>
        <a:dk2>
          <a:srgbClr val="A59A55"/>
        </a:dk2>
        <a:lt2>
          <a:srgbClr val="DDDDDD"/>
        </a:lt2>
        <a:accent1>
          <a:srgbClr val="4AB1E4"/>
        </a:accent1>
        <a:accent2>
          <a:srgbClr val="8F038F"/>
        </a:accent2>
        <a:accent3>
          <a:srgbClr val="FFFFFF"/>
        </a:accent3>
        <a:accent4>
          <a:srgbClr val="050505"/>
        </a:accent4>
        <a:accent5>
          <a:srgbClr val="B2D4EF"/>
        </a:accent5>
        <a:accent6>
          <a:srgbClr val="800280"/>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2010年工程安全管理培训课件   新版</Template>
  <TotalTime>0</TotalTime>
  <Words>2951</Words>
  <Application>WPS 演示</Application>
  <PresentationFormat>全屏显示(4:3)</PresentationFormat>
  <Paragraphs>301</Paragraphs>
  <Slides>19</Slides>
  <Notes>1</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19</vt:i4>
      </vt:variant>
    </vt:vector>
  </HeadingPairs>
  <TitlesOfParts>
    <vt:vector size="42" baseType="lpstr">
      <vt:lpstr>Arial</vt:lpstr>
      <vt:lpstr>宋体</vt:lpstr>
      <vt:lpstr>Wingdings</vt:lpstr>
      <vt:lpstr>Times New Roman</vt:lpstr>
      <vt:lpstr>Calibri</vt:lpstr>
      <vt:lpstr>微软雅黑</vt:lpstr>
      <vt:lpstr>楷体</vt:lpstr>
      <vt:lpstr>Wingdings 2</vt:lpstr>
      <vt:lpstr>Garamond</vt:lpstr>
      <vt:lpstr>黑体</vt:lpstr>
      <vt:lpstr>Wingdings</vt:lpstr>
      <vt:lpstr>Verdana</vt:lpstr>
      <vt:lpstr>楷体_GB2312</vt:lpstr>
      <vt:lpstr>新宋体</vt:lpstr>
      <vt:lpstr>华文中宋</vt:lpstr>
      <vt:lpstr>华文行楷</vt:lpstr>
      <vt:lpstr>Arial Unicode MS</vt:lpstr>
      <vt:lpstr>隶书</vt:lpstr>
      <vt:lpstr>汉仪旗黑-85S</vt:lpstr>
      <vt:lpstr>李旭科毛笔行书</vt:lpstr>
      <vt:lpstr>1_Default Design</vt:lpstr>
      <vt:lpstr>Default Design</vt:lpstr>
      <vt:lpstr>3_Office 主题​​</vt:lpstr>
      <vt:lpstr>《中华人民共和国 安全生产法》</vt:lpstr>
      <vt:lpstr>PowerPoint 演示文稿</vt:lpstr>
      <vt:lpstr>PowerPoint 演示文稿</vt:lpstr>
      <vt:lpstr>有限空间作业的定义</vt:lpstr>
      <vt:lpstr> 有限空间作业的分类 </vt:lpstr>
      <vt:lpstr>有限空间作业的分类</vt:lpstr>
      <vt:lpstr>有限空间作业的危害 </vt:lpstr>
      <vt:lpstr> 有限空间作业的危害 </vt:lpstr>
      <vt:lpstr> 有限空间作业的注意要点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用学到的安全知识， 保护自己，保护他人。</vt:lpstr>
      <vt:lpstr>感谢聆听</vt:lpstr>
    </vt:vector>
  </TitlesOfParts>
  <Company>saws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chenm</dc:creator>
  <cp:lastModifiedBy>monkeyhappy</cp:lastModifiedBy>
  <cp:revision>514</cp:revision>
  <dcterms:created xsi:type="dcterms:W3CDTF">2008-09-08T15:39:00Z</dcterms:created>
  <dcterms:modified xsi:type="dcterms:W3CDTF">2024-03-04T03:22:38Z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C70706396A4B41E293E7E6460DB13C51</vt:lpwstr>
  </property>
</Properties>
</file>