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3"/>
    <p:sldMasterId id="2147483674" r:id="rId4"/>
  </p:sldMasterIdLst>
  <p:notesMasterIdLst>
    <p:notesMasterId r:id="rId8"/>
  </p:notesMasterIdLst>
  <p:sldIdLst>
    <p:sldId id="270" r:id="rId5"/>
    <p:sldId id="271" r:id="rId6"/>
    <p:sldId id="257" r:id="rId7"/>
    <p:sldId id="260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68" r:id="rId17"/>
    <p:sldId id="272" r:id="rId18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747"/>
    <a:srgbClr val="0DA334"/>
    <a:srgbClr val="27B327"/>
    <a:srgbClr val="419952"/>
    <a:srgbClr val="2AB04A"/>
    <a:srgbClr val="04D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9297" autoAdjust="0"/>
  </p:normalViewPr>
  <p:slideViewPr>
    <p:cSldViewPr showGuides="1">
      <p:cViewPr varScale="1">
        <p:scale>
          <a:sx n="66" d="100"/>
          <a:sy n="66" d="100"/>
        </p:scale>
        <p:origin x="138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68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y\Desktop\TRIR&#32479;&#35745;&#34920;%20(&#33258;&#21160;&#20445;&#23384;&#30340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CSPC</a:t>
            </a:r>
            <a:r>
              <a:rPr lang="en-US" altLang="zh-CN" baseline="0" dirty="0"/>
              <a:t> </a:t>
            </a:r>
            <a:r>
              <a:rPr lang="en-US" altLang="zh-CN" dirty="0"/>
              <a:t>TRIR</a:t>
            </a:r>
            <a:r>
              <a:rPr lang="zh-CN" altLang="en-US" dirty="0"/>
              <a:t> </a:t>
            </a:r>
            <a:r>
              <a:rPr lang="en-US" altLang="zh-CN" dirty="0"/>
              <a:t>Trend</a:t>
            </a:r>
            <a:endParaRPr lang="zh-CN" dirty="0"/>
          </a:p>
        </c:rich>
      </c:tx>
      <c:layout>
        <c:manualLayout>
          <c:xMode val="edge"/>
          <c:yMode val="edge"/>
          <c:x val="0.373288525002641"/>
          <c:y val="0.03935464578494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Sheet3!$A$29</c:f>
              <c:strCache>
                <c:ptCount val="1"/>
                <c:pt idx="0">
                  <c:v>TRIR goal</c:v>
                </c:pt>
              </c:strCache>
            </c:strRef>
          </c:tx>
          <c:dLbls>
            <c:delete val="1"/>
          </c:dLbls>
          <c:cat>
            <c:numRef>
              <c:f>Sheet3!$B$28:$D$28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Sheet3!$B$29:$D$29</c:f>
              <c:numCache>
                <c:formatCode>General</c:formatCode>
                <c:ptCount val="3"/>
                <c:pt idx="0">
                  <c:v>2.86</c:v>
                </c:pt>
                <c:pt idx="1">
                  <c:v>2.67</c:v>
                </c:pt>
                <c:pt idx="2">
                  <c:v>2.99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Sheet3!$A$30</c:f>
              <c:strCache>
                <c:ptCount val="1"/>
                <c:pt idx="0">
                  <c:v>TRIR actual</c:v>
                </c:pt>
              </c:strCache>
            </c:strRef>
          </c:tx>
          <c:dLbls>
            <c:delete val="1"/>
          </c:dLbls>
          <c:cat>
            <c:numRef>
              <c:f>Sheet3!$B$28:$D$28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Sheet3!$B$30:$D$30</c:f>
              <c:numCache>
                <c:formatCode>General</c:formatCode>
                <c:ptCount val="3"/>
                <c:pt idx="0">
                  <c:v>2.14</c:v>
                </c:pt>
                <c:pt idx="1">
                  <c:v>0</c:v>
                </c:pt>
                <c:pt idx="2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93344"/>
        <c:axId val="75215616"/>
      </c:lineChart>
      <c:catAx>
        <c:axId val="751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5215616"/>
        <c:crosses val="autoZero"/>
        <c:auto val="1"/>
        <c:lblAlgn val="ctr"/>
        <c:lblOffset val="100"/>
        <c:noMultiLvlLbl val="0"/>
      </c:catAx>
      <c:valAx>
        <c:axId val="75215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5193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dTable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FF41D-87E3-4743-A5A7-7C4356E3B5CA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BD4B606E-9C95-4465-B2D8-38006FBED169}">
      <dgm:prSet phldrT="[文本]"/>
      <dgm:spPr>
        <a:solidFill>
          <a:srgbClr val="FF0000"/>
        </a:solidFill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、事故的分类  </a:t>
          </a:r>
          <a:r>
            <a:rPr lang="en-US" altLang="zh-CN" dirty="0"/>
            <a:t>The classification of the incident</a:t>
          </a:r>
          <a:endParaRPr lang="zh-CN" altLang="en-US" dirty="0"/>
        </a:p>
      </dgm:t>
    </dgm:pt>
    <dgm:pt modelId="{D8731C11-AB90-4F9D-A49D-8E03783036BC}" cxnId="{5B4531AB-D34F-4E61-8819-5133BD83C6DC}" type="parTrans">
      <dgm:prSet/>
      <dgm:spPr/>
      <dgm:t>
        <a:bodyPr/>
        <a:lstStyle/>
        <a:p>
          <a:endParaRPr lang="zh-CN" altLang="en-US"/>
        </a:p>
      </dgm:t>
    </dgm:pt>
    <dgm:pt modelId="{9E4E6E6C-812A-4BE7-BC84-2349E069CCB1}" cxnId="{5B4531AB-D34F-4E61-8819-5133BD83C6DC}" type="sibTrans">
      <dgm:prSet/>
      <dgm:spPr/>
      <dgm:t>
        <a:bodyPr/>
        <a:lstStyle/>
        <a:p>
          <a:endParaRPr lang="zh-CN" altLang="en-US"/>
        </a:p>
      </dgm:t>
    </dgm:pt>
    <dgm:pt modelId="{FADCC0B0-2B1A-47A3-9B88-D2859D7D5114}">
      <dgm:prSet phldrT="[文本]"/>
      <dgm:spPr>
        <a:solidFill>
          <a:srgbClr val="00B050"/>
        </a:solidFill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、未遂事故定义与典型案例  </a:t>
          </a:r>
          <a:r>
            <a:rPr lang="en-US" altLang="zh-CN" dirty="0"/>
            <a:t>Definition and typical cases</a:t>
          </a:r>
          <a:endParaRPr lang="zh-CN" altLang="en-US" dirty="0"/>
        </a:p>
      </dgm:t>
    </dgm:pt>
    <dgm:pt modelId="{7FA8A146-3811-49E3-8B9D-2025D8FCE4B7}" cxnId="{170596F4-7552-4AB5-A577-27FB1BC59779}" type="parTrans">
      <dgm:prSet/>
      <dgm:spPr/>
      <dgm:t>
        <a:bodyPr/>
        <a:lstStyle/>
        <a:p>
          <a:endParaRPr lang="zh-CN" altLang="en-US"/>
        </a:p>
      </dgm:t>
    </dgm:pt>
    <dgm:pt modelId="{CDDF3696-6DA1-4DCE-8ECD-2614B51C26AC}" cxnId="{170596F4-7552-4AB5-A577-27FB1BC59779}" type="sibTrans">
      <dgm:prSet/>
      <dgm:spPr/>
      <dgm:t>
        <a:bodyPr/>
        <a:lstStyle/>
        <a:p>
          <a:endParaRPr lang="zh-CN" altLang="en-US"/>
        </a:p>
      </dgm:t>
    </dgm:pt>
    <dgm:pt modelId="{CD1ABEFB-8BC4-4EAF-B25A-7CD9E8ACE124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、未遂事故的意义和作用  </a:t>
          </a:r>
          <a:r>
            <a:rPr lang="en-US" altLang="zh-CN" dirty="0"/>
            <a:t>Meaning and function</a:t>
          </a:r>
          <a:endParaRPr lang="zh-CN" altLang="en-US" dirty="0"/>
        </a:p>
      </dgm:t>
    </dgm:pt>
    <dgm:pt modelId="{4349326F-3688-44F7-BC2E-5D826CB74B0C}" cxnId="{13D28FA5-60DD-4787-AD34-4886101E836E}" type="parTrans">
      <dgm:prSet/>
      <dgm:spPr/>
      <dgm:t>
        <a:bodyPr/>
        <a:lstStyle/>
        <a:p>
          <a:endParaRPr lang="zh-CN" altLang="en-US"/>
        </a:p>
      </dgm:t>
    </dgm:pt>
    <dgm:pt modelId="{03CDB728-190B-4620-ADE1-28BAE9CFEDC9}" cxnId="{13D28FA5-60DD-4787-AD34-4886101E836E}" type="sibTrans">
      <dgm:prSet/>
      <dgm:spPr/>
      <dgm:t>
        <a:bodyPr/>
        <a:lstStyle/>
        <a:p>
          <a:endParaRPr lang="zh-CN" altLang="en-US"/>
        </a:p>
      </dgm:t>
    </dgm:pt>
    <dgm:pt modelId="{9A948B05-FEB6-487D-8DAD-5E1FC5DD8068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sigma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未遂事故管理流程 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Management and procedure</a:t>
          </a:r>
          <a:endParaRPr lang="zh-CN" altLang="en-US" dirty="0"/>
        </a:p>
      </dgm:t>
    </dgm:pt>
    <dgm:pt modelId="{708406C6-7603-4551-8E43-9E9B3AC2CFA6}" cxnId="{C11F07D2-9759-42ED-B8A8-752D6A7D10DF}" type="parTrans">
      <dgm:prSet/>
      <dgm:spPr/>
      <dgm:t>
        <a:bodyPr/>
        <a:lstStyle/>
        <a:p>
          <a:endParaRPr lang="zh-CN" altLang="en-US"/>
        </a:p>
      </dgm:t>
    </dgm:pt>
    <dgm:pt modelId="{A8DFB03E-B661-48D2-B9B6-F900FA85B5EF}" cxnId="{C11F07D2-9759-42ED-B8A8-752D6A7D10DF}" type="sibTrans">
      <dgm:prSet/>
      <dgm:spPr/>
      <dgm:t>
        <a:bodyPr/>
        <a:lstStyle/>
        <a:p>
          <a:endParaRPr lang="zh-CN" altLang="en-US"/>
        </a:p>
      </dgm:t>
    </dgm:pt>
    <dgm:pt modelId="{29FBC665-62D1-47B1-84CB-FB16AEFC2FD9}" type="pres">
      <dgm:prSet presAssocID="{7BAFF41D-87E3-4743-A5A7-7C4356E3B5CA}" presName="Name0" presStyleCnt="0">
        <dgm:presLayoutVars>
          <dgm:chMax val="7"/>
          <dgm:chPref val="7"/>
          <dgm:dir/>
        </dgm:presLayoutVars>
      </dgm:prSet>
      <dgm:spPr/>
    </dgm:pt>
    <dgm:pt modelId="{B4CA0DF5-C021-450E-9479-84C6CFDC987C}" type="pres">
      <dgm:prSet presAssocID="{7BAFF41D-87E3-4743-A5A7-7C4356E3B5CA}" presName="Name1" presStyleCnt="0"/>
      <dgm:spPr/>
    </dgm:pt>
    <dgm:pt modelId="{E112CD02-553B-4FD2-93AA-A01B2702696B}" type="pres">
      <dgm:prSet presAssocID="{7BAFF41D-87E3-4743-A5A7-7C4356E3B5CA}" presName="cycle" presStyleCnt="0"/>
      <dgm:spPr/>
    </dgm:pt>
    <dgm:pt modelId="{26816F88-1AEA-4615-A14D-72B4E7B9E2DE}" type="pres">
      <dgm:prSet presAssocID="{7BAFF41D-87E3-4743-A5A7-7C4356E3B5CA}" presName="srcNode" presStyleLbl="node1" presStyleIdx="0" presStyleCnt="4"/>
      <dgm:spPr/>
    </dgm:pt>
    <dgm:pt modelId="{FE2D188F-1E21-41E8-AEDA-D45C5A48ABC8}" type="pres">
      <dgm:prSet presAssocID="{7BAFF41D-87E3-4743-A5A7-7C4356E3B5CA}" presName="conn" presStyleLbl="parChTrans1D2" presStyleIdx="0" presStyleCnt="1"/>
      <dgm:spPr/>
    </dgm:pt>
    <dgm:pt modelId="{EB203E96-A9B7-482F-996B-517588731777}" type="pres">
      <dgm:prSet presAssocID="{7BAFF41D-87E3-4743-A5A7-7C4356E3B5CA}" presName="extraNode" presStyleLbl="node1" presStyleIdx="0" presStyleCnt="4"/>
      <dgm:spPr/>
    </dgm:pt>
    <dgm:pt modelId="{6098AF6C-8FB2-4348-967B-F7799FA072EE}" type="pres">
      <dgm:prSet presAssocID="{7BAFF41D-87E3-4743-A5A7-7C4356E3B5CA}" presName="dstNode" presStyleLbl="node1" presStyleIdx="0" presStyleCnt="4"/>
      <dgm:spPr/>
    </dgm:pt>
    <dgm:pt modelId="{3D261D10-BE33-4802-9BCB-0F4C82CD2DD9}" type="pres">
      <dgm:prSet presAssocID="{BD4B606E-9C95-4465-B2D8-38006FBED169}" presName="text_1" presStyleLbl="node1" presStyleIdx="0" presStyleCnt="4">
        <dgm:presLayoutVars>
          <dgm:bulletEnabled val="1"/>
        </dgm:presLayoutVars>
      </dgm:prSet>
      <dgm:spPr/>
    </dgm:pt>
    <dgm:pt modelId="{58671C7F-315A-416B-99CB-356929A86378}" type="pres">
      <dgm:prSet presAssocID="{BD4B606E-9C95-4465-B2D8-38006FBED169}" presName="accent_1" presStyleCnt="0"/>
      <dgm:spPr/>
    </dgm:pt>
    <dgm:pt modelId="{43C5D4D4-750B-4E97-B8C8-B0E1B6EB70B0}" type="pres">
      <dgm:prSet presAssocID="{BD4B606E-9C95-4465-B2D8-38006FBED169}" presName="accentRepeatNode" presStyleLbl="solidFgAcc1" presStyleIdx="0" presStyleCnt="4"/>
      <dgm:spPr/>
    </dgm:pt>
    <dgm:pt modelId="{B5E0DEBE-5D21-4138-9519-7AE12D3FEAEA}" type="pres">
      <dgm:prSet presAssocID="{FADCC0B0-2B1A-47A3-9B88-D2859D7D5114}" presName="text_2" presStyleLbl="node1" presStyleIdx="1" presStyleCnt="4">
        <dgm:presLayoutVars>
          <dgm:bulletEnabled val="1"/>
        </dgm:presLayoutVars>
      </dgm:prSet>
      <dgm:spPr/>
    </dgm:pt>
    <dgm:pt modelId="{ED95E845-E30A-4201-A937-2C798766D775}" type="pres">
      <dgm:prSet presAssocID="{FADCC0B0-2B1A-47A3-9B88-D2859D7D5114}" presName="accent_2" presStyleCnt="0"/>
      <dgm:spPr/>
    </dgm:pt>
    <dgm:pt modelId="{C1FFEE11-D959-4B09-BE60-46FB704ED90A}" type="pres">
      <dgm:prSet presAssocID="{FADCC0B0-2B1A-47A3-9B88-D2859D7D5114}" presName="accentRepeatNode" presStyleLbl="solidFgAcc1" presStyleIdx="1" presStyleCnt="4"/>
      <dgm:spPr/>
    </dgm:pt>
    <dgm:pt modelId="{AE914AB0-5B84-4158-AC02-2B348DEF81A5}" type="pres">
      <dgm:prSet presAssocID="{CD1ABEFB-8BC4-4EAF-B25A-7CD9E8ACE124}" presName="text_3" presStyleLbl="node1" presStyleIdx="2" presStyleCnt="4">
        <dgm:presLayoutVars>
          <dgm:bulletEnabled val="1"/>
        </dgm:presLayoutVars>
      </dgm:prSet>
      <dgm:spPr/>
    </dgm:pt>
    <dgm:pt modelId="{7D5212C3-3DA0-44B9-A720-18EBED74A116}" type="pres">
      <dgm:prSet presAssocID="{CD1ABEFB-8BC4-4EAF-B25A-7CD9E8ACE124}" presName="accent_3" presStyleCnt="0"/>
      <dgm:spPr/>
    </dgm:pt>
    <dgm:pt modelId="{B1D9708F-1367-4045-B118-DFD935247846}" type="pres">
      <dgm:prSet presAssocID="{CD1ABEFB-8BC4-4EAF-B25A-7CD9E8ACE124}" presName="accentRepeatNode" presStyleLbl="solidFgAcc1" presStyleIdx="2" presStyleCnt="4"/>
      <dgm:spPr/>
    </dgm:pt>
    <dgm:pt modelId="{A9CD49D5-2F7D-48AD-BBCF-72BD9510BE41}" type="pres">
      <dgm:prSet presAssocID="{9A948B05-FEB6-487D-8DAD-5E1FC5DD8068}" presName="text_4" presStyleLbl="node1" presStyleIdx="3" presStyleCnt="4">
        <dgm:presLayoutVars>
          <dgm:bulletEnabled val="1"/>
        </dgm:presLayoutVars>
      </dgm:prSet>
      <dgm:spPr/>
    </dgm:pt>
    <dgm:pt modelId="{AADE9CDC-5D9D-4710-9600-A310D4E27C8E}" type="pres">
      <dgm:prSet presAssocID="{9A948B05-FEB6-487D-8DAD-5E1FC5DD8068}" presName="accent_4" presStyleCnt="0"/>
      <dgm:spPr/>
    </dgm:pt>
    <dgm:pt modelId="{0C609630-A496-4A4C-BFE7-0D1A9ADA05C0}" type="pres">
      <dgm:prSet presAssocID="{9A948B05-FEB6-487D-8DAD-5E1FC5DD8068}" presName="accentRepeatNode" presStyleLbl="solidFgAcc1" presStyleIdx="3" presStyleCnt="4"/>
      <dgm:spPr/>
    </dgm:pt>
  </dgm:ptLst>
  <dgm:cxnLst>
    <dgm:cxn modelId="{15844912-E3AD-444E-B870-071C1AA28218}" type="presOf" srcId="{BD4B606E-9C95-4465-B2D8-38006FBED169}" destId="{3D261D10-BE33-4802-9BCB-0F4C82CD2DD9}" srcOrd="0" destOrd="0" presId="urn:microsoft.com/office/officeart/2008/layout/VerticalCurvedList#1"/>
    <dgm:cxn modelId="{C4D06E69-9340-4BE1-A29E-1FCD8CFC0387}" type="presOf" srcId="{FADCC0B0-2B1A-47A3-9B88-D2859D7D5114}" destId="{B5E0DEBE-5D21-4138-9519-7AE12D3FEAEA}" srcOrd="0" destOrd="0" presId="urn:microsoft.com/office/officeart/2008/layout/VerticalCurvedList#1"/>
    <dgm:cxn modelId="{4E4D9978-2B01-4DE2-B30D-A8BE4DD1DDBC}" type="presOf" srcId="{9E4E6E6C-812A-4BE7-BC84-2349E069CCB1}" destId="{FE2D188F-1E21-41E8-AEDA-D45C5A48ABC8}" srcOrd="0" destOrd="0" presId="urn:microsoft.com/office/officeart/2008/layout/VerticalCurvedList#1"/>
    <dgm:cxn modelId="{13D28FA5-60DD-4787-AD34-4886101E836E}" srcId="{7BAFF41D-87E3-4743-A5A7-7C4356E3B5CA}" destId="{CD1ABEFB-8BC4-4EAF-B25A-7CD9E8ACE124}" srcOrd="2" destOrd="0" parTransId="{4349326F-3688-44F7-BC2E-5D826CB74B0C}" sibTransId="{03CDB728-190B-4620-ADE1-28BAE9CFEDC9}"/>
    <dgm:cxn modelId="{5B4531AB-D34F-4E61-8819-5133BD83C6DC}" srcId="{7BAFF41D-87E3-4743-A5A7-7C4356E3B5CA}" destId="{BD4B606E-9C95-4465-B2D8-38006FBED169}" srcOrd="0" destOrd="0" parTransId="{D8731C11-AB90-4F9D-A49D-8E03783036BC}" sibTransId="{9E4E6E6C-812A-4BE7-BC84-2349E069CCB1}"/>
    <dgm:cxn modelId="{54F4E1BC-1D6D-4DD4-AC74-5256D492FA9E}" type="presOf" srcId="{7BAFF41D-87E3-4743-A5A7-7C4356E3B5CA}" destId="{29FBC665-62D1-47B1-84CB-FB16AEFC2FD9}" srcOrd="0" destOrd="0" presId="urn:microsoft.com/office/officeart/2008/layout/VerticalCurvedList#1"/>
    <dgm:cxn modelId="{C11F07D2-9759-42ED-B8A8-752D6A7D10DF}" srcId="{7BAFF41D-87E3-4743-A5A7-7C4356E3B5CA}" destId="{9A948B05-FEB6-487D-8DAD-5E1FC5DD8068}" srcOrd="3" destOrd="0" parTransId="{708406C6-7603-4551-8E43-9E9B3AC2CFA6}" sibTransId="{A8DFB03E-B661-48D2-B9B6-F900FA85B5EF}"/>
    <dgm:cxn modelId="{F4A2CED6-89F7-4488-B424-ECA0F74EBE40}" type="presOf" srcId="{CD1ABEFB-8BC4-4EAF-B25A-7CD9E8ACE124}" destId="{AE914AB0-5B84-4158-AC02-2B348DEF81A5}" srcOrd="0" destOrd="0" presId="urn:microsoft.com/office/officeart/2008/layout/VerticalCurvedList#1"/>
    <dgm:cxn modelId="{ED4965EE-5E5C-417A-80DC-615E27325840}" type="presOf" srcId="{9A948B05-FEB6-487D-8DAD-5E1FC5DD8068}" destId="{A9CD49D5-2F7D-48AD-BBCF-72BD9510BE41}" srcOrd="0" destOrd="0" presId="urn:microsoft.com/office/officeart/2008/layout/VerticalCurvedList#1"/>
    <dgm:cxn modelId="{170596F4-7552-4AB5-A577-27FB1BC59779}" srcId="{7BAFF41D-87E3-4743-A5A7-7C4356E3B5CA}" destId="{FADCC0B0-2B1A-47A3-9B88-D2859D7D5114}" srcOrd="1" destOrd="0" parTransId="{7FA8A146-3811-49E3-8B9D-2025D8FCE4B7}" sibTransId="{CDDF3696-6DA1-4DCE-8ECD-2614B51C26AC}"/>
    <dgm:cxn modelId="{D07FF828-3DE6-422D-9E1B-BC83B36F0373}" type="presParOf" srcId="{29FBC665-62D1-47B1-84CB-FB16AEFC2FD9}" destId="{B4CA0DF5-C021-450E-9479-84C6CFDC987C}" srcOrd="0" destOrd="0" presId="urn:microsoft.com/office/officeart/2008/layout/VerticalCurvedList#1"/>
    <dgm:cxn modelId="{C808FBD1-37FC-4385-A23A-E4DC6C40D586}" type="presParOf" srcId="{B4CA0DF5-C021-450E-9479-84C6CFDC987C}" destId="{E112CD02-553B-4FD2-93AA-A01B2702696B}" srcOrd="0" destOrd="0" presId="urn:microsoft.com/office/officeart/2008/layout/VerticalCurvedList#1"/>
    <dgm:cxn modelId="{C0C2C679-05CE-49E3-80B9-BB4FF6065A5D}" type="presParOf" srcId="{E112CD02-553B-4FD2-93AA-A01B2702696B}" destId="{26816F88-1AEA-4615-A14D-72B4E7B9E2DE}" srcOrd="0" destOrd="0" presId="urn:microsoft.com/office/officeart/2008/layout/VerticalCurvedList#1"/>
    <dgm:cxn modelId="{9BB5E75B-AA09-4D6C-AB21-03C2F3CB9D56}" type="presParOf" srcId="{E112CD02-553B-4FD2-93AA-A01B2702696B}" destId="{FE2D188F-1E21-41E8-AEDA-D45C5A48ABC8}" srcOrd="1" destOrd="0" presId="urn:microsoft.com/office/officeart/2008/layout/VerticalCurvedList#1"/>
    <dgm:cxn modelId="{3CC128B9-521F-457B-A5ED-C61ACB47E94B}" type="presParOf" srcId="{E112CD02-553B-4FD2-93AA-A01B2702696B}" destId="{EB203E96-A9B7-482F-996B-517588731777}" srcOrd="2" destOrd="0" presId="urn:microsoft.com/office/officeart/2008/layout/VerticalCurvedList#1"/>
    <dgm:cxn modelId="{DAF2F626-EB55-4702-8406-2CC50071AFCD}" type="presParOf" srcId="{E112CD02-553B-4FD2-93AA-A01B2702696B}" destId="{6098AF6C-8FB2-4348-967B-F7799FA072EE}" srcOrd="3" destOrd="0" presId="urn:microsoft.com/office/officeart/2008/layout/VerticalCurvedList#1"/>
    <dgm:cxn modelId="{9DA26FB2-134B-43F1-9E0C-FB9CA574DBF0}" type="presParOf" srcId="{B4CA0DF5-C021-450E-9479-84C6CFDC987C}" destId="{3D261D10-BE33-4802-9BCB-0F4C82CD2DD9}" srcOrd="1" destOrd="0" presId="urn:microsoft.com/office/officeart/2008/layout/VerticalCurvedList#1"/>
    <dgm:cxn modelId="{15595ED7-9824-4156-8DF0-607E6B9BEAF2}" type="presParOf" srcId="{B4CA0DF5-C021-450E-9479-84C6CFDC987C}" destId="{58671C7F-315A-416B-99CB-356929A86378}" srcOrd="2" destOrd="0" presId="urn:microsoft.com/office/officeart/2008/layout/VerticalCurvedList#1"/>
    <dgm:cxn modelId="{088C3DC2-AACA-40CA-A5A9-6047707B1753}" type="presParOf" srcId="{58671C7F-315A-416B-99CB-356929A86378}" destId="{43C5D4D4-750B-4E97-B8C8-B0E1B6EB70B0}" srcOrd="0" destOrd="0" presId="urn:microsoft.com/office/officeart/2008/layout/VerticalCurvedList#1"/>
    <dgm:cxn modelId="{0E49AC91-BC27-45FE-A42C-FA7EC13313B6}" type="presParOf" srcId="{B4CA0DF5-C021-450E-9479-84C6CFDC987C}" destId="{B5E0DEBE-5D21-4138-9519-7AE12D3FEAEA}" srcOrd="3" destOrd="0" presId="urn:microsoft.com/office/officeart/2008/layout/VerticalCurvedList#1"/>
    <dgm:cxn modelId="{760ED5FC-9BB0-484A-9C5B-70862791E7A5}" type="presParOf" srcId="{B4CA0DF5-C021-450E-9479-84C6CFDC987C}" destId="{ED95E845-E30A-4201-A937-2C798766D775}" srcOrd="4" destOrd="0" presId="urn:microsoft.com/office/officeart/2008/layout/VerticalCurvedList#1"/>
    <dgm:cxn modelId="{8C6E4084-E2D5-4CFC-82BF-1BE298112443}" type="presParOf" srcId="{ED95E845-E30A-4201-A937-2C798766D775}" destId="{C1FFEE11-D959-4B09-BE60-46FB704ED90A}" srcOrd="0" destOrd="0" presId="urn:microsoft.com/office/officeart/2008/layout/VerticalCurvedList#1"/>
    <dgm:cxn modelId="{2933D141-2B60-4C60-A271-EE84E4A32287}" type="presParOf" srcId="{B4CA0DF5-C021-450E-9479-84C6CFDC987C}" destId="{AE914AB0-5B84-4158-AC02-2B348DEF81A5}" srcOrd="5" destOrd="0" presId="urn:microsoft.com/office/officeart/2008/layout/VerticalCurvedList#1"/>
    <dgm:cxn modelId="{0FEDA14D-2F7B-4228-A811-E020ED80E5E6}" type="presParOf" srcId="{B4CA0DF5-C021-450E-9479-84C6CFDC987C}" destId="{7D5212C3-3DA0-44B9-A720-18EBED74A116}" srcOrd="6" destOrd="0" presId="urn:microsoft.com/office/officeart/2008/layout/VerticalCurvedList#1"/>
    <dgm:cxn modelId="{7E510DA0-82E9-4357-9F38-48B106D2C9CF}" type="presParOf" srcId="{7D5212C3-3DA0-44B9-A720-18EBED74A116}" destId="{B1D9708F-1367-4045-B118-DFD935247846}" srcOrd="0" destOrd="0" presId="urn:microsoft.com/office/officeart/2008/layout/VerticalCurvedList#1"/>
    <dgm:cxn modelId="{BB011AE9-CDFA-4F49-A405-61591000EB89}" type="presParOf" srcId="{B4CA0DF5-C021-450E-9479-84C6CFDC987C}" destId="{A9CD49D5-2F7D-48AD-BBCF-72BD9510BE41}" srcOrd="7" destOrd="0" presId="urn:microsoft.com/office/officeart/2008/layout/VerticalCurvedList#1"/>
    <dgm:cxn modelId="{B0AE434A-BBF0-47D5-9C0D-A49224CC5752}" type="presParOf" srcId="{B4CA0DF5-C021-450E-9479-84C6CFDC987C}" destId="{AADE9CDC-5D9D-4710-9600-A310D4E27C8E}" srcOrd="8" destOrd="0" presId="urn:microsoft.com/office/officeart/2008/layout/VerticalCurvedList#1"/>
    <dgm:cxn modelId="{B37E1A90-145F-4CC6-BB41-500557C3CFFF}" type="presParOf" srcId="{AADE9CDC-5D9D-4710-9600-A310D4E27C8E}" destId="{0C609630-A496-4A4C-BFE7-0D1A9ADA05C0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FE209-E6CB-4E27-8CD3-874E00BD2B09}" type="doc">
      <dgm:prSet loTypeId="urn:microsoft.com/office/officeart/2005/8/layout/pyramid1#1" loCatId="pyramid" qsTypeId="urn:microsoft.com/office/officeart/2005/8/quickstyle/3d5#1" qsCatId="3D" csTypeId="urn:microsoft.com/office/officeart/2005/8/colors/colorful5#1" csCatId="colorful" phldr="1"/>
      <dgm:spPr/>
    </dgm:pt>
    <dgm:pt modelId="{92E987D5-5F8D-45A6-AA65-C2ED32FC0C83}">
      <dgm:prSet phldrT="[文本]"/>
      <dgm:spPr/>
      <dgm:t>
        <a:bodyPr/>
        <a:lstStyle/>
        <a:p>
          <a:r>
            <a:rPr lang="en-US" altLang="zh-CN" b="1" dirty="0"/>
            <a:t>Lost Time Injury  </a:t>
          </a:r>
          <a:r>
            <a:rPr lang="en-US" altLang="zh-CN" b="1" dirty="0">
              <a:solidFill>
                <a:srgbClr val="FF0000"/>
              </a:solidFill>
            </a:rPr>
            <a:t>1</a:t>
          </a:r>
          <a:endParaRPr lang="zh-CN" altLang="en-US" b="1" dirty="0">
            <a:solidFill>
              <a:srgbClr val="FF0000"/>
            </a:solidFill>
          </a:endParaRPr>
        </a:p>
      </dgm:t>
    </dgm:pt>
    <dgm:pt modelId="{64E5F362-F3C8-44FD-8B42-9A763D58A2AC}" cxnId="{41C99603-487D-4E34-8E7F-FB05C3DF5B3A}" type="parTrans">
      <dgm:prSet/>
      <dgm:spPr/>
      <dgm:t>
        <a:bodyPr/>
        <a:lstStyle/>
        <a:p>
          <a:endParaRPr lang="zh-CN" altLang="en-US"/>
        </a:p>
      </dgm:t>
    </dgm:pt>
    <dgm:pt modelId="{CCC7CE52-AD57-4792-BF9D-A7D00B9BC2E0}" cxnId="{41C99603-487D-4E34-8E7F-FB05C3DF5B3A}" type="sibTrans">
      <dgm:prSet/>
      <dgm:spPr/>
      <dgm:t>
        <a:bodyPr/>
        <a:lstStyle/>
        <a:p>
          <a:endParaRPr lang="zh-CN" altLang="en-US"/>
        </a:p>
      </dgm:t>
    </dgm:pt>
    <dgm:pt modelId="{A85901A0-B6CC-47B0-A716-4E4E488F7030}">
      <dgm:prSet phldrT="[文本]"/>
      <dgm:spPr/>
      <dgm:t>
        <a:bodyPr/>
        <a:lstStyle/>
        <a:p>
          <a:r>
            <a:rPr lang="en-US" altLang="zh-CN" b="1" dirty="0"/>
            <a:t>Medically Treatment Injury </a:t>
          </a:r>
          <a:r>
            <a:rPr lang="en-US" altLang="zh-CN" b="1" dirty="0">
              <a:solidFill>
                <a:srgbClr val="FF0000"/>
              </a:solidFill>
            </a:rPr>
            <a:t>4</a:t>
          </a:r>
          <a:endParaRPr lang="zh-CN" altLang="en-US" b="1" dirty="0">
            <a:solidFill>
              <a:srgbClr val="FF0000"/>
            </a:solidFill>
          </a:endParaRPr>
        </a:p>
      </dgm:t>
    </dgm:pt>
    <dgm:pt modelId="{9F0CCD83-A208-405F-A1AB-88A716EBB4BC}" cxnId="{812C2CF2-A8F5-4D1E-B70F-E014E17D5DB9}" type="parTrans">
      <dgm:prSet/>
      <dgm:spPr/>
      <dgm:t>
        <a:bodyPr/>
        <a:lstStyle/>
        <a:p>
          <a:endParaRPr lang="zh-CN" altLang="en-US"/>
        </a:p>
      </dgm:t>
    </dgm:pt>
    <dgm:pt modelId="{A6468E35-8925-49C9-8E6E-B311B269BEC1}" cxnId="{812C2CF2-A8F5-4D1E-B70F-E014E17D5DB9}" type="sibTrans">
      <dgm:prSet/>
      <dgm:spPr/>
      <dgm:t>
        <a:bodyPr/>
        <a:lstStyle/>
        <a:p>
          <a:endParaRPr lang="zh-CN" altLang="en-US"/>
        </a:p>
      </dgm:t>
    </dgm:pt>
    <dgm:pt modelId="{FC302C3C-A7B6-46D7-A31D-4AC00694014E}">
      <dgm:prSet phldrT="[文本]"/>
      <dgm:spPr/>
      <dgm:t>
        <a:bodyPr/>
        <a:lstStyle/>
        <a:p>
          <a:r>
            <a:rPr lang="en-US" altLang="zh-CN" b="1" dirty="0"/>
            <a:t>First Aid  </a:t>
          </a:r>
          <a:r>
            <a:rPr lang="en-US" altLang="zh-CN" b="1" dirty="0">
              <a:solidFill>
                <a:srgbClr val="FF0000"/>
              </a:solidFill>
            </a:rPr>
            <a:t>40</a:t>
          </a:r>
          <a:endParaRPr lang="zh-CN" altLang="en-US" b="1" dirty="0">
            <a:solidFill>
              <a:srgbClr val="FF0000"/>
            </a:solidFill>
          </a:endParaRPr>
        </a:p>
      </dgm:t>
    </dgm:pt>
    <dgm:pt modelId="{6E562010-9B01-4C0F-B274-060098C43CA7}" cxnId="{12A0CB9C-FE73-4C52-99EC-69AA66F2B60B}" type="parTrans">
      <dgm:prSet/>
      <dgm:spPr/>
      <dgm:t>
        <a:bodyPr/>
        <a:lstStyle/>
        <a:p>
          <a:endParaRPr lang="zh-CN" altLang="en-US"/>
        </a:p>
      </dgm:t>
    </dgm:pt>
    <dgm:pt modelId="{7DA62A00-466D-404E-9900-D77BEEEBB344}" cxnId="{12A0CB9C-FE73-4C52-99EC-69AA66F2B60B}" type="sibTrans">
      <dgm:prSet/>
      <dgm:spPr/>
      <dgm:t>
        <a:bodyPr/>
        <a:lstStyle/>
        <a:p>
          <a:endParaRPr lang="zh-CN" altLang="en-US"/>
        </a:p>
      </dgm:t>
    </dgm:pt>
    <dgm:pt modelId="{2FC856A2-20A1-4525-9A15-F8A1E6E96003}">
      <dgm:prSet/>
      <dgm:spPr/>
      <dgm:t>
        <a:bodyPr/>
        <a:lstStyle/>
        <a:p>
          <a:r>
            <a:rPr lang="en-US" altLang="zh-CN" b="1" dirty="0"/>
            <a:t>Near Miss  </a:t>
          </a:r>
          <a:r>
            <a:rPr lang="en-US" altLang="zh-CN" b="1" dirty="0">
              <a:solidFill>
                <a:srgbClr val="FF0000"/>
              </a:solidFill>
            </a:rPr>
            <a:t>400</a:t>
          </a:r>
          <a:endParaRPr lang="zh-CN" altLang="en-US" b="1" dirty="0">
            <a:solidFill>
              <a:srgbClr val="FF0000"/>
            </a:solidFill>
          </a:endParaRPr>
        </a:p>
      </dgm:t>
    </dgm:pt>
    <dgm:pt modelId="{D96E7948-DE1E-4A9D-B1A0-950BFA8299B5}" cxnId="{2EFDFE6D-56F9-4746-B164-AF52A72D0EA3}" type="parTrans">
      <dgm:prSet/>
      <dgm:spPr/>
      <dgm:t>
        <a:bodyPr/>
        <a:lstStyle/>
        <a:p>
          <a:endParaRPr lang="zh-CN" altLang="en-US"/>
        </a:p>
      </dgm:t>
    </dgm:pt>
    <dgm:pt modelId="{85301FFA-64A2-47E2-AA40-E65B2C52944B}" cxnId="{2EFDFE6D-56F9-4746-B164-AF52A72D0EA3}" type="sibTrans">
      <dgm:prSet/>
      <dgm:spPr/>
      <dgm:t>
        <a:bodyPr/>
        <a:lstStyle/>
        <a:p>
          <a:endParaRPr lang="zh-CN" altLang="en-US"/>
        </a:p>
      </dgm:t>
    </dgm:pt>
    <dgm:pt modelId="{5E0E2985-BE2E-45DA-9638-F9E107D7E8E7}">
      <dgm:prSet/>
      <dgm:spPr/>
      <dgm:t>
        <a:bodyPr/>
        <a:lstStyle/>
        <a:p>
          <a:r>
            <a:rPr lang="en-US" altLang="zh-CN" b="1" dirty="0"/>
            <a:t>Fatality </a:t>
          </a:r>
          <a:r>
            <a:rPr lang="en-US" altLang="zh-CN" b="1" dirty="0">
              <a:solidFill>
                <a:srgbClr val="FF0000"/>
              </a:solidFill>
            </a:rPr>
            <a:t> 0</a:t>
          </a:r>
          <a:endParaRPr lang="zh-CN" altLang="en-US" b="1" dirty="0">
            <a:solidFill>
              <a:srgbClr val="FF0000"/>
            </a:solidFill>
          </a:endParaRPr>
        </a:p>
      </dgm:t>
    </dgm:pt>
    <dgm:pt modelId="{977798A8-8FE4-4403-B5D5-557AC26D9362}" cxnId="{0DAF458C-6078-4592-A619-B3F29DA90CE3}" type="parTrans">
      <dgm:prSet/>
      <dgm:spPr/>
      <dgm:t>
        <a:bodyPr/>
        <a:lstStyle/>
        <a:p>
          <a:endParaRPr lang="zh-CN" altLang="en-US"/>
        </a:p>
      </dgm:t>
    </dgm:pt>
    <dgm:pt modelId="{7184383C-E41A-4E72-8FAE-40FD24ADE5F7}" cxnId="{0DAF458C-6078-4592-A619-B3F29DA90CE3}" type="sibTrans">
      <dgm:prSet/>
      <dgm:spPr/>
      <dgm:t>
        <a:bodyPr/>
        <a:lstStyle/>
        <a:p>
          <a:endParaRPr lang="zh-CN" altLang="en-US"/>
        </a:p>
      </dgm:t>
    </dgm:pt>
    <dgm:pt modelId="{FDBE99D7-1179-4834-BD95-54387B99D99E}" type="pres">
      <dgm:prSet presAssocID="{2E4FE209-E6CB-4E27-8CD3-874E00BD2B09}" presName="Name0" presStyleCnt="0">
        <dgm:presLayoutVars>
          <dgm:dir/>
          <dgm:animLvl val="lvl"/>
          <dgm:resizeHandles val="exact"/>
        </dgm:presLayoutVars>
      </dgm:prSet>
      <dgm:spPr/>
    </dgm:pt>
    <dgm:pt modelId="{A6DB4ADB-DEF4-48A0-BB4D-87181A93931C}" type="pres">
      <dgm:prSet presAssocID="{5E0E2985-BE2E-45DA-9638-F9E107D7E8E7}" presName="Name8" presStyleCnt="0"/>
      <dgm:spPr/>
    </dgm:pt>
    <dgm:pt modelId="{EE50AB48-901E-4AFE-AF4D-2B39FE70D81C}" type="pres">
      <dgm:prSet presAssocID="{5E0E2985-BE2E-45DA-9638-F9E107D7E8E7}" presName="level" presStyleLbl="node1" presStyleIdx="0" presStyleCnt="5">
        <dgm:presLayoutVars>
          <dgm:chMax val="1"/>
          <dgm:bulletEnabled val="1"/>
        </dgm:presLayoutVars>
      </dgm:prSet>
      <dgm:spPr/>
    </dgm:pt>
    <dgm:pt modelId="{A87310EE-E725-4F22-A4B9-A73741AEE3C5}" type="pres">
      <dgm:prSet presAssocID="{5E0E2985-BE2E-45DA-9638-F9E107D7E8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7BC9FF-C7E5-455F-B2DD-7EAA3A61ECA8}" type="pres">
      <dgm:prSet presAssocID="{92E987D5-5F8D-45A6-AA65-C2ED32FC0C83}" presName="Name8" presStyleCnt="0"/>
      <dgm:spPr/>
    </dgm:pt>
    <dgm:pt modelId="{D5487413-4701-42F3-AE98-1D14ED7CA3EC}" type="pres">
      <dgm:prSet presAssocID="{92E987D5-5F8D-45A6-AA65-C2ED32FC0C83}" presName="level" presStyleLbl="node1" presStyleIdx="1" presStyleCnt="5">
        <dgm:presLayoutVars>
          <dgm:chMax val="1"/>
          <dgm:bulletEnabled val="1"/>
        </dgm:presLayoutVars>
      </dgm:prSet>
      <dgm:spPr/>
    </dgm:pt>
    <dgm:pt modelId="{2D6CA640-D705-4042-B2C6-C1C56B2FF73C}" type="pres">
      <dgm:prSet presAssocID="{92E987D5-5F8D-45A6-AA65-C2ED32FC0C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A159EF-8C00-45D6-BB7B-B6E4C15A692B}" type="pres">
      <dgm:prSet presAssocID="{A85901A0-B6CC-47B0-A716-4E4E488F7030}" presName="Name8" presStyleCnt="0"/>
      <dgm:spPr/>
    </dgm:pt>
    <dgm:pt modelId="{D12E676F-503C-4268-ACAD-67134FB6554F}" type="pres">
      <dgm:prSet presAssocID="{A85901A0-B6CC-47B0-A716-4E4E488F7030}" presName="level" presStyleLbl="node1" presStyleIdx="2" presStyleCnt="5">
        <dgm:presLayoutVars>
          <dgm:chMax val="1"/>
          <dgm:bulletEnabled val="1"/>
        </dgm:presLayoutVars>
      </dgm:prSet>
      <dgm:spPr/>
    </dgm:pt>
    <dgm:pt modelId="{98B6DE35-0011-4FAF-ABEC-C64DA9E26D10}" type="pres">
      <dgm:prSet presAssocID="{A85901A0-B6CC-47B0-A716-4E4E488F70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DAD1F0-54AA-46FF-AAC3-AF2E7C97DFD5}" type="pres">
      <dgm:prSet presAssocID="{FC302C3C-A7B6-46D7-A31D-4AC00694014E}" presName="Name8" presStyleCnt="0"/>
      <dgm:spPr/>
    </dgm:pt>
    <dgm:pt modelId="{4225D0CA-C4FD-4BFF-A9BE-29BEC3BC28CB}" type="pres">
      <dgm:prSet presAssocID="{FC302C3C-A7B6-46D7-A31D-4AC00694014E}" presName="level" presStyleLbl="node1" presStyleIdx="3" presStyleCnt="5">
        <dgm:presLayoutVars>
          <dgm:chMax val="1"/>
          <dgm:bulletEnabled val="1"/>
        </dgm:presLayoutVars>
      </dgm:prSet>
      <dgm:spPr/>
    </dgm:pt>
    <dgm:pt modelId="{2BD4B671-E303-4BF7-9BDA-47C8D8DD0BD9}" type="pres">
      <dgm:prSet presAssocID="{FC302C3C-A7B6-46D7-A31D-4AC0069401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0E66D3-973B-48E3-9ECD-D13316B360C8}" type="pres">
      <dgm:prSet presAssocID="{2FC856A2-20A1-4525-9A15-F8A1E6E96003}" presName="Name8" presStyleCnt="0"/>
      <dgm:spPr/>
    </dgm:pt>
    <dgm:pt modelId="{7F379B9A-1B0F-4084-81CC-174644DB05C8}" type="pres">
      <dgm:prSet presAssocID="{2FC856A2-20A1-4525-9A15-F8A1E6E96003}" presName="level" presStyleLbl="node1" presStyleIdx="4" presStyleCnt="5" custLinFactNeighborX="-2632" custLinFactNeighborY="5660">
        <dgm:presLayoutVars>
          <dgm:chMax val="1"/>
          <dgm:bulletEnabled val="1"/>
        </dgm:presLayoutVars>
      </dgm:prSet>
      <dgm:spPr/>
    </dgm:pt>
    <dgm:pt modelId="{1F1B56F5-050C-4998-98F0-F1ABBECE41B2}" type="pres">
      <dgm:prSet presAssocID="{2FC856A2-20A1-4525-9A15-F8A1E6E960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1C99603-487D-4E34-8E7F-FB05C3DF5B3A}" srcId="{2E4FE209-E6CB-4E27-8CD3-874E00BD2B09}" destId="{92E987D5-5F8D-45A6-AA65-C2ED32FC0C83}" srcOrd="1" destOrd="0" parTransId="{64E5F362-F3C8-44FD-8B42-9A763D58A2AC}" sibTransId="{CCC7CE52-AD57-4792-BF9D-A7D00B9BC2E0}"/>
    <dgm:cxn modelId="{2E296128-0317-4ADC-A5B7-7816E8F2A8E1}" type="presOf" srcId="{FC302C3C-A7B6-46D7-A31D-4AC00694014E}" destId="{4225D0CA-C4FD-4BFF-A9BE-29BEC3BC28CB}" srcOrd="0" destOrd="0" presId="urn:microsoft.com/office/officeart/2005/8/layout/pyramid1#1"/>
    <dgm:cxn modelId="{ACD52040-D2D3-46BC-9CE1-71B1B7EA86A9}" type="presOf" srcId="{92E987D5-5F8D-45A6-AA65-C2ED32FC0C83}" destId="{D5487413-4701-42F3-AE98-1D14ED7CA3EC}" srcOrd="0" destOrd="0" presId="urn:microsoft.com/office/officeart/2005/8/layout/pyramid1#1"/>
    <dgm:cxn modelId="{B9FCBE68-298C-4FDE-B10F-7D614B0BE612}" type="presOf" srcId="{A85901A0-B6CC-47B0-A716-4E4E488F7030}" destId="{D12E676F-503C-4268-ACAD-67134FB6554F}" srcOrd="0" destOrd="0" presId="urn:microsoft.com/office/officeart/2005/8/layout/pyramid1#1"/>
    <dgm:cxn modelId="{2EFDFE6D-56F9-4746-B164-AF52A72D0EA3}" srcId="{2E4FE209-E6CB-4E27-8CD3-874E00BD2B09}" destId="{2FC856A2-20A1-4525-9A15-F8A1E6E96003}" srcOrd="4" destOrd="0" parTransId="{D96E7948-DE1E-4A9D-B1A0-950BFA8299B5}" sibTransId="{85301FFA-64A2-47E2-AA40-E65B2C52944B}"/>
    <dgm:cxn modelId="{B5F7CC6E-2EF4-45B7-966D-68303C71C194}" type="presOf" srcId="{2E4FE209-E6CB-4E27-8CD3-874E00BD2B09}" destId="{FDBE99D7-1179-4834-BD95-54387B99D99E}" srcOrd="0" destOrd="0" presId="urn:microsoft.com/office/officeart/2005/8/layout/pyramid1#1"/>
    <dgm:cxn modelId="{0DAF458C-6078-4592-A619-B3F29DA90CE3}" srcId="{2E4FE209-E6CB-4E27-8CD3-874E00BD2B09}" destId="{5E0E2985-BE2E-45DA-9638-F9E107D7E8E7}" srcOrd="0" destOrd="0" parTransId="{977798A8-8FE4-4403-B5D5-557AC26D9362}" sibTransId="{7184383C-E41A-4E72-8FAE-40FD24ADE5F7}"/>
    <dgm:cxn modelId="{A82C8E90-C937-4C43-BADB-7A11D172F7D8}" type="presOf" srcId="{5E0E2985-BE2E-45DA-9638-F9E107D7E8E7}" destId="{A87310EE-E725-4F22-A4B9-A73741AEE3C5}" srcOrd="1" destOrd="0" presId="urn:microsoft.com/office/officeart/2005/8/layout/pyramid1#1"/>
    <dgm:cxn modelId="{12A0CB9C-FE73-4C52-99EC-69AA66F2B60B}" srcId="{2E4FE209-E6CB-4E27-8CD3-874E00BD2B09}" destId="{FC302C3C-A7B6-46D7-A31D-4AC00694014E}" srcOrd="3" destOrd="0" parTransId="{6E562010-9B01-4C0F-B274-060098C43CA7}" sibTransId="{7DA62A00-466D-404E-9900-D77BEEEBB344}"/>
    <dgm:cxn modelId="{C4404AB6-56D3-4FC5-88D3-16D15DE59640}" type="presOf" srcId="{2FC856A2-20A1-4525-9A15-F8A1E6E96003}" destId="{1F1B56F5-050C-4998-98F0-F1ABBECE41B2}" srcOrd="1" destOrd="0" presId="urn:microsoft.com/office/officeart/2005/8/layout/pyramid1#1"/>
    <dgm:cxn modelId="{D2451BB8-267F-4ABF-B32D-2A09451C5596}" type="presOf" srcId="{A85901A0-B6CC-47B0-A716-4E4E488F7030}" destId="{98B6DE35-0011-4FAF-ABEC-C64DA9E26D10}" srcOrd="1" destOrd="0" presId="urn:microsoft.com/office/officeart/2005/8/layout/pyramid1#1"/>
    <dgm:cxn modelId="{EC86C4CA-4197-48D0-A5D4-D408C779982E}" type="presOf" srcId="{2FC856A2-20A1-4525-9A15-F8A1E6E96003}" destId="{7F379B9A-1B0F-4084-81CC-174644DB05C8}" srcOrd="0" destOrd="0" presId="urn:microsoft.com/office/officeart/2005/8/layout/pyramid1#1"/>
    <dgm:cxn modelId="{202405D6-A0A7-4026-824E-3FA74BF757EC}" type="presOf" srcId="{92E987D5-5F8D-45A6-AA65-C2ED32FC0C83}" destId="{2D6CA640-D705-4042-B2C6-C1C56B2FF73C}" srcOrd="1" destOrd="0" presId="urn:microsoft.com/office/officeart/2005/8/layout/pyramid1#1"/>
    <dgm:cxn modelId="{F5E938EB-2AA2-4E72-B756-C4C78B57360D}" type="presOf" srcId="{5E0E2985-BE2E-45DA-9638-F9E107D7E8E7}" destId="{EE50AB48-901E-4AFE-AF4D-2B39FE70D81C}" srcOrd="0" destOrd="0" presId="urn:microsoft.com/office/officeart/2005/8/layout/pyramid1#1"/>
    <dgm:cxn modelId="{812C2CF2-A8F5-4D1E-B70F-E014E17D5DB9}" srcId="{2E4FE209-E6CB-4E27-8CD3-874E00BD2B09}" destId="{A85901A0-B6CC-47B0-A716-4E4E488F7030}" srcOrd="2" destOrd="0" parTransId="{9F0CCD83-A208-405F-A1AB-88A716EBB4BC}" sibTransId="{A6468E35-8925-49C9-8E6E-B311B269BEC1}"/>
    <dgm:cxn modelId="{DB415CF8-ECFE-42DF-9140-83C336AFB570}" type="presOf" srcId="{FC302C3C-A7B6-46D7-A31D-4AC00694014E}" destId="{2BD4B671-E303-4BF7-9BDA-47C8D8DD0BD9}" srcOrd="1" destOrd="0" presId="urn:microsoft.com/office/officeart/2005/8/layout/pyramid1#1"/>
    <dgm:cxn modelId="{7E50C7AF-B70B-479B-9CF3-833606A302CD}" type="presParOf" srcId="{FDBE99D7-1179-4834-BD95-54387B99D99E}" destId="{A6DB4ADB-DEF4-48A0-BB4D-87181A93931C}" srcOrd="0" destOrd="0" presId="urn:microsoft.com/office/officeart/2005/8/layout/pyramid1#1"/>
    <dgm:cxn modelId="{39F377EC-8937-4B33-B127-86382F33B54A}" type="presParOf" srcId="{A6DB4ADB-DEF4-48A0-BB4D-87181A93931C}" destId="{EE50AB48-901E-4AFE-AF4D-2B39FE70D81C}" srcOrd="0" destOrd="0" presId="urn:microsoft.com/office/officeart/2005/8/layout/pyramid1#1"/>
    <dgm:cxn modelId="{65744C82-D0E5-4934-A403-C53A0442BF0C}" type="presParOf" srcId="{A6DB4ADB-DEF4-48A0-BB4D-87181A93931C}" destId="{A87310EE-E725-4F22-A4B9-A73741AEE3C5}" srcOrd="1" destOrd="0" presId="urn:microsoft.com/office/officeart/2005/8/layout/pyramid1#1"/>
    <dgm:cxn modelId="{FB685BE2-4593-4F7C-A2DD-AF02FC85FB1B}" type="presParOf" srcId="{FDBE99D7-1179-4834-BD95-54387B99D99E}" destId="{F37BC9FF-C7E5-455F-B2DD-7EAA3A61ECA8}" srcOrd="1" destOrd="0" presId="urn:microsoft.com/office/officeart/2005/8/layout/pyramid1#1"/>
    <dgm:cxn modelId="{975A66C5-424D-447B-B28E-F61312E831D1}" type="presParOf" srcId="{F37BC9FF-C7E5-455F-B2DD-7EAA3A61ECA8}" destId="{D5487413-4701-42F3-AE98-1D14ED7CA3EC}" srcOrd="0" destOrd="0" presId="urn:microsoft.com/office/officeart/2005/8/layout/pyramid1#1"/>
    <dgm:cxn modelId="{EF7466A1-22D9-4D86-832A-68ABB3F72D9A}" type="presParOf" srcId="{F37BC9FF-C7E5-455F-B2DD-7EAA3A61ECA8}" destId="{2D6CA640-D705-4042-B2C6-C1C56B2FF73C}" srcOrd="1" destOrd="0" presId="urn:microsoft.com/office/officeart/2005/8/layout/pyramid1#1"/>
    <dgm:cxn modelId="{C472F4F3-0630-4EA3-BA3D-27B54A78A0A5}" type="presParOf" srcId="{FDBE99D7-1179-4834-BD95-54387B99D99E}" destId="{45A159EF-8C00-45D6-BB7B-B6E4C15A692B}" srcOrd="2" destOrd="0" presId="urn:microsoft.com/office/officeart/2005/8/layout/pyramid1#1"/>
    <dgm:cxn modelId="{71590DCD-A671-45FE-85B4-7D467C4ED78A}" type="presParOf" srcId="{45A159EF-8C00-45D6-BB7B-B6E4C15A692B}" destId="{D12E676F-503C-4268-ACAD-67134FB6554F}" srcOrd="0" destOrd="0" presId="urn:microsoft.com/office/officeart/2005/8/layout/pyramid1#1"/>
    <dgm:cxn modelId="{2072E633-6C02-4A29-AD2D-F979B3A3573E}" type="presParOf" srcId="{45A159EF-8C00-45D6-BB7B-B6E4C15A692B}" destId="{98B6DE35-0011-4FAF-ABEC-C64DA9E26D10}" srcOrd="1" destOrd="0" presId="urn:microsoft.com/office/officeart/2005/8/layout/pyramid1#1"/>
    <dgm:cxn modelId="{55D7D5A9-F089-4DB9-94C7-63FD52F6DEC9}" type="presParOf" srcId="{FDBE99D7-1179-4834-BD95-54387B99D99E}" destId="{A8DAD1F0-54AA-46FF-AAC3-AF2E7C97DFD5}" srcOrd="3" destOrd="0" presId="urn:microsoft.com/office/officeart/2005/8/layout/pyramid1#1"/>
    <dgm:cxn modelId="{2FB2BF25-A5F2-4A1D-A8BA-35B1DF768160}" type="presParOf" srcId="{A8DAD1F0-54AA-46FF-AAC3-AF2E7C97DFD5}" destId="{4225D0CA-C4FD-4BFF-A9BE-29BEC3BC28CB}" srcOrd="0" destOrd="0" presId="urn:microsoft.com/office/officeart/2005/8/layout/pyramid1#1"/>
    <dgm:cxn modelId="{363BB279-09BF-4EB9-9E93-70265779EB17}" type="presParOf" srcId="{A8DAD1F0-54AA-46FF-AAC3-AF2E7C97DFD5}" destId="{2BD4B671-E303-4BF7-9BDA-47C8D8DD0BD9}" srcOrd="1" destOrd="0" presId="urn:microsoft.com/office/officeart/2005/8/layout/pyramid1#1"/>
    <dgm:cxn modelId="{46D747B2-4114-4C6D-843D-DF6D83AA047E}" type="presParOf" srcId="{FDBE99D7-1179-4834-BD95-54387B99D99E}" destId="{890E66D3-973B-48E3-9ECD-D13316B360C8}" srcOrd="4" destOrd="0" presId="urn:microsoft.com/office/officeart/2005/8/layout/pyramid1#1"/>
    <dgm:cxn modelId="{024EE186-90F4-49F0-8595-A82943115FDB}" type="presParOf" srcId="{890E66D3-973B-48E3-9ECD-D13316B360C8}" destId="{7F379B9A-1B0F-4084-81CC-174644DB05C8}" srcOrd="0" destOrd="0" presId="urn:microsoft.com/office/officeart/2005/8/layout/pyramid1#1"/>
    <dgm:cxn modelId="{CF6B690C-753B-44D7-8805-68238C0A5270}" type="presParOf" srcId="{890E66D3-973B-48E3-9ECD-D13316B360C8}" destId="{1F1B56F5-050C-4998-98F0-F1ABBECE41B2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2EC95-5D5F-4341-A138-AF03D59B84FA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E4CA73B-FF6E-4C92-8EDD-6D5174FD93E3}">
      <dgm:prSet phldrT="[文本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、概率论告诉我们，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400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near miss event 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隐藏着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个医疗事故。</a:t>
          </a:r>
          <a:endParaRPr lang="zh-CN" altLang="en-US" sz="1600" dirty="0">
            <a:solidFill>
              <a:schemeClr val="accent3"/>
            </a:solidFill>
          </a:endParaRPr>
        </a:p>
      </dgm:t>
    </dgm:pt>
    <dgm:pt modelId="{550446E0-B1CE-468A-922B-8A882C168506}" cxnId="{4831E1AB-778A-4CC7-AF82-03292935F766}" type="parTrans">
      <dgm:prSet/>
      <dgm:spPr/>
      <dgm:t>
        <a:bodyPr/>
        <a:lstStyle/>
        <a:p>
          <a:endParaRPr lang="zh-CN" altLang="en-US" sz="1600"/>
        </a:p>
      </dgm:t>
    </dgm:pt>
    <dgm:pt modelId="{590BBF97-79F2-4482-BD75-304C06ECAF85}" cxnId="{4831E1AB-778A-4CC7-AF82-03292935F766}" type="sibTrans">
      <dgm:prSet/>
      <dgm:spPr/>
      <dgm:t>
        <a:bodyPr/>
        <a:lstStyle/>
        <a:p>
          <a:endParaRPr lang="zh-CN" altLang="en-US" sz="1600"/>
        </a:p>
      </dgm:t>
    </dgm:pt>
    <dgm:pt modelId="{EA2597C1-A180-4DB1-93E1-208B125D314A}">
      <dgm:prSet phldrT="[文本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、控制事故发生要素，</a:t>
          </a:r>
          <a:r>
            <a: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杜绝依靠运气避险的侥幸心理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A6ECA9F4-D3F1-4676-89EB-ED344D859E32}" cxnId="{8BDAAE9A-646E-488D-8173-82AB35756899}" type="parTrans">
      <dgm:prSet/>
      <dgm:spPr/>
      <dgm:t>
        <a:bodyPr/>
        <a:lstStyle/>
        <a:p>
          <a:endParaRPr lang="zh-CN" altLang="en-US" sz="1600"/>
        </a:p>
      </dgm:t>
    </dgm:pt>
    <dgm:pt modelId="{7CADF4BD-08FB-4F4D-B7A2-DBBFE18B5E9A}" cxnId="{8BDAAE9A-646E-488D-8173-82AB35756899}" type="sibTrans">
      <dgm:prSet/>
      <dgm:spPr/>
      <dgm:t>
        <a:bodyPr/>
        <a:lstStyle/>
        <a:p>
          <a:endParaRPr lang="zh-CN" altLang="en-US" sz="1600"/>
        </a:p>
      </dgm:t>
    </dgm:pt>
    <dgm:pt modelId="{11E9E38D-F7B1-4D4B-AB4E-01137ADBB17F}">
      <dgm:prSet phldrT="[文本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群策群防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，逐步提升员工</a:t>
          </a: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意识及专业知识水平。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4AF2EBE7-D253-4FE2-AA9C-7AB97D1D3797}" cxnId="{0A75DA89-5B27-4BD4-820C-0EF63AF64636}" type="parTrans">
      <dgm:prSet/>
      <dgm:spPr/>
      <dgm:t>
        <a:bodyPr/>
        <a:lstStyle/>
        <a:p>
          <a:endParaRPr lang="zh-CN" altLang="en-US" sz="1600"/>
        </a:p>
      </dgm:t>
    </dgm:pt>
    <dgm:pt modelId="{345307F5-BD53-432D-AFA9-0F7D0535BF45}" cxnId="{0A75DA89-5B27-4BD4-820C-0EF63AF64636}" type="sibTrans">
      <dgm:prSet/>
      <dgm:spPr/>
      <dgm:t>
        <a:bodyPr/>
        <a:lstStyle/>
        <a:p>
          <a:endParaRPr lang="zh-CN" altLang="en-US" sz="1600"/>
        </a:p>
      </dgm:t>
    </dgm:pt>
    <dgm:pt modelId="{9144C088-968E-482D-AC32-1CCB1BE91BFD}">
      <dgm:prSet phldrT="[文本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、逐步发现已有</a:t>
          </a:r>
          <a:r>
            <a: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SOP</a:t>
          </a:r>
          <a:r>
            <a: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、设备、环境、操作、物料等环节存在的不安全隐患，或不合理内容。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进一步提升企业</a:t>
          </a:r>
          <a:r>
            <a: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管理水平。</a:t>
          </a:r>
          <a:endParaRPr lang="zh-CN" altLang="en-US" sz="1600" b="0" dirty="0">
            <a:solidFill>
              <a:schemeClr val="tx1"/>
            </a:solidFill>
          </a:endParaRPr>
        </a:p>
      </dgm:t>
    </dgm:pt>
    <dgm:pt modelId="{329C7F25-5582-4B0A-AA42-E3F14294A84A}" cxnId="{75254027-6596-40DA-B12D-9ECA707ED046}" type="sibTrans">
      <dgm:prSet/>
      <dgm:spPr/>
      <dgm:t>
        <a:bodyPr/>
        <a:lstStyle/>
        <a:p>
          <a:endParaRPr lang="zh-CN" altLang="en-US" sz="1600"/>
        </a:p>
      </dgm:t>
    </dgm:pt>
    <dgm:pt modelId="{F1219687-CC97-4F60-A6CE-83FB892F6E83}" cxnId="{75254027-6596-40DA-B12D-9ECA707ED046}" type="parTrans">
      <dgm:prSet/>
      <dgm:spPr/>
      <dgm:t>
        <a:bodyPr/>
        <a:lstStyle/>
        <a:p>
          <a:endParaRPr lang="zh-CN" altLang="en-US" sz="1600"/>
        </a:p>
      </dgm:t>
    </dgm:pt>
    <dgm:pt modelId="{9D545619-E42C-4ACD-901F-811F74E4683C}">
      <dgm:prSet phldrT="[文本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不以处罚为目的</a:t>
          </a:r>
          <a:r>
            <a:rPr lang="zh-CN" altLang="en-US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，侧重未遂事故的收集与预防。</a:t>
          </a:r>
        </a:p>
      </dgm:t>
    </dgm:pt>
    <dgm:pt modelId="{4327D593-9EE3-487B-BF66-AE8BC5F9F986}" cxnId="{AF77A6F5-0C32-422D-AE6B-52AD3182D38C}" type="parTrans">
      <dgm:prSet/>
      <dgm:spPr/>
      <dgm:t>
        <a:bodyPr/>
        <a:lstStyle/>
        <a:p>
          <a:endParaRPr lang="zh-CN" altLang="en-US"/>
        </a:p>
      </dgm:t>
    </dgm:pt>
    <dgm:pt modelId="{266C893A-D175-40A3-BC77-1014E0CAAC19}" cxnId="{AF77A6F5-0C32-422D-AE6B-52AD3182D38C}" type="sibTrans">
      <dgm:prSet/>
      <dgm:spPr/>
      <dgm:t>
        <a:bodyPr/>
        <a:lstStyle/>
        <a:p>
          <a:endParaRPr lang="zh-CN" altLang="en-US"/>
        </a:p>
      </dgm:t>
    </dgm:pt>
    <dgm:pt modelId="{4A06C638-E688-4FD5-8CA0-B8DA00BB1764}" type="pres">
      <dgm:prSet presAssocID="{2A02EC95-5D5F-4341-A138-AF03D59B84FA}" presName="linear" presStyleCnt="0">
        <dgm:presLayoutVars>
          <dgm:dir/>
          <dgm:animLvl val="lvl"/>
          <dgm:resizeHandles val="exact"/>
        </dgm:presLayoutVars>
      </dgm:prSet>
      <dgm:spPr/>
    </dgm:pt>
    <dgm:pt modelId="{725C2487-4ED7-4B79-9351-DAB9AC452EE5}" type="pres">
      <dgm:prSet presAssocID="{AE4CA73B-FF6E-4C92-8EDD-6D5174FD93E3}" presName="parentLin" presStyleCnt="0"/>
      <dgm:spPr/>
    </dgm:pt>
    <dgm:pt modelId="{A1CC1249-1451-450E-881B-A70BF484F286}" type="pres">
      <dgm:prSet presAssocID="{AE4CA73B-FF6E-4C92-8EDD-6D5174FD93E3}" presName="parentLeftMargin" presStyleLbl="node1" presStyleIdx="0" presStyleCnt="5"/>
      <dgm:spPr/>
    </dgm:pt>
    <dgm:pt modelId="{270492E9-14F9-438A-B5BF-C1B26B1D439A}" type="pres">
      <dgm:prSet presAssocID="{AE4CA73B-FF6E-4C92-8EDD-6D5174FD93E3}" presName="parentText" presStyleLbl="node1" presStyleIdx="0" presStyleCnt="5" custScaleX="110296">
        <dgm:presLayoutVars>
          <dgm:chMax val="0"/>
          <dgm:bulletEnabled val="1"/>
        </dgm:presLayoutVars>
      </dgm:prSet>
      <dgm:spPr/>
    </dgm:pt>
    <dgm:pt modelId="{31B7FAAD-0D3D-4448-A099-56F5051D1F49}" type="pres">
      <dgm:prSet presAssocID="{AE4CA73B-FF6E-4C92-8EDD-6D5174FD93E3}" presName="negativeSpace" presStyleCnt="0"/>
      <dgm:spPr/>
    </dgm:pt>
    <dgm:pt modelId="{DD2CD764-30D7-432F-B4BC-D5034DFE687F}" type="pres">
      <dgm:prSet presAssocID="{AE4CA73B-FF6E-4C92-8EDD-6D5174FD93E3}" presName="childText" presStyleLbl="conF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1512BB-C735-4F5A-A0AC-357295422F55}" type="pres">
      <dgm:prSet presAssocID="{590BBF97-79F2-4482-BD75-304C06ECAF85}" presName="spaceBetweenRectangles" presStyleCnt="0"/>
      <dgm:spPr/>
    </dgm:pt>
    <dgm:pt modelId="{CD932B60-4666-4E24-BDA2-774AFF2F7B6D}" type="pres">
      <dgm:prSet presAssocID="{EA2597C1-A180-4DB1-93E1-208B125D314A}" presName="parentLin" presStyleCnt="0"/>
      <dgm:spPr/>
    </dgm:pt>
    <dgm:pt modelId="{F66AED90-0B11-486F-BD24-CE83C6CDDC9A}" type="pres">
      <dgm:prSet presAssocID="{EA2597C1-A180-4DB1-93E1-208B125D314A}" presName="parentLeftMargin" presStyleLbl="node1" presStyleIdx="0" presStyleCnt="5"/>
      <dgm:spPr/>
    </dgm:pt>
    <dgm:pt modelId="{7738BFF3-8A7E-41DF-9E53-22EE3582EBC2}" type="pres">
      <dgm:prSet presAssocID="{EA2597C1-A180-4DB1-93E1-208B125D314A}" presName="parentText" presStyleLbl="node1" presStyleIdx="1" presStyleCnt="5" custScaleX="109653">
        <dgm:presLayoutVars>
          <dgm:chMax val="0"/>
          <dgm:bulletEnabled val="1"/>
        </dgm:presLayoutVars>
      </dgm:prSet>
      <dgm:spPr/>
    </dgm:pt>
    <dgm:pt modelId="{43541A60-A196-48CC-B44B-708ED67E610D}" type="pres">
      <dgm:prSet presAssocID="{EA2597C1-A180-4DB1-93E1-208B125D314A}" presName="negativeSpace" presStyleCnt="0"/>
      <dgm:spPr/>
    </dgm:pt>
    <dgm:pt modelId="{154EF908-9266-46B2-B23C-8B04FAB492B8}" type="pres">
      <dgm:prSet presAssocID="{EA2597C1-A180-4DB1-93E1-208B125D314A}" presName="childText" presStyleLbl="conFgAcc1" presStyleIdx="1" presStyleCnt="5">
        <dgm:presLayoutVars>
          <dgm:bulletEnabled val="1"/>
        </dgm:presLayoutVars>
      </dgm:prSet>
      <dgm:spPr/>
    </dgm:pt>
    <dgm:pt modelId="{C38FBA3B-CCE3-4B0C-AD38-0E060544DC5D}" type="pres">
      <dgm:prSet presAssocID="{7CADF4BD-08FB-4F4D-B7A2-DBBFE18B5E9A}" presName="spaceBetweenRectangles" presStyleCnt="0"/>
      <dgm:spPr/>
    </dgm:pt>
    <dgm:pt modelId="{8E7D6F34-3E58-41B2-9EFC-DED71505924D}" type="pres">
      <dgm:prSet presAssocID="{11E9E38D-F7B1-4D4B-AB4E-01137ADBB17F}" presName="parentLin" presStyleCnt="0"/>
      <dgm:spPr/>
    </dgm:pt>
    <dgm:pt modelId="{9C61BDC2-A1EB-45AF-80D3-8116E4F1A07B}" type="pres">
      <dgm:prSet presAssocID="{11E9E38D-F7B1-4D4B-AB4E-01137ADBB17F}" presName="parentLeftMargin" presStyleLbl="node1" presStyleIdx="1" presStyleCnt="5"/>
      <dgm:spPr/>
    </dgm:pt>
    <dgm:pt modelId="{7643538C-AE09-4610-8EBF-2F026F50E848}" type="pres">
      <dgm:prSet presAssocID="{11E9E38D-F7B1-4D4B-AB4E-01137ADBB17F}" presName="parentText" presStyleLbl="node1" presStyleIdx="2" presStyleCnt="5" custScaleX="109653">
        <dgm:presLayoutVars>
          <dgm:chMax val="0"/>
          <dgm:bulletEnabled val="1"/>
        </dgm:presLayoutVars>
      </dgm:prSet>
      <dgm:spPr/>
    </dgm:pt>
    <dgm:pt modelId="{859B4505-BED3-48FA-B2D7-4D08DCA74E52}" type="pres">
      <dgm:prSet presAssocID="{11E9E38D-F7B1-4D4B-AB4E-01137ADBB17F}" presName="negativeSpace" presStyleCnt="0"/>
      <dgm:spPr/>
    </dgm:pt>
    <dgm:pt modelId="{91D4BDB4-6E0D-49BA-AD44-C85A58CDAEA9}" type="pres">
      <dgm:prSet presAssocID="{11E9E38D-F7B1-4D4B-AB4E-01137ADBB17F}" presName="childText" presStyleLbl="conFgAcc1" presStyleIdx="2" presStyleCnt="5">
        <dgm:presLayoutVars>
          <dgm:bulletEnabled val="1"/>
        </dgm:presLayoutVars>
      </dgm:prSet>
      <dgm:spPr/>
    </dgm:pt>
    <dgm:pt modelId="{FDE0B8DB-5840-4811-BCEA-DD89387597B9}" type="pres">
      <dgm:prSet presAssocID="{345307F5-BD53-432D-AFA9-0F7D0535BF45}" presName="spaceBetweenRectangles" presStyleCnt="0"/>
      <dgm:spPr/>
    </dgm:pt>
    <dgm:pt modelId="{7B652598-51B0-47EA-966B-E4084342E239}" type="pres">
      <dgm:prSet presAssocID="{9144C088-968E-482D-AC32-1CCB1BE91BFD}" presName="parentLin" presStyleCnt="0"/>
      <dgm:spPr/>
    </dgm:pt>
    <dgm:pt modelId="{DF4086AD-A50F-4283-9D59-892489FA053F}" type="pres">
      <dgm:prSet presAssocID="{9144C088-968E-482D-AC32-1CCB1BE91BFD}" presName="parentLeftMargin" presStyleLbl="node1" presStyleIdx="2" presStyleCnt="5"/>
      <dgm:spPr/>
    </dgm:pt>
    <dgm:pt modelId="{D541C2DB-6E68-4317-B8F1-2F90012D241E}" type="pres">
      <dgm:prSet presAssocID="{9144C088-968E-482D-AC32-1CCB1BE91BFD}" presName="parentText" presStyleLbl="node1" presStyleIdx="3" presStyleCnt="5" custScaleX="110296" custScaleY="115243">
        <dgm:presLayoutVars>
          <dgm:chMax val="0"/>
          <dgm:bulletEnabled val="1"/>
        </dgm:presLayoutVars>
      </dgm:prSet>
      <dgm:spPr/>
    </dgm:pt>
    <dgm:pt modelId="{7E1C4D98-4B86-458E-960F-B9662C7A51A3}" type="pres">
      <dgm:prSet presAssocID="{9144C088-968E-482D-AC32-1CCB1BE91BFD}" presName="negativeSpace" presStyleCnt="0"/>
      <dgm:spPr/>
    </dgm:pt>
    <dgm:pt modelId="{18AB6115-575C-4AB6-A33A-E1B9ACACE2FE}" type="pres">
      <dgm:prSet presAssocID="{9144C088-968E-482D-AC32-1CCB1BE91BFD}" presName="childText" presStyleLbl="conFgAcc1" presStyleIdx="3" presStyleCnt="5">
        <dgm:presLayoutVars>
          <dgm:bulletEnabled val="1"/>
        </dgm:presLayoutVars>
      </dgm:prSet>
      <dgm:spPr/>
    </dgm:pt>
    <dgm:pt modelId="{67328D95-BE4B-44B5-A4C8-9B735BB0BD96}" type="pres">
      <dgm:prSet presAssocID="{329C7F25-5582-4B0A-AA42-E3F14294A84A}" presName="spaceBetweenRectangles" presStyleCnt="0"/>
      <dgm:spPr/>
    </dgm:pt>
    <dgm:pt modelId="{2634D90E-271D-4ED7-A7CA-9C7B44903A0F}" type="pres">
      <dgm:prSet presAssocID="{9D545619-E42C-4ACD-901F-811F74E4683C}" presName="parentLin" presStyleCnt="0"/>
      <dgm:spPr/>
    </dgm:pt>
    <dgm:pt modelId="{391732EF-096F-487B-98D1-7F4889ED0904}" type="pres">
      <dgm:prSet presAssocID="{9D545619-E42C-4ACD-901F-811F74E4683C}" presName="parentLeftMargin" presStyleLbl="node1" presStyleIdx="3" presStyleCnt="5"/>
      <dgm:spPr/>
    </dgm:pt>
    <dgm:pt modelId="{5A8E3AE6-A9A1-4EE6-B5B6-E3540FF0CB32}" type="pres">
      <dgm:prSet presAssocID="{9D545619-E42C-4ACD-901F-811F74E4683C}" presName="parentText" presStyleLbl="node1" presStyleIdx="4" presStyleCnt="5" custScaleX="109653">
        <dgm:presLayoutVars>
          <dgm:chMax val="0"/>
          <dgm:bulletEnabled val="1"/>
        </dgm:presLayoutVars>
      </dgm:prSet>
      <dgm:spPr/>
    </dgm:pt>
    <dgm:pt modelId="{EE126D23-21BC-4D32-80AC-DFD45FF95D86}" type="pres">
      <dgm:prSet presAssocID="{9D545619-E42C-4ACD-901F-811F74E4683C}" presName="negativeSpace" presStyleCnt="0"/>
      <dgm:spPr/>
    </dgm:pt>
    <dgm:pt modelId="{0142A244-8F24-422A-947A-4FC555FD9FBD}" type="pres">
      <dgm:prSet presAssocID="{9D545619-E42C-4ACD-901F-811F74E4683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AF78D0A-DD6F-43CE-8644-5C51AD706397}" type="presOf" srcId="{9144C088-968E-482D-AC32-1CCB1BE91BFD}" destId="{DF4086AD-A50F-4283-9D59-892489FA053F}" srcOrd="0" destOrd="0" presId="urn:microsoft.com/office/officeart/2005/8/layout/list1#1"/>
    <dgm:cxn modelId="{DA8D911D-0C4A-4F44-9DE5-703D4F7889E7}" type="presOf" srcId="{9D545619-E42C-4ACD-901F-811F74E4683C}" destId="{5A8E3AE6-A9A1-4EE6-B5B6-E3540FF0CB32}" srcOrd="1" destOrd="0" presId="urn:microsoft.com/office/officeart/2005/8/layout/list1#1"/>
    <dgm:cxn modelId="{75254027-6596-40DA-B12D-9ECA707ED046}" srcId="{2A02EC95-5D5F-4341-A138-AF03D59B84FA}" destId="{9144C088-968E-482D-AC32-1CCB1BE91BFD}" srcOrd="3" destOrd="0" parTransId="{F1219687-CC97-4F60-A6CE-83FB892F6E83}" sibTransId="{329C7F25-5582-4B0A-AA42-E3F14294A84A}"/>
    <dgm:cxn modelId="{0C80D648-8691-4E82-AB11-FB09D644589C}" type="presOf" srcId="{AE4CA73B-FF6E-4C92-8EDD-6D5174FD93E3}" destId="{270492E9-14F9-438A-B5BF-C1B26B1D439A}" srcOrd="1" destOrd="0" presId="urn:microsoft.com/office/officeart/2005/8/layout/list1#1"/>
    <dgm:cxn modelId="{FC846877-BC10-4CF0-85AC-893982ED38E7}" type="presOf" srcId="{2A02EC95-5D5F-4341-A138-AF03D59B84FA}" destId="{4A06C638-E688-4FD5-8CA0-B8DA00BB1764}" srcOrd="0" destOrd="0" presId="urn:microsoft.com/office/officeart/2005/8/layout/list1#1"/>
    <dgm:cxn modelId="{0A75DA89-5B27-4BD4-820C-0EF63AF64636}" srcId="{2A02EC95-5D5F-4341-A138-AF03D59B84FA}" destId="{11E9E38D-F7B1-4D4B-AB4E-01137ADBB17F}" srcOrd="2" destOrd="0" parTransId="{4AF2EBE7-D253-4FE2-AA9C-7AB97D1D3797}" sibTransId="{345307F5-BD53-432D-AFA9-0F7D0535BF45}"/>
    <dgm:cxn modelId="{E6AEB08D-5705-46C0-81FE-49401464852E}" type="presOf" srcId="{9D545619-E42C-4ACD-901F-811F74E4683C}" destId="{391732EF-096F-487B-98D1-7F4889ED0904}" srcOrd="0" destOrd="0" presId="urn:microsoft.com/office/officeart/2005/8/layout/list1#1"/>
    <dgm:cxn modelId="{8BDAAE9A-646E-488D-8173-82AB35756899}" srcId="{2A02EC95-5D5F-4341-A138-AF03D59B84FA}" destId="{EA2597C1-A180-4DB1-93E1-208B125D314A}" srcOrd="1" destOrd="0" parTransId="{A6ECA9F4-D3F1-4676-89EB-ED344D859E32}" sibTransId="{7CADF4BD-08FB-4F4D-B7A2-DBBFE18B5E9A}"/>
    <dgm:cxn modelId="{3330DFA3-97F9-4868-9CC9-727466D0C957}" type="presOf" srcId="{11E9E38D-F7B1-4D4B-AB4E-01137ADBB17F}" destId="{9C61BDC2-A1EB-45AF-80D3-8116E4F1A07B}" srcOrd="0" destOrd="0" presId="urn:microsoft.com/office/officeart/2005/8/layout/list1#1"/>
    <dgm:cxn modelId="{4831E1AB-778A-4CC7-AF82-03292935F766}" srcId="{2A02EC95-5D5F-4341-A138-AF03D59B84FA}" destId="{AE4CA73B-FF6E-4C92-8EDD-6D5174FD93E3}" srcOrd="0" destOrd="0" parTransId="{550446E0-B1CE-468A-922B-8A882C168506}" sibTransId="{590BBF97-79F2-4482-BD75-304C06ECAF85}"/>
    <dgm:cxn modelId="{360A24AD-BF15-443B-8DD2-848003EEDABA}" type="presOf" srcId="{9144C088-968E-482D-AC32-1CCB1BE91BFD}" destId="{D541C2DB-6E68-4317-B8F1-2F90012D241E}" srcOrd="1" destOrd="0" presId="urn:microsoft.com/office/officeart/2005/8/layout/list1#1"/>
    <dgm:cxn modelId="{9D54A2BE-0D7F-41D4-9663-C726CA01374D}" type="presOf" srcId="{11E9E38D-F7B1-4D4B-AB4E-01137ADBB17F}" destId="{7643538C-AE09-4610-8EBF-2F026F50E848}" srcOrd="1" destOrd="0" presId="urn:microsoft.com/office/officeart/2005/8/layout/list1#1"/>
    <dgm:cxn modelId="{C36AA4C8-CD88-4F9C-A61A-B7B4F5582655}" type="presOf" srcId="{EA2597C1-A180-4DB1-93E1-208B125D314A}" destId="{F66AED90-0B11-486F-BD24-CE83C6CDDC9A}" srcOrd="0" destOrd="0" presId="urn:microsoft.com/office/officeart/2005/8/layout/list1#1"/>
    <dgm:cxn modelId="{AF123BCC-2C5B-4B2F-BEEA-3BE0CC0E1773}" type="presOf" srcId="{AE4CA73B-FF6E-4C92-8EDD-6D5174FD93E3}" destId="{A1CC1249-1451-450E-881B-A70BF484F286}" srcOrd="0" destOrd="0" presId="urn:microsoft.com/office/officeart/2005/8/layout/list1#1"/>
    <dgm:cxn modelId="{AF77A6F5-0C32-422D-AE6B-52AD3182D38C}" srcId="{2A02EC95-5D5F-4341-A138-AF03D59B84FA}" destId="{9D545619-E42C-4ACD-901F-811F74E4683C}" srcOrd="4" destOrd="0" parTransId="{4327D593-9EE3-487B-BF66-AE8BC5F9F986}" sibTransId="{266C893A-D175-40A3-BC77-1014E0CAAC19}"/>
    <dgm:cxn modelId="{8878E2FC-85DA-46B8-B82B-C6E03A4DED08}" type="presOf" srcId="{EA2597C1-A180-4DB1-93E1-208B125D314A}" destId="{7738BFF3-8A7E-41DF-9E53-22EE3582EBC2}" srcOrd="1" destOrd="0" presId="urn:microsoft.com/office/officeart/2005/8/layout/list1#1"/>
    <dgm:cxn modelId="{6E727969-4835-456C-9DEB-09BFB868B8FA}" type="presParOf" srcId="{4A06C638-E688-4FD5-8CA0-B8DA00BB1764}" destId="{725C2487-4ED7-4B79-9351-DAB9AC452EE5}" srcOrd="0" destOrd="0" presId="urn:microsoft.com/office/officeart/2005/8/layout/list1#1"/>
    <dgm:cxn modelId="{D8743A94-B3DD-414C-AC9A-7F0194C3994E}" type="presParOf" srcId="{725C2487-4ED7-4B79-9351-DAB9AC452EE5}" destId="{A1CC1249-1451-450E-881B-A70BF484F286}" srcOrd="0" destOrd="0" presId="urn:microsoft.com/office/officeart/2005/8/layout/list1#1"/>
    <dgm:cxn modelId="{BA24CD4F-EF6B-4BB0-9936-90BDFD333AC6}" type="presParOf" srcId="{725C2487-4ED7-4B79-9351-DAB9AC452EE5}" destId="{270492E9-14F9-438A-B5BF-C1B26B1D439A}" srcOrd="1" destOrd="0" presId="urn:microsoft.com/office/officeart/2005/8/layout/list1#1"/>
    <dgm:cxn modelId="{CE9AC097-9EE1-4913-AEBF-0C84FA770814}" type="presParOf" srcId="{4A06C638-E688-4FD5-8CA0-B8DA00BB1764}" destId="{31B7FAAD-0D3D-4448-A099-56F5051D1F49}" srcOrd="1" destOrd="0" presId="urn:microsoft.com/office/officeart/2005/8/layout/list1#1"/>
    <dgm:cxn modelId="{145A051D-560D-4DEE-96CC-74F8E1DFBF7E}" type="presParOf" srcId="{4A06C638-E688-4FD5-8CA0-B8DA00BB1764}" destId="{DD2CD764-30D7-432F-B4BC-D5034DFE687F}" srcOrd="2" destOrd="0" presId="urn:microsoft.com/office/officeart/2005/8/layout/list1#1"/>
    <dgm:cxn modelId="{BBE06827-692E-4FCE-AA78-6A7CD2D258EE}" type="presParOf" srcId="{4A06C638-E688-4FD5-8CA0-B8DA00BB1764}" destId="{661512BB-C735-4F5A-A0AC-357295422F55}" srcOrd="3" destOrd="0" presId="urn:microsoft.com/office/officeart/2005/8/layout/list1#1"/>
    <dgm:cxn modelId="{1EF1154B-F13E-4B3E-A50B-92E0BBE9D22F}" type="presParOf" srcId="{4A06C638-E688-4FD5-8CA0-B8DA00BB1764}" destId="{CD932B60-4666-4E24-BDA2-774AFF2F7B6D}" srcOrd="4" destOrd="0" presId="urn:microsoft.com/office/officeart/2005/8/layout/list1#1"/>
    <dgm:cxn modelId="{5AD2A09B-B08E-438C-A51F-2553D6DBBE7E}" type="presParOf" srcId="{CD932B60-4666-4E24-BDA2-774AFF2F7B6D}" destId="{F66AED90-0B11-486F-BD24-CE83C6CDDC9A}" srcOrd="0" destOrd="0" presId="urn:microsoft.com/office/officeart/2005/8/layout/list1#1"/>
    <dgm:cxn modelId="{B9274F38-10BE-49FA-B4A6-F80D0BC85023}" type="presParOf" srcId="{CD932B60-4666-4E24-BDA2-774AFF2F7B6D}" destId="{7738BFF3-8A7E-41DF-9E53-22EE3582EBC2}" srcOrd="1" destOrd="0" presId="urn:microsoft.com/office/officeart/2005/8/layout/list1#1"/>
    <dgm:cxn modelId="{37C6B6D0-136B-4425-8AC8-6BD8F7F3AA64}" type="presParOf" srcId="{4A06C638-E688-4FD5-8CA0-B8DA00BB1764}" destId="{43541A60-A196-48CC-B44B-708ED67E610D}" srcOrd="5" destOrd="0" presId="urn:microsoft.com/office/officeart/2005/8/layout/list1#1"/>
    <dgm:cxn modelId="{1709F893-5491-436D-8C84-A044D91531C6}" type="presParOf" srcId="{4A06C638-E688-4FD5-8CA0-B8DA00BB1764}" destId="{154EF908-9266-46B2-B23C-8B04FAB492B8}" srcOrd="6" destOrd="0" presId="urn:microsoft.com/office/officeart/2005/8/layout/list1#1"/>
    <dgm:cxn modelId="{8355B842-6964-4452-B90D-5B3CA612A729}" type="presParOf" srcId="{4A06C638-E688-4FD5-8CA0-B8DA00BB1764}" destId="{C38FBA3B-CCE3-4B0C-AD38-0E060544DC5D}" srcOrd="7" destOrd="0" presId="urn:microsoft.com/office/officeart/2005/8/layout/list1#1"/>
    <dgm:cxn modelId="{FB0734CD-05EC-4D2A-BF0F-0F3C0B962D6A}" type="presParOf" srcId="{4A06C638-E688-4FD5-8CA0-B8DA00BB1764}" destId="{8E7D6F34-3E58-41B2-9EFC-DED71505924D}" srcOrd="8" destOrd="0" presId="urn:microsoft.com/office/officeart/2005/8/layout/list1#1"/>
    <dgm:cxn modelId="{D1FF44C7-CF22-4CE0-85D4-258997F92CF0}" type="presParOf" srcId="{8E7D6F34-3E58-41B2-9EFC-DED71505924D}" destId="{9C61BDC2-A1EB-45AF-80D3-8116E4F1A07B}" srcOrd="0" destOrd="0" presId="urn:microsoft.com/office/officeart/2005/8/layout/list1#1"/>
    <dgm:cxn modelId="{55F647BD-F2FA-4363-A43B-7B102CB7ABC0}" type="presParOf" srcId="{8E7D6F34-3E58-41B2-9EFC-DED71505924D}" destId="{7643538C-AE09-4610-8EBF-2F026F50E848}" srcOrd="1" destOrd="0" presId="urn:microsoft.com/office/officeart/2005/8/layout/list1#1"/>
    <dgm:cxn modelId="{F0390FF5-4CF1-4882-8BD4-0A91E67AE9CB}" type="presParOf" srcId="{4A06C638-E688-4FD5-8CA0-B8DA00BB1764}" destId="{859B4505-BED3-48FA-B2D7-4D08DCA74E52}" srcOrd="9" destOrd="0" presId="urn:microsoft.com/office/officeart/2005/8/layout/list1#1"/>
    <dgm:cxn modelId="{02F66E5B-7C68-4892-8737-539F103ED5AB}" type="presParOf" srcId="{4A06C638-E688-4FD5-8CA0-B8DA00BB1764}" destId="{91D4BDB4-6E0D-49BA-AD44-C85A58CDAEA9}" srcOrd="10" destOrd="0" presId="urn:microsoft.com/office/officeart/2005/8/layout/list1#1"/>
    <dgm:cxn modelId="{E6AE9198-7825-4936-8BEC-4CCC525C14B3}" type="presParOf" srcId="{4A06C638-E688-4FD5-8CA0-B8DA00BB1764}" destId="{FDE0B8DB-5840-4811-BCEA-DD89387597B9}" srcOrd="11" destOrd="0" presId="urn:microsoft.com/office/officeart/2005/8/layout/list1#1"/>
    <dgm:cxn modelId="{DDF418F7-1702-4B8E-8724-F60AE04EF5D3}" type="presParOf" srcId="{4A06C638-E688-4FD5-8CA0-B8DA00BB1764}" destId="{7B652598-51B0-47EA-966B-E4084342E239}" srcOrd="12" destOrd="0" presId="urn:microsoft.com/office/officeart/2005/8/layout/list1#1"/>
    <dgm:cxn modelId="{91A8E4A3-A145-4ADC-9A8B-F62C701A398C}" type="presParOf" srcId="{7B652598-51B0-47EA-966B-E4084342E239}" destId="{DF4086AD-A50F-4283-9D59-892489FA053F}" srcOrd="0" destOrd="0" presId="urn:microsoft.com/office/officeart/2005/8/layout/list1#1"/>
    <dgm:cxn modelId="{16FBE109-2E2B-4C02-82EA-72B2D53B9499}" type="presParOf" srcId="{7B652598-51B0-47EA-966B-E4084342E239}" destId="{D541C2DB-6E68-4317-B8F1-2F90012D241E}" srcOrd="1" destOrd="0" presId="urn:microsoft.com/office/officeart/2005/8/layout/list1#1"/>
    <dgm:cxn modelId="{00277606-8364-45D7-A2A4-D462C8D31276}" type="presParOf" srcId="{4A06C638-E688-4FD5-8CA0-B8DA00BB1764}" destId="{7E1C4D98-4B86-458E-960F-B9662C7A51A3}" srcOrd="13" destOrd="0" presId="urn:microsoft.com/office/officeart/2005/8/layout/list1#1"/>
    <dgm:cxn modelId="{FF5E1CC7-7074-45B6-B7DB-7A0E91F09332}" type="presParOf" srcId="{4A06C638-E688-4FD5-8CA0-B8DA00BB1764}" destId="{18AB6115-575C-4AB6-A33A-E1B9ACACE2FE}" srcOrd="14" destOrd="0" presId="urn:microsoft.com/office/officeart/2005/8/layout/list1#1"/>
    <dgm:cxn modelId="{0CFFF173-B27A-48C7-AE64-B9CCB32F7FBA}" type="presParOf" srcId="{4A06C638-E688-4FD5-8CA0-B8DA00BB1764}" destId="{67328D95-BE4B-44B5-A4C8-9B735BB0BD96}" srcOrd="15" destOrd="0" presId="urn:microsoft.com/office/officeart/2005/8/layout/list1#1"/>
    <dgm:cxn modelId="{7700D71F-3FC2-43EC-B543-B941DDD3D9A8}" type="presParOf" srcId="{4A06C638-E688-4FD5-8CA0-B8DA00BB1764}" destId="{2634D90E-271D-4ED7-A7CA-9C7B44903A0F}" srcOrd="16" destOrd="0" presId="urn:microsoft.com/office/officeart/2005/8/layout/list1#1"/>
    <dgm:cxn modelId="{27902F2B-A363-456A-974E-F67F2672B8B2}" type="presParOf" srcId="{2634D90E-271D-4ED7-A7CA-9C7B44903A0F}" destId="{391732EF-096F-487B-98D1-7F4889ED0904}" srcOrd="0" destOrd="0" presId="urn:microsoft.com/office/officeart/2005/8/layout/list1#1"/>
    <dgm:cxn modelId="{F3E4823E-3354-4C12-B63A-CDBBEE922336}" type="presParOf" srcId="{2634D90E-271D-4ED7-A7CA-9C7B44903A0F}" destId="{5A8E3AE6-A9A1-4EE6-B5B6-E3540FF0CB32}" srcOrd="1" destOrd="0" presId="urn:microsoft.com/office/officeart/2005/8/layout/list1#1"/>
    <dgm:cxn modelId="{D8A8C8A8-A2C1-4570-9FC5-15873553C399}" type="presParOf" srcId="{4A06C638-E688-4FD5-8CA0-B8DA00BB1764}" destId="{EE126D23-21BC-4D32-80AC-DFD45FF95D86}" srcOrd="17" destOrd="0" presId="urn:microsoft.com/office/officeart/2005/8/layout/list1#1"/>
    <dgm:cxn modelId="{2CE8EAE1-C54D-4E9B-B57E-2A18C3E562CB}" type="presParOf" srcId="{4A06C638-E688-4FD5-8CA0-B8DA00BB1764}" destId="{0142A244-8F24-422A-947A-4FC555FD9FBD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670F7-7440-4FF7-8B3F-AD334271547B}" type="doc">
      <dgm:prSet loTypeId="urn:microsoft.com/office/officeart/2005/8/layout/chevron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CBB6A9BF-5BDF-4207-8379-6328C5E8B03E}">
      <dgm:prSet phldrT="[文本]" custT="1"/>
      <dgm:spPr/>
      <dgm:t>
        <a:bodyPr/>
        <a:lstStyle/>
        <a:p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领取</a:t>
          </a:r>
        </a:p>
      </dgm:t>
    </dgm:pt>
    <dgm:pt modelId="{F0042AC1-C1D4-470F-9198-A855D2F6B28A}" cxnId="{E55B3F5C-D7F1-46C2-BDEC-11BABB67D436}" type="parTrans">
      <dgm:prSet/>
      <dgm:spPr/>
      <dgm:t>
        <a:bodyPr/>
        <a:lstStyle/>
        <a:p>
          <a:endParaRPr lang="zh-CN" altLang="en-US" sz="1100"/>
        </a:p>
      </dgm:t>
    </dgm:pt>
    <dgm:pt modelId="{EBD4BE08-0734-43F1-A966-19CB7BFB8E45}" cxnId="{E55B3F5C-D7F1-46C2-BDEC-11BABB67D436}" type="sibTrans">
      <dgm:prSet/>
      <dgm:spPr/>
      <dgm:t>
        <a:bodyPr/>
        <a:lstStyle/>
        <a:p>
          <a:endParaRPr lang="zh-CN" altLang="en-US" sz="1100"/>
        </a:p>
      </dgm:t>
    </dgm:pt>
    <dgm:pt modelId="{84C5846F-FCC7-4C8B-930A-38E1446CCFBB}">
      <dgm:prSet phldrT="[文本]" custT="1"/>
      <dgm:spPr/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领取未遂事故报告单（公共盘或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专员）</a:t>
          </a:r>
          <a:endParaRPr lang="zh-CN" altLang="en-US" sz="1200" dirty="0"/>
        </a:p>
      </dgm:t>
    </dgm:pt>
    <dgm:pt modelId="{0580ED0E-D165-4DF6-8C62-3F9B82F9FF0A}" cxnId="{43E07BAB-CA01-4862-9CA0-442F43DEC95F}" type="parTrans">
      <dgm:prSet/>
      <dgm:spPr/>
      <dgm:t>
        <a:bodyPr/>
        <a:lstStyle/>
        <a:p>
          <a:endParaRPr lang="zh-CN" altLang="en-US" sz="1100"/>
        </a:p>
      </dgm:t>
    </dgm:pt>
    <dgm:pt modelId="{E78F5884-340F-4496-AA94-BF8A288B7307}" cxnId="{43E07BAB-CA01-4862-9CA0-442F43DEC95F}" type="sibTrans">
      <dgm:prSet/>
      <dgm:spPr/>
      <dgm:t>
        <a:bodyPr/>
        <a:lstStyle/>
        <a:p>
          <a:endParaRPr lang="zh-CN" altLang="en-US" sz="1100"/>
        </a:p>
      </dgm:t>
    </dgm:pt>
    <dgm:pt modelId="{8685F3E3-29C5-4C87-BFB6-DAEA26EB0B81}">
      <dgm:prSet phldrT="[文本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填写</a:t>
          </a:r>
        </a:p>
      </dgm:t>
    </dgm:pt>
    <dgm:pt modelId="{067864B0-0612-4600-A7D5-EDC74144A20A}" cxnId="{4FDFDDAB-FC07-4E16-9B7F-CE832B23B33B}" type="parTrans">
      <dgm:prSet/>
      <dgm:spPr/>
      <dgm:t>
        <a:bodyPr/>
        <a:lstStyle/>
        <a:p>
          <a:endParaRPr lang="zh-CN" altLang="en-US" sz="1100"/>
        </a:p>
      </dgm:t>
    </dgm:pt>
    <dgm:pt modelId="{BB239323-9F87-4733-8369-35CC935E38F5}" cxnId="{4FDFDDAB-FC07-4E16-9B7F-CE832B23B33B}" type="sibTrans">
      <dgm:prSet/>
      <dgm:spPr/>
      <dgm:t>
        <a:bodyPr/>
        <a:lstStyle/>
        <a:p>
          <a:endParaRPr lang="zh-CN" altLang="en-US" sz="1100"/>
        </a:p>
      </dgm:t>
    </dgm:pt>
    <dgm:pt modelId="{888C5CA9-B094-45B5-95A2-E7321DF3866A}">
      <dgm:prSet phldrT="[文本]" custT="1"/>
      <dgm:spPr>
        <a:ln>
          <a:solidFill>
            <a:srgbClr val="7030A0"/>
          </a:solidFill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自行填写报告单（电子版或纸质版）</a:t>
          </a:r>
        </a:p>
      </dgm:t>
    </dgm:pt>
    <dgm:pt modelId="{CF06A3AE-E4C7-4FC4-9455-0B8CDD66E9F8}" cxnId="{154EBC97-DC75-474C-BB60-CC8878608168}" type="parTrans">
      <dgm:prSet/>
      <dgm:spPr/>
      <dgm:t>
        <a:bodyPr/>
        <a:lstStyle/>
        <a:p>
          <a:endParaRPr lang="zh-CN" altLang="en-US" sz="1100"/>
        </a:p>
      </dgm:t>
    </dgm:pt>
    <dgm:pt modelId="{C2656102-B6D3-40B1-9E13-25AC02153503}" cxnId="{154EBC97-DC75-474C-BB60-CC8878608168}" type="sibTrans">
      <dgm:prSet/>
      <dgm:spPr/>
      <dgm:t>
        <a:bodyPr/>
        <a:lstStyle/>
        <a:p>
          <a:endParaRPr lang="zh-CN" altLang="en-US" sz="1100"/>
        </a:p>
      </dgm:t>
    </dgm:pt>
    <dgm:pt modelId="{73F89C94-77F2-4EE8-BED5-C28EDBE1834F}">
      <dgm:prSet phldrT="[文本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上报</a:t>
          </a:r>
        </a:p>
      </dgm:t>
    </dgm:pt>
    <dgm:pt modelId="{5C6E2691-AAF6-457F-90B0-94D41699DCAA}" cxnId="{A5A2C3D6-A2DA-402B-B5EC-2D93431B6669}" type="parTrans">
      <dgm:prSet/>
      <dgm:spPr/>
      <dgm:t>
        <a:bodyPr/>
        <a:lstStyle/>
        <a:p>
          <a:endParaRPr lang="zh-CN" altLang="en-US" sz="1100"/>
        </a:p>
      </dgm:t>
    </dgm:pt>
    <dgm:pt modelId="{E6D21869-5E9B-4F4D-944F-E8975960D336}" cxnId="{A5A2C3D6-A2DA-402B-B5EC-2D93431B6669}" type="sibTrans">
      <dgm:prSet/>
      <dgm:spPr/>
      <dgm:t>
        <a:bodyPr/>
        <a:lstStyle/>
        <a:p>
          <a:endParaRPr lang="zh-CN" altLang="en-US" sz="1100"/>
        </a:p>
      </dgm:t>
    </dgm:pt>
    <dgm:pt modelId="{5631C792-D1C7-4FEE-BE89-1182965B3CE1}">
      <dgm:prSet phldrT="[文本]" custT="1"/>
      <dgm:spPr>
        <a:ln>
          <a:solidFill>
            <a:srgbClr val="FF0000"/>
          </a:solidFill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直接上报到公司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A74B8C-94E5-453D-88F3-E8A12D7AAD1F}" cxnId="{CE02A950-3C93-463C-838A-DCD9B86C9F9B}" type="parTrans">
      <dgm:prSet/>
      <dgm:spPr/>
      <dgm:t>
        <a:bodyPr/>
        <a:lstStyle/>
        <a:p>
          <a:endParaRPr lang="zh-CN" altLang="en-US" sz="1100"/>
        </a:p>
      </dgm:t>
    </dgm:pt>
    <dgm:pt modelId="{DA28C7A3-E7E7-4AC1-93CF-3594F721D9BB}" cxnId="{CE02A950-3C93-463C-838A-DCD9B86C9F9B}" type="sibTrans">
      <dgm:prSet/>
      <dgm:spPr/>
      <dgm:t>
        <a:bodyPr/>
        <a:lstStyle/>
        <a:p>
          <a:endParaRPr lang="zh-CN" altLang="en-US" sz="1100"/>
        </a:p>
      </dgm:t>
    </dgm:pt>
    <dgm:pt modelId="{3F5BA8C5-B878-4AF2-AB6F-A8D047ACE693}">
      <dgm:prSet phldrT="[文本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筛查</a:t>
          </a:r>
        </a:p>
      </dgm:t>
    </dgm:pt>
    <dgm:pt modelId="{AE5368B6-B872-4409-A560-9BB179775DEE}" cxnId="{7D08A6FD-EC34-4D4B-84A2-F8D52F4404C9}" type="parTrans">
      <dgm:prSet/>
      <dgm:spPr/>
      <dgm:t>
        <a:bodyPr/>
        <a:lstStyle/>
        <a:p>
          <a:endParaRPr lang="zh-CN" altLang="en-US"/>
        </a:p>
      </dgm:t>
    </dgm:pt>
    <dgm:pt modelId="{ACC159A4-7638-4D81-84EE-F8A67131C34C}" cxnId="{7D08A6FD-EC34-4D4B-84A2-F8D52F4404C9}" type="sibTrans">
      <dgm:prSet/>
      <dgm:spPr/>
      <dgm:t>
        <a:bodyPr/>
        <a:lstStyle/>
        <a:p>
          <a:endParaRPr lang="zh-CN" altLang="en-US"/>
        </a:p>
      </dgm:t>
    </dgm:pt>
    <dgm:pt modelId="{0E4FA76B-2C4A-4DDE-A07B-291B94A801FA}">
      <dgm:prSet phldrT="[文本]" custT="1"/>
      <dgm:spPr>
        <a:solidFill>
          <a:schemeClr val="bg1"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公司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管理部门对上报的报告单进行梳理和调研</a:t>
          </a:r>
        </a:p>
      </dgm:t>
    </dgm:pt>
    <dgm:pt modelId="{989B4DD2-9663-4A61-8C19-0259F1E6A8C8}" cxnId="{005133C3-0FA6-4C82-926D-EE96AB0946A4}" type="parTrans">
      <dgm:prSet/>
      <dgm:spPr/>
      <dgm:t>
        <a:bodyPr/>
        <a:lstStyle/>
        <a:p>
          <a:endParaRPr lang="zh-CN" altLang="en-US"/>
        </a:p>
      </dgm:t>
    </dgm:pt>
    <dgm:pt modelId="{1F80AA4C-057D-4880-B0F4-119505AD2A8D}" cxnId="{005133C3-0FA6-4C82-926D-EE96AB0946A4}" type="sibTrans">
      <dgm:prSet/>
      <dgm:spPr/>
      <dgm:t>
        <a:bodyPr/>
        <a:lstStyle/>
        <a:p>
          <a:endParaRPr lang="zh-CN" altLang="en-US"/>
        </a:p>
      </dgm:t>
    </dgm:pt>
    <dgm:pt modelId="{99FF26AA-0AE0-4643-9E15-0E11B3739012}">
      <dgm:prSet phldrT="[文本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整改</a:t>
          </a:r>
        </a:p>
      </dgm:t>
    </dgm:pt>
    <dgm:pt modelId="{DBC578FB-E86A-40BD-A162-EA65F773587D}" cxnId="{2BE62EDA-AE35-4A90-849E-455C35335DD7}" type="parTrans">
      <dgm:prSet/>
      <dgm:spPr/>
      <dgm:t>
        <a:bodyPr/>
        <a:lstStyle/>
        <a:p>
          <a:endParaRPr lang="zh-CN" altLang="en-US"/>
        </a:p>
      </dgm:t>
    </dgm:pt>
    <dgm:pt modelId="{5901D6B9-31D7-4F74-90F5-DBC4DBE77FB3}" cxnId="{2BE62EDA-AE35-4A90-849E-455C35335DD7}" type="sibTrans">
      <dgm:prSet/>
      <dgm:spPr/>
      <dgm:t>
        <a:bodyPr/>
        <a:lstStyle/>
        <a:p>
          <a:endParaRPr lang="zh-CN" altLang="en-US"/>
        </a:p>
      </dgm:t>
    </dgm:pt>
    <dgm:pt modelId="{4BDE1761-3627-4081-8500-F0BD234C9021}">
      <dgm:prSet phldrT="[文本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复核与关闭</a:t>
          </a:r>
        </a:p>
      </dgm:t>
    </dgm:pt>
    <dgm:pt modelId="{FC4F1DBB-2B0C-41BA-B5D1-683C2DECCB06}" cxnId="{A323507D-D21D-4D3C-A276-060DA73AE208}" type="parTrans">
      <dgm:prSet/>
      <dgm:spPr/>
      <dgm:t>
        <a:bodyPr/>
        <a:lstStyle/>
        <a:p>
          <a:endParaRPr lang="zh-CN" altLang="en-US"/>
        </a:p>
      </dgm:t>
    </dgm:pt>
    <dgm:pt modelId="{C77C8302-0EDE-432E-A91F-5BE941916576}" cxnId="{A323507D-D21D-4D3C-A276-060DA73AE208}" type="sibTrans">
      <dgm:prSet/>
      <dgm:spPr/>
      <dgm:t>
        <a:bodyPr/>
        <a:lstStyle/>
        <a:p>
          <a:endParaRPr lang="zh-CN" altLang="en-US"/>
        </a:p>
      </dgm:t>
    </dgm:pt>
    <dgm:pt modelId="{D2C1EE35-48C8-497A-82CF-2478456754C9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针对有效报告制定整改方案并落实</a:t>
          </a:r>
        </a:p>
      </dgm:t>
    </dgm:pt>
    <dgm:pt modelId="{CBC53EE2-8282-4FC7-83A2-09B70CA53C8C}" cxnId="{852E88DA-39F9-40D1-883A-0077D2D3659C}" type="parTrans">
      <dgm:prSet/>
      <dgm:spPr/>
      <dgm:t>
        <a:bodyPr/>
        <a:lstStyle/>
        <a:p>
          <a:endParaRPr lang="zh-CN" altLang="en-US"/>
        </a:p>
      </dgm:t>
    </dgm:pt>
    <dgm:pt modelId="{918E5DC9-2A84-4B9E-A0A4-107F7B1900F7}" cxnId="{852E88DA-39F9-40D1-883A-0077D2D3659C}" type="sibTrans">
      <dgm:prSet/>
      <dgm:spPr/>
      <dgm:t>
        <a:bodyPr/>
        <a:lstStyle/>
        <a:p>
          <a:endParaRPr lang="zh-CN" altLang="en-US"/>
        </a:p>
      </dgm:t>
    </dgm:pt>
    <dgm:pt modelId="{3314C288-F2B8-4F18-84A1-1F84D37974E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对整改效果进行复核，达标后项目予以关闭</a:t>
          </a:r>
        </a:p>
      </dgm:t>
    </dgm:pt>
    <dgm:pt modelId="{B973FDEB-0D69-4C0B-8C8E-231B39ABB6B5}" cxnId="{148F4390-AADF-4CE9-89A3-5520E9EF13AD}" type="parTrans">
      <dgm:prSet/>
      <dgm:spPr/>
      <dgm:t>
        <a:bodyPr/>
        <a:lstStyle/>
        <a:p>
          <a:endParaRPr lang="zh-CN" altLang="en-US"/>
        </a:p>
      </dgm:t>
    </dgm:pt>
    <dgm:pt modelId="{5BA6CE2E-55C7-4432-88EB-1B6D632644D9}" cxnId="{148F4390-AADF-4CE9-89A3-5520E9EF13AD}" type="sibTrans">
      <dgm:prSet/>
      <dgm:spPr/>
      <dgm:t>
        <a:bodyPr/>
        <a:lstStyle/>
        <a:p>
          <a:endParaRPr lang="zh-CN" altLang="en-US"/>
        </a:p>
      </dgm:t>
    </dgm:pt>
    <dgm:pt modelId="{70EEEB43-6F3C-46AB-B6BA-CEEFF0E48AE9}" type="pres">
      <dgm:prSet presAssocID="{D72670F7-7440-4FF7-8B3F-AD334271547B}" presName="linearFlow" presStyleCnt="0">
        <dgm:presLayoutVars>
          <dgm:dir/>
          <dgm:animLvl val="lvl"/>
          <dgm:resizeHandles val="exact"/>
        </dgm:presLayoutVars>
      </dgm:prSet>
      <dgm:spPr/>
    </dgm:pt>
    <dgm:pt modelId="{1A4682FC-BE75-418D-AAB2-F63CFB1E8C7C}" type="pres">
      <dgm:prSet presAssocID="{CBB6A9BF-5BDF-4207-8379-6328C5E8B03E}" presName="composite" presStyleCnt="0"/>
      <dgm:spPr/>
    </dgm:pt>
    <dgm:pt modelId="{C7EB7270-8BC2-4212-BC47-B4C3612B1683}" type="pres">
      <dgm:prSet presAssocID="{CBB6A9BF-5BDF-4207-8379-6328C5E8B03E}" presName="parentText" presStyleLbl="alignNode1" presStyleIdx="0" presStyleCnt="6" custLinFactNeighborX="0" custLinFactNeighborY="-7573">
        <dgm:presLayoutVars>
          <dgm:chMax val="1"/>
          <dgm:bulletEnabled val="1"/>
        </dgm:presLayoutVars>
      </dgm:prSet>
      <dgm:spPr/>
    </dgm:pt>
    <dgm:pt modelId="{FC7AF789-1B27-42C8-9EF2-E9D09141E7AE}" type="pres">
      <dgm:prSet presAssocID="{CBB6A9BF-5BDF-4207-8379-6328C5E8B03E}" presName="descendantText" presStyleLbl="alignAcc1" presStyleIdx="0" presStyleCnt="6">
        <dgm:presLayoutVars>
          <dgm:bulletEnabled val="1"/>
        </dgm:presLayoutVars>
      </dgm:prSet>
      <dgm:spPr/>
    </dgm:pt>
    <dgm:pt modelId="{B413036D-C0AD-4435-BBDC-30250416A7BB}" type="pres">
      <dgm:prSet presAssocID="{EBD4BE08-0734-43F1-A966-19CB7BFB8E45}" presName="sp" presStyleCnt="0"/>
      <dgm:spPr/>
    </dgm:pt>
    <dgm:pt modelId="{5EE5DC69-F143-4DFC-9151-C9405C84D35B}" type="pres">
      <dgm:prSet presAssocID="{8685F3E3-29C5-4C87-BFB6-DAEA26EB0B81}" presName="composite" presStyleCnt="0"/>
      <dgm:spPr/>
    </dgm:pt>
    <dgm:pt modelId="{35A432EA-16BF-44A7-A84D-C64340EB350C}" type="pres">
      <dgm:prSet presAssocID="{8685F3E3-29C5-4C87-BFB6-DAEA26EB0B8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6B5E44B-3961-4A06-9539-1486B540E266}" type="pres">
      <dgm:prSet presAssocID="{8685F3E3-29C5-4C87-BFB6-DAEA26EB0B81}" presName="descendantText" presStyleLbl="alignAcc1" presStyleIdx="1" presStyleCnt="6">
        <dgm:presLayoutVars>
          <dgm:bulletEnabled val="1"/>
        </dgm:presLayoutVars>
      </dgm:prSet>
      <dgm:spPr/>
    </dgm:pt>
    <dgm:pt modelId="{864D4089-0AC6-46AE-B3F5-9F0B90F1EBB2}" type="pres">
      <dgm:prSet presAssocID="{BB239323-9F87-4733-8369-35CC935E38F5}" presName="sp" presStyleCnt="0"/>
      <dgm:spPr/>
    </dgm:pt>
    <dgm:pt modelId="{93A29B62-3768-4660-80C5-5312FE6EFAA2}" type="pres">
      <dgm:prSet presAssocID="{73F89C94-77F2-4EE8-BED5-C28EDBE1834F}" presName="composite" presStyleCnt="0"/>
      <dgm:spPr/>
    </dgm:pt>
    <dgm:pt modelId="{DEDAA6FA-6D27-466F-81DD-060391BAE05D}" type="pres">
      <dgm:prSet presAssocID="{73F89C94-77F2-4EE8-BED5-C28EDBE1834F}" presName="parentText" presStyleLbl="alignNode1" presStyleIdx="2" presStyleCnt="6" custLinFactNeighborX="0" custLinFactNeighborY="4605">
        <dgm:presLayoutVars>
          <dgm:chMax val="1"/>
          <dgm:bulletEnabled val="1"/>
        </dgm:presLayoutVars>
      </dgm:prSet>
      <dgm:spPr/>
    </dgm:pt>
    <dgm:pt modelId="{10EB0AE3-E396-470B-B1B7-A0288D23CA21}" type="pres">
      <dgm:prSet presAssocID="{73F89C94-77F2-4EE8-BED5-C28EDBE1834F}" presName="descendantText" presStyleLbl="alignAcc1" presStyleIdx="2" presStyleCnt="6">
        <dgm:presLayoutVars>
          <dgm:bulletEnabled val="1"/>
        </dgm:presLayoutVars>
      </dgm:prSet>
      <dgm:spPr/>
    </dgm:pt>
    <dgm:pt modelId="{690DB18C-D7B1-45CF-8748-CECFE31D6899}" type="pres">
      <dgm:prSet presAssocID="{E6D21869-5E9B-4F4D-944F-E8975960D336}" presName="sp" presStyleCnt="0"/>
      <dgm:spPr/>
    </dgm:pt>
    <dgm:pt modelId="{DCDF5DA9-460B-4D08-B017-2731DD5A7CB2}" type="pres">
      <dgm:prSet presAssocID="{3F5BA8C5-B878-4AF2-AB6F-A8D047ACE693}" presName="composite" presStyleCnt="0"/>
      <dgm:spPr/>
    </dgm:pt>
    <dgm:pt modelId="{B36AFA13-D271-402A-B4C2-1E580F98735E}" type="pres">
      <dgm:prSet presAssocID="{3F5BA8C5-B878-4AF2-AB6F-A8D047ACE693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BBBDDED-4650-4D83-B164-7E84D1EE4FD0}" type="pres">
      <dgm:prSet presAssocID="{3F5BA8C5-B878-4AF2-AB6F-A8D047ACE693}" presName="descendantText" presStyleLbl="alignAcc1" presStyleIdx="3" presStyleCnt="6">
        <dgm:presLayoutVars>
          <dgm:bulletEnabled val="1"/>
        </dgm:presLayoutVars>
      </dgm:prSet>
      <dgm:spPr/>
    </dgm:pt>
    <dgm:pt modelId="{8A2FE288-AA7A-419C-9B96-DDCC1DE119CA}" type="pres">
      <dgm:prSet presAssocID="{ACC159A4-7638-4D81-84EE-F8A67131C34C}" presName="sp" presStyleCnt="0"/>
      <dgm:spPr/>
    </dgm:pt>
    <dgm:pt modelId="{6CCDF176-974A-40BA-8B53-A8DC4D5FF2E5}" type="pres">
      <dgm:prSet presAssocID="{99FF26AA-0AE0-4643-9E15-0E11B3739012}" presName="composite" presStyleCnt="0"/>
      <dgm:spPr/>
    </dgm:pt>
    <dgm:pt modelId="{B7F255A7-C0FD-4738-AC2D-AE685B94908A}" type="pres">
      <dgm:prSet presAssocID="{99FF26AA-0AE0-4643-9E15-0E11B373901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20FBC55-71C6-4C79-916A-A89870A03CDE}" type="pres">
      <dgm:prSet presAssocID="{99FF26AA-0AE0-4643-9E15-0E11B3739012}" presName="descendantText" presStyleLbl="alignAcc1" presStyleIdx="4" presStyleCnt="6">
        <dgm:presLayoutVars>
          <dgm:bulletEnabled val="1"/>
        </dgm:presLayoutVars>
      </dgm:prSet>
      <dgm:spPr/>
    </dgm:pt>
    <dgm:pt modelId="{6A8D8D5A-8E42-48E1-8288-052C2A38C0DD}" type="pres">
      <dgm:prSet presAssocID="{5901D6B9-31D7-4F74-90F5-DBC4DBE77FB3}" presName="sp" presStyleCnt="0"/>
      <dgm:spPr/>
    </dgm:pt>
    <dgm:pt modelId="{5FFA7452-5B39-455B-9CF7-10FE4EC767B6}" type="pres">
      <dgm:prSet presAssocID="{4BDE1761-3627-4081-8500-F0BD234C9021}" presName="composite" presStyleCnt="0"/>
      <dgm:spPr/>
    </dgm:pt>
    <dgm:pt modelId="{F72DEA22-96FF-49D5-8E95-BA857C10DCA3}" type="pres">
      <dgm:prSet presAssocID="{4BDE1761-3627-4081-8500-F0BD234C902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ED4A472-24E2-40C2-B95D-0498171D0E6A}" type="pres">
      <dgm:prSet presAssocID="{4BDE1761-3627-4081-8500-F0BD234C902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42545909-D2CB-4140-9CC1-287EE63D26A1}" type="presOf" srcId="{888C5CA9-B094-45B5-95A2-E7321DF3866A}" destId="{46B5E44B-3961-4A06-9539-1486B540E266}" srcOrd="0" destOrd="0" presId="urn:microsoft.com/office/officeart/2005/8/layout/chevron2"/>
    <dgm:cxn modelId="{3A1CE81F-B84D-4626-8813-77F440245AAE}" type="presOf" srcId="{84C5846F-FCC7-4C8B-930A-38E1446CCFBB}" destId="{FC7AF789-1B27-42C8-9EF2-E9D09141E7AE}" srcOrd="0" destOrd="0" presId="urn:microsoft.com/office/officeart/2005/8/layout/chevron2"/>
    <dgm:cxn modelId="{D42B572F-869D-4EA7-9EC5-487176055355}" type="presOf" srcId="{D2C1EE35-48C8-497A-82CF-2478456754C9}" destId="{F20FBC55-71C6-4C79-916A-A89870A03CDE}" srcOrd="0" destOrd="0" presId="urn:microsoft.com/office/officeart/2005/8/layout/chevron2"/>
    <dgm:cxn modelId="{E55B3F5C-D7F1-46C2-BDEC-11BABB67D436}" srcId="{D72670F7-7440-4FF7-8B3F-AD334271547B}" destId="{CBB6A9BF-5BDF-4207-8379-6328C5E8B03E}" srcOrd="0" destOrd="0" parTransId="{F0042AC1-C1D4-470F-9198-A855D2F6B28A}" sibTransId="{EBD4BE08-0734-43F1-A966-19CB7BFB8E45}"/>
    <dgm:cxn modelId="{1A5A9168-E479-4B3B-88E9-84039A75A896}" type="presOf" srcId="{8685F3E3-29C5-4C87-BFB6-DAEA26EB0B81}" destId="{35A432EA-16BF-44A7-A84D-C64340EB350C}" srcOrd="0" destOrd="0" presId="urn:microsoft.com/office/officeart/2005/8/layout/chevron2"/>
    <dgm:cxn modelId="{CE02A950-3C93-463C-838A-DCD9B86C9F9B}" srcId="{73F89C94-77F2-4EE8-BED5-C28EDBE1834F}" destId="{5631C792-D1C7-4FEE-BE89-1182965B3CE1}" srcOrd="0" destOrd="0" parTransId="{45A74B8C-94E5-453D-88F3-E8A12D7AAD1F}" sibTransId="{DA28C7A3-E7E7-4AC1-93CF-3594F721D9BB}"/>
    <dgm:cxn modelId="{525A4458-5269-4A6B-A6AA-969ED014D4FA}" type="presOf" srcId="{3F5BA8C5-B878-4AF2-AB6F-A8D047ACE693}" destId="{B36AFA13-D271-402A-B4C2-1E580F98735E}" srcOrd="0" destOrd="0" presId="urn:microsoft.com/office/officeart/2005/8/layout/chevron2"/>
    <dgm:cxn modelId="{A323507D-D21D-4D3C-A276-060DA73AE208}" srcId="{D72670F7-7440-4FF7-8B3F-AD334271547B}" destId="{4BDE1761-3627-4081-8500-F0BD234C9021}" srcOrd="5" destOrd="0" parTransId="{FC4F1DBB-2B0C-41BA-B5D1-683C2DECCB06}" sibTransId="{C77C8302-0EDE-432E-A91F-5BE941916576}"/>
    <dgm:cxn modelId="{B12D507F-E89B-4679-B753-33095D61E467}" type="presOf" srcId="{73F89C94-77F2-4EE8-BED5-C28EDBE1834F}" destId="{DEDAA6FA-6D27-466F-81DD-060391BAE05D}" srcOrd="0" destOrd="0" presId="urn:microsoft.com/office/officeart/2005/8/layout/chevron2"/>
    <dgm:cxn modelId="{BA75A07F-CC6E-47AB-A275-794727877DEF}" type="presOf" srcId="{D72670F7-7440-4FF7-8B3F-AD334271547B}" destId="{70EEEB43-6F3C-46AB-B6BA-CEEFF0E48AE9}" srcOrd="0" destOrd="0" presId="urn:microsoft.com/office/officeart/2005/8/layout/chevron2"/>
    <dgm:cxn modelId="{E32D7D81-A75D-4A88-A8CC-4E3C526619E1}" type="presOf" srcId="{99FF26AA-0AE0-4643-9E15-0E11B3739012}" destId="{B7F255A7-C0FD-4738-AC2D-AE685B94908A}" srcOrd="0" destOrd="0" presId="urn:microsoft.com/office/officeart/2005/8/layout/chevron2"/>
    <dgm:cxn modelId="{148F4390-AADF-4CE9-89A3-5520E9EF13AD}" srcId="{4BDE1761-3627-4081-8500-F0BD234C9021}" destId="{3314C288-F2B8-4F18-84A1-1F84D37974E7}" srcOrd="0" destOrd="0" parTransId="{B973FDEB-0D69-4C0B-8C8E-231B39ABB6B5}" sibTransId="{5BA6CE2E-55C7-4432-88EB-1B6D632644D9}"/>
    <dgm:cxn modelId="{154EBC97-DC75-474C-BB60-CC8878608168}" srcId="{8685F3E3-29C5-4C87-BFB6-DAEA26EB0B81}" destId="{888C5CA9-B094-45B5-95A2-E7321DF3866A}" srcOrd="0" destOrd="0" parTransId="{CF06A3AE-E4C7-4FC4-9455-0B8CDD66E9F8}" sibTransId="{C2656102-B6D3-40B1-9E13-25AC02153503}"/>
    <dgm:cxn modelId="{2BF16BA2-348D-483E-91E5-649D811EB665}" type="presOf" srcId="{3314C288-F2B8-4F18-84A1-1F84D37974E7}" destId="{AED4A472-24E2-40C2-B95D-0498171D0E6A}" srcOrd="0" destOrd="0" presId="urn:microsoft.com/office/officeart/2005/8/layout/chevron2"/>
    <dgm:cxn modelId="{223C45A6-7508-487C-A44C-DD41284F91B3}" type="presOf" srcId="{0E4FA76B-2C4A-4DDE-A07B-291B94A801FA}" destId="{EBBBDDED-4650-4D83-B164-7E84D1EE4FD0}" srcOrd="0" destOrd="0" presId="urn:microsoft.com/office/officeart/2005/8/layout/chevron2"/>
    <dgm:cxn modelId="{43E07BAB-CA01-4862-9CA0-442F43DEC95F}" srcId="{CBB6A9BF-5BDF-4207-8379-6328C5E8B03E}" destId="{84C5846F-FCC7-4C8B-930A-38E1446CCFBB}" srcOrd="0" destOrd="0" parTransId="{0580ED0E-D165-4DF6-8C62-3F9B82F9FF0A}" sibTransId="{E78F5884-340F-4496-AA94-BF8A288B7307}"/>
    <dgm:cxn modelId="{4FDFDDAB-FC07-4E16-9B7F-CE832B23B33B}" srcId="{D72670F7-7440-4FF7-8B3F-AD334271547B}" destId="{8685F3E3-29C5-4C87-BFB6-DAEA26EB0B81}" srcOrd="1" destOrd="0" parTransId="{067864B0-0612-4600-A7D5-EDC74144A20A}" sibTransId="{BB239323-9F87-4733-8369-35CC935E38F5}"/>
    <dgm:cxn modelId="{005133C3-0FA6-4C82-926D-EE96AB0946A4}" srcId="{3F5BA8C5-B878-4AF2-AB6F-A8D047ACE693}" destId="{0E4FA76B-2C4A-4DDE-A07B-291B94A801FA}" srcOrd="0" destOrd="0" parTransId="{989B4DD2-9663-4A61-8C19-0259F1E6A8C8}" sibTransId="{1F80AA4C-057D-4880-B0F4-119505AD2A8D}"/>
    <dgm:cxn modelId="{A5A2C3D6-A2DA-402B-B5EC-2D93431B6669}" srcId="{D72670F7-7440-4FF7-8B3F-AD334271547B}" destId="{73F89C94-77F2-4EE8-BED5-C28EDBE1834F}" srcOrd="2" destOrd="0" parTransId="{5C6E2691-AAF6-457F-90B0-94D41699DCAA}" sibTransId="{E6D21869-5E9B-4F4D-944F-E8975960D336}"/>
    <dgm:cxn modelId="{2BE62EDA-AE35-4A90-849E-455C35335DD7}" srcId="{D72670F7-7440-4FF7-8B3F-AD334271547B}" destId="{99FF26AA-0AE0-4643-9E15-0E11B3739012}" srcOrd="4" destOrd="0" parTransId="{DBC578FB-E86A-40BD-A162-EA65F773587D}" sibTransId="{5901D6B9-31D7-4F74-90F5-DBC4DBE77FB3}"/>
    <dgm:cxn modelId="{852E88DA-39F9-40D1-883A-0077D2D3659C}" srcId="{99FF26AA-0AE0-4643-9E15-0E11B3739012}" destId="{D2C1EE35-48C8-497A-82CF-2478456754C9}" srcOrd="0" destOrd="0" parTransId="{CBC53EE2-8282-4FC7-83A2-09B70CA53C8C}" sibTransId="{918E5DC9-2A84-4B9E-A0A4-107F7B1900F7}"/>
    <dgm:cxn modelId="{715A88E1-ACE9-49EF-8A1C-732AF3B441B1}" type="presOf" srcId="{CBB6A9BF-5BDF-4207-8379-6328C5E8B03E}" destId="{C7EB7270-8BC2-4212-BC47-B4C3612B1683}" srcOrd="0" destOrd="0" presId="urn:microsoft.com/office/officeart/2005/8/layout/chevron2"/>
    <dgm:cxn modelId="{CEA9EEFA-6D41-4CF6-8623-EAFAB43BA94E}" type="presOf" srcId="{4BDE1761-3627-4081-8500-F0BD234C9021}" destId="{F72DEA22-96FF-49D5-8E95-BA857C10DCA3}" srcOrd="0" destOrd="0" presId="urn:microsoft.com/office/officeart/2005/8/layout/chevron2"/>
    <dgm:cxn modelId="{7D08A6FD-EC34-4D4B-84A2-F8D52F4404C9}" srcId="{D72670F7-7440-4FF7-8B3F-AD334271547B}" destId="{3F5BA8C5-B878-4AF2-AB6F-A8D047ACE693}" srcOrd="3" destOrd="0" parTransId="{AE5368B6-B872-4409-A560-9BB179775DEE}" sibTransId="{ACC159A4-7638-4D81-84EE-F8A67131C34C}"/>
    <dgm:cxn modelId="{69D6E4FE-42C7-4505-85B0-8196D4B1455B}" type="presOf" srcId="{5631C792-D1C7-4FEE-BE89-1182965B3CE1}" destId="{10EB0AE3-E396-470B-B1B7-A0288D23CA21}" srcOrd="0" destOrd="0" presId="urn:microsoft.com/office/officeart/2005/8/layout/chevron2"/>
    <dgm:cxn modelId="{7693F36B-56A2-45F0-93A6-21DBA5390EA0}" type="presParOf" srcId="{70EEEB43-6F3C-46AB-B6BA-CEEFF0E48AE9}" destId="{1A4682FC-BE75-418D-AAB2-F63CFB1E8C7C}" srcOrd="0" destOrd="0" presId="urn:microsoft.com/office/officeart/2005/8/layout/chevron2"/>
    <dgm:cxn modelId="{F4BBF2B6-C749-49B7-9590-CBB08E2D3A30}" type="presParOf" srcId="{1A4682FC-BE75-418D-AAB2-F63CFB1E8C7C}" destId="{C7EB7270-8BC2-4212-BC47-B4C3612B1683}" srcOrd="0" destOrd="0" presId="urn:microsoft.com/office/officeart/2005/8/layout/chevron2"/>
    <dgm:cxn modelId="{4056ED63-AB71-4F71-ADC1-9BB8CF203280}" type="presParOf" srcId="{1A4682FC-BE75-418D-AAB2-F63CFB1E8C7C}" destId="{FC7AF789-1B27-42C8-9EF2-E9D09141E7AE}" srcOrd="1" destOrd="0" presId="urn:microsoft.com/office/officeart/2005/8/layout/chevron2"/>
    <dgm:cxn modelId="{00984C40-EC9F-424D-8F59-18CF0E602572}" type="presParOf" srcId="{70EEEB43-6F3C-46AB-B6BA-CEEFF0E48AE9}" destId="{B413036D-C0AD-4435-BBDC-30250416A7BB}" srcOrd="1" destOrd="0" presId="urn:microsoft.com/office/officeart/2005/8/layout/chevron2"/>
    <dgm:cxn modelId="{BAD970CD-4F30-45D8-B68C-BD9673042B21}" type="presParOf" srcId="{70EEEB43-6F3C-46AB-B6BA-CEEFF0E48AE9}" destId="{5EE5DC69-F143-4DFC-9151-C9405C84D35B}" srcOrd="2" destOrd="0" presId="urn:microsoft.com/office/officeart/2005/8/layout/chevron2"/>
    <dgm:cxn modelId="{EC6A6B54-8B20-4518-BDC9-0883F58CC448}" type="presParOf" srcId="{5EE5DC69-F143-4DFC-9151-C9405C84D35B}" destId="{35A432EA-16BF-44A7-A84D-C64340EB350C}" srcOrd="0" destOrd="0" presId="urn:microsoft.com/office/officeart/2005/8/layout/chevron2"/>
    <dgm:cxn modelId="{3A523771-EC41-4BA7-A43F-DC0985C89849}" type="presParOf" srcId="{5EE5DC69-F143-4DFC-9151-C9405C84D35B}" destId="{46B5E44B-3961-4A06-9539-1486B540E266}" srcOrd="1" destOrd="0" presId="urn:microsoft.com/office/officeart/2005/8/layout/chevron2"/>
    <dgm:cxn modelId="{7222372B-D5C8-4875-8D68-55C575909F7B}" type="presParOf" srcId="{70EEEB43-6F3C-46AB-B6BA-CEEFF0E48AE9}" destId="{864D4089-0AC6-46AE-B3F5-9F0B90F1EBB2}" srcOrd="3" destOrd="0" presId="urn:microsoft.com/office/officeart/2005/8/layout/chevron2"/>
    <dgm:cxn modelId="{9DB580E6-D996-48E9-B1B7-C6B511E48EF0}" type="presParOf" srcId="{70EEEB43-6F3C-46AB-B6BA-CEEFF0E48AE9}" destId="{93A29B62-3768-4660-80C5-5312FE6EFAA2}" srcOrd="4" destOrd="0" presId="urn:microsoft.com/office/officeart/2005/8/layout/chevron2"/>
    <dgm:cxn modelId="{64710920-ABAE-48AE-B4B2-32F2AD0757F3}" type="presParOf" srcId="{93A29B62-3768-4660-80C5-5312FE6EFAA2}" destId="{DEDAA6FA-6D27-466F-81DD-060391BAE05D}" srcOrd="0" destOrd="0" presId="urn:microsoft.com/office/officeart/2005/8/layout/chevron2"/>
    <dgm:cxn modelId="{2F6D1C99-95B7-47CA-92F5-BC4CF7677CF7}" type="presParOf" srcId="{93A29B62-3768-4660-80C5-5312FE6EFAA2}" destId="{10EB0AE3-E396-470B-B1B7-A0288D23CA21}" srcOrd="1" destOrd="0" presId="urn:microsoft.com/office/officeart/2005/8/layout/chevron2"/>
    <dgm:cxn modelId="{84A820C4-9A9D-4C98-BEC7-FF930C615D45}" type="presParOf" srcId="{70EEEB43-6F3C-46AB-B6BA-CEEFF0E48AE9}" destId="{690DB18C-D7B1-45CF-8748-CECFE31D6899}" srcOrd="5" destOrd="0" presId="urn:microsoft.com/office/officeart/2005/8/layout/chevron2"/>
    <dgm:cxn modelId="{7505EBEA-3688-4AA1-9606-D2F14F2A6232}" type="presParOf" srcId="{70EEEB43-6F3C-46AB-B6BA-CEEFF0E48AE9}" destId="{DCDF5DA9-460B-4D08-B017-2731DD5A7CB2}" srcOrd="6" destOrd="0" presId="urn:microsoft.com/office/officeart/2005/8/layout/chevron2"/>
    <dgm:cxn modelId="{0EBF90AA-F0F5-4FA1-806C-5247ECBB2AA8}" type="presParOf" srcId="{DCDF5DA9-460B-4D08-B017-2731DD5A7CB2}" destId="{B36AFA13-D271-402A-B4C2-1E580F98735E}" srcOrd="0" destOrd="0" presId="urn:microsoft.com/office/officeart/2005/8/layout/chevron2"/>
    <dgm:cxn modelId="{9E2052E8-352F-4EFE-8D63-72AC1F906B42}" type="presParOf" srcId="{DCDF5DA9-460B-4D08-B017-2731DD5A7CB2}" destId="{EBBBDDED-4650-4D83-B164-7E84D1EE4FD0}" srcOrd="1" destOrd="0" presId="urn:microsoft.com/office/officeart/2005/8/layout/chevron2"/>
    <dgm:cxn modelId="{68D351E5-6E91-4AD3-B2A3-D720E3C3C188}" type="presParOf" srcId="{70EEEB43-6F3C-46AB-B6BA-CEEFF0E48AE9}" destId="{8A2FE288-AA7A-419C-9B96-DDCC1DE119CA}" srcOrd="7" destOrd="0" presId="urn:microsoft.com/office/officeart/2005/8/layout/chevron2"/>
    <dgm:cxn modelId="{4A7F8081-A54C-4A31-9812-32B207370C3B}" type="presParOf" srcId="{70EEEB43-6F3C-46AB-B6BA-CEEFF0E48AE9}" destId="{6CCDF176-974A-40BA-8B53-A8DC4D5FF2E5}" srcOrd="8" destOrd="0" presId="urn:microsoft.com/office/officeart/2005/8/layout/chevron2"/>
    <dgm:cxn modelId="{1D99C2D6-55EB-48A5-9D78-3EC473BD5E5E}" type="presParOf" srcId="{6CCDF176-974A-40BA-8B53-A8DC4D5FF2E5}" destId="{B7F255A7-C0FD-4738-AC2D-AE685B94908A}" srcOrd="0" destOrd="0" presId="urn:microsoft.com/office/officeart/2005/8/layout/chevron2"/>
    <dgm:cxn modelId="{A0868DE4-0259-4CE8-ACDF-F2BCF7AA2471}" type="presParOf" srcId="{6CCDF176-974A-40BA-8B53-A8DC4D5FF2E5}" destId="{F20FBC55-71C6-4C79-916A-A89870A03CDE}" srcOrd="1" destOrd="0" presId="urn:microsoft.com/office/officeart/2005/8/layout/chevron2"/>
    <dgm:cxn modelId="{F72C6E61-25B7-48F7-8BC4-FE2E3AC96458}" type="presParOf" srcId="{70EEEB43-6F3C-46AB-B6BA-CEEFF0E48AE9}" destId="{6A8D8D5A-8E42-48E1-8288-052C2A38C0DD}" srcOrd="9" destOrd="0" presId="urn:microsoft.com/office/officeart/2005/8/layout/chevron2"/>
    <dgm:cxn modelId="{835FA0A6-216D-4A22-AD47-251914AB4A3B}" type="presParOf" srcId="{70EEEB43-6F3C-46AB-B6BA-CEEFF0E48AE9}" destId="{5FFA7452-5B39-455B-9CF7-10FE4EC767B6}" srcOrd="10" destOrd="0" presId="urn:microsoft.com/office/officeart/2005/8/layout/chevron2"/>
    <dgm:cxn modelId="{9BB40E33-9822-47A6-9CC9-7C1FE5899818}" type="presParOf" srcId="{5FFA7452-5B39-455B-9CF7-10FE4EC767B6}" destId="{F72DEA22-96FF-49D5-8E95-BA857C10DCA3}" srcOrd="0" destOrd="0" presId="urn:microsoft.com/office/officeart/2005/8/layout/chevron2"/>
    <dgm:cxn modelId="{3B473F5D-216C-4865-9CD5-326AE807CCF7}" type="presParOf" srcId="{5FFA7452-5B39-455B-9CF7-10FE4EC767B6}" destId="{AED4A472-24E2-40C2-B95D-0498171D0E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2AFC51-DBF7-4C2D-AA41-3A124F18B74E}" type="doc">
      <dgm:prSet loTypeId="urn:microsoft.com/office/officeart/2005/8/layout/gear1#1" loCatId="process" qsTypeId="urn:microsoft.com/office/officeart/2005/8/quickstyle/simple1#4" qsCatId="simple" csTypeId="urn:microsoft.com/office/officeart/2005/8/colors/accent1_2#4" csCatId="accent1" phldr="1"/>
      <dgm:spPr/>
    </dgm:pt>
    <dgm:pt modelId="{908EBE27-E133-4FF6-848B-8A0A46F0AA60}">
      <dgm:prSet phldrT="[文本]" custT="1"/>
      <dgm:spPr>
        <a:solidFill>
          <a:schemeClr val="tx2"/>
        </a:solidFill>
      </dgm:spPr>
      <dgm:t>
        <a:bodyPr/>
        <a:lstStyle/>
        <a:p>
          <a:r>
            <a: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不记名</a:t>
          </a:r>
        </a:p>
      </dgm:t>
    </dgm:pt>
    <dgm:pt modelId="{2C9652BC-2693-4793-895A-7D0BC7156AA2}" cxnId="{E928580D-9007-4D39-9E09-AC61D06380C7}" type="parTrans">
      <dgm:prSet/>
      <dgm:spPr/>
      <dgm:t>
        <a:bodyPr/>
        <a:lstStyle/>
        <a:p>
          <a:endParaRPr lang="zh-CN" altLang="en-US"/>
        </a:p>
      </dgm:t>
    </dgm:pt>
    <dgm:pt modelId="{B8098115-A28E-43E2-A5C1-B680B6FA7DF5}" cxnId="{E928580D-9007-4D39-9E09-AC61D06380C7}" type="sibTrans">
      <dgm:prSet/>
      <dgm:spPr/>
      <dgm:t>
        <a:bodyPr/>
        <a:lstStyle/>
        <a:p>
          <a:endParaRPr lang="zh-CN" altLang="en-US"/>
        </a:p>
      </dgm:t>
    </dgm:pt>
    <dgm:pt modelId="{4A75A62F-C4E9-4FD4-8BDE-91DECF0F414F}">
      <dgm:prSet phldrT="[文本]" custT="1"/>
      <dgm:spPr>
        <a:solidFill>
          <a:srgbClr val="FFC000"/>
        </a:solidFill>
      </dgm:spPr>
      <dgm:t>
        <a:bodyPr/>
        <a:lstStyle/>
        <a:p>
          <a:r>
            <a: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直接上报</a:t>
          </a:r>
        </a:p>
      </dgm:t>
    </dgm:pt>
    <dgm:pt modelId="{3D2F891E-A413-4C06-90A9-2D4916D11C8A}" cxnId="{B26F1E4C-7353-42B0-AB5D-B17575229349}" type="parTrans">
      <dgm:prSet/>
      <dgm:spPr/>
      <dgm:t>
        <a:bodyPr/>
        <a:lstStyle/>
        <a:p>
          <a:endParaRPr lang="zh-CN" altLang="en-US"/>
        </a:p>
      </dgm:t>
    </dgm:pt>
    <dgm:pt modelId="{102ACA89-661A-4B4D-BB68-989D632C4CA4}" cxnId="{B26F1E4C-7353-42B0-AB5D-B17575229349}" type="sibTrans">
      <dgm:prSet/>
      <dgm:spPr/>
      <dgm:t>
        <a:bodyPr/>
        <a:lstStyle/>
        <a:p>
          <a:endParaRPr lang="zh-CN" altLang="en-US"/>
        </a:p>
      </dgm:t>
    </dgm:pt>
    <dgm:pt modelId="{9C8117BF-4D7A-45AA-8A28-739B320D9715}">
      <dgm:prSet phldrT="[文本]" custT="1"/>
      <dgm:spPr>
        <a:solidFill>
          <a:srgbClr val="92D050"/>
        </a:solidFill>
      </dgm:spPr>
      <dgm:t>
        <a:bodyPr/>
        <a:lstStyle/>
        <a:p>
          <a:r>
            <a: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奖励与激励</a:t>
          </a:r>
        </a:p>
      </dgm:t>
    </dgm:pt>
    <dgm:pt modelId="{6A138570-BFC3-48FF-AF30-B2ECAA335E47}" cxnId="{E978E02E-4231-4B65-8813-9DD1A29857F2}" type="parTrans">
      <dgm:prSet/>
      <dgm:spPr/>
      <dgm:t>
        <a:bodyPr/>
        <a:lstStyle/>
        <a:p>
          <a:endParaRPr lang="zh-CN" altLang="en-US"/>
        </a:p>
      </dgm:t>
    </dgm:pt>
    <dgm:pt modelId="{319FBEFD-07E6-4211-A505-63D7C0F479BE}" cxnId="{E978E02E-4231-4B65-8813-9DD1A29857F2}" type="sibTrans">
      <dgm:prSet/>
      <dgm:spPr/>
      <dgm:t>
        <a:bodyPr/>
        <a:lstStyle/>
        <a:p>
          <a:endParaRPr lang="zh-CN" altLang="en-US"/>
        </a:p>
      </dgm:t>
    </dgm:pt>
    <dgm:pt modelId="{7673EEB4-DF5E-4563-A48C-AC7C2060A2D1}" type="pres">
      <dgm:prSet presAssocID="{9A2AFC51-DBF7-4C2D-AA41-3A124F18B7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C32BEF-4D04-494D-91C4-62691D89C7A0}" type="pres">
      <dgm:prSet presAssocID="{908EBE27-E133-4FF6-848B-8A0A46F0AA60}" presName="gear1" presStyleLbl="node1" presStyleIdx="0" presStyleCnt="3" custLinFactNeighborX="13222" custLinFactNeighborY="-7180">
        <dgm:presLayoutVars>
          <dgm:chMax val="1"/>
          <dgm:bulletEnabled val="1"/>
        </dgm:presLayoutVars>
      </dgm:prSet>
      <dgm:spPr/>
    </dgm:pt>
    <dgm:pt modelId="{153B8F49-FFFE-4B94-974C-C345BDEB0424}" type="pres">
      <dgm:prSet presAssocID="{908EBE27-E133-4FF6-848B-8A0A46F0AA60}" presName="gear1srcNode" presStyleLbl="node1" presStyleIdx="0" presStyleCnt="3"/>
      <dgm:spPr/>
    </dgm:pt>
    <dgm:pt modelId="{95D1F145-2CFD-4788-8389-3907A09AEE13}" type="pres">
      <dgm:prSet presAssocID="{908EBE27-E133-4FF6-848B-8A0A46F0AA60}" presName="gear1dstNode" presStyleLbl="node1" presStyleIdx="0" presStyleCnt="3"/>
      <dgm:spPr/>
    </dgm:pt>
    <dgm:pt modelId="{C0C3A945-D957-4F47-903C-219C1720F6D8}" type="pres">
      <dgm:prSet presAssocID="{4A75A62F-C4E9-4FD4-8BDE-91DECF0F414F}" presName="gear2" presStyleLbl="node1" presStyleIdx="1" presStyleCnt="3" custScaleX="130909" custScaleY="126364" custLinFactNeighborY="13082">
        <dgm:presLayoutVars>
          <dgm:chMax val="1"/>
          <dgm:bulletEnabled val="1"/>
        </dgm:presLayoutVars>
      </dgm:prSet>
      <dgm:spPr/>
    </dgm:pt>
    <dgm:pt modelId="{A47B7441-9603-4F9F-B2A0-E2E33D2F9C45}" type="pres">
      <dgm:prSet presAssocID="{4A75A62F-C4E9-4FD4-8BDE-91DECF0F414F}" presName="gear2srcNode" presStyleLbl="node1" presStyleIdx="1" presStyleCnt="3"/>
      <dgm:spPr/>
    </dgm:pt>
    <dgm:pt modelId="{8369DB73-80C4-4FB6-BBBF-14A65EB575F2}" type="pres">
      <dgm:prSet presAssocID="{4A75A62F-C4E9-4FD4-8BDE-91DECF0F414F}" presName="gear2dstNode" presStyleLbl="node1" presStyleIdx="1" presStyleCnt="3"/>
      <dgm:spPr/>
    </dgm:pt>
    <dgm:pt modelId="{8A68B3A1-88F9-47FC-B8C5-FB441E713073}" type="pres">
      <dgm:prSet presAssocID="{9C8117BF-4D7A-45AA-8A28-739B320D9715}" presName="gear3" presStyleLbl="node1" presStyleIdx="2" presStyleCnt="3" custScaleX="142291" custScaleY="136697" custLinFactNeighborX="18115" custLinFactNeighborY="-296"/>
      <dgm:spPr/>
    </dgm:pt>
    <dgm:pt modelId="{D46501F5-5242-42B4-8CD5-2590BD11DE8D}" type="pres">
      <dgm:prSet presAssocID="{9C8117BF-4D7A-45AA-8A28-739B320D971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8EBE49-CF44-46FB-9CFB-239714928F1D}" type="pres">
      <dgm:prSet presAssocID="{9C8117BF-4D7A-45AA-8A28-739B320D9715}" presName="gear3srcNode" presStyleLbl="node1" presStyleIdx="2" presStyleCnt="3"/>
      <dgm:spPr/>
    </dgm:pt>
    <dgm:pt modelId="{F6D1D757-0EFF-4745-9964-57A67732306B}" type="pres">
      <dgm:prSet presAssocID="{9C8117BF-4D7A-45AA-8A28-739B320D9715}" presName="gear3dstNode" presStyleLbl="node1" presStyleIdx="2" presStyleCnt="3"/>
      <dgm:spPr/>
    </dgm:pt>
    <dgm:pt modelId="{D266337E-15E2-460C-9DB7-1DCF5BF7E0DF}" type="pres">
      <dgm:prSet presAssocID="{B8098115-A28E-43E2-A5C1-B680B6FA7DF5}" presName="connector1" presStyleLbl="sibTrans2D1" presStyleIdx="0" presStyleCnt="3" custLinFactNeighborX="24876" custLinFactNeighborY="-7865"/>
      <dgm:spPr/>
    </dgm:pt>
    <dgm:pt modelId="{BE0CA0DF-E5C6-4AE1-9CFA-72F937F7EBFA}" type="pres">
      <dgm:prSet presAssocID="{102ACA89-661A-4B4D-BB68-989D632C4CA4}" presName="connector2" presStyleLbl="sibTrans2D1" presStyleIdx="1" presStyleCnt="3" custLinFactNeighborX="-16009" custLinFactNeighborY="7078"/>
      <dgm:spPr/>
    </dgm:pt>
    <dgm:pt modelId="{B8F870EF-75CC-45F8-B355-A84E2AFABDCC}" type="pres">
      <dgm:prSet presAssocID="{319FBEFD-07E6-4211-A505-63D7C0F479BE}" presName="connector3" presStyleLbl="sibTrans2D1" presStyleIdx="2" presStyleCnt="3" custLinFactNeighborX="5815" custLinFactNeighborY="-18058"/>
      <dgm:spPr/>
    </dgm:pt>
  </dgm:ptLst>
  <dgm:cxnLst>
    <dgm:cxn modelId="{916D8004-E714-48B4-B12B-801AB530D7E0}" type="presOf" srcId="{B8098115-A28E-43E2-A5C1-B680B6FA7DF5}" destId="{D266337E-15E2-460C-9DB7-1DCF5BF7E0DF}" srcOrd="0" destOrd="0" presId="urn:microsoft.com/office/officeart/2005/8/layout/gear1#1"/>
    <dgm:cxn modelId="{E928580D-9007-4D39-9E09-AC61D06380C7}" srcId="{9A2AFC51-DBF7-4C2D-AA41-3A124F18B74E}" destId="{908EBE27-E133-4FF6-848B-8A0A46F0AA60}" srcOrd="0" destOrd="0" parTransId="{2C9652BC-2693-4793-895A-7D0BC7156AA2}" sibTransId="{B8098115-A28E-43E2-A5C1-B680B6FA7DF5}"/>
    <dgm:cxn modelId="{B8DA8D2A-2C9A-4538-B7CF-B5603564D657}" type="presOf" srcId="{908EBE27-E133-4FF6-848B-8A0A46F0AA60}" destId="{95D1F145-2CFD-4788-8389-3907A09AEE13}" srcOrd="2" destOrd="0" presId="urn:microsoft.com/office/officeart/2005/8/layout/gear1#1"/>
    <dgm:cxn modelId="{E978E02E-4231-4B65-8813-9DD1A29857F2}" srcId="{9A2AFC51-DBF7-4C2D-AA41-3A124F18B74E}" destId="{9C8117BF-4D7A-45AA-8A28-739B320D9715}" srcOrd="2" destOrd="0" parTransId="{6A138570-BFC3-48FF-AF30-B2ECAA335E47}" sibTransId="{319FBEFD-07E6-4211-A505-63D7C0F479BE}"/>
    <dgm:cxn modelId="{E62A5E43-F1AA-4AAD-B703-8B2267572499}" type="presOf" srcId="{4A75A62F-C4E9-4FD4-8BDE-91DECF0F414F}" destId="{8369DB73-80C4-4FB6-BBBF-14A65EB575F2}" srcOrd="2" destOrd="0" presId="urn:microsoft.com/office/officeart/2005/8/layout/gear1#1"/>
    <dgm:cxn modelId="{1FD6906A-EB83-458A-90CC-F806C68893D7}" type="presOf" srcId="{9C8117BF-4D7A-45AA-8A28-739B320D9715}" destId="{F6D1D757-0EFF-4745-9964-57A67732306B}" srcOrd="3" destOrd="0" presId="urn:microsoft.com/office/officeart/2005/8/layout/gear1#1"/>
    <dgm:cxn modelId="{B26F1E4C-7353-42B0-AB5D-B17575229349}" srcId="{9A2AFC51-DBF7-4C2D-AA41-3A124F18B74E}" destId="{4A75A62F-C4E9-4FD4-8BDE-91DECF0F414F}" srcOrd="1" destOrd="0" parTransId="{3D2F891E-A413-4C06-90A9-2D4916D11C8A}" sibTransId="{102ACA89-661A-4B4D-BB68-989D632C4CA4}"/>
    <dgm:cxn modelId="{14C80687-BF23-4721-9AB9-C9CC8A17D6C8}" type="presOf" srcId="{9A2AFC51-DBF7-4C2D-AA41-3A124F18B74E}" destId="{7673EEB4-DF5E-4563-A48C-AC7C2060A2D1}" srcOrd="0" destOrd="0" presId="urn:microsoft.com/office/officeart/2005/8/layout/gear1#1"/>
    <dgm:cxn modelId="{E63D6EA3-9B1F-404F-B906-2C9730A9A1F5}" type="presOf" srcId="{102ACA89-661A-4B4D-BB68-989D632C4CA4}" destId="{BE0CA0DF-E5C6-4AE1-9CFA-72F937F7EBFA}" srcOrd="0" destOrd="0" presId="urn:microsoft.com/office/officeart/2005/8/layout/gear1#1"/>
    <dgm:cxn modelId="{17EF01A4-A6CE-4C17-A447-704A14259076}" type="presOf" srcId="{9C8117BF-4D7A-45AA-8A28-739B320D9715}" destId="{648EBE49-CF44-46FB-9CFB-239714928F1D}" srcOrd="2" destOrd="0" presId="urn:microsoft.com/office/officeart/2005/8/layout/gear1#1"/>
    <dgm:cxn modelId="{AD650DB0-810D-4890-A11C-CD5FDBD5AD93}" type="presOf" srcId="{908EBE27-E133-4FF6-848B-8A0A46F0AA60}" destId="{153B8F49-FFFE-4B94-974C-C345BDEB0424}" srcOrd="1" destOrd="0" presId="urn:microsoft.com/office/officeart/2005/8/layout/gear1#1"/>
    <dgm:cxn modelId="{E3E86BB1-B0FA-43AB-9E32-ED8830E439BF}" type="presOf" srcId="{4A75A62F-C4E9-4FD4-8BDE-91DECF0F414F}" destId="{A47B7441-9603-4F9F-B2A0-E2E33D2F9C45}" srcOrd="1" destOrd="0" presId="urn:microsoft.com/office/officeart/2005/8/layout/gear1#1"/>
    <dgm:cxn modelId="{019346B9-4B65-4271-9D04-04F6901A1CD8}" type="presOf" srcId="{9C8117BF-4D7A-45AA-8A28-739B320D9715}" destId="{8A68B3A1-88F9-47FC-B8C5-FB441E713073}" srcOrd="0" destOrd="0" presId="urn:microsoft.com/office/officeart/2005/8/layout/gear1#1"/>
    <dgm:cxn modelId="{293BD0CE-199B-47D0-B964-6FC07C3C9C8B}" type="presOf" srcId="{9C8117BF-4D7A-45AA-8A28-739B320D9715}" destId="{D46501F5-5242-42B4-8CD5-2590BD11DE8D}" srcOrd="1" destOrd="0" presId="urn:microsoft.com/office/officeart/2005/8/layout/gear1#1"/>
    <dgm:cxn modelId="{58E9B3E5-5C6D-4CFB-83C5-3939C990948B}" type="presOf" srcId="{319FBEFD-07E6-4211-A505-63D7C0F479BE}" destId="{B8F870EF-75CC-45F8-B355-A84E2AFABDCC}" srcOrd="0" destOrd="0" presId="urn:microsoft.com/office/officeart/2005/8/layout/gear1#1"/>
    <dgm:cxn modelId="{F78A28EC-14FC-4A66-9B21-C49E5DE9FA0F}" type="presOf" srcId="{4A75A62F-C4E9-4FD4-8BDE-91DECF0F414F}" destId="{C0C3A945-D957-4F47-903C-219C1720F6D8}" srcOrd="0" destOrd="0" presId="urn:microsoft.com/office/officeart/2005/8/layout/gear1#1"/>
    <dgm:cxn modelId="{9E86CBFE-10D0-4EB0-8256-B2AB47DFF651}" type="presOf" srcId="{908EBE27-E133-4FF6-848B-8A0A46F0AA60}" destId="{FEC32BEF-4D04-494D-91C4-62691D89C7A0}" srcOrd="0" destOrd="0" presId="urn:microsoft.com/office/officeart/2005/8/layout/gear1#1"/>
    <dgm:cxn modelId="{6F2CDAF2-A482-4C24-9383-58588D050F5B}" type="presParOf" srcId="{7673EEB4-DF5E-4563-A48C-AC7C2060A2D1}" destId="{FEC32BEF-4D04-494D-91C4-62691D89C7A0}" srcOrd="0" destOrd="0" presId="urn:microsoft.com/office/officeart/2005/8/layout/gear1#1"/>
    <dgm:cxn modelId="{20406B19-38AA-409D-B272-D3B8F6A53EEA}" type="presParOf" srcId="{7673EEB4-DF5E-4563-A48C-AC7C2060A2D1}" destId="{153B8F49-FFFE-4B94-974C-C345BDEB0424}" srcOrd="1" destOrd="0" presId="urn:microsoft.com/office/officeart/2005/8/layout/gear1#1"/>
    <dgm:cxn modelId="{68EC9579-BCE7-42AA-B719-733278726C4E}" type="presParOf" srcId="{7673EEB4-DF5E-4563-A48C-AC7C2060A2D1}" destId="{95D1F145-2CFD-4788-8389-3907A09AEE13}" srcOrd="2" destOrd="0" presId="urn:microsoft.com/office/officeart/2005/8/layout/gear1#1"/>
    <dgm:cxn modelId="{9E763CDD-0C2B-4E8E-8BC8-B9E090649396}" type="presParOf" srcId="{7673EEB4-DF5E-4563-A48C-AC7C2060A2D1}" destId="{C0C3A945-D957-4F47-903C-219C1720F6D8}" srcOrd="3" destOrd="0" presId="urn:microsoft.com/office/officeart/2005/8/layout/gear1#1"/>
    <dgm:cxn modelId="{71F77757-48BE-40F2-82FA-DBEE969AB259}" type="presParOf" srcId="{7673EEB4-DF5E-4563-A48C-AC7C2060A2D1}" destId="{A47B7441-9603-4F9F-B2A0-E2E33D2F9C45}" srcOrd="4" destOrd="0" presId="urn:microsoft.com/office/officeart/2005/8/layout/gear1#1"/>
    <dgm:cxn modelId="{63DD278F-65BC-42FD-9532-AE70B712D589}" type="presParOf" srcId="{7673EEB4-DF5E-4563-A48C-AC7C2060A2D1}" destId="{8369DB73-80C4-4FB6-BBBF-14A65EB575F2}" srcOrd="5" destOrd="0" presId="urn:microsoft.com/office/officeart/2005/8/layout/gear1#1"/>
    <dgm:cxn modelId="{E62F17D0-547F-489E-AC83-D40E08C75C3A}" type="presParOf" srcId="{7673EEB4-DF5E-4563-A48C-AC7C2060A2D1}" destId="{8A68B3A1-88F9-47FC-B8C5-FB441E713073}" srcOrd="6" destOrd="0" presId="urn:microsoft.com/office/officeart/2005/8/layout/gear1#1"/>
    <dgm:cxn modelId="{F5AB9061-2C1D-488C-BB01-372F8EEB2CEA}" type="presParOf" srcId="{7673EEB4-DF5E-4563-A48C-AC7C2060A2D1}" destId="{D46501F5-5242-42B4-8CD5-2590BD11DE8D}" srcOrd="7" destOrd="0" presId="urn:microsoft.com/office/officeart/2005/8/layout/gear1#1"/>
    <dgm:cxn modelId="{4900B6B5-AFEF-47B6-88AD-6D5CE3C161BF}" type="presParOf" srcId="{7673EEB4-DF5E-4563-A48C-AC7C2060A2D1}" destId="{648EBE49-CF44-46FB-9CFB-239714928F1D}" srcOrd="8" destOrd="0" presId="urn:microsoft.com/office/officeart/2005/8/layout/gear1#1"/>
    <dgm:cxn modelId="{10CA3869-1B91-48E6-B05B-95217A6CA2F9}" type="presParOf" srcId="{7673EEB4-DF5E-4563-A48C-AC7C2060A2D1}" destId="{F6D1D757-0EFF-4745-9964-57A67732306B}" srcOrd="9" destOrd="0" presId="urn:microsoft.com/office/officeart/2005/8/layout/gear1#1"/>
    <dgm:cxn modelId="{28403F03-9F1E-4E34-8A5E-D7DFA2C7B0A9}" type="presParOf" srcId="{7673EEB4-DF5E-4563-A48C-AC7C2060A2D1}" destId="{D266337E-15E2-460C-9DB7-1DCF5BF7E0DF}" srcOrd="10" destOrd="0" presId="urn:microsoft.com/office/officeart/2005/8/layout/gear1#1"/>
    <dgm:cxn modelId="{902373E7-32CE-46B4-8B16-541B2EB0163B}" type="presParOf" srcId="{7673EEB4-DF5E-4563-A48C-AC7C2060A2D1}" destId="{BE0CA0DF-E5C6-4AE1-9CFA-72F937F7EBFA}" srcOrd="11" destOrd="0" presId="urn:microsoft.com/office/officeart/2005/8/layout/gear1#1"/>
    <dgm:cxn modelId="{001D97A6-8DA0-468A-A5BC-250B579BAA26}" type="presParOf" srcId="{7673EEB4-DF5E-4563-A48C-AC7C2060A2D1}" destId="{B8F870EF-75CC-45F8-B355-A84E2AFABDCC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001000" cy="4572000"/>
        <a:chOff x="0" y="0"/>
        <a:chExt cx="8001000" cy="4572000"/>
      </a:xfrm>
    </dsp:grpSpPr>
    <dsp:sp modelId="{FE2D188F-1E21-41E8-AEDA-D45C5A48ABC8}">
      <dsp:nvSpPr>
        <dsp:cNvPr id="4" name="空心弧 3"/>
        <dsp:cNvSpPr/>
      </dsp:nvSpPr>
      <dsp:spPr bwMode="white">
        <a:xfrm>
          <a:off x="-5118468" y="-804384"/>
          <a:ext cx="6180768" cy="6180768"/>
        </a:xfrm>
        <a:prstGeom prst="blockArc">
          <a:avLst>
            <a:gd name="adj1" fmla="val 18900000"/>
            <a:gd name="adj2" fmla="val 2700000"/>
            <a:gd name="adj3" fmla="val 292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5118468" y="-804384"/>
        <a:ext cx="6180768" cy="6180768"/>
      </dsp:txXfrm>
    </dsp:sp>
    <dsp:sp modelId="{3D261D10-BE33-4802-9BCB-0F4C82CD2DD9}">
      <dsp:nvSpPr>
        <dsp:cNvPr id="7" name="矩形 6"/>
        <dsp:cNvSpPr/>
      </dsp:nvSpPr>
      <dsp:spPr bwMode="white">
        <a:xfrm>
          <a:off x="579730" y="351495"/>
          <a:ext cx="7421270" cy="703356"/>
        </a:xfrm>
        <a:prstGeom prst="rect">
          <a:avLst/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58289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、事故的分类  </a:t>
          </a:r>
          <a:r>
            <a:rPr lang="en-US" altLang="zh-CN" dirty="0"/>
            <a:t>The classification of the incident</a:t>
          </a:r>
          <a:endParaRPr lang="zh-CN" altLang="en-US" dirty="0"/>
        </a:p>
      </dsp:txBody>
      <dsp:txXfrm>
        <a:off x="579730" y="351495"/>
        <a:ext cx="7421270" cy="703356"/>
      </dsp:txXfrm>
    </dsp:sp>
    <dsp:sp modelId="{43C5D4D4-750B-4E97-B8C8-B0E1B6EB70B0}">
      <dsp:nvSpPr>
        <dsp:cNvPr id="8" name="椭圆 7"/>
        <dsp:cNvSpPr/>
      </dsp:nvSpPr>
      <dsp:spPr bwMode="white">
        <a:xfrm>
          <a:off x="140132" y="263576"/>
          <a:ext cx="879196" cy="87919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0132" y="263576"/>
        <a:ext cx="879196" cy="879196"/>
      </dsp:txXfrm>
    </dsp:sp>
    <dsp:sp modelId="{B5E0DEBE-5D21-4138-9519-7AE12D3FEAEA}">
      <dsp:nvSpPr>
        <dsp:cNvPr id="9" name="矩形 8"/>
        <dsp:cNvSpPr/>
      </dsp:nvSpPr>
      <dsp:spPr bwMode="white">
        <a:xfrm>
          <a:off x="982980" y="1406713"/>
          <a:ext cx="7018020" cy="703356"/>
        </a:xfrm>
        <a:prstGeom prst="rect">
          <a:avLst/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58289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、未遂事故定义与典型案例  </a:t>
          </a:r>
          <a:r>
            <a:rPr lang="en-US" altLang="zh-CN" dirty="0"/>
            <a:t>Definition and typical cases</a:t>
          </a:r>
          <a:endParaRPr lang="zh-CN" altLang="en-US" dirty="0"/>
        </a:p>
      </dsp:txBody>
      <dsp:txXfrm>
        <a:off x="982980" y="1406713"/>
        <a:ext cx="7018020" cy="703356"/>
      </dsp:txXfrm>
    </dsp:sp>
    <dsp:sp modelId="{C1FFEE11-D959-4B09-BE60-46FB704ED90A}">
      <dsp:nvSpPr>
        <dsp:cNvPr id="10" name="椭圆 9"/>
        <dsp:cNvSpPr/>
      </dsp:nvSpPr>
      <dsp:spPr bwMode="white">
        <a:xfrm>
          <a:off x="543382" y="1318793"/>
          <a:ext cx="879196" cy="87919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3382" y="1318793"/>
        <a:ext cx="879196" cy="879196"/>
      </dsp:txXfrm>
    </dsp:sp>
    <dsp:sp modelId="{AE914AB0-5B84-4158-AC02-2B348DEF81A5}">
      <dsp:nvSpPr>
        <dsp:cNvPr id="11" name="矩形 10"/>
        <dsp:cNvSpPr/>
      </dsp:nvSpPr>
      <dsp:spPr bwMode="white">
        <a:xfrm>
          <a:off x="982980" y="2461931"/>
          <a:ext cx="7018020" cy="703356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58289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、未遂事故的意义和作用  </a:t>
          </a:r>
          <a:r>
            <a:rPr lang="en-US" altLang="zh-CN" dirty="0"/>
            <a:t>Meaning and function</a:t>
          </a:r>
          <a:endParaRPr lang="zh-CN" altLang="en-US" dirty="0"/>
        </a:p>
      </dsp:txBody>
      <dsp:txXfrm>
        <a:off x="982980" y="2461931"/>
        <a:ext cx="7018020" cy="703356"/>
      </dsp:txXfrm>
    </dsp:sp>
    <dsp:sp modelId="{B1D9708F-1367-4045-B118-DFD935247846}">
      <dsp:nvSpPr>
        <dsp:cNvPr id="12" name="椭圆 11"/>
        <dsp:cNvSpPr/>
      </dsp:nvSpPr>
      <dsp:spPr bwMode="white">
        <a:xfrm>
          <a:off x="543382" y="2374011"/>
          <a:ext cx="879196" cy="87919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3382" y="2374011"/>
        <a:ext cx="879196" cy="879196"/>
      </dsp:txXfrm>
    </dsp:sp>
    <dsp:sp modelId="{A9CD49D5-2F7D-48AD-BBCF-72BD9510BE41}">
      <dsp:nvSpPr>
        <dsp:cNvPr id="13" name="矩形 12"/>
        <dsp:cNvSpPr/>
      </dsp:nvSpPr>
      <dsp:spPr bwMode="white">
        <a:xfrm>
          <a:off x="579730" y="3517148"/>
          <a:ext cx="7421270" cy="703356"/>
        </a:xfrm>
        <a:prstGeom prst="rect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58289" tIns="48260" rIns="48260" bIns="4826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sigma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未遂事故管理流程 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Management and procedure</a:t>
          </a:r>
          <a:endParaRPr lang="zh-CN" altLang="en-US" dirty="0"/>
        </a:p>
      </dsp:txBody>
      <dsp:txXfrm>
        <a:off x="579730" y="3517148"/>
        <a:ext cx="7421270" cy="703356"/>
      </dsp:txXfrm>
    </dsp:sp>
    <dsp:sp modelId="{0C609630-A496-4A4C-BFE7-0D1A9ADA05C0}">
      <dsp:nvSpPr>
        <dsp:cNvPr id="14" name="椭圆 13"/>
        <dsp:cNvSpPr/>
      </dsp:nvSpPr>
      <dsp:spPr bwMode="white">
        <a:xfrm>
          <a:off x="140132" y="3429229"/>
          <a:ext cx="879196" cy="87919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0132" y="3429229"/>
        <a:ext cx="879196" cy="879196"/>
      </dsp:txXfrm>
    </dsp:sp>
    <dsp:sp modelId="{26816F88-1AEA-4615-A14D-72B4E7B9E2DE}">
      <dsp:nvSpPr>
        <dsp:cNvPr id="3" name="矩形 2" hidden="1"/>
        <dsp:cNvSpPr/>
      </dsp:nvSpPr>
      <dsp:spPr bwMode="white">
        <a:xfrm>
          <a:off x="126420" y="9549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6420" y="95496"/>
        <a:ext cx="36000" cy="36000"/>
      </dsp:txXfrm>
    </dsp:sp>
    <dsp:sp modelId="{EB203E96-A9B7-482F-996B-517588731777}">
      <dsp:nvSpPr>
        <dsp:cNvPr id="5" name="矩形 4" hidden="1"/>
        <dsp:cNvSpPr/>
      </dsp:nvSpPr>
      <dsp:spPr bwMode="white">
        <a:xfrm>
          <a:off x="1026300" y="2268000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026300" y="2268000"/>
        <a:ext cx="36000" cy="36000"/>
      </dsp:txXfrm>
    </dsp:sp>
    <dsp:sp modelId="{6098AF6C-8FB2-4348-967B-F7799FA072EE}">
      <dsp:nvSpPr>
        <dsp:cNvPr id="6" name="矩形 5" hidden="1"/>
        <dsp:cNvSpPr/>
      </dsp:nvSpPr>
      <dsp:spPr bwMode="white">
        <a:xfrm>
          <a:off x="126420" y="444050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6420" y="4440504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581400" cy="3067982"/>
        <a:chOff x="0" y="0"/>
        <a:chExt cx="3581400" cy="3067982"/>
      </a:xfrm>
      <a:scene3d>
        <a:camera prst="isometricOffAxis2Left" zoom="95000"/>
        <a:lightRig rig="flat" dir="t"/>
      </a:scene3d>
    </dsp:grpSpPr>
    <dsp:sp modelId="{EE50AB48-901E-4AFE-AF4D-2B39FE70D81C}">
      <dsp:nvSpPr>
        <dsp:cNvPr id="3" name="梯形 2"/>
        <dsp:cNvSpPr/>
      </dsp:nvSpPr>
      <dsp:spPr bwMode="white">
        <a:xfrm>
          <a:off x="1432560" y="0"/>
          <a:ext cx="716280" cy="613596"/>
        </a:xfrm>
        <a:prstGeom prst="trapezoid">
          <a:avLst>
            <a:gd name="adj" fmla="val 58367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solidFill>
                <a:schemeClr val="tx1"/>
              </a:solidFill>
            </a:rPr>
            <a:t>Fatality </a:t>
          </a:r>
          <a:r>
            <a:rPr lang="en-US" altLang="zh-CN" b="1" dirty="0">
              <a:solidFill>
                <a:srgbClr val="FF0000"/>
              </a:solidFill>
            </a:rPr>
            <a:t> 0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1432560" y="0"/>
        <a:ext cx="716280" cy="613596"/>
      </dsp:txXfrm>
    </dsp:sp>
    <dsp:sp modelId="{D5487413-4701-42F3-AE98-1D14ED7CA3EC}">
      <dsp:nvSpPr>
        <dsp:cNvPr id="4" name="梯形 3"/>
        <dsp:cNvSpPr/>
      </dsp:nvSpPr>
      <dsp:spPr bwMode="white">
        <a:xfrm>
          <a:off x="1074420" y="613596"/>
          <a:ext cx="1432560" cy="613596"/>
        </a:xfrm>
        <a:prstGeom prst="trapezoid">
          <a:avLst>
            <a:gd name="adj" fmla="val 58367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5">
            <a:hueOff val="-2370000"/>
            <a:satOff val="10294"/>
            <a:lumOff val="-8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solidFill>
                <a:schemeClr val="tx1"/>
              </a:solidFill>
            </a:rPr>
            <a:t>Lost Time Injury  </a:t>
          </a:r>
          <a:r>
            <a:rPr lang="en-US" altLang="zh-CN" b="1" dirty="0">
              <a:solidFill>
                <a:srgbClr val="FF0000"/>
              </a:solidFill>
            </a:rPr>
            <a:t>1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1074420" y="613596"/>
        <a:ext cx="1432560" cy="613596"/>
      </dsp:txXfrm>
    </dsp:sp>
    <dsp:sp modelId="{D12E676F-503C-4268-ACAD-67134FB6554F}">
      <dsp:nvSpPr>
        <dsp:cNvPr id="5" name="梯形 4"/>
        <dsp:cNvSpPr/>
      </dsp:nvSpPr>
      <dsp:spPr bwMode="white">
        <a:xfrm>
          <a:off x="716280" y="1227193"/>
          <a:ext cx="2148840" cy="613596"/>
        </a:xfrm>
        <a:prstGeom prst="trapezoid">
          <a:avLst>
            <a:gd name="adj" fmla="val 58367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5">
            <a:hueOff val="-4740000"/>
            <a:satOff val="20588"/>
            <a:lumOff val="-1705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solidFill>
                <a:schemeClr val="tx1"/>
              </a:solidFill>
            </a:rPr>
            <a:t>Medically Treatment Injury </a:t>
          </a:r>
          <a:r>
            <a:rPr lang="en-US" altLang="zh-CN" b="1" dirty="0">
              <a:solidFill>
                <a:srgbClr val="FF0000"/>
              </a:solidFill>
            </a:rPr>
            <a:t>4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716280" y="1227193"/>
        <a:ext cx="2148840" cy="613596"/>
      </dsp:txXfrm>
    </dsp:sp>
    <dsp:sp modelId="{4225D0CA-C4FD-4BFF-A9BE-29BEC3BC28CB}">
      <dsp:nvSpPr>
        <dsp:cNvPr id="6" name="梯形 5"/>
        <dsp:cNvSpPr/>
      </dsp:nvSpPr>
      <dsp:spPr bwMode="white">
        <a:xfrm>
          <a:off x="358140" y="1840789"/>
          <a:ext cx="2865120" cy="613596"/>
        </a:xfrm>
        <a:prstGeom prst="trapezoid">
          <a:avLst>
            <a:gd name="adj" fmla="val 58367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5">
            <a:hueOff val="-7110000"/>
            <a:satOff val="30882"/>
            <a:lumOff val="-2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solidFill>
                <a:schemeClr val="tx1"/>
              </a:solidFill>
            </a:rPr>
            <a:t>First Aid  </a:t>
          </a:r>
          <a:r>
            <a:rPr lang="en-US" altLang="zh-CN" b="1" dirty="0">
              <a:solidFill>
                <a:srgbClr val="FF0000"/>
              </a:solidFill>
            </a:rPr>
            <a:t>40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358140" y="1840789"/>
        <a:ext cx="2865120" cy="613596"/>
      </dsp:txXfrm>
    </dsp:sp>
    <dsp:sp modelId="{7F379B9A-1B0F-4084-81CC-174644DB05C8}">
      <dsp:nvSpPr>
        <dsp:cNvPr id="7" name="梯形 6"/>
        <dsp:cNvSpPr/>
      </dsp:nvSpPr>
      <dsp:spPr bwMode="white">
        <a:xfrm>
          <a:off x="0" y="2454386"/>
          <a:ext cx="3581400" cy="613596"/>
        </a:xfrm>
        <a:prstGeom prst="trapezoid">
          <a:avLst>
            <a:gd name="adj" fmla="val 58367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5">
            <a:hueOff val="-9480000"/>
            <a:satOff val="41176"/>
            <a:lumOff val="-3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>
              <a:solidFill>
                <a:schemeClr val="tx1"/>
              </a:solidFill>
            </a:rPr>
            <a:t>Near Miss  </a:t>
          </a:r>
          <a:r>
            <a:rPr lang="en-US" altLang="zh-CN" b="1" dirty="0">
              <a:solidFill>
                <a:srgbClr val="FF0000"/>
              </a:solidFill>
            </a:rPr>
            <a:t>400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0" y="2454386"/>
        <a:ext cx="3581400" cy="613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534400" cy="4191000"/>
        <a:chOff x="0" y="0"/>
        <a:chExt cx="8534400" cy="4191000"/>
      </a:xfrm>
    </dsp:grpSpPr>
    <dsp:sp modelId="{DD2CD764-30D7-432F-B4BC-D5034DFE687F}">
      <dsp:nvSpPr>
        <dsp:cNvPr id="5" name="矩形 4"/>
        <dsp:cNvSpPr/>
      </dsp:nvSpPr>
      <dsp:spPr bwMode="white">
        <a:xfrm>
          <a:off x="0" y="328082"/>
          <a:ext cx="8534400" cy="453600"/>
        </a:xfrm>
        <a:prstGeom prst="rect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2364" tIns="374904" rIns="662364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8082"/>
        <a:ext cx="8534400" cy="453600"/>
      </dsp:txXfrm>
    </dsp:sp>
    <dsp:sp modelId="{270492E9-14F9-438A-B5BF-C1B26B1D439A}">
      <dsp:nvSpPr>
        <dsp:cNvPr id="4" name="圆角矩形 3"/>
        <dsp:cNvSpPr/>
      </dsp:nvSpPr>
      <dsp:spPr bwMode="white">
        <a:xfrm>
          <a:off x="426720" y="62402"/>
          <a:ext cx="6589171" cy="531360"/>
        </a:xfrm>
        <a:prstGeom prst="roundRect">
          <a:avLst/>
        </a:prstGeom>
        <a:solidFill>
          <a:srgbClr val="FF0000"/>
        </a:solidFill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5805" tIns="0" rIns="225805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、概率论告诉我们，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400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near miss event 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隐藏着</a:t>
          </a:r>
          <a:r>
            <a:rPr lang="en-US" altLang="zh-CN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个医疗事故。</a:t>
          </a:r>
          <a:endParaRPr lang="zh-CN" altLang="en-US" sz="1600" dirty="0">
            <a:solidFill>
              <a:schemeClr val="accent3"/>
            </a:solidFill>
          </a:endParaRPr>
        </a:p>
      </dsp:txBody>
      <dsp:txXfrm>
        <a:off x="426720" y="62402"/>
        <a:ext cx="6589171" cy="531360"/>
      </dsp:txXfrm>
    </dsp:sp>
    <dsp:sp modelId="{154EF908-9266-46B2-B23C-8B04FAB492B8}">
      <dsp:nvSpPr>
        <dsp:cNvPr id="8" name="矩形 7"/>
        <dsp:cNvSpPr/>
      </dsp:nvSpPr>
      <dsp:spPr bwMode="white">
        <a:xfrm>
          <a:off x="0" y="1144562"/>
          <a:ext cx="8534400" cy="453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2364" tIns="374904" rIns="662364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144562"/>
        <a:ext cx="8534400" cy="453600"/>
      </dsp:txXfrm>
    </dsp:sp>
    <dsp:sp modelId="{7738BFF3-8A7E-41DF-9E53-22EE3582EBC2}">
      <dsp:nvSpPr>
        <dsp:cNvPr id="7" name="圆角矩形 6"/>
        <dsp:cNvSpPr/>
      </dsp:nvSpPr>
      <dsp:spPr bwMode="white">
        <a:xfrm>
          <a:off x="426720" y="878882"/>
          <a:ext cx="6550758" cy="531360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5805" tIns="0" rIns="225805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、控制事故发生要素，</a:t>
          </a:r>
          <a:r>
            <a: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杜绝依靠运气避险的侥幸心理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600" dirty="0">
            <a:solidFill>
              <a:schemeClr val="tx1"/>
            </a:solidFill>
          </a:endParaRPr>
        </a:p>
      </dsp:txBody>
      <dsp:txXfrm>
        <a:off x="426720" y="878882"/>
        <a:ext cx="6550758" cy="531360"/>
      </dsp:txXfrm>
    </dsp:sp>
    <dsp:sp modelId="{91D4BDB4-6E0D-49BA-AD44-C85A58CDAEA9}">
      <dsp:nvSpPr>
        <dsp:cNvPr id="11" name="矩形 10"/>
        <dsp:cNvSpPr/>
      </dsp:nvSpPr>
      <dsp:spPr bwMode="white">
        <a:xfrm>
          <a:off x="0" y="1961042"/>
          <a:ext cx="8534400" cy="453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2364" tIns="374904" rIns="662364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961042"/>
        <a:ext cx="8534400" cy="453600"/>
      </dsp:txXfrm>
    </dsp:sp>
    <dsp:sp modelId="{7643538C-AE09-4610-8EBF-2F026F50E848}">
      <dsp:nvSpPr>
        <dsp:cNvPr id="10" name="圆角矩形 9"/>
        <dsp:cNvSpPr/>
      </dsp:nvSpPr>
      <dsp:spPr bwMode="white">
        <a:xfrm>
          <a:off x="426720" y="1695362"/>
          <a:ext cx="6550758" cy="531360"/>
        </a:xfrm>
        <a:prstGeom prst="roundRect">
          <a:avLst/>
        </a:prstGeom>
        <a:solidFill>
          <a:srgbClr val="FFFF00"/>
        </a:solidFill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5805" tIns="0" rIns="225805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群策群防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，逐步提升员工</a:t>
          </a:r>
          <a:r>
            <a: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意识及专业知识水平。</a:t>
          </a:r>
          <a:endParaRPr lang="zh-CN" altLang="en-US" sz="1600" dirty="0">
            <a:solidFill>
              <a:schemeClr val="tx1"/>
            </a:solidFill>
          </a:endParaRPr>
        </a:p>
      </dsp:txBody>
      <dsp:txXfrm>
        <a:off x="426720" y="1695362"/>
        <a:ext cx="6550758" cy="531360"/>
      </dsp:txXfrm>
    </dsp:sp>
    <dsp:sp modelId="{18AB6115-575C-4AB6-A33A-E1B9ACACE2FE}">
      <dsp:nvSpPr>
        <dsp:cNvPr id="14" name="矩形 13"/>
        <dsp:cNvSpPr/>
      </dsp:nvSpPr>
      <dsp:spPr bwMode="white">
        <a:xfrm>
          <a:off x="0" y="2858518"/>
          <a:ext cx="8534400" cy="453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2364" tIns="374904" rIns="662364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858518"/>
        <a:ext cx="8534400" cy="453600"/>
      </dsp:txXfrm>
    </dsp:sp>
    <dsp:sp modelId="{D541C2DB-6E68-4317-B8F1-2F90012D241E}">
      <dsp:nvSpPr>
        <dsp:cNvPr id="13" name="圆角矩形 12"/>
        <dsp:cNvSpPr/>
      </dsp:nvSpPr>
      <dsp:spPr bwMode="white">
        <a:xfrm>
          <a:off x="426720" y="2511842"/>
          <a:ext cx="6589171" cy="612355"/>
        </a:xfrm>
        <a:prstGeom prst="roundRect">
          <a:avLst/>
        </a:prstGeom>
        <a:solidFill>
          <a:srgbClr val="92D050"/>
        </a:solidFill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5805" tIns="0" rIns="225805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、逐步发现已有</a:t>
          </a:r>
          <a:r>
            <a: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SOP</a:t>
          </a:r>
          <a:r>
            <a: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、设备、环境、操作、物料等环节存在的不安全隐患，或不合理内容。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进一步提升企业</a:t>
          </a:r>
          <a:r>
            <a: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管理水平。</a:t>
          </a:r>
          <a:endParaRPr lang="zh-CN" altLang="en-US" sz="1600" b="0" dirty="0">
            <a:solidFill>
              <a:schemeClr val="tx1"/>
            </a:solidFill>
          </a:endParaRPr>
        </a:p>
      </dsp:txBody>
      <dsp:txXfrm>
        <a:off x="426720" y="2511842"/>
        <a:ext cx="6589171" cy="612355"/>
      </dsp:txXfrm>
    </dsp:sp>
    <dsp:sp modelId="{0142A244-8F24-422A-947A-4FC555FD9FBD}">
      <dsp:nvSpPr>
        <dsp:cNvPr id="17" name="矩形 16"/>
        <dsp:cNvSpPr/>
      </dsp:nvSpPr>
      <dsp:spPr bwMode="white">
        <a:xfrm>
          <a:off x="0" y="3674998"/>
          <a:ext cx="8534400" cy="4536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62364" tIns="374904" rIns="662364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674998"/>
        <a:ext cx="8534400" cy="453600"/>
      </dsp:txXfrm>
    </dsp:sp>
    <dsp:sp modelId="{5A8E3AE6-A9A1-4EE6-B5B6-E3540FF0CB32}">
      <dsp:nvSpPr>
        <dsp:cNvPr id="16" name="圆角矩形 15"/>
        <dsp:cNvSpPr/>
      </dsp:nvSpPr>
      <dsp:spPr bwMode="white">
        <a:xfrm>
          <a:off x="426720" y="3409318"/>
          <a:ext cx="6550758" cy="531360"/>
        </a:xfrm>
        <a:prstGeom prst="roundRect">
          <a:avLst/>
        </a:prstGeom>
        <a:solidFill>
          <a:schemeClr val="tx2"/>
        </a:solidFill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5805" tIns="0" rIns="225805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不以处罚为目的</a:t>
          </a:r>
          <a:r>
            <a:rPr lang="zh-CN" altLang="en-US" sz="1600" b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，侧重未遂事故的收集与预防。</a:t>
          </a:r>
        </a:p>
      </dsp:txBody>
      <dsp:txXfrm>
        <a:off x="426720" y="3409318"/>
        <a:ext cx="6550758" cy="531360"/>
      </dsp:txXfrm>
    </dsp:sp>
    <dsp:sp modelId="{A1CC1249-1451-450E-881B-A70BF484F286}">
      <dsp:nvSpPr>
        <dsp:cNvPr id="3" name="矩形 2" hidden="1"/>
        <dsp:cNvSpPr/>
      </dsp:nvSpPr>
      <dsp:spPr>
        <a:xfrm>
          <a:off x="0" y="62402"/>
          <a:ext cx="426720" cy="531360"/>
        </a:xfrm>
        <a:prstGeom prst="rect">
          <a:avLst/>
        </a:prstGeom>
      </dsp:spPr>
      <dsp:txXfrm>
        <a:off x="0" y="62402"/>
        <a:ext cx="426720" cy="531360"/>
      </dsp:txXfrm>
    </dsp:sp>
    <dsp:sp modelId="{F66AED90-0B11-486F-BD24-CE83C6CDDC9A}">
      <dsp:nvSpPr>
        <dsp:cNvPr id="6" name="矩形 5" hidden="1"/>
        <dsp:cNvSpPr/>
      </dsp:nvSpPr>
      <dsp:spPr>
        <a:xfrm>
          <a:off x="0" y="878882"/>
          <a:ext cx="426720" cy="531360"/>
        </a:xfrm>
        <a:prstGeom prst="rect">
          <a:avLst/>
        </a:prstGeom>
      </dsp:spPr>
      <dsp:txXfrm>
        <a:off x="0" y="878882"/>
        <a:ext cx="426720" cy="531360"/>
      </dsp:txXfrm>
    </dsp:sp>
    <dsp:sp modelId="{9C61BDC2-A1EB-45AF-80D3-8116E4F1A07B}">
      <dsp:nvSpPr>
        <dsp:cNvPr id="9" name="矩形 8" hidden="1"/>
        <dsp:cNvSpPr/>
      </dsp:nvSpPr>
      <dsp:spPr>
        <a:xfrm>
          <a:off x="0" y="1695362"/>
          <a:ext cx="426720" cy="531360"/>
        </a:xfrm>
        <a:prstGeom prst="rect">
          <a:avLst/>
        </a:prstGeom>
      </dsp:spPr>
      <dsp:txXfrm>
        <a:off x="0" y="1695362"/>
        <a:ext cx="426720" cy="531360"/>
      </dsp:txXfrm>
    </dsp:sp>
    <dsp:sp modelId="{DF4086AD-A50F-4283-9D59-892489FA053F}">
      <dsp:nvSpPr>
        <dsp:cNvPr id="12" name="矩形 11" hidden="1"/>
        <dsp:cNvSpPr/>
      </dsp:nvSpPr>
      <dsp:spPr>
        <a:xfrm>
          <a:off x="0" y="2511842"/>
          <a:ext cx="426720" cy="612355"/>
        </a:xfrm>
        <a:prstGeom prst="rect">
          <a:avLst/>
        </a:prstGeom>
      </dsp:spPr>
      <dsp:txXfrm>
        <a:off x="0" y="2511842"/>
        <a:ext cx="426720" cy="612355"/>
      </dsp:txXfrm>
    </dsp:sp>
    <dsp:sp modelId="{391732EF-096F-487B-98D1-7F4889ED0904}">
      <dsp:nvSpPr>
        <dsp:cNvPr id="15" name="矩形 14" hidden="1"/>
        <dsp:cNvSpPr/>
      </dsp:nvSpPr>
      <dsp:spPr>
        <a:xfrm>
          <a:off x="0" y="3409318"/>
          <a:ext cx="426720" cy="531360"/>
        </a:xfrm>
        <a:prstGeom prst="rect">
          <a:avLst/>
        </a:prstGeom>
      </dsp:spPr>
      <dsp:txXfrm>
        <a:off x="0" y="3409318"/>
        <a:ext cx="426720" cy="531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648200" cy="3810000"/>
        <a:chOff x="0" y="0"/>
        <a:chExt cx="4648200" cy="3810000"/>
      </a:xfrm>
    </dsp:grpSpPr>
    <dsp:sp modelId="{C7EB7270-8BC2-4212-BC47-B4C3612B1683}">
      <dsp:nvSpPr>
        <dsp:cNvPr id="3" name="燕尾形 2"/>
        <dsp:cNvSpPr/>
      </dsp:nvSpPr>
      <dsp:spPr bwMode="white">
        <a:xfrm rot="5400000">
          <a:off x="-107891" y="107891"/>
          <a:ext cx="719274" cy="503492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领取</a:t>
          </a:r>
        </a:p>
      </dsp:txBody>
      <dsp:txXfrm rot="5400000">
        <a:off x="-107891" y="107891"/>
        <a:ext cx="719274" cy="503492"/>
      </dsp:txXfrm>
    </dsp:sp>
    <dsp:sp modelId="{FC7AF789-1B27-42C8-9EF2-E9D09141E7AE}">
      <dsp:nvSpPr>
        <dsp:cNvPr id="4" name="同侧圆角矩形 3"/>
        <dsp:cNvSpPr/>
      </dsp:nvSpPr>
      <dsp:spPr bwMode="white">
        <a:xfrm rot="5400000">
          <a:off x="2342082" y="-1838590"/>
          <a:ext cx="467528" cy="4144708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领取未遂事故报告单（公共盘或</a:t>
          </a:r>
          <a:r>
            <a:rPr lang="en-US" altLang="zh-CN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专员）</a:t>
          </a:r>
          <a:endParaRPr lang="zh-CN" altLang="en-US" sz="1200" dirty="0">
            <a:solidFill>
              <a:schemeClr val="dk1"/>
            </a:solidFill>
          </a:endParaRPr>
        </a:p>
      </dsp:txBody>
      <dsp:txXfrm rot="5400000">
        <a:off x="2342082" y="-1838590"/>
        <a:ext cx="467528" cy="4144708"/>
      </dsp:txXfrm>
    </dsp:sp>
    <dsp:sp modelId="{35A432EA-16BF-44A7-A84D-C64340EB350C}">
      <dsp:nvSpPr>
        <dsp:cNvPr id="5" name="燕尾形 4"/>
        <dsp:cNvSpPr/>
      </dsp:nvSpPr>
      <dsp:spPr bwMode="white">
        <a:xfrm rot="5400000">
          <a:off x="-107891" y="726036"/>
          <a:ext cx="719274" cy="503492"/>
        </a:xfrm>
        <a:prstGeom prst="chevron">
          <a:avLst/>
        </a:prstGeom>
        <a:solidFill>
          <a:srgbClr val="7030A0"/>
        </a:solidFill>
        <a:ln>
          <a:solidFill>
            <a:srgbClr val="7030A0"/>
          </a:solidFill>
        </a:ln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填写</a:t>
          </a:r>
        </a:p>
      </dsp:txBody>
      <dsp:txXfrm rot="5400000">
        <a:off x="-107891" y="726036"/>
        <a:ext cx="719274" cy="503492"/>
      </dsp:txXfrm>
    </dsp:sp>
    <dsp:sp modelId="{46B5E44B-3961-4A06-9539-1486B540E266}">
      <dsp:nvSpPr>
        <dsp:cNvPr id="6" name="同侧圆角矩形 5"/>
        <dsp:cNvSpPr/>
      </dsp:nvSpPr>
      <dsp:spPr bwMode="white">
        <a:xfrm rot="5400000">
          <a:off x="2342082" y="-1220445"/>
          <a:ext cx="467528" cy="4144708"/>
        </a:xfrm>
        <a:prstGeom prst="round2SameRect">
          <a:avLst/>
        </a:prstGeom>
        <a:ln>
          <a:solidFill>
            <a:srgbClr val="7030A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自行填写报告单（电子版或纸质版）</a:t>
          </a:r>
          <a:endParaRPr>
            <a:solidFill>
              <a:schemeClr val="dk1"/>
            </a:solidFill>
          </a:endParaRPr>
        </a:p>
      </dsp:txBody>
      <dsp:txXfrm rot="5400000">
        <a:off x="2342082" y="-1220445"/>
        <a:ext cx="467528" cy="4144708"/>
      </dsp:txXfrm>
    </dsp:sp>
    <dsp:sp modelId="{DEDAA6FA-6D27-466F-81DD-060391BAE05D}">
      <dsp:nvSpPr>
        <dsp:cNvPr id="7" name="燕尾形 6"/>
        <dsp:cNvSpPr/>
      </dsp:nvSpPr>
      <dsp:spPr bwMode="white">
        <a:xfrm rot="5400000">
          <a:off x="-107891" y="1377304"/>
          <a:ext cx="719274" cy="503492"/>
        </a:xfrm>
        <a:prstGeom prst="chevron">
          <a:avLst/>
        </a:prstGeom>
        <a:solidFill>
          <a:srgbClr val="FF0000"/>
        </a:solidFill>
        <a:ln>
          <a:solidFill>
            <a:srgbClr val="FF0000"/>
          </a:solidFill>
        </a:ln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上报</a:t>
          </a:r>
        </a:p>
      </dsp:txBody>
      <dsp:txXfrm rot="5400000">
        <a:off x="-107891" y="1377304"/>
        <a:ext cx="719274" cy="503492"/>
      </dsp:txXfrm>
    </dsp:sp>
    <dsp:sp modelId="{10EB0AE3-E396-470B-B1B7-A0288D23CA21}">
      <dsp:nvSpPr>
        <dsp:cNvPr id="8" name="同侧圆角矩形 7"/>
        <dsp:cNvSpPr/>
      </dsp:nvSpPr>
      <dsp:spPr bwMode="white">
        <a:xfrm rot="5400000">
          <a:off x="2342082" y="-602300"/>
          <a:ext cx="467528" cy="4144708"/>
        </a:xfrm>
        <a:prstGeom prst="round2SameRect">
          <a:avLst/>
        </a:prstGeom>
        <a:ln>
          <a:solidFill>
            <a:srgbClr val="FF000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直接上报到公司</a:t>
          </a:r>
          <a:r>
            <a:rPr lang="en-US" altLang="zh-CN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endParaRPr lang="zh-CN" altLang="en-US" sz="12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2342082" y="-602300"/>
        <a:ext cx="467528" cy="4144708"/>
      </dsp:txXfrm>
    </dsp:sp>
    <dsp:sp modelId="{B36AFA13-D271-402A-B4C2-1E580F98735E}">
      <dsp:nvSpPr>
        <dsp:cNvPr id="9" name="燕尾形 8"/>
        <dsp:cNvSpPr/>
      </dsp:nvSpPr>
      <dsp:spPr bwMode="white">
        <a:xfrm rot="5400000">
          <a:off x="-107891" y="1962327"/>
          <a:ext cx="719274" cy="503492"/>
        </a:xfrm>
        <a:prstGeom prst="chevron">
          <a:avLst/>
        </a:prstGeom>
        <a:solidFill>
          <a:srgbClr val="FFC000"/>
        </a:solidFill>
        <a:ln>
          <a:solidFill>
            <a:srgbClr val="FFC000"/>
          </a:solidFill>
        </a:ln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筛查</a:t>
          </a:r>
        </a:p>
      </dsp:txBody>
      <dsp:txXfrm rot="5400000">
        <a:off x="-107891" y="1962327"/>
        <a:ext cx="719274" cy="503492"/>
      </dsp:txXfrm>
    </dsp:sp>
    <dsp:sp modelId="{EBBBDDED-4650-4D83-B164-7E84D1EE4FD0}">
      <dsp:nvSpPr>
        <dsp:cNvPr id="10" name="同侧圆角矩形 9"/>
        <dsp:cNvSpPr/>
      </dsp:nvSpPr>
      <dsp:spPr bwMode="white">
        <a:xfrm rot="5400000">
          <a:off x="2342082" y="15846"/>
          <a:ext cx="467528" cy="4144708"/>
        </a:xfrm>
        <a:prstGeom prst="round2SameRect">
          <a:avLst/>
        </a:prstGeom>
        <a:solidFill>
          <a:schemeClr val="bg1">
            <a:alpha val="90000"/>
          </a:schemeClr>
        </a:solidFill>
        <a:ln>
          <a:solidFill>
            <a:srgbClr val="FFC00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公司</a:t>
          </a:r>
          <a:r>
            <a:rPr lang="en-US" altLang="zh-CN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EHS</a:t>
          </a: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管理部门对上报的报告单进行梳理和调研</a:t>
          </a:r>
          <a:endParaRPr>
            <a:solidFill>
              <a:schemeClr val="dk1"/>
            </a:solidFill>
          </a:endParaRPr>
        </a:p>
      </dsp:txBody>
      <dsp:txXfrm rot="5400000">
        <a:off x="2342082" y="15846"/>
        <a:ext cx="467528" cy="4144708"/>
      </dsp:txXfrm>
    </dsp:sp>
    <dsp:sp modelId="{B7F255A7-C0FD-4738-AC2D-AE685B94908A}">
      <dsp:nvSpPr>
        <dsp:cNvPr id="11" name="燕尾形 10"/>
        <dsp:cNvSpPr/>
      </dsp:nvSpPr>
      <dsp:spPr bwMode="white">
        <a:xfrm rot="5400000">
          <a:off x="-107891" y="2580472"/>
          <a:ext cx="719274" cy="503492"/>
        </a:xfrm>
        <a:prstGeom prst="chevron">
          <a:avLst/>
        </a:prstGeom>
        <a:solidFill>
          <a:srgbClr val="00B050"/>
        </a:solidFill>
        <a:ln>
          <a:solidFill>
            <a:srgbClr val="00B050"/>
          </a:solidFill>
        </a:ln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整改</a:t>
          </a:r>
        </a:p>
      </dsp:txBody>
      <dsp:txXfrm rot="5400000">
        <a:off x="-107891" y="2580472"/>
        <a:ext cx="719274" cy="503492"/>
      </dsp:txXfrm>
    </dsp:sp>
    <dsp:sp modelId="{F20FBC55-71C6-4C79-916A-A89870A03CDE}">
      <dsp:nvSpPr>
        <dsp:cNvPr id="12" name="同侧圆角矩形 11"/>
        <dsp:cNvSpPr/>
      </dsp:nvSpPr>
      <dsp:spPr bwMode="white">
        <a:xfrm rot="5400000">
          <a:off x="2342082" y="633991"/>
          <a:ext cx="467528" cy="4144708"/>
        </a:xfrm>
        <a:prstGeom prst="round2SameRect">
          <a:avLst/>
        </a:prstGeom>
        <a:ln>
          <a:solidFill>
            <a:srgbClr val="00B05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针对有效报告制定整改方案并落实</a:t>
          </a:r>
          <a:endParaRPr>
            <a:solidFill>
              <a:schemeClr val="dk1"/>
            </a:solidFill>
          </a:endParaRPr>
        </a:p>
      </dsp:txBody>
      <dsp:txXfrm rot="5400000">
        <a:off x="2342082" y="633991"/>
        <a:ext cx="467528" cy="4144708"/>
      </dsp:txXfrm>
    </dsp:sp>
    <dsp:sp modelId="{F72DEA22-96FF-49D5-8E95-BA857C10DCA3}">
      <dsp:nvSpPr>
        <dsp:cNvPr id="13" name="燕尾形 12"/>
        <dsp:cNvSpPr/>
      </dsp:nvSpPr>
      <dsp:spPr bwMode="white">
        <a:xfrm rot="5400000">
          <a:off x="-107891" y="3198617"/>
          <a:ext cx="719274" cy="503492"/>
        </a:xfrm>
        <a:prstGeom prst="chevron">
          <a:avLst/>
        </a:prstGeom>
        <a:solidFill>
          <a:schemeClr val="accent1"/>
        </a:solidFill>
        <a:ln>
          <a:solidFill>
            <a:schemeClr val="accent1"/>
          </a:solidFill>
        </a:ln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复核与关闭</a:t>
          </a:r>
        </a:p>
      </dsp:txBody>
      <dsp:txXfrm rot="5400000">
        <a:off x="-107891" y="3198617"/>
        <a:ext cx="719274" cy="503492"/>
      </dsp:txXfrm>
    </dsp:sp>
    <dsp:sp modelId="{AED4A472-24E2-40C2-B95D-0498171D0E6A}">
      <dsp:nvSpPr>
        <dsp:cNvPr id="14" name="同侧圆角矩形 13"/>
        <dsp:cNvSpPr/>
      </dsp:nvSpPr>
      <dsp:spPr bwMode="white">
        <a:xfrm rot="5400000">
          <a:off x="2342082" y="1252136"/>
          <a:ext cx="467528" cy="4144708"/>
        </a:xfrm>
        <a:prstGeom prst="round2SameRect">
          <a:avLst/>
        </a:prstGeom>
        <a:ln>
          <a:solidFill>
            <a:schemeClr val="accent1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85344" tIns="7620" rIns="7620" bIns="76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对整改效果进行复核，达标后项目予以关闭</a:t>
          </a:r>
          <a:endParaRPr>
            <a:solidFill>
              <a:schemeClr val="dk1"/>
            </a:solidFill>
          </a:endParaRPr>
        </a:p>
      </dsp:txBody>
      <dsp:txXfrm rot="5400000">
        <a:off x="2342082" y="1252136"/>
        <a:ext cx="467528" cy="4144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76400" cy="1676400"/>
        <a:chOff x="0" y="0"/>
        <a:chExt cx="1676400" cy="1676400"/>
      </a:xfrm>
    </dsp:grpSpPr>
    <dsp:sp modelId="{FEC32BEF-4D04-494D-91C4-62691D89C7A0}">
      <dsp:nvSpPr>
        <dsp:cNvPr id="3" name="形状 2"/>
        <dsp:cNvSpPr/>
      </dsp:nvSpPr>
      <dsp:spPr bwMode="white">
        <a:xfrm>
          <a:off x="1447789" y="688179"/>
          <a:ext cx="922020" cy="922020"/>
        </a:xfrm>
        <a:prstGeom prst="gear9">
          <a:avLst/>
        </a:prstGeom>
        <a:solidFill>
          <a:schemeClr val="tx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不记名</a:t>
          </a:r>
        </a:p>
      </dsp:txBody>
      <dsp:txXfrm>
        <a:off x="1447789" y="688179"/>
        <a:ext cx="922020" cy="922020"/>
      </dsp:txXfrm>
    </dsp:sp>
    <dsp:sp modelId="{C0C3A945-D957-4F47-903C-219C1720F6D8}">
      <dsp:nvSpPr>
        <dsp:cNvPr id="6" name="形状 5"/>
        <dsp:cNvSpPr/>
      </dsp:nvSpPr>
      <dsp:spPr bwMode="white">
        <a:xfrm>
          <a:off x="789432" y="605869"/>
          <a:ext cx="670560" cy="670560"/>
        </a:xfrm>
        <a:prstGeom prst="gear6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直接上报</a:t>
          </a:r>
        </a:p>
      </dsp:txBody>
      <dsp:txXfrm>
        <a:off x="789432" y="605869"/>
        <a:ext cx="670560" cy="670560"/>
      </dsp:txXfrm>
    </dsp:sp>
    <dsp:sp modelId="{8A68B3A1-88F9-47FC-B8C5-FB441E713073}">
      <dsp:nvSpPr>
        <dsp:cNvPr id="9" name="形状 8"/>
        <dsp:cNvSpPr/>
      </dsp:nvSpPr>
      <dsp:spPr bwMode="white">
        <a:xfrm rot="-900000">
          <a:off x="1267456" y="73830"/>
          <a:ext cx="657012" cy="657012"/>
        </a:xfrm>
        <a:prstGeom prst="gear6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奖励与激励</a:t>
          </a:r>
        </a:p>
      </dsp:txBody>
      <dsp:txXfrm rot="-900000">
        <a:off x="1267456" y="73830"/>
        <a:ext cx="657012" cy="657012"/>
      </dsp:txXfrm>
    </dsp:sp>
    <dsp:sp modelId="{D266337E-15E2-460C-9DB7-1DCF5BF7E0DF}">
      <dsp:nvSpPr>
        <dsp:cNvPr id="12" name="环形箭头 11"/>
        <dsp:cNvSpPr/>
      </dsp:nvSpPr>
      <dsp:spPr bwMode="white">
        <a:xfrm>
          <a:off x="1524806" y="499441"/>
          <a:ext cx="1176959" cy="1176959"/>
        </a:xfrm>
        <a:prstGeom prst="circularArrow">
          <a:avLst>
            <a:gd name="adj1" fmla="val 5000"/>
            <a:gd name="adj2" fmla="val 360000"/>
            <a:gd name="adj3" fmla="val 2330948"/>
            <a:gd name="adj4" fmla="val 16161109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524806" y="499441"/>
        <a:ext cx="1176959" cy="1176959"/>
      </dsp:txXfrm>
    </dsp:sp>
    <dsp:sp modelId="{BE0CA0DF-E5C6-4AE1-9CFA-72F937F7EBFA}">
      <dsp:nvSpPr>
        <dsp:cNvPr id="13" name="形状 12"/>
        <dsp:cNvSpPr/>
      </dsp:nvSpPr>
      <dsp:spPr bwMode="white">
        <a:xfrm>
          <a:off x="558965" y="476198"/>
          <a:ext cx="818754" cy="818754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58965" y="476198"/>
        <a:ext cx="818754" cy="818754"/>
      </dsp:txXfrm>
    </dsp:sp>
    <dsp:sp modelId="{B8F870EF-75CC-45F8-B355-A84E2AFABDCC}">
      <dsp:nvSpPr>
        <dsp:cNvPr id="14" name="环形箭头 13"/>
        <dsp:cNvSpPr/>
      </dsp:nvSpPr>
      <dsp:spPr bwMode="white">
        <a:xfrm>
          <a:off x="1080654" y="0"/>
          <a:ext cx="893186" cy="893186"/>
        </a:xfrm>
        <a:prstGeom prst="circularArrow">
          <a:avLst>
            <a:gd name="adj1" fmla="val 5000"/>
            <a:gd name="adj2" fmla="val 360000"/>
            <a:gd name="adj3" fmla="val 13347948"/>
            <a:gd name="adj4" fmla="val 10508220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80654" y="0"/>
        <a:ext cx="893186" cy="893186"/>
      </dsp:txXfrm>
    </dsp:sp>
    <dsp:sp modelId="{153B8F49-FFFE-4B94-974C-C345BDEB0424}">
      <dsp:nvSpPr>
        <dsp:cNvPr id="4" name="矩形 3" hidden="1"/>
        <dsp:cNvSpPr/>
      </dsp:nvSpPr>
      <dsp:spPr>
        <a:xfrm>
          <a:off x="1778508" y="670560"/>
          <a:ext cx="36000" cy="36000"/>
        </a:xfrm>
        <a:prstGeom prst="rect">
          <a:avLst/>
        </a:prstGeom>
      </dsp:spPr>
      <dsp:txXfrm>
        <a:off x="1778508" y="670560"/>
        <a:ext cx="36000" cy="36000"/>
      </dsp:txXfrm>
    </dsp:sp>
    <dsp:sp modelId="{95D1F145-2CFD-4788-8389-3907A09AEE13}">
      <dsp:nvSpPr>
        <dsp:cNvPr id="5" name="矩形 4" hidden="1"/>
        <dsp:cNvSpPr/>
      </dsp:nvSpPr>
      <dsp:spPr>
        <a:xfrm>
          <a:off x="2178372" y="1592580"/>
          <a:ext cx="36000" cy="36000"/>
        </a:xfrm>
        <a:prstGeom prst="rect">
          <a:avLst/>
        </a:prstGeom>
      </dsp:spPr>
      <dsp:txXfrm>
        <a:off x="2178372" y="1592580"/>
        <a:ext cx="36000" cy="36000"/>
      </dsp:txXfrm>
    </dsp:sp>
    <dsp:sp modelId="{A47B7441-9603-4F9F-B2A0-E2E33D2F9C45}">
      <dsp:nvSpPr>
        <dsp:cNvPr id="7" name="矩形 6" hidden="1"/>
        <dsp:cNvSpPr/>
      </dsp:nvSpPr>
      <dsp:spPr>
        <a:xfrm>
          <a:off x="957072" y="469392"/>
          <a:ext cx="36000" cy="36000"/>
        </a:xfrm>
        <a:prstGeom prst="rect">
          <a:avLst/>
        </a:prstGeom>
      </dsp:spPr>
      <dsp:txXfrm>
        <a:off x="957072" y="469392"/>
        <a:ext cx="36000" cy="36000"/>
      </dsp:txXfrm>
    </dsp:sp>
    <dsp:sp modelId="{8369DB73-80C4-4FB6-BBBF-14A65EB575F2}">
      <dsp:nvSpPr>
        <dsp:cNvPr id="8" name="矩形 7" hidden="1"/>
        <dsp:cNvSpPr/>
      </dsp:nvSpPr>
      <dsp:spPr>
        <a:xfrm>
          <a:off x="739140" y="888492"/>
          <a:ext cx="36000" cy="36000"/>
        </a:xfrm>
        <a:prstGeom prst="rect">
          <a:avLst/>
        </a:prstGeom>
      </dsp:spPr>
      <dsp:txXfrm>
        <a:off x="739140" y="888492"/>
        <a:ext cx="36000" cy="36000"/>
      </dsp:txXfrm>
    </dsp:sp>
    <dsp:sp modelId="{648EBE49-CF44-46FB-9CFB-239714928F1D}">
      <dsp:nvSpPr>
        <dsp:cNvPr id="10" name="矩形 9" hidden="1"/>
        <dsp:cNvSpPr/>
      </dsp:nvSpPr>
      <dsp:spPr>
        <a:xfrm>
          <a:off x="1074420" y="419100"/>
          <a:ext cx="36000" cy="36000"/>
        </a:xfrm>
        <a:prstGeom prst="rect">
          <a:avLst/>
        </a:prstGeom>
      </dsp:spPr>
      <dsp:txXfrm>
        <a:off x="1074420" y="419100"/>
        <a:ext cx="36000" cy="36000"/>
      </dsp:txXfrm>
    </dsp:sp>
    <dsp:sp modelId="{F6D1D757-0EFF-4745-9964-57A67732306B}">
      <dsp:nvSpPr>
        <dsp:cNvPr id="11" name="矩形 10" hidden="1"/>
        <dsp:cNvSpPr/>
      </dsp:nvSpPr>
      <dsp:spPr>
        <a:xfrm>
          <a:off x="1208532" y="83820"/>
          <a:ext cx="36000" cy="36000"/>
        </a:xfrm>
        <a:prstGeom prst="rect">
          <a:avLst/>
        </a:prstGeom>
      </dsp:spPr>
      <dsp:txXfrm>
        <a:off x="1208532" y="83820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F360C6B-685B-4C6A-ADDB-9D4E18DDBCB1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780AE87-3C99-40E6-A166-D29193EA36FE}" type="slidenum">
              <a:rPr lang="en-US" altLang="zh-CN"/>
            </a:fld>
            <a:endParaRPr lang="en-US" altLang="zh-CN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0C6B-685B-4C6A-ADDB-9D4E18DDBC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29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image" Target="../media/image1.png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5" Type="http://schemas.openxmlformats.org/officeDocument/2006/relationships/image" Target="../media/image1.png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7181-7C88-420C-83EC-C2FE94B582C2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4922-FAD2-47DB-B5CA-CD6888817C54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28600"/>
            <a:ext cx="2768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8102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CA1-BE6B-4D23-BA6F-08BF43AC8136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84467" y="6635750"/>
            <a:ext cx="702733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3B18-9E6A-4B03-8BC5-80DC9CFA7B3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2098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2098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EF0A-91A6-4DA5-AC13-2D0C76AFF578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304800"/>
            <a:ext cx="27686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102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A4EA-1753-4E77-A56B-9EFA4A928E2F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68F4-9A73-4959-BA23-7391AC7D1A76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D929-CD26-4FE5-BF37-B9D4DB261214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84B7-4EBE-4BA0-9B32-EAE549B2F18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8071-1C59-4F03-B90A-690B2C4AA58A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54D1-25D3-4E9D-B120-037B77476F0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8F9E-7B2A-454B-9B91-4D0F1ED7404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tags" Target="../tags/tag9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8" Type="http://schemas.openxmlformats.org/officeDocument/2006/relationships/theme" Target="../theme/theme3.xml"/><Relationship Id="rId27" Type="http://schemas.openxmlformats.org/officeDocument/2006/relationships/image" Target="../media/image1.png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304800" y="228600"/>
            <a:ext cx="115824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304800" y="1447800"/>
            <a:ext cx="11582400" cy="51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42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43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7" y="6635750"/>
            <a:ext cx="702733" cy="22225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333333"/>
                </a:solidFill>
                <a:latin typeface="+mn-lt"/>
                <a:ea typeface="+mn-ea"/>
                <a:cs typeface="Arial" panose="020B0604020202020204"/>
              </a:defRPr>
            </a:lvl1pPr>
          </a:lstStyle>
          <a:p>
            <a:pPr>
              <a:defRPr/>
            </a:pPr>
            <a:fld id="{583BF0C6-469B-4CAC-A478-27D8C5BD5615}" type="slidenum">
              <a:rPr lang="en-US"/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Wingdings 3" panose="05040102010807070707" pitchFamily="18" charset="2"/>
        <a:buChar char="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8593667" y="733425"/>
            <a:ext cx="3293533" cy="1781175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04800" y="733425"/>
            <a:ext cx="8288867" cy="1781175"/>
          </a:xfrm>
          <a:prstGeom prst="rect">
            <a:avLst/>
          </a:prstGeom>
          <a:solidFill>
            <a:srgbClr val="0050AA"/>
          </a:solidFill>
          <a:ln w="9525">
            <a:noFill/>
            <a:miter lim="800000"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8288867" y="730250"/>
            <a:ext cx="304800" cy="1784350"/>
          </a:xfrm>
          <a:prstGeom prst="rect">
            <a:avLst/>
          </a:prstGeom>
          <a:solidFill>
            <a:srgbClr val="4986C1"/>
          </a:solidFill>
          <a:ln w="9525">
            <a:noFill/>
            <a:miter lim="800000"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843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84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22098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51" y="6638925"/>
            <a:ext cx="8265583" cy="219075"/>
          </a:xfrm>
          <a:prstGeom prst="rect">
            <a:avLst/>
          </a:prstGeom>
        </p:spPr>
        <p:txBody>
          <a:bodyPr vert="horz" wrap="square" lIns="0" tIns="0" rIns="0" bIns="0" numCol="1" anchor="t" anchorCtr="0" compatLnSpc="1"/>
          <a:lstStyle>
            <a:lvl1pPr algn="r">
              <a:defRPr sz="900">
                <a:solidFill>
                  <a:srgbClr val="858787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Wingdings 3" panose="05040102010807070707" pitchFamily="18" charset="2"/>
        <a:buChar char="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25"/>
        </a:spcBef>
        <a:spcAft>
          <a:spcPts val="525"/>
        </a:spcAft>
        <a:buClr>
          <a:srgbClr val="333333"/>
        </a:buClr>
        <a:buSzPct val="6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5.xml"/><Relationship Id="rId8" Type="http://schemas.openxmlformats.org/officeDocument/2006/relationships/diagramData" Target="../diagrams/data5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21.png"/><Relationship Id="rId16" Type="http://schemas.openxmlformats.org/officeDocument/2006/relationships/notesSlide" Target="../notesSlides/notesSlide10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2.jpeg"/><Relationship Id="rId12" Type="http://schemas.microsoft.com/office/2007/relationships/diagramDrawing" Target="../diagrams/drawing5.xml"/><Relationship Id="rId11" Type="http://schemas.openxmlformats.org/officeDocument/2006/relationships/diagramColors" Target="../diagrams/colors5.xml"/><Relationship Id="rId10" Type="http://schemas.openxmlformats.org/officeDocument/2006/relationships/diagramQuickStyle" Target="../diagrams/quickStyle5.xml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6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6.xml"/><Relationship Id="rId5" Type="http://schemas.openxmlformats.org/officeDocument/2006/relationships/image" Target="../media/image24.jpeg"/><Relationship Id="rId4" Type="http://schemas.openxmlformats.org/officeDocument/2006/relationships/tags" Target="../tags/tag165.xml"/><Relationship Id="rId3" Type="http://schemas.openxmlformats.org/officeDocument/2006/relationships/image" Target="../media/image23.jpe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7" Type="http://schemas.openxmlformats.org/officeDocument/2006/relationships/tags" Target="../tags/tag162.xml"/><Relationship Id="rId6" Type="http://schemas.openxmlformats.org/officeDocument/2006/relationships/image" Target="../media/image1.png"/><Relationship Id="rId5" Type="http://schemas.openxmlformats.org/officeDocument/2006/relationships/tags" Target="../tags/tag16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tags" Target="../tags/tag16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7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未遂事故及报告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未遂事故定义与典型案例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and typical cases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2600" y="1676401"/>
            <a:ext cx="4419600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小结一下：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Near miss event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accident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”这玄乎其玄的差别；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47" y="4495800"/>
            <a:ext cx="2793095" cy="178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3121054" y="3306593"/>
            <a:ext cx="2057400" cy="762000"/>
          </a:xfrm>
          <a:prstGeom prst="wedgeRoundRectCallout">
            <a:avLst>
              <a:gd name="adj1" fmla="val -44794"/>
              <a:gd name="adj2" fmla="val 1037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chemeClr val="tx1"/>
                </a:solidFill>
              </a:rPr>
              <a:t>兄弟，你运气太好了，我们一起去买彩票吧！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Roy\Desktop\QQ截图20161229170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28265"/>
            <a:ext cx="1828800" cy="12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7410510" y="2898477"/>
            <a:ext cx="1600200" cy="762000"/>
          </a:xfrm>
          <a:prstGeom prst="wedgeRoundRectCallout">
            <a:avLst>
              <a:gd name="adj1" fmla="val -41684"/>
              <a:gd name="adj2" fmla="val 815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chemeClr val="tx1"/>
                </a:solidFill>
              </a:rPr>
              <a:t>是抽烟、喝酒、烫头吗？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191500" y="3845452"/>
            <a:ext cx="1600200" cy="762000"/>
          </a:xfrm>
          <a:prstGeom prst="wedgeRoundRectCallout">
            <a:avLst>
              <a:gd name="adj1" fmla="val 15984"/>
              <a:gd name="adj2" fmla="val 106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chemeClr val="tx1"/>
                </a:solidFill>
              </a:rPr>
              <a:t>错，是</a:t>
            </a:r>
            <a:r>
              <a:rPr lang="zh-CN" altLang="en-US" sz="1400" b="1" dirty="0">
                <a:solidFill>
                  <a:srgbClr val="FF0000"/>
                </a:solidFill>
              </a:rPr>
              <a:t>物的不安全状态</a:t>
            </a:r>
            <a:r>
              <a:rPr lang="zh-CN" altLang="en-US" sz="1400" b="1" dirty="0">
                <a:solidFill>
                  <a:schemeClr val="tx1"/>
                </a:solidFill>
              </a:rPr>
              <a:t>和</a:t>
            </a:r>
            <a:r>
              <a:rPr lang="zh-CN" altLang="en-US" sz="1400" b="1" dirty="0">
                <a:solidFill>
                  <a:srgbClr val="FF0000"/>
                </a:solidFill>
              </a:rPr>
              <a:t>人的不安全行为</a:t>
            </a:r>
            <a:r>
              <a:rPr lang="zh-CN" altLang="en-US" sz="1400" b="1" dirty="0">
                <a:solidFill>
                  <a:schemeClr val="tx1"/>
                </a:solidFill>
              </a:rPr>
              <a:t>！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88" y="5092721"/>
            <a:ext cx="2173911" cy="16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981700" y="2025387"/>
            <a:ext cx="44196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Near miss event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之前已经具备了事故发生的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基本要素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2633" cy="6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 bldLvl="0" animBg="1"/>
      <p:bldP spid="14" grpId="0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pPr lvl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未遂事故的意义和作用 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Meaning and function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828800" y="1828800"/>
          <a:ext cx="853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Sigma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未遂事故管理流程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 and procedure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477000" y="1447800"/>
          <a:ext cx="3823067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1" imgW="5667375" imgH="8020050" progId="AcroExch.Document.DC">
                  <p:embed/>
                </p:oleObj>
              </mc:Choice>
              <mc:Fallback>
                <p:oleObj name="Acrobat Document" r:id="rId1" imgW="5667375" imgH="8020050" progId="AcroExch.Document.DC">
                  <p:embed/>
                  <p:pic>
                    <p:nvPicPr>
                      <p:cNvPr id="0" name="图片 1024" descr="image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0" y="1447800"/>
                        <a:ext cx="3823067" cy="541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示 2"/>
          <p:cNvGraphicFramePr/>
          <p:nvPr/>
        </p:nvGraphicFramePr>
        <p:xfrm>
          <a:off x="1752600" y="1447800"/>
          <a:ext cx="4648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图示 3"/>
          <p:cNvGraphicFramePr/>
          <p:nvPr/>
        </p:nvGraphicFramePr>
        <p:xfrm>
          <a:off x="3352800" y="5105400"/>
          <a:ext cx="2819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7" descr="C:\Users\Roy\Desktop\16123722t011e5ec8e5a7426700.jp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4355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/>
          </p:nvPr>
        </p:nvSpPr>
        <p:spPr>
          <a:xfrm>
            <a:off x="1905000" y="533400"/>
            <a:ext cx="8229600" cy="533400"/>
          </a:xfrm>
        </p:spPr>
        <p:txBody>
          <a:bodyPr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057400" y="15240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467600" cy="914400"/>
          </a:xfrm>
        </p:spPr>
        <p:txBody>
          <a:bodyPr/>
          <a:lstStyle/>
          <a:p>
            <a:pPr lvl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事故的分类  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classification of the incident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Rectangle 4"/>
          <p:cNvSpPr/>
          <p:nvPr/>
        </p:nvSpPr>
        <p:spPr bwMode="auto">
          <a:xfrm>
            <a:off x="1752600" y="16002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Wingdings 3" panose="05040102010807070707" pitchFamily="18" charset="2"/>
              <a:buChar char="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endParaRPr lang="en-US" altLang="zh-CN" sz="1600" dirty="0"/>
          </a:p>
          <a:p>
            <a:pPr>
              <a:buFont typeface="Verdana" panose="020B0604030504040204" pitchFamily="34" charset="0"/>
              <a:buChar char="-"/>
            </a:pPr>
            <a:endParaRPr lang="en-US" altLang="zh-CN" sz="1600" dirty="0"/>
          </a:p>
          <a:p>
            <a:pPr>
              <a:buFont typeface="Verdana" panose="020B0604030504040204" pitchFamily="34" charset="0"/>
              <a:buChar char="-"/>
            </a:pPr>
            <a:endParaRPr lang="en-US" altLang="zh-CN" sz="1600" dirty="0"/>
          </a:p>
        </p:txBody>
      </p:sp>
      <p:pic>
        <p:nvPicPr>
          <p:cNvPr id="4" name="Picture 2" descr="http://img.ishuo.cn/2015/143675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45" y="5323609"/>
            <a:ext cx="2824673" cy="15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图示 1"/>
          <p:cNvGraphicFramePr/>
          <p:nvPr/>
        </p:nvGraphicFramePr>
        <p:xfrm>
          <a:off x="1524000" y="3505201"/>
          <a:ext cx="3581400" cy="306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1752600" y="1524000"/>
            <a:ext cx="868680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安全事故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是指生产经营单位在生产经营活动（包括与生产经营有关的活动）中突然发生的，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伤害人身安全和健康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，或者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损坏设备设施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，或者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造成经济损失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的，导致原生产经营活动（包括与生产经营活动有关的活动）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中止或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终止的意外事件。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00200" y="6248664"/>
            <a:ext cx="1295400" cy="569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OSHA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4038600" y="3780181"/>
            <a:ext cx="838200" cy="1383268"/>
          </a:xfrm>
          <a:prstGeom prst="rightBrace">
            <a:avLst>
              <a:gd name="adj1" fmla="val 8333"/>
              <a:gd name="adj2" fmla="val 487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47439" y="3780182"/>
            <a:ext cx="121046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可记录事故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Total recordable cases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5679481" y="2752443"/>
          <a:ext cx="4761317" cy="258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467600" cy="914400"/>
          </a:xfrm>
        </p:spPr>
        <p:txBody>
          <a:bodyPr/>
          <a:lstStyle/>
          <a:p>
            <a:pPr lvl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事故的分类  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classification of the incident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Rectangle 4"/>
          <p:cNvSpPr/>
          <p:nvPr/>
        </p:nvSpPr>
        <p:spPr bwMode="auto">
          <a:xfrm>
            <a:off x="1752600" y="16002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Wingdings 3" panose="05040102010807070707" pitchFamily="18" charset="2"/>
              <a:buChar char="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ts val="525"/>
              </a:spcBef>
              <a:spcAft>
                <a:spcPts val="525"/>
              </a:spcAft>
              <a:buClr>
                <a:srgbClr val="333333"/>
              </a:buClr>
              <a:buSzPct val="65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endParaRPr lang="en-US" altLang="zh-CN" sz="1600" dirty="0"/>
          </a:p>
          <a:p>
            <a:pPr>
              <a:buFont typeface="Verdana" panose="020B0604030504040204" pitchFamily="34" charset="0"/>
              <a:buChar char="-"/>
            </a:pPr>
            <a:endParaRPr lang="en-US" altLang="zh-CN" sz="1600" dirty="0"/>
          </a:p>
          <a:p>
            <a:pPr>
              <a:buFont typeface="Verdana" panose="020B0604030504040204" pitchFamily="34" charset="0"/>
              <a:buChar char="-"/>
            </a:pPr>
            <a:endParaRPr lang="en-US" altLang="zh-CN" sz="1600" dirty="0"/>
          </a:p>
        </p:txBody>
      </p:sp>
      <p:pic>
        <p:nvPicPr>
          <p:cNvPr id="3074" name="Picture 2" descr="C:\Users\Roy\Desktop\safety incident &amp; supervise-China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8" y="1943100"/>
            <a:ext cx="915439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未遂事故定义与典型案例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and typical cases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2600" y="1524000"/>
            <a:ext cx="86868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，也称险兆事故，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未发生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健康损害、人身伤亡、重大财产损失与环境破坏的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http://img1.gtimg.com/hebei/pics/hv1/236/71/1950/12681709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03" y="5105400"/>
            <a:ext cx="2645434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830897" y="2447330"/>
            <a:ext cx="8608504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Near Misses : A near miss is an unplanned event that did not result in injury illness, or damage – but had the potential to do so. Only a fortunate break in the chain of events prevented an injury, fatality or damage; in other words, amiss that was nonetheless very near. The phrase “near miss” should not to be confused with the phrases “nearly a miss” or “they nearly missed” which would imply a collision. </a:t>
            </a:r>
            <a:r>
              <a:rPr lang="en-US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Synonymous phrases to</a:t>
            </a:r>
            <a:r>
              <a:rPr lang="zh-CN" altLang="en-US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near miss" are "close call", or "nearly a collision".</a:t>
            </a:r>
            <a:endParaRPr lang="zh-CN" altLang="en-US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未遂事故定义与典型案例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and typical cases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C:\Users\Roy\Desktop\incident report and investigation procedure\near miss event\资料\near miss event\fabe56721ed9ad51f01df298 (1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11572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8873330" y="4619538"/>
            <a:ext cx="1143000" cy="3534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Lucky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406" y="4984337"/>
            <a:ext cx="1219200" cy="15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30" y="1524000"/>
            <a:ext cx="1504101" cy="2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未遂事故定义与典型案例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and typical cases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868324" y="4627927"/>
            <a:ext cx="1143000" cy="3534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Lucky</a:t>
            </a:r>
            <a:r>
              <a:rPr lang="zh-CN" altLang="en-US" dirty="0">
                <a:solidFill>
                  <a:srgbClr val="FF0000"/>
                </a:solidFill>
              </a:rPr>
              <a:t>！！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92726"/>
            <a:ext cx="1219200" cy="15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Roy\Desktop\incident report and investigation procedure\near miss event\资料\near miss event\fabe56721ed9ad51f01df298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7905"/>
            <a:ext cx="7115724" cy="52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24" y="1514956"/>
            <a:ext cx="1525544" cy="283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93B18-9E6A-4B03-8BC5-80DC9CFA7B3C}" type="slidenum">
              <a:rPr lang="en-US" smtClean="0"/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467600" cy="1121286"/>
          </a:xfrm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未遂事故定义与典型案例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and typical cases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868326" y="4648200"/>
            <a:ext cx="1113874" cy="333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Again</a:t>
            </a:r>
            <a:r>
              <a:rPr lang="zh-CN" altLang="en-US" dirty="0">
                <a:solidFill>
                  <a:srgbClr val="FF0000"/>
                </a:solidFill>
              </a:rPr>
              <a:t>！！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92726"/>
            <a:ext cx="1219200" cy="15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Roy\Desktop\incident report and investigation procedure\near miss event\资料\near miss event\fabe56721ed9ad51f01df298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7904"/>
            <a:ext cx="7115724" cy="50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63" y="1524000"/>
            <a:ext cx="1536458" cy="28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PECIAL_SOURCE" val="bdnull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8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Corporate_Classic_Template">
  <a:themeElements>
    <a:clrScheme name="2_Corporate_Classic_Template 1">
      <a:dk1>
        <a:srgbClr val="333333"/>
      </a:dk1>
      <a:lt1>
        <a:srgbClr val="FFFFFF"/>
      </a:lt1>
      <a:dk2>
        <a:srgbClr val="0050AA"/>
      </a:dk2>
      <a:lt2>
        <a:srgbClr val="EEECE1"/>
      </a:lt2>
      <a:accent1>
        <a:srgbClr val="009DD9"/>
      </a:accent1>
      <a:accent2>
        <a:srgbClr val="FFD200"/>
      </a:accent2>
      <a:accent3>
        <a:srgbClr val="FFFFFF"/>
      </a:accent3>
      <a:accent4>
        <a:srgbClr val="2A2A2A"/>
      </a:accent4>
      <a:accent5>
        <a:srgbClr val="AACCE9"/>
      </a:accent5>
      <a:accent6>
        <a:srgbClr val="E7BE00"/>
      </a:accent6>
      <a:hlink>
        <a:srgbClr val="0000FF"/>
      </a:hlink>
      <a:folHlink>
        <a:srgbClr val="AAAFB4"/>
      </a:folHlink>
    </a:clrScheme>
    <a:fontScheme name="2_Corporate_Classic_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Corporate_Classic_Template 1">
        <a:dk1>
          <a:srgbClr val="333333"/>
        </a:dk1>
        <a:lt1>
          <a:srgbClr val="FFFFFF"/>
        </a:lt1>
        <a:dk2>
          <a:srgbClr val="0050AA"/>
        </a:dk2>
        <a:lt2>
          <a:srgbClr val="EEECE1"/>
        </a:lt2>
        <a:accent1>
          <a:srgbClr val="009DD9"/>
        </a:accent1>
        <a:accent2>
          <a:srgbClr val="FFD200"/>
        </a:accent2>
        <a:accent3>
          <a:srgbClr val="FFFFFF"/>
        </a:accent3>
        <a:accent4>
          <a:srgbClr val="2A2A2A"/>
        </a:accent4>
        <a:accent5>
          <a:srgbClr val="AACCE9"/>
        </a:accent5>
        <a:accent6>
          <a:srgbClr val="E7BE00"/>
        </a:accent6>
        <a:hlink>
          <a:srgbClr val="0000FF"/>
        </a:hlink>
        <a:folHlink>
          <a:srgbClr val="AAAF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orate_Classic_Template">
  <a:themeElements>
    <a:clrScheme name="Corporate_Classic_Template 1">
      <a:dk1>
        <a:srgbClr val="333333"/>
      </a:dk1>
      <a:lt1>
        <a:srgbClr val="FFFFFF"/>
      </a:lt1>
      <a:dk2>
        <a:srgbClr val="0050AA"/>
      </a:dk2>
      <a:lt2>
        <a:srgbClr val="EEECE1"/>
      </a:lt2>
      <a:accent1>
        <a:srgbClr val="009DD9"/>
      </a:accent1>
      <a:accent2>
        <a:srgbClr val="FFD200"/>
      </a:accent2>
      <a:accent3>
        <a:srgbClr val="FFFFFF"/>
      </a:accent3>
      <a:accent4>
        <a:srgbClr val="2A2A2A"/>
      </a:accent4>
      <a:accent5>
        <a:srgbClr val="AACCE9"/>
      </a:accent5>
      <a:accent6>
        <a:srgbClr val="E7BE00"/>
      </a:accent6>
      <a:hlink>
        <a:srgbClr val="0000FF"/>
      </a:hlink>
      <a:folHlink>
        <a:srgbClr val="AAAFB4"/>
      </a:folHlink>
    </a:clrScheme>
    <a:fontScheme name="Corporate_Classic_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orporate_Classic_Template 1">
        <a:dk1>
          <a:srgbClr val="333333"/>
        </a:dk1>
        <a:lt1>
          <a:srgbClr val="FFFFFF"/>
        </a:lt1>
        <a:dk2>
          <a:srgbClr val="0050AA"/>
        </a:dk2>
        <a:lt2>
          <a:srgbClr val="EEECE1"/>
        </a:lt2>
        <a:accent1>
          <a:srgbClr val="009DD9"/>
        </a:accent1>
        <a:accent2>
          <a:srgbClr val="FFD200"/>
        </a:accent2>
        <a:accent3>
          <a:srgbClr val="FFFFFF"/>
        </a:accent3>
        <a:accent4>
          <a:srgbClr val="2A2A2A"/>
        </a:accent4>
        <a:accent5>
          <a:srgbClr val="AACCE9"/>
        </a:accent5>
        <a:accent6>
          <a:srgbClr val="E7BE00"/>
        </a:accent6>
        <a:hlink>
          <a:srgbClr val="0000FF"/>
        </a:hlink>
        <a:folHlink>
          <a:srgbClr val="AAAF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WPS 演示</Application>
  <PresentationFormat>全屏显示(4:3)</PresentationFormat>
  <Paragraphs>106</Paragraphs>
  <Slides>13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Arial</vt:lpstr>
      <vt:lpstr>Wingdings 3</vt:lpstr>
      <vt:lpstr>Courier New</vt:lpstr>
      <vt:lpstr>微软雅黑</vt:lpstr>
      <vt:lpstr>Verdana</vt:lpstr>
      <vt:lpstr>Arial Unicode MS</vt:lpstr>
      <vt:lpstr>汉仪旗黑-85S</vt:lpstr>
      <vt:lpstr>黑体</vt:lpstr>
      <vt:lpstr>李旭科毛笔行书</vt:lpstr>
      <vt:lpstr>楷体</vt:lpstr>
      <vt:lpstr>隶书</vt:lpstr>
      <vt:lpstr>2_Corporate_Classic_Template</vt:lpstr>
      <vt:lpstr>Corporate_Classic_Template</vt:lpstr>
      <vt:lpstr>3_Office 主题​​</vt:lpstr>
      <vt:lpstr>AcroExch.Document.DC</vt:lpstr>
      <vt:lpstr>《中华人民共和国 安全生产法》</vt:lpstr>
      <vt:lpstr>PowerPoint 演示文稿</vt:lpstr>
      <vt:lpstr>目  录</vt:lpstr>
      <vt:lpstr>事故的分类   The classification of the incident</vt:lpstr>
      <vt:lpstr>事故的分类   The classification of the incident</vt:lpstr>
      <vt:lpstr>未遂事故定义与典型案例 Definition and typical cases</vt:lpstr>
      <vt:lpstr>未遂事故定义与典型案例 Definition and typical cases</vt:lpstr>
      <vt:lpstr>未遂事故定义与典型案例 Definition and typical cases</vt:lpstr>
      <vt:lpstr>未遂事故定义与典型案例 Definition and typical cases</vt:lpstr>
      <vt:lpstr>未遂事故定义与典型案例 Definition and typical cases</vt:lpstr>
      <vt:lpstr>未遂事故的意义和作用  Meaning and function</vt:lpstr>
      <vt:lpstr>Sigma未遂事故管理流程 Management and procedure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monkeyhappy</cp:lastModifiedBy>
  <cp:revision>2</cp:revision>
  <dcterms:created xsi:type="dcterms:W3CDTF">2019-10-07T01:37:00Z</dcterms:created>
  <dcterms:modified xsi:type="dcterms:W3CDTF">2024-03-04T02:24:35Z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B5BD28DE281D42B19E79418B5463D380_12</vt:lpwstr>
  </property>
</Properties>
</file>