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26"/>
  </p:notesMasterIdLst>
  <p:handoutMasterIdLst>
    <p:handoutMasterId r:id="rId27"/>
  </p:handoutMasterIdLst>
  <p:sldIdLst>
    <p:sldId id="2553" r:id="rId6"/>
    <p:sldId id="2554" r:id="rId7"/>
    <p:sldId id="2536" r:id="rId8"/>
    <p:sldId id="2500" r:id="rId9"/>
    <p:sldId id="2501" r:id="rId10"/>
    <p:sldId id="2502" r:id="rId11"/>
    <p:sldId id="2503" r:id="rId12"/>
    <p:sldId id="2507" r:id="rId13"/>
    <p:sldId id="2508" r:id="rId14"/>
    <p:sldId id="2509" r:id="rId15"/>
    <p:sldId id="2520" r:id="rId16"/>
    <p:sldId id="2510" r:id="rId17"/>
    <p:sldId id="2511" r:id="rId18"/>
    <p:sldId id="2513" r:id="rId19"/>
    <p:sldId id="2514" r:id="rId20"/>
    <p:sldId id="2515" r:id="rId21"/>
    <p:sldId id="2519" r:id="rId22"/>
    <p:sldId id="2512" r:id="rId23"/>
    <p:sldId id="1162" r:id="rId24"/>
    <p:sldId id="2555" r:id="rId25"/>
  </p:sldIdLst>
  <p:sldSz cx="12192000" cy="6858000"/>
  <p:notesSz cx="6736080" cy="9866630"/>
  <p:custDataLst>
    <p:tags r:id="rId32"/>
  </p:custDataLst>
  <p:defaultTextStyle>
    <a:defPPr>
      <a:defRPr lang="zh-CN"/>
    </a:defPPr>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7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s" initials="A"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519D1"/>
    <a:srgbClr val="FEBC02"/>
    <a:srgbClr val="663300"/>
    <a:srgbClr val="9900FF"/>
    <a:srgbClr val="FFFF66"/>
    <a:srgbClr val="FFFF00"/>
    <a:srgbClr val="AD3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51"/>
    <p:restoredTop sz="95099"/>
  </p:normalViewPr>
  <p:slideViewPr>
    <p:cSldViewPr showGuides="1">
      <p:cViewPr>
        <p:scale>
          <a:sx n="75" d="100"/>
          <a:sy n="75" d="100"/>
        </p:scale>
        <p:origin x="-1362" y="-480"/>
      </p:cViewPr>
      <p:guideLst>
        <p:guide orient="horz" pos="2142"/>
        <p:guide pos="37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gs" Target="tags/tag21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582530" name="页眉占位符 2582529"/>
          <p:cNvSpPr>
            <a:spLocks noGrp="1"/>
          </p:cNvSpPr>
          <p:nvPr>
            <p:ph type="hdr" sz="quarter"/>
          </p:nvPr>
        </p:nvSpPr>
        <p:spPr>
          <a:xfrm>
            <a:off x="0" y="0"/>
            <a:ext cx="2919413" cy="493713"/>
          </a:xfrm>
          <a:prstGeom prst="rect">
            <a:avLst/>
          </a:prstGeom>
          <a:noFill/>
          <a:ln w="9525">
            <a:noFill/>
          </a:ln>
        </p:spPr>
        <p:txBody>
          <a:bodyPr lIns="91425" tIns="45713" rIns="91425" bIns="45713"/>
          <a:p>
            <a:pPr lvl="0" fontAlgn="base"/>
            <a:endParaRPr lang="zh-CN" sz="1200" b="0" strike="noStrike" noProof="1" dirty="0"/>
          </a:p>
        </p:txBody>
      </p:sp>
      <p:sp>
        <p:nvSpPr>
          <p:cNvPr id="2582531" name="日期占位符 2582530"/>
          <p:cNvSpPr>
            <a:spLocks noGrp="1"/>
          </p:cNvSpPr>
          <p:nvPr>
            <p:ph type="dt" sz="quarter" idx="1"/>
          </p:nvPr>
        </p:nvSpPr>
        <p:spPr>
          <a:xfrm>
            <a:off x="3814763" y="0"/>
            <a:ext cx="2919413" cy="493713"/>
          </a:xfrm>
          <a:prstGeom prst="rect">
            <a:avLst/>
          </a:prstGeom>
          <a:noFill/>
          <a:ln w="9525">
            <a:noFill/>
          </a:ln>
        </p:spPr>
        <p:txBody>
          <a:bodyPr lIns="91425" tIns="45713" rIns="91425" bIns="45713"/>
          <a:p>
            <a:pPr lvl="0" algn="r" fontAlgn="base"/>
            <a:endParaRPr lang="zh-CN" altLang="en-US" sz="1200" b="0" strike="noStrike" noProof="1" dirty="0"/>
          </a:p>
        </p:txBody>
      </p:sp>
      <p:sp>
        <p:nvSpPr>
          <p:cNvPr id="2582532" name="页脚占位符 2582531"/>
          <p:cNvSpPr>
            <a:spLocks noGrp="1"/>
          </p:cNvSpPr>
          <p:nvPr>
            <p:ph type="ftr" sz="quarter" idx="2"/>
          </p:nvPr>
        </p:nvSpPr>
        <p:spPr>
          <a:xfrm>
            <a:off x="0" y="9371013"/>
            <a:ext cx="2919413" cy="493713"/>
          </a:xfrm>
          <a:prstGeom prst="rect">
            <a:avLst/>
          </a:prstGeom>
          <a:noFill/>
          <a:ln w="9525">
            <a:noFill/>
          </a:ln>
        </p:spPr>
        <p:txBody>
          <a:bodyPr lIns="91425" tIns="45713" rIns="91425" bIns="45713" anchor="b"/>
          <a:p>
            <a:pPr lvl="0" fontAlgn="base"/>
            <a:endParaRPr lang="zh-CN" sz="1200" b="0" strike="noStrike" noProof="1" dirty="0"/>
          </a:p>
        </p:txBody>
      </p:sp>
      <p:sp>
        <p:nvSpPr>
          <p:cNvPr id="2582533" name="灯片编号占位符 2582532"/>
          <p:cNvSpPr>
            <a:spLocks noGrp="1"/>
          </p:cNvSpPr>
          <p:nvPr>
            <p:ph type="sldNum" sz="quarter" idx="3"/>
          </p:nvPr>
        </p:nvSpPr>
        <p:spPr>
          <a:xfrm>
            <a:off x="3814763" y="9371013"/>
            <a:ext cx="2919413" cy="493713"/>
          </a:xfrm>
          <a:prstGeom prst="rect">
            <a:avLst/>
          </a:prstGeom>
          <a:noFill/>
          <a:ln w="9525">
            <a:noFill/>
          </a:ln>
        </p:spPr>
        <p:txBody>
          <a:bodyPr lIns="91425" tIns="45713" rIns="91425" bIns="45713" anchor="b"/>
          <a:p>
            <a:pPr lvl="0" algn="r" fontAlgn="base"/>
            <a:fld id="{9A0DB2DC-4C9A-4742-B13C-FB6460FD3503}" type="slidenum">
              <a:rPr lang="zh-CN" sz="1200" b="0" strike="noStrike" noProof="1" dirty="0">
                <a:latin typeface="Arial" panose="020B0604020202020204" pitchFamily="34" charset="0"/>
                <a:ea typeface="宋体" panose="02010600030101010101" pitchFamily="2" charset="-122"/>
                <a:cs typeface="+mn-ea"/>
              </a:rPr>
            </a:fld>
            <a:endParaRPr lang="zh-CN" sz="1200" b="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02" name="页眉占位符 153601"/>
          <p:cNvSpPr>
            <a:spLocks noGrp="1"/>
          </p:cNvSpPr>
          <p:nvPr>
            <p:ph type="hdr" sz="quarter"/>
          </p:nvPr>
        </p:nvSpPr>
        <p:spPr>
          <a:xfrm>
            <a:off x="0" y="0"/>
            <a:ext cx="2919413" cy="493713"/>
          </a:xfrm>
          <a:prstGeom prst="rect">
            <a:avLst/>
          </a:prstGeom>
          <a:noFill/>
          <a:ln w="9525">
            <a:noFill/>
          </a:ln>
        </p:spPr>
        <p:txBody>
          <a:bodyPr lIns="91425" tIns="45713" rIns="91425" bIns="45713"/>
          <a:p>
            <a:pPr lvl="0" fontAlgn="base"/>
            <a:endParaRPr lang="zh-CN" sz="1200" b="0" strike="noStrike" noProof="1" dirty="0"/>
          </a:p>
        </p:txBody>
      </p:sp>
      <p:sp>
        <p:nvSpPr>
          <p:cNvPr id="153603" name="日期占位符 153602"/>
          <p:cNvSpPr>
            <a:spLocks noGrp="1"/>
          </p:cNvSpPr>
          <p:nvPr>
            <p:ph type="dt" idx="1"/>
          </p:nvPr>
        </p:nvSpPr>
        <p:spPr>
          <a:xfrm>
            <a:off x="3814763" y="0"/>
            <a:ext cx="2919413" cy="493713"/>
          </a:xfrm>
          <a:prstGeom prst="rect">
            <a:avLst/>
          </a:prstGeom>
          <a:noFill/>
          <a:ln w="9525">
            <a:noFill/>
          </a:ln>
        </p:spPr>
        <p:txBody>
          <a:bodyPr lIns="91425" tIns="45713" rIns="91425" bIns="45713"/>
          <a:p>
            <a:pPr lvl="0" algn="r" fontAlgn="base"/>
            <a:endParaRPr lang="zh-CN" altLang="en-US" sz="1200" b="0" strike="noStrike" noProof="1" dirty="0"/>
          </a:p>
        </p:txBody>
      </p:sp>
      <p:sp>
        <p:nvSpPr>
          <p:cNvPr id="9220" name="幻灯片图像占位符 153603"/>
          <p:cNvSpPr>
            <a:spLocks noRot="1" noTextEdit="1"/>
          </p:cNvSpPr>
          <p:nvPr>
            <p:ph type="sldImg"/>
          </p:nvPr>
        </p:nvSpPr>
        <p:spPr>
          <a:xfrm>
            <a:off x="79375" y="739775"/>
            <a:ext cx="6578601" cy="3700463"/>
          </a:xfrm>
          <a:prstGeom prst="rect">
            <a:avLst/>
          </a:prstGeom>
          <a:noFill/>
          <a:ln w="9525" cap="flat" cmpd="sng">
            <a:solidFill>
              <a:srgbClr val="000000"/>
            </a:solidFill>
            <a:prstDash val="solid"/>
            <a:miter/>
            <a:headEnd type="none" w="med" len="med"/>
            <a:tailEnd type="none" w="med" len="med"/>
          </a:ln>
        </p:spPr>
      </p:sp>
      <p:sp>
        <p:nvSpPr>
          <p:cNvPr id="9221" name="文本占位符 153604"/>
          <p:cNvSpPr>
            <a:spLocks noGrp="1"/>
          </p:cNvSpPr>
          <p:nvPr>
            <p:ph type="body" sz="quarter"/>
          </p:nvPr>
        </p:nvSpPr>
        <p:spPr>
          <a:xfrm>
            <a:off x="673100" y="4686300"/>
            <a:ext cx="5389563" cy="4440238"/>
          </a:xfrm>
          <a:prstGeom prst="rect">
            <a:avLst/>
          </a:prstGeom>
          <a:noFill/>
          <a:ln w="9525">
            <a:noFill/>
          </a:ln>
        </p:spPr>
        <p:txBody>
          <a:bodyPr lIns="91425" tIns="45713" rIns="91425" bIns="45713"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153606" name="页脚占位符 153605"/>
          <p:cNvSpPr>
            <a:spLocks noGrp="1"/>
          </p:cNvSpPr>
          <p:nvPr>
            <p:ph type="ftr" sz="quarter" idx="4"/>
          </p:nvPr>
        </p:nvSpPr>
        <p:spPr>
          <a:xfrm>
            <a:off x="0" y="9371013"/>
            <a:ext cx="2919413" cy="493713"/>
          </a:xfrm>
          <a:prstGeom prst="rect">
            <a:avLst/>
          </a:prstGeom>
          <a:noFill/>
          <a:ln w="9525">
            <a:noFill/>
          </a:ln>
        </p:spPr>
        <p:txBody>
          <a:bodyPr lIns="91425" tIns="45713" rIns="91425" bIns="45713" anchor="b"/>
          <a:p>
            <a:pPr lvl="0" fontAlgn="base"/>
            <a:endParaRPr lang="zh-CN" sz="1200" b="0" strike="noStrike" noProof="1" dirty="0"/>
          </a:p>
        </p:txBody>
      </p:sp>
      <p:sp>
        <p:nvSpPr>
          <p:cNvPr id="153607" name="灯片编号占位符 153606"/>
          <p:cNvSpPr>
            <a:spLocks noGrp="1"/>
          </p:cNvSpPr>
          <p:nvPr>
            <p:ph type="sldNum" sz="quarter" idx="5"/>
          </p:nvPr>
        </p:nvSpPr>
        <p:spPr>
          <a:xfrm>
            <a:off x="3814763" y="9371013"/>
            <a:ext cx="2919413" cy="493713"/>
          </a:xfrm>
          <a:prstGeom prst="rect">
            <a:avLst/>
          </a:prstGeom>
          <a:noFill/>
          <a:ln w="9525">
            <a:noFill/>
          </a:ln>
        </p:spPr>
        <p:txBody>
          <a:bodyPr lIns="91425" tIns="45713" rIns="91425" bIns="45713" anchor="b"/>
          <a:p>
            <a:pPr lvl="0" algn="r" fontAlgn="base"/>
            <a:fld id="{9A0DB2DC-4C9A-4742-B13C-FB6460FD3503}" type="slidenum">
              <a:rPr lang="zh-CN" sz="1200" b="0" strike="noStrike" noProof="1" dirty="0">
                <a:latin typeface="Arial" panose="020B0604020202020204" pitchFamily="34" charset="0"/>
                <a:ea typeface="宋体" panose="02010600030101010101" pitchFamily="2" charset="-122"/>
                <a:cs typeface="+mn-ea"/>
              </a:rPr>
            </a:fld>
            <a:endParaRPr lang="zh-CN"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2" Type="http://schemas.openxmlformats.org/officeDocument/2006/relationships/image" Target="../media/image2.png"/><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4.png"/><Relationship Id="rId4" Type="http://schemas.openxmlformats.org/officeDocument/2006/relationships/tags" Target="../tags/tag14.xml"/><Relationship Id="rId3" Type="http://schemas.openxmlformats.org/officeDocument/2006/relationships/image" Target="../media/image3.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7.xml"/><Relationship Id="rId10"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image" Target="../media/image2.png"/><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5" Type="http://schemas.openxmlformats.org/officeDocument/2006/relationships/image" Target="../media/image2.png"/><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49317" y="214313"/>
            <a:ext cx="2590800"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917" y="214313"/>
            <a:ext cx="7622209"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917" y="2017713"/>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62149" y="2017713"/>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buClrTx/>
            </a:pPr>
            <a:endParaRPr lang="zh-CN" altLang="en-US" strike="noStrike" noProof="1" dirty="0"/>
          </a:p>
        </p:txBody>
      </p:sp>
      <p:sp>
        <p:nvSpPr>
          <p:cNvPr id="8" name="页脚占位符 7"/>
          <p:cNvSpPr>
            <a:spLocks noGrp="1"/>
          </p:cNvSpPr>
          <p:nvPr>
            <p:ph type="ftr" sz="quarter" idx="11"/>
          </p:nvPr>
        </p:nvSpPr>
        <p:spPr/>
        <p:txBody>
          <a:bodyPr/>
          <a:p>
            <a:pPr lvl="0" fontAlgn="base">
              <a:buClrTx/>
            </a:pPr>
            <a:endParaRPr lang="zh-CN" strike="noStrike" noProof="1" dirty="0"/>
          </a:p>
        </p:txBody>
      </p:sp>
      <p:sp>
        <p:nvSpPr>
          <p:cNvPr id="9" name="灯片编号占位符 8"/>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pPr>
            <a:endParaRPr lang="zh-CN" altLang="en-US" strike="noStrike" noProof="1" dirty="0"/>
          </a:p>
        </p:txBody>
      </p:sp>
      <p:sp>
        <p:nvSpPr>
          <p:cNvPr id="4" name="页脚占位符 3"/>
          <p:cNvSpPr>
            <a:spLocks noGrp="1"/>
          </p:cNvSpPr>
          <p:nvPr>
            <p:ph type="ftr" sz="quarter" idx="11"/>
          </p:nvPr>
        </p:nvSpPr>
        <p:spPr/>
        <p:txBody>
          <a:bodyPr/>
          <a:p>
            <a:pPr lvl="0" fontAlgn="base">
              <a:buClrTx/>
            </a:pPr>
            <a:endParaRPr lang="zh-CN" strike="noStrike" noProof="1" dirty="0"/>
          </a:p>
        </p:txBody>
      </p:sp>
      <p:sp>
        <p:nvSpPr>
          <p:cNvPr id="5" name="灯片编号占位符 4"/>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buClrTx/>
            </a:pPr>
            <a:endParaRPr lang="zh-CN" altLang="en-US" strike="noStrike" noProof="1" dirty="0"/>
          </a:p>
        </p:txBody>
      </p:sp>
      <p:sp>
        <p:nvSpPr>
          <p:cNvPr id="3" name="页脚占位符 2"/>
          <p:cNvSpPr>
            <a:spLocks noGrp="1"/>
          </p:cNvSpPr>
          <p:nvPr>
            <p:ph type="ftr" sz="quarter" idx="11"/>
          </p:nvPr>
        </p:nvSpPr>
        <p:spPr/>
        <p:txBody>
          <a:bodyPr/>
          <a:p>
            <a:pPr lvl="0" fontAlgn="base">
              <a:buClrTx/>
            </a:pPr>
            <a:endParaRPr lang="zh-CN" strike="noStrike" noProof="1" dirty="0"/>
          </a:p>
        </p:txBody>
      </p:sp>
      <p:sp>
        <p:nvSpPr>
          <p:cNvPr id="4" name="灯片编号占位符 3"/>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49317" y="214313"/>
            <a:ext cx="2590800"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917" y="214313"/>
            <a:ext cx="7622209"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7" name="Rectangle 27"/>
          <p:cNvSpPr/>
          <p:nvPr userDrawn="1">
            <p:custDataLst>
              <p:tags r:id="rId2"/>
            </p:custDataLst>
          </p:nvPr>
        </p:nvSpPr>
        <p:spPr>
          <a:xfrm>
            <a:off x="-6350" y="0"/>
            <a:ext cx="12198350" cy="441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d-ID" sz="1015" strike="noStrike" noProof="1"/>
          </a:p>
        </p:txBody>
      </p:sp>
      <p:sp>
        <p:nvSpPr>
          <p:cNvPr id="62" name="文本框 61"/>
          <p:cNvSpPr txBox="1"/>
          <p:nvPr userDrawn="1">
            <p:custDataLst>
              <p:tags r:id="rId3"/>
            </p:custDataLst>
          </p:nvPr>
        </p:nvSpPr>
        <p:spPr>
          <a:xfrm>
            <a:off x="8684683" y="3449638"/>
            <a:ext cx="3282950" cy="714375"/>
          </a:xfrm>
          <a:prstGeom prst="rect">
            <a:avLst/>
          </a:prstGeom>
          <a:noFill/>
        </p:spPr>
        <p:txBody>
          <a:bodyPr wrap="square" rtlCol="0">
            <a:spAutoFit/>
          </a:bodyPr>
          <a:lstStyle>
            <a:defPPr>
              <a:defRPr lang="zh-CN"/>
            </a:defPPr>
            <a:lvl1pPr>
              <a:defRPr sz="5400">
                <a:solidFill>
                  <a:schemeClr val="bg1"/>
                </a:solidFill>
              </a:defRPr>
            </a:lvl1pPr>
          </a:lstStyle>
          <a:p>
            <a:pPr algn="ctr" fontAlgn="base"/>
            <a:r>
              <a:rPr lang="en-US" altLang="zh-CN" sz="4050" b="1" strike="noStrike" noProof="1" dirty="0">
                <a:latin typeface="Arial" panose="020B0604020202020204" pitchFamily="34" charset="0"/>
                <a:ea typeface="宋体" panose="02010600030101010101" pitchFamily="2" charset="-122"/>
                <a:cs typeface="Arial" panose="020B0604020202020204" pitchFamily="34" charset="0"/>
              </a:rPr>
              <a:t>REPORT</a:t>
            </a:r>
            <a:endParaRPr lang="zh-CN" altLang="en-US" sz="4050" b="1" strike="noStrike" noProof="1" dirty="0">
              <a:latin typeface="Arial" panose="020B0604020202020204" pitchFamily="34" charset="0"/>
              <a:cs typeface="Arial" panose="020B0604020202020204" pitchFamily="34" charset="0"/>
            </a:endParaRPr>
          </a:p>
        </p:txBody>
      </p:sp>
      <p:sp>
        <p:nvSpPr>
          <p:cNvPr id="2" name="标题 1"/>
          <p:cNvSpPr>
            <a:spLocks noGrp="1"/>
          </p:cNvSpPr>
          <p:nvPr>
            <p:ph type="ctrTitle" hasCustomPrompt="1"/>
          </p:nvPr>
        </p:nvSpPr>
        <p:spPr>
          <a:xfrm>
            <a:off x="669883" y="1341586"/>
            <a:ext cx="5574164" cy="1185762"/>
          </a:xfrm>
        </p:spPr>
        <p:txBody>
          <a:bodyPr lIns="90000" tIns="46800" rIns="90000" bIns="46800" anchor="b" anchorCtr="0">
            <a:noAutofit/>
          </a:bodyPr>
          <a:lstStyle>
            <a:lvl1pPr algn="l">
              <a:defRPr sz="3300" b="0" spc="600" baseline="0">
                <a:solidFill>
                  <a:schemeClr val="bg1"/>
                </a:solidFill>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669883" y="2617850"/>
            <a:ext cx="5635625" cy="805242"/>
          </a:xfrm>
        </p:spPr>
        <p:txBody>
          <a:bodyPr lIns="90000" tIns="46800" rIns="90000" bIns="46800">
            <a:normAutofit/>
          </a:bodyPr>
          <a:lstStyle>
            <a:lvl1pPr marL="0" indent="0" algn="l" eaLnBrk="1" fontAlgn="auto" latinLnBrk="0" hangingPunct="1">
              <a:lnSpc>
                <a:spcPct val="100000"/>
              </a:lnSpc>
              <a:buNone/>
              <a:defRPr sz="24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5" hasCustomPrompt="1"/>
          </p:nvPr>
        </p:nvSpPr>
        <p:spPr>
          <a:xfrm>
            <a:off x="666935" y="4640460"/>
            <a:ext cx="1755815" cy="450000"/>
          </a:xfrm>
        </p:spPr>
        <p:txBody>
          <a:bodyPr/>
          <a:lstStyle>
            <a:lvl1pPr marL="0" indent="0">
              <a:buNone/>
              <a:defRPr baseline="0">
                <a:latin typeface="Arial" panose="020B0604020202020204" pitchFamily="34" charset="0"/>
                <a:ea typeface="微软雅黑" panose="020B0503020204020204" charset="-122"/>
              </a:defRPr>
            </a:lvl1pPr>
          </a:lstStyle>
          <a:p>
            <a:pPr lvl="0" fontAlgn="auto"/>
            <a:r>
              <a:rPr lang="zh-CN" altLang="en-US" strike="noStrike" noProof="1" dirty="0"/>
              <a:t>编辑文本</a:t>
            </a:r>
            <a:endParaRPr lang="zh-CN" altLang="en-US" strike="noStrike" noProof="1" dirty="0"/>
          </a:p>
        </p:txBody>
      </p:sp>
      <p:sp>
        <p:nvSpPr>
          <p:cNvPr id="66" name="文本占位符 65"/>
          <p:cNvSpPr>
            <a:spLocks noGrp="1"/>
          </p:cNvSpPr>
          <p:nvPr>
            <p:ph type="body" sz="quarter" idx="16" hasCustomPrompt="1"/>
          </p:nvPr>
        </p:nvSpPr>
        <p:spPr>
          <a:xfrm>
            <a:off x="682587" y="5174276"/>
            <a:ext cx="1755815" cy="450000"/>
          </a:xfrm>
        </p:spPr>
        <p:txBody>
          <a:bodyPr/>
          <a:lstStyle>
            <a:lvl1pPr marL="0" indent="0">
              <a:buNone/>
              <a:defRPr baseline="0">
                <a:latin typeface="Arial" panose="020B0604020202020204" pitchFamily="34" charset="0"/>
                <a:ea typeface="微软雅黑" panose="020B0503020204020204" charset="-122"/>
              </a:defRPr>
            </a:lvl1pPr>
            <a:lvl2pPr marL="342900" indent="0">
              <a:buNone/>
              <a:defRPr/>
            </a:lvl2pPr>
          </a:lstStyle>
          <a:p>
            <a:pPr lvl="0" fontAlgn="auto"/>
            <a:r>
              <a:rPr lang="zh-CN" altLang="en-US" strike="noStrike" noProof="1" dirty="0"/>
              <a:t>编辑文本</a:t>
            </a:r>
            <a:endParaRPr lang="zh-CN" altLang="en-US" strike="noStrike" noProof="1" dirty="0"/>
          </a:p>
        </p:txBody>
      </p:sp>
      <p:grpSp>
        <p:nvGrpSpPr>
          <p:cNvPr id="8" name="Group 29"/>
          <p:cNvGrpSpPr/>
          <p:nvPr userDrawn="1">
            <p:custDataLst>
              <p:tags r:id="rId4"/>
            </p:custDataLst>
          </p:nvPr>
        </p:nvGrpSpPr>
        <p:grpSpPr>
          <a:xfrm rot="1800000">
            <a:off x="8590925" y="873754"/>
            <a:ext cx="3117591" cy="3246084"/>
            <a:chOff x="8349573" y="-1673337"/>
            <a:chExt cx="6162676" cy="6416675"/>
          </a:xfrm>
          <a:solidFill>
            <a:schemeClr val="accent3">
              <a:alpha val="16000"/>
            </a:schemeClr>
          </a:solidFill>
        </p:grpSpPr>
        <p:sp>
          <p:nvSpPr>
            <p:cNvPr id="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2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2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2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2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grpSp>
      <p:grpSp>
        <p:nvGrpSpPr>
          <p:cNvPr id="24" name="组合 23"/>
          <p:cNvGrpSpPr/>
          <p:nvPr userDrawn="1">
            <p:custDataLst>
              <p:tags r:id="rId5"/>
            </p:custDataLst>
          </p:nvPr>
        </p:nvGrpSpPr>
        <p:grpSpPr>
          <a:xfrm>
            <a:off x="584611" y="246308"/>
            <a:ext cx="2608159" cy="2142169"/>
            <a:chOff x="2607344" y="-649181"/>
            <a:chExt cx="2608160" cy="2142169"/>
          </a:xfrm>
          <a:solidFill>
            <a:schemeClr val="accent3">
              <a:alpha val="15000"/>
            </a:schemeClr>
          </a:solidFill>
        </p:grpSpPr>
        <p:grpSp>
          <p:nvGrpSpPr>
            <p:cNvPr id="25" name="Group 74"/>
            <p:cNvGrpSpPr/>
            <p:nvPr/>
          </p:nvGrpSpPr>
          <p:grpSpPr>
            <a:xfrm rot="1800000">
              <a:off x="3246128" y="-649181"/>
              <a:ext cx="1314075" cy="1368235"/>
              <a:chOff x="8349573" y="-1673337"/>
              <a:chExt cx="6162676" cy="6416675"/>
            </a:xfrm>
            <a:grpFill/>
          </p:grpSpPr>
          <p:sp>
            <p:nvSpPr>
              <p:cNvPr id="34"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5"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6"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7"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8"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9"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0"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1"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2"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3"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4"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5"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grpSp>
        <p:grpSp>
          <p:nvGrpSpPr>
            <p:cNvPr id="26" name="Group 58"/>
            <p:cNvGrpSpPr/>
            <p:nvPr/>
          </p:nvGrpSpPr>
          <p:grpSpPr>
            <a:xfrm>
              <a:off x="2607344" y="-468621"/>
              <a:ext cx="2608160" cy="1961609"/>
              <a:chOff x="1925461" y="-469483"/>
              <a:chExt cx="5437137" cy="4089296"/>
            </a:xfrm>
            <a:grpFill/>
          </p:grpSpPr>
          <p:sp>
            <p:nvSpPr>
              <p:cNvPr id="27"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8"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9"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30"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31" name="Freeform 63"/>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32"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33"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grpSp>
      <p:grpSp>
        <p:nvGrpSpPr>
          <p:cNvPr id="46" name="Group 42"/>
          <p:cNvGrpSpPr/>
          <p:nvPr userDrawn="1">
            <p:custDataLst>
              <p:tags r:id="rId6"/>
            </p:custDataLst>
          </p:nvPr>
        </p:nvGrpSpPr>
        <p:grpSpPr>
          <a:xfrm>
            <a:off x="1100761" y="1771283"/>
            <a:ext cx="2608159" cy="1961609"/>
            <a:chOff x="1925461" y="-469483"/>
            <a:chExt cx="5437137" cy="4089296"/>
          </a:xfrm>
          <a:solidFill>
            <a:schemeClr val="accent3">
              <a:alpha val="15000"/>
            </a:schemeClr>
          </a:solidFill>
        </p:grpSpPr>
        <p:sp>
          <p:nvSpPr>
            <p:cNvPr id="47"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8"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9"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0"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1" name="Freeform 47"/>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2"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3"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grpSp>
        <p:nvGrpSpPr>
          <p:cNvPr id="54" name="Group 50"/>
          <p:cNvGrpSpPr/>
          <p:nvPr userDrawn="1">
            <p:custDataLst>
              <p:tags r:id="rId7"/>
            </p:custDataLst>
          </p:nvPr>
        </p:nvGrpSpPr>
        <p:grpSpPr>
          <a:xfrm>
            <a:off x="2868777" y="1045370"/>
            <a:ext cx="2608161" cy="1961609"/>
            <a:chOff x="1925461" y="-469483"/>
            <a:chExt cx="5437137" cy="4089296"/>
          </a:xfrm>
          <a:solidFill>
            <a:schemeClr val="accent3">
              <a:alpha val="15000"/>
            </a:schemeClr>
          </a:solidFill>
        </p:grpSpPr>
        <p:sp>
          <p:nvSpPr>
            <p:cNvPr id="55"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6"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7"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8"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9" name="Freeform 55"/>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60"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61"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sp>
        <p:nvSpPr>
          <p:cNvPr id="16" name="日期占位符 15"/>
          <p:cNvSpPr>
            <a:spLocks noGrp="1"/>
          </p:cNvSpPr>
          <p:nvPr>
            <p:ph type="dt" sz="half" idx="10"/>
            <p:custDataLst>
              <p:tags r:id="rId8"/>
            </p:custDataLst>
          </p:nvPr>
        </p:nvSpPr>
        <p:spPr>
          <a:xfrm>
            <a:off x="880533" y="6350000"/>
            <a:ext cx="2698750" cy="315913"/>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4116917" y="6350000"/>
            <a:ext cx="3958167" cy="315913"/>
          </a:xfrm>
          <a:prstGeom prst="rect">
            <a:avLst/>
          </a:prstGeom>
        </p:spPr>
        <p:txBody>
          <a:bodyPr vert="horz" lIns="90000" tIns="46800" rIns="90000" bIns="4680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8610600" y="6350000"/>
            <a:ext cx="2700867" cy="315913"/>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pic>
        <p:nvPicPr>
          <p:cNvPr id="4" name="图片 3"/>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9571567" y="3155950"/>
            <a:ext cx="2620433" cy="3702050"/>
          </a:xfrm>
          <a:prstGeom prst="rect">
            <a:avLst/>
          </a:prstGeom>
          <a:noFill/>
          <a:ln w="9525">
            <a:noFill/>
          </a:ln>
        </p:spPr>
      </p:pic>
      <p:pic>
        <p:nvPicPr>
          <p:cNvPr id="5124" name="图片 7"/>
          <p:cNvPicPr>
            <a:picLocks noChangeAspect="1"/>
          </p:cNvPicPr>
          <p:nvPr>
            <p:custDataLst>
              <p:tags r:id="rId4"/>
            </p:custDataLst>
          </p:nvPr>
        </p:nvPicPr>
        <p:blipFill>
          <a:blip r:embed="rId5"/>
          <a:stretch>
            <a:fillRect/>
          </a:stretch>
        </p:blipFill>
        <p:spPr>
          <a:xfrm rot="10800000">
            <a:off x="0" y="0"/>
            <a:ext cx="1695451" cy="2395538"/>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69883" y="952508"/>
            <a:ext cx="10852237" cy="5388907"/>
          </a:xfrm>
        </p:spPr>
        <p:txBody>
          <a:bodyPr vert="horz" lIns="90000" tIns="46800" rIns="90000" bIns="46800" rtlCol="0">
            <a:norm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6"/>
            </p:custDataLst>
          </p:nvPr>
        </p:nvSpPr>
        <p:spPr>
          <a:xfrm>
            <a:off x="880533" y="6350000"/>
            <a:ext cx="2698750" cy="315913"/>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4116917" y="6350000"/>
            <a:ext cx="3958167" cy="315913"/>
          </a:xfrm>
          <a:prstGeom prst="rect">
            <a:avLst/>
          </a:prstGeom>
        </p:spPr>
        <p:txBody>
          <a:bodyPr vert="horz" lIns="90000" tIns="46800" rIns="90000" bIns="4680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8610600" y="6350000"/>
            <a:ext cx="2700867" cy="315913"/>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cxnSp>
        <p:nvCxnSpPr>
          <p:cNvPr id="59" name="直接连接符 58"/>
          <p:cNvCxnSpPr/>
          <p:nvPr>
            <p:custDataLst>
              <p:tags r:id="rId2"/>
            </p:custDataLst>
          </p:nvPr>
        </p:nvCxnSpPr>
        <p:spPr>
          <a:xfrm>
            <a:off x="4997450" y="3173413"/>
            <a:ext cx="65235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4997451" y="3278546"/>
            <a:ext cx="6524712" cy="1746300"/>
          </a:xfrm>
        </p:spPr>
        <p:txBody>
          <a:bodyPr lIns="90000" tIns="4680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2" name="标题 1"/>
          <p:cNvSpPr>
            <a:spLocks noGrp="1"/>
          </p:cNvSpPr>
          <p:nvPr>
            <p:ph type="title"/>
          </p:nvPr>
        </p:nvSpPr>
        <p:spPr>
          <a:xfrm>
            <a:off x="4997451" y="1919757"/>
            <a:ext cx="6523036" cy="1139135"/>
          </a:xfrm>
        </p:spPr>
        <p:txBody>
          <a:bodyPr lIns="90000" tIns="46800" rIns="90000" bIns="46800" anchor="b" anchorCtr="0">
            <a:noAutofit/>
          </a:bodyPr>
          <a:lstStyle>
            <a:lvl1pPr>
              <a:defRPr sz="27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单击此处编辑母版标题样式</a:t>
            </a:r>
            <a:endParaRPr lang="zh-CN" altLang="en-US" strike="noStrike" noProof="1" dirty="0"/>
          </a:p>
        </p:txBody>
      </p:sp>
      <p:grpSp>
        <p:nvGrpSpPr>
          <p:cNvPr id="7" name="Group 103"/>
          <p:cNvGrpSpPr/>
          <p:nvPr>
            <p:custDataLst>
              <p:tags r:id="rId3"/>
            </p:custDataLst>
          </p:nvPr>
        </p:nvGrpSpPr>
        <p:grpSpPr>
          <a:xfrm>
            <a:off x="-1" y="0"/>
            <a:ext cx="5834743" cy="6870900"/>
            <a:chOff x="4843448" y="0"/>
            <a:chExt cx="5652356" cy="6858000"/>
          </a:xfrm>
          <a:solidFill>
            <a:schemeClr val="accent1">
              <a:alpha val="10000"/>
            </a:schemeClr>
          </a:solidFill>
        </p:grpSpPr>
        <p:sp>
          <p:nvSpPr>
            <p:cNvPr id="8" name="Freeform 27"/>
            <p:cNvSpPr/>
            <p:nvPr/>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9" name="Freeform 28"/>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10" name="Freeform 29"/>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1" name="Freeform 30"/>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12" name="Freeform 31"/>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3" name="Freeform 32"/>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4" name="Freeform 33"/>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15" name="Freeform 36"/>
            <p:cNvSpPr/>
            <p:nvPr/>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6" name="Freeform 37"/>
            <p:cNvSpPr/>
            <p:nvPr/>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7" name="Freeform 38"/>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18" name="Freeform 39"/>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19" name="Freeform 40"/>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20" name="Freeform 41"/>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21" name="Freeform 42"/>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22" name="Freeform 43"/>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23" name="Freeform 46"/>
            <p:cNvSpPr/>
            <p:nvPr/>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24" name="Freeform 47"/>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25" name="Freeform 48"/>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26" name="Freeform 49"/>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27" name="Freeform 50"/>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28" name="Freeform 51"/>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29" name="Freeform 52"/>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0" name="Freeform 56"/>
            <p:cNvSpPr/>
            <p:nvPr/>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1" name="Freeform 57"/>
            <p:cNvSpPr/>
            <p:nvPr/>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32" name="Freeform 58"/>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3" name="Freeform 59"/>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34" name="Freeform 60"/>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5" name="Freeform 61"/>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6" name="Freeform 62"/>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37" name="Freeform 65"/>
            <p:cNvSpPr/>
            <p:nvPr/>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8" name="Freeform 66"/>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39" name="Freeform 67"/>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40" name="Freeform 68"/>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41" name="Freeform 69"/>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42" name="Freeform 70"/>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43" name="Freeform 71"/>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44" name="Freeform 74"/>
            <p:cNvSpPr/>
            <p:nvPr/>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45" name="Freeform 75"/>
            <p:cNvSpPr/>
            <p:nvPr/>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dirty="0"/>
            </a:p>
          </p:txBody>
        </p:sp>
        <p:sp>
          <p:nvSpPr>
            <p:cNvPr id="46" name="Freeform 76"/>
            <p:cNvSpPr/>
            <p:nvPr/>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47" name="Freeform 77"/>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48" name="Freeform 78"/>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49" name="Freeform 79"/>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50" name="Freeform 80"/>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51" name="Freeform 84"/>
            <p:cNvSpPr/>
            <p:nvPr/>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52" name="Freeform 85"/>
            <p:cNvSpPr/>
            <p:nvPr/>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53" name="Freeform 86"/>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54" name="Freeform 87"/>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55" name="Freeform 88"/>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56" name="Freeform 89"/>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sp>
          <p:nvSpPr>
            <p:cNvPr id="57" name="Freeform 90"/>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accent1">
                <a:lumMod val="60000"/>
                <a:lumOff val="40000"/>
              </a:schemeClr>
            </a:solidFill>
            <a:ln>
              <a:noFill/>
            </a:ln>
          </p:spPr>
          <p:txBody>
            <a:bodyPr vert="horz" wrap="square" lIns="51435" tIns="25717" rIns="51435" bIns="25717" numCol="1" anchor="t" anchorCtr="0" compatLnSpc="1"/>
            <a:lstStyle/>
            <a:p>
              <a:pPr fontAlgn="base"/>
              <a:endParaRPr lang="id-ID" sz="1015" strike="noStrike" noProof="1"/>
            </a:p>
          </p:txBody>
        </p:sp>
        <p:sp>
          <p:nvSpPr>
            <p:cNvPr id="58" name="Freeform 91"/>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grpFill/>
            <a:ln>
              <a:noFill/>
            </a:ln>
          </p:spPr>
          <p:txBody>
            <a:bodyPr vert="horz" wrap="square" lIns="51435" tIns="25717" rIns="51435" bIns="25717" numCol="1" anchor="t" anchorCtr="0" compatLnSpc="1"/>
            <a:lstStyle/>
            <a:p>
              <a:pPr fontAlgn="base"/>
              <a:endParaRPr lang="id-ID" sz="1015" strike="noStrike" noProof="1"/>
            </a:p>
          </p:txBody>
        </p:sp>
      </p:grpSp>
      <p:sp>
        <p:nvSpPr>
          <p:cNvPr id="4" name="日期占位符 3"/>
          <p:cNvSpPr>
            <a:spLocks noGrp="1"/>
          </p:cNvSpPr>
          <p:nvPr>
            <p:ph type="dt" sz="half" idx="10"/>
            <p:custDataLst>
              <p:tags r:id="rId4"/>
            </p:custDataLst>
          </p:nvPr>
        </p:nvSpPr>
        <p:spPr>
          <a:xfrm>
            <a:off x="880533" y="6350000"/>
            <a:ext cx="2698750" cy="315913"/>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4116917" y="6350000"/>
            <a:ext cx="3958167" cy="315913"/>
          </a:xfrm>
          <a:prstGeom prst="rect">
            <a:avLst/>
          </a:prstGeom>
        </p:spPr>
        <p:txBody>
          <a:bodyPr vert="horz" lIns="90000" tIns="46800" rIns="90000" bIns="4680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8610600" y="6350000"/>
            <a:ext cx="2700867" cy="315913"/>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3"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1" y="952508"/>
            <a:ext cx="52832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3" cy="5388907"/>
          </a:xfrm>
        </p:spPr>
        <p:txBody>
          <a:bodyPr lIns="90000" tIns="46800" rIns="90000" bIns="46800">
            <a:norm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dirty="0"/>
          </a:p>
        </p:txBody>
      </p:sp>
      <p:sp>
        <p:nvSpPr>
          <p:cNvPr id="7" name="灯片编号占位符 6"/>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3"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69925" y="1406525"/>
            <a:ext cx="52832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1" y="1406525"/>
            <a:ext cx="5283243"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dirty="0"/>
          </a:p>
        </p:txBody>
      </p:sp>
      <p:sp>
        <p:nvSpPr>
          <p:cNvPr id="9" name="灯片编号占位符 8"/>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buClrTx/>
            </a:pPr>
            <a:endParaRPr lang="zh-CN" altLang="en-US" strike="noStrike" noProof="1" dirty="0"/>
          </a:p>
        </p:txBody>
      </p:sp>
      <p:sp>
        <p:nvSpPr>
          <p:cNvPr id="5" name="页脚占位符 4"/>
          <p:cNvSpPr>
            <a:spLocks noGrp="1"/>
          </p:cNvSpPr>
          <p:nvPr>
            <p:ph type="ftr" sz="quarter" idx="11"/>
          </p:nvPr>
        </p:nvSpPr>
        <p:spPr/>
        <p:txBody>
          <a:bodyPr/>
          <a:p>
            <a:pPr lvl="0" fontAlgn="base">
              <a:buClrTx/>
            </a:pPr>
            <a:endParaRPr lang="zh-CN" strike="noStrike" noProof="1" dirty="0"/>
          </a:p>
        </p:txBody>
      </p:sp>
      <p:sp>
        <p:nvSpPr>
          <p:cNvPr id="6" name="灯片编号占位符 5"/>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1"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238925" y="952508"/>
            <a:ext cx="52832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dirty="0"/>
          </a:p>
        </p:txBody>
      </p:sp>
      <p:sp>
        <p:nvSpPr>
          <p:cNvPr id="7" name="灯片编号占位符 6"/>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lIns="90000" tIns="46800" rIns="90000" bIns="46800">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1" y="952508"/>
            <a:ext cx="10852237" cy="5388907"/>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dirty="0"/>
          </a:p>
        </p:txBody>
      </p:sp>
      <p:sp>
        <p:nvSpPr>
          <p:cNvPr id="4" name="灯片编号占位符 3"/>
          <p:cNvSpPr>
            <a:spLocks noGrp="1"/>
          </p:cNvSpPr>
          <p:nvPr>
            <p:ph type="sldNum" sz="quarter" idx="16"/>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6" name="Rectangle 27"/>
          <p:cNvSpPr/>
          <p:nvPr>
            <p:custDataLst>
              <p:tags r:id="rId2"/>
            </p:custDataLst>
          </p:nvPr>
        </p:nvSpPr>
        <p:spPr>
          <a:xfrm>
            <a:off x="-6350" y="3113088"/>
            <a:ext cx="12198350" cy="376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id-ID" sz="1015" strike="noStrike" noProof="1" dirty="0"/>
          </a:p>
        </p:txBody>
      </p:sp>
      <p:sp>
        <p:nvSpPr>
          <p:cNvPr id="2" name="标题 1"/>
          <p:cNvSpPr>
            <a:spLocks noGrp="1"/>
          </p:cNvSpPr>
          <p:nvPr>
            <p:ph type="title" hasCustomPrompt="1"/>
          </p:nvPr>
        </p:nvSpPr>
        <p:spPr>
          <a:xfrm>
            <a:off x="1111739" y="852759"/>
            <a:ext cx="7202923" cy="1891697"/>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grpSp>
        <p:nvGrpSpPr>
          <p:cNvPr id="7" name="Group 29"/>
          <p:cNvGrpSpPr/>
          <p:nvPr>
            <p:custDataLst>
              <p:tags r:id="rId3"/>
            </p:custDataLst>
          </p:nvPr>
        </p:nvGrpSpPr>
        <p:grpSpPr>
          <a:xfrm rot="1800000">
            <a:off x="8590925" y="3331434"/>
            <a:ext cx="3117591" cy="3246084"/>
            <a:chOff x="8349573" y="-1673337"/>
            <a:chExt cx="6162676" cy="6416675"/>
          </a:xfrm>
          <a:solidFill>
            <a:schemeClr val="accent3">
              <a:alpha val="16000"/>
            </a:schemeClr>
          </a:solidFill>
        </p:grpSpPr>
        <p:sp>
          <p:nvSpPr>
            <p:cNvPr id="8"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9"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0"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1"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2"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3"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4"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5"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6"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7"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8"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sp>
          <p:nvSpPr>
            <p:cNvPr id="19"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w="0">
              <a:noFill/>
              <a:round/>
            </a:ln>
          </p:spPr>
          <p:txBody>
            <a:bodyPr vert="horz" wrap="square" lIns="51435" tIns="25717" rIns="51435" bIns="25717" numCol="1" anchor="t" anchorCtr="0" compatLnSpc="1"/>
            <a:lstStyle/>
            <a:p>
              <a:pPr fontAlgn="base"/>
              <a:endParaRPr lang="id-ID" sz="1015" strike="noStrike" noProof="1"/>
            </a:p>
          </p:txBody>
        </p:sp>
      </p:grpSp>
      <p:grpSp>
        <p:nvGrpSpPr>
          <p:cNvPr id="20" name="组合 19"/>
          <p:cNvGrpSpPr/>
          <p:nvPr>
            <p:custDataLst>
              <p:tags r:id="rId4"/>
            </p:custDataLst>
          </p:nvPr>
        </p:nvGrpSpPr>
        <p:grpSpPr>
          <a:xfrm>
            <a:off x="669925" y="3244570"/>
            <a:ext cx="2608160" cy="2142169"/>
            <a:chOff x="2607344" y="-649181"/>
            <a:chExt cx="2608160" cy="2142169"/>
          </a:xfrm>
          <a:solidFill>
            <a:schemeClr val="accent3">
              <a:alpha val="15000"/>
            </a:schemeClr>
          </a:solidFill>
        </p:grpSpPr>
        <p:grpSp>
          <p:nvGrpSpPr>
            <p:cNvPr id="21" name="Group 74"/>
            <p:cNvGrpSpPr/>
            <p:nvPr/>
          </p:nvGrpSpPr>
          <p:grpSpPr>
            <a:xfrm rot="1800000">
              <a:off x="3246128" y="-649181"/>
              <a:ext cx="1314075" cy="1368235"/>
              <a:chOff x="8349573" y="-1673337"/>
              <a:chExt cx="6162676" cy="6416675"/>
            </a:xfrm>
            <a:grpFill/>
          </p:grpSpPr>
          <p:sp>
            <p:nvSpPr>
              <p:cNvPr id="3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3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sp>
            <p:nvSpPr>
              <p:cNvPr id="4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7" rIns="51435" bIns="25717" numCol="1" anchor="t" anchorCtr="0" compatLnSpc="1"/>
              <a:lstStyle/>
              <a:p>
                <a:pPr fontAlgn="base"/>
                <a:endParaRPr lang="id-ID" sz="1015" strike="noStrike" noProof="1"/>
              </a:p>
            </p:txBody>
          </p:sp>
        </p:grpSp>
        <p:grpSp>
          <p:nvGrpSpPr>
            <p:cNvPr id="22" name="Group 58"/>
            <p:cNvGrpSpPr/>
            <p:nvPr/>
          </p:nvGrpSpPr>
          <p:grpSpPr>
            <a:xfrm>
              <a:off x="2607344" y="-468621"/>
              <a:ext cx="2608160" cy="1961609"/>
              <a:chOff x="1925461" y="-469483"/>
              <a:chExt cx="5437137" cy="4089296"/>
            </a:xfrm>
            <a:grpFill/>
          </p:grpSpPr>
          <p:sp>
            <p:nvSpPr>
              <p:cNvPr id="23"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4"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5"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6"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7" name="Freeform 63"/>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8"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29"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grpSp>
      <p:grpSp>
        <p:nvGrpSpPr>
          <p:cNvPr id="42" name="Group 42"/>
          <p:cNvGrpSpPr/>
          <p:nvPr>
            <p:custDataLst>
              <p:tags r:id="rId5"/>
            </p:custDataLst>
          </p:nvPr>
        </p:nvGrpSpPr>
        <p:grpSpPr>
          <a:xfrm>
            <a:off x="1186076" y="4769545"/>
            <a:ext cx="2608159" cy="1961609"/>
            <a:chOff x="1925461" y="-469483"/>
            <a:chExt cx="5437137" cy="4089296"/>
          </a:xfrm>
          <a:solidFill>
            <a:schemeClr val="accent3">
              <a:alpha val="15000"/>
            </a:schemeClr>
          </a:solidFill>
        </p:grpSpPr>
        <p:sp>
          <p:nvSpPr>
            <p:cNvPr id="43"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4"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5"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6"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7" name="Freeform 47"/>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8"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49"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grpSp>
        <p:nvGrpSpPr>
          <p:cNvPr id="50" name="Group 50"/>
          <p:cNvGrpSpPr/>
          <p:nvPr>
            <p:custDataLst>
              <p:tags r:id="rId6"/>
            </p:custDataLst>
          </p:nvPr>
        </p:nvGrpSpPr>
        <p:grpSpPr>
          <a:xfrm>
            <a:off x="2954089" y="4043631"/>
            <a:ext cx="2608160" cy="1961609"/>
            <a:chOff x="1925461" y="-469483"/>
            <a:chExt cx="5437137" cy="4089296"/>
          </a:xfrm>
          <a:solidFill>
            <a:schemeClr val="accent3">
              <a:alpha val="15000"/>
            </a:schemeClr>
          </a:solidFill>
        </p:grpSpPr>
        <p:sp>
          <p:nvSpPr>
            <p:cNvPr id="51" name="Freeform 61"/>
            <p:cNvSpPr/>
            <p:nvPr/>
          </p:nvSpPr>
          <p:spPr bwMode="auto">
            <a:xfrm>
              <a:off x="1925461" y="2554358"/>
              <a:ext cx="921032" cy="1065455"/>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2" name="Freeform 6"/>
            <p:cNvSpPr/>
            <p:nvPr/>
          </p:nvSpPr>
          <p:spPr bwMode="auto">
            <a:xfrm>
              <a:off x="4588603" y="-469483"/>
              <a:ext cx="929208" cy="1062729"/>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3" name="Freeform 42"/>
            <p:cNvSpPr/>
            <p:nvPr/>
          </p:nvSpPr>
          <p:spPr bwMode="auto">
            <a:xfrm>
              <a:off x="5517809" y="64607"/>
              <a:ext cx="921032" cy="1065455"/>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4" name="Freeform 43"/>
            <p:cNvSpPr/>
            <p:nvPr/>
          </p:nvSpPr>
          <p:spPr bwMode="auto">
            <a:xfrm>
              <a:off x="6438840" y="-469483"/>
              <a:ext cx="923758" cy="1062729"/>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5" name="Freeform 55"/>
            <p:cNvSpPr/>
            <p:nvPr/>
          </p:nvSpPr>
          <p:spPr bwMode="auto">
            <a:xfrm>
              <a:off x="4594053" y="593246"/>
              <a:ext cx="923758" cy="1070905"/>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6" name="Freeform 76"/>
            <p:cNvSpPr/>
            <p:nvPr/>
          </p:nvSpPr>
          <p:spPr bwMode="auto">
            <a:xfrm>
              <a:off x="3646908" y="1658700"/>
              <a:ext cx="923758" cy="1062729"/>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sp>
          <p:nvSpPr>
            <p:cNvPr id="57" name="Freeform 77"/>
            <p:cNvSpPr/>
            <p:nvPr/>
          </p:nvSpPr>
          <p:spPr bwMode="auto">
            <a:xfrm>
              <a:off x="5548104" y="1683977"/>
              <a:ext cx="921032" cy="1065455"/>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ln>
          </p:spPr>
          <p:txBody>
            <a:bodyPr vert="horz" wrap="square" lIns="51435" tIns="25717" rIns="51435" bIns="25717" numCol="1" anchor="t" anchorCtr="0" compatLnSpc="1"/>
            <a:lstStyle/>
            <a:p>
              <a:pPr fontAlgn="base"/>
              <a:endParaRPr lang="id-ID" sz="1015" strike="noStrike" noProof="1"/>
            </a:p>
          </p:txBody>
        </p:sp>
      </p:grpSp>
      <p:sp>
        <p:nvSpPr>
          <p:cNvPr id="3" name="日期占位符 2"/>
          <p:cNvSpPr>
            <a:spLocks noGrp="1"/>
          </p:cNvSpPr>
          <p:nvPr>
            <p:ph type="dt" sz="half" idx="10"/>
            <p:custDataLst>
              <p:tags r:id="rId7"/>
            </p:custDataLst>
          </p:nvPr>
        </p:nvSpPr>
        <p:spPr>
          <a:xfrm>
            <a:off x="880533" y="6350000"/>
            <a:ext cx="2698750" cy="315913"/>
          </a:xfrm>
          <a:prstGeom prst="rect">
            <a:avLst/>
          </a:prstGeom>
        </p:spPr>
        <p:txBody>
          <a:bodyPr vert="horz" lIns="90000" tIns="46800" rIns="90000" bIns="4680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4116917" y="6350000"/>
            <a:ext cx="3958167" cy="315913"/>
          </a:xfrm>
          <a:prstGeom prst="rect">
            <a:avLst/>
          </a:prstGeom>
        </p:spPr>
        <p:txBody>
          <a:bodyPr vert="horz" lIns="90000" tIns="46800" rIns="90000" bIns="4680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8610600" y="6350000"/>
            <a:ext cx="2700867" cy="315913"/>
          </a:xfrm>
          <a:prstGeom prst="rect">
            <a:avLst/>
          </a:prstGeom>
        </p:spPr>
        <p:txBody>
          <a:bodyPr vert="horz" lIns="90000" tIns="46800" rIns="90000" bIns="4680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917" y="2017713"/>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62149" y="2017713"/>
            <a:ext cx="5077968"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buClrTx/>
            </a:pPr>
            <a:endParaRPr lang="zh-CN" altLang="en-US" strike="noStrike" noProof="1" dirty="0"/>
          </a:p>
        </p:txBody>
      </p:sp>
      <p:sp>
        <p:nvSpPr>
          <p:cNvPr id="8" name="页脚占位符 7"/>
          <p:cNvSpPr>
            <a:spLocks noGrp="1"/>
          </p:cNvSpPr>
          <p:nvPr>
            <p:ph type="ftr" sz="quarter" idx="11"/>
          </p:nvPr>
        </p:nvSpPr>
        <p:spPr/>
        <p:txBody>
          <a:bodyPr/>
          <a:p>
            <a:pPr lvl="0" fontAlgn="base">
              <a:buClrTx/>
            </a:pPr>
            <a:endParaRPr lang="zh-CN" strike="noStrike" noProof="1" dirty="0"/>
          </a:p>
        </p:txBody>
      </p:sp>
      <p:sp>
        <p:nvSpPr>
          <p:cNvPr id="9" name="灯片编号占位符 8"/>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ClrTx/>
            </a:pPr>
            <a:endParaRPr lang="zh-CN" altLang="en-US" strike="noStrike" noProof="1" dirty="0"/>
          </a:p>
        </p:txBody>
      </p:sp>
      <p:sp>
        <p:nvSpPr>
          <p:cNvPr id="4" name="页脚占位符 3"/>
          <p:cNvSpPr>
            <a:spLocks noGrp="1"/>
          </p:cNvSpPr>
          <p:nvPr>
            <p:ph type="ftr" sz="quarter" idx="11"/>
          </p:nvPr>
        </p:nvSpPr>
        <p:spPr/>
        <p:txBody>
          <a:bodyPr/>
          <a:p>
            <a:pPr lvl="0" fontAlgn="base">
              <a:buClrTx/>
            </a:pPr>
            <a:endParaRPr lang="zh-CN" strike="noStrike" noProof="1" dirty="0"/>
          </a:p>
        </p:txBody>
      </p:sp>
      <p:sp>
        <p:nvSpPr>
          <p:cNvPr id="5" name="灯片编号占位符 4"/>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buClrTx/>
            </a:pPr>
            <a:endParaRPr lang="zh-CN" altLang="en-US" strike="noStrike" noProof="1" dirty="0"/>
          </a:p>
        </p:txBody>
      </p:sp>
      <p:sp>
        <p:nvSpPr>
          <p:cNvPr id="3" name="页脚占位符 2"/>
          <p:cNvSpPr>
            <a:spLocks noGrp="1"/>
          </p:cNvSpPr>
          <p:nvPr>
            <p:ph type="ftr" sz="quarter" idx="11"/>
          </p:nvPr>
        </p:nvSpPr>
        <p:spPr/>
        <p:txBody>
          <a:bodyPr/>
          <a:p>
            <a:pPr lvl="0" fontAlgn="base">
              <a:buClrTx/>
            </a:pPr>
            <a:endParaRPr lang="zh-CN" strike="noStrike" noProof="1" dirty="0"/>
          </a:p>
        </p:txBody>
      </p:sp>
      <p:sp>
        <p:nvSpPr>
          <p:cNvPr id="4" name="灯片编号占位符 3"/>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ClrTx/>
            </a:pPr>
            <a:endParaRPr lang="zh-CN" altLang="en-US" strike="noStrike" noProof="1" dirty="0"/>
          </a:p>
        </p:txBody>
      </p:sp>
      <p:sp>
        <p:nvSpPr>
          <p:cNvPr id="6" name="页脚占位符 5"/>
          <p:cNvSpPr>
            <a:spLocks noGrp="1"/>
          </p:cNvSpPr>
          <p:nvPr>
            <p:ph type="ftr" sz="quarter" idx="11"/>
          </p:nvPr>
        </p:nvSpPr>
        <p:spPr/>
        <p:txBody>
          <a:bodyPr/>
          <a:p>
            <a:pPr lvl="0" fontAlgn="base">
              <a:buClrTx/>
            </a:pPr>
            <a:endParaRPr lang="zh-CN" strike="noStrike" noProof="1" dirty="0"/>
          </a:p>
        </p:txBody>
      </p:sp>
      <p:sp>
        <p:nvSpPr>
          <p:cNvPr id="7" name="灯片编号占位符 6"/>
          <p:cNvSpPr>
            <a:spLocks noGrp="1"/>
          </p:cNvSpPr>
          <p:nvPr>
            <p:ph type="sldNum" sz="quarter" idx="12"/>
          </p:nvPr>
        </p:nvSpPr>
        <p:spPr/>
        <p:txBody>
          <a:bodyPr/>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tags" Target="../tags/tag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0" Type="http://schemas.openxmlformats.org/officeDocument/2006/relationships/theme" Target="../theme/theme3.xml"/><Relationship Id="rId2" Type="http://schemas.openxmlformats.org/officeDocument/2006/relationships/slideLayout" Target="../slideLayouts/slideLayout24.xml"/><Relationship Id="rId19" Type="http://schemas.openxmlformats.org/officeDocument/2006/relationships/image" Target="../media/image2.png"/><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8" Type="http://schemas.openxmlformats.org/officeDocument/2006/relationships/theme" Target="../theme/theme4.xml"/><Relationship Id="rId27" Type="http://schemas.openxmlformats.org/officeDocument/2006/relationships/image" Target="../media/image2.png"/><Relationship Id="rId26" Type="http://schemas.openxmlformats.org/officeDocument/2006/relationships/tags" Target="../tags/tag181.xml"/><Relationship Id="rId25" Type="http://schemas.openxmlformats.org/officeDocument/2006/relationships/tags" Target="../tags/tag180.xml"/><Relationship Id="rId24" Type="http://schemas.openxmlformats.org/officeDocument/2006/relationships/tags" Target="../tags/tag179.xml"/><Relationship Id="rId23" Type="http://schemas.openxmlformats.org/officeDocument/2006/relationships/tags" Target="../tags/tag178.xml"/><Relationship Id="rId22" Type="http://schemas.openxmlformats.org/officeDocument/2006/relationships/tags" Target="../tags/tag177.xml"/><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slideLayout" Target="../slideLayouts/slideLayout35.xml"/><Relationship Id="rId19" Type="http://schemas.openxmlformats.org/officeDocument/2006/relationships/image" Target="../media/image6.png"/><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 479233" descr="安全标语"/>
          <p:cNvPicPr>
            <a:picLocks noChangeAspect="1"/>
          </p:cNvPicPr>
          <p:nvPr userDrawn="1"/>
        </p:nvPicPr>
        <p:blipFill>
          <a:blip r:embed="rId12">
            <a:lum bright="64001" contrast="-70000"/>
          </a:blip>
          <a:stretch>
            <a:fillRect/>
          </a:stretch>
        </p:blipFill>
        <p:spPr>
          <a:xfrm>
            <a:off x="0" y="0"/>
            <a:ext cx="12192000" cy="6858000"/>
          </a:xfrm>
          <a:prstGeom prst="rect">
            <a:avLst/>
          </a:prstGeom>
          <a:noFill/>
          <a:ln w="9525">
            <a:noFill/>
          </a:ln>
        </p:spPr>
      </p:pic>
      <p:sp>
        <p:nvSpPr>
          <p:cNvPr id="1027" name="标题 479234"/>
          <p:cNvSpPr>
            <a:spLocks noGrp="1"/>
          </p:cNvSpPr>
          <p:nvPr>
            <p:ph type="title"/>
          </p:nvPr>
        </p:nvSpPr>
        <p:spPr>
          <a:xfrm>
            <a:off x="2832100" y="214313"/>
            <a:ext cx="9093200" cy="1462087"/>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8" name="文本占位符 479235"/>
          <p:cNvSpPr>
            <a:spLocks noGrp="1"/>
          </p:cNvSpPr>
          <p:nvPr>
            <p:ph type="body"/>
          </p:nvPr>
        </p:nvSpPr>
        <p:spPr>
          <a:xfrm>
            <a:off x="1576917" y="2017713"/>
            <a:ext cx="103632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79237" name="日期占位符 479236"/>
          <p:cNvSpPr>
            <a:spLocks noGrp="1"/>
          </p:cNvSpPr>
          <p:nvPr>
            <p:ph type="dt" sz="half" idx="2"/>
          </p:nvPr>
        </p:nvSpPr>
        <p:spPr>
          <a:xfrm>
            <a:off x="1549400" y="6243638"/>
            <a:ext cx="2540000" cy="457200"/>
          </a:xfrm>
          <a:prstGeom prst="rect">
            <a:avLst/>
          </a:prstGeom>
          <a:noFill/>
          <a:ln w="9525">
            <a:noFill/>
          </a:ln>
        </p:spPr>
        <p:txBody>
          <a:bodyPr anchor="b"/>
          <a:lstStyle>
            <a:lvl1pPr>
              <a:defRPr sz="1400" b="0">
                <a:latin typeface="Tahoma" panose="020B0604030504040204" pitchFamily="34" charset="0"/>
              </a:defRPr>
            </a:lvl1pPr>
          </a:lstStyle>
          <a:p>
            <a:pPr lvl="0" fontAlgn="base">
              <a:buClrTx/>
            </a:pPr>
            <a:endParaRPr lang="zh-CN" altLang="en-US" strike="noStrike" noProof="1" dirty="0"/>
          </a:p>
        </p:txBody>
      </p:sp>
      <p:sp>
        <p:nvSpPr>
          <p:cNvPr id="479238" name="页脚占位符 479237"/>
          <p:cNvSpPr>
            <a:spLocks noGrp="1"/>
          </p:cNvSpPr>
          <p:nvPr>
            <p:ph type="ftr" sz="quarter" idx="3"/>
          </p:nvPr>
        </p:nvSpPr>
        <p:spPr>
          <a:xfrm>
            <a:off x="4876800" y="6243638"/>
            <a:ext cx="3860800" cy="457200"/>
          </a:xfrm>
          <a:prstGeom prst="rect">
            <a:avLst/>
          </a:prstGeom>
          <a:noFill/>
          <a:ln w="9525">
            <a:noFill/>
          </a:ln>
        </p:spPr>
        <p:txBody>
          <a:bodyPr anchor="b"/>
          <a:lstStyle>
            <a:lvl1pPr algn="ctr">
              <a:defRPr sz="1400" b="0">
                <a:latin typeface="Tahoma" panose="020B0604030504040204" pitchFamily="34" charset="0"/>
              </a:defRPr>
            </a:lvl1pPr>
          </a:lstStyle>
          <a:p>
            <a:pPr lvl="0" fontAlgn="base">
              <a:buClrTx/>
            </a:pPr>
            <a:endParaRPr lang="zh-CN" strike="noStrike" noProof="1" dirty="0"/>
          </a:p>
        </p:txBody>
      </p:sp>
      <p:sp>
        <p:nvSpPr>
          <p:cNvPr id="479239" name="灯片编号占位符 479238"/>
          <p:cNvSpPr>
            <a:spLocks noGrp="1"/>
          </p:cNvSpPr>
          <p:nvPr>
            <p:ph type="sldNum" sz="quarter" idx="4"/>
          </p:nvPr>
        </p:nvSpPr>
        <p:spPr>
          <a:xfrm>
            <a:off x="9389533" y="6243638"/>
            <a:ext cx="2540000" cy="457200"/>
          </a:xfrm>
          <a:prstGeom prst="rect">
            <a:avLst/>
          </a:prstGeom>
          <a:noFill/>
          <a:ln w="9525">
            <a:noFill/>
          </a:ln>
        </p:spPr>
        <p:txBody>
          <a:bodyPr anchor="b"/>
          <a:lstStyle>
            <a:lvl1pPr algn="r">
              <a:defRPr sz="1400" b="0">
                <a:latin typeface="Tahoma" panose="020B0604030504040204" pitchFamily="34" charset="0"/>
              </a:defRPr>
            </a:lvl1pPr>
          </a:lstStyle>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
        <p:nvSpPr>
          <p:cNvPr id="1040" name="矩形 479247"/>
          <p:cNvSpPr/>
          <p:nvPr userDrawn="1"/>
        </p:nvSpPr>
        <p:spPr>
          <a:xfrm>
            <a:off x="431800" y="1052513"/>
            <a:ext cx="11328400" cy="36512"/>
          </a:xfrm>
          <a:prstGeom prst="rect">
            <a:avLst/>
          </a:prstGeom>
          <a:gradFill rotWithShape="0">
            <a:gsLst>
              <a:gs pos="0">
                <a:schemeClr val="bg2"/>
              </a:gs>
              <a:gs pos="100000">
                <a:schemeClr val="bg1"/>
              </a:gs>
            </a:gsLst>
            <a:lin ang="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sp>
        <p:nvSpPr>
          <p:cNvPr id="1043" name="矩形 479250"/>
          <p:cNvSpPr/>
          <p:nvPr userDrawn="1"/>
        </p:nvSpPr>
        <p:spPr>
          <a:xfrm>
            <a:off x="11567584" y="5805488"/>
            <a:ext cx="38100" cy="1052512"/>
          </a:xfrm>
          <a:prstGeom prst="rect">
            <a:avLst/>
          </a:prstGeom>
          <a:solidFill>
            <a:schemeClr val="bg1"/>
          </a:solidFill>
          <a:ln w="9525" cap="flat" cmpd="sng">
            <a:solidFill>
              <a:schemeClr val="bg1"/>
            </a:solidFill>
            <a:prstDash val="solid"/>
            <a:miter/>
            <a:headEnd type="none" w="med" len="med"/>
            <a:tailEnd type="none" w="med" len="med"/>
          </a:ln>
        </p:spPr>
        <p:txBody>
          <a:bodyPr anchor="t" anchorCtr="0"/>
          <a:p>
            <a:pPr lvl="0"/>
            <a:endParaRPr lang="zh-CN" altLang="en-US">
              <a:latin typeface="Arial" panose="020B0604020202020204" pitchFamily="34" charset="0"/>
              <a:ea typeface="宋体" panose="02010600030101010101" pitchFamily="2" charset="-122"/>
            </a:endParaRPr>
          </a:p>
        </p:txBody>
      </p:sp>
      <p:sp>
        <p:nvSpPr>
          <p:cNvPr id="1044" name="矩形 479251"/>
          <p:cNvSpPr/>
          <p:nvPr userDrawn="1"/>
        </p:nvSpPr>
        <p:spPr>
          <a:xfrm rot="5400000" flipH="1">
            <a:off x="694267" y="711200"/>
            <a:ext cx="1439333" cy="34925"/>
          </a:xfrm>
          <a:prstGeom prst="rect">
            <a:avLst/>
          </a:prstGeom>
          <a:gradFill rotWithShape="0">
            <a:gsLst>
              <a:gs pos="0">
                <a:schemeClr val="bg1"/>
              </a:gs>
              <a:gs pos="100000">
                <a:schemeClr val="bg2"/>
              </a:gs>
            </a:gsLst>
            <a:lin ang="540000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图片 479233" descr="安全标语"/>
          <p:cNvPicPr>
            <a:picLocks noChangeAspect="1"/>
          </p:cNvPicPr>
          <p:nvPr userDrawn="1"/>
        </p:nvPicPr>
        <p:blipFill>
          <a:blip r:embed="rId12">
            <a:lum bright="63998" contrast="-70001"/>
          </a:blip>
          <a:stretch>
            <a:fillRect/>
          </a:stretch>
        </p:blipFill>
        <p:spPr>
          <a:xfrm>
            <a:off x="0" y="0"/>
            <a:ext cx="12192000" cy="6858000"/>
          </a:xfrm>
          <a:prstGeom prst="rect">
            <a:avLst/>
          </a:prstGeom>
          <a:noFill/>
          <a:ln w="9525">
            <a:noFill/>
          </a:ln>
        </p:spPr>
      </p:pic>
      <p:sp>
        <p:nvSpPr>
          <p:cNvPr id="2051" name="标题 479234"/>
          <p:cNvSpPr>
            <a:spLocks noGrp="1"/>
          </p:cNvSpPr>
          <p:nvPr>
            <p:ph type="title"/>
          </p:nvPr>
        </p:nvSpPr>
        <p:spPr>
          <a:xfrm>
            <a:off x="2832100" y="214313"/>
            <a:ext cx="9093200" cy="1462087"/>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2052" name="文本占位符 479235"/>
          <p:cNvSpPr>
            <a:spLocks noGrp="1"/>
          </p:cNvSpPr>
          <p:nvPr>
            <p:ph type="body"/>
          </p:nvPr>
        </p:nvSpPr>
        <p:spPr>
          <a:xfrm>
            <a:off x="1576917" y="2017713"/>
            <a:ext cx="103632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79237" name="日期占位符 479236"/>
          <p:cNvSpPr>
            <a:spLocks noGrp="1"/>
          </p:cNvSpPr>
          <p:nvPr>
            <p:ph type="dt" sz="half" idx="2"/>
          </p:nvPr>
        </p:nvSpPr>
        <p:spPr>
          <a:xfrm>
            <a:off x="1549400" y="6243638"/>
            <a:ext cx="2540000" cy="457200"/>
          </a:xfrm>
          <a:prstGeom prst="rect">
            <a:avLst/>
          </a:prstGeom>
          <a:noFill/>
          <a:ln w="9525">
            <a:noFill/>
          </a:ln>
        </p:spPr>
        <p:txBody>
          <a:bodyPr anchor="b"/>
          <a:lstStyle>
            <a:lvl1pPr>
              <a:defRPr sz="1400" b="0">
                <a:latin typeface="Tahoma" panose="020B0604030504040204" pitchFamily="34" charset="0"/>
              </a:defRPr>
            </a:lvl1pPr>
          </a:lstStyle>
          <a:p>
            <a:pPr lvl="0" fontAlgn="base">
              <a:buClrTx/>
            </a:pPr>
            <a:endParaRPr lang="zh-CN" altLang="en-US" strike="noStrike" noProof="1" dirty="0"/>
          </a:p>
        </p:txBody>
      </p:sp>
      <p:sp>
        <p:nvSpPr>
          <p:cNvPr id="479238" name="页脚占位符 479237"/>
          <p:cNvSpPr>
            <a:spLocks noGrp="1"/>
          </p:cNvSpPr>
          <p:nvPr>
            <p:ph type="ftr" sz="quarter" idx="3"/>
          </p:nvPr>
        </p:nvSpPr>
        <p:spPr>
          <a:xfrm>
            <a:off x="4876800" y="6243638"/>
            <a:ext cx="3860800" cy="457200"/>
          </a:xfrm>
          <a:prstGeom prst="rect">
            <a:avLst/>
          </a:prstGeom>
          <a:noFill/>
          <a:ln w="9525">
            <a:noFill/>
          </a:ln>
        </p:spPr>
        <p:txBody>
          <a:bodyPr anchor="b"/>
          <a:lstStyle>
            <a:lvl1pPr algn="ctr">
              <a:defRPr sz="1400" b="0">
                <a:latin typeface="Tahoma" panose="020B0604030504040204" pitchFamily="34" charset="0"/>
              </a:defRPr>
            </a:lvl1pPr>
          </a:lstStyle>
          <a:p>
            <a:pPr lvl="0" fontAlgn="base">
              <a:buClrTx/>
            </a:pPr>
            <a:endParaRPr lang="zh-CN" strike="noStrike" noProof="1" dirty="0"/>
          </a:p>
        </p:txBody>
      </p:sp>
      <p:sp>
        <p:nvSpPr>
          <p:cNvPr id="479239" name="灯片编号占位符 479238"/>
          <p:cNvSpPr>
            <a:spLocks noGrp="1"/>
          </p:cNvSpPr>
          <p:nvPr>
            <p:ph type="sldNum" sz="quarter" idx="4"/>
          </p:nvPr>
        </p:nvSpPr>
        <p:spPr>
          <a:xfrm>
            <a:off x="9389533" y="6243638"/>
            <a:ext cx="2540000" cy="457200"/>
          </a:xfrm>
          <a:prstGeom prst="rect">
            <a:avLst/>
          </a:prstGeom>
          <a:noFill/>
          <a:ln w="9525">
            <a:noFill/>
          </a:ln>
        </p:spPr>
        <p:txBody>
          <a:bodyPr anchor="b"/>
          <a:lstStyle>
            <a:lvl1pPr algn="r">
              <a:defRPr sz="1400" b="0">
                <a:latin typeface="Tahoma" panose="020B0604030504040204" pitchFamily="34" charset="0"/>
              </a:defRPr>
            </a:lvl1pPr>
          </a:lstStyle>
          <a:p>
            <a:pPr lvl="0" fontAlgn="base">
              <a:buClrTx/>
            </a:pPr>
            <a:fld id="{9A0DB2DC-4C9A-4742-B13C-FB6460FD3503}" type="slidenum">
              <a:rPr lang="zh-CN" strike="noStrike" noProof="1" dirty="0">
                <a:latin typeface="Tahoma" panose="020B0604030504040204" pitchFamily="34" charset="0"/>
                <a:ea typeface="宋体" panose="02010600030101010101" pitchFamily="2" charset="-122"/>
                <a:cs typeface="+mn-ea"/>
              </a:rPr>
            </a:fld>
            <a:endParaRPr lang="zh-CN" strike="noStrike" noProof="1" dirty="0"/>
          </a:p>
        </p:txBody>
      </p:sp>
      <p:sp>
        <p:nvSpPr>
          <p:cNvPr id="2064" name="矩形 479247"/>
          <p:cNvSpPr/>
          <p:nvPr userDrawn="1"/>
        </p:nvSpPr>
        <p:spPr>
          <a:xfrm>
            <a:off x="431800" y="1052513"/>
            <a:ext cx="11328400" cy="36512"/>
          </a:xfrm>
          <a:prstGeom prst="rect">
            <a:avLst/>
          </a:prstGeom>
          <a:gradFill rotWithShape="0">
            <a:gsLst>
              <a:gs pos="0">
                <a:schemeClr val="bg2"/>
              </a:gs>
              <a:gs pos="100000">
                <a:schemeClr val="bg1"/>
              </a:gs>
            </a:gsLst>
            <a:lin ang="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sp>
        <p:nvSpPr>
          <p:cNvPr id="2066" name="矩形 479249"/>
          <p:cNvSpPr/>
          <p:nvPr userDrawn="1"/>
        </p:nvSpPr>
        <p:spPr>
          <a:xfrm>
            <a:off x="431800" y="6381750"/>
            <a:ext cx="11425767" cy="36513"/>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a:endParaRPr lang="zh-CN" altLang="en-US" sz="2400" b="0" dirty="0">
              <a:solidFill>
                <a:schemeClr val="tx1"/>
              </a:solidFill>
              <a:latin typeface="Tahoma" panose="020B0604030504040204" pitchFamily="34" charset="0"/>
              <a:ea typeface="宋体" panose="02010600030101010101" pitchFamily="2" charset="-122"/>
            </a:endParaRPr>
          </a:p>
        </p:txBody>
      </p:sp>
      <p:sp>
        <p:nvSpPr>
          <p:cNvPr id="2067" name="矩形 479250"/>
          <p:cNvSpPr/>
          <p:nvPr userDrawn="1"/>
        </p:nvSpPr>
        <p:spPr>
          <a:xfrm>
            <a:off x="11567584" y="5805488"/>
            <a:ext cx="38100" cy="1052512"/>
          </a:xfrm>
          <a:prstGeom prst="rect">
            <a:avLst/>
          </a:prstGeom>
          <a:solidFill>
            <a:schemeClr val="bg1"/>
          </a:solidFill>
          <a:ln w="9525" cap="flat" cmpd="sng">
            <a:solidFill>
              <a:schemeClr val="bg1"/>
            </a:solidFill>
            <a:prstDash val="solid"/>
            <a:miter/>
            <a:headEnd type="none" w="med" len="med"/>
            <a:tailEnd type="none" w="med" len="med"/>
          </a:ln>
        </p:spPr>
        <p:txBody>
          <a:bodyPr anchor="t" anchorCtr="0"/>
          <a:p>
            <a:pPr lvl="0"/>
            <a:endParaRPr lang="zh-CN" altLang="en-US">
              <a:latin typeface="Arial" panose="020B0604020202020204" pitchFamily="34" charset="0"/>
              <a:ea typeface="宋体" panose="02010600030101010101" pitchFamily="2" charset="-122"/>
            </a:endParaRPr>
          </a:p>
        </p:txBody>
      </p:sp>
      <p:sp>
        <p:nvSpPr>
          <p:cNvPr id="2068" name="矩形 479251"/>
          <p:cNvSpPr/>
          <p:nvPr userDrawn="1"/>
        </p:nvSpPr>
        <p:spPr>
          <a:xfrm rot="5400000" flipH="1">
            <a:off x="694267" y="711200"/>
            <a:ext cx="1439333" cy="34925"/>
          </a:xfrm>
          <a:prstGeom prst="rect">
            <a:avLst/>
          </a:prstGeom>
          <a:gradFill rotWithShape="0">
            <a:gsLst>
              <a:gs pos="0">
                <a:schemeClr val="bg1"/>
              </a:gs>
              <a:gs pos="100000">
                <a:schemeClr val="bg2"/>
              </a:gs>
            </a:gsLst>
            <a:lin ang="540000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4400" b="1" i="0" u="none" kern="1200" baseline="0">
          <a:solidFill>
            <a:schemeClr val="tx2"/>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12"/>
            </p:custDataLst>
          </p:nvPr>
        </p:nvSpPr>
        <p:spPr>
          <a:xfrm>
            <a:off x="668867" y="442913"/>
            <a:ext cx="10854267" cy="442912"/>
          </a:xfrm>
          <a:prstGeom prst="rect">
            <a:avLst/>
          </a:prstGeom>
          <a:noFill/>
          <a:ln w="9525">
            <a:noFill/>
          </a:ln>
        </p:spPr>
        <p:txBody>
          <a:bodyPr vert="horz" lIns="90000" tIns="46800" rIns="90000" bIns="46800" anchor="t"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3"/>
            </p:custDataLst>
          </p:nvPr>
        </p:nvSpPr>
        <p:spPr>
          <a:xfrm>
            <a:off x="668867" y="952500"/>
            <a:ext cx="10854267" cy="5389563"/>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80533" y="6350000"/>
            <a:ext cx="2698750" cy="315913"/>
          </a:xfrm>
          <a:prstGeom prst="rect">
            <a:avLst/>
          </a:prstGeom>
        </p:spPr>
        <p:txBody>
          <a:bodyPr vert="horz" lIns="90000" tIns="46800" rIns="90000" bIns="4680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917" y="6350000"/>
            <a:ext cx="3958167" cy="315913"/>
          </a:xfrm>
          <a:prstGeom prst="rect">
            <a:avLst/>
          </a:prstGeom>
        </p:spPr>
        <p:txBody>
          <a:bodyPr vert="horz" lIns="90000" tIns="46800" rIns="90000" bIns="4680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16"/>
            </p:custDataLst>
          </p:nvPr>
        </p:nvSpPr>
        <p:spPr>
          <a:xfrm>
            <a:off x="8610600" y="6350000"/>
            <a:ext cx="2700867" cy="315913"/>
          </a:xfrm>
          <a:prstGeom prst="rect">
            <a:avLst/>
          </a:prstGeom>
        </p:spPr>
        <p:txBody>
          <a:bodyPr vert="horz" lIns="90000" tIns="46800" rIns="90000" bIns="4680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300" strike="noStrike" noProof="1"/>
          </a:p>
        </p:txBody>
      </p:sp>
      <p:pic>
        <p:nvPicPr>
          <p:cNvPr id="8" name="图片 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4.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202.xml"/><Relationship Id="rId3" Type="http://schemas.openxmlformats.org/officeDocument/2006/relationships/image" Target="../media/image12.jpeg"/><Relationship Id="rId2" Type="http://schemas.openxmlformats.org/officeDocument/2006/relationships/image" Target="D:/iiii/&#24037;&#20316;&#21834;&#65292;friend/&#32831;&#20013;&#21326;/&#26700;&#38754;/2010&#24180;&#29983;&#20135;&#21608;&#25253;/&#19977;&#26376;&#20221;/Local Settings/Temp/0[CE@AN52941XZ8Y]V31C)O.jpg" TargetMode="Externa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03.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0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tags" Target="../tags/tag205.xml"/><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0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190.xml"/><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88.xml"/></Relationships>
</file>

<file path=ppt/slides/_rels/slide20.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hyperlink" Target="http://www.bofety.com/" TargetMode="External"/><Relationship Id="rId7" Type="http://schemas.openxmlformats.org/officeDocument/2006/relationships/tags" Target="../tags/tag211.xml"/><Relationship Id="rId6" Type="http://schemas.openxmlformats.org/officeDocument/2006/relationships/image" Target="../media/image18.jpeg"/><Relationship Id="rId5" Type="http://schemas.openxmlformats.org/officeDocument/2006/relationships/tags" Target="../tags/tag210.xml"/><Relationship Id="rId4" Type="http://schemas.openxmlformats.org/officeDocument/2006/relationships/image" Target="../media/image17.jpeg"/><Relationship Id="rId3" Type="http://schemas.openxmlformats.org/officeDocument/2006/relationships/tags" Target="../tags/tag209.xml"/><Relationship Id="rId2" Type="http://schemas.openxmlformats.org/officeDocument/2006/relationships/tags" Target="../tags/tag208.xml"/><Relationship Id="rId10" Type="http://schemas.openxmlformats.org/officeDocument/2006/relationships/slideLayout" Target="../slideLayouts/slideLayout44.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9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9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01028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天然气安全知识宣传</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ph idx="1"/>
          </p:nvPr>
        </p:nvSpPr>
        <p:spPr>
          <a:xfrm>
            <a:off x="2130425" y="714375"/>
            <a:ext cx="7772400" cy="5934075"/>
          </a:xfrm>
        </p:spPr>
        <p:txBody>
          <a:bodyPr lIns="90000" tIns="46800" rIns="90000" bIns="46800" rtlCol="0" anchor="t">
            <a:normAutofit fontScale="90000"/>
          </a:bodyPr>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900" b="1" i="0" u="none" strike="noStrike" kern="1200" cap="none" spc="150" normalizeH="0" baseline="0" noProof="1">
                <a:solidFill>
                  <a:srgbClr val="1519D1"/>
                </a:solidFill>
                <a:uFillTx/>
                <a:latin typeface="方正楷体简体" pitchFamily="2" charset="-122"/>
                <a:ea typeface="方正楷体简体" pitchFamily="2" charset="-122"/>
                <a:cs typeface="+mn-cs"/>
              </a:rPr>
              <a:t>（五）天然气泄漏的应急处理：</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0"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1、立即关闭上游阀门，切断气源，停止用气，并通知天然气公司处理；</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2、室外泄漏同时应做好现场的警戒工作，禁止人员、车辆等进入漏气现场，禁止现场使用手机等可能产生火花的任何工具；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3、室内泄漏切勿启动任何电器开关（如开灯或关灯等）；切勿使用室内的电话、无线电话及手机；及时进行开窗通风；并撤离室内人员至室外；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4、注意泄漏时切勿使用任何明火（包括火柴或打火机）测试漏气来源；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5、如果事态严重，所有人员应立即撤离现场，拨打119电话报警并通知天然气公司。</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Tree>
    <p:custDataLst>
      <p:tags r:id="rId1"/>
    </p:custData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p:cNvSpPr>
          <p:nvPr>
            <p:ph idx="1"/>
          </p:nvPr>
        </p:nvSpPr>
        <p:spPr>
          <a:xfrm>
            <a:off x="2130425" y="428625"/>
            <a:ext cx="7772400" cy="6175375"/>
          </a:xfrm>
        </p:spPr>
        <p:txBody>
          <a:bodyPr lIns="90000" tIns="46800" rIns="90000" bIns="46800" rtlCol="0" anchor="t">
            <a:normAutofit fontScale="90000"/>
          </a:bodyPr>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900" b="1" i="0" u="none" strike="noStrike" kern="1200" cap="none" spc="150" normalizeH="0" baseline="0" noProof="1">
                <a:solidFill>
                  <a:srgbClr val="1519D1"/>
                </a:solidFill>
                <a:uFillTx/>
                <a:latin typeface="方正楷体简体" pitchFamily="2" charset="-122"/>
                <a:ea typeface="方正楷体简体" pitchFamily="2" charset="-122"/>
                <a:cs typeface="+mn-cs"/>
                <a:sym typeface="宋体" panose="02010600030101010101" pitchFamily="2" charset="-122"/>
              </a:rPr>
              <a:t>（六）做到五要五不准：</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endParaRPr kumimoji="0" lang="zh-CN" altLang="en-US" sz="2400" b="1" i="0" u="none" strike="noStrike" kern="1200" cap="none" spc="150" normalizeH="0" baseline="0" noProof="1">
              <a:solidFill>
                <a:srgbClr val="FF0000"/>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rgbClr val="FF0000"/>
                </a:solidFill>
                <a:uFillTx/>
                <a:latin typeface="方正楷体简体" pitchFamily="2" charset="-122"/>
                <a:ea typeface="方正楷体简体" pitchFamily="2" charset="-122"/>
                <a:cs typeface="+mn-cs"/>
                <a:sym typeface="宋体" panose="02010600030101010101" pitchFamily="2" charset="-122"/>
              </a:rPr>
              <a:t>五要：</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一、胶管与炉端和阀门端要拧紧；</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二、点火用气时要有人看管；</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三、人走要熄火；</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四、发现漏气或异常要迅速关闭阀门打开门窗通风换气；</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五、休息前要检查供气阀门和灶前开关是否关严；</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rgbClr val="FF0000"/>
                </a:solidFill>
                <a:uFillTx/>
                <a:latin typeface="方正楷体简体" pitchFamily="2" charset="-122"/>
                <a:ea typeface="方正楷体简体" pitchFamily="2" charset="-122"/>
                <a:cs typeface="+mn-cs"/>
                <a:sym typeface="宋体" panose="02010600030101010101" pitchFamily="2" charset="-122"/>
              </a:rPr>
              <a:t>五不准：</a:t>
            </a:r>
            <a:endParaRPr kumimoji="0" lang="zh-CN" altLang="en-US" sz="2200" b="1" i="0" u="none" strike="noStrike" kern="1200" cap="none" spc="150" normalizeH="0" baseline="0" noProof="1">
              <a:solidFill>
                <a:srgbClr val="FF0000"/>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一、不准在闻到有燃气气味时点火或动用任何电器开关；</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二、不准开着火睡觉；</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三、不准小孩玩弄燃气管道、阀门、燃气器具及点灶具火；</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四、不准先开气后点火；</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endParaRPr>
          </a:p>
          <a:p>
            <a: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宋体" panose="02010600030101010101" pitchFamily="2" charset="-122"/>
              </a:rPr>
              <a:t>    五不准私自安装、改装炉灶、热水器、加大火嘴或增加火头。</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209800" y="1697038"/>
            <a:ext cx="7599363" cy="4114800"/>
          </a:xfrm>
        </p:spPr>
        <p:txBody>
          <a:bodyPr lIns="90000" tIns="46800" rIns="90000" bIns="46800" rtlCol="0">
            <a:normAutofit/>
          </a:bodyPr>
          <a:p>
            <a:pPr marL="0" marR="0" indent="0" algn="just"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3200" b="0" i="0" u="none" strike="noStrike" kern="1200" cap="none" spc="0" normalizeH="0" baseline="0" noProof="1">
                <a:solidFill>
                  <a:schemeClr val="tx1"/>
                </a:solidFill>
                <a:uFillTx/>
                <a:latin typeface="方正楷体简体" pitchFamily="2" charset="-122"/>
                <a:ea typeface="方正楷体简体" pitchFamily="2" charset="-122"/>
                <a:cs typeface="+mn-cs"/>
                <a:sym typeface="+mn-ea"/>
              </a:rPr>
              <a:t>    </a:t>
            </a:r>
            <a:r>
              <a:rPr kumimoji="0" lang="zh-CN" altLang="en-US" sz="3200" b="0" i="0" u="none" strike="noStrike" kern="1200" cap="none" spc="0" normalizeH="0" baseline="0" noProof="1">
                <a:solidFill>
                  <a:schemeClr val="tx1"/>
                </a:solidFill>
                <a:uFillTx/>
                <a:latin typeface="方正楷体简体" pitchFamily="2" charset="-122"/>
                <a:ea typeface="方正楷体简体" pitchFamily="2" charset="-122"/>
                <a:cs typeface="+mn-cs"/>
                <a:sym typeface="+mn-ea"/>
              </a:rPr>
              <a:t>随着我国城市燃气的发展，燃气的安全也越来越受到人们的重视。每年因为燃气泄漏引发的爆燃、爆炸事故经常发生，造成大量的人员伤亡以及财产损失。</a:t>
            </a:r>
            <a:endParaRPr kumimoji="0" lang="zh-CN" altLang="en-US" sz="3200" b="0" i="0" u="none" strike="noStrike" kern="1200" cap="none" spc="0" normalizeH="0" baseline="0" noProof="1">
              <a:solidFill>
                <a:schemeClr val="tx1"/>
              </a:solidFill>
              <a:uFillTx/>
              <a:latin typeface="方正楷体简体" pitchFamily="2" charset="-122"/>
              <a:ea typeface="方正楷体简体" pitchFamily="2" charset="-122"/>
              <a:cs typeface="+mn-cs"/>
            </a:endParaRPr>
          </a:p>
          <a:p>
            <a:pPr marL="342900" marR="0" indent="-342900" algn="just"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3200" b="0" i="0" u="none" strike="noStrike" kern="1200" cap="none" spc="0" normalizeH="0" baseline="0" noProof="1">
              <a:solidFill>
                <a:schemeClr val="tx1"/>
              </a:solidFill>
              <a:uFillTx/>
              <a:latin typeface="方正楷体简体" pitchFamily="2" charset="-122"/>
              <a:ea typeface="方正楷体简体" pitchFamily="2" charset="-122"/>
              <a:cs typeface="+mn-cs"/>
              <a:sym typeface="+mn-ea"/>
            </a:endParaRPr>
          </a:p>
          <a:p>
            <a:pPr marL="342900" marR="0" indent="-342900" algn="just"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3200" b="0" i="0" u="none" strike="noStrike" kern="1200" cap="none" spc="0" normalizeH="0" baseline="0" noProof="1">
                <a:solidFill>
                  <a:schemeClr val="tx1"/>
                </a:solidFill>
                <a:uFillTx/>
                <a:latin typeface="方正楷体简体" pitchFamily="2" charset="-122"/>
                <a:ea typeface="方正楷体简体" pitchFamily="2" charset="-122"/>
                <a:cs typeface="+mn-cs"/>
                <a:sym typeface="+mn-ea"/>
              </a:rPr>
              <a:t>   下面让我们看几起燃气安全事故案例：</a:t>
            </a:r>
            <a:endParaRPr kumimoji="0" lang="zh-CN" altLang="en-US" sz="3200" b="0" i="0" u="none" strike="noStrike" kern="1200" cap="none" spc="0" normalizeH="0" baseline="0" noProof="1">
              <a:solidFill>
                <a:srgbClr val="FF0000"/>
              </a:solidFill>
              <a:uFillTx/>
              <a:latin typeface="方正楷体简体" pitchFamily="2" charset="-122"/>
              <a:ea typeface="方正楷体简体" pitchFamily="2" charset="-122"/>
              <a:cs typeface="+mn-cs"/>
            </a:endParaRPr>
          </a:p>
          <a:p>
            <a:pPr marL="0" marR="0" indent="0" algn="just"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3200" b="0" i="0" u="none" strike="noStrike" kern="1200" cap="none" spc="0" normalizeH="0" baseline="0" noProof="1">
              <a:solidFill>
                <a:schemeClr val="tx1"/>
              </a:solidFill>
              <a:uFillTx/>
              <a:latin typeface="方正楷体简体" pitchFamily="2" charset="-122"/>
              <a:ea typeface="方正楷体简体" pitchFamily="2" charset="-122"/>
              <a:cs typeface="+mn-cs"/>
            </a:endParaRPr>
          </a:p>
        </p:txBody>
      </p:sp>
      <p:sp>
        <p:nvSpPr>
          <p:cNvPr id="4" name="文本框 3"/>
          <p:cNvSpPr txBox="1"/>
          <p:nvPr/>
        </p:nvSpPr>
        <p:spPr>
          <a:xfrm>
            <a:off x="2454275" y="415925"/>
            <a:ext cx="6689725" cy="706755"/>
          </a:xfrm>
          <a:prstGeom prst="rect">
            <a:avLst/>
          </a:prstGeom>
          <a:gradFill>
            <a:gsLst>
              <a:gs pos="0">
                <a:srgbClr val="FE4444"/>
              </a:gs>
              <a:gs pos="100000">
                <a:srgbClr val="832B2B"/>
              </a:gs>
            </a:gsLst>
            <a:lin ang="5400000" scaled="0"/>
          </a:gradFill>
          <a:effectLst>
            <a:outerShdw blurRad="50800" dist="38100" dir="18900000" algn="bl" rotWithShape="0">
              <a:srgbClr val="FFFF00">
                <a:alpha val="40000"/>
              </a:srgbClr>
            </a:outerShdw>
          </a:effectLst>
        </p:spPr>
        <p:txBody>
          <a:bodyPr wrap="square" rtlCol="0">
            <a:spAutoFit/>
          </a:bodyPr>
          <a:p>
            <a:r>
              <a:rPr lang="zh-CN" altLang="en-US" sz="4000" noProof="1">
                <a:solidFill>
                  <a:schemeClr val="tx1"/>
                </a:solidFill>
                <a:latin typeface="方正魏碑简体" charset="-122"/>
                <a:ea typeface="方正魏碑简体" charset="-122"/>
                <a:cs typeface="+mn-ea"/>
                <a:sym typeface="+mn-ea"/>
              </a:rPr>
              <a:t>二、燃气安全事故案例分析</a:t>
            </a:r>
            <a:endParaRPr lang="zh-CN" altLang="en-US" sz="4000" noProof="1">
              <a:solidFill>
                <a:schemeClr val="tx1"/>
              </a:solidFill>
              <a:latin typeface="方正魏碑简体" charset="-122"/>
              <a:ea typeface="方正魏碑简体" charset="-122"/>
              <a:cs typeface="+mn-ea"/>
              <a:sym typeface="+mn-ea"/>
            </a:endParaRPr>
          </a:p>
        </p:txBody>
      </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内容占位符 2"/>
          <p:cNvSpPr>
            <a:spLocks noGrp="1"/>
          </p:cNvSpPr>
          <p:nvPr>
            <p:ph idx="1"/>
          </p:nvPr>
        </p:nvSpPr>
        <p:spPr>
          <a:xfrm>
            <a:off x="2287588" y="657225"/>
            <a:ext cx="7450138" cy="5540375"/>
          </a:xfrm>
        </p:spPr>
        <p:txBody>
          <a:bodyPr lIns="90000" tIns="46800" rIns="90000" bIns="46800" rtlCol="0" anchor="t">
            <a:normAutofit/>
          </a:bodyPr>
          <a:p>
            <a:pPr marL="0" marR="0" indent="0" algn="ctr"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4000" b="1" i="0" u="none" strike="noStrike" kern="1200" cap="none" spc="150" normalizeH="0" baseline="0" noProof="1" dirty="0">
                <a:solidFill>
                  <a:srgbClr val="FF0000"/>
                </a:solidFill>
                <a:uFillTx/>
                <a:latin typeface="方正楷体简体" pitchFamily="2" charset="-122"/>
                <a:ea typeface="方正楷体简体" pitchFamily="2" charset="-122"/>
                <a:cs typeface="+mn-cs"/>
                <a:sym typeface="微软雅黑" panose="020B0503020204020204" charset="-122"/>
              </a:rPr>
              <a:t>武汉燃气爆炸事故</a:t>
            </a:r>
            <a:endParaRPr kumimoji="0" lang="zh-CN" altLang="en-US" sz="2400" b="1" i="0" u="none" strike="noStrike" kern="1200" cap="none" spc="150" normalizeH="0" baseline="0" noProof="1" dirty="0">
              <a:solidFill>
                <a:srgbClr val="FF0000"/>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en-US" altLang="zh-CN" sz="2400" b="0"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 </a:t>
            </a:r>
            <a:endParaRPr kumimoji="0" lang="en-US" altLang="zh-CN" sz="2400" b="0"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en-US" altLang="zh-CN" sz="2400" b="0"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2010</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年</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3</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月</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15</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日中午</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1</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时</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20</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许，武汉市武汉大道施工现场，一辆挖掘机不慎将一根直径</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400mm</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的天然气管道挖破，引发天然气泄漏，随后发生天然气爆炸，</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Arial" panose="020B0604020202020204" pitchFamily="34" charset="0"/>
              </a:rPr>
              <a:t>霎时</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腾起</a:t>
            </a:r>
            <a:r>
              <a:rPr kumimoji="0" lang="en-US" altLang="zh-CN"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30</a:t>
            </a: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米高的烈焰。</a:t>
            </a:r>
            <a:endPar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20000"/>
              </a:lnSpc>
              <a:spcBef>
                <a:spcPts val="0"/>
              </a:spcBef>
              <a:spcAft>
                <a:spcPts val="1000"/>
              </a:spcAft>
              <a:buClrTx/>
              <a:buSzTx/>
              <a:buFont typeface="Arial" panose="020B0604020202020204" pitchFamily="34" charset="0"/>
              <a:buNone/>
            </a:pP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zh-CN" altLang="en-US" sz="2400" b="1" i="0" u="none" strike="noStrike" kern="1200" cap="none" spc="150" normalizeH="0" baseline="0" noProof="1">
                <a:solidFill>
                  <a:srgbClr val="1519D1"/>
                </a:solidFill>
                <a:uFillTx/>
                <a:latin typeface="方正楷体简体" pitchFamily="2" charset="-122"/>
                <a:ea typeface="方正楷体简体" pitchFamily="2" charset="-122"/>
                <a:cs typeface="+mn-cs"/>
                <a:sym typeface="微软雅黑" panose="020B0503020204020204" charset="-122"/>
              </a:rPr>
              <a:t>事故起因：</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第三方施工造成的天然气管道破坏</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5" descr="E:/耿中华/桌面/2010年生产周报/三月份/Local Settings/Temp/0[CE@AN52941XZ8Y]V31C)O.jpg"/>
          <p:cNvPicPr>
            <a:picLocks noChangeAspect="1"/>
          </p:cNvPicPr>
          <p:nvPr/>
        </p:nvPicPr>
        <p:blipFill>
          <a:blip r:embed="rId1" r:link="rId2"/>
          <a:stretch>
            <a:fillRect/>
          </a:stretch>
        </p:blipFill>
        <p:spPr>
          <a:xfrm>
            <a:off x="2100263" y="1101725"/>
            <a:ext cx="3843337" cy="4889500"/>
          </a:xfrm>
          <a:prstGeom prst="rect">
            <a:avLst/>
          </a:prstGeom>
          <a:noFill/>
          <a:ln w="9525">
            <a:noFill/>
          </a:ln>
        </p:spPr>
      </p:pic>
      <p:pic>
        <p:nvPicPr>
          <p:cNvPr id="22530" name="Picture 4" descr="201003160839359792"/>
          <p:cNvPicPr>
            <a:picLocks noChangeAspect="1"/>
          </p:cNvPicPr>
          <p:nvPr/>
        </p:nvPicPr>
        <p:blipFill>
          <a:blip r:embed="rId3"/>
          <a:stretch>
            <a:fillRect/>
          </a:stretch>
        </p:blipFill>
        <p:spPr>
          <a:xfrm>
            <a:off x="6019800" y="1101725"/>
            <a:ext cx="3775075" cy="4889500"/>
          </a:xfrm>
          <a:prstGeom prst="rect">
            <a:avLst/>
          </a:prstGeom>
          <a:noFill/>
          <a:ln w="9525">
            <a:noFill/>
          </a:ln>
        </p:spPr>
      </p:pic>
    </p:spTree>
    <p:custDataLst>
      <p:tags r:id="rId4"/>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3313"/>
          <p:cNvSpPr/>
          <p:nvPr/>
        </p:nvSpPr>
        <p:spPr>
          <a:xfrm>
            <a:off x="2130425" y="889000"/>
            <a:ext cx="4225925" cy="5461000"/>
          </a:xfrm>
          <a:prstGeom prst="rect">
            <a:avLst/>
          </a:prstGeom>
          <a:noFill/>
          <a:ln w="9525">
            <a:noFill/>
          </a:ln>
        </p:spPr>
        <p:txBody>
          <a:bodyPr anchor="t" anchorCtr="0"/>
          <a:p>
            <a:pPr algn="ctr">
              <a:spcBef>
                <a:spcPct val="20000"/>
              </a:spcBef>
              <a:buClr>
                <a:schemeClr val="bg2"/>
              </a:buClr>
              <a:buSzPct val="75000"/>
            </a:pPr>
            <a:r>
              <a:rPr lang="zh-CN" altLang="en-US" sz="2400" dirty="0">
                <a:solidFill>
                  <a:srgbClr val="FF0000"/>
                </a:solidFill>
                <a:latin typeface="方正楷体简体" pitchFamily="2" charset="-122"/>
                <a:ea typeface="方正楷体简体" pitchFamily="2" charset="-122"/>
              </a:rPr>
              <a:t>深圳燃气爆炸事故</a:t>
            </a:r>
            <a:endParaRPr lang="zh-CN" altLang="en-US" sz="2400" dirty="0">
              <a:solidFill>
                <a:srgbClr val="FF0000"/>
              </a:solidFill>
              <a:latin typeface="方正楷体简体" pitchFamily="2" charset="-122"/>
              <a:ea typeface="方正楷体简体" pitchFamily="2" charset="-122"/>
            </a:endParaRPr>
          </a:p>
          <a:p>
            <a:pPr algn="ctr">
              <a:spcBef>
                <a:spcPct val="20000"/>
              </a:spcBef>
              <a:buClr>
                <a:schemeClr val="bg2"/>
              </a:buClr>
              <a:buSzPct val="75000"/>
            </a:pPr>
            <a:endParaRPr lang="zh-CN" altLang="en-US" sz="2400" dirty="0">
              <a:solidFill>
                <a:schemeClr val="tx1"/>
              </a:solidFill>
              <a:latin typeface="方正楷体简体" pitchFamily="2" charset="-122"/>
              <a:ea typeface="方正楷体简体" pitchFamily="2" charset="-122"/>
            </a:endParaRPr>
          </a:p>
          <a:p>
            <a:pPr algn="just">
              <a:spcBef>
                <a:spcPct val="20000"/>
              </a:spcBef>
              <a:buClr>
                <a:schemeClr val="bg2"/>
              </a:buClr>
              <a:buSzPct val="75000"/>
            </a:pPr>
            <a:r>
              <a:rPr lang="en-US" altLang="zh-CN" sz="2400" b="0" dirty="0">
                <a:solidFill>
                  <a:schemeClr val="tx1"/>
                </a:solidFill>
                <a:latin typeface="方正楷体简体" pitchFamily="2" charset="-122"/>
                <a:ea typeface="方正楷体简体" pitchFamily="2" charset="-122"/>
              </a:rPr>
              <a:t>    </a:t>
            </a:r>
            <a:r>
              <a:rPr lang="en-US" altLang="zh-CN" sz="2000" dirty="0">
                <a:solidFill>
                  <a:schemeClr val="tx1"/>
                </a:solidFill>
                <a:latin typeface="方正楷体简体" pitchFamily="2" charset="-122"/>
                <a:ea typeface="方正楷体简体" pitchFamily="2" charset="-122"/>
              </a:rPr>
              <a:t>2005</a:t>
            </a:r>
            <a:r>
              <a:rPr lang="zh-CN" altLang="en-US" sz="2000" dirty="0">
                <a:solidFill>
                  <a:schemeClr val="tx1"/>
                </a:solidFill>
                <a:latin typeface="方正楷体简体" pitchFamily="2" charset="-122"/>
                <a:ea typeface="方正楷体简体" pitchFamily="2" charset="-122"/>
              </a:rPr>
              <a:t>年</a:t>
            </a:r>
            <a:r>
              <a:rPr lang="en-US" altLang="zh-CN" sz="2000" dirty="0">
                <a:solidFill>
                  <a:schemeClr val="tx1"/>
                </a:solidFill>
                <a:latin typeface="方正楷体简体" pitchFamily="2" charset="-122"/>
                <a:ea typeface="方正楷体简体" pitchFamily="2" charset="-122"/>
              </a:rPr>
              <a:t>5</a:t>
            </a:r>
            <a:r>
              <a:rPr lang="zh-CN" altLang="en-US" sz="2000" dirty="0">
                <a:solidFill>
                  <a:schemeClr val="tx1"/>
                </a:solidFill>
                <a:latin typeface="方正楷体简体" pitchFamily="2" charset="-122"/>
                <a:ea typeface="方正楷体简体" pitchFamily="2" charset="-122"/>
              </a:rPr>
              <a:t>月</a:t>
            </a:r>
            <a:r>
              <a:rPr lang="en-US" altLang="zh-CN" sz="2000" dirty="0">
                <a:solidFill>
                  <a:schemeClr val="tx1"/>
                </a:solidFill>
                <a:latin typeface="方正楷体简体" pitchFamily="2" charset="-122"/>
                <a:ea typeface="方正楷体简体" pitchFamily="2" charset="-122"/>
              </a:rPr>
              <a:t>13</a:t>
            </a:r>
            <a:r>
              <a:rPr lang="zh-CN" altLang="en-US" sz="2000" dirty="0">
                <a:solidFill>
                  <a:schemeClr val="tx1"/>
                </a:solidFill>
                <a:latin typeface="方正楷体简体" pitchFamily="2" charset="-122"/>
                <a:ea typeface="方正楷体简体" pitchFamily="2" charset="-122"/>
              </a:rPr>
              <a:t>日深圳深南大道与华富路十字路口附近，地下燃气泄漏发生连环爆炸造成一人死亡，</a:t>
            </a:r>
            <a:r>
              <a:rPr lang="en-US" altLang="zh-CN" sz="2000" dirty="0">
                <a:solidFill>
                  <a:schemeClr val="tx1"/>
                </a:solidFill>
                <a:latin typeface="方正楷体简体" pitchFamily="2" charset="-122"/>
                <a:ea typeface="方正楷体简体" pitchFamily="2" charset="-122"/>
              </a:rPr>
              <a:t>16</a:t>
            </a:r>
            <a:r>
              <a:rPr lang="zh-CN" altLang="en-US" sz="2000" dirty="0">
                <a:solidFill>
                  <a:schemeClr val="tx1"/>
                </a:solidFill>
                <a:latin typeface="方正楷体简体" pitchFamily="2" charset="-122"/>
                <a:ea typeface="方正楷体简体" pitchFamily="2" charset="-122"/>
              </a:rPr>
              <a:t>人受伤。</a:t>
            </a:r>
            <a:endParaRPr lang="zh-CN" altLang="en-US" sz="2000" dirty="0">
              <a:solidFill>
                <a:schemeClr val="tx1"/>
              </a:solidFill>
              <a:latin typeface="方正楷体简体" pitchFamily="2" charset="-122"/>
              <a:ea typeface="方正楷体简体" pitchFamily="2" charset="-122"/>
            </a:endParaRPr>
          </a:p>
          <a:p>
            <a:pPr algn="just">
              <a:spcBef>
                <a:spcPct val="20000"/>
              </a:spcBef>
              <a:buClr>
                <a:schemeClr val="bg2"/>
              </a:buClr>
              <a:buSzPct val="75000"/>
            </a:pPr>
            <a:r>
              <a:rPr lang="zh-CN" altLang="en-US" sz="2000" dirty="0">
                <a:solidFill>
                  <a:schemeClr val="tx1"/>
                </a:solidFill>
                <a:latin typeface="方正楷体简体" pitchFamily="2" charset="-122"/>
                <a:ea typeface="方正楷体简体" pitchFamily="2" charset="-122"/>
              </a:rPr>
              <a:t>    首次爆炸发生后，一些不明情况的路人围观，被随后发生的连续爆炸炸伤、烧伤。</a:t>
            </a:r>
            <a:endParaRPr lang="zh-CN" altLang="en-US" sz="2000" dirty="0">
              <a:solidFill>
                <a:schemeClr val="tx1"/>
              </a:solidFill>
              <a:latin typeface="方正楷体简体" pitchFamily="2" charset="-122"/>
              <a:ea typeface="方正楷体简体" pitchFamily="2" charset="-122"/>
            </a:endParaRPr>
          </a:p>
          <a:p>
            <a:pPr algn="just">
              <a:spcBef>
                <a:spcPct val="20000"/>
              </a:spcBef>
              <a:buClr>
                <a:schemeClr val="bg2"/>
              </a:buClr>
              <a:buSzPct val="75000"/>
            </a:pPr>
            <a:r>
              <a:rPr lang="zh-CN" altLang="en-US" sz="2000" dirty="0">
                <a:solidFill>
                  <a:schemeClr val="tx1"/>
                </a:solidFill>
                <a:latin typeface="方正楷体简体" pitchFamily="2" charset="-122"/>
                <a:ea typeface="方正楷体简体" pitchFamily="2" charset="-122"/>
              </a:rPr>
              <a:t>    </a:t>
            </a:r>
            <a:r>
              <a:rPr lang="zh-CN" altLang="en-US" sz="2000" dirty="0">
                <a:solidFill>
                  <a:srgbClr val="1519D1"/>
                </a:solidFill>
                <a:latin typeface="方正楷体简体" pitchFamily="2" charset="-122"/>
                <a:ea typeface="方正楷体简体" pitchFamily="2" charset="-122"/>
              </a:rPr>
              <a:t>事故起因：</a:t>
            </a:r>
            <a:r>
              <a:rPr lang="zh-CN" altLang="en-US" sz="2000" dirty="0">
                <a:solidFill>
                  <a:schemeClr val="tx1"/>
                </a:solidFill>
                <a:latin typeface="方正楷体简体" pitchFamily="2" charset="-122"/>
                <a:ea typeface="方正楷体简体" pitchFamily="2" charset="-122"/>
              </a:rPr>
              <a:t>为施工单位在修建深南</a:t>
            </a:r>
            <a:r>
              <a:rPr lang="en-US" altLang="zh-CN" sz="2000" dirty="0">
                <a:solidFill>
                  <a:schemeClr val="tx1"/>
                </a:solidFill>
                <a:latin typeface="方正楷体简体" pitchFamily="2" charset="-122"/>
                <a:ea typeface="方正楷体简体" pitchFamily="2" charset="-122"/>
              </a:rPr>
              <a:t>—</a:t>
            </a:r>
            <a:r>
              <a:rPr lang="zh-CN" altLang="en-US" sz="2000" dirty="0">
                <a:solidFill>
                  <a:schemeClr val="tx1"/>
                </a:solidFill>
                <a:latin typeface="方正楷体简体" pitchFamily="2" charset="-122"/>
                <a:ea typeface="方正楷体简体" pitchFamily="2" charset="-122"/>
              </a:rPr>
              <a:t>华富路地下人行通道时违章施工，造成直径</a:t>
            </a:r>
            <a:r>
              <a:rPr lang="en-US" altLang="zh-CN" sz="2000" dirty="0">
                <a:solidFill>
                  <a:schemeClr val="tx1"/>
                </a:solidFill>
                <a:latin typeface="方正楷体简体" pitchFamily="2" charset="-122"/>
                <a:ea typeface="方正楷体简体" pitchFamily="2" charset="-122"/>
              </a:rPr>
              <a:t>110</a:t>
            </a:r>
            <a:r>
              <a:rPr lang="zh-CN" altLang="en-US" sz="2000" dirty="0">
                <a:solidFill>
                  <a:schemeClr val="tx1"/>
                </a:solidFill>
                <a:latin typeface="方正楷体简体" pitchFamily="2" charset="-122"/>
                <a:ea typeface="方正楷体简体" pitchFamily="2" charset="-122"/>
              </a:rPr>
              <a:t>毫米的燃气管道破裂，大量液化石油气泄漏，随后引起爆燃。</a:t>
            </a:r>
            <a:endParaRPr lang="zh-CN" altLang="en-US" sz="2400" b="0" dirty="0">
              <a:solidFill>
                <a:schemeClr val="tx1"/>
              </a:solidFill>
              <a:latin typeface="方正楷体简体" pitchFamily="2" charset="-122"/>
              <a:ea typeface="方正楷体简体" pitchFamily="2" charset="-122"/>
            </a:endParaRPr>
          </a:p>
          <a:p>
            <a:pPr algn="just">
              <a:spcBef>
                <a:spcPct val="20000"/>
              </a:spcBef>
              <a:buClr>
                <a:schemeClr val="bg2"/>
              </a:buClr>
              <a:buSzPct val="75000"/>
            </a:pPr>
            <a:r>
              <a:rPr lang="zh-CN" altLang="en-US" sz="2400" b="0" dirty="0">
                <a:solidFill>
                  <a:schemeClr val="tx1"/>
                </a:solidFill>
                <a:latin typeface="方正楷体简体" pitchFamily="2" charset="-122"/>
                <a:ea typeface="方正楷体简体" pitchFamily="2" charset="-122"/>
              </a:rPr>
              <a:t>   </a:t>
            </a:r>
            <a:endParaRPr lang="zh-CN" altLang="en-US" sz="2400" b="0" dirty="0">
              <a:solidFill>
                <a:schemeClr val="tx1"/>
              </a:solidFill>
              <a:latin typeface="方正楷体简体" pitchFamily="2" charset="-122"/>
              <a:ea typeface="方正楷体简体" pitchFamily="2" charset="-122"/>
            </a:endParaRPr>
          </a:p>
        </p:txBody>
      </p:sp>
      <p:sp>
        <p:nvSpPr>
          <p:cNvPr id="23554" name="灯片编号占位符 1"/>
          <p:cNvSpPr/>
          <p:nvPr>
            <p:ph type="sldNum" sz="quarter" idx="12"/>
          </p:nvPr>
        </p:nvSpPr>
        <p:spPr>
          <a:noFill/>
          <a:ln>
            <a:noFill/>
          </a:ln>
        </p:spPr>
        <p:txBody>
          <a:bodyPr lIns="90000" tIns="46800" rIns="90000" bIns="46800" anchor="b" anchorCtr="0"/>
          <a:lst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b="0" dirty="0">
                <a:latin typeface="Arial" panose="020B0604020202020204" pitchFamily="34" charset="0"/>
                <a:ea typeface="宋体" panose="02010600030101010101" pitchFamily="2" charset="-122"/>
              </a:rPr>
            </a:fld>
            <a:endParaRPr lang="zh-CN" altLang="en-US" sz="1400" b="0" dirty="0">
              <a:latin typeface="Arial" panose="020B0604020202020204" pitchFamily="34" charset="0"/>
              <a:ea typeface="宋体" panose="02010600030101010101" pitchFamily="2" charset="-122"/>
            </a:endParaRPr>
          </a:p>
        </p:txBody>
      </p:sp>
      <p:sp>
        <p:nvSpPr>
          <p:cNvPr id="23555" name="标题 4"/>
          <p:cNvSpPr>
            <a:spLocks noGrp="1"/>
          </p:cNvSpPr>
          <p:nvPr/>
        </p:nvSpPr>
        <p:spPr>
          <a:xfrm>
            <a:off x="3079750" y="206375"/>
            <a:ext cx="6819900" cy="893763"/>
          </a:xfrm>
          <a:prstGeom prst="rect">
            <a:avLst/>
          </a:prstGeom>
          <a:noFill/>
          <a:ln w="9525">
            <a:noFill/>
          </a:ln>
        </p:spPr>
        <p:txBody>
          <a:bodyPr anchor="b" anchorCtr="0"/>
          <a:p>
            <a:pPr algn="ctr"/>
            <a:r>
              <a:rPr lang="zh-CN" altLang="en-US" b="0">
                <a:latin typeface="方正魏碑简体" charset="-122"/>
                <a:ea typeface="方正魏碑简体" charset="-122"/>
              </a:rPr>
              <a:t>燃气安全事故案例分析</a:t>
            </a:r>
            <a:endParaRPr lang="zh-CN" altLang="en-US" b="0">
              <a:latin typeface="方正魏碑简体" charset="-122"/>
              <a:ea typeface="方正魏碑简体" charset="-122"/>
            </a:endParaRPr>
          </a:p>
        </p:txBody>
      </p:sp>
      <p:pic>
        <p:nvPicPr>
          <p:cNvPr id="23556" name="图片 2" descr="深圳闹市燃气爆炸1死16伤上千户居民紧急疏散(图)"/>
          <p:cNvPicPr>
            <a:picLocks noChangeAspect="1"/>
          </p:cNvPicPr>
          <p:nvPr/>
        </p:nvPicPr>
        <p:blipFill>
          <a:blip r:embed="rId1"/>
          <a:stretch>
            <a:fillRect/>
          </a:stretch>
        </p:blipFill>
        <p:spPr>
          <a:xfrm>
            <a:off x="6348413" y="1200150"/>
            <a:ext cx="3449637" cy="5043488"/>
          </a:xfrm>
          <a:prstGeom prst="rect">
            <a:avLst/>
          </a:prstGeom>
          <a:noFill/>
          <a:ln w="9525">
            <a:noFill/>
          </a:ln>
        </p:spPr>
      </p:pic>
    </p:spTree>
    <p:custDataLst>
      <p:tags r:id="rId2"/>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5361"/>
          <p:cNvSpPr/>
          <p:nvPr/>
        </p:nvSpPr>
        <p:spPr>
          <a:xfrm>
            <a:off x="2239963" y="1387475"/>
            <a:ext cx="7296150" cy="5139055"/>
          </a:xfrm>
          <a:prstGeom prst="rect">
            <a:avLst/>
          </a:prstGeom>
          <a:noFill/>
          <a:ln w="9525">
            <a:noFill/>
          </a:ln>
        </p:spPr>
        <p:txBody>
          <a:bodyPr wrap="square" anchor="t" anchorCtr="0">
            <a:spAutoFit/>
          </a:bodyPr>
          <a:p>
            <a:pPr algn="ctr"/>
            <a:r>
              <a:rPr lang="zh-CN" altLang="en-US" sz="3200" dirty="0">
                <a:solidFill>
                  <a:srgbClr val="FF0000"/>
                </a:solidFill>
                <a:latin typeface="方正楷体简体" pitchFamily="2" charset="-122"/>
                <a:ea typeface="方正楷体简体" pitchFamily="2" charset="-122"/>
              </a:rPr>
              <a:t>大连“</a:t>
            </a:r>
            <a:r>
              <a:rPr lang="en-US" altLang="zh-CN" sz="3200" dirty="0">
                <a:solidFill>
                  <a:srgbClr val="FF0000"/>
                </a:solidFill>
                <a:latin typeface="方正楷体简体" pitchFamily="2" charset="-122"/>
                <a:ea typeface="方正楷体简体" pitchFamily="2" charset="-122"/>
              </a:rPr>
              <a:t>11·17”</a:t>
            </a:r>
            <a:r>
              <a:rPr lang="zh-CN" altLang="en-US" sz="3200" dirty="0">
                <a:solidFill>
                  <a:srgbClr val="FF0000"/>
                </a:solidFill>
                <a:latin typeface="方正楷体简体" pitchFamily="2" charset="-122"/>
                <a:ea typeface="方正楷体简体" pitchFamily="2" charset="-122"/>
              </a:rPr>
              <a:t>居民楼</a:t>
            </a:r>
            <a:endParaRPr lang="zh-CN" altLang="en-US" sz="3200" dirty="0">
              <a:solidFill>
                <a:srgbClr val="FF0000"/>
              </a:solidFill>
              <a:latin typeface="方正楷体简体" pitchFamily="2" charset="-122"/>
              <a:ea typeface="方正楷体简体" pitchFamily="2" charset="-122"/>
            </a:endParaRPr>
          </a:p>
          <a:p>
            <a:pPr algn="ctr"/>
            <a:r>
              <a:rPr lang="zh-CN" altLang="en-US" sz="3200" dirty="0">
                <a:solidFill>
                  <a:srgbClr val="FF0000"/>
                </a:solidFill>
                <a:latin typeface="方正楷体简体" pitchFamily="2" charset="-122"/>
                <a:ea typeface="方正楷体简体" pitchFamily="2" charset="-122"/>
              </a:rPr>
              <a:t>燃气爆炸事故</a:t>
            </a:r>
            <a:r>
              <a:rPr lang="zh-CN" altLang="en-US" sz="2400" dirty="0">
                <a:solidFill>
                  <a:schemeClr val="tx1"/>
                </a:solidFill>
                <a:latin typeface="方正楷体简体" pitchFamily="2" charset="-122"/>
                <a:ea typeface="方正楷体简体" pitchFamily="2" charset="-122"/>
              </a:rPr>
              <a:t> </a:t>
            </a:r>
            <a:endParaRPr lang="zh-CN" altLang="en-US" sz="2400" dirty="0">
              <a:solidFill>
                <a:schemeClr val="tx1"/>
              </a:solidFill>
              <a:latin typeface="方正楷体简体" pitchFamily="2" charset="-122"/>
              <a:ea typeface="方正楷体简体" pitchFamily="2" charset="-122"/>
            </a:endParaRPr>
          </a:p>
          <a:p>
            <a:endParaRPr lang="en-US" altLang="zh-CN" sz="2400" b="0" dirty="0">
              <a:solidFill>
                <a:schemeClr val="tx1"/>
              </a:solidFill>
              <a:latin typeface="方正楷体简体" pitchFamily="2" charset="-122"/>
              <a:ea typeface="方正楷体简体" pitchFamily="2" charset="-122"/>
            </a:endParaRPr>
          </a:p>
          <a:p>
            <a:pPr>
              <a:lnSpc>
                <a:spcPct val="150000"/>
              </a:lnSpc>
            </a:pPr>
            <a:r>
              <a:rPr lang="en-US" altLang="zh-CN" sz="2400" b="0" dirty="0">
                <a:solidFill>
                  <a:schemeClr val="tx1"/>
                </a:solidFill>
                <a:latin typeface="方正楷体简体" pitchFamily="2" charset="-122"/>
                <a:ea typeface="方正楷体简体" pitchFamily="2" charset="-122"/>
              </a:rPr>
              <a:t>    </a:t>
            </a:r>
            <a:r>
              <a:rPr lang="en-US" altLang="zh-CN" sz="2400" dirty="0">
                <a:solidFill>
                  <a:schemeClr val="tx1"/>
                </a:solidFill>
                <a:latin typeface="方正楷体简体" pitchFamily="2" charset="-122"/>
                <a:ea typeface="方正楷体简体" pitchFamily="2" charset="-122"/>
              </a:rPr>
              <a:t>2006</a:t>
            </a:r>
            <a:r>
              <a:rPr lang="zh-CN" altLang="en-US" sz="2400" dirty="0">
                <a:solidFill>
                  <a:schemeClr val="tx1"/>
                </a:solidFill>
                <a:latin typeface="方正楷体简体" pitchFamily="2" charset="-122"/>
                <a:ea typeface="方正楷体简体" pitchFamily="2" charset="-122"/>
              </a:rPr>
              <a:t>年</a:t>
            </a:r>
            <a:r>
              <a:rPr lang="en-US" altLang="zh-CN" sz="2400" dirty="0">
                <a:solidFill>
                  <a:schemeClr val="tx1"/>
                </a:solidFill>
                <a:latin typeface="方正楷体简体" pitchFamily="2" charset="-122"/>
                <a:ea typeface="方正楷体简体" pitchFamily="2" charset="-122"/>
              </a:rPr>
              <a:t>11</a:t>
            </a:r>
            <a:r>
              <a:rPr lang="zh-CN" altLang="en-US" sz="2400" dirty="0">
                <a:solidFill>
                  <a:schemeClr val="tx1"/>
                </a:solidFill>
                <a:latin typeface="方正楷体简体" pitchFamily="2" charset="-122"/>
                <a:ea typeface="方正楷体简体" pitchFamily="2" charset="-122"/>
              </a:rPr>
              <a:t>月</a:t>
            </a:r>
            <a:r>
              <a:rPr lang="en-US" altLang="zh-CN" sz="2400" dirty="0">
                <a:solidFill>
                  <a:schemeClr val="tx1"/>
                </a:solidFill>
                <a:latin typeface="方正楷体简体" pitchFamily="2" charset="-122"/>
                <a:ea typeface="方正楷体简体" pitchFamily="2" charset="-122"/>
              </a:rPr>
              <a:t>17</a:t>
            </a:r>
            <a:r>
              <a:rPr lang="zh-CN" altLang="en-US" sz="2400" dirty="0">
                <a:solidFill>
                  <a:schemeClr val="tx1"/>
                </a:solidFill>
                <a:latin typeface="方正楷体简体" pitchFamily="2" charset="-122"/>
                <a:ea typeface="方正楷体简体" pitchFamily="2" charset="-122"/>
              </a:rPr>
              <a:t>日凌晨</a:t>
            </a:r>
            <a:r>
              <a:rPr lang="en-US" altLang="zh-CN" sz="2400" dirty="0">
                <a:solidFill>
                  <a:schemeClr val="tx1"/>
                </a:solidFill>
                <a:latin typeface="方正楷体简体" pitchFamily="2" charset="-122"/>
                <a:ea typeface="方正楷体简体" pitchFamily="2" charset="-122"/>
              </a:rPr>
              <a:t>3</a:t>
            </a:r>
            <a:r>
              <a:rPr lang="zh-CN" altLang="en-US" sz="2400" dirty="0">
                <a:solidFill>
                  <a:schemeClr val="tx1"/>
                </a:solidFill>
                <a:latin typeface="方正楷体简体" pitchFamily="2" charset="-122"/>
                <a:ea typeface="方正楷体简体" pitchFamily="2" charset="-122"/>
              </a:rPr>
              <a:t>时</a:t>
            </a:r>
            <a:r>
              <a:rPr lang="en-US" altLang="zh-CN" sz="2400" dirty="0">
                <a:solidFill>
                  <a:schemeClr val="tx1"/>
                </a:solidFill>
                <a:latin typeface="方正楷体简体" pitchFamily="2" charset="-122"/>
                <a:ea typeface="方正楷体简体" pitchFamily="2" charset="-122"/>
              </a:rPr>
              <a:t>58</a:t>
            </a:r>
            <a:r>
              <a:rPr lang="zh-CN" altLang="en-US" sz="2400" dirty="0">
                <a:solidFill>
                  <a:schemeClr val="tx1"/>
                </a:solidFill>
                <a:latin typeface="方正楷体简体" pitchFamily="2" charset="-122"/>
                <a:ea typeface="方正楷体简体" pitchFamily="2" charset="-122"/>
              </a:rPr>
              <a:t>分，大连市甘井子区山日街</a:t>
            </a:r>
            <a:r>
              <a:rPr lang="en-US" altLang="zh-CN" sz="2400" dirty="0">
                <a:solidFill>
                  <a:schemeClr val="tx1"/>
                </a:solidFill>
                <a:latin typeface="方正楷体简体" pitchFamily="2" charset="-122"/>
                <a:ea typeface="方正楷体简体" pitchFamily="2" charset="-122"/>
              </a:rPr>
              <a:t>60</a:t>
            </a:r>
            <a:r>
              <a:rPr lang="zh-CN" altLang="en-US" sz="2400" dirty="0">
                <a:solidFill>
                  <a:schemeClr val="tx1"/>
                </a:solidFill>
                <a:latin typeface="方正楷体简体" pitchFamily="2" charset="-122"/>
                <a:ea typeface="方正楷体简体" pitchFamily="2" charset="-122"/>
              </a:rPr>
              <a:t>号三单元居民住宅内发生燃爆事故，第二、三层楼板坍塌，一至三层</a:t>
            </a:r>
            <a:r>
              <a:rPr lang="en-US" altLang="zh-CN" sz="2400" dirty="0">
                <a:solidFill>
                  <a:schemeClr val="tx1"/>
                </a:solidFill>
                <a:latin typeface="方正楷体简体" pitchFamily="2" charset="-122"/>
                <a:ea typeface="方正楷体简体" pitchFamily="2" charset="-122"/>
              </a:rPr>
              <a:t>3</a:t>
            </a:r>
            <a:r>
              <a:rPr lang="zh-CN" altLang="en-US" sz="2400" dirty="0">
                <a:solidFill>
                  <a:schemeClr val="tx1"/>
                </a:solidFill>
                <a:latin typeface="方正楷体简体" pitchFamily="2" charset="-122"/>
                <a:ea typeface="方正楷体简体" pitchFamily="2" charset="-122"/>
              </a:rPr>
              <a:t>户居民遇难，造成</a:t>
            </a:r>
            <a:r>
              <a:rPr lang="en-US" altLang="zh-CN" sz="2400" dirty="0">
                <a:solidFill>
                  <a:schemeClr val="tx1"/>
                </a:solidFill>
                <a:latin typeface="方正楷体简体" pitchFamily="2" charset="-122"/>
                <a:ea typeface="方正楷体简体" pitchFamily="2" charset="-122"/>
              </a:rPr>
              <a:t>9</a:t>
            </a:r>
            <a:r>
              <a:rPr lang="zh-CN" altLang="en-US" sz="2400" dirty="0">
                <a:solidFill>
                  <a:schemeClr val="tx1"/>
                </a:solidFill>
                <a:latin typeface="方正楷体简体" pitchFamily="2" charset="-122"/>
                <a:ea typeface="方正楷体简体" pitchFamily="2" charset="-122"/>
              </a:rPr>
              <a:t>人死亡，</a:t>
            </a:r>
            <a:r>
              <a:rPr lang="en-US" altLang="zh-CN" sz="2400" dirty="0">
                <a:solidFill>
                  <a:schemeClr val="tx1"/>
                </a:solidFill>
                <a:latin typeface="方正楷体简体" pitchFamily="2" charset="-122"/>
                <a:ea typeface="方正楷体简体" pitchFamily="2" charset="-122"/>
              </a:rPr>
              <a:t>1</a:t>
            </a:r>
            <a:r>
              <a:rPr lang="zh-CN" altLang="en-US" sz="2400" dirty="0">
                <a:solidFill>
                  <a:schemeClr val="tx1"/>
                </a:solidFill>
                <a:latin typeface="方正楷体简体" pitchFamily="2" charset="-122"/>
                <a:ea typeface="方正楷体简体" pitchFamily="2" charset="-122"/>
              </a:rPr>
              <a:t>人严重烧伤。</a:t>
            </a:r>
            <a:endParaRPr lang="zh-CN" altLang="en-US" sz="2400" dirty="0">
              <a:solidFill>
                <a:schemeClr val="tx1"/>
              </a:solidFill>
              <a:latin typeface="方正楷体简体" pitchFamily="2" charset="-122"/>
              <a:ea typeface="方正楷体简体" pitchFamily="2" charset="-122"/>
            </a:endParaRPr>
          </a:p>
          <a:p>
            <a:endParaRPr lang="zh-CN" altLang="en-US" sz="2400" dirty="0">
              <a:solidFill>
                <a:schemeClr val="tx1"/>
              </a:solidFill>
              <a:latin typeface="方正楷体简体" pitchFamily="2" charset="-122"/>
              <a:ea typeface="方正楷体简体" pitchFamily="2" charset="-122"/>
            </a:endParaRPr>
          </a:p>
          <a:p>
            <a:endParaRPr lang="zh-CN" altLang="en-US" sz="2400" dirty="0">
              <a:solidFill>
                <a:schemeClr val="tx1"/>
              </a:solidFill>
              <a:latin typeface="方正楷体简体" pitchFamily="2" charset="-122"/>
              <a:ea typeface="方正楷体简体" pitchFamily="2" charset="-122"/>
            </a:endParaRPr>
          </a:p>
          <a:p>
            <a:endParaRPr lang="zh-CN" altLang="en-US" sz="2400" dirty="0">
              <a:solidFill>
                <a:schemeClr val="tx1"/>
              </a:solidFill>
              <a:latin typeface="方正楷体简体" pitchFamily="2" charset="-122"/>
              <a:ea typeface="方正楷体简体" pitchFamily="2" charset="-122"/>
            </a:endParaRPr>
          </a:p>
          <a:p>
            <a:endParaRPr lang="zh-CN" altLang="en-US" sz="2400" dirty="0">
              <a:solidFill>
                <a:schemeClr val="tx1"/>
              </a:solidFill>
              <a:latin typeface="方正楷体简体" pitchFamily="2" charset="-122"/>
              <a:ea typeface="方正楷体简体" pitchFamily="2" charset="-122"/>
            </a:endParaRPr>
          </a:p>
        </p:txBody>
      </p:sp>
      <p:sp>
        <p:nvSpPr>
          <p:cNvPr id="24578" name="灯片编号占位符 1"/>
          <p:cNvSpPr/>
          <p:nvPr>
            <p:ph type="sldNum" sz="quarter" idx="12"/>
          </p:nvPr>
        </p:nvSpPr>
        <p:spPr>
          <a:noFill/>
          <a:ln>
            <a:noFill/>
          </a:ln>
        </p:spPr>
        <p:txBody>
          <a:bodyPr lIns="90000" tIns="46800" rIns="90000" bIns="46800" anchor="b" anchorCtr="0"/>
          <a:lst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400" b="1"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4400" b="1" i="0" u="none" kern="1200" baseline="0">
                <a:solidFill>
                  <a:schemeClr val="tx2"/>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b="0" dirty="0">
                <a:latin typeface="Arial" panose="020B0604020202020204" pitchFamily="34" charset="0"/>
                <a:ea typeface="宋体" panose="02010600030101010101" pitchFamily="2" charset="-122"/>
              </a:rPr>
            </a:fld>
            <a:endParaRPr lang="zh-CN" altLang="en-US" sz="1400" b="0"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5363" descr="Img246469987[1]"/>
          <p:cNvPicPr>
            <a:picLocks noChangeAspect="1"/>
          </p:cNvPicPr>
          <p:nvPr/>
        </p:nvPicPr>
        <p:blipFill>
          <a:blip r:embed="rId1"/>
          <a:stretch>
            <a:fillRect/>
          </a:stretch>
        </p:blipFill>
        <p:spPr>
          <a:xfrm>
            <a:off x="6188075" y="1265238"/>
            <a:ext cx="3668713" cy="4495800"/>
          </a:xfrm>
          <a:prstGeom prst="rect">
            <a:avLst/>
          </a:prstGeom>
          <a:noFill/>
          <a:ln w="9525">
            <a:noFill/>
          </a:ln>
        </p:spPr>
      </p:pic>
      <p:pic>
        <p:nvPicPr>
          <p:cNvPr id="25602" name="图片 15362" descr="00809651[1]"/>
          <p:cNvPicPr>
            <a:picLocks noChangeAspect="1"/>
          </p:cNvPicPr>
          <p:nvPr/>
        </p:nvPicPr>
        <p:blipFill>
          <a:blip r:embed="rId2"/>
          <a:stretch>
            <a:fillRect/>
          </a:stretch>
        </p:blipFill>
        <p:spPr>
          <a:xfrm>
            <a:off x="2217738" y="1265238"/>
            <a:ext cx="3776662" cy="4495800"/>
          </a:xfrm>
          <a:prstGeom prst="rect">
            <a:avLst/>
          </a:prstGeom>
          <a:noFill/>
          <a:ln w="9525">
            <a:noFill/>
          </a:ln>
        </p:spPr>
      </p:pic>
      <p:sp>
        <p:nvSpPr>
          <p:cNvPr id="25603" name="标题 4"/>
          <p:cNvSpPr>
            <a:spLocks noGrp="1"/>
          </p:cNvSpPr>
          <p:nvPr/>
        </p:nvSpPr>
        <p:spPr>
          <a:xfrm>
            <a:off x="3079750" y="206375"/>
            <a:ext cx="6819900" cy="893763"/>
          </a:xfrm>
          <a:prstGeom prst="rect">
            <a:avLst/>
          </a:prstGeom>
          <a:noFill/>
          <a:ln w="9525">
            <a:noFill/>
          </a:ln>
        </p:spPr>
        <p:txBody>
          <a:bodyPr anchor="b" anchorCtr="0"/>
          <a:p>
            <a:pPr algn="ctr"/>
            <a:r>
              <a:rPr lang="zh-CN" altLang="en-US" b="0">
                <a:latin typeface="方正魏碑简体" charset="-122"/>
                <a:ea typeface="方正魏碑简体" charset="-122"/>
              </a:rPr>
              <a:t>燃气安全事故案例分析</a:t>
            </a:r>
            <a:endParaRPr lang="zh-CN" altLang="en-US" b="0">
              <a:latin typeface="方正魏碑简体" charset="-122"/>
              <a:ea typeface="方正魏碑简体" charset="-122"/>
            </a:endParaRPr>
          </a:p>
        </p:txBody>
      </p:sp>
    </p:spTree>
    <p:custDataLst>
      <p:tags r:id="rId3"/>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p:cNvSpPr>
          <p:nvPr>
            <p:ph idx="1"/>
          </p:nvPr>
        </p:nvSpPr>
        <p:spPr>
          <a:xfrm>
            <a:off x="2089150" y="854075"/>
            <a:ext cx="7772400" cy="4937125"/>
          </a:xfrm>
        </p:spPr>
        <p:txBody>
          <a:bodyPr lIns="90000" tIns="46800" rIns="90000" bIns="46800" rtlCol="0" anchor="t">
            <a:normAutofit/>
          </a:bodyPr>
          <a:p>
            <a:pPr marL="0" marR="0" indent="0" algn="l"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en-US" altLang="zh-CN"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燃气已经成为仅次于交通、火灾、建筑事故之后的主要事故高发点。</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l"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    燃气事故一般会形成燃烧、爆炸、人员疏散和停气，影响面较大。特别是爆炸事故，往往是社会的关注热点。</a:t>
            </a:r>
            <a:endPar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l" defTabSz="6858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rPr>
              <a:t>    随着社会生产力和人民生活水平的不断提高，燃气越来越普及，已改变了传统的以煤为主的能源结构，但燃气事故也愈加频繁，由此引起的人民群众的生命财产损失也越来越大，统计表明燃气事故数与燃气用户和燃气消耗几乎成正比。</a:t>
            </a:r>
            <a:endParaRPr kumimoji="0" lang="zh-CN" altLang="en-US" sz="2400" b="1" i="0" u="none" strike="noStrike" kern="1200" cap="none" spc="150" normalizeH="0" baseline="0" noProof="1" dirty="0">
              <a:solidFill>
                <a:schemeClr val="tx1"/>
              </a:solidFill>
              <a:uFillTx/>
              <a:latin typeface="方正楷体简体" pitchFamily="2" charset="-122"/>
              <a:ea typeface="方正楷体简体" pitchFamily="2" charset="-122"/>
              <a:cs typeface="+mn-cs"/>
              <a:sym typeface="微软雅黑" panose="020B0503020204020204" charset="-122"/>
            </a:endParaRPr>
          </a:p>
        </p:txBody>
      </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7410" name="矩形 2577409"/>
          <p:cNvSpPr/>
          <p:nvPr/>
        </p:nvSpPr>
        <p:spPr>
          <a:xfrm>
            <a:off x="2279650" y="1268413"/>
            <a:ext cx="7129463" cy="5169535"/>
          </a:xfrm>
          <a:prstGeom prst="rect">
            <a:avLst/>
          </a:prstGeom>
          <a:noFill/>
          <a:ln w="9525">
            <a:noFill/>
          </a:ln>
        </p:spPr>
        <p:txBody>
          <a:bodyPr>
            <a:spAutoFit/>
          </a:bodyPr>
          <a:p>
            <a:pPr algn="ctr" fontAlgn="base">
              <a:spcBef>
                <a:spcPct val="50000"/>
              </a:spcBef>
            </a:pPr>
            <a:r>
              <a:rPr lang="zh-CN" altLang="en-US" sz="6000" strike="noStrike" noProof="1" dirty="0">
                <a:solidFill>
                  <a:srgbClr val="FF0000"/>
                </a:solidFill>
                <a:latin typeface="方正小标宋简体" pitchFamily="2" charset="-122"/>
                <a:ea typeface="方正小标宋简体" pitchFamily="2" charset="-122"/>
                <a:cs typeface="+mn-ea"/>
              </a:rPr>
              <a:t>安  全  隐  患</a:t>
            </a:r>
            <a:r>
              <a:rPr lang="en-US" altLang="zh-CN" sz="6000" strike="noStrike" noProof="1">
                <a:solidFill>
                  <a:srgbClr val="FF0000"/>
                </a:solidFill>
                <a:latin typeface="方正小标宋简体" pitchFamily="2" charset="-122"/>
                <a:ea typeface="方正小标宋简体" pitchFamily="2" charset="-122"/>
                <a:cs typeface="+mn-ea"/>
              </a:rPr>
              <a:t>, </a:t>
            </a:r>
            <a:endParaRPr lang="en-US" altLang="zh-CN" sz="6000" strike="noStrike" noProof="1">
              <a:solidFill>
                <a:srgbClr val="FF0000"/>
              </a:solidFill>
              <a:latin typeface="方正小标宋简体" pitchFamily="2" charset="-122"/>
              <a:ea typeface="方正小标宋简体" pitchFamily="2" charset="-122"/>
            </a:endParaRPr>
          </a:p>
          <a:p>
            <a:pPr algn="ctr" fontAlgn="base">
              <a:spcBef>
                <a:spcPct val="50000"/>
              </a:spcBef>
            </a:pPr>
            <a:r>
              <a:rPr lang="zh-CN" altLang="en-US" sz="6000" strike="noStrike" noProof="1" dirty="0">
                <a:solidFill>
                  <a:srgbClr val="FF0000"/>
                </a:solidFill>
                <a:latin typeface="方正小标宋简体" pitchFamily="2" charset="-122"/>
                <a:ea typeface="方正小标宋简体" pitchFamily="2" charset="-122"/>
                <a:cs typeface="+mn-ea"/>
              </a:rPr>
              <a:t>险  如  恶  虎</a:t>
            </a:r>
            <a:r>
              <a:rPr lang="en-US" altLang="zh-CN" sz="6000" strike="noStrike" noProof="1">
                <a:solidFill>
                  <a:srgbClr val="FF0000"/>
                </a:solidFill>
                <a:latin typeface="方正小标宋简体" pitchFamily="2" charset="-122"/>
                <a:ea typeface="方正小标宋简体" pitchFamily="2" charset="-122"/>
                <a:cs typeface="+mn-ea"/>
              </a:rPr>
              <a:t>! </a:t>
            </a:r>
            <a:endParaRPr lang="en-US" altLang="zh-CN" sz="6000" strike="noStrike" noProof="1">
              <a:solidFill>
                <a:srgbClr val="FF0000"/>
              </a:solidFill>
              <a:latin typeface="方正小标宋简体" pitchFamily="2" charset="-122"/>
              <a:ea typeface="方正小标宋简体" pitchFamily="2" charset="-122"/>
            </a:endParaRPr>
          </a:p>
          <a:p>
            <a:pPr algn="ctr" fontAlgn="base">
              <a:spcBef>
                <a:spcPct val="50000"/>
              </a:spcBef>
            </a:pPr>
            <a:r>
              <a:rPr lang="zh-CN" altLang="en-US" sz="6000" strike="noStrike" noProof="1" dirty="0">
                <a:solidFill>
                  <a:srgbClr val="FF0000"/>
                </a:solidFill>
                <a:latin typeface="方正小标宋简体" pitchFamily="2" charset="-122"/>
                <a:ea typeface="方正小标宋简体" pitchFamily="2" charset="-122"/>
                <a:cs typeface="+mn-ea"/>
              </a:rPr>
              <a:t>安  全  责  任</a:t>
            </a:r>
            <a:r>
              <a:rPr lang="en-US" altLang="zh-CN" sz="6000" strike="noStrike" noProof="1">
                <a:solidFill>
                  <a:srgbClr val="FF0000"/>
                </a:solidFill>
                <a:latin typeface="方正小标宋简体" pitchFamily="2" charset="-122"/>
                <a:ea typeface="方正小标宋简体" pitchFamily="2" charset="-122"/>
                <a:cs typeface="+mn-ea"/>
              </a:rPr>
              <a:t>,</a:t>
            </a:r>
            <a:r>
              <a:rPr lang="en-US" altLang="zh-CN" sz="6000" strike="noStrike" noProof="1">
                <a:solidFill>
                  <a:srgbClr val="FF0000"/>
                </a:solidFill>
                <a:effectLst>
                  <a:outerShdw blurRad="38100" dist="38100" dir="2700000">
                    <a:srgbClr val="C0C0C0"/>
                  </a:outerShdw>
                </a:effectLst>
                <a:latin typeface="方正小标宋简体" pitchFamily="2" charset="-122"/>
                <a:ea typeface="方正小标宋简体" pitchFamily="2" charset="-122"/>
                <a:cs typeface="+mn-ea"/>
              </a:rPr>
              <a:t> </a:t>
            </a:r>
            <a:endParaRPr lang="en-US" altLang="zh-CN" sz="6000" strike="noStrike" noProof="1">
              <a:solidFill>
                <a:srgbClr val="FF0000"/>
              </a:solidFill>
              <a:latin typeface="方正小标宋简体" pitchFamily="2" charset="-122"/>
              <a:ea typeface="方正小标宋简体" pitchFamily="2" charset="-122"/>
            </a:endParaRPr>
          </a:p>
          <a:p>
            <a:pPr algn="ctr" fontAlgn="base">
              <a:spcBef>
                <a:spcPct val="50000"/>
              </a:spcBef>
            </a:pPr>
            <a:r>
              <a:rPr lang="zh-CN" altLang="en-US" sz="6000" strike="noStrike" noProof="1" dirty="0">
                <a:solidFill>
                  <a:srgbClr val="FF0000"/>
                </a:solidFill>
                <a:latin typeface="方正小标宋简体" pitchFamily="2" charset="-122"/>
                <a:ea typeface="方正小标宋简体" pitchFamily="2" charset="-122"/>
                <a:cs typeface="+mn-ea"/>
              </a:rPr>
              <a:t>重  如  泰  山</a:t>
            </a:r>
            <a:r>
              <a:rPr lang="en-US" altLang="zh-CN" sz="6000" strike="noStrike" noProof="1">
                <a:solidFill>
                  <a:srgbClr val="FF0000"/>
                </a:solidFill>
                <a:latin typeface="方正小标宋简体" pitchFamily="2" charset="-122"/>
                <a:ea typeface="方正小标宋简体" pitchFamily="2" charset="-122"/>
                <a:cs typeface="+mn-ea"/>
              </a:rPr>
              <a:t>!</a:t>
            </a:r>
            <a:endParaRPr lang="en-US" altLang="zh-CN" sz="6000" strike="noStrike" noProof="1">
              <a:solidFill>
                <a:srgbClr val="FF0000"/>
              </a:solidFill>
              <a:latin typeface="方正小标宋简体" pitchFamily="2" charset="-122"/>
              <a:ea typeface="方正小标宋简体" pitchFamily="2" charset="-122"/>
              <a:cs typeface="+mn-ea"/>
            </a:endParaRPr>
          </a:p>
        </p:txBody>
      </p:sp>
      <p:sp>
        <p:nvSpPr>
          <p:cNvPr id="27650" name="矩形 2577410"/>
          <p:cNvSpPr/>
          <p:nvPr/>
        </p:nvSpPr>
        <p:spPr>
          <a:xfrm>
            <a:off x="2860675" y="325438"/>
            <a:ext cx="2795270" cy="829945"/>
          </a:xfrm>
          <a:prstGeom prst="rect">
            <a:avLst/>
          </a:prstGeom>
          <a:noFill/>
          <a:ln w="9525">
            <a:noFill/>
          </a:ln>
        </p:spPr>
        <p:txBody>
          <a:bodyPr wrap="none" anchor="t" anchorCtr="0">
            <a:spAutoFit/>
          </a:bodyPr>
          <a:p>
            <a:pPr>
              <a:spcBef>
                <a:spcPct val="50000"/>
              </a:spcBef>
            </a:pPr>
            <a:r>
              <a:rPr lang="zh-CN" altLang="en-US" sz="4800" b="0" dirty="0">
                <a:solidFill>
                  <a:srgbClr val="171CE3"/>
                </a:solidFill>
                <a:latin typeface="方正魏碑简体" charset="-122"/>
                <a:ea typeface="方正魏碑简体" charset="-122"/>
              </a:rPr>
              <a:t>安全提醒</a:t>
            </a:r>
            <a:r>
              <a:rPr lang="en-US" altLang="zh-CN" sz="4800">
                <a:solidFill>
                  <a:srgbClr val="171CE3"/>
                </a:solidFill>
                <a:latin typeface="方正魏碑简体" charset="-122"/>
                <a:ea typeface="方正魏碑简体" charset="-122"/>
              </a:rPr>
              <a:t>:</a:t>
            </a:r>
            <a:endParaRPr lang="en-US" altLang="zh-CN" sz="4800">
              <a:solidFill>
                <a:srgbClr val="171CE3"/>
              </a:solidFill>
              <a:latin typeface="方正魏碑简体" charset="-122"/>
              <a:ea typeface="方正魏碑简体"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68600" y="3565525"/>
            <a:ext cx="6688138" cy="706755"/>
          </a:xfrm>
          <a:prstGeom prst="rect">
            <a:avLst/>
          </a:prstGeom>
          <a:gradFill>
            <a:gsLst>
              <a:gs pos="0">
                <a:srgbClr val="FE4444"/>
              </a:gs>
              <a:gs pos="100000">
                <a:srgbClr val="832B2B"/>
              </a:gs>
            </a:gsLst>
            <a:lin ang="5400000" scaled="0"/>
          </a:gradFill>
          <a:effectLst>
            <a:outerShdw blurRad="50800" dist="38100" dir="18900000" algn="bl" rotWithShape="0">
              <a:srgbClr val="FFFF00">
                <a:alpha val="40000"/>
              </a:srgbClr>
            </a:outerShdw>
          </a:effectLst>
        </p:spPr>
        <p:txBody>
          <a:bodyPr wrap="square" rtlCol="0">
            <a:spAutoFit/>
          </a:bodyPr>
          <a:p>
            <a:r>
              <a:rPr lang="zh-CN" altLang="en-US" sz="4000" noProof="1">
                <a:solidFill>
                  <a:schemeClr val="tx1"/>
                </a:solidFill>
                <a:latin typeface="方正魏碑简体" charset="-122"/>
                <a:ea typeface="方正魏碑简体" charset="-122"/>
                <a:cs typeface="+mn-ea"/>
                <a:sym typeface="+mn-ea"/>
              </a:rPr>
              <a:t>二、燃气安全事故案例分析</a:t>
            </a:r>
            <a:endParaRPr lang="zh-CN" altLang="en-US" sz="4000" noProof="1">
              <a:solidFill>
                <a:schemeClr val="tx1"/>
              </a:solidFill>
              <a:latin typeface="方正魏碑简体" charset="-122"/>
              <a:ea typeface="方正魏碑简体" charset="-122"/>
              <a:cs typeface="+mn-ea"/>
              <a:sym typeface="+mn-ea"/>
            </a:endParaRPr>
          </a:p>
        </p:txBody>
      </p:sp>
      <p:sp>
        <p:nvSpPr>
          <p:cNvPr id="5" name="文本框 4"/>
          <p:cNvSpPr txBox="1"/>
          <p:nvPr/>
        </p:nvSpPr>
        <p:spPr>
          <a:xfrm>
            <a:off x="2768600" y="2071688"/>
            <a:ext cx="6688138" cy="706755"/>
          </a:xfrm>
          <a:prstGeom prst="rect">
            <a:avLst/>
          </a:prstGeom>
          <a:gradFill>
            <a:gsLst>
              <a:gs pos="0">
                <a:srgbClr val="FE4444"/>
              </a:gs>
              <a:gs pos="100000">
                <a:srgbClr val="832B2B"/>
              </a:gs>
            </a:gsLst>
            <a:lin ang="5400000" scaled="0"/>
          </a:gradFill>
          <a:effectLst>
            <a:outerShdw blurRad="50800" dist="38100" dir="18900000" algn="bl" rotWithShape="0">
              <a:srgbClr val="FFFF00">
                <a:alpha val="40000"/>
              </a:srgbClr>
            </a:outerShdw>
          </a:effectLst>
        </p:spPr>
        <p:txBody>
          <a:bodyPr wrap="square" rtlCol="0">
            <a:spAutoFit/>
          </a:bodyPr>
          <a:p>
            <a:r>
              <a:rPr lang="zh-CN" altLang="en-US" sz="4000" noProof="1">
                <a:solidFill>
                  <a:schemeClr val="tx1"/>
                </a:solidFill>
                <a:latin typeface="方正魏碑简体" charset="-122"/>
                <a:ea typeface="方正魏碑简体" charset="-122"/>
                <a:cs typeface="+mn-ea"/>
                <a:sym typeface="+mn-ea"/>
              </a:rPr>
              <a:t>一、天然气安全使用知识</a:t>
            </a:r>
            <a:endParaRPr lang="zh-CN" altLang="en-US" sz="4000" noProof="1">
              <a:solidFill>
                <a:schemeClr val="tx1"/>
              </a:solidFill>
              <a:latin typeface="方正魏碑简体" charset="-122"/>
              <a:ea typeface="方正魏碑简体" charset="-122"/>
              <a:cs typeface="+mn-ea"/>
              <a:sym typeface="+mn-ea"/>
            </a:endParaRPr>
          </a:p>
        </p:txBody>
      </p:sp>
    </p:spTree>
    <p:custDataLst>
      <p:tags r:id="rId1"/>
    </p:custData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内容占位符 6147" descr="QQ图片20130904160730"/>
          <p:cNvPicPr>
            <a:picLocks noGrp="1" noChangeAspect="1"/>
          </p:cNvPicPr>
          <p:nvPr>
            <p:ph idx="1"/>
          </p:nvPr>
        </p:nvPicPr>
        <p:blipFill>
          <a:blip r:embed="rId1"/>
          <a:stretch>
            <a:fillRect/>
          </a:stretch>
        </p:blipFill>
        <p:spPr>
          <a:xfrm>
            <a:off x="6600825" y="3687763"/>
            <a:ext cx="3508375" cy="2236787"/>
          </a:xfrm>
          <a:ln/>
        </p:spPr>
      </p:pic>
      <p:sp>
        <p:nvSpPr>
          <p:cNvPr id="12290" name="文本框 3"/>
          <p:cNvSpPr txBox="1"/>
          <p:nvPr/>
        </p:nvSpPr>
        <p:spPr>
          <a:xfrm>
            <a:off x="2247900" y="1851025"/>
            <a:ext cx="7758113" cy="1568450"/>
          </a:xfrm>
          <a:prstGeom prst="rect">
            <a:avLst/>
          </a:prstGeom>
          <a:noFill/>
          <a:ln w="9525">
            <a:noFill/>
          </a:ln>
        </p:spPr>
        <p:txBody>
          <a:bodyPr wrap="square" anchor="t" anchorCtr="0">
            <a:spAutoFit/>
          </a:bodyPr>
          <a:p>
            <a:pPr algn="just"/>
            <a:r>
              <a:rPr lang="en-US" altLang="zh-CN" sz="2400" dirty="0">
                <a:solidFill>
                  <a:schemeClr val="tx1"/>
                </a:solidFill>
                <a:latin typeface="方正楷体简体" pitchFamily="2" charset="-122"/>
                <a:ea typeface="方正楷体简体" pitchFamily="2" charset="-122"/>
              </a:rPr>
              <a:t>   </a:t>
            </a:r>
            <a:r>
              <a:rPr lang="zh-CN" altLang="en-US" sz="2400" dirty="0">
                <a:solidFill>
                  <a:schemeClr val="tx1"/>
                </a:solidFill>
                <a:latin typeface="方正楷体简体" pitchFamily="2" charset="-122"/>
                <a:ea typeface="方正楷体简体" pitchFamily="2" charset="-122"/>
              </a:rPr>
              <a:t>天然气爆炸极限为</a:t>
            </a:r>
            <a:r>
              <a:rPr lang="en-US" altLang="zh-CN" sz="2400" dirty="0">
                <a:solidFill>
                  <a:srgbClr val="FF0000"/>
                </a:solidFill>
                <a:latin typeface="方正楷体简体" pitchFamily="2" charset="-122"/>
                <a:ea typeface="方正楷体简体" pitchFamily="2" charset="-122"/>
              </a:rPr>
              <a:t>5%-15%</a:t>
            </a:r>
            <a:r>
              <a:rPr lang="zh-CN" altLang="en-US" sz="2400" dirty="0">
                <a:solidFill>
                  <a:schemeClr val="tx1"/>
                </a:solidFill>
                <a:latin typeface="方正楷体简体" pitchFamily="2" charset="-122"/>
                <a:ea typeface="方正楷体简体" pitchFamily="2" charset="-122"/>
              </a:rPr>
              <a:t>，也就是说，在有限空间内空气含天然气</a:t>
            </a:r>
            <a:r>
              <a:rPr lang="en-US" altLang="zh-CN" sz="2400" dirty="0">
                <a:solidFill>
                  <a:schemeClr val="tx1"/>
                </a:solidFill>
                <a:latin typeface="方正楷体简体" pitchFamily="2" charset="-122"/>
                <a:ea typeface="方正楷体简体" pitchFamily="2" charset="-122"/>
              </a:rPr>
              <a:t>5%-15%</a:t>
            </a:r>
            <a:r>
              <a:rPr lang="zh-CN" altLang="en-US" sz="2400" dirty="0">
                <a:solidFill>
                  <a:schemeClr val="tx1"/>
                </a:solidFill>
                <a:latin typeface="方正楷体简体" pitchFamily="2" charset="-122"/>
                <a:ea typeface="方正楷体简体" pitchFamily="2" charset="-122"/>
              </a:rPr>
              <a:t>就会发生爆炸。当浓度低于</a:t>
            </a:r>
            <a:r>
              <a:rPr lang="en-US" altLang="zh-CN" sz="2400" dirty="0">
                <a:solidFill>
                  <a:schemeClr val="tx1"/>
                </a:solidFill>
                <a:latin typeface="方正楷体简体" pitchFamily="2" charset="-122"/>
                <a:ea typeface="方正楷体简体" pitchFamily="2" charset="-122"/>
              </a:rPr>
              <a:t>5</a:t>
            </a:r>
            <a:r>
              <a:rPr lang="zh-CN" altLang="en-US" sz="2400" dirty="0">
                <a:solidFill>
                  <a:schemeClr val="tx1"/>
                </a:solidFill>
                <a:latin typeface="方正楷体简体" pitchFamily="2" charset="-122"/>
                <a:ea typeface="方正楷体简体" pitchFamily="2" charset="-122"/>
              </a:rPr>
              <a:t>％时，遇火不爆炸，但能在火焰外围形成燃烧层；当浓度为</a:t>
            </a:r>
            <a:r>
              <a:rPr lang="en-US" altLang="zh-CN" sz="2400" dirty="0">
                <a:solidFill>
                  <a:schemeClr val="tx1"/>
                </a:solidFill>
                <a:latin typeface="方正楷体简体" pitchFamily="2" charset="-122"/>
                <a:ea typeface="方正楷体简体" pitchFamily="2" charset="-122"/>
              </a:rPr>
              <a:t>9.5</a:t>
            </a:r>
            <a:r>
              <a:rPr lang="zh-CN" altLang="en-US" sz="2400" dirty="0">
                <a:solidFill>
                  <a:schemeClr val="tx1"/>
                </a:solidFill>
                <a:latin typeface="方正楷体简体" pitchFamily="2" charset="-122"/>
                <a:ea typeface="方正楷体简体" pitchFamily="2" charset="-122"/>
              </a:rPr>
              <a:t>％时，其爆炸威力最大</a:t>
            </a:r>
            <a:r>
              <a:rPr lang="en-US" altLang="zh-CN" sz="2400" dirty="0">
                <a:solidFill>
                  <a:schemeClr val="tx1"/>
                </a:solidFill>
                <a:latin typeface="方正楷体简体" pitchFamily="2" charset="-122"/>
                <a:ea typeface="方正楷体简体" pitchFamily="2" charset="-122"/>
              </a:rPr>
              <a:t>(</a:t>
            </a:r>
            <a:r>
              <a:rPr lang="zh-CN" altLang="en-US" sz="2400" dirty="0">
                <a:solidFill>
                  <a:schemeClr val="tx1"/>
                </a:solidFill>
                <a:latin typeface="方正楷体简体" pitchFamily="2" charset="-122"/>
                <a:ea typeface="方正楷体简体" pitchFamily="2" charset="-122"/>
              </a:rPr>
              <a:t>氧和天然气完全反应</a:t>
            </a:r>
            <a:r>
              <a:rPr lang="en-US" altLang="zh-CN" sz="2400" dirty="0">
                <a:solidFill>
                  <a:schemeClr val="tx1"/>
                </a:solidFill>
                <a:latin typeface="方正楷体简体" pitchFamily="2" charset="-122"/>
                <a:ea typeface="方正楷体简体" pitchFamily="2" charset="-122"/>
              </a:rPr>
              <a:t>)</a:t>
            </a:r>
            <a:r>
              <a:rPr lang="zh-CN" altLang="en-US" sz="2400" dirty="0">
                <a:solidFill>
                  <a:schemeClr val="tx1"/>
                </a:solidFill>
                <a:latin typeface="方正楷体简体" pitchFamily="2" charset="-122"/>
                <a:ea typeface="方正楷体简体" pitchFamily="2" charset="-122"/>
              </a:rPr>
              <a:t>；当浓度</a:t>
            </a:r>
            <a:endParaRPr lang="zh-CN" altLang="en-US" sz="2400" dirty="0">
              <a:solidFill>
                <a:schemeClr val="tx1"/>
              </a:solidFill>
              <a:latin typeface="方正楷体简体" pitchFamily="2" charset="-122"/>
              <a:ea typeface="方正楷体简体" pitchFamily="2" charset="-122"/>
            </a:endParaRPr>
          </a:p>
        </p:txBody>
      </p:sp>
      <p:sp>
        <p:nvSpPr>
          <p:cNvPr id="12291" name="文本框 4"/>
          <p:cNvSpPr txBox="1"/>
          <p:nvPr/>
        </p:nvSpPr>
        <p:spPr>
          <a:xfrm>
            <a:off x="2330450" y="3419475"/>
            <a:ext cx="4211638" cy="2306955"/>
          </a:xfrm>
          <a:prstGeom prst="rect">
            <a:avLst/>
          </a:prstGeom>
          <a:noFill/>
          <a:ln w="9525">
            <a:noFill/>
          </a:ln>
        </p:spPr>
        <p:txBody>
          <a:bodyPr wrap="square" anchor="t" anchorCtr="0">
            <a:spAutoFit/>
          </a:bodyPr>
          <a:p>
            <a:pPr algn="just"/>
            <a:r>
              <a:rPr lang="zh-CN" altLang="en-US" sz="2400" dirty="0">
                <a:solidFill>
                  <a:schemeClr val="tx1"/>
                </a:solidFill>
                <a:latin typeface="方正楷体简体" pitchFamily="2" charset="-122"/>
                <a:ea typeface="方正楷体简体" pitchFamily="2" charset="-122"/>
              </a:rPr>
              <a:t>在</a:t>
            </a:r>
            <a:r>
              <a:rPr lang="en-US" altLang="zh-CN" sz="2400" dirty="0">
                <a:solidFill>
                  <a:schemeClr val="tx1"/>
                </a:solidFill>
                <a:latin typeface="方正楷体简体" pitchFamily="2" charset="-122"/>
                <a:ea typeface="方正楷体简体" pitchFamily="2" charset="-122"/>
                <a:sym typeface="宋体" panose="02010600030101010101" pitchFamily="2" charset="-122"/>
              </a:rPr>
              <a:t>15%</a:t>
            </a:r>
            <a:r>
              <a:rPr lang="zh-CN" altLang="en-US" sz="2400" dirty="0">
                <a:solidFill>
                  <a:schemeClr val="tx1"/>
                </a:solidFill>
                <a:latin typeface="方正楷体简体" pitchFamily="2" charset="-122"/>
                <a:ea typeface="方正楷体简体" pitchFamily="2" charset="-122"/>
                <a:sym typeface="宋体" panose="02010600030101010101" pitchFamily="2" charset="-122"/>
              </a:rPr>
              <a:t>以上时，失去其爆炸性，但在空气中遇火仍会燃烧。每燃烧</a:t>
            </a:r>
            <a:r>
              <a:rPr lang="en-US" altLang="zh-CN" sz="2400" dirty="0">
                <a:solidFill>
                  <a:schemeClr val="tx1"/>
                </a:solidFill>
                <a:latin typeface="方正楷体简体" pitchFamily="2" charset="-122"/>
                <a:ea typeface="方正楷体简体" pitchFamily="2" charset="-122"/>
                <a:sym typeface="宋体" panose="02010600030101010101" pitchFamily="2" charset="-122"/>
              </a:rPr>
              <a:t>1</a:t>
            </a:r>
            <a:r>
              <a:rPr lang="zh-CN" altLang="en-US" sz="2400" dirty="0">
                <a:solidFill>
                  <a:schemeClr val="tx1"/>
                </a:solidFill>
                <a:latin typeface="方正楷体简体" pitchFamily="2" charset="-122"/>
                <a:ea typeface="方正楷体简体" pitchFamily="2" charset="-122"/>
                <a:sym typeface="宋体" panose="02010600030101010101" pitchFamily="2" charset="-122"/>
              </a:rPr>
              <a:t>立方米天然气需要</a:t>
            </a:r>
            <a:r>
              <a:rPr lang="en-US" altLang="zh-CN" sz="2400" dirty="0">
                <a:solidFill>
                  <a:schemeClr val="tx1"/>
                </a:solidFill>
                <a:latin typeface="方正楷体简体" pitchFamily="2" charset="-122"/>
                <a:ea typeface="方正楷体简体" pitchFamily="2" charset="-122"/>
                <a:sym typeface="宋体" panose="02010600030101010101" pitchFamily="2" charset="-122"/>
              </a:rPr>
              <a:t>18</a:t>
            </a:r>
            <a:r>
              <a:rPr lang="zh-CN" altLang="en-US" sz="2400" dirty="0">
                <a:solidFill>
                  <a:schemeClr val="tx1"/>
                </a:solidFill>
                <a:latin typeface="方正楷体简体" pitchFamily="2" charset="-122"/>
                <a:ea typeface="方正楷体简体" pitchFamily="2" charset="-122"/>
                <a:sym typeface="宋体" panose="02010600030101010101" pitchFamily="2" charset="-122"/>
              </a:rPr>
              <a:t>立方米空气，由于空气中氧气不足，造成燃烧不彻底而产生一氧化碳，会发生</a:t>
            </a:r>
            <a:r>
              <a:rPr lang="zh-CN" altLang="en-US" sz="2400" dirty="0">
                <a:solidFill>
                  <a:srgbClr val="FF0000"/>
                </a:solidFill>
                <a:latin typeface="方正楷体简体" pitchFamily="2" charset="-122"/>
                <a:ea typeface="方正楷体简体" pitchFamily="2" charset="-122"/>
                <a:sym typeface="宋体" panose="02010600030101010101" pitchFamily="2" charset="-122"/>
              </a:rPr>
              <a:t>中毒现象</a:t>
            </a:r>
            <a:r>
              <a:rPr lang="zh-CN" altLang="en-US" sz="2400" dirty="0">
                <a:solidFill>
                  <a:schemeClr val="tx1"/>
                </a:solidFill>
                <a:latin typeface="方正楷体简体" pitchFamily="2" charset="-122"/>
                <a:ea typeface="方正楷体简体" pitchFamily="2" charset="-122"/>
                <a:sym typeface="宋体" panose="02010600030101010101" pitchFamily="2" charset="-122"/>
              </a:rPr>
              <a:t>。</a:t>
            </a:r>
            <a:endParaRPr lang="zh-CN" altLang="en-US" sz="2400" dirty="0">
              <a:solidFill>
                <a:schemeClr val="tx1"/>
              </a:solidFill>
              <a:latin typeface="方正楷体简体" pitchFamily="2" charset="-122"/>
              <a:ea typeface="方正楷体简体" pitchFamily="2" charset="-122"/>
              <a:sym typeface="宋体" panose="02010600030101010101" pitchFamily="2" charset="-122"/>
            </a:endParaRPr>
          </a:p>
        </p:txBody>
      </p:sp>
      <p:sp>
        <p:nvSpPr>
          <p:cNvPr id="5" name="文本框 4"/>
          <p:cNvSpPr txBox="1"/>
          <p:nvPr/>
        </p:nvSpPr>
        <p:spPr>
          <a:xfrm>
            <a:off x="2330450" y="381000"/>
            <a:ext cx="6688138" cy="706755"/>
          </a:xfrm>
          <a:prstGeom prst="rect">
            <a:avLst/>
          </a:prstGeom>
          <a:gradFill>
            <a:gsLst>
              <a:gs pos="0">
                <a:srgbClr val="FE4444"/>
              </a:gs>
              <a:gs pos="100000">
                <a:srgbClr val="832B2B"/>
              </a:gs>
            </a:gsLst>
            <a:lin ang="5400000" scaled="0"/>
          </a:gradFill>
          <a:effectLst>
            <a:outerShdw blurRad="50800" dist="38100" dir="18900000" algn="bl" rotWithShape="0">
              <a:srgbClr val="FFFF00">
                <a:alpha val="40000"/>
              </a:srgbClr>
            </a:outerShdw>
          </a:effectLst>
        </p:spPr>
        <p:txBody>
          <a:bodyPr wrap="square" rtlCol="0">
            <a:spAutoFit/>
          </a:bodyPr>
          <a:p>
            <a:r>
              <a:rPr lang="zh-CN" altLang="en-US" sz="4000" noProof="1">
                <a:solidFill>
                  <a:schemeClr val="tx1"/>
                </a:solidFill>
                <a:latin typeface="方正魏碑简体" charset="-122"/>
                <a:ea typeface="方正魏碑简体" charset="-122"/>
                <a:cs typeface="+mn-ea"/>
                <a:sym typeface="+mn-ea"/>
              </a:rPr>
              <a:t>一、天然气安全使用知识</a:t>
            </a:r>
            <a:endParaRPr lang="zh-CN" altLang="en-US" sz="4000" noProof="1">
              <a:solidFill>
                <a:schemeClr val="tx1"/>
              </a:solidFill>
              <a:latin typeface="方正魏碑简体" charset="-122"/>
              <a:ea typeface="方正魏碑简体" charset="-122"/>
              <a:cs typeface="+mn-ea"/>
              <a:sym typeface="+mn-ea"/>
            </a:endParaRPr>
          </a:p>
        </p:txBody>
      </p:sp>
    </p:spTree>
    <p:custDataLst>
      <p:tags r:id="rId2"/>
    </p:custData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内容占位符 2"/>
          <p:cNvSpPr>
            <a:spLocks noGrp="1"/>
          </p:cNvSpPr>
          <p:nvPr>
            <p:ph idx="1"/>
          </p:nvPr>
        </p:nvSpPr>
        <p:spPr>
          <a:xfrm>
            <a:off x="2209800" y="1066800"/>
            <a:ext cx="7772400" cy="4892675"/>
          </a:xfrm>
        </p:spPr>
        <p:txBody>
          <a:bodyPr lIns="90000" tIns="46800" rIns="90000" bIns="46800" rtlCol="0" anchor="t">
            <a:normAutofit fontScale="90000" lnSpcReduction="20000"/>
          </a:bodyPr>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3200" b="1" i="0" u="none" strike="noStrike" kern="1200" cap="none" spc="150" normalizeH="0" baseline="0" noProof="1">
                <a:solidFill>
                  <a:srgbClr val="1519D1"/>
                </a:solidFill>
                <a:uFillTx/>
                <a:latin typeface="方正楷体简体" pitchFamily="2" charset="-122"/>
                <a:ea typeface="方正楷体简体" pitchFamily="2" charset="-122"/>
                <a:cs typeface="+mn-cs"/>
              </a:rPr>
              <a:t>（一）天然气的特点：</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1、无色。无硫化氢时为无色无臭的气味，比空气轻。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2、清洁。无灰渣、使用方便、成本低廉。</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3、热值高。约为人工燃气的２倍以上，是一种优质、高效的可燃气体（气田气热值为34.69 MJ/NM</a:t>
            </a:r>
            <a:r>
              <a:rPr kumimoji="0" lang="zh-CN" altLang="en-US" sz="2400" b="1" i="0" u="none" strike="noStrike" kern="1200" cap="none" spc="150" normalizeH="0" baseline="30000" noProof="1">
                <a:solidFill>
                  <a:schemeClr val="tx1"/>
                </a:solidFill>
                <a:uFillTx/>
                <a:latin typeface="方正楷体简体" pitchFamily="2" charset="-122"/>
                <a:ea typeface="方正楷体简体" pitchFamily="2" charset="-122"/>
                <a:cs typeface="+mn-cs"/>
              </a:rPr>
              <a:t>3</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4、易燃易爆。天然气与空气混合，遇到火源时可以发生燃烧或爆炸，遇到静电火花也会引爆，在常温常压下，天然气的爆炸限为5%--15%。</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5、毒性。天然气中可能含有少量的硫化氢，并且经过了加臭处理，人吸入太多可能造成中毒事故。</a:t>
            </a:r>
            <a:r>
              <a:rPr kumimoji="0" lang="zh-CN" altLang="en-US" sz="1800" b="1"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1800" b="1"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Tree>
    <p:custDataLst>
      <p:tags r:id="rId1"/>
    </p:custData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内容占位符 2"/>
          <p:cNvSpPr>
            <a:spLocks noGrp="1"/>
          </p:cNvSpPr>
          <p:nvPr>
            <p:ph idx="1"/>
          </p:nvPr>
        </p:nvSpPr>
        <p:spPr>
          <a:xfrm>
            <a:off x="2181225" y="808038"/>
            <a:ext cx="7993063" cy="5541963"/>
          </a:xfrm>
        </p:spPr>
        <p:txBody>
          <a:bodyPr lIns="90000" tIns="46800" rIns="90000" bIns="46800" rtlCol="0" anchor="t">
            <a:normAutofit fontScale="90000"/>
          </a:bodyPr>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900" b="1" i="0" u="none" strike="noStrike" kern="1200" cap="none" spc="150" normalizeH="0" baseline="0" noProof="1">
                <a:solidFill>
                  <a:srgbClr val="1519D1"/>
                </a:solidFill>
                <a:uFillTx/>
                <a:latin typeface="方正楷体简体" pitchFamily="2" charset="-122"/>
                <a:ea typeface="方正楷体简体" pitchFamily="2" charset="-122"/>
                <a:cs typeface="+mn-cs"/>
              </a:rPr>
              <a:t>（二）注意事项：</a:t>
            </a:r>
            <a:r>
              <a:rPr kumimoji="0" lang="zh-CN" altLang="en-US" sz="2800" b="1"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为防止中毒和火灾爆炸事故的发生，应注意以下事项：</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400" b="1" i="0" u="none" strike="noStrike" kern="1200" cap="none" spc="150" normalizeH="0" baseline="0" noProof="1">
                <a:solidFill>
                  <a:schemeClr val="tx1"/>
                </a:solidFill>
                <a:uFillTx/>
                <a:latin typeface="方正楷体简体" pitchFamily="2" charset="-122"/>
                <a:ea typeface="方正楷体简体" pitchFamily="2" charset="-122"/>
                <a:cs typeface="+mn-cs"/>
              </a:rPr>
              <a:t>1</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有燃气管道经过或安装有燃气用具、设施的房间禁止住人或者堆放易燃易爆物品及使用其他燃料的火源。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400" b="1" i="0" u="none" strike="noStrike" kern="1200" cap="none" spc="150" normalizeH="0" baseline="0" noProof="1">
                <a:solidFill>
                  <a:schemeClr val="tx1"/>
                </a:solidFill>
                <a:uFillTx/>
                <a:latin typeface="方正楷体简体" pitchFamily="2" charset="-122"/>
                <a:ea typeface="方正楷体简体" pitchFamily="2" charset="-122"/>
                <a:cs typeface="+mn-cs"/>
              </a:rPr>
              <a:t>2</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正确使用燃气设施和燃气用具，用气操作间保持通畅的通风和排烟条件。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400" b="1" i="0" u="none" strike="noStrike" kern="1200" cap="none" spc="150" normalizeH="0" baseline="0" noProof="1">
                <a:solidFill>
                  <a:schemeClr val="tx1"/>
                </a:solidFill>
                <a:uFillTx/>
                <a:latin typeface="方正楷体简体" pitchFamily="2" charset="-122"/>
                <a:ea typeface="方正楷体简体" pitchFamily="2" charset="-122"/>
                <a:cs typeface="+mn-cs"/>
              </a:rPr>
              <a:t>3</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严禁使用未经燃气管理部门认定和已属报废年限的燃气设施及燃气用具。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400" b="1" i="0" u="none" strike="noStrike" kern="1200" cap="none" spc="150" normalizeH="0" baseline="0" noProof="1">
                <a:solidFill>
                  <a:schemeClr val="tx1"/>
                </a:solidFill>
                <a:uFillTx/>
                <a:latin typeface="方正楷体简体" pitchFamily="2" charset="-122"/>
                <a:ea typeface="方正楷体简体" pitchFamily="2" charset="-122"/>
                <a:cs typeface="+mn-cs"/>
              </a:rPr>
              <a:t>4</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在使用燃气时，应在各用气操作间安装可燃气体泄漏报警器以保证燃气泄漏时及时发现。</a:t>
            </a:r>
            <a:r>
              <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l"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
        <p:nvSpPr>
          <p:cNvPr id="14338" name="标题 1"/>
          <p:cNvSpPr>
            <a:spLocks noGrp="1"/>
          </p:cNvSpPr>
          <p:nvPr/>
        </p:nvSpPr>
        <p:spPr>
          <a:xfrm>
            <a:off x="3079750" y="206375"/>
            <a:ext cx="6819900" cy="893763"/>
          </a:xfrm>
          <a:prstGeom prst="rect">
            <a:avLst/>
          </a:prstGeom>
          <a:noFill/>
          <a:ln w="9525">
            <a:noFill/>
          </a:ln>
        </p:spPr>
        <p:txBody>
          <a:bodyPr anchor="b" anchorCtr="0"/>
          <a:p>
            <a:pPr algn="ctr"/>
            <a:r>
              <a:rPr lang="zh-CN" altLang="en-US" b="0">
                <a:latin typeface="方正魏碑简体" charset="-122"/>
                <a:ea typeface="方正魏碑简体" charset="-122"/>
              </a:rPr>
              <a:t>天然气安全使用常识</a:t>
            </a:r>
            <a:endParaRPr lang="zh-CN" altLang="en-US" b="0">
              <a:latin typeface="方正魏碑简体" charset="-122"/>
              <a:ea typeface="方正魏碑简体" charset="-122"/>
            </a:endParaRPr>
          </a:p>
        </p:txBody>
      </p:sp>
    </p:spTree>
    <p:custDataLst>
      <p:tags r:id="rId1"/>
    </p:custData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idx="1"/>
          </p:nvPr>
        </p:nvSpPr>
        <p:spPr>
          <a:xfrm>
            <a:off x="2209800" y="509588"/>
            <a:ext cx="7772400" cy="6196013"/>
          </a:xfrm>
        </p:spPr>
        <p:txBody>
          <a:bodyPr lIns="90000" tIns="46800" rIns="90000" bIns="46800" rtlCol="0" anchor="t">
            <a:normAutofit/>
          </a:bodyPr>
          <a:p>
            <a:pPr marL="0" marR="0" indent="0" algn="just" defTabSz="685800" rtl="0" eaLnBrk="1" fontAlgn="auto" latinLnBrk="0" hangingPunct="1">
              <a:lnSpc>
                <a:spcPct val="110000"/>
              </a:lnSpc>
              <a:spcBef>
                <a:spcPts val="0"/>
              </a:spcBef>
              <a:spcAft>
                <a:spcPts val="1000"/>
              </a:spcAft>
              <a:buClrTx/>
              <a:buSzTx/>
              <a:buFont typeface="Arial" panose="020B0604020202020204" pitchFamily="34" charset="0"/>
              <a:buNone/>
            </a:pP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5</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发现燃气泄漏，切忌不可动用任何电气设备，也不可以在现场拨打手机，更不能用明火进行检漏。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1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6</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燃气管道、设备的安装，都是严格按照国家有关技术规范设计、安装、检验后才投入使用，以确保供、用气设施的严密性及使用安全性。未经天然气公司专业人员现场勘察、整改、检验，用户私自移动管线、设施的安装位置，其严密性、安全性和耐用性都无可靠保障。所以，用户的用气环境改变或需要对天然气设施进行整改，必须按程序在天然气公司申请办理，统一整改验收。用户不得擅自移动天然气设施及扩大用气范围，改变用气性质。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1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7</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）严禁在燃气管道附近燃用明火、吸烟，燃气管路上不允许放置异物占压、不准用硬物敲打燃气管道及管件，发现漏气或其它不正常现象应立即向燃气公司报修。</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a:p>
            <a:pPr marL="0" marR="0" indent="0" algn="just" defTabSz="685800" rtl="0" eaLnBrk="1" fontAlgn="auto" latinLnBrk="0" hangingPunct="1">
              <a:lnSpc>
                <a:spcPct val="120000"/>
              </a:lnSpc>
              <a:spcBef>
                <a:spcPts val="0"/>
              </a:spcBef>
              <a:spcAft>
                <a:spcPts val="1000"/>
              </a:spcAft>
              <a:buClrTx/>
              <a:buSzTx/>
              <a:buFont typeface="Arial" panose="020B0604020202020204" pitchFamily="34" charset="0"/>
              <a:buNone/>
            </a:pP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sym typeface="微软雅黑" panose="020B0503020204020204" charset="-122"/>
            </a:endParaRPr>
          </a:p>
        </p:txBody>
      </p:sp>
    </p:spTree>
    <p:custDataLst>
      <p:tags r:id="rId1"/>
    </p:custDataLst>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2"/>
          <p:cNvSpPr>
            <a:spLocks noGrp="1"/>
          </p:cNvSpPr>
          <p:nvPr>
            <p:ph idx="1"/>
          </p:nvPr>
        </p:nvSpPr>
        <p:spPr>
          <a:xfrm>
            <a:off x="2138363" y="415925"/>
            <a:ext cx="7772400" cy="6315075"/>
          </a:xfrm>
        </p:spPr>
        <p:txBody>
          <a:bodyPr lIns="90000" tIns="46800" rIns="90000" bIns="46800" rtlCol="0" anchor="t">
            <a:normAutofit fontScale="90000"/>
          </a:bodyPr>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900" b="1" i="0" u="none" strike="noStrike" kern="1200" cap="none" spc="150" normalizeH="0" baseline="0" noProof="1">
                <a:solidFill>
                  <a:srgbClr val="1519D1"/>
                </a:solidFill>
                <a:uFillTx/>
                <a:latin typeface="方正楷体简体" pitchFamily="2" charset="-122"/>
                <a:ea typeface="方正楷体简体" pitchFamily="2" charset="-122"/>
                <a:cs typeface="+mn-cs"/>
              </a:rPr>
              <a:t>（三）巡检及维护：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1、定期对燃气管道、设施等进行检查，分为：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1</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埋地管线：检查附近是否有异味、周围植物是否枯萎、水面是否冒泡等异常现象或燃气泄漏发出声响，以确定是否漏气；是否有无占压现像。</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2</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架空管线：检查是否有悬挂物；有电线电缆、接地装置等的搭接等；对管道的各个接口处、阀门处经常进行检漏。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3</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计量调压装置、阀门等：检查阀门是否灵敏有效，用气压力是否稳定、正常，计量表、用气设施是否正常运行；检查是否有燃气泄漏等。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2、定期或不定期对燃气管道等进行维护保养，分为：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1</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春秋季节定期对燃气管道等进行放空、除锈刷漆等；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en-US" altLang="zh-CN" sz="2200" b="1" i="0" u="none" strike="noStrike" kern="1200" cap="none" spc="150" normalizeH="0" baseline="0" noProof="1">
                <a:solidFill>
                  <a:schemeClr val="tx1"/>
                </a:solidFill>
                <a:uFillTx/>
                <a:latin typeface="方正楷体简体" pitchFamily="2" charset="-122"/>
                <a:ea typeface="方正楷体简体" pitchFamily="2" charset="-122"/>
                <a:cs typeface="+mn-cs"/>
              </a:rPr>
              <a:t>2</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对于燃气管道巡检发现的问题，及时发现，及时解决。</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idx="1"/>
          </p:nvPr>
        </p:nvSpPr>
        <p:spPr>
          <a:xfrm>
            <a:off x="2311400" y="566738"/>
            <a:ext cx="7772400" cy="5969000"/>
          </a:xfrm>
        </p:spPr>
        <p:txBody>
          <a:bodyPr lIns="90000" tIns="46800" rIns="90000" bIns="46800" rtlCol="0" anchor="t">
            <a:normAutofit/>
          </a:bodyPr>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900" b="1" i="0" u="none" strike="noStrike" kern="1200" cap="none" spc="150" normalizeH="0" baseline="0" noProof="1">
                <a:solidFill>
                  <a:srgbClr val="1519D1"/>
                </a:solidFill>
                <a:uFillTx/>
                <a:latin typeface="方正楷体简体" pitchFamily="2" charset="-122"/>
                <a:ea typeface="方正楷体简体" pitchFamily="2" charset="-122"/>
                <a:cs typeface="+mn-cs"/>
              </a:rPr>
              <a:t>（四）检漏方法：</a:t>
            </a:r>
            <a:r>
              <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rPr>
              <a:t> </a:t>
            </a:r>
            <a:endParaRPr kumimoji="0" lang="zh-CN" altLang="en-US" sz="24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400" b="0" i="0" u="none" strike="noStrike" kern="1200" cap="none" spc="150" normalizeH="0" baseline="0" noProof="1">
                <a:solidFill>
                  <a:schemeClr val="tx1"/>
                </a:solidFill>
                <a:uFillTx/>
                <a:latin typeface="方正楷体简体" pitchFamily="2" charset="-122"/>
                <a:ea typeface="方正楷体简体" pitchFamily="2" charset="-122"/>
                <a:cs typeface="+mn-cs"/>
              </a:rPr>
              <a:t>    </a:t>
            </a: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1、闻。天然气都是经过了加臭的，如果泄漏量稍微大点，都可以通过鼻子闻到臭味。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2、听。如果漏气严重，在较远处就可以听到嗤嗤的泄漏声。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3、看。燃气设备关闭后，流量计如果走字，说明有漏气的地方。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4、检。用肥皂水涂刷在管道连接处检漏，如果发现有气泡出现，说明有泄漏点。 </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a:p>
            <a:pPr marL="0" marR="0" indent="0" algn="just" defTabSz="914400" rtl="0" eaLnBrk="1" fontAlgn="auto" latinLnBrk="0" hangingPunct="1">
              <a:lnSpc>
                <a:spcPct val="120000"/>
              </a:lnSpc>
              <a:spcBef>
                <a:spcPts val="0"/>
              </a:spcBef>
              <a:spcAft>
                <a:spcPts val="1000"/>
              </a:spcAft>
              <a:buClrTx/>
              <a:buSzTx/>
              <a:buFont typeface="Arial" panose="020B0604020202020204" pitchFamily="34" charset="0"/>
              <a:buNone/>
            </a:pPr>
            <a:r>
              <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rPr>
              <a:t>    注意：切忌用明火检漏。</a:t>
            </a:r>
            <a:endParaRPr kumimoji="0" lang="zh-CN" altLang="en-US" sz="2200" b="1" i="0" u="none" strike="noStrike" kern="1200" cap="none" spc="150" normalizeH="0" baseline="0" noProof="1">
              <a:solidFill>
                <a:schemeClr val="tx1"/>
              </a:solidFill>
              <a:uFillTx/>
              <a:latin typeface="方正楷体简体" pitchFamily="2" charset="-122"/>
              <a:ea typeface="方正楷体简体" pitchFamily="2" charset="-122"/>
              <a:cs typeface="+mn-cs"/>
            </a:endParaRPr>
          </a:p>
        </p:txBody>
      </p:sp>
    </p:spTree>
    <p:custDataLst>
      <p:tags r:id="rId1"/>
    </p:custDataLst>
  </p:cSld>
  <p:clrMapOvr>
    <a:masterClrMapping/>
  </p:clrMapOvr>
  <p:transition>
    <p:blinds/>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8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PECIAL_SOURCE" val="bdnull"/>
</p:tagLst>
</file>

<file path=ppt/tags/tag191.xml><?xml version="1.0" encoding="utf-8"?>
<p:tagLst xmlns:p="http://schemas.openxmlformats.org/presentationml/2006/main">
  <p:tag name="KSO_WM_TEMPLATE_CATEGORY" val="custom"/>
  <p:tag name="KSO_WM_TEMPLATE_INDEX" val="20186697"/>
</p:tagLst>
</file>

<file path=ppt/tags/tag192.xml><?xml version="1.0" encoding="utf-8"?>
<p:tagLst xmlns:p="http://schemas.openxmlformats.org/presentationml/2006/main">
  <p:tag name="KSO_WM_TEMPLATE_CATEGORY" val="custom"/>
  <p:tag name="KSO_WM_TEMPLATE_INDEX" val="20186697"/>
</p:tagLst>
</file>

<file path=ppt/tags/tag193.xml><?xml version="1.0" encoding="utf-8"?>
<p:tagLst xmlns:p="http://schemas.openxmlformats.org/presentationml/2006/main">
  <p:tag name="KSO_WM_TEMPLATE_CATEGORY" val="custom"/>
  <p:tag name="KSO_WM_TEMPLATE_INDEX" val="20186697"/>
</p:tagLst>
</file>

<file path=ppt/tags/tag194.xml><?xml version="1.0" encoding="utf-8"?>
<p:tagLst xmlns:p="http://schemas.openxmlformats.org/presentationml/2006/main">
  <p:tag name="KSO_WM_TEMPLATE_CATEGORY" val="custom"/>
  <p:tag name="KSO_WM_TEMPLATE_INDEX" val="20186697"/>
</p:tagLst>
</file>

<file path=ppt/tags/tag195.xml><?xml version="1.0" encoding="utf-8"?>
<p:tagLst xmlns:p="http://schemas.openxmlformats.org/presentationml/2006/main">
  <p:tag name="KSO_WM_TEMPLATE_CATEGORY" val="custom"/>
  <p:tag name="KSO_WM_TEMPLATE_INDEX" val="20186697"/>
</p:tagLst>
</file>

<file path=ppt/tags/tag196.xml><?xml version="1.0" encoding="utf-8"?>
<p:tagLst xmlns:p="http://schemas.openxmlformats.org/presentationml/2006/main">
  <p:tag name="KSO_WM_TEMPLATE_CATEGORY" val="custom"/>
  <p:tag name="KSO_WM_TEMPLATE_INDEX" val="20186697"/>
</p:tagLst>
</file>

<file path=ppt/tags/tag197.xml><?xml version="1.0" encoding="utf-8"?>
<p:tagLst xmlns:p="http://schemas.openxmlformats.org/presentationml/2006/main">
  <p:tag name="KSO_WM_TEMPLATE_CATEGORY" val="custom"/>
  <p:tag name="KSO_WM_TEMPLATE_INDEX" val="20186697"/>
</p:tagLst>
</file>

<file path=ppt/tags/tag198.xml><?xml version="1.0" encoding="utf-8"?>
<p:tagLst xmlns:p="http://schemas.openxmlformats.org/presentationml/2006/main">
  <p:tag name="KSO_WM_TEMPLATE_CATEGORY" val="custom"/>
  <p:tag name="KSO_WM_TEMPLATE_INDEX" val="20186697"/>
</p:tagLst>
</file>

<file path=ppt/tags/tag199.xml><?xml version="1.0" encoding="utf-8"?>
<p:tagLst xmlns:p="http://schemas.openxmlformats.org/presentationml/2006/main">
  <p:tag name="KSO_WM_TEMPLATE_CATEGORY" val="custom"/>
  <p:tag name="KSO_WM_TEMPLATE_INDEX" val="20186697"/>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EMPLATE_CATEGORY" val="custom"/>
  <p:tag name="KSO_WM_TEMPLATE_INDEX" val="20186697"/>
</p:tagLst>
</file>

<file path=ppt/tags/tag201.xml><?xml version="1.0" encoding="utf-8"?>
<p:tagLst xmlns:p="http://schemas.openxmlformats.org/presentationml/2006/main">
  <p:tag name="KSO_WM_TEMPLATE_CATEGORY" val="custom"/>
  <p:tag name="KSO_WM_TEMPLATE_INDEX" val="20186697"/>
</p:tagLst>
</file>

<file path=ppt/tags/tag202.xml><?xml version="1.0" encoding="utf-8"?>
<p:tagLst xmlns:p="http://schemas.openxmlformats.org/presentationml/2006/main">
  <p:tag name="KSO_WM_TEMPLATE_CATEGORY" val="custom"/>
  <p:tag name="KSO_WM_TEMPLATE_INDEX" val="20186697"/>
</p:tagLst>
</file>

<file path=ppt/tags/tag203.xml><?xml version="1.0" encoding="utf-8"?>
<p:tagLst xmlns:p="http://schemas.openxmlformats.org/presentationml/2006/main">
  <p:tag name="KSO_WM_TEMPLATE_CATEGORY" val="custom"/>
  <p:tag name="KSO_WM_TEMPLATE_INDEX" val="20186697"/>
</p:tagLst>
</file>

<file path=ppt/tags/tag204.xml><?xml version="1.0" encoding="utf-8"?>
<p:tagLst xmlns:p="http://schemas.openxmlformats.org/presentationml/2006/main">
  <p:tag name="KSO_WM_TEMPLATE_CATEGORY" val="custom"/>
  <p:tag name="KSO_WM_TEMPLATE_INDEX" val="20186697"/>
</p:tagLst>
</file>

<file path=ppt/tags/tag205.xml><?xml version="1.0" encoding="utf-8"?>
<p:tagLst xmlns:p="http://schemas.openxmlformats.org/presentationml/2006/main">
  <p:tag name="KSO_WM_TEMPLATE_CATEGORY" val="custom"/>
  <p:tag name="KSO_WM_TEMPLATE_INDEX" val="20186697"/>
</p:tagLst>
</file>

<file path=ppt/tags/tag206.xml><?xml version="1.0" encoding="utf-8"?>
<p:tagLst xmlns:p="http://schemas.openxmlformats.org/presentationml/2006/main">
  <p:tag name="KSO_WM_TEMPLATE_CATEGORY" val="custom"/>
  <p:tag name="KSO_WM_TEMPLATE_INDEX" val="20186697"/>
</p:tagLst>
</file>

<file path=ppt/tags/tag207.xml><?xml version="1.0" encoding="utf-8"?>
<p:tagLst xmlns:p="http://schemas.openxmlformats.org/presentationml/2006/main">
  <p:tag name="KSO_WM_TEMPLATE_CATEGORY" val="custom"/>
  <p:tag name="KSO_WM_TEMPLATE_INDEX" val="20186697"/>
</p:tagLst>
</file>

<file path=ppt/tags/tag20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0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3.xml><?xml version="1.0" encoding="utf-8"?>
<p:tagLst xmlns:p="http://schemas.openxmlformats.org/presentationml/2006/main">
  <p:tag name="commondata" val="eyJoZGlkIjoiMmU4YWI0YWE3YWNmZGVjNjMyYTRjYTFjMTc3YzAyZGI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697"/>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697"/>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TEMPLATE_CATEGORY" val="custom"/>
  <p:tag name="KSO_WM_TEMPLATE_INDEX" val="20186697"/>
  <p:tag name="KSO_WM_TAG_VERSION" val="1.0"/>
  <p:tag name="KSO_WM_TEMPLATE_THUMBS_INDEX" val="1、3、6、7、8"/>
  <p:tag name="KSO_WM_BEAUTIFY_FLAG" val="#wm#"/>
  <p:tag name="KSO_WM_TEMPLATE_TOPIC_ID" val="2869567"/>
  <p:tag name="KSO_WM_TEMPLATE_OUTLINE_ID" val="15"/>
  <p:tag name="KSO_WM_TEMPLATE_SCENE_ID" val="1"/>
  <p:tag name="KSO_WM_TEMPLATE_JOB_ID" val="2"/>
  <p:tag name="KSO_WM_TEMPLATE_TOPIC_DEFAULT" val="1"/>
  <p:tag name="KSO_WM_TEMPLATE_SUBCATEGORY" val="0"/>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TAG_VERSION" val="1.0"/>
  <p:tag name="KSO_WM_BEAUTIFY_FLAG" val="#wm#"/>
  <p:tag name="KSO_WM_UNIT_TYPE" val="i"/>
  <p:tag name="KSO_WM_UNIT_ID" val="_1*i*1"/>
  <p:tag name="KSO_WM_UNIT_INDEX" val="1"/>
  <p:tag name="KSO_WM_UNIT_HIGHLIGHT" val="0"/>
  <p:tag name="KSO_WM_UNIT_COMPATIBLE" val="0"/>
  <p:tag name="KSO_WM_UNIT_LAYERLEVEL" val="1"/>
  <p:tag name="KSO_WM_UNIT_DIAGRAM_ISNUMVISUAL" val="0"/>
  <p:tag name="KSO_WM_UNIT_DIAGRAM_ISREFERUNIT"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1.1.1.1.1.1.主题配色简约风橙色">
      <a:dk1>
        <a:srgbClr val="000000"/>
      </a:dk1>
      <a:lt1>
        <a:sysClr val="window" lastClr="FFFFFF"/>
      </a:lt1>
      <a:dk2>
        <a:srgbClr val="F3EEEC"/>
      </a:dk2>
      <a:lt2>
        <a:srgbClr val="FFFFFF"/>
      </a:lt2>
      <a:accent1>
        <a:srgbClr val="F8946B"/>
      </a:accent1>
      <a:accent2>
        <a:srgbClr val="F6AE80"/>
      </a:accent2>
      <a:accent3>
        <a:srgbClr val="F0CE91"/>
      </a:accent3>
      <a:accent4>
        <a:srgbClr val="F0E491"/>
      </a:accent4>
      <a:accent5>
        <a:srgbClr val="E9DCCB"/>
      </a:accent5>
      <a:accent6>
        <a:srgbClr val="A5D4B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3146</Words>
  <Application>WPS 演示</Application>
  <PresentationFormat>在屏幕上显示</PresentationFormat>
  <Paragraphs>151</Paragraphs>
  <Slides>20</Slides>
  <Notes>0</Notes>
  <HiddenSlides>0</HiddenSlides>
  <MMClips>0</MMClips>
  <ScaleCrop>false</ScaleCrop>
  <HeadingPairs>
    <vt:vector size="6" baseType="variant">
      <vt:variant>
        <vt:lpstr>已用的字体</vt:lpstr>
      </vt:variant>
      <vt:variant>
        <vt:i4>29</vt:i4>
      </vt:variant>
      <vt:variant>
        <vt:lpstr>主题</vt:lpstr>
      </vt:variant>
      <vt:variant>
        <vt:i4>4</vt:i4>
      </vt:variant>
      <vt:variant>
        <vt:lpstr>幻灯片标题</vt:lpstr>
      </vt:variant>
      <vt:variant>
        <vt:i4>20</vt:i4>
      </vt:variant>
    </vt:vector>
  </HeadingPairs>
  <TitlesOfParts>
    <vt:vector size="53" baseType="lpstr">
      <vt:lpstr>Arial</vt:lpstr>
      <vt:lpstr>宋体</vt:lpstr>
      <vt:lpstr>Wingdings</vt:lpstr>
      <vt:lpstr>Tahoma</vt:lpstr>
      <vt:lpstr>方正黑体简体</vt:lpstr>
      <vt:lpstr>微软雅黑</vt:lpstr>
      <vt:lpstr>方正仿宋简体</vt:lpstr>
      <vt:lpstr>方正大黑简体</vt:lpstr>
      <vt:lpstr>黑体</vt:lpstr>
      <vt:lpstr>方正小标宋简体</vt:lpstr>
      <vt:lpstr>隶书</vt:lpstr>
      <vt:lpstr>叶根友毛笔行书2.0版</vt:lpstr>
      <vt:lpstr>方正魏碑_GBK</vt:lpstr>
      <vt:lpstr>方正魏碑简体</vt:lpstr>
      <vt:lpstr>方正黄草简体</vt:lpstr>
      <vt:lpstr>方正行楷简体</vt:lpstr>
      <vt:lpstr>锐字工房云字库行楷GBK</vt:lpstr>
      <vt:lpstr>方正隶书简体</vt:lpstr>
      <vt:lpstr>方正楷体简体</vt:lpstr>
      <vt:lpstr>楷体_GB2312</vt:lpstr>
      <vt:lpstr>新宋体</vt:lpstr>
      <vt:lpstr>Times New Roman</vt:lpstr>
      <vt:lpstr>Arial Unicode MS</vt:lpstr>
      <vt:lpstr>方正小标宋简体</vt:lpstr>
      <vt:lpstr>方正楷体简体</vt:lpstr>
      <vt:lpstr>方正魏碑简体</vt:lpstr>
      <vt:lpstr>汉仪旗黑-85S</vt:lpstr>
      <vt:lpstr>李旭科毛笔行书</vt:lpstr>
      <vt:lpstr>楷体</vt:lpstr>
      <vt:lpstr>Blends</vt:lpstr>
      <vt:lpstr>1_Blends</vt:lpstr>
      <vt:lpstr>Office 主题​​</vt:lpstr>
      <vt:lpstr>1_Office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dc:creator>
  <cp:lastModifiedBy>monkeyhappy</cp:lastModifiedBy>
  <cp:revision>2875</cp:revision>
  <dcterms:created xsi:type="dcterms:W3CDTF">2006-11-22T07:12:53Z</dcterms:created>
  <dcterms:modified xsi:type="dcterms:W3CDTF">2024-02-21T07:55:44Z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4914522B828B4D99B411261126D9FC6C_12</vt:lpwstr>
  </property>
</Properties>
</file>