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77" r:id="rId4"/>
    <p:sldMasterId id="2147483689" r:id="rId5"/>
    <p:sldMasterId id="2147483702" r:id="rId6"/>
    <p:sldMasterId id="2147483714" r:id="rId7"/>
  </p:sldMasterIdLst>
  <p:notesMasterIdLst>
    <p:notesMasterId r:id="rId9"/>
  </p:notesMasterIdLst>
  <p:handoutMasterIdLst>
    <p:handoutMasterId r:id="rId72"/>
  </p:handoutMasterIdLst>
  <p:sldIdLst>
    <p:sldId id="260" r:id="rId8"/>
    <p:sldId id="805" r:id="rId10"/>
    <p:sldId id="745" r:id="rId11"/>
    <p:sldId id="686" r:id="rId12"/>
    <p:sldId id="687" r:id="rId13"/>
    <p:sldId id="688" r:id="rId14"/>
    <p:sldId id="689" r:id="rId15"/>
    <p:sldId id="690" r:id="rId16"/>
    <p:sldId id="691" r:id="rId17"/>
    <p:sldId id="692" r:id="rId18"/>
    <p:sldId id="693" r:id="rId19"/>
    <p:sldId id="694" r:id="rId20"/>
    <p:sldId id="695" r:id="rId21"/>
    <p:sldId id="696" r:id="rId22"/>
    <p:sldId id="697" r:id="rId23"/>
    <p:sldId id="698" r:id="rId24"/>
    <p:sldId id="699" r:id="rId25"/>
    <p:sldId id="700" r:id="rId26"/>
    <p:sldId id="701" r:id="rId27"/>
    <p:sldId id="702" r:id="rId28"/>
    <p:sldId id="703" r:id="rId29"/>
    <p:sldId id="704" r:id="rId30"/>
    <p:sldId id="705" r:id="rId31"/>
    <p:sldId id="706" r:id="rId32"/>
    <p:sldId id="707" r:id="rId33"/>
    <p:sldId id="708" r:id="rId34"/>
    <p:sldId id="709" r:id="rId35"/>
    <p:sldId id="710" r:id="rId36"/>
    <p:sldId id="711"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728" r:id="rId54"/>
    <p:sldId id="729" r:id="rId55"/>
    <p:sldId id="730" r:id="rId56"/>
    <p:sldId id="731" r:id="rId57"/>
    <p:sldId id="732" r:id="rId58"/>
    <p:sldId id="733" r:id="rId59"/>
    <p:sldId id="734" r:id="rId60"/>
    <p:sldId id="735" r:id="rId61"/>
    <p:sldId id="736" r:id="rId62"/>
    <p:sldId id="737" r:id="rId63"/>
    <p:sldId id="738" r:id="rId64"/>
    <p:sldId id="739" r:id="rId65"/>
    <p:sldId id="740" r:id="rId66"/>
    <p:sldId id="741" r:id="rId67"/>
    <p:sldId id="742" r:id="rId68"/>
    <p:sldId id="743" r:id="rId69"/>
    <p:sldId id="744" r:id="rId70"/>
    <p:sldId id="807" r:id="rId71"/>
  </p:sldIdLst>
  <p:sldSz cx="9144000" cy="6858000" type="screen4x3"/>
  <p:notesSz cx="6736080" cy="9866630"/>
  <p:custDataLst>
    <p:tags r:id="rId77"/>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70C0"/>
    <a:srgbClr val="3333CC"/>
    <a:srgbClr val="7B7DD3"/>
    <a:srgbClr val="7FCF85"/>
    <a:srgbClr val="58388C"/>
    <a:srgbClr val="392C98"/>
    <a:srgbClr val="0033CC"/>
    <a:srgbClr val="080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240"/>
    <p:restoredTop sz="96351"/>
  </p:normalViewPr>
  <p:slideViewPr>
    <p:cSldViewPr showGuides="1">
      <p:cViewPr>
        <p:scale>
          <a:sx n="83" d="100"/>
          <a:sy n="83" d="100"/>
        </p:scale>
        <p:origin x="-2706"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7" Type="http://schemas.openxmlformats.org/officeDocument/2006/relationships/tags" Target="tags/tag19.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 name="日期占位符 2"/>
          <p:cNvSpPr>
            <a:spLocks noGrp="1"/>
          </p:cNvSpPr>
          <p:nvPr>
            <p:ph type="dt" sz="quarter" idx="1"/>
          </p:nvPr>
        </p:nvSpPr>
        <p:spPr>
          <a:xfrm>
            <a:off x="3814763" y="0"/>
            <a:ext cx="2919413" cy="493713"/>
          </a:xfrm>
          <a:prstGeom prst="rect">
            <a:avLst/>
          </a:prstGeom>
        </p:spPr>
        <p:txBody>
          <a:bodyPr vert="horz" wrap="square" lIns="91440" tIns="45720" rIns="91440" bIns="45720" numCol="1" anchor="t"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2"/>
          </p:nvPr>
        </p:nvSpPr>
        <p:spPr>
          <a:xfrm>
            <a:off x="0" y="9371013"/>
            <a:ext cx="2919413" cy="493713"/>
          </a:xfrm>
          <a:prstGeom prst="rect">
            <a:avLst/>
          </a:prstGeom>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3"/>
          </p:nvPr>
        </p:nvSpPr>
        <p:spPr>
          <a:xfrm>
            <a:off x="3814763" y="9371013"/>
            <a:ext cx="2919413" cy="493713"/>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imes New Roman" panose="02020603050405020304" pitchFamily="18" charset="0"/>
                <a:ea typeface="黑体" panose="02010609060101010101" pitchFamily="49"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buFontTx/>
              <a:buNone/>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14763" y="0"/>
            <a:ext cx="2919413" cy="493713"/>
          </a:xfrm>
          <a:prstGeom prst="rect">
            <a:avLst/>
          </a:prstGeom>
        </p:spPr>
        <p:txBody>
          <a:bodyPr vert="horz" lIns="91440" tIns="45720" rIns="91440" bIns="45720" rtlCol="0"/>
          <a:lstStyle>
            <a:lvl1pPr algn="r" eaLnBrk="1" hangingPunct="1">
              <a:buFontTx/>
              <a:buNone/>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371013"/>
            <a:ext cx="2919413" cy="493713"/>
          </a:xfrm>
          <a:prstGeom prst="rect">
            <a:avLst/>
          </a:prstGeom>
        </p:spPr>
        <p:txBody>
          <a:bodyPr vert="horz" lIns="91440" tIns="45720" rIns="91440" bIns="45720" rtlCol="0" anchor="b"/>
          <a:lstStyle>
            <a:lvl1pPr algn="l" eaLnBrk="1" hangingPunct="1">
              <a:buFontTx/>
              <a:buNone/>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14763" y="9371013"/>
            <a:ext cx="2919413" cy="493713"/>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imes New Roman" panose="02020603050405020304" pitchFamily="18" charset="0"/>
                <a:ea typeface="宋体" panose="02010600030101010101" pitchFamily="2" charset="-122"/>
                <a:cs typeface="+mn-cs"/>
              </a:rPr>
            </a:fld>
            <a:endParaRPr lang="zh-CN" altLang="en-US" sz="120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14339" name="灯片编号占位符 3"/>
          <p:cNvSpPr txBox="1">
            <a:spLocks noGrp="1"/>
          </p:cNvSpPr>
          <p:nvPr>
            <p:ph type="sldNum" sz="quarter"/>
          </p:nvPr>
        </p:nvSpPr>
        <p:spPr>
          <a:xfrm>
            <a:off x="3814763" y="9371013"/>
            <a:ext cx="2919412" cy="493712"/>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TextEdit="1"/>
          </p:cNvSpPr>
          <p:nvPr>
            <p:ph type="sldImg"/>
          </p:nvPr>
        </p:nvSpPr>
        <p:spPr>
          <a:ln>
            <a:solidFill>
              <a:srgbClr val="000000"/>
            </a:solidFill>
            <a:miter/>
          </a:ln>
        </p:spPr>
      </p:sp>
      <p:sp>
        <p:nvSpPr>
          <p:cNvPr id="57346"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TextEdit="1"/>
          </p:cNvSpPr>
          <p:nvPr>
            <p:ph type="sldImg"/>
          </p:nvPr>
        </p:nvSpPr>
        <p:spPr>
          <a:ln>
            <a:solidFill>
              <a:srgbClr val="000000"/>
            </a:solidFill>
            <a:miter/>
          </a:ln>
        </p:spPr>
      </p:sp>
      <p:sp>
        <p:nvSpPr>
          <p:cNvPr id="59394"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TextEdit="1"/>
          </p:cNvSpPr>
          <p:nvPr>
            <p:ph type="sldImg"/>
          </p:nvPr>
        </p:nvSpPr>
        <p:spPr>
          <a:ln>
            <a:solidFill>
              <a:srgbClr val="000000"/>
            </a:solidFill>
            <a:miter/>
          </a:ln>
        </p:spPr>
      </p:sp>
      <p:sp>
        <p:nvSpPr>
          <p:cNvPr id="6144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TextEdit="1"/>
          </p:cNvSpPr>
          <p:nvPr>
            <p:ph type="sldImg"/>
          </p:nvPr>
        </p:nvSpPr>
        <p:spPr>
          <a:ln>
            <a:solidFill>
              <a:srgbClr val="000000"/>
            </a:solidFill>
            <a:miter/>
          </a:ln>
        </p:spPr>
      </p:sp>
      <p:sp>
        <p:nvSpPr>
          <p:cNvPr id="6349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TextEdit="1"/>
          </p:cNvSpPr>
          <p:nvPr>
            <p:ph type="sldImg"/>
          </p:nvPr>
        </p:nvSpPr>
        <p:spPr>
          <a:ln>
            <a:solidFill>
              <a:srgbClr val="000000"/>
            </a:solidFill>
            <a:miter/>
          </a:ln>
        </p:spPr>
      </p:sp>
      <p:sp>
        <p:nvSpPr>
          <p:cNvPr id="6656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TextEdit="1"/>
          </p:cNvSpPr>
          <p:nvPr>
            <p:ph type="sldImg"/>
          </p:nvPr>
        </p:nvSpPr>
        <p:spPr>
          <a:ln>
            <a:solidFill>
              <a:srgbClr val="000000"/>
            </a:solidFill>
            <a:miter/>
          </a:ln>
        </p:spPr>
      </p:sp>
      <p:sp>
        <p:nvSpPr>
          <p:cNvPr id="6861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TextEdit="1"/>
          </p:cNvSpPr>
          <p:nvPr>
            <p:ph type="sldImg"/>
          </p:nvPr>
        </p:nvSpPr>
        <p:spPr>
          <a:ln>
            <a:solidFill>
              <a:srgbClr val="000000"/>
            </a:solidFill>
            <a:miter/>
          </a:ln>
        </p:spPr>
      </p:sp>
      <p:sp>
        <p:nvSpPr>
          <p:cNvPr id="70658"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TextEdit="1"/>
          </p:cNvSpPr>
          <p:nvPr>
            <p:ph type="sldImg"/>
          </p:nvPr>
        </p:nvSpPr>
        <p:spPr>
          <a:ln>
            <a:solidFill>
              <a:srgbClr val="000000"/>
            </a:solidFill>
            <a:miter/>
          </a:ln>
        </p:spPr>
      </p:sp>
      <p:sp>
        <p:nvSpPr>
          <p:cNvPr id="72706"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TextEdit="1"/>
          </p:cNvSpPr>
          <p:nvPr>
            <p:ph type="sldImg"/>
          </p:nvPr>
        </p:nvSpPr>
        <p:spPr>
          <a:ln>
            <a:solidFill>
              <a:srgbClr val="000000"/>
            </a:solidFill>
            <a:miter/>
          </a:ln>
        </p:spPr>
      </p:sp>
      <p:sp>
        <p:nvSpPr>
          <p:cNvPr id="74754"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TextEdit="1"/>
          </p:cNvSpPr>
          <p:nvPr>
            <p:ph type="sldImg"/>
          </p:nvPr>
        </p:nvSpPr>
        <p:spPr>
          <a:ln>
            <a:solidFill>
              <a:srgbClr val="000000"/>
            </a:solidFill>
            <a:miter/>
          </a:ln>
        </p:spPr>
      </p:sp>
      <p:sp>
        <p:nvSpPr>
          <p:cNvPr id="7680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TextEdit="1"/>
          </p:cNvSpPr>
          <p:nvPr>
            <p:ph type="sldImg"/>
          </p:nvPr>
        </p:nvSpPr>
        <p:spPr>
          <a:ln>
            <a:solidFill>
              <a:srgbClr val="000000"/>
            </a:solidFill>
            <a:miter/>
          </a:ln>
        </p:spPr>
      </p:sp>
      <p:sp>
        <p:nvSpPr>
          <p:cNvPr id="18434"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TextEdit="1"/>
          </p:cNvSpPr>
          <p:nvPr>
            <p:ph type="sldImg"/>
          </p:nvPr>
        </p:nvSpPr>
        <p:spPr>
          <a:ln>
            <a:solidFill>
              <a:srgbClr val="000000"/>
            </a:solidFill>
            <a:miter/>
          </a:ln>
        </p:spPr>
      </p:sp>
      <p:sp>
        <p:nvSpPr>
          <p:cNvPr id="7885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noTextEdit="1"/>
          </p:cNvSpPr>
          <p:nvPr>
            <p:ph type="sldImg"/>
          </p:nvPr>
        </p:nvSpPr>
        <p:spPr>
          <a:ln>
            <a:solidFill>
              <a:srgbClr val="000000"/>
            </a:solidFill>
            <a:miter/>
          </a:ln>
        </p:spPr>
      </p:sp>
      <p:sp>
        <p:nvSpPr>
          <p:cNvPr id="80898"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TextEdit="1"/>
          </p:cNvSpPr>
          <p:nvPr>
            <p:ph type="sldImg"/>
          </p:nvPr>
        </p:nvSpPr>
        <p:spPr>
          <a:ln>
            <a:solidFill>
              <a:srgbClr val="000000"/>
            </a:solidFill>
            <a:miter/>
          </a:ln>
        </p:spPr>
      </p:sp>
      <p:sp>
        <p:nvSpPr>
          <p:cNvPr id="82946"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TextEdit="1"/>
          </p:cNvSpPr>
          <p:nvPr>
            <p:ph type="sldImg"/>
          </p:nvPr>
        </p:nvSpPr>
        <p:spPr>
          <a:ln>
            <a:solidFill>
              <a:srgbClr val="000000"/>
            </a:solidFill>
            <a:miter/>
          </a:ln>
        </p:spPr>
      </p:sp>
      <p:sp>
        <p:nvSpPr>
          <p:cNvPr id="84994"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noTextEdit="1"/>
          </p:cNvSpPr>
          <p:nvPr>
            <p:ph type="sldImg"/>
          </p:nvPr>
        </p:nvSpPr>
        <p:spPr>
          <a:ln>
            <a:solidFill>
              <a:srgbClr val="000000"/>
            </a:solidFill>
            <a:miter/>
          </a:ln>
        </p:spPr>
      </p:sp>
      <p:sp>
        <p:nvSpPr>
          <p:cNvPr id="8704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TextEdit="1"/>
          </p:cNvSpPr>
          <p:nvPr>
            <p:ph type="sldImg"/>
          </p:nvPr>
        </p:nvSpPr>
        <p:spPr>
          <a:ln>
            <a:solidFill>
              <a:srgbClr val="000000"/>
            </a:solidFill>
            <a:miter/>
          </a:ln>
        </p:spPr>
      </p:sp>
      <p:sp>
        <p:nvSpPr>
          <p:cNvPr id="90114"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TextEdit="1"/>
          </p:cNvSpPr>
          <p:nvPr>
            <p:ph type="sldImg"/>
          </p:nvPr>
        </p:nvSpPr>
        <p:spPr>
          <a:ln>
            <a:solidFill>
              <a:srgbClr val="000000"/>
            </a:solidFill>
            <a:miter/>
          </a:ln>
        </p:spPr>
      </p:sp>
      <p:sp>
        <p:nvSpPr>
          <p:cNvPr id="9216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TextEdit="1"/>
          </p:cNvSpPr>
          <p:nvPr>
            <p:ph type="sldImg"/>
          </p:nvPr>
        </p:nvSpPr>
        <p:spPr>
          <a:ln>
            <a:solidFill>
              <a:srgbClr val="000000"/>
            </a:solidFill>
            <a:miter/>
          </a:ln>
        </p:spPr>
      </p:sp>
      <p:sp>
        <p:nvSpPr>
          <p:cNvPr id="9421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TextEdit="1"/>
          </p:cNvSpPr>
          <p:nvPr>
            <p:ph type="sldImg"/>
          </p:nvPr>
        </p:nvSpPr>
        <p:spPr>
          <a:ln>
            <a:solidFill>
              <a:srgbClr val="000000"/>
            </a:solidFill>
            <a:miter/>
          </a:ln>
        </p:spPr>
      </p:sp>
      <p:sp>
        <p:nvSpPr>
          <p:cNvPr id="9728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TextEdit="1"/>
          </p:cNvSpPr>
          <p:nvPr>
            <p:ph type="sldImg"/>
          </p:nvPr>
        </p:nvSpPr>
        <p:spPr>
          <a:ln>
            <a:solidFill>
              <a:srgbClr val="000000"/>
            </a:solidFill>
            <a:miter/>
          </a:ln>
        </p:spPr>
      </p:sp>
      <p:sp>
        <p:nvSpPr>
          <p:cNvPr id="9933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TextEdit="1"/>
          </p:cNvSpPr>
          <p:nvPr>
            <p:ph type="sldImg"/>
          </p:nvPr>
        </p:nvSpPr>
        <p:spPr>
          <a:ln>
            <a:solidFill>
              <a:srgbClr val="000000"/>
            </a:solidFill>
            <a:miter/>
          </a:ln>
        </p:spPr>
      </p:sp>
      <p:sp>
        <p:nvSpPr>
          <p:cNvPr id="41986"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Grp="1" noRot="1" noTextEdit="1"/>
          </p:cNvSpPr>
          <p:nvPr>
            <p:ph type="sldImg"/>
          </p:nvPr>
        </p:nvSpPr>
        <p:spPr>
          <a:ln>
            <a:solidFill>
              <a:srgbClr val="000000"/>
            </a:solidFill>
            <a:miter/>
          </a:ln>
        </p:spPr>
      </p:sp>
      <p:sp>
        <p:nvSpPr>
          <p:cNvPr id="10240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幻灯片图像占位符 1"/>
          <p:cNvSpPr>
            <a:spLocks noGrp="1" noRot="1" noTextEdit="1"/>
          </p:cNvSpPr>
          <p:nvPr>
            <p:ph type="sldImg"/>
          </p:nvPr>
        </p:nvSpPr>
        <p:spPr>
          <a:ln>
            <a:solidFill>
              <a:srgbClr val="000000"/>
            </a:solidFill>
            <a:miter/>
          </a:ln>
        </p:spPr>
      </p:sp>
      <p:sp>
        <p:nvSpPr>
          <p:cNvPr id="10445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TextEdit="1"/>
          </p:cNvSpPr>
          <p:nvPr>
            <p:ph type="sldImg"/>
          </p:nvPr>
        </p:nvSpPr>
        <p:spPr>
          <a:ln>
            <a:solidFill>
              <a:srgbClr val="000000"/>
            </a:solidFill>
            <a:miter/>
          </a:ln>
        </p:spPr>
      </p:sp>
      <p:sp>
        <p:nvSpPr>
          <p:cNvPr id="106498"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幻灯片图像占位符 1"/>
          <p:cNvSpPr>
            <a:spLocks noGrp="1" noRot="1" noTextEdit="1"/>
          </p:cNvSpPr>
          <p:nvPr>
            <p:ph type="sldImg"/>
          </p:nvPr>
        </p:nvSpPr>
        <p:spPr>
          <a:ln>
            <a:solidFill>
              <a:srgbClr val="000000"/>
            </a:solidFill>
            <a:miter/>
          </a:ln>
        </p:spPr>
      </p:sp>
      <p:sp>
        <p:nvSpPr>
          <p:cNvPr id="108546"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TextEdit="1"/>
          </p:cNvSpPr>
          <p:nvPr>
            <p:ph type="sldImg"/>
          </p:nvPr>
        </p:nvSpPr>
        <p:spPr>
          <a:ln>
            <a:solidFill>
              <a:srgbClr val="000000"/>
            </a:solidFill>
            <a:miter/>
          </a:ln>
        </p:spPr>
      </p:sp>
      <p:sp>
        <p:nvSpPr>
          <p:cNvPr id="45058"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TextEdit="1"/>
          </p:cNvSpPr>
          <p:nvPr>
            <p:ph type="sldImg"/>
          </p:nvPr>
        </p:nvSpPr>
        <p:spPr>
          <a:ln>
            <a:solidFill>
              <a:srgbClr val="000000"/>
            </a:solidFill>
            <a:miter/>
          </a:ln>
        </p:spPr>
      </p:sp>
      <p:sp>
        <p:nvSpPr>
          <p:cNvPr id="47106"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TextEdit="1"/>
          </p:cNvSpPr>
          <p:nvPr>
            <p:ph type="sldImg"/>
          </p:nvPr>
        </p:nvSpPr>
        <p:spPr>
          <a:ln>
            <a:solidFill>
              <a:srgbClr val="000000"/>
            </a:solidFill>
            <a:miter/>
          </a:ln>
        </p:spPr>
      </p:sp>
      <p:sp>
        <p:nvSpPr>
          <p:cNvPr id="49154"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TextEdit="1"/>
          </p:cNvSpPr>
          <p:nvPr>
            <p:ph type="sldImg"/>
          </p:nvPr>
        </p:nvSpPr>
        <p:spPr>
          <a:ln>
            <a:solidFill>
              <a:srgbClr val="000000"/>
            </a:solidFill>
            <a:miter/>
          </a:ln>
        </p:spPr>
      </p:sp>
      <p:sp>
        <p:nvSpPr>
          <p:cNvPr id="51202"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TextEdit="1"/>
          </p:cNvSpPr>
          <p:nvPr>
            <p:ph type="sldImg"/>
          </p:nvPr>
        </p:nvSpPr>
        <p:spPr>
          <a:ln>
            <a:solidFill>
              <a:srgbClr val="000000"/>
            </a:solidFill>
            <a:miter/>
          </a:ln>
        </p:spPr>
      </p:sp>
      <p:sp>
        <p:nvSpPr>
          <p:cNvPr id="53250"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TextEdit="1"/>
          </p:cNvSpPr>
          <p:nvPr>
            <p:ph type="sldImg"/>
          </p:nvPr>
        </p:nvSpPr>
        <p:spPr>
          <a:ln>
            <a:solidFill>
              <a:srgbClr val="000000"/>
            </a:solidFill>
            <a:miter/>
          </a:ln>
        </p:spPr>
      </p:sp>
      <p:sp>
        <p:nvSpPr>
          <p:cNvPr id="55298" name="文本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0" y="0"/>
            <a:ext cx="9140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9"/>
          <p:cNvSpPr>
            <a:spLocks noChangeAspect="1" noChangeArrowheads="1"/>
          </p:cNvSpPr>
          <p:nvPr userDrawn="1"/>
        </p:nvSpPr>
        <p:spPr bwMode="auto">
          <a:xfrm>
            <a:off x="0" y="1773238"/>
            <a:ext cx="9150350" cy="2735263"/>
          </a:xfrm>
          <a:prstGeom prst="rect">
            <a:avLst/>
          </a:prstGeom>
          <a:solidFill>
            <a:srgbClr val="0070C0">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000">
                <a:solidFill>
                  <a:schemeClr val="tx1"/>
                </a:solidFill>
                <a:latin typeface="Times New Roman" panose="02020603050405020304" pitchFamily="18" charset="0"/>
                <a:ea typeface="黑体" panose="02010609060101010101" pitchFamily="49" charset="-122"/>
              </a:defRPr>
            </a:lvl1pPr>
            <a:lvl2pPr marL="742950" indent="-285750">
              <a:defRPr sz="2000">
                <a:solidFill>
                  <a:schemeClr val="tx1"/>
                </a:solidFill>
                <a:latin typeface="Times New Roman" panose="02020603050405020304" pitchFamily="18" charset="0"/>
                <a:ea typeface="黑体" panose="02010609060101010101" pitchFamily="49" charset="-122"/>
              </a:defRPr>
            </a:lvl2pPr>
            <a:lvl3pPr marL="1143000" indent="-228600">
              <a:defRPr sz="2000">
                <a:solidFill>
                  <a:schemeClr val="tx1"/>
                </a:solidFill>
                <a:latin typeface="Times New Roman" panose="02020603050405020304" pitchFamily="18" charset="0"/>
                <a:ea typeface="黑体" panose="02010609060101010101" pitchFamily="49" charset="-122"/>
              </a:defRPr>
            </a:lvl3pPr>
            <a:lvl4pPr marL="1600200" indent="-228600">
              <a:defRPr sz="2000">
                <a:solidFill>
                  <a:schemeClr val="tx1"/>
                </a:solidFill>
                <a:latin typeface="Times New Roman" panose="02020603050405020304" pitchFamily="18" charset="0"/>
                <a:ea typeface="黑体" panose="02010609060101010101" pitchFamily="49" charset="-122"/>
              </a:defRPr>
            </a:lvl4pPr>
            <a:lvl5pPr marL="2057400" indent="-228600">
              <a:defRPr sz="20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10" name="标题 1"/>
          <p:cNvSpPr txBox="1"/>
          <p:nvPr userDrawn="1"/>
        </p:nvSpPr>
        <p:spPr>
          <a:xfrm>
            <a:off x="685800" y="2390775"/>
            <a:ext cx="7772400" cy="1470025"/>
          </a:xfrm>
          <a:prstGeom prst="rect">
            <a:avLst/>
          </a:prstGeom>
        </p:spPr>
        <p:txBody>
          <a:bodyPr>
            <a:normAutofit/>
          </a:bodyPr>
          <a:lstStyle>
            <a:lvl1pPr algn="ctr" rtl="0" eaLnBrk="0" fontAlgn="base" hangingPunct="0">
              <a:spcBef>
                <a:spcPct val="0"/>
              </a:spcBef>
              <a:spcAft>
                <a:spcPct val="0"/>
              </a:spcAft>
              <a:defRPr sz="4000" b="1">
                <a:solidFill>
                  <a:schemeClr val="bg1"/>
                </a:solidFill>
                <a:latin typeface="微软雅黑" panose="020B0503020204020204" charset="-122"/>
                <a:ea typeface="微软雅黑" panose="020B0503020204020204" charset="-122"/>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bg1"/>
                </a:solidFill>
                <a:effectLst/>
                <a:uLnTx/>
                <a:uFillTx/>
                <a:latin typeface="微软雅黑" panose="020B0503020204020204" charset="-122"/>
                <a:ea typeface="微软雅黑" panose="020B0503020204020204" charset="-122"/>
                <a:cs typeface="+mj-cs"/>
                <a:sym typeface="+mn-ea"/>
              </a:rPr>
              <a:t>单击此处编辑母版标题样式</a:t>
            </a:r>
            <a:endParaRPr kumimoji="0" lang="zh-CN" altLang="en-US" sz="40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j-cs"/>
              <a:sym typeface="+mn-ea"/>
            </a:endParaRPr>
          </a:p>
        </p:txBody>
      </p:sp>
      <p:cxnSp>
        <p:nvCxnSpPr>
          <p:cNvPr id="7177" name="直接连接符 18"/>
          <p:cNvCxnSpPr/>
          <p:nvPr userDrawn="1"/>
        </p:nvCxnSpPr>
        <p:spPr>
          <a:xfrm>
            <a:off x="1547813" y="2060575"/>
            <a:ext cx="7593012" cy="0"/>
          </a:xfrm>
          <a:prstGeom prst="line">
            <a:avLst/>
          </a:prstGeom>
          <a:ln w="19050" cap="flat" cmpd="sng">
            <a:solidFill>
              <a:schemeClr val="bg1"/>
            </a:solidFill>
            <a:prstDash val="solid"/>
            <a:round/>
            <a:headEnd type="none" w="med" len="med"/>
            <a:tailEnd type="none" w="med" len="med"/>
          </a:ln>
        </p:spPr>
      </p:cxnSp>
      <p:cxnSp>
        <p:nvCxnSpPr>
          <p:cNvPr id="7178" name="直接连接符 19"/>
          <p:cNvCxnSpPr/>
          <p:nvPr userDrawn="1"/>
        </p:nvCxnSpPr>
        <p:spPr>
          <a:xfrm>
            <a:off x="3175" y="4206875"/>
            <a:ext cx="7593013" cy="0"/>
          </a:xfrm>
          <a:prstGeom prst="line">
            <a:avLst/>
          </a:prstGeom>
          <a:ln w="19050" cap="flat" cmpd="sng">
            <a:solidFill>
              <a:schemeClr val="bg1"/>
            </a:solidFill>
            <a:prstDash val="solid"/>
            <a:round/>
            <a:headEnd type="none" w="med" len="med"/>
            <a:tailEnd type="none" w="med" len="med"/>
          </a:ln>
        </p:spPr>
      </p:cxnSp>
      <p:grpSp>
        <p:nvGrpSpPr>
          <p:cNvPr id="7179" name="Group 2"/>
          <p:cNvGrpSpPr/>
          <p:nvPr userDrawn="1"/>
        </p:nvGrpSpPr>
        <p:grpSpPr>
          <a:xfrm>
            <a:off x="3059113" y="4826000"/>
            <a:ext cx="3024187" cy="1555750"/>
            <a:chOff x="608" y="1811"/>
            <a:chExt cx="4607" cy="1617"/>
          </a:xfrm>
        </p:grpSpPr>
        <p:grpSp>
          <p:nvGrpSpPr>
            <p:cNvPr id="7180" name="Group 3"/>
            <p:cNvGrpSpPr/>
            <p:nvPr/>
          </p:nvGrpSpPr>
          <p:grpSpPr>
            <a:xfrm>
              <a:off x="614" y="1819"/>
              <a:ext cx="4601" cy="1609"/>
              <a:chOff x="614" y="1819"/>
              <a:chExt cx="4601" cy="1609"/>
            </a:xfrm>
          </p:grpSpPr>
          <p:sp>
            <p:nvSpPr>
              <p:cNvPr id="40" name="Freeform 4"/>
              <p:cNvSpPr>
                <a:spLocks noChangeArrowheads="1"/>
              </p:cNvSpPr>
              <p:nvPr/>
            </p:nvSpPr>
            <p:spPr bwMode="auto">
              <a:xfrm>
                <a:off x="1716" y="2765"/>
                <a:ext cx="566" cy="663"/>
              </a:xfrm>
              <a:custGeom>
                <a:avLst/>
                <a:gdLst>
                  <a:gd name="T0" fmla="*/ 0 w 1136"/>
                  <a:gd name="T1" fmla="*/ 222 h 1329"/>
                  <a:gd name="T2" fmla="*/ 53 w 1136"/>
                  <a:gd name="T3" fmla="*/ 396 h 1329"/>
                  <a:gd name="T4" fmla="*/ 148 w 1136"/>
                  <a:gd name="T5" fmla="*/ 468 h 1329"/>
                  <a:gd name="T6" fmla="*/ 224 w 1136"/>
                  <a:gd name="T7" fmla="*/ 534 h 1329"/>
                  <a:gd name="T8" fmla="*/ 258 w 1136"/>
                  <a:gd name="T9" fmla="*/ 668 h 1329"/>
                  <a:gd name="T10" fmla="*/ 217 w 1136"/>
                  <a:gd name="T11" fmla="*/ 832 h 1329"/>
                  <a:gd name="T12" fmla="*/ 205 w 1136"/>
                  <a:gd name="T13" fmla="*/ 953 h 1329"/>
                  <a:gd name="T14" fmla="*/ 189 w 1136"/>
                  <a:gd name="T15" fmla="*/ 1059 h 1329"/>
                  <a:gd name="T16" fmla="*/ 158 w 1136"/>
                  <a:gd name="T17" fmla="*/ 1139 h 1329"/>
                  <a:gd name="T18" fmla="*/ 176 w 1136"/>
                  <a:gd name="T19" fmla="*/ 1223 h 1329"/>
                  <a:gd name="T20" fmla="*/ 258 w 1136"/>
                  <a:gd name="T21" fmla="*/ 1313 h 1329"/>
                  <a:gd name="T22" fmla="*/ 312 w 1136"/>
                  <a:gd name="T23" fmla="*/ 1327 h 1329"/>
                  <a:gd name="T24" fmla="*/ 367 w 1136"/>
                  <a:gd name="T25" fmla="*/ 1329 h 1329"/>
                  <a:gd name="T26" fmla="*/ 392 w 1136"/>
                  <a:gd name="T27" fmla="*/ 1313 h 1329"/>
                  <a:gd name="T28" fmla="*/ 356 w 1136"/>
                  <a:gd name="T29" fmla="*/ 1288 h 1329"/>
                  <a:gd name="T30" fmla="*/ 326 w 1136"/>
                  <a:gd name="T31" fmla="*/ 1223 h 1329"/>
                  <a:gd name="T32" fmla="*/ 360 w 1136"/>
                  <a:gd name="T33" fmla="*/ 1131 h 1329"/>
                  <a:gd name="T34" fmla="*/ 445 w 1136"/>
                  <a:gd name="T35" fmla="*/ 1074 h 1329"/>
                  <a:gd name="T36" fmla="*/ 491 w 1136"/>
                  <a:gd name="T37" fmla="*/ 998 h 1329"/>
                  <a:gd name="T38" fmla="*/ 556 w 1136"/>
                  <a:gd name="T39" fmla="*/ 957 h 1329"/>
                  <a:gd name="T40" fmla="*/ 625 w 1136"/>
                  <a:gd name="T41" fmla="*/ 916 h 1329"/>
                  <a:gd name="T42" fmla="*/ 678 w 1136"/>
                  <a:gd name="T43" fmla="*/ 869 h 1329"/>
                  <a:gd name="T44" fmla="*/ 732 w 1136"/>
                  <a:gd name="T45" fmla="*/ 820 h 1329"/>
                  <a:gd name="T46" fmla="*/ 764 w 1136"/>
                  <a:gd name="T47" fmla="*/ 781 h 1329"/>
                  <a:gd name="T48" fmla="*/ 783 w 1136"/>
                  <a:gd name="T49" fmla="*/ 732 h 1329"/>
                  <a:gd name="T50" fmla="*/ 805 w 1136"/>
                  <a:gd name="T51" fmla="*/ 697 h 1329"/>
                  <a:gd name="T52" fmla="*/ 865 w 1136"/>
                  <a:gd name="T53" fmla="*/ 687 h 1329"/>
                  <a:gd name="T54" fmla="*/ 937 w 1136"/>
                  <a:gd name="T55" fmla="*/ 668 h 1329"/>
                  <a:gd name="T56" fmla="*/ 1004 w 1136"/>
                  <a:gd name="T57" fmla="*/ 652 h 1329"/>
                  <a:gd name="T58" fmla="*/ 1047 w 1136"/>
                  <a:gd name="T59" fmla="*/ 605 h 1329"/>
                  <a:gd name="T60" fmla="*/ 1099 w 1136"/>
                  <a:gd name="T61" fmla="*/ 501 h 1329"/>
                  <a:gd name="T62" fmla="*/ 1124 w 1136"/>
                  <a:gd name="T63" fmla="*/ 423 h 1329"/>
                  <a:gd name="T64" fmla="*/ 1129 w 1136"/>
                  <a:gd name="T65" fmla="*/ 358 h 1329"/>
                  <a:gd name="T66" fmla="*/ 1099 w 1136"/>
                  <a:gd name="T67" fmla="*/ 319 h 1329"/>
                  <a:gd name="T68" fmla="*/ 1047 w 1136"/>
                  <a:gd name="T69" fmla="*/ 306 h 1329"/>
                  <a:gd name="T70" fmla="*/ 1004 w 1136"/>
                  <a:gd name="T71" fmla="*/ 286 h 1329"/>
                  <a:gd name="T72" fmla="*/ 972 w 1136"/>
                  <a:gd name="T73" fmla="*/ 251 h 1329"/>
                  <a:gd name="T74" fmla="*/ 924 w 1136"/>
                  <a:gd name="T75" fmla="*/ 241 h 1329"/>
                  <a:gd name="T76" fmla="*/ 878 w 1136"/>
                  <a:gd name="T77" fmla="*/ 241 h 1329"/>
                  <a:gd name="T78" fmla="*/ 833 w 1136"/>
                  <a:gd name="T79" fmla="*/ 227 h 1329"/>
                  <a:gd name="T80" fmla="*/ 780 w 1136"/>
                  <a:gd name="T81" fmla="*/ 173 h 1329"/>
                  <a:gd name="T82" fmla="*/ 719 w 1136"/>
                  <a:gd name="T83" fmla="*/ 128 h 1329"/>
                  <a:gd name="T84" fmla="*/ 621 w 1136"/>
                  <a:gd name="T85" fmla="*/ 83 h 1329"/>
                  <a:gd name="T86" fmla="*/ 491 w 1136"/>
                  <a:gd name="T87" fmla="*/ 42 h 1329"/>
                  <a:gd name="T88" fmla="*/ 385 w 1136"/>
                  <a:gd name="T89" fmla="*/ 34 h 1329"/>
                  <a:gd name="T90" fmla="*/ 312 w 1136"/>
                  <a:gd name="T91" fmla="*/ 26 h 1329"/>
                  <a:gd name="T92" fmla="*/ 271 w 1136"/>
                  <a:gd name="T93" fmla="*/ 26 h 1329"/>
                  <a:gd name="T94" fmla="*/ 230 w 1136"/>
                  <a:gd name="T95" fmla="*/ 14 h 1329"/>
                  <a:gd name="T96" fmla="*/ 189 w 1136"/>
                  <a:gd name="T97" fmla="*/ 0 h 1329"/>
                  <a:gd name="T98" fmla="*/ 142 w 1136"/>
                  <a:gd name="T99" fmla="*/ 20 h 1329"/>
                  <a:gd name="T100" fmla="*/ 91 w 1136"/>
                  <a:gd name="T101" fmla="*/ 57 h 1329"/>
                  <a:gd name="T102" fmla="*/ 50 w 1136"/>
                  <a:gd name="T103" fmla="*/ 75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1329">
                    <a:moveTo>
                      <a:pt x="37" y="85"/>
                    </a:moveTo>
                    <a:lnTo>
                      <a:pt x="16" y="141"/>
                    </a:lnTo>
                    <a:lnTo>
                      <a:pt x="0" y="222"/>
                    </a:lnTo>
                    <a:lnTo>
                      <a:pt x="4" y="304"/>
                    </a:lnTo>
                    <a:lnTo>
                      <a:pt x="28" y="372"/>
                    </a:lnTo>
                    <a:lnTo>
                      <a:pt x="53" y="396"/>
                    </a:lnTo>
                    <a:lnTo>
                      <a:pt x="85" y="421"/>
                    </a:lnTo>
                    <a:lnTo>
                      <a:pt x="118" y="443"/>
                    </a:lnTo>
                    <a:lnTo>
                      <a:pt x="148" y="468"/>
                    </a:lnTo>
                    <a:lnTo>
                      <a:pt x="176" y="490"/>
                    </a:lnTo>
                    <a:lnTo>
                      <a:pt x="208" y="511"/>
                    </a:lnTo>
                    <a:lnTo>
                      <a:pt x="224" y="534"/>
                    </a:lnTo>
                    <a:lnTo>
                      <a:pt x="240" y="558"/>
                    </a:lnTo>
                    <a:lnTo>
                      <a:pt x="256" y="609"/>
                    </a:lnTo>
                    <a:lnTo>
                      <a:pt x="258" y="668"/>
                    </a:lnTo>
                    <a:lnTo>
                      <a:pt x="253" y="726"/>
                    </a:lnTo>
                    <a:lnTo>
                      <a:pt x="233" y="791"/>
                    </a:lnTo>
                    <a:lnTo>
                      <a:pt x="217" y="832"/>
                    </a:lnTo>
                    <a:lnTo>
                      <a:pt x="212" y="871"/>
                    </a:lnTo>
                    <a:lnTo>
                      <a:pt x="208" y="914"/>
                    </a:lnTo>
                    <a:lnTo>
                      <a:pt x="205" y="953"/>
                    </a:lnTo>
                    <a:lnTo>
                      <a:pt x="199" y="990"/>
                    </a:lnTo>
                    <a:lnTo>
                      <a:pt x="196" y="1027"/>
                    </a:lnTo>
                    <a:lnTo>
                      <a:pt x="189" y="1059"/>
                    </a:lnTo>
                    <a:lnTo>
                      <a:pt x="183" y="1084"/>
                    </a:lnTo>
                    <a:lnTo>
                      <a:pt x="167" y="1112"/>
                    </a:lnTo>
                    <a:lnTo>
                      <a:pt x="158" y="1139"/>
                    </a:lnTo>
                    <a:lnTo>
                      <a:pt x="148" y="1166"/>
                    </a:lnTo>
                    <a:lnTo>
                      <a:pt x="160" y="1196"/>
                    </a:lnTo>
                    <a:lnTo>
                      <a:pt x="176" y="1223"/>
                    </a:lnTo>
                    <a:lnTo>
                      <a:pt x="205" y="1260"/>
                    </a:lnTo>
                    <a:lnTo>
                      <a:pt x="230" y="1293"/>
                    </a:lnTo>
                    <a:lnTo>
                      <a:pt x="258" y="1313"/>
                    </a:lnTo>
                    <a:lnTo>
                      <a:pt x="278" y="1317"/>
                    </a:lnTo>
                    <a:lnTo>
                      <a:pt x="294" y="1321"/>
                    </a:lnTo>
                    <a:lnTo>
                      <a:pt x="312" y="1327"/>
                    </a:lnTo>
                    <a:lnTo>
                      <a:pt x="331" y="1327"/>
                    </a:lnTo>
                    <a:lnTo>
                      <a:pt x="353" y="1329"/>
                    </a:lnTo>
                    <a:lnTo>
                      <a:pt x="367" y="1329"/>
                    </a:lnTo>
                    <a:lnTo>
                      <a:pt x="381" y="1327"/>
                    </a:lnTo>
                    <a:lnTo>
                      <a:pt x="392" y="1323"/>
                    </a:lnTo>
                    <a:lnTo>
                      <a:pt x="392" y="1313"/>
                    </a:lnTo>
                    <a:lnTo>
                      <a:pt x="381" y="1307"/>
                    </a:lnTo>
                    <a:lnTo>
                      <a:pt x="372" y="1301"/>
                    </a:lnTo>
                    <a:lnTo>
                      <a:pt x="356" y="1288"/>
                    </a:lnTo>
                    <a:lnTo>
                      <a:pt x="340" y="1272"/>
                    </a:lnTo>
                    <a:lnTo>
                      <a:pt x="331" y="1252"/>
                    </a:lnTo>
                    <a:lnTo>
                      <a:pt x="326" y="1223"/>
                    </a:lnTo>
                    <a:lnTo>
                      <a:pt x="328" y="1188"/>
                    </a:lnTo>
                    <a:lnTo>
                      <a:pt x="340" y="1153"/>
                    </a:lnTo>
                    <a:lnTo>
                      <a:pt x="360" y="1131"/>
                    </a:lnTo>
                    <a:lnTo>
                      <a:pt x="385" y="1113"/>
                    </a:lnTo>
                    <a:lnTo>
                      <a:pt x="413" y="1096"/>
                    </a:lnTo>
                    <a:lnTo>
                      <a:pt x="445" y="1074"/>
                    </a:lnTo>
                    <a:lnTo>
                      <a:pt x="461" y="1049"/>
                    </a:lnTo>
                    <a:lnTo>
                      <a:pt x="477" y="1022"/>
                    </a:lnTo>
                    <a:lnTo>
                      <a:pt x="491" y="998"/>
                    </a:lnTo>
                    <a:lnTo>
                      <a:pt x="507" y="975"/>
                    </a:lnTo>
                    <a:lnTo>
                      <a:pt x="531" y="967"/>
                    </a:lnTo>
                    <a:lnTo>
                      <a:pt x="556" y="957"/>
                    </a:lnTo>
                    <a:lnTo>
                      <a:pt x="580" y="949"/>
                    </a:lnTo>
                    <a:lnTo>
                      <a:pt x="602" y="935"/>
                    </a:lnTo>
                    <a:lnTo>
                      <a:pt x="625" y="916"/>
                    </a:lnTo>
                    <a:lnTo>
                      <a:pt x="645" y="898"/>
                    </a:lnTo>
                    <a:lnTo>
                      <a:pt x="662" y="885"/>
                    </a:lnTo>
                    <a:lnTo>
                      <a:pt x="678" y="869"/>
                    </a:lnTo>
                    <a:lnTo>
                      <a:pt x="698" y="853"/>
                    </a:lnTo>
                    <a:lnTo>
                      <a:pt x="714" y="838"/>
                    </a:lnTo>
                    <a:lnTo>
                      <a:pt x="732" y="820"/>
                    </a:lnTo>
                    <a:lnTo>
                      <a:pt x="744" y="804"/>
                    </a:lnTo>
                    <a:lnTo>
                      <a:pt x="755" y="793"/>
                    </a:lnTo>
                    <a:lnTo>
                      <a:pt x="764" y="781"/>
                    </a:lnTo>
                    <a:lnTo>
                      <a:pt x="780" y="767"/>
                    </a:lnTo>
                    <a:lnTo>
                      <a:pt x="785" y="752"/>
                    </a:lnTo>
                    <a:lnTo>
                      <a:pt x="783" y="732"/>
                    </a:lnTo>
                    <a:lnTo>
                      <a:pt x="780" y="714"/>
                    </a:lnTo>
                    <a:lnTo>
                      <a:pt x="785" y="701"/>
                    </a:lnTo>
                    <a:lnTo>
                      <a:pt x="805" y="697"/>
                    </a:lnTo>
                    <a:lnTo>
                      <a:pt x="826" y="691"/>
                    </a:lnTo>
                    <a:lnTo>
                      <a:pt x="842" y="691"/>
                    </a:lnTo>
                    <a:lnTo>
                      <a:pt x="865" y="687"/>
                    </a:lnTo>
                    <a:lnTo>
                      <a:pt x="887" y="683"/>
                    </a:lnTo>
                    <a:lnTo>
                      <a:pt x="912" y="675"/>
                    </a:lnTo>
                    <a:lnTo>
                      <a:pt x="937" y="668"/>
                    </a:lnTo>
                    <a:lnTo>
                      <a:pt x="963" y="666"/>
                    </a:lnTo>
                    <a:lnTo>
                      <a:pt x="985" y="664"/>
                    </a:lnTo>
                    <a:lnTo>
                      <a:pt x="1004" y="652"/>
                    </a:lnTo>
                    <a:lnTo>
                      <a:pt x="1018" y="640"/>
                    </a:lnTo>
                    <a:lnTo>
                      <a:pt x="1033" y="626"/>
                    </a:lnTo>
                    <a:lnTo>
                      <a:pt x="1047" y="605"/>
                    </a:lnTo>
                    <a:lnTo>
                      <a:pt x="1067" y="570"/>
                    </a:lnTo>
                    <a:lnTo>
                      <a:pt x="1083" y="533"/>
                    </a:lnTo>
                    <a:lnTo>
                      <a:pt x="1099" y="501"/>
                    </a:lnTo>
                    <a:lnTo>
                      <a:pt x="1104" y="476"/>
                    </a:lnTo>
                    <a:lnTo>
                      <a:pt x="1116" y="450"/>
                    </a:lnTo>
                    <a:lnTo>
                      <a:pt x="1124" y="423"/>
                    </a:lnTo>
                    <a:lnTo>
                      <a:pt x="1129" y="403"/>
                    </a:lnTo>
                    <a:lnTo>
                      <a:pt x="1136" y="384"/>
                    </a:lnTo>
                    <a:lnTo>
                      <a:pt x="1129" y="358"/>
                    </a:lnTo>
                    <a:lnTo>
                      <a:pt x="1120" y="335"/>
                    </a:lnTo>
                    <a:lnTo>
                      <a:pt x="1107" y="321"/>
                    </a:lnTo>
                    <a:lnTo>
                      <a:pt x="1099" y="319"/>
                    </a:lnTo>
                    <a:lnTo>
                      <a:pt x="1083" y="312"/>
                    </a:lnTo>
                    <a:lnTo>
                      <a:pt x="1067" y="310"/>
                    </a:lnTo>
                    <a:lnTo>
                      <a:pt x="1047" y="306"/>
                    </a:lnTo>
                    <a:lnTo>
                      <a:pt x="1033" y="302"/>
                    </a:lnTo>
                    <a:lnTo>
                      <a:pt x="1013" y="292"/>
                    </a:lnTo>
                    <a:lnTo>
                      <a:pt x="1004" y="286"/>
                    </a:lnTo>
                    <a:lnTo>
                      <a:pt x="997" y="278"/>
                    </a:lnTo>
                    <a:lnTo>
                      <a:pt x="985" y="263"/>
                    </a:lnTo>
                    <a:lnTo>
                      <a:pt x="972" y="251"/>
                    </a:lnTo>
                    <a:lnTo>
                      <a:pt x="953" y="243"/>
                    </a:lnTo>
                    <a:lnTo>
                      <a:pt x="935" y="241"/>
                    </a:lnTo>
                    <a:lnTo>
                      <a:pt x="924" y="241"/>
                    </a:lnTo>
                    <a:lnTo>
                      <a:pt x="908" y="241"/>
                    </a:lnTo>
                    <a:lnTo>
                      <a:pt x="894" y="241"/>
                    </a:lnTo>
                    <a:lnTo>
                      <a:pt x="878" y="241"/>
                    </a:lnTo>
                    <a:lnTo>
                      <a:pt x="858" y="239"/>
                    </a:lnTo>
                    <a:lnTo>
                      <a:pt x="842" y="233"/>
                    </a:lnTo>
                    <a:lnTo>
                      <a:pt x="833" y="227"/>
                    </a:lnTo>
                    <a:lnTo>
                      <a:pt x="821" y="222"/>
                    </a:lnTo>
                    <a:lnTo>
                      <a:pt x="805" y="202"/>
                    </a:lnTo>
                    <a:lnTo>
                      <a:pt x="780" y="173"/>
                    </a:lnTo>
                    <a:lnTo>
                      <a:pt x="757" y="151"/>
                    </a:lnTo>
                    <a:lnTo>
                      <a:pt x="735" y="135"/>
                    </a:lnTo>
                    <a:lnTo>
                      <a:pt x="719" y="128"/>
                    </a:lnTo>
                    <a:lnTo>
                      <a:pt x="694" y="116"/>
                    </a:lnTo>
                    <a:lnTo>
                      <a:pt x="662" y="100"/>
                    </a:lnTo>
                    <a:lnTo>
                      <a:pt x="621" y="83"/>
                    </a:lnTo>
                    <a:lnTo>
                      <a:pt x="577" y="69"/>
                    </a:lnTo>
                    <a:lnTo>
                      <a:pt x="534" y="53"/>
                    </a:lnTo>
                    <a:lnTo>
                      <a:pt x="491" y="42"/>
                    </a:lnTo>
                    <a:lnTo>
                      <a:pt x="450" y="38"/>
                    </a:lnTo>
                    <a:lnTo>
                      <a:pt x="413" y="36"/>
                    </a:lnTo>
                    <a:lnTo>
                      <a:pt x="385" y="34"/>
                    </a:lnTo>
                    <a:lnTo>
                      <a:pt x="356" y="28"/>
                    </a:lnTo>
                    <a:lnTo>
                      <a:pt x="335" y="26"/>
                    </a:lnTo>
                    <a:lnTo>
                      <a:pt x="312" y="26"/>
                    </a:lnTo>
                    <a:lnTo>
                      <a:pt x="294" y="24"/>
                    </a:lnTo>
                    <a:lnTo>
                      <a:pt x="283" y="24"/>
                    </a:lnTo>
                    <a:lnTo>
                      <a:pt x="271" y="26"/>
                    </a:lnTo>
                    <a:lnTo>
                      <a:pt x="258" y="26"/>
                    </a:lnTo>
                    <a:lnTo>
                      <a:pt x="242" y="22"/>
                    </a:lnTo>
                    <a:lnTo>
                      <a:pt x="230" y="14"/>
                    </a:lnTo>
                    <a:lnTo>
                      <a:pt x="217" y="6"/>
                    </a:lnTo>
                    <a:lnTo>
                      <a:pt x="205" y="2"/>
                    </a:lnTo>
                    <a:lnTo>
                      <a:pt x="189" y="0"/>
                    </a:lnTo>
                    <a:lnTo>
                      <a:pt x="171" y="4"/>
                    </a:lnTo>
                    <a:lnTo>
                      <a:pt x="158" y="8"/>
                    </a:lnTo>
                    <a:lnTo>
                      <a:pt x="142" y="20"/>
                    </a:lnTo>
                    <a:lnTo>
                      <a:pt x="123" y="36"/>
                    </a:lnTo>
                    <a:lnTo>
                      <a:pt x="110" y="45"/>
                    </a:lnTo>
                    <a:lnTo>
                      <a:pt x="91" y="57"/>
                    </a:lnTo>
                    <a:lnTo>
                      <a:pt x="85" y="59"/>
                    </a:lnTo>
                    <a:lnTo>
                      <a:pt x="69" y="63"/>
                    </a:lnTo>
                    <a:lnTo>
                      <a:pt x="50" y="75"/>
                    </a:lnTo>
                    <a:lnTo>
                      <a:pt x="37" y="85"/>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1" name="Freeform 5"/>
              <p:cNvSpPr>
                <a:spLocks noChangeArrowheads="1"/>
              </p:cNvSpPr>
              <p:nvPr/>
            </p:nvSpPr>
            <p:spPr bwMode="auto">
              <a:xfrm>
                <a:off x="613" y="2067"/>
                <a:ext cx="1437" cy="741"/>
              </a:xfrm>
              <a:custGeom>
                <a:avLst/>
                <a:gdLst>
                  <a:gd name="T0" fmla="*/ 1943 w 2870"/>
                  <a:gd name="T1" fmla="*/ 1103 h 1485"/>
                  <a:gd name="T2" fmla="*/ 1811 w 2870"/>
                  <a:gd name="T3" fmla="*/ 1140 h 1485"/>
                  <a:gd name="T4" fmla="*/ 1886 w 2870"/>
                  <a:gd name="T5" fmla="*/ 1275 h 1485"/>
                  <a:gd name="T6" fmla="*/ 2007 w 2870"/>
                  <a:gd name="T7" fmla="*/ 1240 h 1485"/>
                  <a:gd name="T8" fmla="*/ 2053 w 2870"/>
                  <a:gd name="T9" fmla="*/ 1324 h 1485"/>
                  <a:gd name="T10" fmla="*/ 2160 w 2870"/>
                  <a:gd name="T11" fmla="*/ 1438 h 1485"/>
                  <a:gd name="T12" fmla="*/ 2274 w 2870"/>
                  <a:gd name="T13" fmla="*/ 1459 h 1485"/>
                  <a:gd name="T14" fmla="*/ 2196 w 2870"/>
                  <a:gd name="T15" fmla="*/ 1483 h 1485"/>
                  <a:gd name="T16" fmla="*/ 2073 w 2870"/>
                  <a:gd name="T17" fmla="*/ 1441 h 1485"/>
                  <a:gd name="T18" fmla="*/ 1939 w 2870"/>
                  <a:gd name="T19" fmla="*/ 1367 h 1485"/>
                  <a:gd name="T20" fmla="*/ 1763 w 2870"/>
                  <a:gd name="T21" fmla="*/ 1318 h 1485"/>
                  <a:gd name="T22" fmla="*/ 1628 w 2870"/>
                  <a:gd name="T23" fmla="*/ 1238 h 1485"/>
                  <a:gd name="T24" fmla="*/ 1485 w 2870"/>
                  <a:gd name="T25" fmla="*/ 1177 h 1485"/>
                  <a:gd name="T26" fmla="*/ 1300 w 2870"/>
                  <a:gd name="T27" fmla="*/ 1068 h 1485"/>
                  <a:gd name="T28" fmla="*/ 1215 w 2870"/>
                  <a:gd name="T29" fmla="*/ 943 h 1485"/>
                  <a:gd name="T30" fmla="*/ 1126 w 2870"/>
                  <a:gd name="T31" fmla="*/ 778 h 1485"/>
                  <a:gd name="T32" fmla="*/ 1083 w 2870"/>
                  <a:gd name="T33" fmla="*/ 593 h 1485"/>
                  <a:gd name="T34" fmla="*/ 940 w 2870"/>
                  <a:gd name="T35" fmla="*/ 475 h 1485"/>
                  <a:gd name="T36" fmla="*/ 794 w 2870"/>
                  <a:gd name="T37" fmla="*/ 446 h 1485"/>
                  <a:gd name="T38" fmla="*/ 650 w 2870"/>
                  <a:gd name="T39" fmla="*/ 413 h 1485"/>
                  <a:gd name="T40" fmla="*/ 508 w 2870"/>
                  <a:gd name="T41" fmla="*/ 385 h 1485"/>
                  <a:gd name="T42" fmla="*/ 331 w 2870"/>
                  <a:gd name="T43" fmla="*/ 420 h 1485"/>
                  <a:gd name="T44" fmla="*/ 171 w 2870"/>
                  <a:gd name="T45" fmla="*/ 446 h 1485"/>
                  <a:gd name="T46" fmla="*/ 123 w 2870"/>
                  <a:gd name="T47" fmla="*/ 282 h 1485"/>
                  <a:gd name="T48" fmla="*/ 9 w 2870"/>
                  <a:gd name="T49" fmla="*/ 205 h 1485"/>
                  <a:gd name="T50" fmla="*/ 193 w 2870"/>
                  <a:gd name="T51" fmla="*/ 76 h 1485"/>
                  <a:gd name="T52" fmla="*/ 527 w 2870"/>
                  <a:gd name="T53" fmla="*/ 90 h 1485"/>
                  <a:gd name="T54" fmla="*/ 704 w 2870"/>
                  <a:gd name="T55" fmla="*/ 117 h 1485"/>
                  <a:gd name="T56" fmla="*/ 956 w 2870"/>
                  <a:gd name="T57" fmla="*/ 121 h 1485"/>
                  <a:gd name="T58" fmla="*/ 1165 w 2870"/>
                  <a:gd name="T59" fmla="*/ 131 h 1485"/>
                  <a:gd name="T60" fmla="*/ 1362 w 2870"/>
                  <a:gd name="T61" fmla="*/ 162 h 1485"/>
                  <a:gd name="T62" fmla="*/ 1624 w 2870"/>
                  <a:gd name="T63" fmla="*/ 176 h 1485"/>
                  <a:gd name="T64" fmla="*/ 1873 w 2870"/>
                  <a:gd name="T65" fmla="*/ 119 h 1485"/>
                  <a:gd name="T66" fmla="*/ 1840 w 2870"/>
                  <a:gd name="T67" fmla="*/ 19 h 1485"/>
                  <a:gd name="T68" fmla="*/ 1968 w 2870"/>
                  <a:gd name="T69" fmla="*/ 57 h 1485"/>
                  <a:gd name="T70" fmla="*/ 2107 w 2870"/>
                  <a:gd name="T71" fmla="*/ 117 h 1485"/>
                  <a:gd name="T72" fmla="*/ 2242 w 2870"/>
                  <a:gd name="T73" fmla="*/ 150 h 1485"/>
                  <a:gd name="T74" fmla="*/ 2139 w 2870"/>
                  <a:gd name="T75" fmla="*/ 192 h 1485"/>
                  <a:gd name="T76" fmla="*/ 1939 w 2870"/>
                  <a:gd name="T77" fmla="*/ 285 h 1485"/>
                  <a:gd name="T78" fmla="*/ 1959 w 2870"/>
                  <a:gd name="T79" fmla="*/ 475 h 1485"/>
                  <a:gd name="T80" fmla="*/ 2123 w 2870"/>
                  <a:gd name="T81" fmla="*/ 506 h 1485"/>
                  <a:gd name="T82" fmla="*/ 2221 w 2870"/>
                  <a:gd name="T83" fmla="*/ 557 h 1485"/>
                  <a:gd name="T84" fmla="*/ 2297 w 2870"/>
                  <a:gd name="T85" fmla="*/ 460 h 1485"/>
                  <a:gd name="T86" fmla="*/ 2286 w 2870"/>
                  <a:gd name="T87" fmla="*/ 352 h 1485"/>
                  <a:gd name="T88" fmla="*/ 2454 w 2870"/>
                  <a:gd name="T89" fmla="*/ 360 h 1485"/>
                  <a:gd name="T90" fmla="*/ 2587 w 2870"/>
                  <a:gd name="T91" fmla="*/ 383 h 1485"/>
                  <a:gd name="T92" fmla="*/ 2719 w 2870"/>
                  <a:gd name="T93" fmla="*/ 442 h 1485"/>
                  <a:gd name="T94" fmla="*/ 2830 w 2870"/>
                  <a:gd name="T95" fmla="*/ 524 h 1485"/>
                  <a:gd name="T96" fmla="*/ 2797 w 2870"/>
                  <a:gd name="T97" fmla="*/ 604 h 1485"/>
                  <a:gd name="T98" fmla="*/ 2698 w 2870"/>
                  <a:gd name="T99" fmla="*/ 669 h 1485"/>
                  <a:gd name="T100" fmla="*/ 2539 w 2870"/>
                  <a:gd name="T101" fmla="*/ 778 h 1485"/>
                  <a:gd name="T102" fmla="*/ 2420 w 2870"/>
                  <a:gd name="T103" fmla="*/ 861 h 1485"/>
                  <a:gd name="T104" fmla="*/ 2363 w 2870"/>
                  <a:gd name="T105" fmla="*/ 958 h 1485"/>
                  <a:gd name="T106" fmla="*/ 2274 w 2870"/>
                  <a:gd name="T107" fmla="*/ 1019 h 1485"/>
                  <a:gd name="T108" fmla="*/ 2212 w 2870"/>
                  <a:gd name="T109" fmla="*/ 1142 h 1485"/>
                  <a:gd name="T110" fmla="*/ 2119 w 2870"/>
                  <a:gd name="T111" fmla="*/ 1076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0" h="1485">
                    <a:moveTo>
                      <a:pt x="2098" y="1078"/>
                    </a:moveTo>
                    <a:lnTo>
                      <a:pt x="2073" y="1080"/>
                    </a:lnTo>
                    <a:lnTo>
                      <a:pt x="2050" y="1074"/>
                    </a:lnTo>
                    <a:lnTo>
                      <a:pt x="2028" y="1068"/>
                    </a:lnTo>
                    <a:lnTo>
                      <a:pt x="2003" y="1076"/>
                    </a:lnTo>
                    <a:lnTo>
                      <a:pt x="1978" y="1091"/>
                    </a:lnTo>
                    <a:lnTo>
                      <a:pt x="1962" y="1097"/>
                    </a:lnTo>
                    <a:lnTo>
                      <a:pt x="1943" y="1103"/>
                    </a:lnTo>
                    <a:lnTo>
                      <a:pt x="1921" y="1105"/>
                    </a:lnTo>
                    <a:lnTo>
                      <a:pt x="1909" y="1105"/>
                    </a:lnTo>
                    <a:lnTo>
                      <a:pt x="1889" y="1105"/>
                    </a:lnTo>
                    <a:lnTo>
                      <a:pt x="1870" y="1105"/>
                    </a:lnTo>
                    <a:lnTo>
                      <a:pt x="1852" y="1105"/>
                    </a:lnTo>
                    <a:lnTo>
                      <a:pt x="1840" y="1113"/>
                    </a:lnTo>
                    <a:lnTo>
                      <a:pt x="1824" y="1123"/>
                    </a:lnTo>
                    <a:lnTo>
                      <a:pt x="1811" y="1140"/>
                    </a:lnTo>
                    <a:lnTo>
                      <a:pt x="1800" y="1164"/>
                    </a:lnTo>
                    <a:lnTo>
                      <a:pt x="1799" y="1193"/>
                    </a:lnTo>
                    <a:lnTo>
                      <a:pt x="1800" y="1215"/>
                    </a:lnTo>
                    <a:lnTo>
                      <a:pt x="1816" y="1234"/>
                    </a:lnTo>
                    <a:lnTo>
                      <a:pt x="1832" y="1248"/>
                    </a:lnTo>
                    <a:lnTo>
                      <a:pt x="1848" y="1260"/>
                    </a:lnTo>
                    <a:lnTo>
                      <a:pt x="1868" y="1271"/>
                    </a:lnTo>
                    <a:lnTo>
                      <a:pt x="1886" y="1275"/>
                    </a:lnTo>
                    <a:lnTo>
                      <a:pt x="1898" y="1279"/>
                    </a:lnTo>
                    <a:lnTo>
                      <a:pt x="1914" y="1279"/>
                    </a:lnTo>
                    <a:lnTo>
                      <a:pt x="1930" y="1277"/>
                    </a:lnTo>
                    <a:lnTo>
                      <a:pt x="1943" y="1273"/>
                    </a:lnTo>
                    <a:lnTo>
                      <a:pt x="1962" y="1267"/>
                    </a:lnTo>
                    <a:lnTo>
                      <a:pt x="1978" y="1258"/>
                    </a:lnTo>
                    <a:lnTo>
                      <a:pt x="1991" y="1248"/>
                    </a:lnTo>
                    <a:lnTo>
                      <a:pt x="2007" y="1240"/>
                    </a:lnTo>
                    <a:lnTo>
                      <a:pt x="2019" y="1230"/>
                    </a:lnTo>
                    <a:lnTo>
                      <a:pt x="2041" y="1228"/>
                    </a:lnTo>
                    <a:lnTo>
                      <a:pt x="2053" y="1246"/>
                    </a:lnTo>
                    <a:lnTo>
                      <a:pt x="2053" y="1271"/>
                    </a:lnTo>
                    <a:lnTo>
                      <a:pt x="2041" y="1293"/>
                    </a:lnTo>
                    <a:lnTo>
                      <a:pt x="2032" y="1308"/>
                    </a:lnTo>
                    <a:lnTo>
                      <a:pt x="2037" y="1316"/>
                    </a:lnTo>
                    <a:lnTo>
                      <a:pt x="2053" y="1324"/>
                    </a:lnTo>
                    <a:lnTo>
                      <a:pt x="2076" y="1326"/>
                    </a:lnTo>
                    <a:lnTo>
                      <a:pt x="2098" y="1330"/>
                    </a:lnTo>
                    <a:lnTo>
                      <a:pt x="2119" y="1342"/>
                    </a:lnTo>
                    <a:lnTo>
                      <a:pt x="2139" y="1357"/>
                    </a:lnTo>
                    <a:lnTo>
                      <a:pt x="2151" y="1385"/>
                    </a:lnTo>
                    <a:lnTo>
                      <a:pt x="2155" y="1406"/>
                    </a:lnTo>
                    <a:lnTo>
                      <a:pt x="2158" y="1422"/>
                    </a:lnTo>
                    <a:lnTo>
                      <a:pt x="2160" y="1438"/>
                    </a:lnTo>
                    <a:lnTo>
                      <a:pt x="2174" y="1445"/>
                    </a:lnTo>
                    <a:lnTo>
                      <a:pt x="2187" y="1451"/>
                    </a:lnTo>
                    <a:lnTo>
                      <a:pt x="2208" y="1457"/>
                    </a:lnTo>
                    <a:lnTo>
                      <a:pt x="2229" y="1459"/>
                    </a:lnTo>
                    <a:lnTo>
                      <a:pt x="2249" y="1461"/>
                    </a:lnTo>
                    <a:lnTo>
                      <a:pt x="2265" y="1461"/>
                    </a:lnTo>
                    <a:lnTo>
                      <a:pt x="2270" y="1459"/>
                    </a:lnTo>
                    <a:lnTo>
                      <a:pt x="2274" y="1459"/>
                    </a:lnTo>
                    <a:lnTo>
                      <a:pt x="2274" y="1461"/>
                    </a:lnTo>
                    <a:lnTo>
                      <a:pt x="2270" y="1467"/>
                    </a:lnTo>
                    <a:lnTo>
                      <a:pt x="2265" y="1473"/>
                    </a:lnTo>
                    <a:lnTo>
                      <a:pt x="2253" y="1483"/>
                    </a:lnTo>
                    <a:lnTo>
                      <a:pt x="2240" y="1485"/>
                    </a:lnTo>
                    <a:lnTo>
                      <a:pt x="2228" y="1485"/>
                    </a:lnTo>
                    <a:lnTo>
                      <a:pt x="2208" y="1483"/>
                    </a:lnTo>
                    <a:lnTo>
                      <a:pt x="2196" y="1483"/>
                    </a:lnTo>
                    <a:lnTo>
                      <a:pt x="2176" y="1477"/>
                    </a:lnTo>
                    <a:lnTo>
                      <a:pt x="2158" y="1473"/>
                    </a:lnTo>
                    <a:lnTo>
                      <a:pt x="2139" y="1471"/>
                    </a:lnTo>
                    <a:lnTo>
                      <a:pt x="2130" y="1467"/>
                    </a:lnTo>
                    <a:lnTo>
                      <a:pt x="2123" y="1463"/>
                    </a:lnTo>
                    <a:lnTo>
                      <a:pt x="2110" y="1459"/>
                    </a:lnTo>
                    <a:lnTo>
                      <a:pt x="2091" y="1451"/>
                    </a:lnTo>
                    <a:lnTo>
                      <a:pt x="2073" y="1441"/>
                    </a:lnTo>
                    <a:lnTo>
                      <a:pt x="2044" y="1428"/>
                    </a:lnTo>
                    <a:lnTo>
                      <a:pt x="2025" y="1416"/>
                    </a:lnTo>
                    <a:lnTo>
                      <a:pt x="2009" y="1406"/>
                    </a:lnTo>
                    <a:lnTo>
                      <a:pt x="2000" y="1395"/>
                    </a:lnTo>
                    <a:lnTo>
                      <a:pt x="1987" y="1389"/>
                    </a:lnTo>
                    <a:lnTo>
                      <a:pt x="1978" y="1381"/>
                    </a:lnTo>
                    <a:lnTo>
                      <a:pt x="1962" y="1373"/>
                    </a:lnTo>
                    <a:lnTo>
                      <a:pt x="1939" y="1367"/>
                    </a:lnTo>
                    <a:lnTo>
                      <a:pt x="1911" y="1357"/>
                    </a:lnTo>
                    <a:lnTo>
                      <a:pt x="1889" y="1353"/>
                    </a:lnTo>
                    <a:lnTo>
                      <a:pt x="1864" y="1346"/>
                    </a:lnTo>
                    <a:lnTo>
                      <a:pt x="1843" y="1342"/>
                    </a:lnTo>
                    <a:lnTo>
                      <a:pt x="1820" y="1334"/>
                    </a:lnTo>
                    <a:lnTo>
                      <a:pt x="1799" y="1328"/>
                    </a:lnTo>
                    <a:lnTo>
                      <a:pt x="1779" y="1324"/>
                    </a:lnTo>
                    <a:lnTo>
                      <a:pt x="1763" y="1318"/>
                    </a:lnTo>
                    <a:lnTo>
                      <a:pt x="1745" y="1312"/>
                    </a:lnTo>
                    <a:lnTo>
                      <a:pt x="1726" y="1308"/>
                    </a:lnTo>
                    <a:lnTo>
                      <a:pt x="1706" y="1297"/>
                    </a:lnTo>
                    <a:lnTo>
                      <a:pt x="1690" y="1287"/>
                    </a:lnTo>
                    <a:lnTo>
                      <a:pt x="1672" y="1273"/>
                    </a:lnTo>
                    <a:lnTo>
                      <a:pt x="1656" y="1260"/>
                    </a:lnTo>
                    <a:lnTo>
                      <a:pt x="1644" y="1248"/>
                    </a:lnTo>
                    <a:lnTo>
                      <a:pt x="1628" y="1238"/>
                    </a:lnTo>
                    <a:lnTo>
                      <a:pt x="1622" y="1234"/>
                    </a:lnTo>
                    <a:lnTo>
                      <a:pt x="1606" y="1222"/>
                    </a:lnTo>
                    <a:lnTo>
                      <a:pt x="1587" y="1209"/>
                    </a:lnTo>
                    <a:lnTo>
                      <a:pt x="1571" y="1195"/>
                    </a:lnTo>
                    <a:lnTo>
                      <a:pt x="1542" y="1189"/>
                    </a:lnTo>
                    <a:lnTo>
                      <a:pt x="1526" y="1187"/>
                    </a:lnTo>
                    <a:lnTo>
                      <a:pt x="1508" y="1183"/>
                    </a:lnTo>
                    <a:lnTo>
                      <a:pt x="1485" y="1177"/>
                    </a:lnTo>
                    <a:lnTo>
                      <a:pt x="1464" y="1174"/>
                    </a:lnTo>
                    <a:lnTo>
                      <a:pt x="1442" y="1164"/>
                    </a:lnTo>
                    <a:lnTo>
                      <a:pt x="1419" y="1156"/>
                    </a:lnTo>
                    <a:lnTo>
                      <a:pt x="1403" y="1146"/>
                    </a:lnTo>
                    <a:lnTo>
                      <a:pt x="1386" y="1136"/>
                    </a:lnTo>
                    <a:lnTo>
                      <a:pt x="1350" y="1113"/>
                    </a:lnTo>
                    <a:lnTo>
                      <a:pt x="1321" y="1091"/>
                    </a:lnTo>
                    <a:lnTo>
                      <a:pt x="1300" y="1068"/>
                    </a:lnTo>
                    <a:lnTo>
                      <a:pt x="1291" y="1046"/>
                    </a:lnTo>
                    <a:lnTo>
                      <a:pt x="1277" y="1027"/>
                    </a:lnTo>
                    <a:lnTo>
                      <a:pt x="1272" y="1007"/>
                    </a:lnTo>
                    <a:lnTo>
                      <a:pt x="1263" y="988"/>
                    </a:lnTo>
                    <a:lnTo>
                      <a:pt x="1248" y="970"/>
                    </a:lnTo>
                    <a:lnTo>
                      <a:pt x="1243" y="962"/>
                    </a:lnTo>
                    <a:lnTo>
                      <a:pt x="1231" y="952"/>
                    </a:lnTo>
                    <a:lnTo>
                      <a:pt x="1215" y="943"/>
                    </a:lnTo>
                    <a:lnTo>
                      <a:pt x="1195" y="929"/>
                    </a:lnTo>
                    <a:lnTo>
                      <a:pt x="1177" y="921"/>
                    </a:lnTo>
                    <a:lnTo>
                      <a:pt x="1154" y="906"/>
                    </a:lnTo>
                    <a:lnTo>
                      <a:pt x="1142" y="892"/>
                    </a:lnTo>
                    <a:lnTo>
                      <a:pt x="1126" y="876"/>
                    </a:lnTo>
                    <a:lnTo>
                      <a:pt x="1117" y="845"/>
                    </a:lnTo>
                    <a:lnTo>
                      <a:pt x="1117" y="810"/>
                    </a:lnTo>
                    <a:lnTo>
                      <a:pt x="1126" y="778"/>
                    </a:lnTo>
                    <a:lnTo>
                      <a:pt x="1136" y="759"/>
                    </a:lnTo>
                    <a:lnTo>
                      <a:pt x="1142" y="737"/>
                    </a:lnTo>
                    <a:lnTo>
                      <a:pt x="1142" y="708"/>
                    </a:lnTo>
                    <a:lnTo>
                      <a:pt x="1136" y="673"/>
                    </a:lnTo>
                    <a:lnTo>
                      <a:pt x="1126" y="640"/>
                    </a:lnTo>
                    <a:lnTo>
                      <a:pt x="1111" y="616"/>
                    </a:lnTo>
                    <a:lnTo>
                      <a:pt x="1101" y="600"/>
                    </a:lnTo>
                    <a:lnTo>
                      <a:pt x="1083" y="593"/>
                    </a:lnTo>
                    <a:lnTo>
                      <a:pt x="1056" y="579"/>
                    </a:lnTo>
                    <a:lnTo>
                      <a:pt x="1035" y="563"/>
                    </a:lnTo>
                    <a:lnTo>
                      <a:pt x="1022" y="548"/>
                    </a:lnTo>
                    <a:lnTo>
                      <a:pt x="1010" y="534"/>
                    </a:lnTo>
                    <a:lnTo>
                      <a:pt x="1003" y="514"/>
                    </a:lnTo>
                    <a:lnTo>
                      <a:pt x="987" y="497"/>
                    </a:lnTo>
                    <a:lnTo>
                      <a:pt x="965" y="481"/>
                    </a:lnTo>
                    <a:lnTo>
                      <a:pt x="940" y="475"/>
                    </a:lnTo>
                    <a:lnTo>
                      <a:pt x="915" y="475"/>
                    </a:lnTo>
                    <a:lnTo>
                      <a:pt x="905" y="477"/>
                    </a:lnTo>
                    <a:lnTo>
                      <a:pt x="887" y="475"/>
                    </a:lnTo>
                    <a:lnTo>
                      <a:pt x="871" y="469"/>
                    </a:lnTo>
                    <a:lnTo>
                      <a:pt x="855" y="463"/>
                    </a:lnTo>
                    <a:lnTo>
                      <a:pt x="834" y="460"/>
                    </a:lnTo>
                    <a:lnTo>
                      <a:pt x="814" y="452"/>
                    </a:lnTo>
                    <a:lnTo>
                      <a:pt x="794" y="446"/>
                    </a:lnTo>
                    <a:lnTo>
                      <a:pt x="782" y="442"/>
                    </a:lnTo>
                    <a:lnTo>
                      <a:pt x="753" y="432"/>
                    </a:lnTo>
                    <a:lnTo>
                      <a:pt x="739" y="426"/>
                    </a:lnTo>
                    <a:lnTo>
                      <a:pt x="720" y="418"/>
                    </a:lnTo>
                    <a:lnTo>
                      <a:pt x="695" y="413"/>
                    </a:lnTo>
                    <a:lnTo>
                      <a:pt x="679" y="413"/>
                    </a:lnTo>
                    <a:lnTo>
                      <a:pt x="666" y="411"/>
                    </a:lnTo>
                    <a:lnTo>
                      <a:pt x="650" y="413"/>
                    </a:lnTo>
                    <a:lnTo>
                      <a:pt x="631" y="413"/>
                    </a:lnTo>
                    <a:lnTo>
                      <a:pt x="615" y="413"/>
                    </a:lnTo>
                    <a:lnTo>
                      <a:pt x="597" y="411"/>
                    </a:lnTo>
                    <a:lnTo>
                      <a:pt x="577" y="407"/>
                    </a:lnTo>
                    <a:lnTo>
                      <a:pt x="559" y="401"/>
                    </a:lnTo>
                    <a:lnTo>
                      <a:pt x="540" y="393"/>
                    </a:lnTo>
                    <a:lnTo>
                      <a:pt x="527" y="387"/>
                    </a:lnTo>
                    <a:lnTo>
                      <a:pt x="508" y="385"/>
                    </a:lnTo>
                    <a:lnTo>
                      <a:pt x="490" y="383"/>
                    </a:lnTo>
                    <a:lnTo>
                      <a:pt x="474" y="383"/>
                    </a:lnTo>
                    <a:lnTo>
                      <a:pt x="451" y="383"/>
                    </a:lnTo>
                    <a:lnTo>
                      <a:pt x="426" y="385"/>
                    </a:lnTo>
                    <a:lnTo>
                      <a:pt x="401" y="387"/>
                    </a:lnTo>
                    <a:lnTo>
                      <a:pt x="372" y="393"/>
                    </a:lnTo>
                    <a:lnTo>
                      <a:pt x="347" y="407"/>
                    </a:lnTo>
                    <a:lnTo>
                      <a:pt x="331" y="420"/>
                    </a:lnTo>
                    <a:lnTo>
                      <a:pt x="310" y="436"/>
                    </a:lnTo>
                    <a:lnTo>
                      <a:pt x="290" y="450"/>
                    </a:lnTo>
                    <a:lnTo>
                      <a:pt x="269" y="463"/>
                    </a:lnTo>
                    <a:lnTo>
                      <a:pt x="246" y="475"/>
                    </a:lnTo>
                    <a:lnTo>
                      <a:pt x="221" y="475"/>
                    </a:lnTo>
                    <a:lnTo>
                      <a:pt x="196" y="465"/>
                    </a:lnTo>
                    <a:lnTo>
                      <a:pt x="180" y="458"/>
                    </a:lnTo>
                    <a:lnTo>
                      <a:pt x="171" y="446"/>
                    </a:lnTo>
                    <a:lnTo>
                      <a:pt x="148" y="432"/>
                    </a:lnTo>
                    <a:lnTo>
                      <a:pt x="127" y="418"/>
                    </a:lnTo>
                    <a:lnTo>
                      <a:pt x="118" y="393"/>
                    </a:lnTo>
                    <a:lnTo>
                      <a:pt x="118" y="362"/>
                    </a:lnTo>
                    <a:lnTo>
                      <a:pt x="130" y="325"/>
                    </a:lnTo>
                    <a:lnTo>
                      <a:pt x="139" y="303"/>
                    </a:lnTo>
                    <a:lnTo>
                      <a:pt x="132" y="287"/>
                    </a:lnTo>
                    <a:lnTo>
                      <a:pt x="123" y="282"/>
                    </a:lnTo>
                    <a:lnTo>
                      <a:pt x="104" y="276"/>
                    </a:lnTo>
                    <a:lnTo>
                      <a:pt x="86" y="274"/>
                    </a:lnTo>
                    <a:lnTo>
                      <a:pt x="61" y="268"/>
                    </a:lnTo>
                    <a:lnTo>
                      <a:pt x="34" y="264"/>
                    </a:lnTo>
                    <a:lnTo>
                      <a:pt x="13" y="254"/>
                    </a:lnTo>
                    <a:lnTo>
                      <a:pt x="0" y="244"/>
                    </a:lnTo>
                    <a:lnTo>
                      <a:pt x="0" y="227"/>
                    </a:lnTo>
                    <a:lnTo>
                      <a:pt x="9" y="205"/>
                    </a:lnTo>
                    <a:lnTo>
                      <a:pt x="29" y="182"/>
                    </a:lnTo>
                    <a:lnTo>
                      <a:pt x="54" y="162"/>
                    </a:lnTo>
                    <a:lnTo>
                      <a:pt x="79" y="139"/>
                    </a:lnTo>
                    <a:lnTo>
                      <a:pt x="104" y="121"/>
                    </a:lnTo>
                    <a:lnTo>
                      <a:pt x="130" y="111"/>
                    </a:lnTo>
                    <a:lnTo>
                      <a:pt x="152" y="100"/>
                    </a:lnTo>
                    <a:lnTo>
                      <a:pt x="171" y="88"/>
                    </a:lnTo>
                    <a:lnTo>
                      <a:pt x="193" y="76"/>
                    </a:lnTo>
                    <a:lnTo>
                      <a:pt x="217" y="64"/>
                    </a:lnTo>
                    <a:lnTo>
                      <a:pt x="253" y="57"/>
                    </a:lnTo>
                    <a:lnTo>
                      <a:pt x="299" y="53"/>
                    </a:lnTo>
                    <a:lnTo>
                      <a:pt x="360" y="53"/>
                    </a:lnTo>
                    <a:lnTo>
                      <a:pt x="435" y="57"/>
                    </a:lnTo>
                    <a:lnTo>
                      <a:pt x="474" y="72"/>
                    </a:lnTo>
                    <a:lnTo>
                      <a:pt x="502" y="82"/>
                    </a:lnTo>
                    <a:lnTo>
                      <a:pt x="527" y="90"/>
                    </a:lnTo>
                    <a:lnTo>
                      <a:pt x="549" y="96"/>
                    </a:lnTo>
                    <a:lnTo>
                      <a:pt x="568" y="98"/>
                    </a:lnTo>
                    <a:lnTo>
                      <a:pt x="584" y="102"/>
                    </a:lnTo>
                    <a:lnTo>
                      <a:pt x="602" y="104"/>
                    </a:lnTo>
                    <a:lnTo>
                      <a:pt x="618" y="109"/>
                    </a:lnTo>
                    <a:lnTo>
                      <a:pt x="641" y="113"/>
                    </a:lnTo>
                    <a:lnTo>
                      <a:pt x="670" y="115"/>
                    </a:lnTo>
                    <a:lnTo>
                      <a:pt x="704" y="117"/>
                    </a:lnTo>
                    <a:lnTo>
                      <a:pt x="745" y="121"/>
                    </a:lnTo>
                    <a:lnTo>
                      <a:pt x="782" y="127"/>
                    </a:lnTo>
                    <a:lnTo>
                      <a:pt x="818" y="127"/>
                    </a:lnTo>
                    <a:lnTo>
                      <a:pt x="850" y="127"/>
                    </a:lnTo>
                    <a:lnTo>
                      <a:pt x="871" y="127"/>
                    </a:lnTo>
                    <a:lnTo>
                      <a:pt x="892" y="121"/>
                    </a:lnTo>
                    <a:lnTo>
                      <a:pt x="921" y="121"/>
                    </a:lnTo>
                    <a:lnTo>
                      <a:pt x="956" y="121"/>
                    </a:lnTo>
                    <a:lnTo>
                      <a:pt x="990" y="121"/>
                    </a:lnTo>
                    <a:lnTo>
                      <a:pt x="1028" y="121"/>
                    </a:lnTo>
                    <a:lnTo>
                      <a:pt x="1060" y="127"/>
                    </a:lnTo>
                    <a:lnTo>
                      <a:pt x="1088" y="127"/>
                    </a:lnTo>
                    <a:lnTo>
                      <a:pt x="1108" y="127"/>
                    </a:lnTo>
                    <a:lnTo>
                      <a:pt x="1124" y="127"/>
                    </a:lnTo>
                    <a:lnTo>
                      <a:pt x="1142" y="129"/>
                    </a:lnTo>
                    <a:lnTo>
                      <a:pt x="1165" y="131"/>
                    </a:lnTo>
                    <a:lnTo>
                      <a:pt x="1183" y="133"/>
                    </a:lnTo>
                    <a:lnTo>
                      <a:pt x="1206" y="135"/>
                    </a:lnTo>
                    <a:lnTo>
                      <a:pt x="1227" y="139"/>
                    </a:lnTo>
                    <a:lnTo>
                      <a:pt x="1248" y="143"/>
                    </a:lnTo>
                    <a:lnTo>
                      <a:pt x="1268" y="149"/>
                    </a:lnTo>
                    <a:lnTo>
                      <a:pt x="1293" y="152"/>
                    </a:lnTo>
                    <a:lnTo>
                      <a:pt x="1321" y="158"/>
                    </a:lnTo>
                    <a:lnTo>
                      <a:pt x="1362" y="162"/>
                    </a:lnTo>
                    <a:lnTo>
                      <a:pt x="1403" y="166"/>
                    </a:lnTo>
                    <a:lnTo>
                      <a:pt x="1442" y="170"/>
                    </a:lnTo>
                    <a:lnTo>
                      <a:pt x="1480" y="176"/>
                    </a:lnTo>
                    <a:lnTo>
                      <a:pt x="1512" y="178"/>
                    </a:lnTo>
                    <a:lnTo>
                      <a:pt x="1533" y="178"/>
                    </a:lnTo>
                    <a:lnTo>
                      <a:pt x="1555" y="178"/>
                    </a:lnTo>
                    <a:lnTo>
                      <a:pt x="1587" y="178"/>
                    </a:lnTo>
                    <a:lnTo>
                      <a:pt x="1624" y="176"/>
                    </a:lnTo>
                    <a:lnTo>
                      <a:pt x="1669" y="172"/>
                    </a:lnTo>
                    <a:lnTo>
                      <a:pt x="1706" y="170"/>
                    </a:lnTo>
                    <a:lnTo>
                      <a:pt x="1747" y="166"/>
                    </a:lnTo>
                    <a:lnTo>
                      <a:pt x="1779" y="160"/>
                    </a:lnTo>
                    <a:lnTo>
                      <a:pt x="1811" y="152"/>
                    </a:lnTo>
                    <a:lnTo>
                      <a:pt x="1845" y="139"/>
                    </a:lnTo>
                    <a:lnTo>
                      <a:pt x="1868" y="131"/>
                    </a:lnTo>
                    <a:lnTo>
                      <a:pt x="1873" y="119"/>
                    </a:lnTo>
                    <a:lnTo>
                      <a:pt x="1877" y="111"/>
                    </a:lnTo>
                    <a:lnTo>
                      <a:pt x="1870" y="100"/>
                    </a:lnTo>
                    <a:lnTo>
                      <a:pt x="1852" y="84"/>
                    </a:lnTo>
                    <a:lnTo>
                      <a:pt x="1836" y="72"/>
                    </a:lnTo>
                    <a:lnTo>
                      <a:pt x="1820" y="62"/>
                    </a:lnTo>
                    <a:lnTo>
                      <a:pt x="1816" y="51"/>
                    </a:lnTo>
                    <a:lnTo>
                      <a:pt x="1824" y="35"/>
                    </a:lnTo>
                    <a:lnTo>
                      <a:pt x="1840" y="19"/>
                    </a:lnTo>
                    <a:lnTo>
                      <a:pt x="1852" y="4"/>
                    </a:lnTo>
                    <a:lnTo>
                      <a:pt x="1873" y="0"/>
                    </a:lnTo>
                    <a:lnTo>
                      <a:pt x="1897" y="2"/>
                    </a:lnTo>
                    <a:lnTo>
                      <a:pt x="1925" y="12"/>
                    </a:lnTo>
                    <a:lnTo>
                      <a:pt x="1953" y="17"/>
                    </a:lnTo>
                    <a:lnTo>
                      <a:pt x="1966" y="27"/>
                    </a:lnTo>
                    <a:lnTo>
                      <a:pt x="1968" y="43"/>
                    </a:lnTo>
                    <a:lnTo>
                      <a:pt x="1968" y="57"/>
                    </a:lnTo>
                    <a:lnTo>
                      <a:pt x="1968" y="70"/>
                    </a:lnTo>
                    <a:lnTo>
                      <a:pt x="1978" y="82"/>
                    </a:lnTo>
                    <a:lnTo>
                      <a:pt x="1994" y="100"/>
                    </a:lnTo>
                    <a:lnTo>
                      <a:pt x="2019" y="111"/>
                    </a:lnTo>
                    <a:lnTo>
                      <a:pt x="2053" y="115"/>
                    </a:lnTo>
                    <a:lnTo>
                      <a:pt x="2073" y="115"/>
                    </a:lnTo>
                    <a:lnTo>
                      <a:pt x="2089" y="115"/>
                    </a:lnTo>
                    <a:lnTo>
                      <a:pt x="2107" y="117"/>
                    </a:lnTo>
                    <a:lnTo>
                      <a:pt x="2126" y="119"/>
                    </a:lnTo>
                    <a:lnTo>
                      <a:pt x="2146" y="127"/>
                    </a:lnTo>
                    <a:lnTo>
                      <a:pt x="2160" y="129"/>
                    </a:lnTo>
                    <a:lnTo>
                      <a:pt x="2180" y="131"/>
                    </a:lnTo>
                    <a:lnTo>
                      <a:pt x="2199" y="133"/>
                    </a:lnTo>
                    <a:lnTo>
                      <a:pt x="2228" y="135"/>
                    </a:lnTo>
                    <a:lnTo>
                      <a:pt x="2242" y="139"/>
                    </a:lnTo>
                    <a:lnTo>
                      <a:pt x="2242" y="150"/>
                    </a:lnTo>
                    <a:lnTo>
                      <a:pt x="2240" y="162"/>
                    </a:lnTo>
                    <a:lnTo>
                      <a:pt x="2229" y="170"/>
                    </a:lnTo>
                    <a:lnTo>
                      <a:pt x="2224" y="178"/>
                    </a:lnTo>
                    <a:lnTo>
                      <a:pt x="2208" y="182"/>
                    </a:lnTo>
                    <a:lnTo>
                      <a:pt x="2196" y="186"/>
                    </a:lnTo>
                    <a:lnTo>
                      <a:pt x="2176" y="188"/>
                    </a:lnTo>
                    <a:lnTo>
                      <a:pt x="2158" y="192"/>
                    </a:lnTo>
                    <a:lnTo>
                      <a:pt x="2139" y="192"/>
                    </a:lnTo>
                    <a:lnTo>
                      <a:pt x="2123" y="194"/>
                    </a:lnTo>
                    <a:lnTo>
                      <a:pt x="2089" y="199"/>
                    </a:lnTo>
                    <a:lnTo>
                      <a:pt x="2064" y="209"/>
                    </a:lnTo>
                    <a:lnTo>
                      <a:pt x="2037" y="219"/>
                    </a:lnTo>
                    <a:lnTo>
                      <a:pt x="2016" y="233"/>
                    </a:lnTo>
                    <a:lnTo>
                      <a:pt x="1994" y="248"/>
                    </a:lnTo>
                    <a:lnTo>
                      <a:pt x="1968" y="266"/>
                    </a:lnTo>
                    <a:lnTo>
                      <a:pt x="1939" y="285"/>
                    </a:lnTo>
                    <a:lnTo>
                      <a:pt x="1914" y="313"/>
                    </a:lnTo>
                    <a:lnTo>
                      <a:pt x="1898" y="348"/>
                    </a:lnTo>
                    <a:lnTo>
                      <a:pt x="1898" y="393"/>
                    </a:lnTo>
                    <a:lnTo>
                      <a:pt x="1909" y="432"/>
                    </a:lnTo>
                    <a:lnTo>
                      <a:pt x="1914" y="462"/>
                    </a:lnTo>
                    <a:lnTo>
                      <a:pt x="1925" y="475"/>
                    </a:lnTo>
                    <a:lnTo>
                      <a:pt x="1939" y="477"/>
                    </a:lnTo>
                    <a:lnTo>
                      <a:pt x="1959" y="475"/>
                    </a:lnTo>
                    <a:lnTo>
                      <a:pt x="1978" y="475"/>
                    </a:lnTo>
                    <a:lnTo>
                      <a:pt x="2000" y="477"/>
                    </a:lnTo>
                    <a:lnTo>
                      <a:pt x="2025" y="479"/>
                    </a:lnTo>
                    <a:lnTo>
                      <a:pt x="2044" y="485"/>
                    </a:lnTo>
                    <a:lnTo>
                      <a:pt x="2066" y="495"/>
                    </a:lnTo>
                    <a:lnTo>
                      <a:pt x="2089" y="499"/>
                    </a:lnTo>
                    <a:lnTo>
                      <a:pt x="2107" y="503"/>
                    </a:lnTo>
                    <a:lnTo>
                      <a:pt x="2123" y="506"/>
                    </a:lnTo>
                    <a:lnTo>
                      <a:pt x="2139" y="506"/>
                    </a:lnTo>
                    <a:lnTo>
                      <a:pt x="2158" y="506"/>
                    </a:lnTo>
                    <a:lnTo>
                      <a:pt x="2174" y="512"/>
                    </a:lnTo>
                    <a:lnTo>
                      <a:pt x="2183" y="518"/>
                    </a:lnTo>
                    <a:lnTo>
                      <a:pt x="2187" y="532"/>
                    </a:lnTo>
                    <a:lnTo>
                      <a:pt x="2196" y="544"/>
                    </a:lnTo>
                    <a:lnTo>
                      <a:pt x="2205" y="551"/>
                    </a:lnTo>
                    <a:lnTo>
                      <a:pt x="2221" y="557"/>
                    </a:lnTo>
                    <a:lnTo>
                      <a:pt x="2240" y="559"/>
                    </a:lnTo>
                    <a:lnTo>
                      <a:pt x="2249" y="551"/>
                    </a:lnTo>
                    <a:lnTo>
                      <a:pt x="2253" y="532"/>
                    </a:lnTo>
                    <a:lnTo>
                      <a:pt x="2253" y="508"/>
                    </a:lnTo>
                    <a:lnTo>
                      <a:pt x="2246" y="485"/>
                    </a:lnTo>
                    <a:lnTo>
                      <a:pt x="2249" y="475"/>
                    </a:lnTo>
                    <a:lnTo>
                      <a:pt x="2269" y="463"/>
                    </a:lnTo>
                    <a:lnTo>
                      <a:pt x="2297" y="460"/>
                    </a:lnTo>
                    <a:lnTo>
                      <a:pt x="2322" y="450"/>
                    </a:lnTo>
                    <a:lnTo>
                      <a:pt x="2340" y="442"/>
                    </a:lnTo>
                    <a:lnTo>
                      <a:pt x="2338" y="424"/>
                    </a:lnTo>
                    <a:lnTo>
                      <a:pt x="2326" y="409"/>
                    </a:lnTo>
                    <a:lnTo>
                      <a:pt x="2302" y="397"/>
                    </a:lnTo>
                    <a:lnTo>
                      <a:pt x="2290" y="383"/>
                    </a:lnTo>
                    <a:lnTo>
                      <a:pt x="2281" y="368"/>
                    </a:lnTo>
                    <a:lnTo>
                      <a:pt x="2286" y="352"/>
                    </a:lnTo>
                    <a:lnTo>
                      <a:pt x="2294" y="334"/>
                    </a:lnTo>
                    <a:lnTo>
                      <a:pt x="2315" y="325"/>
                    </a:lnTo>
                    <a:lnTo>
                      <a:pt x="2343" y="317"/>
                    </a:lnTo>
                    <a:lnTo>
                      <a:pt x="2375" y="325"/>
                    </a:lnTo>
                    <a:lnTo>
                      <a:pt x="2395" y="332"/>
                    </a:lnTo>
                    <a:lnTo>
                      <a:pt x="2409" y="344"/>
                    </a:lnTo>
                    <a:lnTo>
                      <a:pt x="2432" y="352"/>
                    </a:lnTo>
                    <a:lnTo>
                      <a:pt x="2454" y="360"/>
                    </a:lnTo>
                    <a:lnTo>
                      <a:pt x="2470" y="366"/>
                    </a:lnTo>
                    <a:lnTo>
                      <a:pt x="2486" y="373"/>
                    </a:lnTo>
                    <a:lnTo>
                      <a:pt x="2502" y="383"/>
                    </a:lnTo>
                    <a:lnTo>
                      <a:pt x="2514" y="397"/>
                    </a:lnTo>
                    <a:lnTo>
                      <a:pt x="2530" y="407"/>
                    </a:lnTo>
                    <a:lnTo>
                      <a:pt x="2546" y="409"/>
                    </a:lnTo>
                    <a:lnTo>
                      <a:pt x="2564" y="399"/>
                    </a:lnTo>
                    <a:lnTo>
                      <a:pt x="2587" y="383"/>
                    </a:lnTo>
                    <a:lnTo>
                      <a:pt x="2602" y="368"/>
                    </a:lnTo>
                    <a:lnTo>
                      <a:pt x="2616" y="362"/>
                    </a:lnTo>
                    <a:lnTo>
                      <a:pt x="2641" y="366"/>
                    </a:lnTo>
                    <a:lnTo>
                      <a:pt x="2662" y="379"/>
                    </a:lnTo>
                    <a:lnTo>
                      <a:pt x="2678" y="399"/>
                    </a:lnTo>
                    <a:lnTo>
                      <a:pt x="2687" y="413"/>
                    </a:lnTo>
                    <a:lnTo>
                      <a:pt x="2703" y="428"/>
                    </a:lnTo>
                    <a:lnTo>
                      <a:pt x="2719" y="442"/>
                    </a:lnTo>
                    <a:lnTo>
                      <a:pt x="2741" y="460"/>
                    </a:lnTo>
                    <a:lnTo>
                      <a:pt x="2760" y="477"/>
                    </a:lnTo>
                    <a:lnTo>
                      <a:pt x="2773" y="489"/>
                    </a:lnTo>
                    <a:lnTo>
                      <a:pt x="2780" y="501"/>
                    </a:lnTo>
                    <a:lnTo>
                      <a:pt x="2781" y="514"/>
                    </a:lnTo>
                    <a:lnTo>
                      <a:pt x="2792" y="524"/>
                    </a:lnTo>
                    <a:lnTo>
                      <a:pt x="2808" y="526"/>
                    </a:lnTo>
                    <a:lnTo>
                      <a:pt x="2830" y="524"/>
                    </a:lnTo>
                    <a:lnTo>
                      <a:pt x="2849" y="522"/>
                    </a:lnTo>
                    <a:lnTo>
                      <a:pt x="2863" y="524"/>
                    </a:lnTo>
                    <a:lnTo>
                      <a:pt x="2870" y="534"/>
                    </a:lnTo>
                    <a:lnTo>
                      <a:pt x="2867" y="553"/>
                    </a:lnTo>
                    <a:lnTo>
                      <a:pt x="2854" y="577"/>
                    </a:lnTo>
                    <a:lnTo>
                      <a:pt x="2838" y="595"/>
                    </a:lnTo>
                    <a:lnTo>
                      <a:pt x="2821" y="600"/>
                    </a:lnTo>
                    <a:lnTo>
                      <a:pt x="2797" y="604"/>
                    </a:lnTo>
                    <a:lnTo>
                      <a:pt x="2773" y="606"/>
                    </a:lnTo>
                    <a:lnTo>
                      <a:pt x="2751" y="610"/>
                    </a:lnTo>
                    <a:lnTo>
                      <a:pt x="2732" y="612"/>
                    </a:lnTo>
                    <a:lnTo>
                      <a:pt x="2712" y="614"/>
                    </a:lnTo>
                    <a:lnTo>
                      <a:pt x="2700" y="618"/>
                    </a:lnTo>
                    <a:lnTo>
                      <a:pt x="2694" y="632"/>
                    </a:lnTo>
                    <a:lnTo>
                      <a:pt x="2694" y="649"/>
                    </a:lnTo>
                    <a:lnTo>
                      <a:pt x="2698" y="669"/>
                    </a:lnTo>
                    <a:lnTo>
                      <a:pt x="2700" y="690"/>
                    </a:lnTo>
                    <a:lnTo>
                      <a:pt x="2694" y="708"/>
                    </a:lnTo>
                    <a:lnTo>
                      <a:pt x="2669" y="726"/>
                    </a:lnTo>
                    <a:lnTo>
                      <a:pt x="2634" y="737"/>
                    </a:lnTo>
                    <a:lnTo>
                      <a:pt x="2605" y="745"/>
                    </a:lnTo>
                    <a:lnTo>
                      <a:pt x="2584" y="751"/>
                    </a:lnTo>
                    <a:lnTo>
                      <a:pt x="2561" y="765"/>
                    </a:lnTo>
                    <a:lnTo>
                      <a:pt x="2539" y="778"/>
                    </a:lnTo>
                    <a:lnTo>
                      <a:pt x="2530" y="796"/>
                    </a:lnTo>
                    <a:lnTo>
                      <a:pt x="2518" y="812"/>
                    </a:lnTo>
                    <a:lnTo>
                      <a:pt x="2507" y="825"/>
                    </a:lnTo>
                    <a:lnTo>
                      <a:pt x="2489" y="831"/>
                    </a:lnTo>
                    <a:lnTo>
                      <a:pt x="2470" y="845"/>
                    </a:lnTo>
                    <a:lnTo>
                      <a:pt x="2454" y="855"/>
                    </a:lnTo>
                    <a:lnTo>
                      <a:pt x="2438" y="857"/>
                    </a:lnTo>
                    <a:lnTo>
                      <a:pt x="2420" y="861"/>
                    </a:lnTo>
                    <a:lnTo>
                      <a:pt x="2397" y="866"/>
                    </a:lnTo>
                    <a:lnTo>
                      <a:pt x="2384" y="876"/>
                    </a:lnTo>
                    <a:lnTo>
                      <a:pt x="2384" y="888"/>
                    </a:lnTo>
                    <a:lnTo>
                      <a:pt x="2384" y="898"/>
                    </a:lnTo>
                    <a:lnTo>
                      <a:pt x="2379" y="909"/>
                    </a:lnTo>
                    <a:lnTo>
                      <a:pt x="2372" y="925"/>
                    </a:lnTo>
                    <a:lnTo>
                      <a:pt x="2368" y="941"/>
                    </a:lnTo>
                    <a:lnTo>
                      <a:pt x="2363" y="958"/>
                    </a:lnTo>
                    <a:lnTo>
                      <a:pt x="2351" y="972"/>
                    </a:lnTo>
                    <a:lnTo>
                      <a:pt x="2343" y="986"/>
                    </a:lnTo>
                    <a:lnTo>
                      <a:pt x="2343" y="996"/>
                    </a:lnTo>
                    <a:lnTo>
                      <a:pt x="2340" y="1003"/>
                    </a:lnTo>
                    <a:lnTo>
                      <a:pt x="2322" y="1005"/>
                    </a:lnTo>
                    <a:lnTo>
                      <a:pt x="2299" y="1007"/>
                    </a:lnTo>
                    <a:lnTo>
                      <a:pt x="2286" y="1009"/>
                    </a:lnTo>
                    <a:lnTo>
                      <a:pt x="2274" y="1019"/>
                    </a:lnTo>
                    <a:lnTo>
                      <a:pt x="2265" y="1037"/>
                    </a:lnTo>
                    <a:lnTo>
                      <a:pt x="2269" y="1068"/>
                    </a:lnTo>
                    <a:lnTo>
                      <a:pt x="2278" y="1107"/>
                    </a:lnTo>
                    <a:lnTo>
                      <a:pt x="2281" y="1144"/>
                    </a:lnTo>
                    <a:lnTo>
                      <a:pt x="2265" y="1160"/>
                    </a:lnTo>
                    <a:lnTo>
                      <a:pt x="2242" y="1158"/>
                    </a:lnTo>
                    <a:lnTo>
                      <a:pt x="2224" y="1154"/>
                    </a:lnTo>
                    <a:lnTo>
                      <a:pt x="2212" y="1142"/>
                    </a:lnTo>
                    <a:lnTo>
                      <a:pt x="2201" y="1130"/>
                    </a:lnTo>
                    <a:lnTo>
                      <a:pt x="2192" y="1115"/>
                    </a:lnTo>
                    <a:lnTo>
                      <a:pt x="2183" y="1097"/>
                    </a:lnTo>
                    <a:lnTo>
                      <a:pt x="2176" y="1082"/>
                    </a:lnTo>
                    <a:lnTo>
                      <a:pt x="2174" y="1078"/>
                    </a:lnTo>
                    <a:lnTo>
                      <a:pt x="2167" y="1078"/>
                    </a:lnTo>
                    <a:lnTo>
                      <a:pt x="2146" y="1076"/>
                    </a:lnTo>
                    <a:lnTo>
                      <a:pt x="2119" y="1076"/>
                    </a:lnTo>
                    <a:lnTo>
                      <a:pt x="2098" y="107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2" name="Freeform 6"/>
              <p:cNvSpPr>
                <a:spLocks noChangeArrowheads="1"/>
              </p:cNvSpPr>
              <p:nvPr/>
            </p:nvSpPr>
            <p:spPr bwMode="auto">
              <a:xfrm>
                <a:off x="1643" y="2035"/>
                <a:ext cx="348" cy="188"/>
              </a:xfrm>
              <a:custGeom>
                <a:avLst/>
                <a:gdLst>
                  <a:gd name="T0" fmla="*/ 46 w 695"/>
                  <a:gd name="T1" fmla="*/ 6 h 380"/>
                  <a:gd name="T2" fmla="*/ 86 w 695"/>
                  <a:gd name="T3" fmla="*/ 0 h 380"/>
                  <a:gd name="T4" fmla="*/ 119 w 695"/>
                  <a:gd name="T5" fmla="*/ 4 h 380"/>
                  <a:gd name="T6" fmla="*/ 157 w 695"/>
                  <a:gd name="T7" fmla="*/ 8 h 380"/>
                  <a:gd name="T8" fmla="*/ 198 w 695"/>
                  <a:gd name="T9" fmla="*/ 18 h 380"/>
                  <a:gd name="T10" fmla="*/ 246 w 695"/>
                  <a:gd name="T11" fmla="*/ 28 h 380"/>
                  <a:gd name="T12" fmla="*/ 292 w 695"/>
                  <a:gd name="T13" fmla="*/ 41 h 380"/>
                  <a:gd name="T14" fmla="*/ 337 w 695"/>
                  <a:gd name="T15" fmla="*/ 51 h 380"/>
                  <a:gd name="T16" fmla="*/ 370 w 695"/>
                  <a:gd name="T17" fmla="*/ 57 h 380"/>
                  <a:gd name="T18" fmla="*/ 420 w 695"/>
                  <a:gd name="T19" fmla="*/ 65 h 380"/>
                  <a:gd name="T20" fmla="*/ 477 w 695"/>
                  <a:gd name="T21" fmla="*/ 82 h 380"/>
                  <a:gd name="T22" fmla="*/ 527 w 695"/>
                  <a:gd name="T23" fmla="*/ 106 h 380"/>
                  <a:gd name="T24" fmla="*/ 572 w 695"/>
                  <a:gd name="T25" fmla="*/ 141 h 380"/>
                  <a:gd name="T26" fmla="*/ 613 w 695"/>
                  <a:gd name="T27" fmla="*/ 212 h 380"/>
                  <a:gd name="T28" fmla="*/ 648 w 695"/>
                  <a:gd name="T29" fmla="*/ 241 h 380"/>
                  <a:gd name="T30" fmla="*/ 670 w 695"/>
                  <a:gd name="T31" fmla="*/ 278 h 380"/>
                  <a:gd name="T32" fmla="*/ 673 w 695"/>
                  <a:gd name="T33" fmla="*/ 315 h 380"/>
                  <a:gd name="T34" fmla="*/ 687 w 695"/>
                  <a:gd name="T35" fmla="*/ 343 h 380"/>
                  <a:gd name="T36" fmla="*/ 691 w 695"/>
                  <a:gd name="T37" fmla="*/ 362 h 380"/>
                  <a:gd name="T38" fmla="*/ 661 w 695"/>
                  <a:gd name="T39" fmla="*/ 376 h 380"/>
                  <a:gd name="T40" fmla="*/ 609 w 695"/>
                  <a:gd name="T41" fmla="*/ 380 h 380"/>
                  <a:gd name="T42" fmla="*/ 559 w 695"/>
                  <a:gd name="T43" fmla="*/ 372 h 380"/>
                  <a:gd name="T44" fmla="*/ 522 w 695"/>
                  <a:gd name="T45" fmla="*/ 347 h 380"/>
                  <a:gd name="T46" fmla="*/ 481 w 695"/>
                  <a:gd name="T47" fmla="*/ 325 h 380"/>
                  <a:gd name="T48" fmla="*/ 440 w 695"/>
                  <a:gd name="T49" fmla="*/ 307 h 380"/>
                  <a:gd name="T50" fmla="*/ 395 w 695"/>
                  <a:gd name="T51" fmla="*/ 298 h 380"/>
                  <a:gd name="T52" fmla="*/ 340 w 695"/>
                  <a:gd name="T53" fmla="*/ 290 h 380"/>
                  <a:gd name="T54" fmla="*/ 289 w 695"/>
                  <a:gd name="T55" fmla="*/ 260 h 380"/>
                  <a:gd name="T56" fmla="*/ 299 w 695"/>
                  <a:gd name="T57" fmla="*/ 239 h 380"/>
                  <a:gd name="T58" fmla="*/ 328 w 695"/>
                  <a:gd name="T59" fmla="*/ 229 h 380"/>
                  <a:gd name="T60" fmla="*/ 358 w 695"/>
                  <a:gd name="T61" fmla="*/ 227 h 380"/>
                  <a:gd name="T62" fmla="*/ 394 w 695"/>
                  <a:gd name="T63" fmla="*/ 227 h 380"/>
                  <a:gd name="T64" fmla="*/ 411 w 695"/>
                  <a:gd name="T65" fmla="*/ 212 h 380"/>
                  <a:gd name="T66" fmla="*/ 374 w 695"/>
                  <a:gd name="T67" fmla="*/ 172 h 380"/>
                  <a:gd name="T68" fmla="*/ 333 w 695"/>
                  <a:gd name="T69" fmla="*/ 151 h 380"/>
                  <a:gd name="T70" fmla="*/ 280 w 695"/>
                  <a:gd name="T71" fmla="*/ 141 h 380"/>
                  <a:gd name="T72" fmla="*/ 210 w 695"/>
                  <a:gd name="T73" fmla="*/ 131 h 380"/>
                  <a:gd name="T74" fmla="*/ 148 w 695"/>
                  <a:gd name="T75" fmla="*/ 122 h 380"/>
                  <a:gd name="T76" fmla="*/ 100 w 695"/>
                  <a:gd name="T77" fmla="*/ 110 h 380"/>
                  <a:gd name="T78" fmla="*/ 46 w 695"/>
                  <a:gd name="T79" fmla="*/ 90 h 380"/>
                  <a:gd name="T80" fmla="*/ 7 w 695"/>
                  <a:gd name="T81" fmla="*/ 59 h 380"/>
                  <a:gd name="T82" fmla="*/ 7 w 695"/>
                  <a:gd name="T83" fmla="*/ 2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5" h="380">
                    <a:moveTo>
                      <a:pt x="32" y="12"/>
                    </a:moveTo>
                    <a:lnTo>
                      <a:pt x="46" y="6"/>
                    </a:lnTo>
                    <a:lnTo>
                      <a:pt x="66" y="0"/>
                    </a:lnTo>
                    <a:lnTo>
                      <a:pt x="86" y="0"/>
                    </a:lnTo>
                    <a:lnTo>
                      <a:pt x="100" y="0"/>
                    </a:lnTo>
                    <a:lnTo>
                      <a:pt x="119" y="4"/>
                    </a:lnTo>
                    <a:lnTo>
                      <a:pt x="139" y="6"/>
                    </a:lnTo>
                    <a:lnTo>
                      <a:pt x="157" y="8"/>
                    </a:lnTo>
                    <a:lnTo>
                      <a:pt x="180" y="14"/>
                    </a:lnTo>
                    <a:lnTo>
                      <a:pt x="198" y="18"/>
                    </a:lnTo>
                    <a:lnTo>
                      <a:pt x="221" y="24"/>
                    </a:lnTo>
                    <a:lnTo>
                      <a:pt x="246" y="28"/>
                    </a:lnTo>
                    <a:lnTo>
                      <a:pt x="274" y="34"/>
                    </a:lnTo>
                    <a:lnTo>
                      <a:pt x="292" y="41"/>
                    </a:lnTo>
                    <a:lnTo>
                      <a:pt x="313" y="45"/>
                    </a:lnTo>
                    <a:lnTo>
                      <a:pt x="337" y="51"/>
                    </a:lnTo>
                    <a:lnTo>
                      <a:pt x="353" y="55"/>
                    </a:lnTo>
                    <a:lnTo>
                      <a:pt x="370" y="57"/>
                    </a:lnTo>
                    <a:lnTo>
                      <a:pt x="395" y="61"/>
                    </a:lnTo>
                    <a:lnTo>
                      <a:pt x="420" y="65"/>
                    </a:lnTo>
                    <a:lnTo>
                      <a:pt x="449" y="75"/>
                    </a:lnTo>
                    <a:lnTo>
                      <a:pt x="477" y="82"/>
                    </a:lnTo>
                    <a:lnTo>
                      <a:pt x="506" y="92"/>
                    </a:lnTo>
                    <a:lnTo>
                      <a:pt x="527" y="106"/>
                    </a:lnTo>
                    <a:lnTo>
                      <a:pt x="547" y="114"/>
                    </a:lnTo>
                    <a:lnTo>
                      <a:pt x="572" y="141"/>
                    </a:lnTo>
                    <a:lnTo>
                      <a:pt x="595" y="178"/>
                    </a:lnTo>
                    <a:lnTo>
                      <a:pt x="613" y="212"/>
                    </a:lnTo>
                    <a:lnTo>
                      <a:pt x="632" y="229"/>
                    </a:lnTo>
                    <a:lnTo>
                      <a:pt x="648" y="241"/>
                    </a:lnTo>
                    <a:lnTo>
                      <a:pt x="662" y="258"/>
                    </a:lnTo>
                    <a:lnTo>
                      <a:pt x="670" y="278"/>
                    </a:lnTo>
                    <a:lnTo>
                      <a:pt x="673" y="298"/>
                    </a:lnTo>
                    <a:lnTo>
                      <a:pt x="673" y="315"/>
                    </a:lnTo>
                    <a:lnTo>
                      <a:pt x="682" y="329"/>
                    </a:lnTo>
                    <a:lnTo>
                      <a:pt x="687" y="343"/>
                    </a:lnTo>
                    <a:lnTo>
                      <a:pt x="695" y="356"/>
                    </a:lnTo>
                    <a:lnTo>
                      <a:pt x="691" y="362"/>
                    </a:lnTo>
                    <a:lnTo>
                      <a:pt x="679" y="372"/>
                    </a:lnTo>
                    <a:lnTo>
                      <a:pt x="661" y="376"/>
                    </a:lnTo>
                    <a:lnTo>
                      <a:pt x="634" y="378"/>
                    </a:lnTo>
                    <a:lnTo>
                      <a:pt x="609" y="380"/>
                    </a:lnTo>
                    <a:lnTo>
                      <a:pt x="584" y="378"/>
                    </a:lnTo>
                    <a:lnTo>
                      <a:pt x="559" y="372"/>
                    </a:lnTo>
                    <a:lnTo>
                      <a:pt x="541" y="360"/>
                    </a:lnTo>
                    <a:lnTo>
                      <a:pt x="522" y="347"/>
                    </a:lnTo>
                    <a:lnTo>
                      <a:pt x="502" y="337"/>
                    </a:lnTo>
                    <a:lnTo>
                      <a:pt x="481" y="325"/>
                    </a:lnTo>
                    <a:lnTo>
                      <a:pt x="459" y="315"/>
                    </a:lnTo>
                    <a:lnTo>
                      <a:pt x="440" y="307"/>
                    </a:lnTo>
                    <a:lnTo>
                      <a:pt x="419" y="300"/>
                    </a:lnTo>
                    <a:lnTo>
                      <a:pt x="395" y="298"/>
                    </a:lnTo>
                    <a:lnTo>
                      <a:pt x="378" y="296"/>
                    </a:lnTo>
                    <a:lnTo>
                      <a:pt x="340" y="290"/>
                    </a:lnTo>
                    <a:lnTo>
                      <a:pt x="308" y="274"/>
                    </a:lnTo>
                    <a:lnTo>
                      <a:pt x="289" y="260"/>
                    </a:lnTo>
                    <a:lnTo>
                      <a:pt x="289" y="243"/>
                    </a:lnTo>
                    <a:lnTo>
                      <a:pt x="299" y="239"/>
                    </a:lnTo>
                    <a:lnTo>
                      <a:pt x="312" y="231"/>
                    </a:lnTo>
                    <a:lnTo>
                      <a:pt x="328" y="229"/>
                    </a:lnTo>
                    <a:lnTo>
                      <a:pt x="346" y="229"/>
                    </a:lnTo>
                    <a:lnTo>
                      <a:pt x="358" y="227"/>
                    </a:lnTo>
                    <a:lnTo>
                      <a:pt x="378" y="227"/>
                    </a:lnTo>
                    <a:lnTo>
                      <a:pt x="394" y="227"/>
                    </a:lnTo>
                    <a:lnTo>
                      <a:pt x="406" y="225"/>
                    </a:lnTo>
                    <a:lnTo>
                      <a:pt x="411" y="212"/>
                    </a:lnTo>
                    <a:lnTo>
                      <a:pt x="399" y="192"/>
                    </a:lnTo>
                    <a:lnTo>
                      <a:pt x="374" y="172"/>
                    </a:lnTo>
                    <a:lnTo>
                      <a:pt x="349" y="157"/>
                    </a:lnTo>
                    <a:lnTo>
                      <a:pt x="333" y="151"/>
                    </a:lnTo>
                    <a:lnTo>
                      <a:pt x="308" y="149"/>
                    </a:lnTo>
                    <a:lnTo>
                      <a:pt x="280" y="141"/>
                    </a:lnTo>
                    <a:lnTo>
                      <a:pt x="246" y="137"/>
                    </a:lnTo>
                    <a:lnTo>
                      <a:pt x="210" y="131"/>
                    </a:lnTo>
                    <a:lnTo>
                      <a:pt x="180" y="127"/>
                    </a:lnTo>
                    <a:lnTo>
                      <a:pt x="148" y="122"/>
                    </a:lnTo>
                    <a:lnTo>
                      <a:pt x="123" y="116"/>
                    </a:lnTo>
                    <a:lnTo>
                      <a:pt x="100" y="110"/>
                    </a:lnTo>
                    <a:lnTo>
                      <a:pt x="75" y="100"/>
                    </a:lnTo>
                    <a:lnTo>
                      <a:pt x="46" y="90"/>
                    </a:lnTo>
                    <a:lnTo>
                      <a:pt x="25" y="75"/>
                    </a:lnTo>
                    <a:lnTo>
                      <a:pt x="7" y="59"/>
                    </a:lnTo>
                    <a:lnTo>
                      <a:pt x="0" y="43"/>
                    </a:lnTo>
                    <a:lnTo>
                      <a:pt x="7" y="26"/>
                    </a:lnTo>
                    <a:lnTo>
                      <a:pt x="32" y="12"/>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3" name="Freeform 7"/>
              <p:cNvSpPr>
                <a:spLocks noChangeArrowheads="1"/>
              </p:cNvSpPr>
              <p:nvPr/>
            </p:nvSpPr>
            <p:spPr bwMode="auto">
              <a:xfrm>
                <a:off x="1863" y="1819"/>
                <a:ext cx="716" cy="404"/>
              </a:xfrm>
              <a:custGeom>
                <a:avLst/>
                <a:gdLst>
                  <a:gd name="T0" fmla="*/ 278 w 1425"/>
                  <a:gd name="T1" fmla="*/ 115 h 810"/>
                  <a:gd name="T2" fmla="*/ 219 w 1425"/>
                  <a:gd name="T3" fmla="*/ 127 h 810"/>
                  <a:gd name="T4" fmla="*/ 134 w 1425"/>
                  <a:gd name="T5" fmla="*/ 207 h 810"/>
                  <a:gd name="T6" fmla="*/ 50 w 1425"/>
                  <a:gd name="T7" fmla="*/ 242 h 810"/>
                  <a:gd name="T8" fmla="*/ 0 w 1425"/>
                  <a:gd name="T9" fmla="*/ 272 h 810"/>
                  <a:gd name="T10" fmla="*/ 45 w 1425"/>
                  <a:gd name="T11" fmla="*/ 301 h 810"/>
                  <a:gd name="T12" fmla="*/ 105 w 1425"/>
                  <a:gd name="T13" fmla="*/ 348 h 810"/>
                  <a:gd name="T14" fmla="*/ 209 w 1425"/>
                  <a:gd name="T15" fmla="*/ 313 h 810"/>
                  <a:gd name="T16" fmla="*/ 278 w 1425"/>
                  <a:gd name="T17" fmla="*/ 303 h 810"/>
                  <a:gd name="T18" fmla="*/ 349 w 1425"/>
                  <a:gd name="T19" fmla="*/ 360 h 810"/>
                  <a:gd name="T20" fmla="*/ 355 w 1425"/>
                  <a:gd name="T21" fmla="*/ 393 h 810"/>
                  <a:gd name="T22" fmla="*/ 412 w 1425"/>
                  <a:gd name="T23" fmla="*/ 450 h 810"/>
                  <a:gd name="T24" fmla="*/ 460 w 1425"/>
                  <a:gd name="T25" fmla="*/ 512 h 810"/>
                  <a:gd name="T26" fmla="*/ 469 w 1425"/>
                  <a:gd name="T27" fmla="*/ 610 h 810"/>
                  <a:gd name="T28" fmla="*/ 437 w 1425"/>
                  <a:gd name="T29" fmla="*/ 671 h 810"/>
                  <a:gd name="T30" fmla="*/ 460 w 1425"/>
                  <a:gd name="T31" fmla="*/ 710 h 810"/>
                  <a:gd name="T32" fmla="*/ 485 w 1425"/>
                  <a:gd name="T33" fmla="*/ 765 h 810"/>
                  <a:gd name="T34" fmla="*/ 554 w 1425"/>
                  <a:gd name="T35" fmla="*/ 796 h 810"/>
                  <a:gd name="T36" fmla="*/ 643 w 1425"/>
                  <a:gd name="T37" fmla="*/ 810 h 810"/>
                  <a:gd name="T38" fmla="*/ 705 w 1425"/>
                  <a:gd name="T39" fmla="*/ 769 h 810"/>
                  <a:gd name="T40" fmla="*/ 794 w 1425"/>
                  <a:gd name="T41" fmla="*/ 712 h 810"/>
                  <a:gd name="T42" fmla="*/ 855 w 1425"/>
                  <a:gd name="T43" fmla="*/ 659 h 810"/>
                  <a:gd name="T44" fmla="*/ 919 w 1425"/>
                  <a:gd name="T45" fmla="*/ 606 h 810"/>
                  <a:gd name="T46" fmla="*/ 994 w 1425"/>
                  <a:gd name="T47" fmla="*/ 595 h 810"/>
                  <a:gd name="T48" fmla="*/ 1062 w 1425"/>
                  <a:gd name="T49" fmla="*/ 579 h 810"/>
                  <a:gd name="T50" fmla="*/ 1127 w 1425"/>
                  <a:gd name="T51" fmla="*/ 548 h 810"/>
                  <a:gd name="T52" fmla="*/ 1190 w 1425"/>
                  <a:gd name="T53" fmla="*/ 509 h 810"/>
                  <a:gd name="T54" fmla="*/ 1156 w 1425"/>
                  <a:gd name="T55" fmla="*/ 477 h 810"/>
                  <a:gd name="T56" fmla="*/ 1092 w 1425"/>
                  <a:gd name="T57" fmla="*/ 462 h 810"/>
                  <a:gd name="T58" fmla="*/ 1127 w 1425"/>
                  <a:gd name="T59" fmla="*/ 411 h 810"/>
                  <a:gd name="T60" fmla="*/ 1216 w 1425"/>
                  <a:gd name="T61" fmla="*/ 424 h 810"/>
                  <a:gd name="T62" fmla="*/ 1241 w 1425"/>
                  <a:gd name="T63" fmla="*/ 401 h 810"/>
                  <a:gd name="T64" fmla="*/ 1257 w 1425"/>
                  <a:gd name="T65" fmla="*/ 329 h 810"/>
                  <a:gd name="T66" fmla="*/ 1254 w 1425"/>
                  <a:gd name="T67" fmla="*/ 239 h 810"/>
                  <a:gd name="T68" fmla="*/ 1311 w 1425"/>
                  <a:gd name="T69" fmla="*/ 174 h 810"/>
                  <a:gd name="T70" fmla="*/ 1371 w 1425"/>
                  <a:gd name="T71" fmla="*/ 143 h 810"/>
                  <a:gd name="T72" fmla="*/ 1421 w 1425"/>
                  <a:gd name="T73" fmla="*/ 111 h 810"/>
                  <a:gd name="T74" fmla="*/ 1375 w 1425"/>
                  <a:gd name="T75" fmla="*/ 92 h 810"/>
                  <a:gd name="T76" fmla="*/ 1282 w 1425"/>
                  <a:gd name="T77" fmla="*/ 82 h 810"/>
                  <a:gd name="T78" fmla="*/ 1229 w 1425"/>
                  <a:gd name="T79" fmla="*/ 100 h 810"/>
                  <a:gd name="T80" fmla="*/ 1181 w 1425"/>
                  <a:gd name="T81" fmla="*/ 113 h 810"/>
                  <a:gd name="T82" fmla="*/ 1115 w 1425"/>
                  <a:gd name="T83" fmla="*/ 113 h 810"/>
                  <a:gd name="T84" fmla="*/ 1010 w 1425"/>
                  <a:gd name="T85" fmla="*/ 108 h 810"/>
                  <a:gd name="T86" fmla="*/ 1046 w 1425"/>
                  <a:gd name="T87" fmla="*/ 84 h 810"/>
                  <a:gd name="T88" fmla="*/ 1133 w 1425"/>
                  <a:gd name="T89" fmla="*/ 61 h 810"/>
                  <a:gd name="T90" fmla="*/ 1229 w 1425"/>
                  <a:gd name="T91" fmla="*/ 66 h 810"/>
                  <a:gd name="T92" fmla="*/ 1136 w 1425"/>
                  <a:gd name="T93" fmla="*/ 8 h 810"/>
                  <a:gd name="T94" fmla="*/ 1067 w 1425"/>
                  <a:gd name="T95" fmla="*/ 0 h 810"/>
                  <a:gd name="T96" fmla="*/ 969 w 1425"/>
                  <a:gd name="T97" fmla="*/ 2 h 810"/>
                  <a:gd name="T98" fmla="*/ 864 w 1425"/>
                  <a:gd name="T99" fmla="*/ 8 h 810"/>
                  <a:gd name="T100" fmla="*/ 782 w 1425"/>
                  <a:gd name="T101" fmla="*/ 14 h 810"/>
                  <a:gd name="T102" fmla="*/ 691 w 1425"/>
                  <a:gd name="T103" fmla="*/ 37 h 810"/>
                  <a:gd name="T104" fmla="*/ 634 w 1425"/>
                  <a:gd name="T105" fmla="*/ 51 h 810"/>
                  <a:gd name="T106" fmla="*/ 643 w 1425"/>
                  <a:gd name="T107" fmla="*/ 92 h 810"/>
                  <a:gd name="T108" fmla="*/ 579 w 1425"/>
                  <a:gd name="T109" fmla="*/ 100 h 810"/>
                  <a:gd name="T110" fmla="*/ 504 w 1425"/>
                  <a:gd name="T111" fmla="*/ 102 h 810"/>
                  <a:gd name="T112" fmla="*/ 424 w 1425"/>
                  <a:gd name="T113" fmla="*/ 111 h 810"/>
                  <a:gd name="T114" fmla="*/ 326 w 1425"/>
                  <a:gd name="T115" fmla="*/ 1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5" h="810">
                    <a:moveTo>
                      <a:pt x="326" y="113"/>
                    </a:moveTo>
                    <a:lnTo>
                      <a:pt x="307" y="115"/>
                    </a:lnTo>
                    <a:lnTo>
                      <a:pt x="294" y="117"/>
                    </a:lnTo>
                    <a:lnTo>
                      <a:pt x="278" y="115"/>
                    </a:lnTo>
                    <a:lnTo>
                      <a:pt x="266" y="115"/>
                    </a:lnTo>
                    <a:lnTo>
                      <a:pt x="250" y="115"/>
                    </a:lnTo>
                    <a:lnTo>
                      <a:pt x="235" y="117"/>
                    </a:lnTo>
                    <a:lnTo>
                      <a:pt x="219" y="127"/>
                    </a:lnTo>
                    <a:lnTo>
                      <a:pt x="200" y="135"/>
                    </a:lnTo>
                    <a:lnTo>
                      <a:pt x="171" y="162"/>
                    </a:lnTo>
                    <a:lnTo>
                      <a:pt x="152" y="186"/>
                    </a:lnTo>
                    <a:lnTo>
                      <a:pt x="134" y="207"/>
                    </a:lnTo>
                    <a:lnTo>
                      <a:pt x="107" y="219"/>
                    </a:lnTo>
                    <a:lnTo>
                      <a:pt x="89" y="229"/>
                    </a:lnTo>
                    <a:lnTo>
                      <a:pt x="73" y="233"/>
                    </a:lnTo>
                    <a:lnTo>
                      <a:pt x="50" y="242"/>
                    </a:lnTo>
                    <a:lnTo>
                      <a:pt x="32" y="248"/>
                    </a:lnTo>
                    <a:lnTo>
                      <a:pt x="13" y="256"/>
                    </a:lnTo>
                    <a:lnTo>
                      <a:pt x="4" y="264"/>
                    </a:lnTo>
                    <a:lnTo>
                      <a:pt x="0" y="272"/>
                    </a:lnTo>
                    <a:lnTo>
                      <a:pt x="4" y="278"/>
                    </a:lnTo>
                    <a:lnTo>
                      <a:pt x="20" y="289"/>
                    </a:lnTo>
                    <a:lnTo>
                      <a:pt x="36" y="293"/>
                    </a:lnTo>
                    <a:lnTo>
                      <a:pt x="45" y="301"/>
                    </a:lnTo>
                    <a:lnTo>
                      <a:pt x="57" y="311"/>
                    </a:lnTo>
                    <a:lnTo>
                      <a:pt x="64" y="327"/>
                    </a:lnTo>
                    <a:lnTo>
                      <a:pt x="82" y="342"/>
                    </a:lnTo>
                    <a:lnTo>
                      <a:pt x="105" y="348"/>
                    </a:lnTo>
                    <a:lnTo>
                      <a:pt x="134" y="340"/>
                    </a:lnTo>
                    <a:lnTo>
                      <a:pt x="162" y="325"/>
                    </a:lnTo>
                    <a:lnTo>
                      <a:pt x="184" y="315"/>
                    </a:lnTo>
                    <a:lnTo>
                      <a:pt x="209" y="313"/>
                    </a:lnTo>
                    <a:lnTo>
                      <a:pt x="235" y="311"/>
                    </a:lnTo>
                    <a:lnTo>
                      <a:pt x="253" y="307"/>
                    </a:lnTo>
                    <a:lnTo>
                      <a:pt x="269" y="303"/>
                    </a:lnTo>
                    <a:lnTo>
                      <a:pt x="278" y="303"/>
                    </a:lnTo>
                    <a:lnTo>
                      <a:pt x="292" y="313"/>
                    </a:lnTo>
                    <a:lnTo>
                      <a:pt x="307" y="331"/>
                    </a:lnTo>
                    <a:lnTo>
                      <a:pt x="330" y="348"/>
                    </a:lnTo>
                    <a:lnTo>
                      <a:pt x="349" y="360"/>
                    </a:lnTo>
                    <a:lnTo>
                      <a:pt x="355" y="364"/>
                    </a:lnTo>
                    <a:lnTo>
                      <a:pt x="355" y="368"/>
                    </a:lnTo>
                    <a:lnTo>
                      <a:pt x="355" y="379"/>
                    </a:lnTo>
                    <a:lnTo>
                      <a:pt x="355" y="393"/>
                    </a:lnTo>
                    <a:lnTo>
                      <a:pt x="362" y="407"/>
                    </a:lnTo>
                    <a:lnTo>
                      <a:pt x="367" y="422"/>
                    </a:lnTo>
                    <a:lnTo>
                      <a:pt x="387" y="438"/>
                    </a:lnTo>
                    <a:lnTo>
                      <a:pt x="412" y="450"/>
                    </a:lnTo>
                    <a:lnTo>
                      <a:pt x="435" y="465"/>
                    </a:lnTo>
                    <a:lnTo>
                      <a:pt x="447" y="481"/>
                    </a:lnTo>
                    <a:lnTo>
                      <a:pt x="456" y="495"/>
                    </a:lnTo>
                    <a:lnTo>
                      <a:pt x="460" y="512"/>
                    </a:lnTo>
                    <a:lnTo>
                      <a:pt x="463" y="532"/>
                    </a:lnTo>
                    <a:lnTo>
                      <a:pt x="465" y="557"/>
                    </a:lnTo>
                    <a:lnTo>
                      <a:pt x="469" y="583"/>
                    </a:lnTo>
                    <a:lnTo>
                      <a:pt x="469" y="610"/>
                    </a:lnTo>
                    <a:lnTo>
                      <a:pt x="465" y="624"/>
                    </a:lnTo>
                    <a:lnTo>
                      <a:pt x="456" y="640"/>
                    </a:lnTo>
                    <a:lnTo>
                      <a:pt x="444" y="655"/>
                    </a:lnTo>
                    <a:lnTo>
                      <a:pt x="437" y="671"/>
                    </a:lnTo>
                    <a:lnTo>
                      <a:pt x="435" y="687"/>
                    </a:lnTo>
                    <a:lnTo>
                      <a:pt x="437" y="696"/>
                    </a:lnTo>
                    <a:lnTo>
                      <a:pt x="447" y="706"/>
                    </a:lnTo>
                    <a:lnTo>
                      <a:pt x="460" y="710"/>
                    </a:lnTo>
                    <a:lnTo>
                      <a:pt x="465" y="720"/>
                    </a:lnTo>
                    <a:lnTo>
                      <a:pt x="469" y="735"/>
                    </a:lnTo>
                    <a:lnTo>
                      <a:pt x="472" y="749"/>
                    </a:lnTo>
                    <a:lnTo>
                      <a:pt x="485" y="765"/>
                    </a:lnTo>
                    <a:lnTo>
                      <a:pt x="497" y="777"/>
                    </a:lnTo>
                    <a:lnTo>
                      <a:pt x="513" y="782"/>
                    </a:lnTo>
                    <a:lnTo>
                      <a:pt x="533" y="790"/>
                    </a:lnTo>
                    <a:lnTo>
                      <a:pt x="554" y="796"/>
                    </a:lnTo>
                    <a:lnTo>
                      <a:pt x="579" y="806"/>
                    </a:lnTo>
                    <a:lnTo>
                      <a:pt x="606" y="810"/>
                    </a:lnTo>
                    <a:lnTo>
                      <a:pt x="627" y="810"/>
                    </a:lnTo>
                    <a:lnTo>
                      <a:pt x="643" y="810"/>
                    </a:lnTo>
                    <a:lnTo>
                      <a:pt x="659" y="804"/>
                    </a:lnTo>
                    <a:lnTo>
                      <a:pt x="672" y="792"/>
                    </a:lnTo>
                    <a:lnTo>
                      <a:pt x="684" y="778"/>
                    </a:lnTo>
                    <a:lnTo>
                      <a:pt x="705" y="769"/>
                    </a:lnTo>
                    <a:lnTo>
                      <a:pt x="729" y="755"/>
                    </a:lnTo>
                    <a:lnTo>
                      <a:pt x="750" y="739"/>
                    </a:lnTo>
                    <a:lnTo>
                      <a:pt x="773" y="726"/>
                    </a:lnTo>
                    <a:lnTo>
                      <a:pt x="794" y="712"/>
                    </a:lnTo>
                    <a:lnTo>
                      <a:pt x="810" y="698"/>
                    </a:lnTo>
                    <a:lnTo>
                      <a:pt x="827" y="688"/>
                    </a:lnTo>
                    <a:lnTo>
                      <a:pt x="843" y="675"/>
                    </a:lnTo>
                    <a:lnTo>
                      <a:pt x="855" y="659"/>
                    </a:lnTo>
                    <a:lnTo>
                      <a:pt x="871" y="643"/>
                    </a:lnTo>
                    <a:lnTo>
                      <a:pt x="883" y="630"/>
                    </a:lnTo>
                    <a:lnTo>
                      <a:pt x="900" y="616"/>
                    </a:lnTo>
                    <a:lnTo>
                      <a:pt x="919" y="606"/>
                    </a:lnTo>
                    <a:lnTo>
                      <a:pt x="937" y="602"/>
                    </a:lnTo>
                    <a:lnTo>
                      <a:pt x="953" y="599"/>
                    </a:lnTo>
                    <a:lnTo>
                      <a:pt x="976" y="597"/>
                    </a:lnTo>
                    <a:lnTo>
                      <a:pt x="994" y="595"/>
                    </a:lnTo>
                    <a:lnTo>
                      <a:pt x="1013" y="593"/>
                    </a:lnTo>
                    <a:lnTo>
                      <a:pt x="1026" y="591"/>
                    </a:lnTo>
                    <a:lnTo>
                      <a:pt x="1046" y="583"/>
                    </a:lnTo>
                    <a:lnTo>
                      <a:pt x="1062" y="579"/>
                    </a:lnTo>
                    <a:lnTo>
                      <a:pt x="1070" y="575"/>
                    </a:lnTo>
                    <a:lnTo>
                      <a:pt x="1092" y="563"/>
                    </a:lnTo>
                    <a:lnTo>
                      <a:pt x="1111" y="557"/>
                    </a:lnTo>
                    <a:lnTo>
                      <a:pt x="1127" y="548"/>
                    </a:lnTo>
                    <a:lnTo>
                      <a:pt x="1147" y="542"/>
                    </a:lnTo>
                    <a:lnTo>
                      <a:pt x="1165" y="532"/>
                    </a:lnTo>
                    <a:lnTo>
                      <a:pt x="1181" y="520"/>
                    </a:lnTo>
                    <a:lnTo>
                      <a:pt x="1190" y="509"/>
                    </a:lnTo>
                    <a:lnTo>
                      <a:pt x="1190" y="499"/>
                    </a:lnTo>
                    <a:lnTo>
                      <a:pt x="1184" y="493"/>
                    </a:lnTo>
                    <a:lnTo>
                      <a:pt x="1168" y="483"/>
                    </a:lnTo>
                    <a:lnTo>
                      <a:pt x="1156" y="477"/>
                    </a:lnTo>
                    <a:lnTo>
                      <a:pt x="1143" y="475"/>
                    </a:lnTo>
                    <a:lnTo>
                      <a:pt x="1131" y="471"/>
                    </a:lnTo>
                    <a:lnTo>
                      <a:pt x="1108" y="465"/>
                    </a:lnTo>
                    <a:lnTo>
                      <a:pt x="1092" y="462"/>
                    </a:lnTo>
                    <a:lnTo>
                      <a:pt x="1092" y="448"/>
                    </a:lnTo>
                    <a:lnTo>
                      <a:pt x="1104" y="432"/>
                    </a:lnTo>
                    <a:lnTo>
                      <a:pt x="1115" y="419"/>
                    </a:lnTo>
                    <a:lnTo>
                      <a:pt x="1127" y="411"/>
                    </a:lnTo>
                    <a:lnTo>
                      <a:pt x="1143" y="413"/>
                    </a:lnTo>
                    <a:lnTo>
                      <a:pt x="1165" y="419"/>
                    </a:lnTo>
                    <a:lnTo>
                      <a:pt x="1193" y="422"/>
                    </a:lnTo>
                    <a:lnTo>
                      <a:pt x="1216" y="424"/>
                    </a:lnTo>
                    <a:lnTo>
                      <a:pt x="1229" y="424"/>
                    </a:lnTo>
                    <a:lnTo>
                      <a:pt x="1232" y="422"/>
                    </a:lnTo>
                    <a:lnTo>
                      <a:pt x="1238" y="413"/>
                    </a:lnTo>
                    <a:lnTo>
                      <a:pt x="1241" y="401"/>
                    </a:lnTo>
                    <a:lnTo>
                      <a:pt x="1250" y="381"/>
                    </a:lnTo>
                    <a:lnTo>
                      <a:pt x="1257" y="362"/>
                    </a:lnTo>
                    <a:lnTo>
                      <a:pt x="1261" y="344"/>
                    </a:lnTo>
                    <a:lnTo>
                      <a:pt x="1257" y="329"/>
                    </a:lnTo>
                    <a:lnTo>
                      <a:pt x="1254" y="311"/>
                    </a:lnTo>
                    <a:lnTo>
                      <a:pt x="1247" y="291"/>
                    </a:lnTo>
                    <a:lnTo>
                      <a:pt x="1247" y="266"/>
                    </a:lnTo>
                    <a:lnTo>
                      <a:pt x="1254" y="239"/>
                    </a:lnTo>
                    <a:lnTo>
                      <a:pt x="1266" y="215"/>
                    </a:lnTo>
                    <a:lnTo>
                      <a:pt x="1279" y="198"/>
                    </a:lnTo>
                    <a:lnTo>
                      <a:pt x="1295" y="186"/>
                    </a:lnTo>
                    <a:lnTo>
                      <a:pt x="1311" y="174"/>
                    </a:lnTo>
                    <a:lnTo>
                      <a:pt x="1323" y="166"/>
                    </a:lnTo>
                    <a:lnTo>
                      <a:pt x="1336" y="158"/>
                    </a:lnTo>
                    <a:lnTo>
                      <a:pt x="1352" y="151"/>
                    </a:lnTo>
                    <a:lnTo>
                      <a:pt x="1371" y="143"/>
                    </a:lnTo>
                    <a:lnTo>
                      <a:pt x="1384" y="135"/>
                    </a:lnTo>
                    <a:lnTo>
                      <a:pt x="1400" y="129"/>
                    </a:lnTo>
                    <a:lnTo>
                      <a:pt x="1416" y="117"/>
                    </a:lnTo>
                    <a:lnTo>
                      <a:pt x="1421" y="111"/>
                    </a:lnTo>
                    <a:lnTo>
                      <a:pt x="1425" y="96"/>
                    </a:lnTo>
                    <a:lnTo>
                      <a:pt x="1416" y="88"/>
                    </a:lnTo>
                    <a:lnTo>
                      <a:pt x="1396" y="88"/>
                    </a:lnTo>
                    <a:lnTo>
                      <a:pt x="1375" y="92"/>
                    </a:lnTo>
                    <a:lnTo>
                      <a:pt x="1352" y="92"/>
                    </a:lnTo>
                    <a:lnTo>
                      <a:pt x="1327" y="88"/>
                    </a:lnTo>
                    <a:lnTo>
                      <a:pt x="1302" y="84"/>
                    </a:lnTo>
                    <a:lnTo>
                      <a:pt x="1282" y="82"/>
                    </a:lnTo>
                    <a:lnTo>
                      <a:pt x="1263" y="82"/>
                    </a:lnTo>
                    <a:lnTo>
                      <a:pt x="1250" y="82"/>
                    </a:lnTo>
                    <a:lnTo>
                      <a:pt x="1238" y="92"/>
                    </a:lnTo>
                    <a:lnTo>
                      <a:pt x="1229" y="100"/>
                    </a:lnTo>
                    <a:lnTo>
                      <a:pt x="1218" y="108"/>
                    </a:lnTo>
                    <a:lnTo>
                      <a:pt x="1209" y="109"/>
                    </a:lnTo>
                    <a:lnTo>
                      <a:pt x="1193" y="111"/>
                    </a:lnTo>
                    <a:lnTo>
                      <a:pt x="1181" y="113"/>
                    </a:lnTo>
                    <a:lnTo>
                      <a:pt x="1161" y="113"/>
                    </a:lnTo>
                    <a:lnTo>
                      <a:pt x="1147" y="113"/>
                    </a:lnTo>
                    <a:lnTo>
                      <a:pt x="1131" y="113"/>
                    </a:lnTo>
                    <a:lnTo>
                      <a:pt x="1115" y="113"/>
                    </a:lnTo>
                    <a:lnTo>
                      <a:pt x="1086" y="111"/>
                    </a:lnTo>
                    <a:lnTo>
                      <a:pt x="1058" y="109"/>
                    </a:lnTo>
                    <a:lnTo>
                      <a:pt x="1033" y="108"/>
                    </a:lnTo>
                    <a:lnTo>
                      <a:pt x="1010" y="108"/>
                    </a:lnTo>
                    <a:lnTo>
                      <a:pt x="997" y="108"/>
                    </a:lnTo>
                    <a:lnTo>
                      <a:pt x="1006" y="102"/>
                    </a:lnTo>
                    <a:lnTo>
                      <a:pt x="1022" y="98"/>
                    </a:lnTo>
                    <a:lnTo>
                      <a:pt x="1046" y="84"/>
                    </a:lnTo>
                    <a:lnTo>
                      <a:pt x="1067" y="74"/>
                    </a:lnTo>
                    <a:lnTo>
                      <a:pt x="1090" y="64"/>
                    </a:lnTo>
                    <a:lnTo>
                      <a:pt x="1111" y="63"/>
                    </a:lnTo>
                    <a:lnTo>
                      <a:pt x="1133" y="61"/>
                    </a:lnTo>
                    <a:lnTo>
                      <a:pt x="1159" y="61"/>
                    </a:lnTo>
                    <a:lnTo>
                      <a:pt x="1190" y="63"/>
                    </a:lnTo>
                    <a:lnTo>
                      <a:pt x="1216" y="66"/>
                    </a:lnTo>
                    <a:lnTo>
                      <a:pt x="1229" y="66"/>
                    </a:lnTo>
                    <a:lnTo>
                      <a:pt x="1209" y="47"/>
                    </a:lnTo>
                    <a:lnTo>
                      <a:pt x="1184" y="27"/>
                    </a:lnTo>
                    <a:lnTo>
                      <a:pt x="1159" y="16"/>
                    </a:lnTo>
                    <a:lnTo>
                      <a:pt x="1136" y="8"/>
                    </a:lnTo>
                    <a:lnTo>
                      <a:pt x="1127" y="4"/>
                    </a:lnTo>
                    <a:lnTo>
                      <a:pt x="1108" y="4"/>
                    </a:lnTo>
                    <a:lnTo>
                      <a:pt x="1090" y="2"/>
                    </a:lnTo>
                    <a:lnTo>
                      <a:pt x="1067" y="0"/>
                    </a:lnTo>
                    <a:lnTo>
                      <a:pt x="1046" y="0"/>
                    </a:lnTo>
                    <a:lnTo>
                      <a:pt x="1019" y="0"/>
                    </a:lnTo>
                    <a:lnTo>
                      <a:pt x="994" y="0"/>
                    </a:lnTo>
                    <a:lnTo>
                      <a:pt x="969" y="2"/>
                    </a:lnTo>
                    <a:lnTo>
                      <a:pt x="944" y="4"/>
                    </a:lnTo>
                    <a:lnTo>
                      <a:pt x="919" y="8"/>
                    </a:lnTo>
                    <a:lnTo>
                      <a:pt x="891" y="8"/>
                    </a:lnTo>
                    <a:lnTo>
                      <a:pt x="864" y="8"/>
                    </a:lnTo>
                    <a:lnTo>
                      <a:pt x="839" y="12"/>
                    </a:lnTo>
                    <a:lnTo>
                      <a:pt x="818" y="12"/>
                    </a:lnTo>
                    <a:lnTo>
                      <a:pt x="798" y="12"/>
                    </a:lnTo>
                    <a:lnTo>
                      <a:pt x="782" y="14"/>
                    </a:lnTo>
                    <a:lnTo>
                      <a:pt x="757" y="20"/>
                    </a:lnTo>
                    <a:lnTo>
                      <a:pt x="734" y="27"/>
                    </a:lnTo>
                    <a:lnTo>
                      <a:pt x="713" y="35"/>
                    </a:lnTo>
                    <a:lnTo>
                      <a:pt x="691" y="37"/>
                    </a:lnTo>
                    <a:lnTo>
                      <a:pt x="675" y="37"/>
                    </a:lnTo>
                    <a:lnTo>
                      <a:pt x="663" y="41"/>
                    </a:lnTo>
                    <a:lnTo>
                      <a:pt x="652" y="45"/>
                    </a:lnTo>
                    <a:lnTo>
                      <a:pt x="634" y="51"/>
                    </a:lnTo>
                    <a:lnTo>
                      <a:pt x="624" y="59"/>
                    </a:lnTo>
                    <a:lnTo>
                      <a:pt x="627" y="64"/>
                    </a:lnTo>
                    <a:lnTo>
                      <a:pt x="636" y="78"/>
                    </a:lnTo>
                    <a:lnTo>
                      <a:pt x="643" y="92"/>
                    </a:lnTo>
                    <a:lnTo>
                      <a:pt x="640" y="98"/>
                    </a:lnTo>
                    <a:lnTo>
                      <a:pt x="627" y="98"/>
                    </a:lnTo>
                    <a:lnTo>
                      <a:pt x="606" y="98"/>
                    </a:lnTo>
                    <a:lnTo>
                      <a:pt x="579" y="100"/>
                    </a:lnTo>
                    <a:lnTo>
                      <a:pt x="554" y="108"/>
                    </a:lnTo>
                    <a:lnTo>
                      <a:pt x="535" y="108"/>
                    </a:lnTo>
                    <a:lnTo>
                      <a:pt x="517" y="108"/>
                    </a:lnTo>
                    <a:lnTo>
                      <a:pt x="504" y="102"/>
                    </a:lnTo>
                    <a:lnTo>
                      <a:pt x="485" y="102"/>
                    </a:lnTo>
                    <a:lnTo>
                      <a:pt x="460" y="108"/>
                    </a:lnTo>
                    <a:lnTo>
                      <a:pt x="437" y="109"/>
                    </a:lnTo>
                    <a:lnTo>
                      <a:pt x="424" y="111"/>
                    </a:lnTo>
                    <a:lnTo>
                      <a:pt x="415" y="111"/>
                    </a:lnTo>
                    <a:lnTo>
                      <a:pt x="390" y="109"/>
                    </a:lnTo>
                    <a:lnTo>
                      <a:pt x="355" y="109"/>
                    </a:lnTo>
                    <a:lnTo>
                      <a:pt x="326" y="113"/>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4" name="Freeform 8"/>
              <p:cNvSpPr>
                <a:spLocks noChangeArrowheads="1"/>
              </p:cNvSpPr>
              <p:nvPr/>
            </p:nvSpPr>
            <p:spPr bwMode="auto">
              <a:xfrm>
                <a:off x="1612" y="1846"/>
                <a:ext cx="385" cy="135"/>
              </a:xfrm>
              <a:custGeom>
                <a:avLst/>
                <a:gdLst>
                  <a:gd name="T0" fmla="*/ 765 w 769"/>
                  <a:gd name="T1" fmla="*/ 25 h 270"/>
                  <a:gd name="T2" fmla="*/ 705 w 769"/>
                  <a:gd name="T3" fmla="*/ 25 h 270"/>
                  <a:gd name="T4" fmla="*/ 623 w 769"/>
                  <a:gd name="T5" fmla="*/ 23 h 270"/>
                  <a:gd name="T6" fmla="*/ 545 w 769"/>
                  <a:gd name="T7" fmla="*/ 21 h 270"/>
                  <a:gd name="T8" fmla="*/ 504 w 769"/>
                  <a:gd name="T9" fmla="*/ 13 h 270"/>
                  <a:gd name="T10" fmla="*/ 431 w 769"/>
                  <a:gd name="T11" fmla="*/ 6 h 270"/>
                  <a:gd name="T12" fmla="*/ 342 w 769"/>
                  <a:gd name="T13" fmla="*/ 0 h 270"/>
                  <a:gd name="T14" fmla="*/ 272 w 769"/>
                  <a:gd name="T15" fmla="*/ 6 h 270"/>
                  <a:gd name="T16" fmla="*/ 231 w 769"/>
                  <a:gd name="T17" fmla="*/ 17 h 270"/>
                  <a:gd name="T18" fmla="*/ 190 w 769"/>
                  <a:gd name="T19" fmla="*/ 25 h 270"/>
                  <a:gd name="T20" fmla="*/ 146 w 769"/>
                  <a:gd name="T21" fmla="*/ 31 h 270"/>
                  <a:gd name="T22" fmla="*/ 105 w 769"/>
                  <a:gd name="T23" fmla="*/ 39 h 270"/>
                  <a:gd name="T24" fmla="*/ 64 w 769"/>
                  <a:gd name="T25" fmla="*/ 45 h 270"/>
                  <a:gd name="T26" fmla="*/ 12 w 769"/>
                  <a:gd name="T27" fmla="*/ 45 h 270"/>
                  <a:gd name="T28" fmla="*/ 3 w 769"/>
                  <a:gd name="T29" fmla="*/ 64 h 270"/>
                  <a:gd name="T30" fmla="*/ 37 w 769"/>
                  <a:gd name="T31" fmla="*/ 82 h 270"/>
                  <a:gd name="T32" fmla="*/ 76 w 769"/>
                  <a:gd name="T33" fmla="*/ 94 h 270"/>
                  <a:gd name="T34" fmla="*/ 123 w 769"/>
                  <a:gd name="T35" fmla="*/ 103 h 270"/>
                  <a:gd name="T36" fmla="*/ 167 w 769"/>
                  <a:gd name="T37" fmla="*/ 121 h 270"/>
                  <a:gd name="T38" fmla="*/ 190 w 769"/>
                  <a:gd name="T39" fmla="*/ 152 h 270"/>
                  <a:gd name="T40" fmla="*/ 133 w 769"/>
                  <a:gd name="T41" fmla="*/ 176 h 270"/>
                  <a:gd name="T42" fmla="*/ 105 w 769"/>
                  <a:gd name="T43" fmla="*/ 207 h 270"/>
                  <a:gd name="T44" fmla="*/ 94 w 769"/>
                  <a:gd name="T45" fmla="*/ 256 h 270"/>
                  <a:gd name="T46" fmla="*/ 199 w 769"/>
                  <a:gd name="T47" fmla="*/ 260 h 270"/>
                  <a:gd name="T48" fmla="*/ 231 w 769"/>
                  <a:gd name="T49" fmla="*/ 270 h 270"/>
                  <a:gd name="T50" fmla="*/ 263 w 769"/>
                  <a:gd name="T51" fmla="*/ 262 h 270"/>
                  <a:gd name="T52" fmla="*/ 294 w 769"/>
                  <a:gd name="T53" fmla="*/ 250 h 270"/>
                  <a:gd name="T54" fmla="*/ 335 w 769"/>
                  <a:gd name="T55" fmla="*/ 233 h 270"/>
                  <a:gd name="T56" fmla="*/ 361 w 769"/>
                  <a:gd name="T57" fmla="*/ 219 h 270"/>
                  <a:gd name="T58" fmla="*/ 363 w 769"/>
                  <a:gd name="T59" fmla="*/ 203 h 270"/>
                  <a:gd name="T60" fmla="*/ 363 w 769"/>
                  <a:gd name="T61" fmla="*/ 176 h 270"/>
                  <a:gd name="T62" fmla="*/ 377 w 769"/>
                  <a:gd name="T63" fmla="*/ 143 h 270"/>
                  <a:gd name="T64" fmla="*/ 408 w 769"/>
                  <a:gd name="T65" fmla="*/ 115 h 270"/>
                  <a:gd name="T66" fmla="*/ 447 w 769"/>
                  <a:gd name="T67" fmla="*/ 121 h 270"/>
                  <a:gd name="T68" fmla="*/ 481 w 769"/>
                  <a:gd name="T69" fmla="*/ 145 h 270"/>
                  <a:gd name="T70" fmla="*/ 491 w 769"/>
                  <a:gd name="T71" fmla="*/ 172 h 270"/>
                  <a:gd name="T72" fmla="*/ 513 w 769"/>
                  <a:gd name="T73" fmla="*/ 178 h 270"/>
                  <a:gd name="T74" fmla="*/ 561 w 769"/>
                  <a:gd name="T75" fmla="*/ 160 h 270"/>
                  <a:gd name="T76" fmla="*/ 602 w 769"/>
                  <a:gd name="T77" fmla="*/ 127 h 270"/>
                  <a:gd name="T78" fmla="*/ 651 w 769"/>
                  <a:gd name="T79" fmla="*/ 84 h 270"/>
                  <a:gd name="T80" fmla="*/ 724 w 769"/>
                  <a:gd name="T81" fmla="*/ 4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9" h="270">
                    <a:moveTo>
                      <a:pt x="769" y="27"/>
                    </a:moveTo>
                    <a:lnTo>
                      <a:pt x="765" y="25"/>
                    </a:lnTo>
                    <a:lnTo>
                      <a:pt x="744" y="25"/>
                    </a:lnTo>
                    <a:lnTo>
                      <a:pt x="705" y="25"/>
                    </a:lnTo>
                    <a:lnTo>
                      <a:pt x="667" y="25"/>
                    </a:lnTo>
                    <a:lnTo>
                      <a:pt x="623" y="23"/>
                    </a:lnTo>
                    <a:lnTo>
                      <a:pt x="582" y="23"/>
                    </a:lnTo>
                    <a:lnTo>
                      <a:pt x="545" y="21"/>
                    </a:lnTo>
                    <a:lnTo>
                      <a:pt x="525" y="17"/>
                    </a:lnTo>
                    <a:lnTo>
                      <a:pt x="504" y="13"/>
                    </a:lnTo>
                    <a:lnTo>
                      <a:pt x="468" y="10"/>
                    </a:lnTo>
                    <a:lnTo>
                      <a:pt x="431" y="6"/>
                    </a:lnTo>
                    <a:lnTo>
                      <a:pt x="386" y="2"/>
                    </a:lnTo>
                    <a:lnTo>
                      <a:pt x="342" y="0"/>
                    </a:lnTo>
                    <a:lnTo>
                      <a:pt x="304" y="2"/>
                    </a:lnTo>
                    <a:lnTo>
                      <a:pt x="272" y="6"/>
                    </a:lnTo>
                    <a:lnTo>
                      <a:pt x="249" y="10"/>
                    </a:lnTo>
                    <a:lnTo>
                      <a:pt x="231" y="17"/>
                    </a:lnTo>
                    <a:lnTo>
                      <a:pt x="208" y="23"/>
                    </a:lnTo>
                    <a:lnTo>
                      <a:pt x="190" y="25"/>
                    </a:lnTo>
                    <a:lnTo>
                      <a:pt x="167" y="27"/>
                    </a:lnTo>
                    <a:lnTo>
                      <a:pt x="146" y="31"/>
                    </a:lnTo>
                    <a:lnTo>
                      <a:pt x="123" y="35"/>
                    </a:lnTo>
                    <a:lnTo>
                      <a:pt x="105" y="39"/>
                    </a:lnTo>
                    <a:lnTo>
                      <a:pt x="89" y="41"/>
                    </a:lnTo>
                    <a:lnTo>
                      <a:pt x="64" y="45"/>
                    </a:lnTo>
                    <a:lnTo>
                      <a:pt x="35" y="45"/>
                    </a:lnTo>
                    <a:lnTo>
                      <a:pt x="12" y="45"/>
                    </a:lnTo>
                    <a:lnTo>
                      <a:pt x="0" y="53"/>
                    </a:lnTo>
                    <a:lnTo>
                      <a:pt x="3" y="64"/>
                    </a:lnTo>
                    <a:lnTo>
                      <a:pt x="16" y="74"/>
                    </a:lnTo>
                    <a:lnTo>
                      <a:pt x="37" y="82"/>
                    </a:lnTo>
                    <a:lnTo>
                      <a:pt x="57" y="90"/>
                    </a:lnTo>
                    <a:lnTo>
                      <a:pt x="76" y="94"/>
                    </a:lnTo>
                    <a:lnTo>
                      <a:pt x="98" y="96"/>
                    </a:lnTo>
                    <a:lnTo>
                      <a:pt x="123" y="103"/>
                    </a:lnTo>
                    <a:lnTo>
                      <a:pt x="146" y="109"/>
                    </a:lnTo>
                    <a:lnTo>
                      <a:pt x="167" y="121"/>
                    </a:lnTo>
                    <a:lnTo>
                      <a:pt x="183" y="137"/>
                    </a:lnTo>
                    <a:lnTo>
                      <a:pt x="190" y="152"/>
                    </a:lnTo>
                    <a:lnTo>
                      <a:pt x="167" y="162"/>
                    </a:lnTo>
                    <a:lnTo>
                      <a:pt x="133" y="176"/>
                    </a:lnTo>
                    <a:lnTo>
                      <a:pt x="117" y="193"/>
                    </a:lnTo>
                    <a:lnTo>
                      <a:pt x="105" y="207"/>
                    </a:lnTo>
                    <a:lnTo>
                      <a:pt x="101" y="217"/>
                    </a:lnTo>
                    <a:lnTo>
                      <a:pt x="94" y="256"/>
                    </a:lnTo>
                    <a:lnTo>
                      <a:pt x="192" y="256"/>
                    </a:lnTo>
                    <a:lnTo>
                      <a:pt x="199" y="260"/>
                    </a:lnTo>
                    <a:lnTo>
                      <a:pt x="215" y="266"/>
                    </a:lnTo>
                    <a:lnTo>
                      <a:pt x="231" y="270"/>
                    </a:lnTo>
                    <a:lnTo>
                      <a:pt x="249" y="268"/>
                    </a:lnTo>
                    <a:lnTo>
                      <a:pt x="263" y="262"/>
                    </a:lnTo>
                    <a:lnTo>
                      <a:pt x="276" y="256"/>
                    </a:lnTo>
                    <a:lnTo>
                      <a:pt x="294" y="250"/>
                    </a:lnTo>
                    <a:lnTo>
                      <a:pt x="313" y="240"/>
                    </a:lnTo>
                    <a:lnTo>
                      <a:pt x="335" y="233"/>
                    </a:lnTo>
                    <a:lnTo>
                      <a:pt x="349" y="225"/>
                    </a:lnTo>
                    <a:lnTo>
                      <a:pt x="361" y="219"/>
                    </a:lnTo>
                    <a:lnTo>
                      <a:pt x="363" y="211"/>
                    </a:lnTo>
                    <a:lnTo>
                      <a:pt x="363" y="203"/>
                    </a:lnTo>
                    <a:lnTo>
                      <a:pt x="361" y="189"/>
                    </a:lnTo>
                    <a:lnTo>
                      <a:pt x="363" y="176"/>
                    </a:lnTo>
                    <a:lnTo>
                      <a:pt x="367" y="160"/>
                    </a:lnTo>
                    <a:lnTo>
                      <a:pt x="377" y="143"/>
                    </a:lnTo>
                    <a:lnTo>
                      <a:pt x="392" y="127"/>
                    </a:lnTo>
                    <a:lnTo>
                      <a:pt x="408" y="115"/>
                    </a:lnTo>
                    <a:lnTo>
                      <a:pt x="424" y="113"/>
                    </a:lnTo>
                    <a:lnTo>
                      <a:pt x="447" y="121"/>
                    </a:lnTo>
                    <a:lnTo>
                      <a:pt x="465" y="135"/>
                    </a:lnTo>
                    <a:lnTo>
                      <a:pt x="481" y="145"/>
                    </a:lnTo>
                    <a:lnTo>
                      <a:pt x="488" y="160"/>
                    </a:lnTo>
                    <a:lnTo>
                      <a:pt x="491" y="172"/>
                    </a:lnTo>
                    <a:lnTo>
                      <a:pt x="500" y="176"/>
                    </a:lnTo>
                    <a:lnTo>
                      <a:pt x="513" y="178"/>
                    </a:lnTo>
                    <a:lnTo>
                      <a:pt x="538" y="172"/>
                    </a:lnTo>
                    <a:lnTo>
                      <a:pt x="561" y="160"/>
                    </a:lnTo>
                    <a:lnTo>
                      <a:pt x="578" y="145"/>
                    </a:lnTo>
                    <a:lnTo>
                      <a:pt x="602" y="127"/>
                    </a:lnTo>
                    <a:lnTo>
                      <a:pt x="627" y="107"/>
                    </a:lnTo>
                    <a:lnTo>
                      <a:pt x="651" y="84"/>
                    </a:lnTo>
                    <a:lnTo>
                      <a:pt x="684" y="62"/>
                    </a:lnTo>
                    <a:lnTo>
                      <a:pt x="724" y="43"/>
                    </a:lnTo>
                    <a:lnTo>
                      <a:pt x="769" y="27"/>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5" name="Freeform 9"/>
              <p:cNvSpPr>
                <a:spLocks noChangeArrowheads="1"/>
              </p:cNvSpPr>
              <p:nvPr/>
            </p:nvSpPr>
            <p:spPr bwMode="auto">
              <a:xfrm>
                <a:off x="1273" y="2057"/>
                <a:ext cx="191" cy="71"/>
              </a:xfrm>
              <a:custGeom>
                <a:avLst/>
                <a:gdLst>
                  <a:gd name="T0" fmla="*/ 41 w 385"/>
                  <a:gd name="T1" fmla="*/ 12 h 139"/>
                  <a:gd name="T2" fmla="*/ 61 w 385"/>
                  <a:gd name="T3" fmla="*/ 4 h 139"/>
                  <a:gd name="T4" fmla="*/ 82 w 385"/>
                  <a:gd name="T5" fmla="*/ 0 h 139"/>
                  <a:gd name="T6" fmla="*/ 107 w 385"/>
                  <a:gd name="T7" fmla="*/ 0 h 139"/>
                  <a:gd name="T8" fmla="*/ 130 w 385"/>
                  <a:gd name="T9" fmla="*/ 0 h 139"/>
                  <a:gd name="T10" fmla="*/ 155 w 385"/>
                  <a:gd name="T11" fmla="*/ 2 h 139"/>
                  <a:gd name="T12" fmla="*/ 173 w 385"/>
                  <a:gd name="T13" fmla="*/ 4 h 139"/>
                  <a:gd name="T14" fmla="*/ 189 w 385"/>
                  <a:gd name="T15" fmla="*/ 12 h 139"/>
                  <a:gd name="T16" fmla="*/ 205 w 385"/>
                  <a:gd name="T17" fmla="*/ 16 h 139"/>
                  <a:gd name="T18" fmla="*/ 214 w 385"/>
                  <a:gd name="T19" fmla="*/ 20 h 139"/>
                  <a:gd name="T20" fmla="*/ 226 w 385"/>
                  <a:gd name="T21" fmla="*/ 30 h 139"/>
                  <a:gd name="T22" fmla="*/ 237 w 385"/>
                  <a:gd name="T23" fmla="*/ 34 h 139"/>
                  <a:gd name="T24" fmla="*/ 253 w 385"/>
                  <a:gd name="T25" fmla="*/ 37 h 139"/>
                  <a:gd name="T26" fmla="*/ 265 w 385"/>
                  <a:gd name="T27" fmla="*/ 45 h 139"/>
                  <a:gd name="T28" fmla="*/ 283 w 385"/>
                  <a:gd name="T29" fmla="*/ 49 h 139"/>
                  <a:gd name="T30" fmla="*/ 299 w 385"/>
                  <a:gd name="T31" fmla="*/ 51 h 139"/>
                  <a:gd name="T32" fmla="*/ 319 w 385"/>
                  <a:gd name="T33" fmla="*/ 51 h 139"/>
                  <a:gd name="T34" fmla="*/ 347 w 385"/>
                  <a:gd name="T35" fmla="*/ 57 h 139"/>
                  <a:gd name="T36" fmla="*/ 369 w 385"/>
                  <a:gd name="T37" fmla="*/ 75 h 139"/>
                  <a:gd name="T38" fmla="*/ 381 w 385"/>
                  <a:gd name="T39" fmla="*/ 98 h 139"/>
                  <a:gd name="T40" fmla="*/ 385 w 385"/>
                  <a:gd name="T41" fmla="*/ 104 h 139"/>
                  <a:gd name="T42" fmla="*/ 381 w 385"/>
                  <a:gd name="T43" fmla="*/ 104 h 139"/>
                  <a:gd name="T44" fmla="*/ 376 w 385"/>
                  <a:gd name="T45" fmla="*/ 106 h 139"/>
                  <a:gd name="T46" fmla="*/ 360 w 385"/>
                  <a:gd name="T47" fmla="*/ 108 h 139"/>
                  <a:gd name="T48" fmla="*/ 347 w 385"/>
                  <a:gd name="T49" fmla="*/ 116 h 139"/>
                  <a:gd name="T50" fmla="*/ 328 w 385"/>
                  <a:gd name="T51" fmla="*/ 118 h 139"/>
                  <a:gd name="T52" fmla="*/ 306 w 385"/>
                  <a:gd name="T53" fmla="*/ 118 h 139"/>
                  <a:gd name="T54" fmla="*/ 287 w 385"/>
                  <a:gd name="T55" fmla="*/ 120 h 139"/>
                  <a:gd name="T56" fmla="*/ 271 w 385"/>
                  <a:gd name="T57" fmla="*/ 118 h 139"/>
                  <a:gd name="T58" fmla="*/ 253 w 385"/>
                  <a:gd name="T59" fmla="*/ 116 h 139"/>
                  <a:gd name="T60" fmla="*/ 230 w 385"/>
                  <a:gd name="T61" fmla="*/ 118 h 139"/>
                  <a:gd name="T62" fmla="*/ 208 w 385"/>
                  <a:gd name="T63" fmla="*/ 120 h 139"/>
                  <a:gd name="T64" fmla="*/ 185 w 385"/>
                  <a:gd name="T65" fmla="*/ 124 h 139"/>
                  <a:gd name="T66" fmla="*/ 164 w 385"/>
                  <a:gd name="T67" fmla="*/ 129 h 139"/>
                  <a:gd name="T68" fmla="*/ 151 w 385"/>
                  <a:gd name="T69" fmla="*/ 133 h 139"/>
                  <a:gd name="T70" fmla="*/ 139 w 385"/>
                  <a:gd name="T71" fmla="*/ 137 h 139"/>
                  <a:gd name="T72" fmla="*/ 135 w 385"/>
                  <a:gd name="T73" fmla="*/ 137 h 139"/>
                  <a:gd name="T74" fmla="*/ 117 w 385"/>
                  <a:gd name="T75" fmla="*/ 139 h 139"/>
                  <a:gd name="T76" fmla="*/ 85 w 385"/>
                  <a:gd name="T77" fmla="*/ 139 h 139"/>
                  <a:gd name="T78" fmla="*/ 48 w 385"/>
                  <a:gd name="T79" fmla="*/ 139 h 139"/>
                  <a:gd name="T80" fmla="*/ 32 w 385"/>
                  <a:gd name="T81" fmla="*/ 129 h 139"/>
                  <a:gd name="T82" fmla="*/ 37 w 385"/>
                  <a:gd name="T83" fmla="*/ 112 h 139"/>
                  <a:gd name="T84" fmla="*/ 57 w 385"/>
                  <a:gd name="T85" fmla="*/ 90 h 139"/>
                  <a:gd name="T86" fmla="*/ 69 w 385"/>
                  <a:gd name="T87" fmla="*/ 75 h 139"/>
                  <a:gd name="T88" fmla="*/ 78 w 385"/>
                  <a:gd name="T89" fmla="*/ 71 h 139"/>
                  <a:gd name="T90" fmla="*/ 0 w 385"/>
                  <a:gd name="T91" fmla="*/ 35 h 139"/>
                  <a:gd name="T92" fmla="*/ 7 w 385"/>
                  <a:gd name="T93" fmla="*/ 32 h 139"/>
                  <a:gd name="T94" fmla="*/ 16 w 385"/>
                  <a:gd name="T95" fmla="*/ 22 h 139"/>
                  <a:gd name="T96" fmla="*/ 41 w 385"/>
                  <a:gd name="T97"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5" h="139">
                    <a:moveTo>
                      <a:pt x="41" y="12"/>
                    </a:moveTo>
                    <a:lnTo>
                      <a:pt x="61" y="4"/>
                    </a:lnTo>
                    <a:lnTo>
                      <a:pt x="82" y="0"/>
                    </a:lnTo>
                    <a:lnTo>
                      <a:pt x="107" y="0"/>
                    </a:lnTo>
                    <a:lnTo>
                      <a:pt x="130" y="0"/>
                    </a:lnTo>
                    <a:lnTo>
                      <a:pt x="155" y="2"/>
                    </a:lnTo>
                    <a:lnTo>
                      <a:pt x="173" y="4"/>
                    </a:lnTo>
                    <a:lnTo>
                      <a:pt x="189" y="12"/>
                    </a:lnTo>
                    <a:lnTo>
                      <a:pt x="205" y="16"/>
                    </a:lnTo>
                    <a:lnTo>
                      <a:pt x="214" y="20"/>
                    </a:lnTo>
                    <a:lnTo>
                      <a:pt x="226" y="30"/>
                    </a:lnTo>
                    <a:lnTo>
                      <a:pt x="237" y="34"/>
                    </a:lnTo>
                    <a:lnTo>
                      <a:pt x="253" y="37"/>
                    </a:lnTo>
                    <a:lnTo>
                      <a:pt x="265" y="45"/>
                    </a:lnTo>
                    <a:lnTo>
                      <a:pt x="283" y="49"/>
                    </a:lnTo>
                    <a:lnTo>
                      <a:pt x="299" y="51"/>
                    </a:lnTo>
                    <a:lnTo>
                      <a:pt x="319" y="51"/>
                    </a:lnTo>
                    <a:lnTo>
                      <a:pt x="347" y="57"/>
                    </a:lnTo>
                    <a:lnTo>
                      <a:pt x="369" y="75"/>
                    </a:lnTo>
                    <a:lnTo>
                      <a:pt x="381" y="98"/>
                    </a:lnTo>
                    <a:lnTo>
                      <a:pt x="385" y="104"/>
                    </a:lnTo>
                    <a:lnTo>
                      <a:pt x="381" y="104"/>
                    </a:lnTo>
                    <a:lnTo>
                      <a:pt x="376" y="106"/>
                    </a:lnTo>
                    <a:lnTo>
                      <a:pt x="360" y="108"/>
                    </a:lnTo>
                    <a:lnTo>
                      <a:pt x="347" y="116"/>
                    </a:lnTo>
                    <a:lnTo>
                      <a:pt x="328" y="118"/>
                    </a:lnTo>
                    <a:lnTo>
                      <a:pt x="306" y="118"/>
                    </a:lnTo>
                    <a:lnTo>
                      <a:pt x="287" y="120"/>
                    </a:lnTo>
                    <a:lnTo>
                      <a:pt x="271" y="118"/>
                    </a:lnTo>
                    <a:lnTo>
                      <a:pt x="253" y="116"/>
                    </a:lnTo>
                    <a:lnTo>
                      <a:pt x="230" y="118"/>
                    </a:lnTo>
                    <a:lnTo>
                      <a:pt x="208" y="120"/>
                    </a:lnTo>
                    <a:lnTo>
                      <a:pt x="185" y="124"/>
                    </a:lnTo>
                    <a:lnTo>
                      <a:pt x="164" y="129"/>
                    </a:lnTo>
                    <a:lnTo>
                      <a:pt x="151" y="133"/>
                    </a:lnTo>
                    <a:lnTo>
                      <a:pt x="139" y="137"/>
                    </a:lnTo>
                    <a:lnTo>
                      <a:pt x="135" y="137"/>
                    </a:lnTo>
                    <a:lnTo>
                      <a:pt x="117" y="139"/>
                    </a:lnTo>
                    <a:lnTo>
                      <a:pt x="85" y="139"/>
                    </a:lnTo>
                    <a:lnTo>
                      <a:pt x="48" y="139"/>
                    </a:lnTo>
                    <a:lnTo>
                      <a:pt x="32" y="129"/>
                    </a:lnTo>
                    <a:lnTo>
                      <a:pt x="37" y="112"/>
                    </a:lnTo>
                    <a:lnTo>
                      <a:pt x="57" y="90"/>
                    </a:lnTo>
                    <a:lnTo>
                      <a:pt x="69" y="75"/>
                    </a:lnTo>
                    <a:lnTo>
                      <a:pt x="78" y="71"/>
                    </a:lnTo>
                    <a:lnTo>
                      <a:pt x="0" y="35"/>
                    </a:lnTo>
                    <a:lnTo>
                      <a:pt x="7" y="32"/>
                    </a:lnTo>
                    <a:lnTo>
                      <a:pt x="16" y="22"/>
                    </a:lnTo>
                    <a:lnTo>
                      <a:pt x="41" y="12"/>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6" name="Freeform 10"/>
              <p:cNvSpPr>
                <a:spLocks noChangeArrowheads="1"/>
              </p:cNvSpPr>
              <p:nvPr/>
            </p:nvSpPr>
            <p:spPr bwMode="auto">
              <a:xfrm>
                <a:off x="2429" y="2134"/>
                <a:ext cx="148" cy="53"/>
              </a:xfrm>
              <a:custGeom>
                <a:avLst/>
                <a:gdLst>
                  <a:gd name="T0" fmla="*/ 117 w 297"/>
                  <a:gd name="T1" fmla="*/ 31 h 103"/>
                  <a:gd name="T2" fmla="*/ 121 w 297"/>
                  <a:gd name="T3" fmla="*/ 43 h 103"/>
                  <a:gd name="T4" fmla="*/ 135 w 297"/>
                  <a:gd name="T5" fmla="*/ 45 h 103"/>
                  <a:gd name="T6" fmla="*/ 158 w 297"/>
                  <a:gd name="T7" fmla="*/ 41 h 103"/>
                  <a:gd name="T8" fmla="*/ 176 w 297"/>
                  <a:gd name="T9" fmla="*/ 31 h 103"/>
                  <a:gd name="T10" fmla="*/ 204 w 297"/>
                  <a:gd name="T11" fmla="*/ 23 h 103"/>
                  <a:gd name="T12" fmla="*/ 231 w 297"/>
                  <a:gd name="T13" fmla="*/ 10 h 103"/>
                  <a:gd name="T14" fmla="*/ 249 w 297"/>
                  <a:gd name="T15" fmla="*/ 6 h 103"/>
                  <a:gd name="T16" fmla="*/ 268 w 297"/>
                  <a:gd name="T17" fmla="*/ 6 h 103"/>
                  <a:gd name="T18" fmla="*/ 290 w 297"/>
                  <a:gd name="T19" fmla="*/ 23 h 103"/>
                  <a:gd name="T20" fmla="*/ 297 w 297"/>
                  <a:gd name="T21" fmla="*/ 45 h 103"/>
                  <a:gd name="T22" fmla="*/ 297 w 297"/>
                  <a:gd name="T23" fmla="*/ 64 h 103"/>
                  <a:gd name="T24" fmla="*/ 297 w 297"/>
                  <a:gd name="T25" fmla="*/ 74 h 103"/>
                  <a:gd name="T26" fmla="*/ 290 w 297"/>
                  <a:gd name="T27" fmla="*/ 78 h 103"/>
                  <a:gd name="T28" fmla="*/ 272 w 297"/>
                  <a:gd name="T29" fmla="*/ 88 h 103"/>
                  <a:gd name="T30" fmla="*/ 240 w 297"/>
                  <a:gd name="T31" fmla="*/ 96 h 103"/>
                  <a:gd name="T32" fmla="*/ 204 w 297"/>
                  <a:gd name="T33" fmla="*/ 101 h 103"/>
                  <a:gd name="T34" fmla="*/ 183 w 297"/>
                  <a:gd name="T35" fmla="*/ 101 h 103"/>
                  <a:gd name="T36" fmla="*/ 162 w 297"/>
                  <a:gd name="T37" fmla="*/ 101 h 103"/>
                  <a:gd name="T38" fmla="*/ 138 w 297"/>
                  <a:gd name="T39" fmla="*/ 103 h 103"/>
                  <a:gd name="T40" fmla="*/ 117 w 297"/>
                  <a:gd name="T41" fmla="*/ 101 h 103"/>
                  <a:gd name="T42" fmla="*/ 97 w 297"/>
                  <a:gd name="T43" fmla="*/ 101 h 103"/>
                  <a:gd name="T44" fmla="*/ 81 w 297"/>
                  <a:gd name="T45" fmla="*/ 100 h 103"/>
                  <a:gd name="T46" fmla="*/ 76 w 297"/>
                  <a:gd name="T47" fmla="*/ 96 h 103"/>
                  <a:gd name="T48" fmla="*/ 69 w 297"/>
                  <a:gd name="T49" fmla="*/ 90 h 103"/>
                  <a:gd name="T50" fmla="*/ 53 w 297"/>
                  <a:gd name="T51" fmla="*/ 76 h 103"/>
                  <a:gd name="T52" fmla="*/ 28 w 297"/>
                  <a:gd name="T53" fmla="*/ 64 h 103"/>
                  <a:gd name="T54" fmla="*/ 8 w 297"/>
                  <a:gd name="T55" fmla="*/ 60 h 103"/>
                  <a:gd name="T56" fmla="*/ 0 w 297"/>
                  <a:gd name="T57" fmla="*/ 58 h 103"/>
                  <a:gd name="T58" fmla="*/ 0 w 297"/>
                  <a:gd name="T59" fmla="*/ 51 h 103"/>
                  <a:gd name="T60" fmla="*/ 3 w 297"/>
                  <a:gd name="T61" fmla="*/ 31 h 103"/>
                  <a:gd name="T62" fmla="*/ 19 w 297"/>
                  <a:gd name="T63" fmla="*/ 11 h 103"/>
                  <a:gd name="T64" fmla="*/ 41 w 297"/>
                  <a:gd name="T65" fmla="*/ 0 h 103"/>
                  <a:gd name="T66" fmla="*/ 69 w 297"/>
                  <a:gd name="T67" fmla="*/ 0 h 103"/>
                  <a:gd name="T68" fmla="*/ 92 w 297"/>
                  <a:gd name="T69" fmla="*/ 6 h 103"/>
                  <a:gd name="T70" fmla="*/ 110 w 297"/>
                  <a:gd name="T71" fmla="*/ 15 h 103"/>
                  <a:gd name="T72" fmla="*/ 117 w 297"/>
                  <a:gd name="T73"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7" h="103">
                    <a:moveTo>
                      <a:pt x="117" y="31"/>
                    </a:moveTo>
                    <a:lnTo>
                      <a:pt x="121" y="43"/>
                    </a:lnTo>
                    <a:lnTo>
                      <a:pt x="135" y="45"/>
                    </a:lnTo>
                    <a:lnTo>
                      <a:pt x="158" y="41"/>
                    </a:lnTo>
                    <a:lnTo>
                      <a:pt x="176" y="31"/>
                    </a:lnTo>
                    <a:lnTo>
                      <a:pt x="204" y="23"/>
                    </a:lnTo>
                    <a:lnTo>
                      <a:pt x="231" y="10"/>
                    </a:lnTo>
                    <a:lnTo>
                      <a:pt x="249" y="6"/>
                    </a:lnTo>
                    <a:lnTo>
                      <a:pt x="268" y="6"/>
                    </a:lnTo>
                    <a:lnTo>
                      <a:pt x="290" y="23"/>
                    </a:lnTo>
                    <a:lnTo>
                      <a:pt x="297" y="45"/>
                    </a:lnTo>
                    <a:lnTo>
                      <a:pt x="297" y="64"/>
                    </a:lnTo>
                    <a:lnTo>
                      <a:pt x="297" y="74"/>
                    </a:lnTo>
                    <a:lnTo>
                      <a:pt x="290" y="78"/>
                    </a:lnTo>
                    <a:lnTo>
                      <a:pt x="272" y="88"/>
                    </a:lnTo>
                    <a:lnTo>
                      <a:pt x="240" y="96"/>
                    </a:lnTo>
                    <a:lnTo>
                      <a:pt x="204" y="101"/>
                    </a:lnTo>
                    <a:lnTo>
                      <a:pt x="183" y="101"/>
                    </a:lnTo>
                    <a:lnTo>
                      <a:pt x="162" y="101"/>
                    </a:lnTo>
                    <a:lnTo>
                      <a:pt x="138" y="103"/>
                    </a:lnTo>
                    <a:lnTo>
                      <a:pt x="117" y="101"/>
                    </a:lnTo>
                    <a:lnTo>
                      <a:pt x="97" y="101"/>
                    </a:lnTo>
                    <a:lnTo>
                      <a:pt x="81" y="100"/>
                    </a:lnTo>
                    <a:lnTo>
                      <a:pt x="76" y="96"/>
                    </a:lnTo>
                    <a:lnTo>
                      <a:pt x="69" y="90"/>
                    </a:lnTo>
                    <a:lnTo>
                      <a:pt x="53" y="76"/>
                    </a:lnTo>
                    <a:lnTo>
                      <a:pt x="28" y="64"/>
                    </a:lnTo>
                    <a:lnTo>
                      <a:pt x="8" y="60"/>
                    </a:lnTo>
                    <a:lnTo>
                      <a:pt x="0" y="58"/>
                    </a:lnTo>
                    <a:lnTo>
                      <a:pt x="0" y="51"/>
                    </a:lnTo>
                    <a:lnTo>
                      <a:pt x="3" y="31"/>
                    </a:lnTo>
                    <a:lnTo>
                      <a:pt x="19" y="11"/>
                    </a:lnTo>
                    <a:lnTo>
                      <a:pt x="41" y="0"/>
                    </a:lnTo>
                    <a:lnTo>
                      <a:pt x="69" y="0"/>
                    </a:lnTo>
                    <a:lnTo>
                      <a:pt x="92" y="6"/>
                    </a:lnTo>
                    <a:lnTo>
                      <a:pt x="110" y="15"/>
                    </a:lnTo>
                    <a:lnTo>
                      <a:pt x="117" y="31"/>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7" name="Freeform 11"/>
              <p:cNvSpPr>
                <a:spLocks noChangeArrowheads="1"/>
              </p:cNvSpPr>
              <p:nvPr/>
            </p:nvSpPr>
            <p:spPr bwMode="auto">
              <a:xfrm>
                <a:off x="2830" y="1946"/>
                <a:ext cx="2385" cy="437"/>
              </a:xfrm>
              <a:custGeom>
                <a:avLst/>
                <a:gdLst>
                  <a:gd name="T0" fmla="*/ 3604 w 4768"/>
                  <a:gd name="T1" fmla="*/ 742 h 877"/>
                  <a:gd name="T2" fmla="*/ 3502 w 4768"/>
                  <a:gd name="T3" fmla="*/ 650 h 877"/>
                  <a:gd name="T4" fmla="*/ 3666 w 4768"/>
                  <a:gd name="T5" fmla="*/ 562 h 877"/>
                  <a:gd name="T6" fmla="*/ 3764 w 4768"/>
                  <a:gd name="T7" fmla="*/ 599 h 877"/>
                  <a:gd name="T8" fmla="*/ 3890 w 4768"/>
                  <a:gd name="T9" fmla="*/ 593 h 877"/>
                  <a:gd name="T10" fmla="*/ 3997 w 4768"/>
                  <a:gd name="T11" fmla="*/ 554 h 877"/>
                  <a:gd name="T12" fmla="*/ 4106 w 4768"/>
                  <a:gd name="T13" fmla="*/ 544 h 877"/>
                  <a:gd name="T14" fmla="*/ 4020 w 4768"/>
                  <a:gd name="T15" fmla="*/ 611 h 877"/>
                  <a:gd name="T16" fmla="*/ 3976 w 4768"/>
                  <a:gd name="T17" fmla="*/ 687 h 877"/>
                  <a:gd name="T18" fmla="*/ 4065 w 4768"/>
                  <a:gd name="T19" fmla="*/ 759 h 877"/>
                  <a:gd name="T20" fmla="*/ 4165 w 4768"/>
                  <a:gd name="T21" fmla="*/ 685 h 877"/>
                  <a:gd name="T22" fmla="*/ 4246 w 4768"/>
                  <a:gd name="T23" fmla="*/ 573 h 877"/>
                  <a:gd name="T24" fmla="*/ 4458 w 4768"/>
                  <a:gd name="T25" fmla="*/ 532 h 877"/>
                  <a:gd name="T26" fmla="*/ 4585 w 4768"/>
                  <a:gd name="T27" fmla="*/ 446 h 877"/>
                  <a:gd name="T28" fmla="*/ 4761 w 4768"/>
                  <a:gd name="T29" fmla="*/ 374 h 877"/>
                  <a:gd name="T30" fmla="*/ 4661 w 4768"/>
                  <a:gd name="T31" fmla="*/ 376 h 877"/>
                  <a:gd name="T32" fmla="*/ 4551 w 4768"/>
                  <a:gd name="T33" fmla="*/ 347 h 877"/>
                  <a:gd name="T34" fmla="*/ 4408 w 4768"/>
                  <a:gd name="T35" fmla="*/ 298 h 877"/>
                  <a:gd name="T36" fmla="*/ 4282 w 4768"/>
                  <a:gd name="T37" fmla="*/ 327 h 877"/>
                  <a:gd name="T38" fmla="*/ 4026 w 4768"/>
                  <a:gd name="T39" fmla="*/ 278 h 877"/>
                  <a:gd name="T40" fmla="*/ 3771 w 4768"/>
                  <a:gd name="T41" fmla="*/ 210 h 877"/>
                  <a:gd name="T42" fmla="*/ 3694 w 4768"/>
                  <a:gd name="T43" fmla="*/ 172 h 877"/>
                  <a:gd name="T44" fmla="*/ 3502 w 4768"/>
                  <a:gd name="T45" fmla="*/ 221 h 877"/>
                  <a:gd name="T46" fmla="*/ 3221 w 4768"/>
                  <a:gd name="T47" fmla="*/ 196 h 877"/>
                  <a:gd name="T48" fmla="*/ 2956 w 4768"/>
                  <a:gd name="T49" fmla="*/ 170 h 877"/>
                  <a:gd name="T50" fmla="*/ 2763 w 4768"/>
                  <a:gd name="T51" fmla="*/ 194 h 877"/>
                  <a:gd name="T52" fmla="*/ 2772 w 4768"/>
                  <a:gd name="T53" fmla="*/ 124 h 877"/>
                  <a:gd name="T54" fmla="*/ 2694 w 4768"/>
                  <a:gd name="T55" fmla="*/ 16 h 877"/>
                  <a:gd name="T56" fmla="*/ 2571 w 4768"/>
                  <a:gd name="T57" fmla="*/ 32 h 877"/>
                  <a:gd name="T58" fmla="*/ 2469 w 4768"/>
                  <a:gd name="T59" fmla="*/ 75 h 877"/>
                  <a:gd name="T60" fmla="*/ 2311 w 4768"/>
                  <a:gd name="T61" fmla="*/ 90 h 877"/>
                  <a:gd name="T62" fmla="*/ 2151 w 4768"/>
                  <a:gd name="T63" fmla="*/ 133 h 877"/>
                  <a:gd name="T64" fmla="*/ 2042 w 4768"/>
                  <a:gd name="T65" fmla="*/ 229 h 877"/>
                  <a:gd name="T66" fmla="*/ 1935 w 4768"/>
                  <a:gd name="T67" fmla="*/ 239 h 877"/>
                  <a:gd name="T68" fmla="*/ 1780 w 4768"/>
                  <a:gd name="T69" fmla="*/ 231 h 877"/>
                  <a:gd name="T70" fmla="*/ 1661 w 4768"/>
                  <a:gd name="T71" fmla="*/ 294 h 877"/>
                  <a:gd name="T72" fmla="*/ 1510 w 4768"/>
                  <a:gd name="T73" fmla="*/ 335 h 877"/>
                  <a:gd name="T74" fmla="*/ 1323 w 4768"/>
                  <a:gd name="T75" fmla="*/ 327 h 877"/>
                  <a:gd name="T76" fmla="*/ 1180 w 4768"/>
                  <a:gd name="T77" fmla="*/ 407 h 877"/>
                  <a:gd name="T78" fmla="*/ 1004 w 4768"/>
                  <a:gd name="T79" fmla="*/ 421 h 877"/>
                  <a:gd name="T80" fmla="*/ 992 w 4768"/>
                  <a:gd name="T81" fmla="*/ 358 h 877"/>
                  <a:gd name="T82" fmla="*/ 840 w 4768"/>
                  <a:gd name="T83" fmla="*/ 335 h 877"/>
                  <a:gd name="T84" fmla="*/ 742 w 4768"/>
                  <a:gd name="T85" fmla="*/ 249 h 877"/>
                  <a:gd name="T86" fmla="*/ 568 w 4768"/>
                  <a:gd name="T87" fmla="*/ 221 h 877"/>
                  <a:gd name="T88" fmla="*/ 372 w 4768"/>
                  <a:gd name="T89" fmla="*/ 325 h 877"/>
                  <a:gd name="T90" fmla="*/ 180 w 4768"/>
                  <a:gd name="T91" fmla="*/ 440 h 877"/>
                  <a:gd name="T92" fmla="*/ 189 w 4768"/>
                  <a:gd name="T93" fmla="*/ 607 h 877"/>
                  <a:gd name="T94" fmla="*/ 322 w 4768"/>
                  <a:gd name="T95" fmla="*/ 636 h 877"/>
                  <a:gd name="T96" fmla="*/ 436 w 4768"/>
                  <a:gd name="T97" fmla="*/ 566 h 877"/>
                  <a:gd name="T98" fmla="*/ 449 w 4768"/>
                  <a:gd name="T99" fmla="*/ 427 h 877"/>
                  <a:gd name="T100" fmla="*/ 559 w 4768"/>
                  <a:gd name="T101" fmla="*/ 372 h 877"/>
                  <a:gd name="T102" fmla="*/ 603 w 4768"/>
                  <a:gd name="T103" fmla="*/ 393 h 877"/>
                  <a:gd name="T104" fmla="*/ 514 w 4768"/>
                  <a:gd name="T105" fmla="*/ 487 h 877"/>
                  <a:gd name="T106" fmla="*/ 691 w 4768"/>
                  <a:gd name="T107" fmla="*/ 491 h 877"/>
                  <a:gd name="T108" fmla="*/ 821 w 4768"/>
                  <a:gd name="T109" fmla="*/ 507 h 877"/>
                  <a:gd name="T110" fmla="*/ 774 w 4768"/>
                  <a:gd name="T111" fmla="*/ 566 h 877"/>
                  <a:gd name="T112" fmla="*/ 710 w 4768"/>
                  <a:gd name="T113" fmla="*/ 583 h 877"/>
                  <a:gd name="T114" fmla="*/ 564 w 4768"/>
                  <a:gd name="T115" fmla="*/ 591 h 877"/>
                  <a:gd name="T116" fmla="*/ 397 w 4768"/>
                  <a:gd name="T117" fmla="*/ 677 h 877"/>
                  <a:gd name="T118" fmla="*/ 160 w 4768"/>
                  <a:gd name="T119" fmla="*/ 732 h 877"/>
                  <a:gd name="T120" fmla="*/ 62 w 4768"/>
                  <a:gd name="T121" fmla="*/ 806 h 877"/>
                  <a:gd name="T122" fmla="*/ 0 w 4768"/>
                  <a:gd name="T123" fmla="*/ 877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8" h="877">
                    <a:moveTo>
                      <a:pt x="3524" y="877"/>
                    </a:moveTo>
                    <a:lnTo>
                      <a:pt x="3547" y="851"/>
                    </a:lnTo>
                    <a:lnTo>
                      <a:pt x="3568" y="816"/>
                    </a:lnTo>
                    <a:lnTo>
                      <a:pt x="3588" y="783"/>
                    </a:lnTo>
                    <a:lnTo>
                      <a:pt x="3600" y="763"/>
                    </a:lnTo>
                    <a:lnTo>
                      <a:pt x="3604" y="742"/>
                    </a:lnTo>
                    <a:lnTo>
                      <a:pt x="3593" y="718"/>
                    </a:lnTo>
                    <a:lnTo>
                      <a:pt x="3568" y="699"/>
                    </a:lnTo>
                    <a:lnTo>
                      <a:pt x="3524" y="689"/>
                    </a:lnTo>
                    <a:lnTo>
                      <a:pt x="3490" y="685"/>
                    </a:lnTo>
                    <a:lnTo>
                      <a:pt x="3483" y="669"/>
                    </a:lnTo>
                    <a:lnTo>
                      <a:pt x="3502" y="650"/>
                    </a:lnTo>
                    <a:lnTo>
                      <a:pt x="3536" y="624"/>
                    </a:lnTo>
                    <a:lnTo>
                      <a:pt x="3556" y="611"/>
                    </a:lnTo>
                    <a:lnTo>
                      <a:pt x="3580" y="599"/>
                    </a:lnTo>
                    <a:lnTo>
                      <a:pt x="3613" y="585"/>
                    </a:lnTo>
                    <a:lnTo>
                      <a:pt x="3641" y="571"/>
                    </a:lnTo>
                    <a:lnTo>
                      <a:pt x="3666" y="562"/>
                    </a:lnTo>
                    <a:lnTo>
                      <a:pt x="3691" y="554"/>
                    </a:lnTo>
                    <a:lnTo>
                      <a:pt x="3710" y="554"/>
                    </a:lnTo>
                    <a:lnTo>
                      <a:pt x="3716" y="558"/>
                    </a:lnTo>
                    <a:lnTo>
                      <a:pt x="3730" y="573"/>
                    </a:lnTo>
                    <a:lnTo>
                      <a:pt x="3744" y="589"/>
                    </a:lnTo>
                    <a:lnTo>
                      <a:pt x="3764" y="599"/>
                    </a:lnTo>
                    <a:lnTo>
                      <a:pt x="3783" y="591"/>
                    </a:lnTo>
                    <a:lnTo>
                      <a:pt x="3808" y="577"/>
                    </a:lnTo>
                    <a:lnTo>
                      <a:pt x="3840" y="568"/>
                    </a:lnTo>
                    <a:lnTo>
                      <a:pt x="3874" y="568"/>
                    </a:lnTo>
                    <a:lnTo>
                      <a:pt x="3887" y="577"/>
                    </a:lnTo>
                    <a:lnTo>
                      <a:pt x="3890" y="593"/>
                    </a:lnTo>
                    <a:lnTo>
                      <a:pt x="3903" y="607"/>
                    </a:lnTo>
                    <a:lnTo>
                      <a:pt x="3922" y="609"/>
                    </a:lnTo>
                    <a:lnTo>
                      <a:pt x="3947" y="599"/>
                    </a:lnTo>
                    <a:lnTo>
                      <a:pt x="3960" y="585"/>
                    </a:lnTo>
                    <a:lnTo>
                      <a:pt x="3979" y="569"/>
                    </a:lnTo>
                    <a:lnTo>
                      <a:pt x="3997" y="554"/>
                    </a:lnTo>
                    <a:lnTo>
                      <a:pt x="4020" y="540"/>
                    </a:lnTo>
                    <a:lnTo>
                      <a:pt x="4038" y="526"/>
                    </a:lnTo>
                    <a:lnTo>
                      <a:pt x="4054" y="521"/>
                    </a:lnTo>
                    <a:lnTo>
                      <a:pt x="4074" y="519"/>
                    </a:lnTo>
                    <a:lnTo>
                      <a:pt x="4090" y="525"/>
                    </a:lnTo>
                    <a:lnTo>
                      <a:pt x="4106" y="544"/>
                    </a:lnTo>
                    <a:lnTo>
                      <a:pt x="4106" y="558"/>
                    </a:lnTo>
                    <a:lnTo>
                      <a:pt x="4092" y="568"/>
                    </a:lnTo>
                    <a:lnTo>
                      <a:pt x="4070" y="585"/>
                    </a:lnTo>
                    <a:lnTo>
                      <a:pt x="4054" y="593"/>
                    </a:lnTo>
                    <a:lnTo>
                      <a:pt x="4038" y="605"/>
                    </a:lnTo>
                    <a:lnTo>
                      <a:pt x="4020" y="611"/>
                    </a:lnTo>
                    <a:lnTo>
                      <a:pt x="4001" y="620"/>
                    </a:lnTo>
                    <a:lnTo>
                      <a:pt x="3981" y="628"/>
                    </a:lnTo>
                    <a:lnTo>
                      <a:pt x="3969" y="638"/>
                    </a:lnTo>
                    <a:lnTo>
                      <a:pt x="3960" y="648"/>
                    </a:lnTo>
                    <a:lnTo>
                      <a:pt x="3963" y="658"/>
                    </a:lnTo>
                    <a:lnTo>
                      <a:pt x="3976" y="687"/>
                    </a:lnTo>
                    <a:lnTo>
                      <a:pt x="3981" y="724"/>
                    </a:lnTo>
                    <a:lnTo>
                      <a:pt x="3992" y="757"/>
                    </a:lnTo>
                    <a:lnTo>
                      <a:pt x="4010" y="775"/>
                    </a:lnTo>
                    <a:lnTo>
                      <a:pt x="4026" y="775"/>
                    </a:lnTo>
                    <a:lnTo>
                      <a:pt x="4045" y="771"/>
                    </a:lnTo>
                    <a:lnTo>
                      <a:pt x="4065" y="759"/>
                    </a:lnTo>
                    <a:lnTo>
                      <a:pt x="4083" y="751"/>
                    </a:lnTo>
                    <a:lnTo>
                      <a:pt x="4102" y="736"/>
                    </a:lnTo>
                    <a:lnTo>
                      <a:pt x="4118" y="722"/>
                    </a:lnTo>
                    <a:lnTo>
                      <a:pt x="4136" y="712"/>
                    </a:lnTo>
                    <a:lnTo>
                      <a:pt x="4147" y="703"/>
                    </a:lnTo>
                    <a:lnTo>
                      <a:pt x="4165" y="685"/>
                    </a:lnTo>
                    <a:lnTo>
                      <a:pt x="4184" y="659"/>
                    </a:lnTo>
                    <a:lnTo>
                      <a:pt x="4189" y="638"/>
                    </a:lnTo>
                    <a:lnTo>
                      <a:pt x="4193" y="618"/>
                    </a:lnTo>
                    <a:lnTo>
                      <a:pt x="4200" y="603"/>
                    </a:lnTo>
                    <a:lnTo>
                      <a:pt x="4216" y="587"/>
                    </a:lnTo>
                    <a:lnTo>
                      <a:pt x="4246" y="573"/>
                    </a:lnTo>
                    <a:lnTo>
                      <a:pt x="4291" y="566"/>
                    </a:lnTo>
                    <a:lnTo>
                      <a:pt x="4319" y="560"/>
                    </a:lnTo>
                    <a:lnTo>
                      <a:pt x="4355" y="554"/>
                    </a:lnTo>
                    <a:lnTo>
                      <a:pt x="4389" y="546"/>
                    </a:lnTo>
                    <a:lnTo>
                      <a:pt x="4424" y="540"/>
                    </a:lnTo>
                    <a:lnTo>
                      <a:pt x="4458" y="532"/>
                    </a:lnTo>
                    <a:lnTo>
                      <a:pt x="4487" y="525"/>
                    </a:lnTo>
                    <a:lnTo>
                      <a:pt x="4510" y="515"/>
                    </a:lnTo>
                    <a:lnTo>
                      <a:pt x="4522" y="505"/>
                    </a:lnTo>
                    <a:lnTo>
                      <a:pt x="4540" y="485"/>
                    </a:lnTo>
                    <a:lnTo>
                      <a:pt x="4565" y="462"/>
                    </a:lnTo>
                    <a:lnTo>
                      <a:pt x="4585" y="446"/>
                    </a:lnTo>
                    <a:lnTo>
                      <a:pt x="4597" y="440"/>
                    </a:lnTo>
                    <a:lnTo>
                      <a:pt x="4715" y="501"/>
                    </a:lnTo>
                    <a:lnTo>
                      <a:pt x="4727" y="470"/>
                    </a:lnTo>
                    <a:lnTo>
                      <a:pt x="4749" y="433"/>
                    </a:lnTo>
                    <a:lnTo>
                      <a:pt x="4768" y="393"/>
                    </a:lnTo>
                    <a:lnTo>
                      <a:pt x="4761" y="374"/>
                    </a:lnTo>
                    <a:lnTo>
                      <a:pt x="4747" y="370"/>
                    </a:lnTo>
                    <a:lnTo>
                      <a:pt x="4733" y="370"/>
                    </a:lnTo>
                    <a:lnTo>
                      <a:pt x="4711" y="370"/>
                    </a:lnTo>
                    <a:lnTo>
                      <a:pt x="4692" y="372"/>
                    </a:lnTo>
                    <a:lnTo>
                      <a:pt x="4674" y="374"/>
                    </a:lnTo>
                    <a:lnTo>
                      <a:pt x="4661" y="376"/>
                    </a:lnTo>
                    <a:lnTo>
                      <a:pt x="4649" y="378"/>
                    </a:lnTo>
                    <a:lnTo>
                      <a:pt x="4645" y="378"/>
                    </a:lnTo>
                    <a:lnTo>
                      <a:pt x="4633" y="378"/>
                    </a:lnTo>
                    <a:lnTo>
                      <a:pt x="4608" y="374"/>
                    </a:lnTo>
                    <a:lnTo>
                      <a:pt x="4576" y="364"/>
                    </a:lnTo>
                    <a:lnTo>
                      <a:pt x="4551" y="347"/>
                    </a:lnTo>
                    <a:lnTo>
                      <a:pt x="4535" y="337"/>
                    </a:lnTo>
                    <a:lnTo>
                      <a:pt x="4512" y="327"/>
                    </a:lnTo>
                    <a:lnTo>
                      <a:pt x="4487" y="317"/>
                    </a:lnTo>
                    <a:lnTo>
                      <a:pt x="4458" y="307"/>
                    </a:lnTo>
                    <a:lnTo>
                      <a:pt x="4433" y="303"/>
                    </a:lnTo>
                    <a:lnTo>
                      <a:pt x="4408" y="298"/>
                    </a:lnTo>
                    <a:lnTo>
                      <a:pt x="4385" y="298"/>
                    </a:lnTo>
                    <a:lnTo>
                      <a:pt x="4376" y="307"/>
                    </a:lnTo>
                    <a:lnTo>
                      <a:pt x="4364" y="317"/>
                    </a:lnTo>
                    <a:lnTo>
                      <a:pt x="4343" y="323"/>
                    </a:lnTo>
                    <a:lnTo>
                      <a:pt x="4314" y="327"/>
                    </a:lnTo>
                    <a:lnTo>
                      <a:pt x="4282" y="327"/>
                    </a:lnTo>
                    <a:lnTo>
                      <a:pt x="4241" y="327"/>
                    </a:lnTo>
                    <a:lnTo>
                      <a:pt x="4200" y="323"/>
                    </a:lnTo>
                    <a:lnTo>
                      <a:pt x="4159" y="317"/>
                    </a:lnTo>
                    <a:lnTo>
                      <a:pt x="4118" y="307"/>
                    </a:lnTo>
                    <a:lnTo>
                      <a:pt x="4074" y="294"/>
                    </a:lnTo>
                    <a:lnTo>
                      <a:pt x="4026" y="278"/>
                    </a:lnTo>
                    <a:lnTo>
                      <a:pt x="3976" y="260"/>
                    </a:lnTo>
                    <a:lnTo>
                      <a:pt x="3928" y="247"/>
                    </a:lnTo>
                    <a:lnTo>
                      <a:pt x="3878" y="229"/>
                    </a:lnTo>
                    <a:lnTo>
                      <a:pt x="3837" y="215"/>
                    </a:lnTo>
                    <a:lnTo>
                      <a:pt x="3796" y="210"/>
                    </a:lnTo>
                    <a:lnTo>
                      <a:pt x="3771" y="210"/>
                    </a:lnTo>
                    <a:lnTo>
                      <a:pt x="3755" y="210"/>
                    </a:lnTo>
                    <a:lnTo>
                      <a:pt x="3743" y="202"/>
                    </a:lnTo>
                    <a:lnTo>
                      <a:pt x="3732" y="194"/>
                    </a:lnTo>
                    <a:lnTo>
                      <a:pt x="3719" y="184"/>
                    </a:lnTo>
                    <a:lnTo>
                      <a:pt x="3710" y="176"/>
                    </a:lnTo>
                    <a:lnTo>
                      <a:pt x="3694" y="172"/>
                    </a:lnTo>
                    <a:lnTo>
                      <a:pt x="3675" y="170"/>
                    </a:lnTo>
                    <a:lnTo>
                      <a:pt x="3646" y="176"/>
                    </a:lnTo>
                    <a:lnTo>
                      <a:pt x="3616" y="188"/>
                    </a:lnTo>
                    <a:lnTo>
                      <a:pt x="3577" y="198"/>
                    </a:lnTo>
                    <a:lnTo>
                      <a:pt x="3543" y="212"/>
                    </a:lnTo>
                    <a:lnTo>
                      <a:pt x="3502" y="221"/>
                    </a:lnTo>
                    <a:lnTo>
                      <a:pt x="3461" y="229"/>
                    </a:lnTo>
                    <a:lnTo>
                      <a:pt x="3420" y="231"/>
                    </a:lnTo>
                    <a:lnTo>
                      <a:pt x="3372" y="229"/>
                    </a:lnTo>
                    <a:lnTo>
                      <a:pt x="3326" y="221"/>
                    </a:lnTo>
                    <a:lnTo>
                      <a:pt x="3274" y="210"/>
                    </a:lnTo>
                    <a:lnTo>
                      <a:pt x="3221" y="196"/>
                    </a:lnTo>
                    <a:lnTo>
                      <a:pt x="3167" y="188"/>
                    </a:lnTo>
                    <a:lnTo>
                      <a:pt x="3119" y="176"/>
                    </a:lnTo>
                    <a:lnTo>
                      <a:pt x="3069" y="170"/>
                    </a:lnTo>
                    <a:lnTo>
                      <a:pt x="3025" y="163"/>
                    </a:lnTo>
                    <a:lnTo>
                      <a:pt x="2991" y="163"/>
                    </a:lnTo>
                    <a:lnTo>
                      <a:pt x="2956" y="170"/>
                    </a:lnTo>
                    <a:lnTo>
                      <a:pt x="2927" y="176"/>
                    </a:lnTo>
                    <a:lnTo>
                      <a:pt x="2893" y="180"/>
                    </a:lnTo>
                    <a:lnTo>
                      <a:pt x="2858" y="188"/>
                    </a:lnTo>
                    <a:lnTo>
                      <a:pt x="2824" y="190"/>
                    </a:lnTo>
                    <a:lnTo>
                      <a:pt x="2788" y="194"/>
                    </a:lnTo>
                    <a:lnTo>
                      <a:pt x="2763" y="194"/>
                    </a:lnTo>
                    <a:lnTo>
                      <a:pt x="2751" y="196"/>
                    </a:lnTo>
                    <a:lnTo>
                      <a:pt x="2740" y="196"/>
                    </a:lnTo>
                    <a:lnTo>
                      <a:pt x="2772" y="174"/>
                    </a:lnTo>
                    <a:lnTo>
                      <a:pt x="2779" y="149"/>
                    </a:lnTo>
                    <a:lnTo>
                      <a:pt x="2776" y="131"/>
                    </a:lnTo>
                    <a:lnTo>
                      <a:pt x="2772" y="124"/>
                    </a:lnTo>
                    <a:lnTo>
                      <a:pt x="2854" y="104"/>
                    </a:lnTo>
                    <a:lnTo>
                      <a:pt x="2820" y="86"/>
                    </a:lnTo>
                    <a:lnTo>
                      <a:pt x="2785" y="71"/>
                    </a:lnTo>
                    <a:lnTo>
                      <a:pt x="2754" y="47"/>
                    </a:lnTo>
                    <a:lnTo>
                      <a:pt x="2726" y="32"/>
                    </a:lnTo>
                    <a:lnTo>
                      <a:pt x="2694" y="16"/>
                    </a:lnTo>
                    <a:lnTo>
                      <a:pt x="2669" y="6"/>
                    </a:lnTo>
                    <a:lnTo>
                      <a:pt x="2642" y="0"/>
                    </a:lnTo>
                    <a:lnTo>
                      <a:pt x="2624" y="4"/>
                    </a:lnTo>
                    <a:lnTo>
                      <a:pt x="2608" y="12"/>
                    </a:lnTo>
                    <a:lnTo>
                      <a:pt x="2589" y="22"/>
                    </a:lnTo>
                    <a:lnTo>
                      <a:pt x="2571" y="32"/>
                    </a:lnTo>
                    <a:lnTo>
                      <a:pt x="2558" y="43"/>
                    </a:lnTo>
                    <a:lnTo>
                      <a:pt x="2539" y="55"/>
                    </a:lnTo>
                    <a:lnTo>
                      <a:pt x="2523" y="61"/>
                    </a:lnTo>
                    <a:lnTo>
                      <a:pt x="2503" y="73"/>
                    </a:lnTo>
                    <a:lnTo>
                      <a:pt x="2491" y="77"/>
                    </a:lnTo>
                    <a:lnTo>
                      <a:pt x="2469" y="75"/>
                    </a:lnTo>
                    <a:lnTo>
                      <a:pt x="2446" y="61"/>
                    </a:lnTo>
                    <a:lnTo>
                      <a:pt x="2421" y="51"/>
                    </a:lnTo>
                    <a:lnTo>
                      <a:pt x="2384" y="57"/>
                    </a:lnTo>
                    <a:lnTo>
                      <a:pt x="2364" y="65"/>
                    </a:lnTo>
                    <a:lnTo>
                      <a:pt x="2336" y="79"/>
                    </a:lnTo>
                    <a:lnTo>
                      <a:pt x="2311" y="90"/>
                    </a:lnTo>
                    <a:lnTo>
                      <a:pt x="2286" y="102"/>
                    </a:lnTo>
                    <a:lnTo>
                      <a:pt x="2258" y="112"/>
                    </a:lnTo>
                    <a:lnTo>
                      <a:pt x="2233" y="120"/>
                    </a:lnTo>
                    <a:lnTo>
                      <a:pt x="2204" y="125"/>
                    </a:lnTo>
                    <a:lnTo>
                      <a:pt x="2176" y="129"/>
                    </a:lnTo>
                    <a:lnTo>
                      <a:pt x="2151" y="133"/>
                    </a:lnTo>
                    <a:lnTo>
                      <a:pt x="2128" y="145"/>
                    </a:lnTo>
                    <a:lnTo>
                      <a:pt x="2110" y="161"/>
                    </a:lnTo>
                    <a:lnTo>
                      <a:pt x="2090" y="176"/>
                    </a:lnTo>
                    <a:lnTo>
                      <a:pt x="2074" y="196"/>
                    </a:lnTo>
                    <a:lnTo>
                      <a:pt x="2058" y="213"/>
                    </a:lnTo>
                    <a:lnTo>
                      <a:pt x="2042" y="229"/>
                    </a:lnTo>
                    <a:lnTo>
                      <a:pt x="2021" y="241"/>
                    </a:lnTo>
                    <a:lnTo>
                      <a:pt x="2012" y="245"/>
                    </a:lnTo>
                    <a:lnTo>
                      <a:pt x="1992" y="247"/>
                    </a:lnTo>
                    <a:lnTo>
                      <a:pt x="1973" y="245"/>
                    </a:lnTo>
                    <a:lnTo>
                      <a:pt x="1955" y="241"/>
                    </a:lnTo>
                    <a:lnTo>
                      <a:pt x="1935" y="239"/>
                    </a:lnTo>
                    <a:lnTo>
                      <a:pt x="1914" y="235"/>
                    </a:lnTo>
                    <a:lnTo>
                      <a:pt x="1891" y="231"/>
                    </a:lnTo>
                    <a:lnTo>
                      <a:pt x="1869" y="229"/>
                    </a:lnTo>
                    <a:lnTo>
                      <a:pt x="1844" y="227"/>
                    </a:lnTo>
                    <a:lnTo>
                      <a:pt x="1816" y="229"/>
                    </a:lnTo>
                    <a:lnTo>
                      <a:pt x="1780" y="231"/>
                    </a:lnTo>
                    <a:lnTo>
                      <a:pt x="1750" y="237"/>
                    </a:lnTo>
                    <a:lnTo>
                      <a:pt x="1722" y="247"/>
                    </a:lnTo>
                    <a:lnTo>
                      <a:pt x="1695" y="257"/>
                    </a:lnTo>
                    <a:lnTo>
                      <a:pt x="1677" y="268"/>
                    </a:lnTo>
                    <a:lnTo>
                      <a:pt x="1666" y="280"/>
                    </a:lnTo>
                    <a:lnTo>
                      <a:pt x="1661" y="294"/>
                    </a:lnTo>
                    <a:lnTo>
                      <a:pt x="1641" y="307"/>
                    </a:lnTo>
                    <a:lnTo>
                      <a:pt x="1617" y="317"/>
                    </a:lnTo>
                    <a:lnTo>
                      <a:pt x="1592" y="323"/>
                    </a:lnTo>
                    <a:lnTo>
                      <a:pt x="1563" y="329"/>
                    </a:lnTo>
                    <a:lnTo>
                      <a:pt x="1535" y="331"/>
                    </a:lnTo>
                    <a:lnTo>
                      <a:pt x="1510" y="335"/>
                    </a:lnTo>
                    <a:lnTo>
                      <a:pt x="1487" y="335"/>
                    </a:lnTo>
                    <a:lnTo>
                      <a:pt x="1462" y="335"/>
                    </a:lnTo>
                    <a:lnTo>
                      <a:pt x="1433" y="331"/>
                    </a:lnTo>
                    <a:lnTo>
                      <a:pt x="1396" y="329"/>
                    </a:lnTo>
                    <a:lnTo>
                      <a:pt x="1360" y="327"/>
                    </a:lnTo>
                    <a:lnTo>
                      <a:pt x="1323" y="327"/>
                    </a:lnTo>
                    <a:lnTo>
                      <a:pt x="1294" y="329"/>
                    </a:lnTo>
                    <a:lnTo>
                      <a:pt x="1269" y="335"/>
                    </a:lnTo>
                    <a:lnTo>
                      <a:pt x="1253" y="343"/>
                    </a:lnTo>
                    <a:lnTo>
                      <a:pt x="1232" y="364"/>
                    </a:lnTo>
                    <a:lnTo>
                      <a:pt x="1205" y="388"/>
                    </a:lnTo>
                    <a:lnTo>
                      <a:pt x="1180" y="407"/>
                    </a:lnTo>
                    <a:lnTo>
                      <a:pt x="1171" y="413"/>
                    </a:lnTo>
                    <a:lnTo>
                      <a:pt x="1065" y="407"/>
                    </a:lnTo>
                    <a:lnTo>
                      <a:pt x="1057" y="409"/>
                    </a:lnTo>
                    <a:lnTo>
                      <a:pt x="1041" y="411"/>
                    </a:lnTo>
                    <a:lnTo>
                      <a:pt x="1025" y="417"/>
                    </a:lnTo>
                    <a:lnTo>
                      <a:pt x="1004" y="421"/>
                    </a:lnTo>
                    <a:lnTo>
                      <a:pt x="984" y="423"/>
                    </a:lnTo>
                    <a:lnTo>
                      <a:pt x="968" y="425"/>
                    </a:lnTo>
                    <a:lnTo>
                      <a:pt x="967" y="423"/>
                    </a:lnTo>
                    <a:lnTo>
                      <a:pt x="979" y="413"/>
                    </a:lnTo>
                    <a:lnTo>
                      <a:pt x="995" y="390"/>
                    </a:lnTo>
                    <a:lnTo>
                      <a:pt x="992" y="358"/>
                    </a:lnTo>
                    <a:lnTo>
                      <a:pt x="967" y="335"/>
                    </a:lnTo>
                    <a:lnTo>
                      <a:pt x="938" y="327"/>
                    </a:lnTo>
                    <a:lnTo>
                      <a:pt x="919" y="329"/>
                    </a:lnTo>
                    <a:lnTo>
                      <a:pt x="894" y="331"/>
                    </a:lnTo>
                    <a:lnTo>
                      <a:pt x="869" y="335"/>
                    </a:lnTo>
                    <a:lnTo>
                      <a:pt x="840" y="335"/>
                    </a:lnTo>
                    <a:lnTo>
                      <a:pt x="812" y="331"/>
                    </a:lnTo>
                    <a:lnTo>
                      <a:pt x="789" y="329"/>
                    </a:lnTo>
                    <a:lnTo>
                      <a:pt x="774" y="323"/>
                    </a:lnTo>
                    <a:lnTo>
                      <a:pt x="767" y="313"/>
                    </a:lnTo>
                    <a:lnTo>
                      <a:pt x="758" y="288"/>
                    </a:lnTo>
                    <a:lnTo>
                      <a:pt x="742" y="249"/>
                    </a:lnTo>
                    <a:lnTo>
                      <a:pt x="710" y="215"/>
                    </a:lnTo>
                    <a:lnTo>
                      <a:pt x="678" y="196"/>
                    </a:lnTo>
                    <a:lnTo>
                      <a:pt x="657" y="194"/>
                    </a:lnTo>
                    <a:lnTo>
                      <a:pt x="632" y="198"/>
                    </a:lnTo>
                    <a:lnTo>
                      <a:pt x="603" y="210"/>
                    </a:lnTo>
                    <a:lnTo>
                      <a:pt x="568" y="221"/>
                    </a:lnTo>
                    <a:lnTo>
                      <a:pt x="536" y="237"/>
                    </a:lnTo>
                    <a:lnTo>
                      <a:pt x="502" y="255"/>
                    </a:lnTo>
                    <a:lnTo>
                      <a:pt x="466" y="272"/>
                    </a:lnTo>
                    <a:lnTo>
                      <a:pt x="440" y="288"/>
                    </a:lnTo>
                    <a:lnTo>
                      <a:pt x="408" y="305"/>
                    </a:lnTo>
                    <a:lnTo>
                      <a:pt x="372" y="325"/>
                    </a:lnTo>
                    <a:lnTo>
                      <a:pt x="338" y="347"/>
                    </a:lnTo>
                    <a:lnTo>
                      <a:pt x="299" y="370"/>
                    </a:lnTo>
                    <a:lnTo>
                      <a:pt x="265" y="391"/>
                    </a:lnTo>
                    <a:lnTo>
                      <a:pt x="229" y="409"/>
                    </a:lnTo>
                    <a:lnTo>
                      <a:pt x="203" y="427"/>
                    </a:lnTo>
                    <a:lnTo>
                      <a:pt x="180" y="440"/>
                    </a:lnTo>
                    <a:lnTo>
                      <a:pt x="151" y="462"/>
                    </a:lnTo>
                    <a:lnTo>
                      <a:pt x="132" y="485"/>
                    </a:lnTo>
                    <a:lnTo>
                      <a:pt x="130" y="511"/>
                    </a:lnTo>
                    <a:lnTo>
                      <a:pt x="146" y="540"/>
                    </a:lnTo>
                    <a:lnTo>
                      <a:pt x="167" y="571"/>
                    </a:lnTo>
                    <a:lnTo>
                      <a:pt x="189" y="607"/>
                    </a:lnTo>
                    <a:lnTo>
                      <a:pt x="208" y="636"/>
                    </a:lnTo>
                    <a:lnTo>
                      <a:pt x="240" y="644"/>
                    </a:lnTo>
                    <a:lnTo>
                      <a:pt x="256" y="644"/>
                    </a:lnTo>
                    <a:lnTo>
                      <a:pt x="278" y="642"/>
                    </a:lnTo>
                    <a:lnTo>
                      <a:pt x="299" y="640"/>
                    </a:lnTo>
                    <a:lnTo>
                      <a:pt x="322" y="636"/>
                    </a:lnTo>
                    <a:lnTo>
                      <a:pt x="343" y="626"/>
                    </a:lnTo>
                    <a:lnTo>
                      <a:pt x="367" y="622"/>
                    </a:lnTo>
                    <a:lnTo>
                      <a:pt x="383" y="616"/>
                    </a:lnTo>
                    <a:lnTo>
                      <a:pt x="392" y="605"/>
                    </a:lnTo>
                    <a:lnTo>
                      <a:pt x="411" y="585"/>
                    </a:lnTo>
                    <a:lnTo>
                      <a:pt x="436" y="566"/>
                    </a:lnTo>
                    <a:lnTo>
                      <a:pt x="449" y="544"/>
                    </a:lnTo>
                    <a:lnTo>
                      <a:pt x="449" y="521"/>
                    </a:lnTo>
                    <a:lnTo>
                      <a:pt x="436" y="491"/>
                    </a:lnTo>
                    <a:lnTo>
                      <a:pt x="429" y="468"/>
                    </a:lnTo>
                    <a:lnTo>
                      <a:pt x="432" y="446"/>
                    </a:lnTo>
                    <a:lnTo>
                      <a:pt x="449" y="427"/>
                    </a:lnTo>
                    <a:lnTo>
                      <a:pt x="466" y="417"/>
                    </a:lnTo>
                    <a:lnTo>
                      <a:pt x="486" y="407"/>
                    </a:lnTo>
                    <a:lnTo>
                      <a:pt x="509" y="395"/>
                    </a:lnTo>
                    <a:lnTo>
                      <a:pt x="527" y="388"/>
                    </a:lnTo>
                    <a:lnTo>
                      <a:pt x="543" y="378"/>
                    </a:lnTo>
                    <a:lnTo>
                      <a:pt x="559" y="372"/>
                    </a:lnTo>
                    <a:lnTo>
                      <a:pt x="568" y="370"/>
                    </a:lnTo>
                    <a:lnTo>
                      <a:pt x="575" y="368"/>
                    </a:lnTo>
                    <a:lnTo>
                      <a:pt x="578" y="368"/>
                    </a:lnTo>
                    <a:lnTo>
                      <a:pt x="587" y="370"/>
                    </a:lnTo>
                    <a:lnTo>
                      <a:pt x="600" y="378"/>
                    </a:lnTo>
                    <a:lnTo>
                      <a:pt x="603" y="393"/>
                    </a:lnTo>
                    <a:lnTo>
                      <a:pt x="600" y="407"/>
                    </a:lnTo>
                    <a:lnTo>
                      <a:pt x="584" y="411"/>
                    </a:lnTo>
                    <a:lnTo>
                      <a:pt x="562" y="421"/>
                    </a:lnTo>
                    <a:lnTo>
                      <a:pt x="536" y="433"/>
                    </a:lnTo>
                    <a:lnTo>
                      <a:pt x="514" y="456"/>
                    </a:lnTo>
                    <a:lnTo>
                      <a:pt x="514" y="487"/>
                    </a:lnTo>
                    <a:lnTo>
                      <a:pt x="534" y="511"/>
                    </a:lnTo>
                    <a:lnTo>
                      <a:pt x="575" y="521"/>
                    </a:lnTo>
                    <a:lnTo>
                      <a:pt x="603" y="515"/>
                    </a:lnTo>
                    <a:lnTo>
                      <a:pt x="632" y="507"/>
                    </a:lnTo>
                    <a:lnTo>
                      <a:pt x="660" y="501"/>
                    </a:lnTo>
                    <a:lnTo>
                      <a:pt x="691" y="491"/>
                    </a:lnTo>
                    <a:lnTo>
                      <a:pt x="719" y="483"/>
                    </a:lnTo>
                    <a:lnTo>
                      <a:pt x="746" y="476"/>
                    </a:lnTo>
                    <a:lnTo>
                      <a:pt x="764" y="472"/>
                    </a:lnTo>
                    <a:lnTo>
                      <a:pt x="776" y="472"/>
                    </a:lnTo>
                    <a:lnTo>
                      <a:pt x="799" y="485"/>
                    </a:lnTo>
                    <a:lnTo>
                      <a:pt x="821" y="507"/>
                    </a:lnTo>
                    <a:lnTo>
                      <a:pt x="840" y="528"/>
                    </a:lnTo>
                    <a:lnTo>
                      <a:pt x="853" y="544"/>
                    </a:lnTo>
                    <a:lnTo>
                      <a:pt x="830" y="546"/>
                    </a:lnTo>
                    <a:lnTo>
                      <a:pt x="812" y="550"/>
                    </a:lnTo>
                    <a:lnTo>
                      <a:pt x="792" y="558"/>
                    </a:lnTo>
                    <a:lnTo>
                      <a:pt x="774" y="566"/>
                    </a:lnTo>
                    <a:lnTo>
                      <a:pt x="758" y="571"/>
                    </a:lnTo>
                    <a:lnTo>
                      <a:pt x="748" y="577"/>
                    </a:lnTo>
                    <a:lnTo>
                      <a:pt x="742" y="583"/>
                    </a:lnTo>
                    <a:lnTo>
                      <a:pt x="735" y="585"/>
                    </a:lnTo>
                    <a:lnTo>
                      <a:pt x="730" y="585"/>
                    </a:lnTo>
                    <a:lnTo>
                      <a:pt x="710" y="583"/>
                    </a:lnTo>
                    <a:lnTo>
                      <a:pt x="682" y="579"/>
                    </a:lnTo>
                    <a:lnTo>
                      <a:pt x="653" y="577"/>
                    </a:lnTo>
                    <a:lnTo>
                      <a:pt x="621" y="577"/>
                    </a:lnTo>
                    <a:lnTo>
                      <a:pt x="591" y="579"/>
                    </a:lnTo>
                    <a:lnTo>
                      <a:pt x="575" y="585"/>
                    </a:lnTo>
                    <a:lnTo>
                      <a:pt x="564" y="591"/>
                    </a:lnTo>
                    <a:lnTo>
                      <a:pt x="559" y="620"/>
                    </a:lnTo>
                    <a:lnTo>
                      <a:pt x="543" y="652"/>
                    </a:lnTo>
                    <a:lnTo>
                      <a:pt x="511" y="681"/>
                    </a:lnTo>
                    <a:lnTo>
                      <a:pt x="466" y="685"/>
                    </a:lnTo>
                    <a:lnTo>
                      <a:pt x="440" y="681"/>
                    </a:lnTo>
                    <a:lnTo>
                      <a:pt x="397" y="677"/>
                    </a:lnTo>
                    <a:lnTo>
                      <a:pt x="356" y="681"/>
                    </a:lnTo>
                    <a:lnTo>
                      <a:pt x="310" y="683"/>
                    </a:lnTo>
                    <a:lnTo>
                      <a:pt x="265" y="687"/>
                    </a:lnTo>
                    <a:lnTo>
                      <a:pt x="221" y="699"/>
                    </a:lnTo>
                    <a:lnTo>
                      <a:pt x="189" y="712"/>
                    </a:lnTo>
                    <a:lnTo>
                      <a:pt x="160" y="732"/>
                    </a:lnTo>
                    <a:lnTo>
                      <a:pt x="146" y="747"/>
                    </a:lnTo>
                    <a:lnTo>
                      <a:pt x="126" y="763"/>
                    </a:lnTo>
                    <a:lnTo>
                      <a:pt x="110" y="775"/>
                    </a:lnTo>
                    <a:lnTo>
                      <a:pt x="94" y="787"/>
                    </a:lnTo>
                    <a:lnTo>
                      <a:pt x="78" y="798"/>
                    </a:lnTo>
                    <a:lnTo>
                      <a:pt x="62" y="806"/>
                    </a:lnTo>
                    <a:lnTo>
                      <a:pt x="50" y="818"/>
                    </a:lnTo>
                    <a:lnTo>
                      <a:pt x="37" y="832"/>
                    </a:lnTo>
                    <a:lnTo>
                      <a:pt x="28" y="841"/>
                    </a:lnTo>
                    <a:lnTo>
                      <a:pt x="16" y="853"/>
                    </a:lnTo>
                    <a:lnTo>
                      <a:pt x="7" y="865"/>
                    </a:lnTo>
                    <a:lnTo>
                      <a:pt x="0" y="877"/>
                    </a:lnTo>
                    <a:lnTo>
                      <a:pt x="3524" y="877"/>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8" name="Freeform 12"/>
              <p:cNvSpPr>
                <a:spLocks noChangeArrowheads="1"/>
              </p:cNvSpPr>
              <p:nvPr/>
            </p:nvSpPr>
            <p:spPr bwMode="auto">
              <a:xfrm>
                <a:off x="2710" y="2384"/>
                <a:ext cx="1877" cy="437"/>
              </a:xfrm>
              <a:custGeom>
                <a:avLst/>
                <a:gdLst>
                  <a:gd name="T0" fmla="*/ 203 w 3764"/>
                  <a:gd name="T1" fmla="*/ 43 h 874"/>
                  <a:gd name="T2" fmla="*/ 86 w 3764"/>
                  <a:gd name="T3" fmla="*/ 41 h 874"/>
                  <a:gd name="T4" fmla="*/ 25 w 3764"/>
                  <a:gd name="T5" fmla="*/ 52 h 874"/>
                  <a:gd name="T6" fmla="*/ 38 w 3764"/>
                  <a:gd name="T7" fmla="*/ 178 h 874"/>
                  <a:gd name="T8" fmla="*/ 114 w 3764"/>
                  <a:gd name="T9" fmla="*/ 211 h 874"/>
                  <a:gd name="T10" fmla="*/ 205 w 3764"/>
                  <a:gd name="T11" fmla="*/ 174 h 874"/>
                  <a:gd name="T12" fmla="*/ 326 w 3764"/>
                  <a:gd name="T13" fmla="*/ 74 h 874"/>
                  <a:gd name="T14" fmla="*/ 440 w 3764"/>
                  <a:gd name="T15" fmla="*/ 43 h 874"/>
                  <a:gd name="T16" fmla="*/ 536 w 3764"/>
                  <a:gd name="T17" fmla="*/ 72 h 874"/>
                  <a:gd name="T18" fmla="*/ 625 w 3764"/>
                  <a:gd name="T19" fmla="*/ 148 h 874"/>
                  <a:gd name="T20" fmla="*/ 748 w 3764"/>
                  <a:gd name="T21" fmla="*/ 115 h 874"/>
                  <a:gd name="T22" fmla="*/ 844 w 3764"/>
                  <a:gd name="T23" fmla="*/ 137 h 874"/>
                  <a:gd name="T24" fmla="*/ 944 w 3764"/>
                  <a:gd name="T25" fmla="*/ 33 h 874"/>
                  <a:gd name="T26" fmla="*/ 1036 w 3764"/>
                  <a:gd name="T27" fmla="*/ 58 h 874"/>
                  <a:gd name="T28" fmla="*/ 1118 w 3764"/>
                  <a:gd name="T29" fmla="*/ 72 h 874"/>
                  <a:gd name="T30" fmla="*/ 1229 w 3764"/>
                  <a:gd name="T31" fmla="*/ 95 h 874"/>
                  <a:gd name="T32" fmla="*/ 1275 w 3764"/>
                  <a:gd name="T33" fmla="*/ 158 h 874"/>
                  <a:gd name="T34" fmla="*/ 1159 w 3764"/>
                  <a:gd name="T35" fmla="*/ 162 h 874"/>
                  <a:gd name="T36" fmla="*/ 1058 w 3764"/>
                  <a:gd name="T37" fmla="*/ 152 h 874"/>
                  <a:gd name="T38" fmla="*/ 947 w 3764"/>
                  <a:gd name="T39" fmla="*/ 170 h 874"/>
                  <a:gd name="T40" fmla="*/ 894 w 3764"/>
                  <a:gd name="T41" fmla="*/ 244 h 874"/>
                  <a:gd name="T42" fmla="*/ 1024 w 3764"/>
                  <a:gd name="T43" fmla="*/ 275 h 874"/>
                  <a:gd name="T44" fmla="*/ 1004 w 3764"/>
                  <a:gd name="T45" fmla="*/ 367 h 874"/>
                  <a:gd name="T46" fmla="*/ 1083 w 3764"/>
                  <a:gd name="T47" fmla="*/ 442 h 874"/>
                  <a:gd name="T48" fmla="*/ 1165 w 3764"/>
                  <a:gd name="T49" fmla="*/ 526 h 874"/>
                  <a:gd name="T50" fmla="*/ 1254 w 3764"/>
                  <a:gd name="T51" fmla="*/ 647 h 874"/>
                  <a:gd name="T52" fmla="*/ 1368 w 3764"/>
                  <a:gd name="T53" fmla="*/ 708 h 874"/>
                  <a:gd name="T54" fmla="*/ 1441 w 3764"/>
                  <a:gd name="T55" fmla="*/ 706 h 874"/>
                  <a:gd name="T56" fmla="*/ 1499 w 3764"/>
                  <a:gd name="T57" fmla="*/ 665 h 874"/>
                  <a:gd name="T58" fmla="*/ 1583 w 3764"/>
                  <a:gd name="T59" fmla="*/ 586 h 874"/>
                  <a:gd name="T60" fmla="*/ 1690 w 3764"/>
                  <a:gd name="T61" fmla="*/ 538 h 874"/>
                  <a:gd name="T62" fmla="*/ 1539 w 3764"/>
                  <a:gd name="T63" fmla="*/ 502 h 874"/>
                  <a:gd name="T64" fmla="*/ 1405 w 3764"/>
                  <a:gd name="T65" fmla="*/ 434 h 874"/>
                  <a:gd name="T66" fmla="*/ 1498 w 3764"/>
                  <a:gd name="T67" fmla="*/ 383 h 874"/>
                  <a:gd name="T68" fmla="*/ 1564 w 3764"/>
                  <a:gd name="T69" fmla="*/ 436 h 874"/>
                  <a:gd name="T70" fmla="*/ 1653 w 3764"/>
                  <a:gd name="T71" fmla="*/ 467 h 874"/>
                  <a:gd name="T72" fmla="*/ 1822 w 3764"/>
                  <a:gd name="T73" fmla="*/ 489 h 874"/>
                  <a:gd name="T74" fmla="*/ 1952 w 3764"/>
                  <a:gd name="T75" fmla="*/ 543 h 874"/>
                  <a:gd name="T76" fmla="*/ 2043 w 3764"/>
                  <a:gd name="T77" fmla="*/ 588 h 874"/>
                  <a:gd name="T78" fmla="*/ 2094 w 3764"/>
                  <a:gd name="T79" fmla="*/ 714 h 874"/>
                  <a:gd name="T80" fmla="*/ 2213 w 3764"/>
                  <a:gd name="T81" fmla="*/ 819 h 874"/>
                  <a:gd name="T82" fmla="*/ 2265 w 3764"/>
                  <a:gd name="T83" fmla="*/ 684 h 874"/>
                  <a:gd name="T84" fmla="*/ 2404 w 3764"/>
                  <a:gd name="T85" fmla="*/ 586 h 874"/>
                  <a:gd name="T86" fmla="*/ 2489 w 3764"/>
                  <a:gd name="T87" fmla="*/ 557 h 874"/>
                  <a:gd name="T88" fmla="*/ 2577 w 3764"/>
                  <a:gd name="T89" fmla="*/ 579 h 874"/>
                  <a:gd name="T90" fmla="*/ 2669 w 3764"/>
                  <a:gd name="T91" fmla="*/ 723 h 874"/>
                  <a:gd name="T92" fmla="*/ 2712 w 3764"/>
                  <a:gd name="T93" fmla="*/ 852 h 874"/>
                  <a:gd name="T94" fmla="*/ 2826 w 3764"/>
                  <a:gd name="T95" fmla="*/ 874 h 874"/>
                  <a:gd name="T96" fmla="*/ 2817 w 3764"/>
                  <a:gd name="T97" fmla="*/ 776 h 874"/>
                  <a:gd name="T98" fmla="*/ 2920 w 3764"/>
                  <a:gd name="T99" fmla="*/ 753 h 874"/>
                  <a:gd name="T100" fmla="*/ 2997 w 3764"/>
                  <a:gd name="T101" fmla="*/ 682 h 874"/>
                  <a:gd name="T102" fmla="*/ 2924 w 3764"/>
                  <a:gd name="T103" fmla="*/ 616 h 874"/>
                  <a:gd name="T104" fmla="*/ 3004 w 3764"/>
                  <a:gd name="T105" fmla="*/ 565 h 874"/>
                  <a:gd name="T106" fmla="*/ 3136 w 3764"/>
                  <a:gd name="T107" fmla="*/ 526 h 874"/>
                  <a:gd name="T108" fmla="*/ 3237 w 3764"/>
                  <a:gd name="T109" fmla="*/ 473 h 874"/>
                  <a:gd name="T110" fmla="*/ 3312 w 3764"/>
                  <a:gd name="T111" fmla="*/ 369 h 874"/>
                  <a:gd name="T112" fmla="*/ 3325 w 3764"/>
                  <a:gd name="T113" fmla="*/ 248 h 874"/>
                  <a:gd name="T114" fmla="*/ 3405 w 3764"/>
                  <a:gd name="T115" fmla="*/ 189 h 874"/>
                  <a:gd name="T116" fmla="*/ 3454 w 3764"/>
                  <a:gd name="T117" fmla="*/ 277 h 874"/>
                  <a:gd name="T118" fmla="*/ 3540 w 3764"/>
                  <a:gd name="T119" fmla="*/ 226 h 874"/>
                  <a:gd name="T120" fmla="*/ 3659 w 3764"/>
                  <a:gd name="T121" fmla="*/ 95 h 874"/>
                  <a:gd name="T122" fmla="*/ 3757 w 3764"/>
                  <a:gd name="T123" fmla="*/ 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4" h="874">
                    <a:moveTo>
                      <a:pt x="241" y="0"/>
                    </a:moveTo>
                    <a:lnTo>
                      <a:pt x="228" y="15"/>
                    </a:lnTo>
                    <a:lnTo>
                      <a:pt x="217" y="27"/>
                    </a:lnTo>
                    <a:lnTo>
                      <a:pt x="209" y="39"/>
                    </a:lnTo>
                    <a:lnTo>
                      <a:pt x="203" y="43"/>
                    </a:lnTo>
                    <a:lnTo>
                      <a:pt x="184" y="52"/>
                    </a:lnTo>
                    <a:lnTo>
                      <a:pt x="160" y="52"/>
                    </a:lnTo>
                    <a:lnTo>
                      <a:pt x="136" y="52"/>
                    </a:lnTo>
                    <a:lnTo>
                      <a:pt x="111" y="45"/>
                    </a:lnTo>
                    <a:lnTo>
                      <a:pt x="86" y="41"/>
                    </a:lnTo>
                    <a:lnTo>
                      <a:pt x="63" y="37"/>
                    </a:lnTo>
                    <a:lnTo>
                      <a:pt x="50" y="33"/>
                    </a:lnTo>
                    <a:lnTo>
                      <a:pt x="48" y="31"/>
                    </a:lnTo>
                    <a:lnTo>
                      <a:pt x="38" y="37"/>
                    </a:lnTo>
                    <a:lnTo>
                      <a:pt x="25" y="52"/>
                    </a:lnTo>
                    <a:lnTo>
                      <a:pt x="7" y="72"/>
                    </a:lnTo>
                    <a:lnTo>
                      <a:pt x="0" y="92"/>
                    </a:lnTo>
                    <a:lnTo>
                      <a:pt x="7" y="115"/>
                    </a:lnTo>
                    <a:lnTo>
                      <a:pt x="20" y="148"/>
                    </a:lnTo>
                    <a:lnTo>
                      <a:pt x="38" y="178"/>
                    </a:lnTo>
                    <a:lnTo>
                      <a:pt x="57" y="195"/>
                    </a:lnTo>
                    <a:lnTo>
                      <a:pt x="66" y="201"/>
                    </a:lnTo>
                    <a:lnTo>
                      <a:pt x="79" y="207"/>
                    </a:lnTo>
                    <a:lnTo>
                      <a:pt x="98" y="209"/>
                    </a:lnTo>
                    <a:lnTo>
                      <a:pt x="114" y="211"/>
                    </a:lnTo>
                    <a:lnTo>
                      <a:pt x="136" y="209"/>
                    </a:lnTo>
                    <a:lnTo>
                      <a:pt x="155" y="207"/>
                    </a:lnTo>
                    <a:lnTo>
                      <a:pt x="175" y="197"/>
                    </a:lnTo>
                    <a:lnTo>
                      <a:pt x="193" y="189"/>
                    </a:lnTo>
                    <a:lnTo>
                      <a:pt x="205" y="174"/>
                    </a:lnTo>
                    <a:lnTo>
                      <a:pt x="228" y="156"/>
                    </a:lnTo>
                    <a:lnTo>
                      <a:pt x="249" y="135"/>
                    </a:lnTo>
                    <a:lnTo>
                      <a:pt x="274" y="111"/>
                    </a:lnTo>
                    <a:lnTo>
                      <a:pt x="299" y="92"/>
                    </a:lnTo>
                    <a:lnTo>
                      <a:pt x="326" y="74"/>
                    </a:lnTo>
                    <a:lnTo>
                      <a:pt x="351" y="58"/>
                    </a:lnTo>
                    <a:lnTo>
                      <a:pt x="372" y="52"/>
                    </a:lnTo>
                    <a:lnTo>
                      <a:pt x="395" y="45"/>
                    </a:lnTo>
                    <a:lnTo>
                      <a:pt x="417" y="45"/>
                    </a:lnTo>
                    <a:lnTo>
                      <a:pt x="440" y="43"/>
                    </a:lnTo>
                    <a:lnTo>
                      <a:pt x="461" y="45"/>
                    </a:lnTo>
                    <a:lnTo>
                      <a:pt x="483" y="47"/>
                    </a:lnTo>
                    <a:lnTo>
                      <a:pt x="506" y="54"/>
                    </a:lnTo>
                    <a:lnTo>
                      <a:pt x="522" y="60"/>
                    </a:lnTo>
                    <a:lnTo>
                      <a:pt x="536" y="72"/>
                    </a:lnTo>
                    <a:lnTo>
                      <a:pt x="552" y="82"/>
                    </a:lnTo>
                    <a:lnTo>
                      <a:pt x="568" y="97"/>
                    </a:lnTo>
                    <a:lnTo>
                      <a:pt x="588" y="115"/>
                    </a:lnTo>
                    <a:lnTo>
                      <a:pt x="607" y="135"/>
                    </a:lnTo>
                    <a:lnTo>
                      <a:pt x="625" y="148"/>
                    </a:lnTo>
                    <a:lnTo>
                      <a:pt x="638" y="162"/>
                    </a:lnTo>
                    <a:lnTo>
                      <a:pt x="648" y="174"/>
                    </a:lnTo>
                    <a:lnTo>
                      <a:pt x="650" y="176"/>
                    </a:lnTo>
                    <a:lnTo>
                      <a:pt x="673" y="131"/>
                    </a:lnTo>
                    <a:lnTo>
                      <a:pt x="748" y="115"/>
                    </a:lnTo>
                    <a:lnTo>
                      <a:pt x="777" y="195"/>
                    </a:lnTo>
                    <a:lnTo>
                      <a:pt x="780" y="191"/>
                    </a:lnTo>
                    <a:lnTo>
                      <a:pt x="796" y="178"/>
                    </a:lnTo>
                    <a:lnTo>
                      <a:pt x="817" y="158"/>
                    </a:lnTo>
                    <a:lnTo>
                      <a:pt x="844" y="137"/>
                    </a:lnTo>
                    <a:lnTo>
                      <a:pt x="874" y="105"/>
                    </a:lnTo>
                    <a:lnTo>
                      <a:pt x="903" y="72"/>
                    </a:lnTo>
                    <a:lnTo>
                      <a:pt x="926" y="43"/>
                    </a:lnTo>
                    <a:lnTo>
                      <a:pt x="939" y="31"/>
                    </a:lnTo>
                    <a:lnTo>
                      <a:pt x="944" y="33"/>
                    </a:lnTo>
                    <a:lnTo>
                      <a:pt x="963" y="37"/>
                    </a:lnTo>
                    <a:lnTo>
                      <a:pt x="985" y="43"/>
                    </a:lnTo>
                    <a:lnTo>
                      <a:pt x="1008" y="52"/>
                    </a:lnTo>
                    <a:lnTo>
                      <a:pt x="1020" y="56"/>
                    </a:lnTo>
                    <a:lnTo>
                      <a:pt x="1036" y="58"/>
                    </a:lnTo>
                    <a:lnTo>
                      <a:pt x="1058" y="62"/>
                    </a:lnTo>
                    <a:lnTo>
                      <a:pt x="1077" y="64"/>
                    </a:lnTo>
                    <a:lnTo>
                      <a:pt x="1093" y="70"/>
                    </a:lnTo>
                    <a:lnTo>
                      <a:pt x="1108" y="70"/>
                    </a:lnTo>
                    <a:lnTo>
                      <a:pt x="1118" y="72"/>
                    </a:lnTo>
                    <a:lnTo>
                      <a:pt x="1124" y="72"/>
                    </a:lnTo>
                    <a:lnTo>
                      <a:pt x="1136" y="74"/>
                    </a:lnTo>
                    <a:lnTo>
                      <a:pt x="1165" y="78"/>
                    </a:lnTo>
                    <a:lnTo>
                      <a:pt x="1204" y="86"/>
                    </a:lnTo>
                    <a:lnTo>
                      <a:pt x="1229" y="95"/>
                    </a:lnTo>
                    <a:lnTo>
                      <a:pt x="1248" y="111"/>
                    </a:lnTo>
                    <a:lnTo>
                      <a:pt x="1273" y="131"/>
                    </a:lnTo>
                    <a:lnTo>
                      <a:pt x="1295" y="148"/>
                    </a:lnTo>
                    <a:lnTo>
                      <a:pt x="1304" y="156"/>
                    </a:lnTo>
                    <a:lnTo>
                      <a:pt x="1275" y="158"/>
                    </a:lnTo>
                    <a:lnTo>
                      <a:pt x="1250" y="160"/>
                    </a:lnTo>
                    <a:lnTo>
                      <a:pt x="1225" y="162"/>
                    </a:lnTo>
                    <a:lnTo>
                      <a:pt x="1204" y="162"/>
                    </a:lnTo>
                    <a:lnTo>
                      <a:pt x="1181" y="162"/>
                    </a:lnTo>
                    <a:lnTo>
                      <a:pt x="1159" y="162"/>
                    </a:lnTo>
                    <a:lnTo>
                      <a:pt x="1140" y="160"/>
                    </a:lnTo>
                    <a:lnTo>
                      <a:pt x="1124" y="156"/>
                    </a:lnTo>
                    <a:lnTo>
                      <a:pt x="1102" y="152"/>
                    </a:lnTo>
                    <a:lnTo>
                      <a:pt x="1081" y="152"/>
                    </a:lnTo>
                    <a:lnTo>
                      <a:pt x="1058" y="152"/>
                    </a:lnTo>
                    <a:lnTo>
                      <a:pt x="1036" y="152"/>
                    </a:lnTo>
                    <a:lnTo>
                      <a:pt x="1012" y="154"/>
                    </a:lnTo>
                    <a:lnTo>
                      <a:pt x="988" y="158"/>
                    </a:lnTo>
                    <a:lnTo>
                      <a:pt x="967" y="162"/>
                    </a:lnTo>
                    <a:lnTo>
                      <a:pt x="947" y="170"/>
                    </a:lnTo>
                    <a:lnTo>
                      <a:pt x="919" y="189"/>
                    </a:lnTo>
                    <a:lnTo>
                      <a:pt x="898" y="211"/>
                    </a:lnTo>
                    <a:lnTo>
                      <a:pt x="887" y="234"/>
                    </a:lnTo>
                    <a:lnTo>
                      <a:pt x="885" y="240"/>
                    </a:lnTo>
                    <a:lnTo>
                      <a:pt x="894" y="244"/>
                    </a:lnTo>
                    <a:lnTo>
                      <a:pt x="919" y="248"/>
                    </a:lnTo>
                    <a:lnTo>
                      <a:pt x="956" y="256"/>
                    </a:lnTo>
                    <a:lnTo>
                      <a:pt x="988" y="260"/>
                    </a:lnTo>
                    <a:lnTo>
                      <a:pt x="1012" y="270"/>
                    </a:lnTo>
                    <a:lnTo>
                      <a:pt x="1024" y="275"/>
                    </a:lnTo>
                    <a:lnTo>
                      <a:pt x="1033" y="291"/>
                    </a:lnTo>
                    <a:lnTo>
                      <a:pt x="1036" y="309"/>
                    </a:lnTo>
                    <a:lnTo>
                      <a:pt x="1029" y="328"/>
                    </a:lnTo>
                    <a:lnTo>
                      <a:pt x="1017" y="352"/>
                    </a:lnTo>
                    <a:lnTo>
                      <a:pt x="1004" y="367"/>
                    </a:lnTo>
                    <a:lnTo>
                      <a:pt x="996" y="373"/>
                    </a:lnTo>
                    <a:lnTo>
                      <a:pt x="1017" y="387"/>
                    </a:lnTo>
                    <a:lnTo>
                      <a:pt x="1045" y="404"/>
                    </a:lnTo>
                    <a:lnTo>
                      <a:pt x="1070" y="426"/>
                    </a:lnTo>
                    <a:lnTo>
                      <a:pt x="1083" y="442"/>
                    </a:lnTo>
                    <a:lnTo>
                      <a:pt x="1111" y="451"/>
                    </a:lnTo>
                    <a:lnTo>
                      <a:pt x="1134" y="471"/>
                    </a:lnTo>
                    <a:lnTo>
                      <a:pt x="1152" y="493"/>
                    </a:lnTo>
                    <a:lnTo>
                      <a:pt x="1159" y="516"/>
                    </a:lnTo>
                    <a:lnTo>
                      <a:pt x="1165" y="526"/>
                    </a:lnTo>
                    <a:lnTo>
                      <a:pt x="1179" y="547"/>
                    </a:lnTo>
                    <a:lnTo>
                      <a:pt x="1197" y="569"/>
                    </a:lnTo>
                    <a:lnTo>
                      <a:pt x="1213" y="598"/>
                    </a:lnTo>
                    <a:lnTo>
                      <a:pt x="1234" y="624"/>
                    </a:lnTo>
                    <a:lnTo>
                      <a:pt x="1254" y="647"/>
                    </a:lnTo>
                    <a:lnTo>
                      <a:pt x="1273" y="665"/>
                    </a:lnTo>
                    <a:lnTo>
                      <a:pt x="1282" y="672"/>
                    </a:lnTo>
                    <a:lnTo>
                      <a:pt x="1307" y="680"/>
                    </a:lnTo>
                    <a:lnTo>
                      <a:pt x="1339" y="694"/>
                    </a:lnTo>
                    <a:lnTo>
                      <a:pt x="1368" y="708"/>
                    </a:lnTo>
                    <a:lnTo>
                      <a:pt x="1387" y="717"/>
                    </a:lnTo>
                    <a:lnTo>
                      <a:pt x="1396" y="717"/>
                    </a:lnTo>
                    <a:lnTo>
                      <a:pt x="1405" y="717"/>
                    </a:lnTo>
                    <a:lnTo>
                      <a:pt x="1425" y="714"/>
                    </a:lnTo>
                    <a:lnTo>
                      <a:pt x="1441" y="706"/>
                    </a:lnTo>
                    <a:lnTo>
                      <a:pt x="1458" y="702"/>
                    </a:lnTo>
                    <a:lnTo>
                      <a:pt x="1471" y="694"/>
                    </a:lnTo>
                    <a:lnTo>
                      <a:pt x="1487" y="684"/>
                    </a:lnTo>
                    <a:lnTo>
                      <a:pt x="1494" y="674"/>
                    </a:lnTo>
                    <a:lnTo>
                      <a:pt x="1499" y="665"/>
                    </a:lnTo>
                    <a:lnTo>
                      <a:pt x="1514" y="649"/>
                    </a:lnTo>
                    <a:lnTo>
                      <a:pt x="1531" y="635"/>
                    </a:lnTo>
                    <a:lnTo>
                      <a:pt x="1544" y="618"/>
                    </a:lnTo>
                    <a:lnTo>
                      <a:pt x="1564" y="602"/>
                    </a:lnTo>
                    <a:lnTo>
                      <a:pt x="1583" y="586"/>
                    </a:lnTo>
                    <a:lnTo>
                      <a:pt x="1601" y="577"/>
                    </a:lnTo>
                    <a:lnTo>
                      <a:pt x="1613" y="569"/>
                    </a:lnTo>
                    <a:lnTo>
                      <a:pt x="1642" y="559"/>
                    </a:lnTo>
                    <a:lnTo>
                      <a:pt x="1674" y="547"/>
                    </a:lnTo>
                    <a:lnTo>
                      <a:pt x="1690" y="538"/>
                    </a:lnTo>
                    <a:lnTo>
                      <a:pt x="1699" y="532"/>
                    </a:lnTo>
                    <a:lnTo>
                      <a:pt x="1658" y="524"/>
                    </a:lnTo>
                    <a:lnTo>
                      <a:pt x="1617" y="518"/>
                    </a:lnTo>
                    <a:lnTo>
                      <a:pt x="1580" y="508"/>
                    </a:lnTo>
                    <a:lnTo>
                      <a:pt x="1539" y="502"/>
                    </a:lnTo>
                    <a:lnTo>
                      <a:pt x="1499" y="491"/>
                    </a:lnTo>
                    <a:lnTo>
                      <a:pt x="1469" y="483"/>
                    </a:lnTo>
                    <a:lnTo>
                      <a:pt x="1442" y="471"/>
                    </a:lnTo>
                    <a:lnTo>
                      <a:pt x="1425" y="459"/>
                    </a:lnTo>
                    <a:lnTo>
                      <a:pt x="1405" y="434"/>
                    </a:lnTo>
                    <a:lnTo>
                      <a:pt x="1402" y="410"/>
                    </a:lnTo>
                    <a:lnTo>
                      <a:pt x="1418" y="391"/>
                    </a:lnTo>
                    <a:lnTo>
                      <a:pt x="1442" y="375"/>
                    </a:lnTo>
                    <a:lnTo>
                      <a:pt x="1471" y="373"/>
                    </a:lnTo>
                    <a:lnTo>
                      <a:pt x="1498" y="383"/>
                    </a:lnTo>
                    <a:lnTo>
                      <a:pt x="1519" y="395"/>
                    </a:lnTo>
                    <a:lnTo>
                      <a:pt x="1535" y="410"/>
                    </a:lnTo>
                    <a:lnTo>
                      <a:pt x="1540" y="420"/>
                    </a:lnTo>
                    <a:lnTo>
                      <a:pt x="1548" y="426"/>
                    </a:lnTo>
                    <a:lnTo>
                      <a:pt x="1564" y="436"/>
                    </a:lnTo>
                    <a:lnTo>
                      <a:pt x="1580" y="446"/>
                    </a:lnTo>
                    <a:lnTo>
                      <a:pt x="1592" y="457"/>
                    </a:lnTo>
                    <a:lnTo>
                      <a:pt x="1610" y="465"/>
                    </a:lnTo>
                    <a:lnTo>
                      <a:pt x="1629" y="467"/>
                    </a:lnTo>
                    <a:lnTo>
                      <a:pt x="1653" y="467"/>
                    </a:lnTo>
                    <a:lnTo>
                      <a:pt x="1677" y="467"/>
                    </a:lnTo>
                    <a:lnTo>
                      <a:pt x="1708" y="467"/>
                    </a:lnTo>
                    <a:lnTo>
                      <a:pt x="1747" y="471"/>
                    </a:lnTo>
                    <a:lnTo>
                      <a:pt x="1784" y="479"/>
                    </a:lnTo>
                    <a:lnTo>
                      <a:pt x="1822" y="489"/>
                    </a:lnTo>
                    <a:lnTo>
                      <a:pt x="1857" y="500"/>
                    </a:lnTo>
                    <a:lnTo>
                      <a:pt x="1891" y="508"/>
                    </a:lnTo>
                    <a:lnTo>
                      <a:pt x="1914" y="522"/>
                    </a:lnTo>
                    <a:lnTo>
                      <a:pt x="1930" y="536"/>
                    </a:lnTo>
                    <a:lnTo>
                      <a:pt x="1952" y="543"/>
                    </a:lnTo>
                    <a:lnTo>
                      <a:pt x="1973" y="555"/>
                    </a:lnTo>
                    <a:lnTo>
                      <a:pt x="1996" y="561"/>
                    </a:lnTo>
                    <a:lnTo>
                      <a:pt x="2018" y="569"/>
                    </a:lnTo>
                    <a:lnTo>
                      <a:pt x="2034" y="579"/>
                    </a:lnTo>
                    <a:lnTo>
                      <a:pt x="2043" y="588"/>
                    </a:lnTo>
                    <a:lnTo>
                      <a:pt x="2050" y="602"/>
                    </a:lnTo>
                    <a:lnTo>
                      <a:pt x="2059" y="633"/>
                    </a:lnTo>
                    <a:lnTo>
                      <a:pt x="2066" y="659"/>
                    </a:lnTo>
                    <a:lnTo>
                      <a:pt x="2075" y="688"/>
                    </a:lnTo>
                    <a:lnTo>
                      <a:pt x="2094" y="714"/>
                    </a:lnTo>
                    <a:lnTo>
                      <a:pt x="2116" y="735"/>
                    </a:lnTo>
                    <a:lnTo>
                      <a:pt x="2139" y="762"/>
                    </a:lnTo>
                    <a:lnTo>
                      <a:pt x="2164" y="790"/>
                    </a:lnTo>
                    <a:lnTo>
                      <a:pt x="2189" y="809"/>
                    </a:lnTo>
                    <a:lnTo>
                      <a:pt x="2213" y="819"/>
                    </a:lnTo>
                    <a:lnTo>
                      <a:pt x="2233" y="821"/>
                    </a:lnTo>
                    <a:lnTo>
                      <a:pt x="2242" y="809"/>
                    </a:lnTo>
                    <a:lnTo>
                      <a:pt x="2249" y="774"/>
                    </a:lnTo>
                    <a:lnTo>
                      <a:pt x="2251" y="731"/>
                    </a:lnTo>
                    <a:lnTo>
                      <a:pt x="2265" y="684"/>
                    </a:lnTo>
                    <a:lnTo>
                      <a:pt x="2290" y="649"/>
                    </a:lnTo>
                    <a:lnTo>
                      <a:pt x="2335" y="620"/>
                    </a:lnTo>
                    <a:lnTo>
                      <a:pt x="2359" y="606"/>
                    </a:lnTo>
                    <a:lnTo>
                      <a:pt x="2381" y="598"/>
                    </a:lnTo>
                    <a:lnTo>
                      <a:pt x="2404" y="586"/>
                    </a:lnTo>
                    <a:lnTo>
                      <a:pt x="2425" y="579"/>
                    </a:lnTo>
                    <a:lnTo>
                      <a:pt x="2445" y="571"/>
                    </a:lnTo>
                    <a:lnTo>
                      <a:pt x="2463" y="567"/>
                    </a:lnTo>
                    <a:lnTo>
                      <a:pt x="2475" y="561"/>
                    </a:lnTo>
                    <a:lnTo>
                      <a:pt x="2489" y="557"/>
                    </a:lnTo>
                    <a:lnTo>
                      <a:pt x="2516" y="541"/>
                    </a:lnTo>
                    <a:lnTo>
                      <a:pt x="2548" y="522"/>
                    </a:lnTo>
                    <a:lnTo>
                      <a:pt x="2573" y="516"/>
                    </a:lnTo>
                    <a:lnTo>
                      <a:pt x="2584" y="539"/>
                    </a:lnTo>
                    <a:lnTo>
                      <a:pt x="2577" y="579"/>
                    </a:lnTo>
                    <a:lnTo>
                      <a:pt x="2577" y="608"/>
                    </a:lnTo>
                    <a:lnTo>
                      <a:pt x="2589" y="637"/>
                    </a:lnTo>
                    <a:lnTo>
                      <a:pt x="2618" y="665"/>
                    </a:lnTo>
                    <a:lnTo>
                      <a:pt x="2646" y="694"/>
                    </a:lnTo>
                    <a:lnTo>
                      <a:pt x="2669" y="723"/>
                    </a:lnTo>
                    <a:lnTo>
                      <a:pt x="2684" y="755"/>
                    </a:lnTo>
                    <a:lnTo>
                      <a:pt x="2694" y="776"/>
                    </a:lnTo>
                    <a:lnTo>
                      <a:pt x="2703" y="802"/>
                    </a:lnTo>
                    <a:lnTo>
                      <a:pt x="2707" y="831"/>
                    </a:lnTo>
                    <a:lnTo>
                      <a:pt x="2712" y="852"/>
                    </a:lnTo>
                    <a:lnTo>
                      <a:pt x="2712" y="862"/>
                    </a:lnTo>
                    <a:lnTo>
                      <a:pt x="2780" y="831"/>
                    </a:lnTo>
                    <a:lnTo>
                      <a:pt x="2785" y="839"/>
                    </a:lnTo>
                    <a:lnTo>
                      <a:pt x="2805" y="856"/>
                    </a:lnTo>
                    <a:lnTo>
                      <a:pt x="2826" y="874"/>
                    </a:lnTo>
                    <a:lnTo>
                      <a:pt x="2849" y="874"/>
                    </a:lnTo>
                    <a:lnTo>
                      <a:pt x="2851" y="856"/>
                    </a:lnTo>
                    <a:lnTo>
                      <a:pt x="2837" y="831"/>
                    </a:lnTo>
                    <a:lnTo>
                      <a:pt x="2817" y="802"/>
                    </a:lnTo>
                    <a:lnTo>
                      <a:pt x="2817" y="776"/>
                    </a:lnTo>
                    <a:lnTo>
                      <a:pt x="2833" y="762"/>
                    </a:lnTo>
                    <a:lnTo>
                      <a:pt x="2851" y="757"/>
                    </a:lnTo>
                    <a:lnTo>
                      <a:pt x="2874" y="757"/>
                    </a:lnTo>
                    <a:lnTo>
                      <a:pt x="2895" y="757"/>
                    </a:lnTo>
                    <a:lnTo>
                      <a:pt x="2920" y="753"/>
                    </a:lnTo>
                    <a:lnTo>
                      <a:pt x="2949" y="741"/>
                    </a:lnTo>
                    <a:lnTo>
                      <a:pt x="2976" y="725"/>
                    </a:lnTo>
                    <a:lnTo>
                      <a:pt x="3000" y="714"/>
                    </a:lnTo>
                    <a:lnTo>
                      <a:pt x="3006" y="698"/>
                    </a:lnTo>
                    <a:lnTo>
                      <a:pt x="2997" y="682"/>
                    </a:lnTo>
                    <a:lnTo>
                      <a:pt x="2977" y="667"/>
                    </a:lnTo>
                    <a:lnTo>
                      <a:pt x="2972" y="653"/>
                    </a:lnTo>
                    <a:lnTo>
                      <a:pt x="2959" y="637"/>
                    </a:lnTo>
                    <a:lnTo>
                      <a:pt x="2943" y="624"/>
                    </a:lnTo>
                    <a:lnTo>
                      <a:pt x="2924" y="616"/>
                    </a:lnTo>
                    <a:lnTo>
                      <a:pt x="2924" y="600"/>
                    </a:lnTo>
                    <a:lnTo>
                      <a:pt x="2935" y="590"/>
                    </a:lnTo>
                    <a:lnTo>
                      <a:pt x="2952" y="582"/>
                    </a:lnTo>
                    <a:lnTo>
                      <a:pt x="2977" y="575"/>
                    </a:lnTo>
                    <a:lnTo>
                      <a:pt x="3004" y="565"/>
                    </a:lnTo>
                    <a:lnTo>
                      <a:pt x="3038" y="555"/>
                    </a:lnTo>
                    <a:lnTo>
                      <a:pt x="3066" y="547"/>
                    </a:lnTo>
                    <a:lnTo>
                      <a:pt x="3091" y="539"/>
                    </a:lnTo>
                    <a:lnTo>
                      <a:pt x="3116" y="532"/>
                    </a:lnTo>
                    <a:lnTo>
                      <a:pt x="3136" y="526"/>
                    </a:lnTo>
                    <a:lnTo>
                      <a:pt x="3157" y="518"/>
                    </a:lnTo>
                    <a:lnTo>
                      <a:pt x="3173" y="508"/>
                    </a:lnTo>
                    <a:lnTo>
                      <a:pt x="3196" y="496"/>
                    </a:lnTo>
                    <a:lnTo>
                      <a:pt x="3214" y="487"/>
                    </a:lnTo>
                    <a:lnTo>
                      <a:pt x="3237" y="473"/>
                    </a:lnTo>
                    <a:lnTo>
                      <a:pt x="3255" y="465"/>
                    </a:lnTo>
                    <a:lnTo>
                      <a:pt x="3275" y="453"/>
                    </a:lnTo>
                    <a:lnTo>
                      <a:pt x="3303" y="428"/>
                    </a:lnTo>
                    <a:lnTo>
                      <a:pt x="3316" y="401"/>
                    </a:lnTo>
                    <a:lnTo>
                      <a:pt x="3312" y="369"/>
                    </a:lnTo>
                    <a:lnTo>
                      <a:pt x="3303" y="342"/>
                    </a:lnTo>
                    <a:lnTo>
                      <a:pt x="3291" y="318"/>
                    </a:lnTo>
                    <a:lnTo>
                      <a:pt x="3291" y="293"/>
                    </a:lnTo>
                    <a:lnTo>
                      <a:pt x="3303" y="271"/>
                    </a:lnTo>
                    <a:lnTo>
                      <a:pt x="3325" y="248"/>
                    </a:lnTo>
                    <a:lnTo>
                      <a:pt x="3339" y="236"/>
                    </a:lnTo>
                    <a:lnTo>
                      <a:pt x="3353" y="221"/>
                    </a:lnTo>
                    <a:lnTo>
                      <a:pt x="3373" y="209"/>
                    </a:lnTo>
                    <a:lnTo>
                      <a:pt x="3385" y="195"/>
                    </a:lnTo>
                    <a:lnTo>
                      <a:pt x="3405" y="189"/>
                    </a:lnTo>
                    <a:lnTo>
                      <a:pt x="3414" y="187"/>
                    </a:lnTo>
                    <a:lnTo>
                      <a:pt x="3430" y="191"/>
                    </a:lnTo>
                    <a:lnTo>
                      <a:pt x="3437" y="205"/>
                    </a:lnTo>
                    <a:lnTo>
                      <a:pt x="3449" y="240"/>
                    </a:lnTo>
                    <a:lnTo>
                      <a:pt x="3454" y="277"/>
                    </a:lnTo>
                    <a:lnTo>
                      <a:pt x="3458" y="309"/>
                    </a:lnTo>
                    <a:lnTo>
                      <a:pt x="3458" y="322"/>
                    </a:lnTo>
                    <a:lnTo>
                      <a:pt x="3499" y="295"/>
                    </a:lnTo>
                    <a:lnTo>
                      <a:pt x="3524" y="260"/>
                    </a:lnTo>
                    <a:lnTo>
                      <a:pt x="3540" y="226"/>
                    </a:lnTo>
                    <a:lnTo>
                      <a:pt x="3552" y="205"/>
                    </a:lnTo>
                    <a:lnTo>
                      <a:pt x="3576" y="180"/>
                    </a:lnTo>
                    <a:lnTo>
                      <a:pt x="3600" y="148"/>
                    </a:lnTo>
                    <a:lnTo>
                      <a:pt x="3634" y="115"/>
                    </a:lnTo>
                    <a:lnTo>
                      <a:pt x="3659" y="95"/>
                    </a:lnTo>
                    <a:lnTo>
                      <a:pt x="3682" y="80"/>
                    </a:lnTo>
                    <a:lnTo>
                      <a:pt x="3707" y="56"/>
                    </a:lnTo>
                    <a:lnTo>
                      <a:pt x="3732" y="31"/>
                    </a:lnTo>
                    <a:lnTo>
                      <a:pt x="3755" y="11"/>
                    </a:lnTo>
                    <a:lnTo>
                      <a:pt x="3757" y="7"/>
                    </a:lnTo>
                    <a:lnTo>
                      <a:pt x="3761" y="5"/>
                    </a:lnTo>
                    <a:lnTo>
                      <a:pt x="3761" y="4"/>
                    </a:lnTo>
                    <a:lnTo>
                      <a:pt x="3764" y="0"/>
                    </a:lnTo>
                    <a:lnTo>
                      <a:pt x="241" y="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49" name="Freeform 13"/>
              <p:cNvSpPr>
                <a:spLocks noChangeArrowheads="1"/>
              </p:cNvSpPr>
              <p:nvPr/>
            </p:nvSpPr>
            <p:spPr bwMode="auto">
              <a:xfrm>
                <a:off x="2579" y="2506"/>
                <a:ext cx="842" cy="680"/>
              </a:xfrm>
              <a:custGeom>
                <a:avLst/>
                <a:gdLst>
                  <a:gd name="T0" fmla="*/ 1155 w 1684"/>
                  <a:gd name="T1" fmla="*/ 133 h 1360"/>
                  <a:gd name="T2" fmla="*/ 1077 w 1684"/>
                  <a:gd name="T3" fmla="*/ 112 h 1360"/>
                  <a:gd name="T4" fmla="*/ 1024 w 1684"/>
                  <a:gd name="T5" fmla="*/ 110 h 1360"/>
                  <a:gd name="T6" fmla="*/ 958 w 1684"/>
                  <a:gd name="T7" fmla="*/ 133 h 1360"/>
                  <a:gd name="T8" fmla="*/ 872 w 1684"/>
                  <a:gd name="T9" fmla="*/ 133 h 1360"/>
                  <a:gd name="T10" fmla="*/ 774 w 1684"/>
                  <a:gd name="T11" fmla="*/ 94 h 1360"/>
                  <a:gd name="T12" fmla="*/ 684 w 1684"/>
                  <a:gd name="T13" fmla="*/ 31 h 1360"/>
                  <a:gd name="T14" fmla="*/ 566 w 1684"/>
                  <a:gd name="T15" fmla="*/ 0 h 1360"/>
                  <a:gd name="T16" fmla="*/ 479 w 1684"/>
                  <a:gd name="T17" fmla="*/ 24 h 1360"/>
                  <a:gd name="T18" fmla="*/ 368 w 1684"/>
                  <a:gd name="T19" fmla="*/ 37 h 1360"/>
                  <a:gd name="T20" fmla="*/ 279 w 1684"/>
                  <a:gd name="T21" fmla="*/ 88 h 1360"/>
                  <a:gd name="T22" fmla="*/ 198 w 1684"/>
                  <a:gd name="T23" fmla="*/ 159 h 1360"/>
                  <a:gd name="T24" fmla="*/ 128 w 1684"/>
                  <a:gd name="T25" fmla="*/ 207 h 1360"/>
                  <a:gd name="T26" fmla="*/ 44 w 1684"/>
                  <a:gd name="T27" fmla="*/ 258 h 1360"/>
                  <a:gd name="T28" fmla="*/ 9 w 1684"/>
                  <a:gd name="T29" fmla="*/ 352 h 1360"/>
                  <a:gd name="T30" fmla="*/ 21 w 1684"/>
                  <a:gd name="T31" fmla="*/ 456 h 1360"/>
                  <a:gd name="T32" fmla="*/ 89 w 1684"/>
                  <a:gd name="T33" fmla="*/ 567 h 1360"/>
                  <a:gd name="T34" fmla="*/ 251 w 1684"/>
                  <a:gd name="T35" fmla="*/ 605 h 1360"/>
                  <a:gd name="T36" fmla="*/ 441 w 1684"/>
                  <a:gd name="T37" fmla="*/ 610 h 1360"/>
                  <a:gd name="T38" fmla="*/ 541 w 1684"/>
                  <a:gd name="T39" fmla="*/ 607 h 1360"/>
                  <a:gd name="T40" fmla="*/ 618 w 1684"/>
                  <a:gd name="T41" fmla="*/ 622 h 1360"/>
                  <a:gd name="T42" fmla="*/ 685 w 1684"/>
                  <a:gd name="T43" fmla="*/ 683 h 1360"/>
                  <a:gd name="T44" fmla="*/ 689 w 1684"/>
                  <a:gd name="T45" fmla="*/ 757 h 1360"/>
                  <a:gd name="T46" fmla="*/ 766 w 1684"/>
                  <a:gd name="T47" fmla="*/ 824 h 1360"/>
                  <a:gd name="T48" fmla="*/ 753 w 1684"/>
                  <a:gd name="T49" fmla="*/ 937 h 1360"/>
                  <a:gd name="T50" fmla="*/ 726 w 1684"/>
                  <a:gd name="T51" fmla="*/ 1021 h 1360"/>
                  <a:gd name="T52" fmla="*/ 778 w 1684"/>
                  <a:gd name="T53" fmla="*/ 1111 h 1360"/>
                  <a:gd name="T54" fmla="*/ 849 w 1684"/>
                  <a:gd name="T55" fmla="*/ 1205 h 1360"/>
                  <a:gd name="T56" fmla="*/ 910 w 1684"/>
                  <a:gd name="T57" fmla="*/ 1328 h 1360"/>
                  <a:gd name="T58" fmla="*/ 999 w 1684"/>
                  <a:gd name="T59" fmla="*/ 1360 h 1360"/>
                  <a:gd name="T60" fmla="*/ 1111 w 1684"/>
                  <a:gd name="T61" fmla="*/ 1342 h 1360"/>
                  <a:gd name="T62" fmla="*/ 1188 w 1684"/>
                  <a:gd name="T63" fmla="*/ 1289 h 1360"/>
                  <a:gd name="T64" fmla="*/ 1262 w 1684"/>
                  <a:gd name="T65" fmla="*/ 1246 h 1360"/>
                  <a:gd name="T66" fmla="*/ 1266 w 1684"/>
                  <a:gd name="T67" fmla="*/ 1170 h 1360"/>
                  <a:gd name="T68" fmla="*/ 1328 w 1684"/>
                  <a:gd name="T69" fmla="*/ 1146 h 1360"/>
                  <a:gd name="T70" fmla="*/ 1348 w 1684"/>
                  <a:gd name="T71" fmla="*/ 1094 h 1360"/>
                  <a:gd name="T72" fmla="*/ 1426 w 1684"/>
                  <a:gd name="T73" fmla="*/ 1027 h 1360"/>
                  <a:gd name="T74" fmla="*/ 1455 w 1684"/>
                  <a:gd name="T75" fmla="*/ 906 h 1360"/>
                  <a:gd name="T76" fmla="*/ 1405 w 1684"/>
                  <a:gd name="T77" fmla="*/ 828 h 1360"/>
                  <a:gd name="T78" fmla="*/ 1474 w 1684"/>
                  <a:gd name="T79" fmla="*/ 738 h 1360"/>
                  <a:gd name="T80" fmla="*/ 1577 w 1684"/>
                  <a:gd name="T81" fmla="*/ 628 h 1360"/>
                  <a:gd name="T82" fmla="*/ 1677 w 1684"/>
                  <a:gd name="T83" fmla="*/ 528 h 1360"/>
                  <a:gd name="T84" fmla="*/ 1615 w 1684"/>
                  <a:gd name="T85" fmla="*/ 524 h 1360"/>
                  <a:gd name="T86" fmla="*/ 1533 w 1684"/>
                  <a:gd name="T87" fmla="*/ 495 h 1360"/>
                  <a:gd name="T88" fmla="*/ 1433 w 1684"/>
                  <a:gd name="T89" fmla="*/ 434 h 1360"/>
                  <a:gd name="T90" fmla="*/ 1344 w 1684"/>
                  <a:gd name="T91" fmla="*/ 329 h 1360"/>
                  <a:gd name="T92" fmla="*/ 1323 w 1684"/>
                  <a:gd name="T93" fmla="*/ 192 h 1360"/>
                  <a:gd name="T94" fmla="*/ 1253 w 1684"/>
                  <a:gd name="T95" fmla="*/ 143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4" h="1360">
                    <a:moveTo>
                      <a:pt x="1228" y="139"/>
                    </a:moveTo>
                    <a:lnTo>
                      <a:pt x="1205" y="139"/>
                    </a:lnTo>
                    <a:lnTo>
                      <a:pt x="1180" y="139"/>
                    </a:lnTo>
                    <a:lnTo>
                      <a:pt x="1155" y="133"/>
                    </a:lnTo>
                    <a:lnTo>
                      <a:pt x="1134" y="129"/>
                    </a:lnTo>
                    <a:lnTo>
                      <a:pt x="1111" y="125"/>
                    </a:lnTo>
                    <a:lnTo>
                      <a:pt x="1093" y="116"/>
                    </a:lnTo>
                    <a:lnTo>
                      <a:pt x="1077" y="112"/>
                    </a:lnTo>
                    <a:lnTo>
                      <a:pt x="1065" y="108"/>
                    </a:lnTo>
                    <a:lnTo>
                      <a:pt x="1052" y="102"/>
                    </a:lnTo>
                    <a:lnTo>
                      <a:pt x="1040" y="102"/>
                    </a:lnTo>
                    <a:lnTo>
                      <a:pt x="1024" y="110"/>
                    </a:lnTo>
                    <a:lnTo>
                      <a:pt x="1011" y="114"/>
                    </a:lnTo>
                    <a:lnTo>
                      <a:pt x="992" y="119"/>
                    </a:lnTo>
                    <a:lnTo>
                      <a:pt x="976" y="129"/>
                    </a:lnTo>
                    <a:lnTo>
                      <a:pt x="958" y="133"/>
                    </a:lnTo>
                    <a:lnTo>
                      <a:pt x="942" y="139"/>
                    </a:lnTo>
                    <a:lnTo>
                      <a:pt x="922" y="139"/>
                    </a:lnTo>
                    <a:lnTo>
                      <a:pt x="897" y="135"/>
                    </a:lnTo>
                    <a:lnTo>
                      <a:pt x="872" y="133"/>
                    </a:lnTo>
                    <a:lnTo>
                      <a:pt x="847" y="127"/>
                    </a:lnTo>
                    <a:lnTo>
                      <a:pt x="823" y="116"/>
                    </a:lnTo>
                    <a:lnTo>
                      <a:pt x="796" y="108"/>
                    </a:lnTo>
                    <a:lnTo>
                      <a:pt x="774" y="94"/>
                    </a:lnTo>
                    <a:lnTo>
                      <a:pt x="758" y="78"/>
                    </a:lnTo>
                    <a:lnTo>
                      <a:pt x="741" y="63"/>
                    </a:lnTo>
                    <a:lnTo>
                      <a:pt x="714" y="45"/>
                    </a:lnTo>
                    <a:lnTo>
                      <a:pt x="684" y="31"/>
                    </a:lnTo>
                    <a:lnTo>
                      <a:pt x="655" y="18"/>
                    </a:lnTo>
                    <a:lnTo>
                      <a:pt x="620" y="8"/>
                    </a:lnTo>
                    <a:lnTo>
                      <a:pt x="591" y="0"/>
                    </a:lnTo>
                    <a:lnTo>
                      <a:pt x="566" y="0"/>
                    </a:lnTo>
                    <a:lnTo>
                      <a:pt x="548" y="4"/>
                    </a:lnTo>
                    <a:lnTo>
                      <a:pt x="532" y="14"/>
                    </a:lnTo>
                    <a:lnTo>
                      <a:pt x="509" y="20"/>
                    </a:lnTo>
                    <a:lnTo>
                      <a:pt x="479" y="24"/>
                    </a:lnTo>
                    <a:lnTo>
                      <a:pt x="450" y="26"/>
                    </a:lnTo>
                    <a:lnTo>
                      <a:pt x="422" y="29"/>
                    </a:lnTo>
                    <a:lnTo>
                      <a:pt x="393" y="31"/>
                    </a:lnTo>
                    <a:lnTo>
                      <a:pt x="368" y="37"/>
                    </a:lnTo>
                    <a:lnTo>
                      <a:pt x="347" y="45"/>
                    </a:lnTo>
                    <a:lnTo>
                      <a:pt x="328" y="57"/>
                    </a:lnTo>
                    <a:lnTo>
                      <a:pt x="306" y="71"/>
                    </a:lnTo>
                    <a:lnTo>
                      <a:pt x="279" y="88"/>
                    </a:lnTo>
                    <a:lnTo>
                      <a:pt x="258" y="108"/>
                    </a:lnTo>
                    <a:lnTo>
                      <a:pt x="237" y="125"/>
                    </a:lnTo>
                    <a:lnTo>
                      <a:pt x="214" y="143"/>
                    </a:lnTo>
                    <a:lnTo>
                      <a:pt x="198" y="159"/>
                    </a:lnTo>
                    <a:lnTo>
                      <a:pt x="185" y="170"/>
                    </a:lnTo>
                    <a:lnTo>
                      <a:pt x="169" y="184"/>
                    </a:lnTo>
                    <a:lnTo>
                      <a:pt x="151" y="194"/>
                    </a:lnTo>
                    <a:lnTo>
                      <a:pt x="128" y="207"/>
                    </a:lnTo>
                    <a:lnTo>
                      <a:pt x="103" y="219"/>
                    </a:lnTo>
                    <a:lnTo>
                      <a:pt x="82" y="231"/>
                    </a:lnTo>
                    <a:lnTo>
                      <a:pt x="60" y="245"/>
                    </a:lnTo>
                    <a:lnTo>
                      <a:pt x="44" y="258"/>
                    </a:lnTo>
                    <a:lnTo>
                      <a:pt x="41" y="272"/>
                    </a:lnTo>
                    <a:lnTo>
                      <a:pt x="34" y="301"/>
                    </a:lnTo>
                    <a:lnTo>
                      <a:pt x="21" y="333"/>
                    </a:lnTo>
                    <a:lnTo>
                      <a:pt x="9" y="352"/>
                    </a:lnTo>
                    <a:lnTo>
                      <a:pt x="0" y="362"/>
                    </a:lnTo>
                    <a:lnTo>
                      <a:pt x="3" y="378"/>
                    </a:lnTo>
                    <a:lnTo>
                      <a:pt x="12" y="415"/>
                    </a:lnTo>
                    <a:lnTo>
                      <a:pt x="21" y="456"/>
                    </a:lnTo>
                    <a:lnTo>
                      <a:pt x="41" y="483"/>
                    </a:lnTo>
                    <a:lnTo>
                      <a:pt x="57" y="507"/>
                    </a:lnTo>
                    <a:lnTo>
                      <a:pt x="66" y="540"/>
                    </a:lnTo>
                    <a:lnTo>
                      <a:pt x="89" y="567"/>
                    </a:lnTo>
                    <a:lnTo>
                      <a:pt x="128" y="589"/>
                    </a:lnTo>
                    <a:lnTo>
                      <a:pt x="160" y="593"/>
                    </a:lnTo>
                    <a:lnTo>
                      <a:pt x="205" y="599"/>
                    </a:lnTo>
                    <a:lnTo>
                      <a:pt x="251" y="605"/>
                    </a:lnTo>
                    <a:lnTo>
                      <a:pt x="303" y="607"/>
                    </a:lnTo>
                    <a:lnTo>
                      <a:pt x="352" y="608"/>
                    </a:lnTo>
                    <a:lnTo>
                      <a:pt x="401" y="610"/>
                    </a:lnTo>
                    <a:lnTo>
                      <a:pt x="441" y="610"/>
                    </a:lnTo>
                    <a:lnTo>
                      <a:pt x="472" y="608"/>
                    </a:lnTo>
                    <a:lnTo>
                      <a:pt x="497" y="607"/>
                    </a:lnTo>
                    <a:lnTo>
                      <a:pt x="520" y="607"/>
                    </a:lnTo>
                    <a:lnTo>
                      <a:pt x="541" y="607"/>
                    </a:lnTo>
                    <a:lnTo>
                      <a:pt x="564" y="608"/>
                    </a:lnTo>
                    <a:lnTo>
                      <a:pt x="582" y="610"/>
                    </a:lnTo>
                    <a:lnTo>
                      <a:pt x="598" y="616"/>
                    </a:lnTo>
                    <a:lnTo>
                      <a:pt x="618" y="622"/>
                    </a:lnTo>
                    <a:lnTo>
                      <a:pt x="632" y="628"/>
                    </a:lnTo>
                    <a:lnTo>
                      <a:pt x="660" y="644"/>
                    </a:lnTo>
                    <a:lnTo>
                      <a:pt x="680" y="663"/>
                    </a:lnTo>
                    <a:lnTo>
                      <a:pt x="685" y="683"/>
                    </a:lnTo>
                    <a:lnTo>
                      <a:pt x="684" y="706"/>
                    </a:lnTo>
                    <a:lnTo>
                      <a:pt x="671" y="730"/>
                    </a:lnTo>
                    <a:lnTo>
                      <a:pt x="671" y="743"/>
                    </a:lnTo>
                    <a:lnTo>
                      <a:pt x="689" y="757"/>
                    </a:lnTo>
                    <a:lnTo>
                      <a:pt x="730" y="767"/>
                    </a:lnTo>
                    <a:lnTo>
                      <a:pt x="762" y="779"/>
                    </a:lnTo>
                    <a:lnTo>
                      <a:pt x="771" y="798"/>
                    </a:lnTo>
                    <a:lnTo>
                      <a:pt x="766" y="824"/>
                    </a:lnTo>
                    <a:lnTo>
                      <a:pt x="762" y="847"/>
                    </a:lnTo>
                    <a:lnTo>
                      <a:pt x="762" y="874"/>
                    </a:lnTo>
                    <a:lnTo>
                      <a:pt x="758" y="904"/>
                    </a:lnTo>
                    <a:lnTo>
                      <a:pt x="753" y="937"/>
                    </a:lnTo>
                    <a:lnTo>
                      <a:pt x="750" y="974"/>
                    </a:lnTo>
                    <a:lnTo>
                      <a:pt x="741" y="990"/>
                    </a:lnTo>
                    <a:lnTo>
                      <a:pt x="730" y="1006"/>
                    </a:lnTo>
                    <a:lnTo>
                      <a:pt x="726" y="1021"/>
                    </a:lnTo>
                    <a:lnTo>
                      <a:pt x="737" y="1045"/>
                    </a:lnTo>
                    <a:lnTo>
                      <a:pt x="750" y="1060"/>
                    </a:lnTo>
                    <a:lnTo>
                      <a:pt x="762" y="1088"/>
                    </a:lnTo>
                    <a:lnTo>
                      <a:pt x="778" y="1111"/>
                    </a:lnTo>
                    <a:lnTo>
                      <a:pt x="790" y="1129"/>
                    </a:lnTo>
                    <a:lnTo>
                      <a:pt x="806" y="1146"/>
                    </a:lnTo>
                    <a:lnTo>
                      <a:pt x="828" y="1174"/>
                    </a:lnTo>
                    <a:lnTo>
                      <a:pt x="849" y="1205"/>
                    </a:lnTo>
                    <a:lnTo>
                      <a:pt x="865" y="1227"/>
                    </a:lnTo>
                    <a:lnTo>
                      <a:pt x="876" y="1254"/>
                    </a:lnTo>
                    <a:lnTo>
                      <a:pt x="890" y="1295"/>
                    </a:lnTo>
                    <a:lnTo>
                      <a:pt x="910" y="1328"/>
                    </a:lnTo>
                    <a:lnTo>
                      <a:pt x="931" y="1352"/>
                    </a:lnTo>
                    <a:lnTo>
                      <a:pt x="947" y="1356"/>
                    </a:lnTo>
                    <a:lnTo>
                      <a:pt x="972" y="1358"/>
                    </a:lnTo>
                    <a:lnTo>
                      <a:pt x="999" y="1360"/>
                    </a:lnTo>
                    <a:lnTo>
                      <a:pt x="1033" y="1360"/>
                    </a:lnTo>
                    <a:lnTo>
                      <a:pt x="1061" y="1358"/>
                    </a:lnTo>
                    <a:lnTo>
                      <a:pt x="1090" y="1354"/>
                    </a:lnTo>
                    <a:lnTo>
                      <a:pt x="1111" y="1342"/>
                    </a:lnTo>
                    <a:lnTo>
                      <a:pt x="1131" y="1328"/>
                    </a:lnTo>
                    <a:lnTo>
                      <a:pt x="1143" y="1315"/>
                    </a:lnTo>
                    <a:lnTo>
                      <a:pt x="1164" y="1303"/>
                    </a:lnTo>
                    <a:lnTo>
                      <a:pt x="1188" y="1289"/>
                    </a:lnTo>
                    <a:lnTo>
                      <a:pt x="1209" y="1277"/>
                    </a:lnTo>
                    <a:lnTo>
                      <a:pt x="1230" y="1268"/>
                    </a:lnTo>
                    <a:lnTo>
                      <a:pt x="1250" y="1258"/>
                    </a:lnTo>
                    <a:lnTo>
                      <a:pt x="1262" y="1246"/>
                    </a:lnTo>
                    <a:lnTo>
                      <a:pt x="1275" y="1238"/>
                    </a:lnTo>
                    <a:lnTo>
                      <a:pt x="1282" y="1217"/>
                    </a:lnTo>
                    <a:lnTo>
                      <a:pt x="1275" y="1191"/>
                    </a:lnTo>
                    <a:lnTo>
                      <a:pt x="1266" y="1170"/>
                    </a:lnTo>
                    <a:lnTo>
                      <a:pt x="1262" y="1152"/>
                    </a:lnTo>
                    <a:lnTo>
                      <a:pt x="1275" y="1144"/>
                    </a:lnTo>
                    <a:lnTo>
                      <a:pt x="1300" y="1144"/>
                    </a:lnTo>
                    <a:lnTo>
                      <a:pt x="1328" y="1146"/>
                    </a:lnTo>
                    <a:lnTo>
                      <a:pt x="1351" y="1144"/>
                    </a:lnTo>
                    <a:lnTo>
                      <a:pt x="1353" y="1135"/>
                    </a:lnTo>
                    <a:lnTo>
                      <a:pt x="1351" y="1115"/>
                    </a:lnTo>
                    <a:lnTo>
                      <a:pt x="1348" y="1094"/>
                    </a:lnTo>
                    <a:lnTo>
                      <a:pt x="1351" y="1072"/>
                    </a:lnTo>
                    <a:lnTo>
                      <a:pt x="1369" y="1056"/>
                    </a:lnTo>
                    <a:lnTo>
                      <a:pt x="1398" y="1041"/>
                    </a:lnTo>
                    <a:lnTo>
                      <a:pt x="1426" y="1027"/>
                    </a:lnTo>
                    <a:lnTo>
                      <a:pt x="1446" y="1013"/>
                    </a:lnTo>
                    <a:lnTo>
                      <a:pt x="1455" y="982"/>
                    </a:lnTo>
                    <a:lnTo>
                      <a:pt x="1458" y="945"/>
                    </a:lnTo>
                    <a:lnTo>
                      <a:pt x="1455" y="906"/>
                    </a:lnTo>
                    <a:lnTo>
                      <a:pt x="1455" y="873"/>
                    </a:lnTo>
                    <a:lnTo>
                      <a:pt x="1446" y="853"/>
                    </a:lnTo>
                    <a:lnTo>
                      <a:pt x="1423" y="839"/>
                    </a:lnTo>
                    <a:lnTo>
                      <a:pt x="1405" y="828"/>
                    </a:lnTo>
                    <a:lnTo>
                      <a:pt x="1398" y="808"/>
                    </a:lnTo>
                    <a:lnTo>
                      <a:pt x="1410" y="783"/>
                    </a:lnTo>
                    <a:lnTo>
                      <a:pt x="1442" y="761"/>
                    </a:lnTo>
                    <a:lnTo>
                      <a:pt x="1474" y="738"/>
                    </a:lnTo>
                    <a:lnTo>
                      <a:pt x="1501" y="706"/>
                    </a:lnTo>
                    <a:lnTo>
                      <a:pt x="1520" y="687"/>
                    </a:lnTo>
                    <a:lnTo>
                      <a:pt x="1545" y="659"/>
                    </a:lnTo>
                    <a:lnTo>
                      <a:pt x="1577" y="628"/>
                    </a:lnTo>
                    <a:lnTo>
                      <a:pt x="1610" y="599"/>
                    </a:lnTo>
                    <a:lnTo>
                      <a:pt x="1636" y="567"/>
                    </a:lnTo>
                    <a:lnTo>
                      <a:pt x="1663" y="546"/>
                    </a:lnTo>
                    <a:lnTo>
                      <a:pt x="1677" y="528"/>
                    </a:lnTo>
                    <a:lnTo>
                      <a:pt x="1684" y="524"/>
                    </a:lnTo>
                    <a:lnTo>
                      <a:pt x="1665" y="517"/>
                    </a:lnTo>
                    <a:lnTo>
                      <a:pt x="1640" y="517"/>
                    </a:lnTo>
                    <a:lnTo>
                      <a:pt x="1615" y="524"/>
                    </a:lnTo>
                    <a:lnTo>
                      <a:pt x="1590" y="524"/>
                    </a:lnTo>
                    <a:lnTo>
                      <a:pt x="1574" y="517"/>
                    </a:lnTo>
                    <a:lnTo>
                      <a:pt x="1558" y="509"/>
                    </a:lnTo>
                    <a:lnTo>
                      <a:pt x="1533" y="495"/>
                    </a:lnTo>
                    <a:lnTo>
                      <a:pt x="1504" y="483"/>
                    </a:lnTo>
                    <a:lnTo>
                      <a:pt x="1480" y="468"/>
                    </a:lnTo>
                    <a:lnTo>
                      <a:pt x="1455" y="450"/>
                    </a:lnTo>
                    <a:lnTo>
                      <a:pt x="1433" y="434"/>
                    </a:lnTo>
                    <a:lnTo>
                      <a:pt x="1417" y="423"/>
                    </a:lnTo>
                    <a:lnTo>
                      <a:pt x="1385" y="395"/>
                    </a:lnTo>
                    <a:lnTo>
                      <a:pt x="1366" y="362"/>
                    </a:lnTo>
                    <a:lnTo>
                      <a:pt x="1344" y="329"/>
                    </a:lnTo>
                    <a:lnTo>
                      <a:pt x="1332" y="297"/>
                    </a:lnTo>
                    <a:lnTo>
                      <a:pt x="1325" y="262"/>
                    </a:lnTo>
                    <a:lnTo>
                      <a:pt x="1323" y="223"/>
                    </a:lnTo>
                    <a:lnTo>
                      <a:pt x="1323" y="192"/>
                    </a:lnTo>
                    <a:lnTo>
                      <a:pt x="1323" y="178"/>
                    </a:lnTo>
                    <a:lnTo>
                      <a:pt x="1307" y="164"/>
                    </a:lnTo>
                    <a:lnTo>
                      <a:pt x="1282" y="151"/>
                    </a:lnTo>
                    <a:lnTo>
                      <a:pt x="1253" y="143"/>
                    </a:lnTo>
                    <a:lnTo>
                      <a:pt x="1228" y="139"/>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0" name="Freeform 14"/>
              <p:cNvSpPr>
                <a:spLocks noChangeArrowheads="1"/>
              </p:cNvSpPr>
              <p:nvPr/>
            </p:nvSpPr>
            <p:spPr bwMode="auto">
              <a:xfrm>
                <a:off x="3592" y="1963"/>
                <a:ext cx="172" cy="76"/>
              </a:xfrm>
              <a:custGeom>
                <a:avLst/>
                <a:gdLst>
                  <a:gd name="T0" fmla="*/ 58 w 342"/>
                  <a:gd name="T1" fmla="*/ 77 h 149"/>
                  <a:gd name="T2" fmla="*/ 85 w 342"/>
                  <a:gd name="T3" fmla="*/ 73 h 149"/>
                  <a:gd name="T4" fmla="*/ 107 w 342"/>
                  <a:gd name="T5" fmla="*/ 67 h 149"/>
                  <a:gd name="T6" fmla="*/ 128 w 342"/>
                  <a:gd name="T7" fmla="*/ 55 h 149"/>
                  <a:gd name="T8" fmla="*/ 144 w 342"/>
                  <a:gd name="T9" fmla="*/ 44 h 149"/>
                  <a:gd name="T10" fmla="*/ 160 w 342"/>
                  <a:gd name="T11" fmla="*/ 36 h 149"/>
                  <a:gd name="T12" fmla="*/ 178 w 342"/>
                  <a:gd name="T13" fmla="*/ 24 h 149"/>
                  <a:gd name="T14" fmla="*/ 190 w 342"/>
                  <a:gd name="T15" fmla="*/ 20 h 149"/>
                  <a:gd name="T16" fmla="*/ 210 w 342"/>
                  <a:gd name="T17" fmla="*/ 18 h 149"/>
                  <a:gd name="T18" fmla="*/ 229 w 342"/>
                  <a:gd name="T19" fmla="*/ 16 h 149"/>
                  <a:gd name="T20" fmla="*/ 247 w 342"/>
                  <a:gd name="T21" fmla="*/ 12 h 149"/>
                  <a:gd name="T22" fmla="*/ 263 w 342"/>
                  <a:gd name="T23" fmla="*/ 6 h 149"/>
                  <a:gd name="T24" fmla="*/ 283 w 342"/>
                  <a:gd name="T25" fmla="*/ 2 h 149"/>
                  <a:gd name="T26" fmla="*/ 297 w 342"/>
                  <a:gd name="T27" fmla="*/ 0 h 149"/>
                  <a:gd name="T28" fmla="*/ 310 w 342"/>
                  <a:gd name="T29" fmla="*/ 0 h 149"/>
                  <a:gd name="T30" fmla="*/ 326 w 342"/>
                  <a:gd name="T31" fmla="*/ 4 h 149"/>
                  <a:gd name="T32" fmla="*/ 333 w 342"/>
                  <a:gd name="T33" fmla="*/ 18 h 149"/>
                  <a:gd name="T34" fmla="*/ 342 w 342"/>
                  <a:gd name="T35" fmla="*/ 44 h 149"/>
                  <a:gd name="T36" fmla="*/ 329 w 342"/>
                  <a:gd name="T37" fmla="*/ 67 h 149"/>
                  <a:gd name="T38" fmla="*/ 297 w 342"/>
                  <a:gd name="T39" fmla="*/ 81 h 149"/>
                  <a:gd name="T40" fmla="*/ 251 w 342"/>
                  <a:gd name="T41" fmla="*/ 87 h 149"/>
                  <a:gd name="T42" fmla="*/ 226 w 342"/>
                  <a:gd name="T43" fmla="*/ 87 h 149"/>
                  <a:gd name="T44" fmla="*/ 201 w 342"/>
                  <a:gd name="T45" fmla="*/ 87 h 149"/>
                  <a:gd name="T46" fmla="*/ 178 w 342"/>
                  <a:gd name="T47" fmla="*/ 89 h 149"/>
                  <a:gd name="T48" fmla="*/ 164 w 342"/>
                  <a:gd name="T49" fmla="*/ 90 h 149"/>
                  <a:gd name="T50" fmla="*/ 151 w 342"/>
                  <a:gd name="T51" fmla="*/ 92 h 149"/>
                  <a:gd name="T52" fmla="*/ 139 w 342"/>
                  <a:gd name="T53" fmla="*/ 98 h 149"/>
                  <a:gd name="T54" fmla="*/ 131 w 342"/>
                  <a:gd name="T55" fmla="*/ 104 h 149"/>
                  <a:gd name="T56" fmla="*/ 124 w 342"/>
                  <a:gd name="T57" fmla="*/ 110 h 149"/>
                  <a:gd name="T58" fmla="*/ 110 w 342"/>
                  <a:gd name="T59" fmla="*/ 128 h 149"/>
                  <a:gd name="T60" fmla="*/ 85 w 342"/>
                  <a:gd name="T61" fmla="*/ 141 h 149"/>
                  <a:gd name="T62" fmla="*/ 50 w 342"/>
                  <a:gd name="T63" fmla="*/ 149 h 149"/>
                  <a:gd name="T64" fmla="*/ 19 w 342"/>
                  <a:gd name="T65" fmla="*/ 143 h 149"/>
                  <a:gd name="T66" fmla="*/ 0 w 342"/>
                  <a:gd name="T67" fmla="*/ 126 h 149"/>
                  <a:gd name="T68" fmla="*/ 0 w 342"/>
                  <a:gd name="T69" fmla="*/ 106 h 149"/>
                  <a:gd name="T70" fmla="*/ 19 w 342"/>
                  <a:gd name="T71" fmla="*/ 89 h 149"/>
                  <a:gd name="T72" fmla="*/ 58 w 342"/>
                  <a:gd name="T73" fmla="*/ 7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49">
                    <a:moveTo>
                      <a:pt x="58" y="77"/>
                    </a:moveTo>
                    <a:lnTo>
                      <a:pt x="85" y="73"/>
                    </a:lnTo>
                    <a:lnTo>
                      <a:pt x="107" y="67"/>
                    </a:lnTo>
                    <a:lnTo>
                      <a:pt x="128" y="55"/>
                    </a:lnTo>
                    <a:lnTo>
                      <a:pt x="144" y="44"/>
                    </a:lnTo>
                    <a:lnTo>
                      <a:pt x="160" y="36"/>
                    </a:lnTo>
                    <a:lnTo>
                      <a:pt x="178" y="24"/>
                    </a:lnTo>
                    <a:lnTo>
                      <a:pt x="190" y="20"/>
                    </a:lnTo>
                    <a:lnTo>
                      <a:pt x="210" y="18"/>
                    </a:lnTo>
                    <a:lnTo>
                      <a:pt x="229" y="16"/>
                    </a:lnTo>
                    <a:lnTo>
                      <a:pt x="247" y="12"/>
                    </a:lnTo>
                    <a:lnTo>
                      <a:pt x="263" y="6"/>
                    </a:lnTo>
                    <a:lnTo>
                      <a:pt x="283" y="2"/>
                    </a:lnTo>
                    <a:lnTo>
                      <a:pt x="297" y="0"/>
                    </a:lnTo>
                    <a:lnTo>
                      <a:pt x="310" y="0"/>
                    </a:lnTo>
                    <a:lnTo>
                      <a:pt x="326" y="4"/>
                    </a:lnTo>
                    <a:lnTo>
                      <a:pt x="333" y="18"/>
                    </a:lnTo>
                    <a:lnTo>
                      <a:pt x="342" y="44"/>
                    </a:lnTo>
                    <a:lnTo>
                      <a:pt x="329" y="67"/>
                    </a:lnTo>
                    <a:lnTo>
                      <a:pt x="297" y="81"/>
                    </a:lnTo>
                    <a:lnTo>
                      <a:pt x="251" y="87"/>
                    </a:lnTo>
                    <a:lnTo>
                      <a:pt x="226" y="87"/>
                    </a:lnTo>
                    <a:lnTo>
                      <a:pt x="201" y="87"/>
                    </a:lnTo>
                    <a:lnTo>
                      <a:pt x="178" y="89"/>
                    </a:lnTo>
                    <a:lnTo>
                      <a:pt x="164" y="90"/>
                    </a:lnTo>
                    <a:lnTo>
                      <a:pt x="151" y="92"/>
                    </a:lnTo>
                    <a:lnTo>
                      <a:pt x="139" y="98"/>
                    </a:lnTo>
                    <a:lnTo>
                      <a:pt x="131" y="104"/>
                    </a:lnTo>
                    <a:lnTo>
                      <a:pt x="124" y="110"/>
                    </a:lnTo>
                    <a:lnTo>
                      <a:pt x="110" y="128"/>
                    </a:lnTo>
                    <a:lnTo>
                      <a:pt x="85" y="141"/>
                    </a:lnTo>
                    <a:lnTo>
                      <a:pt x="50" y="149"/>
                    </a:lnTo>
                    <a:lnTo>
                      <a:pt x="19" y="143"/>
                    </a:lnTo>
                    <a:lnTo>
                      <a:pt x="0" y="126"/>
                    </a:lnTo>
                    <a:lnTo>
                      <a:pt x="0" y="106"/>
                    </a:lnTo>
                    <a:lnTo>
                      <a:pt x="19" y="89"/>
                    </a:lnTo>
                    <a:lnTo>
                      <a:pt x="58" y="77"/>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1" name="Freeform 15"/>
              <p:cNvSpPr>
                <a:spLocks noChangeArrowheads="1"/>
              </p:cNvSpPr>
              <p:nvPr/>
            </p:nvSpPr>
            <p:spPr bwMode="auto">
              <a:xfrm>
                <a:off x="3515" y="2050"/>
                <a:ext cx="53" cy="46"/>
              </a:xfrm>
              <a:custGeom>
                <a:avLst/>
                <a:gdLst>
                  <a:gd name="T0" fmla="*/ 91 w 107"/>
                  <a:gd name="T1" fmla="*/ 0 h 92"/>
                  <a:gd name="T2" fmla="*/ 86 w 107"/>
                  <a:gd name="T3" fmla="*/ 2 h 92"/>
                  <a:gd name="T4" fmla="*/ 73 w 107"/>
                  <a:gd name="T5" fmla="*/ 3 h 92"/>
                  <a:gd name="T6" fmla="*/ 53 w 107"/>
                  <a:gd name="T7" fmla="*/ 9 h 92"/>
                  <a:gd name="T8" fmla="*/ 34 w 107"/>
                  <a:gd name="T9" fmla="*/ 17 h 92"/>
                  <a:gd name="T10" fmla="*/ 20 w 107"/>
                  <a:gd name="T11" fmla="*/ 25 h 92"/>
                  <a:gd name="T12" fmla="*/ 4 w 107"/>
                  <a:gd name="T13" fmla="*/ 31 h 92"/>
                  <a:gd name="T14" fmla="*/ 0 w 107"/>
                  <a:gd name="T15" fmla="*/ 37 h 92"/>
                  <a:gd name="T16" fmla="*/ 4 w 107"/>
                  <a:gd name="T17" fmla="*/ 43 h 92"/>
                  <a:gd name="T18" fmla="*/ 32 w 107"/>
                  <a:gd name="T19" fmla="*/ 60 h 92"/>
                  <a:gd name="T20" fmla="*/ 69 w 107"/>
                  <a:gd name="T21" fmla="*/ 80 h 92"/>
                  <a:gd name="T22" fmla="*/ 98 w 107"/>
                  <a:gd name="T23" fmla="*/ 92 h 92"/>
                  <a:gd name="T24" fmla="*/ 107 w 107"/>
                  <a:gd name="T25" fmla="*/ 82 h 92"/>
                  <a:gd name="T26" fmla="*/ 103 w 107"/>
                  <a:gd name="T27" fmla="*/ 56 h 92"/>
                  <a:gd name="T28" fmla="*/ 100 w 107"/>
                  <a:gd name="T29" fmla="*/ 29 h 92"/>
                  <a:gd name="T30" fmla="*/ 94 w 107"/>
                  <a:gd name="T31" fmla="*/ 5 h 92"/>
                  <a:gd name="T32" fmla="*/ 91 w 107"/>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92">
                    <a:moveTo>
                      <a:pt x="91" y="0"/>
                    </a:moveTo>
                    <a:lnTo>
                      <a:pt x="86" y="2"/>
                    </a:lnTo>
                    <a:lnTo>
                      <a:pt x="73" y="3"/>
                    </a:lnTo>
                    <a:lnTo>
                      <a:pt x="53" y="9"/>
                    </a:lnTo>
                    <a:lnTo>
                      <a:pt x="34" y="17"/>
                    </a:lnTo>
                    <a:lnTo>
                      <a:pt x="20" y="25"/>
                    </a:lnTo>
                    <a:lnTo>
                      <a:pt x="4" y="31"/>
                    </a:lnTo>
                    <a:lnTo>
                      <a:pt x="0" y="37"/>
                    </a:lnTo>
                    <a:lnTo>
                      <a:pt x="4" y="43"/>
                    </a:lnTo>
                    <a:lnTo>
                      <a:pt x="32" y="60"/>
                    </a:lnTo>
                    <a:lnTo>
                      <a:pt x="69" y="80"/>
                    </a:lnTo>
                    <a:lnTo>
                      <a:pt x="98" y="92"/>
                    </a:lnTo>
                    <a:lnTo>
                      <a:pt x="107" y="82"/>
                    </a:lnTo>
                    <a:lnTo>
                      <a:pt x="103" y="56"/>
                    </a:lnTo>
                    <a:lnTo>
                      <a:pt x="100" y="29"/>
                    </a:lnTo>
                    <a:lnTo>
                      <a:pt x="94" y="5"/>
                    </a:lnTo>
                    <a:lnTo>
                      <a:pt x="91" y="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2" name="Freeform 16"/>
              <p:cNvSpPr>
                <a:spLocks noChangeArrowheads="1"/>
              </p:cNvSpPr>
              <p:nvPr/>
            </p:nvSpPr>
            <p:spPr bwMode="auto">
              <a:xfrm>
                <a:off x="2690" y="2233"/>
                <a:ext cx="150" cy="122"/>
              </a:xfrm>
              <a:custGeom>
                <a:avLst/>
                <a:gdLst>
                  <a:gd name="T0" fmla="*/ 4 w 297"/>
                  <a:gd name="T1" fmla="*/ 128 h 245"/>
                  <a:gd name="T2" fmla="*/ 0 w 297"/>
                  <a:gd name="T3" fmla="*/ 116 h 245"/>
                  <a:gd name="T4" fmla="*/ 7 w 297"/>
                  <a:gd name="T5" fmla="*/ 106 h 245"/>
                  <a:gd name="T6" fmla="*/ 16 w 297"/>
                  <a:gd name="T7" fmla="*/ 100 h 245"/>
                  <a:gd name="T8" fmla="*/ 29 w 297"/>
                  <a:gd name="T9" fmla="*/ 96 h 245"/>
                  <a:gd name="T10" fmla="*/ 48 w 297"/>
                  <a:gd name="T11" fmla="*/ 90 h 245"/>
                  <a:gd name="T12" fmla="*/ 66 w 297"/>
                  <a:gd name="T13" fmla="*/ 83 h 245"/>
                  <a:gd name="T14" fmla="*/ 82 w 297"/>
                  <a:gd name="T15" fmla="*/ 77 h 245"/>
                  <a:gd name="T16" fmla="*/ 98 w 297"/>
                  <a:gd name="T17" fmla="*/ 63 h 245"/>
                  <a:gd name="T18" fmla="*/ 114 w 297"/>
                  <a:gd name="T19" fmla="*/ 47 h 245"/>
                  <a:gd name="T20" fmla="*/ 126 w 297"/>
                  <a:gd name="T21" fmla="*/ 34 h 245"/>
                  <a:gd name="T22" fmla="*/ 142 w 297"/>
                  <a:gd name="T23" fmla="*/ 20 h 245"/>
                  <a:gd name="T24" fmla="*/ 162 w 297"/>
                  <a:gd name="T25" fmla="*/ 12 h 245"/>
                  <a:gd name="T26" fmla="*/ 176 w 297"/>
                  <a:gd name="T27" fmla="*/ 2 h 245"/>
                  <a:gd name="T28" fmla="*/ 196 w 297"/>
                  <a:gd name="T29" fmla="*/ 0 h 245"/>
                  <a:gd name="T30" fmla="*/ 219 w 297"/>
                  <a:gd name="T31" fmla="*/ 2 h 245"/>
                  <a:gd name="T32" fmla="*/ 244 w 297"/>
                  <a:gd name="T33" fmla="*/ 12 h 245"/>
                  <a:gd name="T34" fmla="*/ 276 w 297"/>
                  <a:gd name="T35" fmla="*/ 36 h 245"/>
                  <a:gd name="T36" fmla="*/ 290 w 297"/>
                  <a:gd name="T37" fmla="*/ 61 h 245"/>
                  <a:gd name="T38" fmla="*/ 290 w 297"/>
                  <a:gd name="T39" fmla="*/ 86 h 245"/>
                  <a:gd name="T40" fmla="*/ 294 w 297"/>
                  <a:gd name="T41" fmla="*/ 116 h 245"/>
                  <a:gd name="T42" fmla="*/ 297 w 297"/>
                  <a:gd name="T43" fmla="*/ 135 h 245"/>
                  <a:gd name="T44" fmla="*/ 290 w 297"/>
                  <a:gd name="T45" fmla="*/ 157 h 245"/>
                  <a:gd name="T46" fmla="*/ 281 w 297"/>
                  <a:gd name="T47" fmla="*/ 172 h 245"/>
                  <a:gd name="T48" fmla="*/ 269 w 297"/>
                  <a:gd name="T49" fmla="*/ 190 h 245"/>
                  <a:gd name="T50" fmla="*/ 262 w 297"/>
                  <a:gd name="T51" fmla="*/ 202 h 245"/>
                  <a:gd name="T52" fmla="*/ 249 w 297"/>
                  <a:gd name="T53" fmla="*/ 216 h 245"/>
                  <a:gd name="T54" fmla="*/ 237 w 297"/>
                  <a:gd name="T55" fmla="*/ 225 h 245"/>
                  <a:gd name="T56" fmla="*/ 219 w 297"/>
                  <a:gd name="T57" fmla="*/ 233 h 245"/>
                  <a:gd name="T58" fmla="*/ 196 w 297"/>
                  <a:gd name="T59" fmla="*/ 243 h 245"/>
                  <a:gd name="T60" fmla="*/ 183 w 297"/>
                  <a:gd name="T61" fmla="*/ 245 h 245"/>
                  <a:gd name="T62" fmla="*/ 167 w 297"/>
                  <a:gd name="T63" fmla="*/ 241 h 245"/>
                  <a:gd name="T64" fmla="*/ 155 w 297"/>
                  <a:gd name="T65" fmla="*/ 227 h 245"/>
                  <a:gd name="T66" fmla="*/ 142 w 297"/>
                  <a:gd name="T67" fmla="*/ 200 h 245"/>
                  <a:gd name="T68" fmla="*/ 135 w 297"/>
                  <a:gd name="T69" fmla="*/ 180 h 245"/>
                  <a:gd name="T70" fmla="*/ 139 w 297"/>
                  <a:gd name="T71" fmla="*/ 165 h 245"/>
                  <a:gd name="T72" fmla="*/ 167 w 297"/>
                  <a:gd name="T73" fmla="*/ 157 h 245"/>
                  <a:gd name="T74" fmla="*/ 199 w 297"/>
                  <a:gd name="T75" fmla="*/ 141 h 245"/>
                  <a:gd name="T76" fmla="*/ 221 w 297"/>
                  <a:gd name="T77" fmla="*/ 118 h 245"/>
                  <a:gd name="T78" fmla="*/ 221 w 297"/>
                  <a:gd name="T79" fmla="*/ 96 h 245"/>
                  <a:gd name="T80" fmla="*/ 203 w 297"/>
                  <a:gd name="T81" fmla="*/ 83 h 245"/>
                  <a:gd name="T82" fmla="*/ 191 w 297"/>
                  <a:gd name="T83" fmla="*/ 81 h 245"/>
                  <a:gd name="T84" fmla="*/ 171 w 297"/>
                  <a:gd name="T85" fmla="*/ 79 h 245"/>
                  <a:gd name="T86" fmla="*/ 151 w 297"/>
                  <a:gd name="T87" fmla="*/ 79 h 245"/>
                  <a:gd name="T88" fmla="*/ 135 w 297"/>
                  <a:gd name="T89" fmla="*/ 81 h 245"/>
                  <a:gd name="T90" fmla="*/ 121 w 297"/>
                  <a:gd name="T91" fmla="*/ 84 h 245"/>
                  <a:gd name="T92" fmla="*/ 105 w 297"/>
                  <a:gd name="T93" fmla="*/ 90 h 245"/>
                  <a:gd name="T94" fmla="*/ 94 w 297"/>
                  <a:gd name="T95" fmla="*/ 98 h 245"/>
                  <a:gd name="T96" fmla="*/ 89 w 297"/>
                  <a:gd name="T97" fmla="*/ 110 h 245"/>
                  <a:gd name="T98" fmla="*/ 73 w 297"/>
                  <a:gd name="T99" fmla="*/ 131 h 245"/>
                  <a:gd name="T100" fmla="*/ 50 w 297"/>
                  <a:gd name="T101" fmla="*/ 147 h 245"/>
                  <a:gd name="T102" fmla="*/ 21 w 297"/>
                  <a:gd name="T103" fmla="*/ 149 h 245"/>
                  <a:gd name="T104" fmla="*/ 4 w 297"/>
                  <a:gd name="T105" fmla="*/ 1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 h="245">
                    <a:moveTo>
                      <a:pt x="4" y="128"/>
                    </a:moveTo>
                    <a:lnTo>
                      <a:pt x="0" y="116"/>
                    </a:lnTo>
                    <a:lnTo>
                      <a:pt x="7" y="106"/>
                    </a:lnTo>
                    <a:lnTo>
                      <a:pt x="16" y="100"/>
                    </a:lnTo>
                    <a:lnTo>
                      <a:pt x="29" y="96"/>
                    </a:lnTo>
                    <a:lnTo>
                      <a:pt x="48" y="90"/>
                    </a:lnTo>
                    <a:lnTo>
                      <a:pt x="66" y="83"/>
                    </a:lnTo>
                    <a:lnTo>
                      <a:pt x="82" y="77"/>
                    </a:lnTo>
                    <a:lnTo>
                      <a:pt x="98" y="63"/>
                    </a:lnTo>
                    <a:lnTo>
                      <a:pt x="114" y="47"/>
                    </a:lnTo>
                    <a:lnTo>
                      <a:pt x="126" y="34"/>
                    </a:lnTo>
                    <a:lnTo>
                      <a:pt x="142" y="20"/>
                    </a:lnTo>
                    <a:lnTo>
                      <a:pt x="162" y="12"/>
                    </a:lnTo>
                    <a:lnTo>
                      <a:pt x="176" y="2"/>
                    </a:lnTo>
                    <a:lnTo>
                      <a:pt x="196" y="0"/>
                    </a:lnTo>
                    <a:lnTo>
                      <a:pt x="219" y="2"/>
                    </a:lnTo>
                    <a:lnTo>
                      <a:pt x="244" y="12"/>
                    </a:lnTo>
                    <a:lnTo>
                      <a:pt x="276" y="36"/>
                    </a:lnTo>
                    <a:lnTo>
                      <a:pt x="290" y="61"/>
                    </a:lnTo>
                    <a:lnTo>
                      <a:pt x="290" y="86"/>
                    </a:lnTo>
                    <a:lnTo>
                      <a:pt x="294" y="116"/>
                    </a:lnTo>
                    <a:lnTo>
                      <a:pt x="297" y="135"/>
                    </a:lnTo>
                    <a:lnTo>
                      <a:pt x="290" y="157"/>
                    </a:lnTo>
                    <a:lnTo>
                      <a:pt x="281" y="172"/>
                    </a:lnTo>
                    <a:lnTo>
                      <a:pt x="269" y="190"/>
                    </a:lnTo>
                    <a:lnTo>
                      <a:pt x="262" y="202"/>
                    </a:lnTo>
                    <a:lnTo>
                      <a:pt x="249" y="216"/>
                    </a:lnTo>
                    <a:lnTo>
                      <a:pt x="237" y="225"/>
                    </a:lnTo>
                    <a:lnTo>
                      <a:pt x="219" y="233"/>
                    </a:lnTo>
                    <a:lnTo>
                      <a:pt x="196" y="243"/>
                    </a:lnTo>
                    <a:lnTo>
                      <a:pt x="183" y="245"/>
                    </a:lnTo>
                    <a:lnTo>
                      <a:pt x="167" y="241"/>
                    </a:lnTo>
                    <a:lnTo>
                      <a:pt x="155" y="227"/>
                    </a:lnTo>
                    <a:lnTo>
                      <a:pt x="142" y="200"/>
                    </a:lnTo>
                    <a:lnTo>
                      <a:pt x="135" y="180"/>
                    </a:lnTo>
                    <a:lnTo>
                      <a:pt x="139" y="165"/>
                    </a:lnTo>
                    <a:lnTo>
                      <a:pt x="167" y="157"/>
                    </a:lnTo>
                    <a:lnTo>
                      <a:pt x="199" y="141"/>
                    </a:lnTo>
                    <a:lnTo>
                      <a:pt x="221" y="118"/>
                    </a:lnTo>
                    <a:lnTo>
                      <a:pt x="221" y="96"/>
                    </a:lnTo>
                    <a:lnTo>
                      <a:pt x="203" y="83"/>
                    </a:lnTo>
                    <a:lnTo>
                      <a:pt x="191" y="81"/>
                    </a:lnTo>
                    <a:lnTo>
                      <a:pt x="171" y="79"/>
                    </a:lnTo>
                    <a:lnTo>
                      <a:pt x="151" y="79"/>
                    </a:lnTo>
                    <a:lnTo>
                      <a:pt x="135" y="81"/>
                    </a:lnTo>
                    <a:lnTo>
                      <a:pt x="121" y="84"/>
                    </a:lnTo>
                    <a:lnTo>
                      <a:pt x="105" y="90"/>
                    </a:lnTo>
                    <a:lnTo>
                      <a:pt x="94" y="98"/>
                    </a:lnTo>
                    <a:lnTo>
                      <a:pt x="89" y="110"/>
                    </a:lnTo>
                    <a:lnTo>
                      <a:pt x="73" y="131"/>
                    </a:lnTo>
                    <a:lnTo>
                      <a:pt x="50" y="147"/>
                    </a:lnTo>
                    <a:lnTo>
                      <a:pt x="21" y="149"/>
                    </a:lnTo>
                    <a:lnTo>
                      <a:pt x="4" y="12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3" name="Freeform 17"/>
              <p:cNvSpPr>
                <a:spLocks noChangeArrowheads="1"/>
              </p:cNvSpPr>
              <p:nvPr/>
            </p:nvSpPr>
            <p:spPr bwMode="auto">
              <a:xfrm>
                <a:off x="4313" y="2956"/>
                <a:ext cx="510" cy="274"/>
              </a:xfrm>
              <a:custGeom>
                <a:avLst/>
                <a:gdLst>
                  <a:gd name="T0" fmla="*/ 682 w 1022"/>
                  <a:gd name="T1" fmla="*/ 104 h 548"/>
                  <a:gd name="T2" fmla="*/ 625 w 1022"/>
                  <a:gd name="T3" fmla="*/ 100 h 548"/>
                  <a:gd name="T4" fmla="*/ 584 w 1022"/>
                  <a:gd name="T5" fmla="*/ 94 h 548"/>
                  <a:gd name="T6" fmla="*/ 584 w 1022"/>
                  <a:gd name="T7" fmla="*/ 68 h 548"/>
                  <a:gd name="T8" fmla="*/ 588 w 1022"/>
                  <a:gd name="T9" fmla="*/ 37 h 548"/>
                  <a:gd name="T10" fmla="*/ 533 w 1022"/>
                  <a:gd name="T11" fmla="*/ 8 h 548"/>
                  <a:gd name="T12" fmla="*/ 508 w 1022"/>
                  <a:gd name="T13" fmla="*/ 6 h 548"/>
                  <a:gd name="T14" fmla="*/ 433 w 1022"/>
                  <a:gd name="T15" fmla="*/ 39 h 548"/>
                  <a:gd name="T16" fmla="*/ 373 w 1022"/>
                  <a:gd name="T17" fmla="*/ 64 h 548"/>
                  <a:gd name="T18" fmla="*/ 319 w 1022"/>
                  <a:gd name="T19" fmla="*/ 72 h 548"/>
                  <a:gd name="T20" fmla="*/ 262 w 1022"/>
                  <a:gd name="T21" fmla="*/ 88 h 548"/>
                  <a:gd name="T22" fmla="*/ 205 w 1022"/>
                  <a:gd name="T23" fmla="*/ 121 h 548"/>
                  <a:gd name="T24" fmla="*/ 171 w 1022"/>
                  <a:gd name="T25" fmla="*/ 154 h 548"/>
                  <a:gd name="T26" fmla="*/ 127 w 1022"/>
                  <a:gd name="T27" fmla="*/ 178 h 548"/>
                  <a:gd name="T28" fmla="*/ 66 w 1022"/>
                  <a:gd name="T29" fmla="*/ 205 h 548"/>
                  <a:gd name="T30" fmla="*/ 4 w 1022"/>
                  <a:gd name="T31" fmla="*/ 225 h 548"/>
                  <a:gd name="T32" fmla="*/ 4 w 1022"/>
                  <a:gd name="T33" fmla="*/ 317 h 548"/>
                  <a:gd name="T34" fmla="*/ 34 w 1022"/>
                  <a:gd name="T35" fmla="*/ 348 h 548"/>
                  <a:gd name="T36" fmla="*/ 57 w 1022"/>
                  <a:gd name="T37" fmla="*/ 381 h 548"/>
                  <a:gd name="T38" fmla="*/ 29 w 1022"/>
                  <a:gd name="T39" fmla="*/ 422 h 548"/>
                  <a:gd name="T40" fmla="*/ 48 w 1022"/>
                  <a:gd name="T41" fmla="*/ 462 h 548"/>
                  <a:gd name="T42" fmla="*/ 111 w 1022"/>
                  <a:gd name="T43" fmla="*/ 469 h 548"/>
                  <a:gd name="T44" fmla="*/ 177 w 1022"/>
                  <a:gd name="T45" fmla="*/ 463 h 548"/>
                  <a:gd name="T46" fmla="*/ 228 w 1022"/>
                  <a:gd name="T47" fmla="*/ 448 h 548"/>
                  <a:gd name="T48" fmla="*/ 291 w 1022"/>
                  <a:gd name="T49" fmla="*/ 432 h 548"/>
                  <a:gd name="T50" fmla="*/ 360 w 1022"/>
                  <a:gd name="T51" fmla="*/ 418 h 548"/>
                  <a:gd name="T52" fmla="*/ 454 w 1022"/>
                  <a:gd name="T53" fmla="*/ 411 h 548"/>
                  <a:gd name="T54" fmla="*/ 549 w 1022"/>
                  <a:gd name="T55" fmla="*/ 422 h 548"/>
                  <a:gd name="T56" fmla="*/ 618 w 1022"/>
                  <a:gd name="T57" fmla="*/ 452 h 548"/>
                  <a:gd name="T58" fmla="*/ 670 w 1022"/>
                  <a:gd name="T59" fmla="*/ 495 h 548"/>
                  <a:gd name="T60" fmla="*/ 707 w 1022"/>
                  <a:gd name="T61" fmla="*/ 532 h 548"/>
                  <a:gd name="T62" fmla="*/ 770 w 1022"/>
                  <a:gd name="T63" fmla="*/ 548 h 548"/>
                  <a:gd name="T64" fmla="*/ 850 w 1022"/>
                  <a:gd name="T65" fmla="*/ 540 h 548"/>
                  <a:gd name="T66" fmla="*/ 884 w 1022"/>
                  <a:gd name="T67" fmla="*/ 510 h 548"/>
                  <a:gd name="T68" fmla="*/ 919 w 1022"/>
                  <a:gd name="T69" fmla="*/ 450 h 548"/>
                  <a:gd name="T70" fmla="*/ 974 w 1022"/>
                  <a:gd name="T71" fmla="*/ 401 h 548"/>
                  <a:gd name="T72" fmla="*/ 1001 w 1022"/>
                  <a:gd name="T73" fmla="*/ 346 h 548"/>
                  <a:gd name="T74" fmla="*/ 1015 w 1022"/>
                  <a:gd name="T75" fmla="*/ 297 h 548"/>
                  <a:gd name="T76" fmla="*/ 982 w 1022"/>
                  <a:gd name="T77" fmla="*/ 264 h 548"/>
                  <a:gd name="T78" fmla="*/ 928 w 1022"/>
                  <a:gd name="T79" fmla="*/ 235 h 548"/>
                  <a:gd name="T80" fmla="*/ 859 w 1022"/>
                  <a:gd name="T81" fmla="*/ 178 h 548"/>
                  <a:gd name="T82" fmla="*/ 818 w 1022"/>
                  <a:gd name="T83" fmla="*/ 117 h 548"/>
                  <a:gd name="T84" fmla="*/ 798 w 1022"/>
                  <a:gd name="T85" fmla="*/ 49 h 548"/>
                  <a:gd name="T86" fmla="*/ 748 w 1022"/>
                  <a:gd name="T87" fmla="*/ 6 h 548"/>
                  <a:gd name="T88" fmla="*/ 748 w 1022"/>
                  <a:gd name="T89" fmla="*/ 49 h 548"/>
                  <a:gd name="T90" fmla="*/ 748 w 1022"/>
                  <a:gd name="T91" fmla="*/ 100 h 548"/>
                  <a:gd name="T92" fmla="*/ 720 w 1022"/>
                  <a:gd name="T93" fmla="*/ 10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2" h="548">
                    <a:moveTo>
                      <a:pt x="720" y="107"/>
                    </a:moveTo>
                    <a:lnTo>
                      <a:pt x="700" y="106"/>
                    </a:lnTo>
                    <a:lnTo>
                      <a:pt x="682" y="104"/>
                    </a:lnTo>
                    <a:lnTo>
                      <a:pt x="666" y="104"/>
                    </a:lnTo>
                    <a:lnTo>
                      <a:pt x="647" y="102"/>
                    </a:lnTo>
                    <a:lnTo>
                      <a:pt x="625" y="100"/>
                    </a:lnTo>
                    <a:lnTo>
                      <a:pt x="609" y="96"/>
                    </a:lnTo>
                    <a:lnTo>
                      <a:pt x="597" y="96"/>
                    </a:lnTo>
                    <a:lnTo>
                      <a:pt x="584" y="94"/>
                    </a:lnTo>
                    <a:lnTo>
                      <a:pt x="574" y="88"/>
                    </a:lnTo>
                    <a:lnTo>
                      <a:pt x="574" y="78"/>
                    </a:lnTo>
                    <a:lnTo>
                      <a:pt x="584" y="68"/>
                    </a:lnTo>
                    <a:lnTo>
                      <a:pt x="602" y="59"/>
                    </a:lnTo>
                    <a:lnTo>
                      <a:pt x="606" y="49"/>
                    </a:lnTo>
                    <a:lnTo>
                      <a:pt x="588" y="37"/>
                    </a:lnTo>
                    <a:lnTo>
                      <a:pt x="561" y="25"/>
                    </a:lnTo>
                    <a:lnTo>
                      <a:pt x="545" y="17"/>
                    </a:lnTo>
                    <a:lnTo>
                      <a:pt x="533" y="8"/>
                    </a:lnTo>
                    <a:lnTo>
                      <a:pt x="524" y="2"/>
                    </a:lnTo>
                    <a:lnTo>
                      <a:pt x="511" y="0"/>
                    </a:lnTo>
                    <a:lnTo>
                      <a:pt x="508" y="6"/>
                    </a:lnTo>
                    <a:lnTo>
                      <a:pt x="492" y="17"/>
                    </a:lnTo>
                    <a:lnTo>
                      <a:pt x="463" y="27"/>
                    </a:lnTo>
                    <a:lnTo>
                      <a:pt x="433" y="39"/>
                    </a:lnTo>
                    <a:lnTo>
                      <a:pt x="405" y="49"/>
                    </a:lnTo>
                    <a:lnTo>
                      <a:pt x="385" y="57"/>
                    </a:lnTo>
                    <a:lnTo>
                      <a:pt x="373" y="64"/>
                    </a:lnTo>
                    <a:lnTo>
                      <a:pt x="357" y="66"/>
                    </a:lnTo>
                    <a:lnTo>
                      <a:pt x="335" y="68"/>
                    </a:lnTo>
                    <a:lnTo>
                      <a:pt x="319" y="72"/>
                    </a:lnTo>
                    <a:lnTo>
                      <a:pt x="300" y="74"/>
                    </a:lnTo>
                    <a:lnTo>
                      <a:pt x="278" y="82"/>
                    </a:lnTo>
                    <a:lnTo>
                      <a:pt x="262" y="88"/>
                    </a:lnTo>
                    <a:lnTo>
                      <a:pt x="241" y="100"/>
                    </a:lnTo>
                    <a:lnTo>
                      <a:pt x="221" y="107"/>
                    </a:lnTo>
                    <a:lnTo>
                      <a:pt x="205" y="121"/>
                    </a:lnTo>
                    <a:lnTo>
                      <a:pt x="193" y="135"/>
                    </a:lnTo>
                    <a:lnTo>
                      <a:pt x="180" y="147"/>
                    </a:lnTo>
                    <a:lnTo>
                      <a:pt x="171" y="154"/>
                    </a:lnTo>
                    <a:lnTo>
                      <a:pt x="155" y="164"/>
                    </a:lnTo>
                    <a:lnTo>
                      <a:pt x="143" y="170"/>
                    </a:lnTo>
                    <a:lnTo>
                      <a:pt x="127" y="178"/>
                    </a:lnTo>
                    <a:lnTo>
                      <a:pt x="107" y="188"/>
                    </a:lnTo>
                    <a:lnTo>
                      <a:pt x="86" y="197"/>
                    </a:lnTo>
                    <a:lnTo>
                      <a:pt x="66" y="205"/>
                    </a:lnTo>
                    <a:lnTo>
                      <a:pt x="38" y="209"/>
                    </a:lnTo>
                    <a:lnTo>
                      <a:pt x="20" y="209"/>
                    </a:lnTo>
                    <a:lnTo>
                      <a:pt x="4" y="225"/>
                    </a:lnTo>
                    <a:lnTo>
                      <a:pt x="0" y="282"/>
                    </a:lnTo>
                    <a:lnTo>
                      <a:pt x="0" y="303"/>
                    </a:lnTo>
                    <a:lnTo>
                      <a:pt x="4" y="317"/>
                    </a:lnTo>
                    <a:lnTo>
                      <a:pt x="8" y="325"/>
                    </a:lnTo>
                    <a:lnTo>
                      <a:pt x="20" y="338"/>
                    </a:lnTo>
                    <a:lnTo>
                      <a:pt x="34" y="348"/>
                    </a:lnTo>
                    <a:lnTo>
                      <a:pt x="54" y="356"/>
                    </a:lnTo>
                    <a:lnTo>
                      <a:pt x="61" y="366"/>
                    </a:lnTo>
                    <a:lnTo>
                      <a:pt x="57" y="381"/>
                    </a:lnTo>
                    <a:lnTo>
                      <a:pt x="48" y="397"/>
                    </a:lnTo>
                    <a:lnTo>
                      <a:pt x="34" y="407"/>
                    </a:lnTo>
                    <a:lnTo>
                      <a:pt x="29" y="422"/>
                    </a:lnTo>
                    <a:lnTo>
                      <a:pt x="29" y="444"/>
                    </a:lnTo>
                    <a:lnTo>
                      <a:pt x="34" y="452"/>
                    </a:lnTo>
                    <a:lnTo>
                      <a:pt x="48" y="462"/>
                    </a:lnTo>
                    <a:lnTo>
                      <a:pt x="70" y="467"/>
                    </a:lnTo>
                    <a:lnTo>
                      <a:pt x="91" y="469"/>
                    </a:lnTo>
                    <a:lnTo>
                      <a:pt x="111" y="469"/>
                    </a:lnTo>
                    <a:lnTo>
                      <a:pt x="139" y="469"/>
                    </a:lnTo>
                    <a:lnTo>
                      <a:pt x="159" y="467"/>
                    </a:lnTo>
                    <a:lnTo>
                      <a:pt x="177" y="463"/>
                    </a:lnTo>
                    <a:lnTo>
                      <a:pt x="193" y="458"/>
                    </a:lnTo>
                    <a:lnTo>
                      <a:pt x="212" y="452"/>
                    </a:lnTo>
                    <a:lnTo>
                      <a:pt x="228" y="448"/>
                    </a:lnTo>
                    <a:lnTo>
                      <a:pt x="246" y="444"/>
                    </a:lnTo>
                    <a:lnTo>
                      <a:pt x="269" y="438"/>
                    </a:lnTo>
                    <a:lnTo>
                      <a:pt x="291" y="432"/>
                    </a:lnTo>
                    <a:lnTo>
                      <a:pt x="312" y="428"/>
                    </a:lnTo>
                    <a:lnTo>
                      <a:pt x="335" y="422"/>
                    </a:lnTo>
                    <a:lnTo>
                      <a:pt x="360" y="418"/>
                    </a:lnTo>
                    <a:lnTo>
                      <a:pt x="389" y="415"/>
                    </a:lnTo>
                    <a:lnTo>
                      <a:pt x="421" y="413"/>
                    </a:lnTo>
                    <a:lnTo>
                      <a:pt x="454" y="411"/>
                    </a:lnTo>
                    <a:lnTo>
                      <a:pt x="487" y="413"/>
                    </a:lnTo>
                    <a:lnTo>
                      <a:pt x="520" y="415"/>
                    </a:lnTo>
                    <a:lnTo>
                      <a:pt x="549" y="422"/>
                    </a:lnTo>
                    <a:lnTo>
                      <a:pt x="574" y="430"/>
                    </a:lnTo>
                    <a:lnTo>
                      <a:pt x="597" y="440"/>
                    </a:lnTo>
                    <a:lnTo>
                      <a:pt x="618" y="452"/>
                    </a:lnTo>
                    <a:lnTo>
                      <a:pt x="634" y="465"/>
                    </a:lnTo>
                    <a:lnTo>
                      <a:pt x="654" y="481"/>
                    </a:lnTo>
                    <a:lnTo>
                      <a:pt x="670" y="495"/>
                    </a:lnTo>
                    <a:lnTo>
                      <a:pt x="688" y="506"/>
                    </a:lnTo>
                    <a:lnTo>
                      <a:pt x="698" y="520"/>
                    </a:lnTo>
                    <a:lnTo>
                      <a:pt x="707" y="532"/>
                    </a:lnTo>
                    <a:lnTo>
                      <a:pt x="723" y="540"/>
                    </a:lnTo>
                    <a:lnTo>
                      <a:pt x="745" y="546"/>
                    </a:lnTo>
                    <a:lnTo>
                      <a:pt x="770" y="548"/>
                    </a:lnTo>
                    <a:lnTo>
                      <a:pt x="798" y="546"/>
                    </a:lnTo>
                    <a:lnTo>
                      <a:pt x="827" y="544"/>
                    </a:lnTo>
                    <a:lnTo>
                      <a:pt x="850" y="540"/>
                    </a:lnTo>
                    <a:lnTo>
                      <a:pt x="868" y="534"/>
                    </a:lnTo>
                    <a:lnTo>
                      <a:pt x="875" y="528"/>
                    </a:lnTo>
                    <a:lnTo>
                      <a:pt x="884" y="510"/>
                    </a:lnTo>
                    <a:lnTo>
                      <a:pt x="896" y="487"/>
                    </a:lnTo>
                    <a:lnTo>
                      <a:pt x="912" y="467"/>
                    </a:lnTo>
                    <a:lnTo>
                      <a:pt x="919" y="450"/>
                    </a:lnTo>
                    <a:lnTo>
                      <a:pt x="932" y="434"/>
                    </a:lnTo>
                    <a:lnTo>
                      <a:pt x="953" y="418"/>
                    </a:lnTo>
                    <a:lnTo>
                      <a:pt x="974" y="401"/>
                    </a:lnTo>
                    <a:lnTo>
                      <a:pt x="985" y="383"/>
                    </a:lnTo>
                    <a:lnTo>
                      <a:pt x="989" y="366"/>
                    </a:lnTo>
                    <a:lnTo>
                      <a:pt x="1001" y="346"/>
                    </a:lnTo>
                    <a:lnTo>
                      <a:pt x="1014" y="325"/>
                    </a:lnTo>
                    <a:lnTo>
                      <a:pt x="1022" y="305"/>
                    </a:lnTo>
                    <a:lnTo>
                      <a:pt x="1015" y="297"/>
                    </a:lnTo>
                    <a:lnTo>
                      <a:pt x="1010" y="284"/>
                    </a:lnTo>
                    <a:lnTo>
                      <a:pt x="994" y="272"/>
                    </a:lnTo>
                    <a:lnTo>
                      <a:pt x="982" y="264"/>
                    </a:lnTo>
                    <a:lnTo>
                      <a:pt x="962" y="250"/>
                    </a:lnTo>
                    <a:lnTo>
                      <a:pt x="944" y="240"/>
                    </a:lnTo>
                    <a:lnTo>
                      <a:pt x="928" y="235"/>
                    </a:lnTo>
                    <a:lnTo>
                      <a:pt x="916" y="223"/>
                    </a:lnTo>
                    <a:lnTo>
                      <a:pt x="884" y="199"/>
                    </a:lnTo>
                    <a:lnTo>
                      <a:pt x="859" y="178"/>
                    </a:lnTo>
                    <a:lnTo>
                      <a:pt x="836" y="160"/>
                    </a:lnTo>
                    <a:lnTo>
                      <a:pt x="823" y="141"/>
                    </a:lnTo>
                    <a:lnTo>
                      <a:pt x="818" y="117"/>
                    </a:lnTo>
                    <a:lnTo>
                      <a:pt x="814" y="90"/>
                    </a:lnTo>
                    <a:lnTo>
                      <a:pt x="811" y="68"/>
                    </a:lnTo>
                    <a:lnTo>
                      <a:pt x="798" y="49"/>
                    </a:lnTo>
                    <a:lnTo>
                      <a:pt x="786" y="33"/>
                    </a:lnTo>
                    <a:lnTo>
                      <a:pt x="766" y="19"/>
                    </a:lnTo>
                    <a:lnTo>
                      <a:pt x="748" y="6"/>
                    </a:lnTo>
                    <a:lnTo>
                      <a:pt x="736" y="0"/>
                    </a:lnTo>
                    <a:lnTo>
                      <a:pt x="741" y="23"/>
                    </a:lnTo>
                    <a:lnTo>
                      <a:pt x="748" y="49"/>
                    </a:lnTo>
                    <a:lnTo>
                      <a:pt x="748" y="72"/>
                    </a:lnTo>
                    <a:lnTo>
                      <a:pt x="748" y="88"/>
                    </a:lnTo>
                    <a:lnTo>
                      <a:pt x="748" y="100"/>
                    </a:lnTo>
                    <a:lnTo>
                      <a:pt x="741" y="106"/>
                    </a:lnTo>
                    <a:lnTo>
                      <a:pt x="736" y="107"/>
                    </a:lnTo>
                    <a:lnTo>
                      <a:pt x="720" y="107"/>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4" name="Freeform 18"/>
              <p:cNvSpPr>
                <a:spLocks noChangeArrowheads="1"/>
              </p:cNvSpPr>
              <p:nvPr/>
            </p:nvSpPr>
            <p:spPr bwMode="auto">
              <a:xfrm>
                <a:off x="4267" y="2791"/>
                <a:ext cx="104" cy="97"/>
              </a:xfrm>
              <a:custGeom>
                <a:avLst/>
                <a:gdLst>
                  <a:gd name="T0" fmla="*/ 59 w 203"/>
                  <a:gd name="T1" fmla="*/ 71 h 196"/>
                  <a:gd name="T2" fmla="*/ 84 w 203"/>
                  <a:gd name="T3" fmla="*/ 63 h 196"/>
                  <a:gd name="T4" fmla="*/ 104 w 203"/>
                  <a:gd name="T5" fmla="*/ 51 h 196"/>
                  <a:gd name="T6" fmla="*/ 120 w 203"/>
                  <a:gd name="T7" fmla="*/ 37 h 196"/>
                  <a:gd name="T8" fmla="*/ 139 w 203"/>
                  <a:gd name="T9" fmla="*/ 22 h 196"/>
                  <a:gd name="T10" fmla="*/ 155 w 203"/>
                  <a:gd name="T11" fmla="*/ 8 h 196"/>
                  <a:gd name="T12" fmla="*/ 178 w 203"/>
                  <a:gd name="T13" fmla="*/ 0 h 196"/>
                  <a:gd name="T14" fmla="*/ 196 w 203"/>
                  <a:gd name="T15" fmla="*/ 4 h 196"/>
                  <a:gd name="T16" fmla="*/ 203 w 203"/>
                  <a:gd name="T17" fmla="*/ 24 h 196"/>
                  <a:gd name="T18" fmla="*/ 203 w 203"/>
                  <a:gd name="T19" fmla="*/ 51 h 196"/>
                  <a:gd name="T20" fmla="*/ 200 w 203"/>
                  <a:gd name="T21" fmla="*/ 71 h 196"/>
                  <a:gd name="T22" fmla="*/ 194 w 203"/>
                  <a:gd name="T23" fmla="*/ 86 h 196"/>
                  <a:gd name="T24" fmla="*/ 196 w 203"/>
                  <a:gd name="T25" fmla="*/ 104 h 196"/>
                  <a:gd name="T26" fmla="*/ 196 w 203"/>
                  <a:gd name="T27" fmla="*/ 122 h 196"/>
                  <a:gd name="T28" fmla="*/ 191 w 203"/>
                  <a:gd name="T29" fmla="*/ 139 h 196"/>
                  <a:gd name="T30" fmla="*/ 175 w 203"/>
                  <a:gd name="T31" fmla="*/ 155 h 196"/>
                  <a:gd name="T32" fmla="*/ 152 w 203"/>
                  <a:gd name="T33" fmla="*/ 163 h 196"/>
                  <a:gd name="T34" fmla="*/ 129 w 203"/>
                  <a:gd name="T35" fmla="*/ 169 h 196"/>
                  <a:gd name="T36" fmla="*/ 107 w 203"/>
                  <a:gd name="T37" fmla="*/ 174 h 196"/>
                  <a:gd name="T38" fmla="*/ 91 w 203"/>
                  <a:gd name="T39" fmla="*/ 182 h 196"/>
                  <a:gd name="T40" fmla="*/ 77 w 203"/>
                  <a:gd name="T41" fmla="*/ 190 h 196"/>
                  <a:gd name="T42" fmla="*/ 68 w 203"/>
                  <a:gd name="T43" fmla="*/ 196 h 196"/>
                  <a:gd name="T44" fmla="*/ 48 w 203"/>
                  <a:gd name="T45" fmla="*/ 192 h 196"/>
                  <a:gd name="T46" fmla="*/ 29 w 203"/>
                  <a:gd name="T47" fmla="*/ 184 h 196"/>
                  <a:gd name="T48" fmla="*/ 16 w 203"/>
                  <a:gd name="T49" fmla="*/ 172 h 196"/>
                  <a:gd name="T50" fmla="*/ 0 w 203"/>
                  <a:gd name="T51" fmla="*/ 151 h 196"/>
                  <a:gd name="T52" fmla="*/ 0 w 203"/>
                  <a:gd name="T53" fmla="*/ 120 h 196"/>
                  <a:gd name="T54" fmla="*/ 20 w 203"/>
                  <a:gd name="T55" fmla="*/ 90 h 196"/>
                  <a:gd name="T56" fmla="*/ 59 w 203"/>
                  <a:gd name="T57" fmla="*/ 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196">
                    <a:moveTo>
                      <a:pt x="59" y="71"/>
                    </a:moveTo>
                    <a:lnTo>
                      <a:pt x="84" y="63"/>
                    </a:lnTo>
                    <a:lnTo>
                      <a:pt x="104" y="51"/>
                    </a:lnTo>
                    <a:lnTo>
                      <a:pt x="120" y="37"/>
                    </a:lnTo>
                    <a:lnTo>
                      <a:pt x="139" y="22"/>
                    </a:lnTo>
                    <a:lnTo>
                      <a:pt x="155" y="8"/>
                    </a:lnTo>
                    <a:lnTo>
                      <a:pt x="178" y="0"/>
                    </a:lnTo>
                    <a:lnTo>
                      <a:pt x="196" y="4"/>
                    </a:lnTo>
                    <a:lnTo>
                      <a:pt x="203" y="24"/>
                    </a:lnTo>
                    <a:lnTo>
                      <a:pt x="203" y="51"/>
                    </a:lnTo>
                    <a:lnTo>
                      <a:pt x="200" y="71"/>
                    </a:lnTo>
                    <a:lnTo>
                      <a:pt x="194" y="86"/>
                    </a:lnTo>
                    <a:lnTo>
                      <a:pt x="196" y="104"/>
                    </a:lnTo>
                    <a:lnTo>
                      <a:pt x="196" y="122"/>
                    </a:lnTo>
                    <a:lnTo>
                      <a:pt x="191" y="139"/>
                    </a:lnTo>
                    <a:lnTo>
                      <a:pt x="175" y="155"/>
                    </a:lnTo>
                    <a:lnTo>
                      <a:pt x="152" y="163"/>
                    </a:lnTo>
                    <a:lnTo>
                      <a:pt x="129" y="169"/>
                    </a:lnTo>
                    <a:lnTo>
                      <a:pt x="107" y="174"/>
                    </a:lnTo>
                    <a:lnTo>
                      <a:pt x="91" y="182"/>
                    </a:lnTo>
                    <a:lnTo>
                      <a:pt x="77" y="190"/>
                    </a:lnTo>
                    <a:lnTo>
                      <a:pt x="68" y="196"/>
                    </a:lnTo>
                    <a:lnTo>
                      <a:pt x="48" y="192"/>
                    </a:lnTo>
                    <a:lnTo>
                      <a:pt x="29" y="184"/>
                    </a:lnTo>
                    <a:lnTo>
                      <a:pt x="16" y="172"/>
                    </a:lnTo>
                    <a:lnTo>
                      <a:pt x="0" y="151"/>
                    </a:lnTo>
                    <a:lnTo>
                      <a:pt x="0" y="120"/>
                    </a:lnTo>
                    <a:lnTo>
                      <a:pt x="20" y="90"/>
                    </a:lnTo>
                    <a:lnTo>
                      <a:pt x="59" y="71"/>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5" name="Freeform 19"/>
              <p:cNvSpPr>
                <a:spLocks noChangeArrowheads="1"/>
              </p:cNvSpPr>
              <p:nvPr/>
            </p:nvSpPr>
            <p:spPr bwMode="auto">
              <a:xfrm>
                <a:off x="4069" y="2841"/>
                <a:ext cx="150" cy="99"/>
              </a:xfrm>
              <a:custGeom>
                <a:avLst/>
                <a:gdLst>
                  <a:gd name="T0" fmla="*/ 0 w 298"/>
                  <a:gd name="T1" fmla="*/ 4 h 200"/>
                  <a:gd name="T2" fmla="*/ 4 w 298"/>
                  <a:gd name="T3" fmla="*/ 18 h 200"/>
                  <a:gd name="T4" fmla="*/ 34 w 298"/>
                  <a:gd name="T5" fmla="*/ 25 h 200"/>
                  <a:gd name="T6" fmla="*/ 66 w 298"/>
                  <a:gd name="T7" fmla="*/ 39 h 200"/>
                  <a:gd name="T8" fmla="*/ 88 w 298"/>
                  <a:gd name="T9" fmla="*/ 57 h 200"/>
                  <a:gd name="T10" fmla="*/ 100 w 298"/>
                  <a:gd name="T11" fmla="*/ 72 h 200"/>
                  <a:gd name="T12" fmla="*/ 113 w 298"/>
                  <a:gd name="T13" fmla="*/ 86 h 200"/>
                  <a:gd name="T14" fmla="*/ 121 w 298"/>
                  <a:gd name="T15" fmla="*/ 98 h 200"/>
                  <a:gd name="T16" fmla="*/ 134 w 298"/>
                  <a:gd name="T17" fmla="*/ 114 h 200"/>
                  <a:gd name="T18" fmla="*/ 146 w 298"/>
                  <a:gd name="T19" fmla="*/ 131 h 200"/>
                  <a:gd name="T20" fmla="*/ 168 w 298"/>
                  <a:gd name="T21" fmla="*/ 151 h 200"/>
                  <a:gd name="T22" fmla="*/ 189 w 298"/>
                  <a:gd name="T23" fmla="*/ 170 h 200"/>
                  <a:gd name="T24" fmla="*/ 214 w 298"/>
                  <a:gd name="T25" fmla="*/ 194 h 200"/>
                  <a:gd name="T26" fmla="*/ 232 w 298"/>
                  <a:gd name="T27" fmla="*/ 200 h 200"/>
                  <a:gd name="T28" fmla="*/ 255 w 298"/>
                  <a:gd name="T29" fmla="*/ 200 h 200"/>
                  <a:gd name="T30" fmla="*/ 276 w 298"/>
                  <a:gd name="T31" fmla="*/ 198 h 200"/>
                  <a:gd name="T32" fmla="*/ 294 w 298"/>
                  <a:gd name="T33" fmla="*/ 188 h 200"/>
                  <a:gd name="T34" fmla="*/ 298 w 298"/>
                  <a:gd name="T35" fmla="*/ 176 h 200"/>
                  <a:gd name="T36" fmla="*/ 292 w 298"/>
                  <a:gd name="T37" fmla="*/ 160 h 200"/>
                  <a:gd name="T38" fmla="*/ 276 w 298"/>
                  <a:gd name="T39" fmla="*/ 143 h 200"/>
                  <a:gd name="T40" fmla="*/ 255 w 298"/>
                  <a:gd name="T41" fmla="*/ 131 h 200"/>
                  <a:gd name="T42" fmla="*/ 235 w 298"/>
                  <a:gd name="T43" fmla="*/ 121 h 200"/>
                  <a:gd name="T44" fmla="*/ 221 w 298"/>
                  <a:gd name="T45" fmla="*/ 110 h 200"/>
                  <a:gd name="T46" fmla="*/ 198 w 298"/>
                  <a:gd name="T47" fmla="*/ 102 h 200"/>
                  <a:gd name="T48" fmla="*/ 180 w 298"/>
                  <a:gd name="T49" fmla="*/ 90 h 200"/>
                  <a:gd name="T50" fmla="*/ 164 w 298"/>
                  <a:gd name="T51" fmla="*/ 80 h 200"/>
                  <a:gd name="T52" fmla="*/ 152 w 298"/>
                  <a:gd name="T53" fmla="*/ 70 h 200"/>
                  <a:gd name="T54" fmla="*/ 139 w 298"/>
                  <a:gd name="T55" fmla="*/ 59 h 200"/>
                  <a:gd name="T56" fmla="*/ 130 w 298"/>
                  <a:gd name="T57" fmla="*/ 51 h 200"/>
                  <a:gd name="T58" fmla="*/ 118 w 298"/>
                  <a:gd name="T59" fmla="*/ 37 h 200"/>
                  <a:gd name="T60" fmla="*/ 105 w 298"/>
                  <a:gd name="T61" fmla="*/ 25 h 200"/>
                  <a:gd name="T62" fmla="*/ 89 w 298"/>
                  <a:gd name="T63" fmla="*/ 20 h 200"/>
                  <a:gd name="T64" fmla="*/ 72 w 298"/>
                  <a:gd name="T65" fmla="*/ 18 h 200"/>
                  <a:gd name="T66" fmla="*/ 56 w 298"/>
                  <a:gd name="T67" fmla="*/ 14 h 200"/>
                  <a:gd name="T68" fmla="*/ 34 w 298"/>
                  <a:gd name="T69" fmla="*/ 4 h 200"/>
                  <a:gd name="T70" fmla="*/ 16 w 298"/>
                  <a:gd name="T71" fmla="*/ 0 h 200"/>
                  <a:gd name="T72" fmla="*/ 0 w 298"/>
                  <a:gd name="T73"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8" h="200">
                    <a:moveTo>
                      <a:pt x="0" y="4"/>
                    </a:moveTo>
                    <a:lnTo>
                      <a:pt x="4" y="18"/>
                    </a:lnTo>
                    <a:lnTo>
                      <a:pt x="34" y="25"/>
                    </a:lnTo>
                    <a:lnTo>
                      <a:pt x="66" y="39"/>
                    </a:lnTo>
                    <a:lnTo>
                      <a:pt x="88" y="57"/>
                    </a:lnTo>
                    <a:lnTo>
                      <a:pt x="100" y="72"/>
                    </a:lnTo>
                    <a:lnTo>
                      <a:pt x="113" y="86"/>
                    </a:lnTo>
                    <a:lnTo>
                      <a:pt x="121" y="98"/>
                    </a:lnTo>
                    <a:lnTo>
                      <a:pt x="134" y="114"/>
                    </a:lnTo>
                    <a:lnTo>
                      <a:pt x="146" y="131"/>
                    </a:lnTo>
                    <a:lnTo>
                      <a:pt x="168" y="151"/>
                    </a:lnTo>
                    <a:lnTo>
                      <a:pt x="189" y="170"/>
                    </a:lnTo>
                    <a:lnTo>
                      <a:pt x="214" y="194"/>
                    </a:lnTo>
                    <a:lnTo>
                      <a:pt x="232" y="200"/>
                    </a:lnTo>
                    <a:lnTo>
                      <a:pt x="255" y="200"/>
                    </a:lnTo>
                    <a:lnTo>
                      <a:pt x="276" y="198"/>
                    </a:lnTo>
                    <a:lnTo>
                      <a:pt x="294" y="188"/>
                    </a:lnTo>
                    <a:lnTo>
                      <a:pt x="298" y="176"/>
                    </a:lnTo>
                    <a:lnTo>
                      <a:pt x="292" y="160"/>
                    </a:lnTo>
                    <a:lnTo>
                      <a:pt x="276" y="143"/>
                    </a:lnTo>
                    <a:lnTo>
                      <a:pt x="255" y="131"/>
                    </a:lnTo>
                    <a:lnTo>
                      <a:pt x="235" y="121"/>
                    </a:lnTo>
                    <a:lnTo>
                      <a:pt x="221" y="110"/>
                    </a:lnTo>
                    <a:lnTo>
                      <a:pt x="198" y="102"/>
                    </a:lnTo>
                    <a:lnTo>
                      <a:pt x="180" y="90"/>
                    </a:lnTo>
                    <a:lnTo>
                      <a:pt x="164" y="80"/>
                    </a:lnTo>
                    <a:lnTo>
                      <a:pt x="152" y="70"/>
                    </a:lnTo>
                    <a:lnTo>
                      <a:pt x="139" y="59"/>
                    </a:lnTo>
                    <a:lnTo>
                      <a:pt x="130" y="51"/>
                    </a:lnTo>
                    <a:lnTo>
                      <a:pt x="118" y="37"/>
                    </a:lnTo>
                    <a:lnTo>
                      <a:pt x="105" y="25"/>
                    </a:lnTo>
                    <a:lnTo>
                      <a:pt x="89" y="20"/>
                    </a:lnTo>
                    <a:lnTo>
                      <a:pt x="72" y="18"/>
                    </a:lnTo>
                    <a:lnTo>
                      <a:pt x="56" y="14"/>
                    </a:lnTo>
                    <a:lnTo>
                      <a:pt x="34" y="4"/>
                    </a:lnTo>
                    <a:lnTo>
                      <a:pt x="16" y="0"/>
                    </a:lnTo>
                    <a:lnTo>
                      <a:pt x="0" y="4"/>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6" name="Freeform 20"/>
              <p:cNvSpPr>
                <a:spLocks noChangeArrowheads="1"/>
              </p:cNvSpPr>
              <p:nvPr/>
            </p:nvSpPr>
            <p:spPr bwMode="auto">
              <a:xfrm>
                <a:off x="4552" y="2436"/>
                <a:ext cx="164" cy="111"/>
              </a:xfrm>
              <a:custGeom>
                <a:avLst/>
                <a:gdLst>
                  <a:gd name="T0" fmla="*/ 203 w 328"/>
                  <a:gd name="T1" fmla="*/ 200 h 221"/>
                  <a:gd name="T2" fmla="*/ 237 w 328"/>
                  <a:gd name="T3" fmla="*/ 172 h 221"/>
                  <a:gd name="T4" fmla="*/ 267 w 328"/>
                  <a:gd name="T5" fmla="*/ 143 h 221"/>
                  <a:gd name="T6" fmla="*/ 287 w 328"/>
                  <a:gd name="T7" fmla="*/ 110 h 221"/>
                  <a:gd name="T8" fmla="*/ 292 w 328"/>
                  <a:gd name="T9" fmla="*/ 86 h 221"/>
                  <a:gd name="T10" fmla="*/ 303 w 328"/>
                  <a:gd name="T11" fmla="*/ 67 h 221"/>
                  <a:gd name="T12" fmla="*/ 319 w 328"/>
                  <a:gd name="T13" fmla="*/ 43 h 221"/>
                  <a:gd name="T14" fmla="*/ 328 w 328"/>
                  <a:gd name="T15" fmla="*/ 24 h 221"/>
                  <a:gd name="T16" fmla="*/ 312 w 328"/>
                  <a:gd name="T17" fmla="*/ 6 h 221"/>
                  <a:gd name="T18" fmla="*/ 280 w 328"/>
                  <a:gd name="T19" fmla="*/ 0 h 221"/>
                  <a:gd name="T20" fmla="*/ 267 w 328"/>
                  <a:gd name="T21" fmla="*/ 2 h 221"/>
                  <a:gd name="T22" fmla="*/ 260 w 328"/>
                  <a:gd name="T23" fmla="*/ 16 h 221"/>
                  <a:gd name="T24" fmla="*/ 251 w 328"/>
                  <a:gd name="T25" fmla="*/ 34 h 221"/>
                  <a:gd name="T26" fmla="*/ 241 w 328"/>
                  <a:gd name="T27" fmla="*/ 57 h 221"/>
                  <a:gd name="T28" fmla="*/ 219 w 328"/>
                  <a:gd name="T29" fmla="*/ 86 h 221"/>
                  <a:gd name="T30" fmla="*/ 196 w 328"/>
                  <a:gd name="T31" fmla="*/ 110 h 221"/>
                  <a:gd name="T32" fmla="*/ 173 w 328"/>
                  <a:gd name="T33" fmla="*/ 133 h 221"/>
                  <a:gd name="T34" fmla="*/ 157 w 328"/>
                  <a:gd name="T35" fmla="*/ 143 h 221"/>
                  <a:gd name="T36" fmla="*/ 132 w 328"/>
                  <a:gd name="T37" fmla="*/ 153 h 221"/>
                  <a:gd name="T38" fmla="*/ 107 w 328"/>
                  <a:gd name="T39" fmla="*/ 165 h 221"/>
                  <a:gd name="T40" fmla="*/ 77 w 328"/>
                  <a:gd name="T41" fmla="*/ 172 h 221"/>
                  <a:gd name="T42" fmla="*/ 48 w 328"/>
                  <a:gd name="T43" fmla="*/ 182 h 221"/>
                  <a:gd name="T44" fmla="*/ 24 w 328"/>
                  <a:gd name="T45" fmla="*/ 188 h 221"/>
                  <a:gd name="T46" fmla="*/ 8 w 328"/>
                  <a:gd name="T47" fmla="*/ 190 h 221"/>
                  <a:gd name="T48" fmla="*/ 0 w 328"/>
                  <a:gd name="T49" fmla="*/ 192 h 221"/>
                  <a:gd name="T50" fmla="*/ 20 w 328"/>
                  <a:gd name="T51" fmla="*/ 206 h 221"/>
                  <a:gd name="T52" fmla="*/ 45 w 328"/>
                  <a:gd name="T53" fmla="*/ 215 h 221"/>
                  <a:gd name="T54" fmla="*/ 72 w 328"/>
                  <a:gd name="T55" fmla="*/ 221 h 221"/>
                  <a:gd name="T56" fmla="*/ 97 w 328"/>
                  <a:gd name="T57" fmla="*/ 221 h 221"/>
                  <a:gd name="T58" fmla="*/ 125 w 328"/>
                  <a:gd name="T59" fmla="*/ 221 h 221"/>
                  <a:gd name="T60" fmla="*/ 152 w 328"/>
                  <a:gd name="T61" fmla="*/ 217 h 221"/>
                  <a:gd name="T62" fmla="*/ 180 w 328"/>
                  <a:gd name="T63" fmla="*/ 208 h 221"/>
                  <a:gd name="T64" fmla="*/ 203 w 328"/>
                  <a:gd name="T65" fmla="*/ 20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 h="221">
                    <a:moveTo>
                      <a:pt x="203" y="200"/>
                    </a:moveTo>
                    <a:lnTo>
                      <a:pt x="237" y="172"/>
                    </a:lnTo>
                    <a:lnTo>
                      <a:pt x="267" y="143"/>
                    </a:lnTo>
                    <a:lnTo>
                      <a:pt x="287" y="110"/>
                    </a:lnTo>
                    <a:lnTo>
                      <a:pt x="292" y="86"/>
                    </a:lnTo>
                    <a:lnTo>
                      <a:pt x="303" y="67"/>
                    </a:lnTo>
                    <a:lnTo>
                      <a:pt x="319" y="43"/>
                    </a:lnTo>
                    <a:lnTo>
                      <a:pt x="328" y="24"/>
                    </a:lnTo>
                    <a:lnTo>
                      <a:pt x="312" y="6"/>
                    </a:lnTo>
                    <a:lnTo>
                      <a:pt x="280" y="0"/>
                    </a:lnTo>
                    <a:lnTo>
                      <a:pt x="267" y="2"/>
                    </a:lnTo>
                    <a:lnTo>
                      <a:pt x="260" y="16"/>
                    </a:lnTo>
                    <a:lnTo>
                      <a:pt x="251" y="34"/>
                    </a:lnTo>
                    <a:lnTo>
                      <a:pt x="241" y="57"/>
                    </a:lnTo>
                    <a:lnTo>
                      <a:pt x="219" y="86"/>
                    </a:lnTo>
                    <a:lnTo>
                      <a:pt x="196" y="110"/>
                    </a:lnTo>
                    <a:lnTo>
                      <a:pt x="173" y="133"/>
                    </a:lnTo>
                    <a:lnTo>
                      <a:pt x="157" y="143"/>
                    </a:lnTo>
                    <a:lnTo>
                      <a:pt x="132" y="153"/>
                    </a:lnTo>
                    <a:lnTo>
                      <a:pt x="107" y="165"/>
                    </a:lnTo>
                    <a:lnTo>
                      <a:pt x="77" y="172"/>
                    </a:lnTo>
                    <a:lnTo>
                      <a:pt x="48" y="182"/>
                    </a:lnTo>
                    <a:lnTo>
                      <a:pt x="24" y="188"/>
                    </a:lnTo>
                    <a:lnTo>
                      <a:pt x="8" y="190"/>
                    </a:lnTo>
                    <a:lnTo>
                      <a:pt x="0" y="192"/>
                    </a:lnTo>
                    <a:lnTo>
                      <a:pt x="20" y="206"/>
                    </a:lnTo>
                    <a:lnTo>
                      <a:pt x="45" y="215"/>
                    </a:lnTo>
                    <a:lnTo>
                      <a:pt x="72" y="221"/>
                    </a:lnTo>
                    <a:lnTo>
                      <a:pt x="97" y="221"/>
                    </a:lnTo>
                    <a:lnTo>
                      <a:pt x="125" y="221"/>
                    </a:lnTo>
                    <a:lnTo>
                      <a:pt x="152" y="217"/>
                    </a:lnTo>
                    <a:lnTo>
                      <a:pt x="180" y="208"/>
                    </a:lnTo>
                    <a:lnTo>
                      <a:pt x="203" y="20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7" name="Freeform 21"/>
              <p:cNvSpPr>
                <a:spLocks noChangeArrowheads="1"/>
              </p:cNvSpPr>
              <p:nvPr/>
            </p:nvSpPr>
            <p:spPr bwMode="auto">
              <a:xfrm>
                <a:off x="4562" y="2874"/>
                <a:ext cx="220" cy="74"/>
              </a:xfrm>
              <a:custGeom>
                <a:avLst/>
                <a:gdLst>
                  <a:gd name="T0" fmla="*/ 75 w 422"/>
                  <a:gd name="T1" fmla="*/ 5 h 152"/>
                  <a:gd name="T2" fmla="*/ 91 w 422"/>
                  <a:gd name="T3" fmla="*/ 4 h 152"/>
                  <a:gd name="T4" fmla="*/ 107 w 422"/>
                  <a:gd name="T5" fmla="*/ 2 h 152"/>
                  <a:gd name="T6" fmla="*/ 125 w 422"/>
                  <a:gd name="T7" fmla="*/ 2 h 152"/>
                  <a:gd name="T8" fmla="*/ 137 w 422"/>
                  <a:gd name="T9" fmla="*/ 0 h 152"/>
                  <a:gd name="T10" fmla="*/ 153 w 422"/>
                  <a:gd name="T11" fmla="*/ 0 h 152"/>
                  <a:gd name="T12" fmla="*/ 173 w 422"/>
                  <a:gd name="T13" fmla="*/ 2 h 152"/>
                  <a:gd name="T14" fmla="*/ 185 w 422"/>
                  <a:gd name="T15" fmla="*/ 5 h 152"/>
                  <a:gd name="T16" fmla="*/ 203 w 422"/>
                  <a:gd name="T17" fmla="*/ 15 h 152"/>
                  <a:gd name="T18" fmla="*/ 223 w 422"/>
                  <a:gd name="T19" fmla="*/ 23 h 152"/>
                  <a:gd name="T20" fmla="*/ 240 w 422"/>
                  <a:gd name="T21" fmla="*/ 35 h 152"/>
                  <a:gd name="T22" fmla="*/ 253 w 422"/>
                  <a:gd name="T23" fmla="*/ 49 h 152"/>
                  <a:gd name="T24" fmla="*/ 272 w 422"/>
                  <a:gd name="T25" fmla="*/ 56 h 152"/>
                  <a:gd name="T26" fmla="*/ 285 w 422"/>
                  <a:gd name="T27" fmla="*/ 70 h 152"/>
                  <a:gd name="T28" fmla="*/ 303 w 422"/>
                  <a:gd name="T29" fmla="*/ 80 h 152"/>
                  <a:gd name="T30" fmla="*/ 319 w 422"/>
                  <a:gd name="T31" fmla="*/ 88 h 152"/>
                  <a:gd name="T32" fmla="*/ 338 w 422"/>
                  <a:gd name="T33" fmla="*/ 94 h 152"/>
                  <a:gd name="T34" fmla="*/ 369 w 422"/>
                  <a:gd name="T35" fmla="*/ 109 h 152"/>
                  <a:gd name="T36" fmla="*/ 397 w 422"/>
                  <a:gd name="T37" fmla="*/ 127 h 152"/>
                  <a:gd name="T38" fmla="*/ 415 w 422"/>
                  <a:gd name="T39" fmla="*/ 146 h 152"/>
                  <a:gd name="T40" fmla="*/ 422 w 422"/>
                  <a:gd name="T41" fmla="*/ 152 h 152"/>
                  <a:gd name="T42" fmla="*/ 301 w 422"/>
                  <a:gd name="T43" fmla="*/ 133 h 152"/>
                  <a:gd name="T44" fmla="*/ 224 w 422"/>
                  <a:gd name="T45" fmla="*/ 138 h 152"/>
                  <a:gd name="T46" fmla="*/ 219 w 422"/>
                  <a:gd name="T47" fmla="*/ 138 h 152"/>
                  <a:gd name="T48" fmla="*/ 203 w 422"/>
                  <a:gd name="T49" fmla="*/ 138 h 152"/>
                  <a:gd name="T50" fmla="*/ 182 w 422"/>
                  <a:gd name="T51" fmla="*/ 137 h 152"/>
                  <a:gd name="T52" fmla="*/ 157 w 422"/>
                  <a:gd name="T53" fmla="*/ 133 h 152"/>
                  <a:gd name="T54" fmla="*/ 128 w 422"/>
                  <a:gd name="T55" fmla="*/ 125 h 152"/>
                  <a:gd name="T56" fmla="*/ 100 w 422"/>
                  <a:gd name="T57" fmla="*/ 115 h 152"/>
                  <a:gd name="T58" fmla="*/ 78 w 422"/>
                  <a:gd name="T59" fmla="*/ 99 h 152"/>
                  <a:gd name="T60" fmla="*/ 62 w 422"/>
                  <a:gd name="T61" fmla="*/ 80 h 152"/>
                  <a:gd name="T62" fmla="*/ 53 w 422"/>
                  <a:gd name="T63" fmla="*/ 68 h 152"/>
                  <a:gd name="T64" fmla="*/ 34 w 422"/>
                  <a:gd name="T65" fmla="*/ 54 h 152"/>
                  <a:gd name="T66" fmla="*/ 20 w 422"/>
                  <a:gd name="T67" fmla="*/ 49 h 152"/>
                  <a:gd name="T68" fmla="*/ 7 w 422"/>
                  <a:gd name="T69" fmla="*/ 37 h 152"/>
                  <a:gd name="T70" fmla="*/ 0 w 422"/>
                  <a:gd name="T71" fmla="*/ 25 h 152"/>
                  <a:gd name="T72" fmla="*/ 9 w 422"/>
                  <a:gd name="T73" fmla="*/ 19 h 152"/>
                  <a:gd name="T74" fmla="*/ 34 w 422"/>
                  <a:gd name="T75" fmla="*/ 11 h 152"/>
                  <a:gd name="T76" fmla="*/ 75 w 422"/>
                  <a:gd name="T77" fmla="*/ 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152">
                    <a:moveTo>
                      <a:pt x="75" y="5"/>
                    </a:moveTo>
                    <a:lnTo>
                      <a:pt x="91" y="4"/>
                    </a:lnTo>
                    <a:lnTo>
                      <a:pt x="107" y="2"/>
                    </a:lnTo>
                    <a:lnTo>
                      <a:pt x="125" y="2"/>
                    </a:lnTo>
                    <a:lnTo>
                      <a:pt x="137" y="0"/>
                    </a:lnTo>
                    <a:lnTo>
                      <a:pt x="153" y="0"/>
                    </a:lnTo>
                    <a:lnTo>
                      <a:pt x="173" y="2"/>
                    </a:lnTo>
                    <a:lnTo>
                      <a:pt x="185" y="5"/>
                    </a:lnTo>
                    <a:lnTo>
                      <a:pt x="203" y="15"/>
                    </a:lnTo>
                    <a:lnTo>
                      <a:pt x="223" y="23"/>
                    </a:lnTo>
                    <a:lnTo>
                      <a:pt x="240" y="35"/>
                    </a:lnTo>
                    <a:lnTo>
                      <a:pt x="253" y="49"/>
                    </a:lnTo>
                    <a:lnTo>
                      <a:pt x="272" y="56"/>
                    </a:lnTo>
                    <a:lnTo>
                      <a:pt x="285" y="70"/>
                    </a:lnTo>
                    <a:lnTo>
                      <a:pt x="303" y="80"/>
                    </a:lnTo>
                    <a:lnTo>
                      <a:pt x="319" y="88"/>
                    </a:lnTo>
                    <a:lnTo>
                      <a:pt x="338" y="94"/>
                    </a:lnTo>
                    <a:lnTo>
                      <a:pt x="369" y="109"/>
                    </a:lnTo>
                    <a:lnTo>
                      <a:pt x="397" y="127"/>
                    </a:lnTo>
                    <a:lnTo>
                      <a:pt x="415" y="146"/>
                    </a:lnTo>
                    <a:lnTo>
                      <a:pt x="422" y="152"/>
                    </a:lnTo>
                    <a:lnTo>
                      <a:pt x="301" y="133"/>
                    </a:lnTo>
                    <a:lnTo>
                      <a:pt x="224" y="138"/>
                    </a:lnTo>
                    <a:lnTo>
                      <a:pt x="219" y="138"/>
                    </a:lnTo>
                    <a:lnTo>
                      <a:pt x="203" y="138"/>
                    </a:lnTo>
                    <a:lnTo>
                      <a:pt x="182" y="137"/>
                    </a:lnTo>
                    <a:lnTo>
                      <a:pt x="157" y="133"/>
                    </a:lnTo>
                    <a:lnTo>
                      <a:pt x="128" y="125"/>
                    </a:lnTo>
                    <a:lnTo>
                      <a:pt x="100" y="115"/>
                    </a:lnTo>
                    <a:lnTo>
                      <a:pt x="78" y="99"/>
                    </a:lnTo>
                    <a:lnTo>
                      <a:pt x="62" y="80"/>
                    </a:lnTo>
                    <a:lnTo>
                      <a:pt x="53" y="68"/>
                    </a:lnTo>
                    <a:lnTo>
                      <a:pt x="34" y="54"/>
                    </a:lnTo>
                    <a:lnTo>
                      <a:pt x="20" y="49"/>
                    </a:lnTo>
                    <a:lnTo>
                      <a:pt x="7" y="37"/>
                    </a:lnTo>
                    <a:lnTo>
                      <a:pt x="0" y="25"/>
                    </a:lnTo>
                    <a:lnTo>
                      <a:pt x="9" y="19"/>
                    </a:lnTo>
                    <a:lnTo>
                      <a:pt x="34" y="11"/>
                    </a:lnTo>
                    <a:lnTo>
                      <a:pt x="75" y="5"/>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8" name="Freeform 22"/>
              <p:cNvSpPr>
                <a:spLocks noChangeArrowheads="1"/>
              </p:cNvSpPr>
              <p:nvPr/>
            </p:nvSpPr>
            <p:spPr bwMode="auto">
              <a:xfrm>
                <a:off x="4963" y="3235"/>
                <a:ext cx="97" cy="83"/>
              </a:xfrm>
              <a:custGeom>
                <a:avLst/>
                <a:gdLst>
                  <a:gd name="T0" fmla="*/ 54 w 194"/>
                  <a:gd name="T1" fmla="*/ 88 h 165"/>
                  <a:gd name="T2" fmla="*/ 70 w 194"/>
                  <a:gd name="T3" fmla="*/ 83 h 165"/>
                  <a:gd name="T4" fmla="*/ 87 w 194"/>
                  <a:gd name="T5" fmla="*/ 77 h 165"/>
                  <a:gd name="T6" fmla="*/ 111 w 194"/>
                  <a:gd name="T7" fmla="*/ 63 h 165"/>
                  <a:gd name="T8" fmla="*/ 125 w 194"/>
                  <a:gd name="T9" fmla="*/ 47 h 165"/>
                  <a:gd name="T10" fmla="*/ 148 w 194"/>
                  <a:gd name="T11" fmla="*/ 36 h 165"/>
                  <a:gd name="T12" fmla="*/ 166 w 194"/>
                  <a:gd name="T13" fmla="*/ 22 h 165"/>
                  <a:gd name="T14" fmla="*/ 182 w 194"/>
                  <a:gd name="T15" fmla="*/ 12 h 165"/>
                  <a:gd name="T16" fmla="*/ 187 w 194"/>
                  <a:gd name="T17" fmla="*/ 4 h 165"/>
                  <a:gd name="T18" fmla="*/ 194 w 194"/>
                  <a:gd name="T19" fmla="*/ 0 h 165"/>
                  <a:gd name="T20" fmla="*/ 194 w 194"/>
                  <a:gd name="T21" fmla="*/ 6 h 165"/>
                  <a:gd name="T22" fmla="*/ 194 w 194"/>
                  <a:gd name="T23" fmla="*/ 22 h 165"/>
                  <a:gd name="T24" fmla="*/ 191 w 194"/>
                  <a:gd name="T25" fmla="*/ 43 h 165"/>
                  <a:gd name="T26" fmla="*/ 185 w 194"/>
                  <a:gd name="T27" fmla="*/ 65 h 165"/>
                  <a:gd name="T28" fmla="*/ 166 w 194"/>
                  <a:gd name="T29" fmla="*/ 83 h 165"/>
                  <a:gd name="T30" fmla="*/ 144 w 194"/>
                  <a:gd name="T31" fmla="*/ 96 h 165"/>
                  <a:gd name="T32" fmla="*/ 123 w 194"/>
                  <a:gd name="T33" fmla="*/ 104 h 165"/>
                  <a:gd name="T34" fmla="*/ 112 w 194"/>
                  <a:gd name="T35" fmla="*/ 110 h 165"/>
                  <a:gd name="T36" fmla="*/ 107 w 194"/>
                  <a:gd name="T37" fmla="*/ 126 h 165"/>
                  <a:gd name="T38" fmla="*/ 107 w 194"/>
                  <a:gd name="T39" fmla="*/ 143 h 165"/>
                  <a:gd name="T40" fmla="*/ 107 w 194"/>
                  <a:gd name="T41" fmla="*/ 157 h 165"/>
                  <a:gd name="T42" fmla="*/ 91 w 194"/>
                  <a:gd name="T43" fmla="*/ 163 h 165"/>
                  <a:gd name="T44" fmla="*/ 63 w 194"/>
                  <a:gd name="T45" fmla="*/ 165 h 165"/>
                  <a:gd name="T46" fmla="*/ 25 w 194"/>
                  <a:gd name="T47" fmla="*/ 161 h 165"/>
                  <a:gd name="T48" fmla="*/ 4 w 194"/>
                  <a:gd name="T49" fmla="*/ 147 h 165"/>
                  <a:gd name="T50" fmla="*/ 0 w 194"/>
                  <a:gd name="T51" fmla="*/ 129 h 165"/>
                  <a:gd name="T52" fmla="*/ 7 w 194"/>
                  <a:gd name="T53" fmla="*/ 110 h 165"/>
                  <a:gd name="T54" fmla="*/ 25 w 194"/>
                  <a:gd name="T55" fmla="*/ 96 h 165"/>
                  <a:gd name="T56" fmla="*/ 54 w 194"/>
                  <a:gd name="T57"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 h="165">
                    <a:moveTo>
                      <a:pt x="54" y="88"/>
                    </a:moveTo>
                    <a:lnTo>
                      <a:pt x="70" y="83"/>
                    </a:lnTo>
                    <a:lnTo>
                      <a:pt x="87" y="77"/>
                    </a:lnTo>
                    <a:lnTo>
                      <a:pt x="111" y="63"/>
                    </a:lnTo>
                    <a:lnTo>
                      <a:pt x="125" y="47"/>
                    </a:lnTo>
                    <a:lnTo>
                      <a:pt x="148" y="36"/>
                    </a:lnTo>
                    <a:lnTo>
                      <a:pt x="166" y="22"/>
                    </a:lnTo>
                    <a:lnTo>
                      <a:pt x="182" y="12"/>
                    </a:lnTo>
                    <a:lnTo>
                      <a:pt x="187" y="4"/>
                    </a:lnTo>
                    <a:lnTo>
                      <a:pt x="194" y="0"/>
                    </a:lnTo>
                    <a:lnTo>
                      <a:pt x="194" y="6"/>
                    </a:lnTo>
                    <a:lnTo>
                      <a:pt x="194" y="22"/>
                    </a:lnTo>
                    <a:lnTo>
                      <a:pt x="191" y="43"/>
                    </a:lnTo>
                    <a:lnTo>
                      <a:pt x="185" y="65"/>
                    </a:lnTo>
                    <a:lnTo>
                      <a:pt x="166" y="83"/>
                    </a:lnTo>
                    <a:lnTo>
                      <a:pt x="144" y="96"/>
                    </a:lnTo>
                    <a:lnTo>
                      <a:pt x="123" y="104"/>
                    </a:lnTo>
                    <a:lnTo>
                      <a:pt x="112" y="110"/>
                    </a:lnTo>
                    <a:lnTo>
                      <a:pt x="107" y="126"/>
                    </a:lnTo>
                    <a:lnTo>
                      <a:pt x="107" y="143"/>
                    </a:lnTo>
                    <a:lnTo>
                      <a:pt x="107" y="157"/>
                    </a:lnTo>
                    <a:lnTo>
                      <a:pt x="91" y="163"/>
                    </a:lnTo>
                    <a:lnTo>
                      <a:pt x="63" y="165"/>
                    </a:lnTo>
                    <a:lnTo>
                      <a:pt x="25" y="161"/>
                    </a:lnTo>
                    <a:lnTo>
                      <a:pt x="4" y="147"/>
                    </a:lnTo>
                    <a:lnTo>
                      <a:pt x="0" y="129"/>
                    </a:lnTo>
                    <a:lnTo>
                      <a:pt x="7" y="110"/>
                    </a:lnTo>
                    <a:lnTo>
                      <a:pt x="25" y="96"/>
                    </a:lnTo>
                    <a:lnTo>
                      <a:pt x="54" y="8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59" name="Freeform 23"/>
              <p:cNvSpPr>
                <a:spLocks noChangeArrowheads="1"/>
              </p:cNvSpPr>
              <p:nvPr/>
            </p:nvSpPr>
            <p:spPr bwMode="auto">
              <a:xfrm>
                <a:off x="5067" y="3176"/>
                <a:ext cx="77" cy="69"/>
              </a:xfrm>
              <a:custGeom>
                <a:avLst/>
                <a:gdLst>
                  <a:gd name="T0" fmla="*/ 7 w 156"/>
                  <a:gd name="T1" fmla="*/ 0 h 135"/>
                  <a:gd name="T2" fmla="*/ 28 w 156"/>
                  <a:gd name="T3" fmla="*/ 12 h 135"/>
                  <a:gd name="T4" fmla="*/ 51 w 156"/>
                  <a:gd name="T5" fmla="*/ 31 h 135"/>
                  <a:gd name="T6" fmla="*/ 71 w 156"/>
                  <a:gd name="T7" fmla="*/ 51 h 135"/>
                  <a:gd name="T8" fmla="*/ 83 w 156"/>
                  <a:gd name="T9" fmla="*/ 61 h 135"/>
                  <a:gd name="T10" fmla="*/ 101 w 156"/>
                  <a:gd name="T11" fmla="*/ 61 h 135"/>
                  <a:gd name="T12" fmla="*/ 124 w 156"/>
                  <a:gd name="T13" fmla="*/ 61 h 135"/>
                  <a:gd name="T14" fmla="*/ 147 w 156"/>
                  <a:gd name="T15" fmla="*/ 63 h 135"/>
                  <a:gd name="T16" fmla="*/ 156 w 156"/>
                  <a:gd name="T17" fmla="*/ 70 h 135"/>
                  <a:gd name="T18" fmla="*/ 156 w 156"/>
                  <a:gd name="T19" fmla="*/ 82 h 135"/>
                  <a:gd name="T20" fmla="*/ 149 w 156"/>
                  <a:gd name="T21" fmla="*/ 96 h 135"/>
                  <a:gd name="T22" fmla="*/ 133 w 156"/>
                  <a:gd name="T23" fmla="*/ 111 h 135"/>
                  <a:gd name="T24" fmla="*/ 121 w 156"/>
                  <a:gd name="T25" fmla="*/ 123 h 135"/>
                  <a:gd name="T26" fmla="*/ 105 w 156"/>
                  <a:gd name="T27" fmla="*/ 131 h 135"/>
                  <a:gd name="T28" fmla="*/ 92 w 156"/>
                  <a:gd name="T29" fmla="*/ 135 h 135"/>
                  <a:gd name="T30" fmla="*/ 73 w 156"/>
                  <a:gd name="T31" fmla="*/ 133 h 135"/>
                  <a:gd name="T32" fmla="*/ 57 w 156"/>
                  <a:gd name="T33" fmla="*/ 123 h 135"/>
                  <a:gd name="T34" fmla="*/ 48 w 156"/>
                  <a:gd name="T35" fmla="*/ 110 h 135"/>
                  <a:gd name="T36" fmla="*/ 39 w 156"/>
                  <a:gd name="T37" fmla="*/ 94 h 135"/>
                  <a:gd name="T38" fmla="*/ 35 w 156"/>
                  <a:gd name="T39" fmla="*/ 78 h 135"/>
                  <a:gd name="T40" fmla="*/ 35 w 156"/>
                  <a:gd name="T41" fmla="*/ 66 h 135"/>
                  <a:gd name="T42" fmla="*/ 32 w 156"/>
                  <a:gd name="T43" fmla="*/ 55 h 135"/>
                  <a:gd name="T44" fmla="*/ 23 w 156"/>
                  <a:gd name="T45" fmla="*/ 41 h 135"/>
                  <a:gd name="T46" fmla="*/ 7 w 156"/>
                  <a:gd name="T47" fmla="*/ 31 h 135"/>
                  <a:gd name="T48" fmla="*/ 0 w 156"/>
                  <a:gd name="T49" fmla="*/ 25 h 135"/>
                  <a:gd name="T50" fmla="*/ 7 w 156"/>
                  <a:gd name="T5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35">
                    <a:moveTo>
                      <a:pt x="7" y="0"/>
                    </a:moveTo>
                    <a:lnTo>
                      <a:pt x="28" y="12"/>
                    </a:lnTo>
                    <a:lnTo>
                      <a:pt x="51" y="31"/>
                    </a:lnTo>
                    <a:lnTo>
                      <a:pt x="71" y="51"/>
                    </a:lnTo>
                    <a:lnTo>
                      <a:pt x="83" y="61"/>
                    </a:lnTo>
                    <a:lnTo>
                      <a:pt x="101" y="61"/>
                    </a:lnTo>
                    <a:lnTo>
                      <a:pt x="124" y="61"/>
                    </a:lnTo>
                    <a:lnTo>
                      <a:pt x="147" y="63"/>
                    </a:lnTo>
                    <a:lnTo>
                      <a:pt x="156" y="70"/>
                    </a:lnTo>
                    <a:lnTo>
                      <a:pt x="156" y="82"/>
                    </a:lnTo>
                    <a:lnTo>
                      <a:pt x="149" y="96"/>
                    </a:lnTo>
                    <a:lnTo>
                      <a:pt x="133" y="111"/>
                    </a:lnTo>
                    <a:lnTo>
                      <a:pt x="121" y="123"/>
                    </a:lnTo>
                    <a:lnTo>
                      <a:pt x="105" y="131"/>
                    </a:lnTo>
                    <a:lnTo>
                      <a:pt x="92" y="135"/>
                    </a:lnTo>
                    <a:lnTo>
                      <a:pt x="73" y="133"/>
                    </a:lnTo>
                    <a:lnTo>
                      <a:pt x="57" y="123"/>
                    </a:lnTo>
                    <a:lnTo>
                      <a:pt x="48" y="110"/>
                    </a:lnTo>
                    <a:lnTo>
                      <a:pt x="39" y="94"/>
                    </a:lnTo>
                    <a:lnTo>
                      <a:pt x="35" y="78"/>
                    </a:lnTo>
                    <a:lnTo>
                      <a:pt x="35" y="66"/>
                    </a:lnTo>
                    <a:lnTo>
                      <a:pt x="32" y="55"/>
                    </a:lnTo>
                    <a:lnTo>
                      <a:pt x="23" y="41"/>
                    </a:lnTo>
                    <a:lnTo>
                      <a:pt x="7" y="31"/>
                    </a:lnTo>
                    <a:lnTo>
                      <a:pt x="0" y="25"/>
                    </a:lnTo>
                    <a:lnTo>
                      <a:pt x="7" y="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60" name="Freeform 24"/>
              <p:cNvSpPr>
                <a:spLocks noChangeArrowheads="1"/>
              </p:cNvSpPr>
              <p:nvPr/>
            </p:nvSpPr>
            <p:spPr bwMode="auto">
              <a:xfrm>
                <a:off x="1735" y="2689"/>
                <a:ext cx="140" cy="45"/>
              </a:xfrm>
              <a:custGeom>
                <a:avLst/>
                <a:gdLst>
                  <a:gd name="T0" fmla="*/ 0 w 277"/>
                  <a:gd name="T1" fmla="*/ 10 h 92"/>
                  <a:gd name="T2" fmla="*/ 8 w 277"/>
                  <a:gd name="T3" fmla="*/ 0 h 92"/>
                  <a:gd name="T4" fmla="*/ 28 w 277"/>
                  <a:gd name="T5" fmla="*/ 0 h 92"/>
                  <a:gd name="T6" fmla="*/ 56 w 277"/>
                  <a:gd name="T7" fmla="*/ 4 h 92"/>
                  <a:gd name="T8" fmla="*/ 89 w 277"/>
                  <a:gd name="T9" fmla="*/ 14 h 92"/>
                  <a:gd name="T10" fmla="*/ 121 w 277"/>
                  <a:gd name="T11" fmla="*/ 25 h 92"/>
                  <a:gd name="T12" fmla="*/ 153 w 277"/>
                  <a:gd name="T13" fmla="*/ 35 h 92"/>
                  <a:gd name="T14" fmla="*/ 181 w 277"/>
                  <a:gd name="T15" fmla="*/ 49 h 92"/>
                  <a:gd name="T16" fmla="*/ 204 w 277"/>
                  <a:gd name="T17" fmla="*/ 57 h 92"/>
                  <a:gd name="T18" fmla="*/ 242 w 277"/>
                  <a:gd name="T19" fmla="*/ 64 h 92"/>
                  <a:gd name="T20" fmla="*/ 270 w 277"/>
                  <a:gd name="T21" fmla="*/ 78 h 92"/>
                  <a:gd name="T22" fmla="*/ 277 w 277"/>
                  <a:gd name="T23" fmla="*/ 88 h 92"/>
                  <a:gd name="T24" fmla="*/ 261 w 277"/>
                  <a:gd name="T25" fmla="*/ 92 h 92"/>
                  <a:gd name="T26" fmla="*/ 242 w 277"/>
                  <a:gd name="T27" fmla="*/ 92 h 92"/>
                  <a:gd name="T28" fmla="*/ 220 w 277"/>
                  <a:gd name="T29" fmla="*/ 90 h 92"/>
                  <a:gd name="T30" fmla="*/ 201 w 277"/>
                  <a:gd name="T31" fmla="*/ 88 h 92"/>
                  <a:gd name="T32" fmla="*/ 178 w 277"/>
                  <a:gd name="T33" fmla="*/ 84 h 92"/>
                  <a:gd name="T34" fmla="*/ 162 w 277"/>
                  <a:gd name="T35" fmla="*/ 84 h 92"/>
                  <a:gd name="T36" fmla="*/ 146 w 277"/>
                  <a:gd name="T37" fmla="*/ 82 h 92"/>
                  <a:gd name="T38" fmla="*/ 140 w 277"/>
                  <a:gd name="T39" fmla="*/ 80 h 92"/>
                  <a:gd name="T40" fmla="*/ 133 w 277"/>
                  <a:gd name="T41" fmla="*/ 80 h 92"/>
                  <a:gd name="T42" fmla="*/ 128 w 277"/>
                  <a:gd name="T43" fmla="*/ 78 h 92"/>
                  <a:gd name="T44" fmla="*/ 115 w 277"/>
                  <a:gd name="T45" fmla="*/ 72 h 92"/>
                  <a:gd name="T46" fmla="*/ 92 w 277"/>
                  <a:gd name="T47" fmla="*/ 64 h 92"/>
                  <a:gd name="T48" fmla="*/ 67 w 277"/>
                  <a:gd name="T49" fmla="*/ 57 h 92"/>
                  <a:gd name="T50" fmla="*/ 40 w 277"/>
                  <a:gd name="T51" fmla="*/ 43 h 92"/>
                  <a:gd name="T52" fmla="*/ 19 w 277"/>
                  <a:gd name="T53" fmla="*/ 31 h 92"/>
                  <a:gd name="T54" fmla="*/ 3 w 277"/>
                  <a:gd name="T55" fmla="*/ 19 h 92"/>
                  <a:gd name="T56" fmla="*/ 0 w 277"/>
                  <a:gd name="T57"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92">
                    <a:moveTo>
                      <a:pt x="0" y="10"/>
                    </a:moveTo>
                    <a:lnTo>
                      <a:pt x="8" y="0"/>
                    </a:lnTo>
                    <a:lnTo>
                      <a:pt x="28" y="0"/>
                    </a:lnTo>
                    <a:lnTo>
                      <a:pt x="56" y="4"/>
                    </a:lnTo>
                    <a:lnTo>
                      <a:pt x="89" y="14"/>
                    </a:lnTo>
                    <a:lnTo>
                      <a:pt x="121" y="25"/>
                    </a:lnTo>
                    <a:lnTo>
                      <a:pt x="153" y="35"/>
                    </a:lnTo>
                    <a:lnTo>
                      <a:pt x="181" y="49"/>
                    </a:lnTo>
                    <a:lnTo>
                      <a:pt x="204" y="57"/>
                    </a:lnTo>
                    <a:lnTo>
                      <a:pt x="242" y="64"/>
                    </a:lnTo>
                    <a:lnTo>
                      <a:pt x="270" y="78"/>
                    </a:lnTo>
                    <a:lnTo>
                      <a:pt x="277" y="88"/>
                    </a:lnTo>
                    <a:lnTo>
                      <a:pt x="261" y="92"/>
                    </a:lnTo>
                    <a:lnTo>
                      <a:pt x="242" y="92"/>
                    </a:lnTo>
                    <a:lnTo>
                      <a:pt x="220" y="90"/>
                    </a:lnTo>
                    <a:lnTo>
                      <a:pt x="201" y="88"/>
                    </a:lnTo>
                    <a:lnTo>
                      <a:pt x="178" y="84"/>
                    </a:lnTo>
                    <a:lnTo>
                      <a:pt x="162" y="84"/>
                    </a:lnTo>
                    <a:lnTo>
                      <a:pt x="146" y="82"/>
                    </a:lnTo>
                    <a:lnTo>
                      <a:pt x="140" y="80"/>
                    </a:lnTo>
                    <a:lnTo>
                      <a:pt x="133" y="80"/>
                    </a:lnTo>
                    <a:lnTo>
                      <a:pt x="128" y="78"/>
                    </a:lnTo>
                    <a:lnTo>
                      <a:pt x="115" y="72"/>
                    </a:lnTo>
                    <a:lnTo>
                      <a:pt x="92" y="64"/>
                    </a:lnTo>
                    <a:lnTo>
                      <a:pt x="67" y="57"/>
                    </a:lnTo>
                    <a:lnTo>
                      <a:pt x="40" y="43"/>
                    </a:lnTo>
                    <a:lnTo>
                      <a:pt x="19" y="31"/>
                    </a:lnTo>
                    <a:lnTo>
                      <a:pt x="3" y="19"/>
                    </a:lnTo>
                    <a:lnTo>
                      <a:pt x="0" y="1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61" name="Freeform 25"/>
              <p:cNvSpPr>
                <a:spLocks noChangeArrowheads="1"/>
              </p:cNvSpPr>
              <p:nvPr/>
            </p:nvSpPr>
            <p:spPr bwMode="auto">
              <a:xfrm>
                <a:off x="3348" y="2968"/>
                <a:ext cx="97" cy="139"/>
              </a:xfrm>
              <a:custGeom>
                <a:avLst/>
                <a:gdLst>
                  <a:gd name="T0" fmla="*/ 130 w 196"/>
                  <a:gd name="T1" fmla="*/ 4 h 280"/>
                  <a:gd name="T2" fmla="*/ 168 w 196"/>
                  <a:gd name="T3" fmla="*/ 0 h 280"/>
                  <a:gd name="T4" fmla="*/ 187 w 196"/>
                  <a:gd name="T5" fmla="*/ 4 h 280"/>
                  <a:gd name="T6" fmla="*/ 196 w 196"/>
                  <a:gd name="T7" fmla="*/ 20 h 280"/>
                  <a:gd name="T8" fmla="*/ 196 w 196"/>
                  <a:gd name="T9" fmla="*/ 40 h 280"/>
                  <a:gd name="T10" fmla="*/ 193 w 196"/>
                  <a:gd name="T11" fmla="*/ 63 h 280"/>
                  <a:gd name="T12" fmla="*/ 187 w 196"/>
                  <a:gd name="T13" fmla="*/ 88 h 280"/>
                  <a:gd name="T14" fmla="*/ 177 w 196"/>
                  <a:gd name="T15" fmla="*/ 112 h 280"/>
                  <a:gd name="T16" fmla="*/ 175 w 196"/>
                  <a:gd name="T17" fmla="*/ 131 h 280"/>
                  <a:gd name="T18" fmla="*/ 175 w 196"/>
                  <a:gd name="T19" fmla="*/ 169 h 280"/>
                  <a:gd name="T20" fmla="*/ 171 w 196"/>
                  <a:gd name="T21" fmla="*/ 206 h 280"/>
                  <a:gd name="T22" fmla="*/ 164 w 196"/>
                  <a:gd name="T23" fmla="*/ 239 h 280"/>
                  <a:gd name="T24" fmla="*/ 155 w 196"/>
                  <a:gd name="T25" fmla="*/ 261 h 280"/>
                  <a:gd name="T26" fmla="*/ 148 w 196"/>
                  <a:gd name="T27" fmla="*/ 264 h 280"/>
                  <a:gd name="T28" fmla="*/ 139 w 196"/>
                  <a:gd name="T29" fmla="*/ 268 h 280"/>
                  <a:gd name="T30" fmla="*/ 120 w 196"/>
                  <a:gd name="T31" fmla="*/ 274 h 280"/>
                  <a:gd name="T32" fmla="*/ 102 w 196"/>
                  <a:gd name="T33" fmla="*/ 280 h 280"/>
                  <a:gd name="T34" fmla="*/ 79 w 196"/>
                  <a:gd name="T35" fmla="*/ 280 h 280"/>
                  <a:gd name="T36" fmla="*/ 61 w 196"/>
                  <a:gd name="T37" fmla="*/ 278 h 280"/>
                  <a:gd name="T38" fmla="*/ 48 w 196"/>
                  <a:gd name="T39" fmla="*/ 266 h 280"/>
                  <a:gd name="T40" fmla="*/ 32 w 196"/>
                  <a:gd name="T41" fmla="*/ 255 h 280"/>
                  <a:gd name="T42" fmla="*/ 13 w 196"/>
                  <a:gd name="T43" fmla="*/ 219 h 280"/>
                  <a:gd name="T44" fmla="*/ 4 w 196"/>
                  <a:gd name="T45" fmla="*/ 188 h 280"/>
                  <a:gd name="T46" fmla="*/ 0 w 196"/>
                  <a:gd name="T47" fmla="*/ 165 h 280"/>
                  <a:gd name="T48" fmla="*/ 4 w 196"/>
                  <a:gd name="T49" fmla="*/ 147 h 280"/>
                  <a:gd name="T50" fmla="*/ 13 w 196"/>
                  <a:gd name="T51" fmla="*/ 129 h 280"/>
                  <a:gd name="T52" fmla="*/ 32 w 196"/>
                  <a:gd name="T53" fmla="*/ 108 h 280"/>
                  <a:gd name="T54" fmla="*/ 57 w 196"/>
                  <a:gd name="T55" fmla="*/ 94 h 280"/>
                  <a:gd name="T56" fmla="*/ 79 w 196"/>
                  <a:gd name="T57" fmla="*/ 88 h 280"/>
                  <a:gd name="T58" fmla="*/ 95 w 196"/>
                  <a:gd name="T59" fmla="*/ 75 h 280"/>
                  <a:gd name="T60" fmla="*/ 105 w 196"/>
                  <a:gd name="T61" fmla="*/ 49 h 280"/>
                  <a:gd name="T62" fmla="*/ 118 w 196"/>
                  <a:gd name="T63" fmla="*/ 20 h 280"/>
                  <a:gd name="T64" fmla="*/ 130 w 196"/>
                  <a:gd name="T65"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280">
                    <a:moveTo>
                      <a:pt x="130" y="4"/>
                    </a:moveTo>
                    <a:lnTo>
                      <a:pt x="168" y="0"/>
                    </a:lnTo>
                    <a:lnTo>
                      <a:pt x="187" y="4"/>
                    </a:lnTo>
                    <a:lnTo>
                      <a:pt x="196" y="20"/>
                    </a:lnTo>
                    <a:lnTo>
                      <a:pt x="196" y="40"/>
                    </a:lnTo>
                    <a:lnTo>
                      <a:pt x="193" y="63"/>
                    </a:lnTo>
                    <a:lnTo>
                      <a:pt x="187" y="88"/>
                    </a:lnTo>
                    <a:lnTo>
                      <a:pt x="177" y="112"/>
                    </a:lnTo>
                    <a:lnTo>
                      <a:pt x="175" y="131"/>
                    </a:lnTo>
                    <a:lnTo>
                      <a:pt x="175" y="169"/>
                    </a:lnTo>
                    <a:lnTo>
                      <a:pt x="171" y="206"/>
                    </a:lnTo>
                    <a:lnTo>
                      <a:pt x="164" y="239"/>
                    </a:lnTo>
                    <a:lnTo>
                      <a:pt x="155" y="261"/>
                    </a:lnTo>
                    <a:lnTo>
                      <a:pt x="148" y="264"/>
                    </a:lnTo>
                    <a:lnTo>
                      <a:pt x="139" y="268"/>
                    </a:lnTo>
                    <a:lnTo>
                      <a:pt x="120" y="274"/>
                    </a:lnTo>
                    <a:lnTo>
                      <a:pt x="102" y="280"/>
                    </a:lnTo>
                    <a:lnTo>
                      <a:pt x="79" y="280"/>
                    </a:lnTo>
                    <a:lnTo>
                      <a:pt x="61" y="278"/>
                    </a:lnTo>
                    <a:lnTo>
                      <a:pt x="48" y="266"/>
                    </a:lnTo>
                    <a:lnTo>
                      <a:pt x="32" y="255"/>
                    </a:lnTo>
                    <a:lnTo>
                      <a:pt x="13" y="219"/>
                    </a:lnTo>
                    <a:lnTo>
                      <a:pt x="4" y="188"/>
                    </a:lnTo>
                    <a:lnTo>
                      <a:pt x="0" y="165"/>
                    </a:lnTo>
                    <a:lnTo>
                      <a:pt x="4" y="147"/>
                    </a:lnTo>
                    <a:lnTo>
                      <a:pt x="13" y="129"/>
                    </a:lnTo>
                    <a:lnTo>
                      <a:pt x="32" y="108"/>
                    </a:lnTo>
                    <a:lnTo>
                      <a:pt x="57" y="94"/>
                    </a:lnTo>
                    <a:lnTo>
                      <a:pt x="79" y="88"/>
                    </a:lnTo>
                    <a:lnTo>
                      <a:pt x="95" y="75"/>
                    </a:lnTo>
                    <a:lnTo>
                      <a:pt x="105" y="49"/>
                    </a:lnTo>
                    <a:lnTo>
                      <a:pt x="118" y="20"/>
                    </a:lnTo>
                    <a:lnTo>
                      <a:pt x="130" y="4"/>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grpSp>
        <p:grpSp>
          <p:nvGrpSpPr>
            <p:cNvPr id="7203" name="Group 26"/>
            <p:cNvGrpSpPr/>
            <p:nvPr/>
          </p:nvGrpSpPr>
          <p:grpSpPr>
            <a:xfrm>
              <a:off x="608" y="1811"/>
              <a:ext cx="4593" cy="1609"/>
              <a:chOff x="608" y="1811"/>
              <a:chExt cx="4593" cy="1609"/>
            </a:xfrm>
          </p:grpSpPr>
          <p:sp>
            <p:nvSpPr>
              <p:cNvPr id="18" name="Freeform 27"/>
              <p:cNvSpPr>
                <a:spLocks noChangeArrowheads="1"/>
              </p:cNvSpPr>
              <p:nvPr/>
            </p:nvSpPr>
            <p:spPr bwMode="auto">
              <a:xfrm>
                <a:off x="1706" y="2755"/>
                <a:ext cx="563" cy="665"/>
              </a:xfrm>
              <a:custGeom>
                <a:avLst/>
                <a:gdLst>
                  <a:gd name="T0" fmla="*/ 0 w 1136"/>
                  <a:gd name="T1" fmla="*/ 221 h 1328"/>
                  <a:gd name="T2" fmla="*/ 54 w 1136"/>
                  <a:gd name="T3" fmla="*/ 395 h 1328"/>
                  <a:gd name="T4" fmla="*/ 148 w 1136"/>
                  <a:gd name="T5" fmla="*/ 467 h 1328"/>
                  <a:gd name="T6" fmla="*/ 225 w 1136"/>
                  <a:gd name="T7" fmla="*/ 534 h 1328"/>
                  <a:gd name="T8" fmla="*/ 258 w 1136"/>
                  <a:gd name="T9" fmla="*/ 667 h 1328"/>
                  <a:gd name="T10" fmla="*/ 218 w 1136"/>
                  <a:gd name="T11" fmla="*/ 831 h 1328"/>
                  <a:gd name="T12" fmla="*/ 205 w 1136"/>
                  <a:gd name="T13" fmla="*/ 952 h 1328"/>
                  <a:gd name="T14" fmla="*/ 189 w 1136"/>
                  <a:gd name="T15" fmla="*/ 1058 h 1328"/>
                  <a:gd name="T16" fmla="*/ 159 w 1136"/>
                  <a:gd name="T17" fmla="*/ 1138 h 1328"/>
                  <a:gd name="T18" fmla="*/ 177 w 1136"/>
                  <a:gd name="T19" fmla="*/ 1222 h 1328"/>
                  <a:gd name="T20" fmla="*/ 258 w 1136"/>
                  <a:gd name="T21" fmla="*/ 1312 h 1328"/>
                  <a:gd name="T22" fmla="*/ 312 w 1136"/>
                  <a:gd name="T23" fmla="*/ 1326 h 1328"/>
                  <a:gd name="T24" fmla="*/ 367 w 1136"/>
                  <a:gd name="T25" fmla="*/ 1328 h 1328"/>
                  <a:gd name="T26" fmla="*/ 392 w 1136"/>
                  <a:gd name="T27" fmla="*/ 1312 h 1328"/>
                  <a:gd name="T28" fmla="*/ 356 w 1136"/>
                  <a:gd name="T29" fmla="*/ 1287 h 1328"/>
                  <a:gd name="T30" fmla="*/ 326 w 1136"/>
                  <a:gd name="T31" fmla="*/ 1222 h 1328"/>
                  <a:gd name="T32" fmla="*/ 360 w 1136"/>
                  <a:gd name="T33" fmla="*/ 1130 h 1328"/>
                  <a:gd name="T34" fmla="*/ 445 w 1136"/>
                  <a:gd name="T35" fmla="*/ 1074 h 1328"/>
                  <a:gd name="T36" fmla="*/ 492 w 1136"/>
                  <a:gd name="T37" fmla="*/ 997 h 1328"/>
                  <a:gd name="T38" fmla="*/ 556 w 1136"/>
                  <a:gd name="T39" fmla="*/ 956 h 1328"/>
                  <a:gd name="T40" fmla="*/ 625 w 1136"/>
                  <a:gd name="T41" fmla="*/ 915 h 1328"/>
                  <a:gd name="T42" fmla="*/ 679 w 1136"/>
                  <a:gd name="T43" fmla="*/ 868 h 1328"/>
                  <a:gd name="T44" fmla="*/ 732 w 1136"/>
                  <a:gd name="T45" fmla="*/ 819 h 1328"/>
                  <a:gd name="T46" fmla="*/ 764 w 1136"/>
                  <a:gd name="T47" fmla="*/ 780 h 1328"/>
                  <a:gd name="T48" fmla="*/ 784 w 1136"/>
                  <a:gd name="T49" fmla="*/ 731 h 1328"/>
                  <a:gd name="T50" fmla="*/ 805 w 1136"/>
                  <a:gd name="T51" fmla="*/ 696 h 1328"/>
                  <a:gd name="T52" fmla="*/ 866 w 1136"/>
                  <a:gd name="T53" fmla="*/ 686 h 1328"/>
                  <a:gd name="T54" fmla="*/ 937 w 1136"/>
                  <a:gd name="T55" fmla="*/ 667 h 1328"/>
                  <a:gd name="T56" fmla="*/ 1005 w 1136"/>
                  <a:gd name="T57" fmla="*/ 651 h 1328"/>
                  <a:gd name="T58" fmla="*/ 1047 w 1136"/>
                  <a:gd name="T59" fmla="*/ 604 h 1328"/>
                  <a:gd name="T60" fmla="*/ 1099 w 1136"/>
                  <a:gd name="T61" fmla="*/ 501 h 1328"/>
                  <a:gd name="T62" fmla="*/ 1124 w 1136"/>
                  <a:gd name="T63" fmla="*/ 422 h 1328"/>
                  <a:gd name="T64" fmla="*/ 1129 w 1136"/>
                  <a:gd name="T65" fmla="*/ 358 h 1328"/>
                  <a:gd name="T66" fmla="*/ 1099 w 1136"/>
                  <a:gd name="T67" fmla="*/ 319 h 1328"/>
                  <a:gd name="T68" fmla="*/ 1047 w 1136"/>
                  <a:gd name="T69" fmla="*/ 305 h 1328"/>
                  <a:gd name="T70" fmla="*/ 1005 w 1136"/>
                  <a:gd name="T71" fmla="*/ 285 h 1328"/>
                  <a:gd name="T72" fmla="*/ 972 w 1136"/>
                  <a:gd name="T73" fmla="*/ 250 h 1328"/>
                  <a:gd name="T74" fmla="*/ 924 w 1136"/>
                  <a:gd name="T75" fmla="*/ 240 h 1328"/>
                  <a:gd name="T76" fmla="*/ 878 w 1136"/>
                  <a:gd name="T77" fmla="*/ 240 h 1328"/>
                  <a:gd name="T78" fmla="*/ 834 w 1136"/>
                  <a:gd name="T79" fmla="*/ 227 h 1328"/>
                  <a:gd name="T80" fmla="*/ 780 w 1136"/>
                  <a:gd name="T81" fmla="*/ 172 h 1328"/>
                  <a:gd name="T82" fmla="*/ 720 w 1136"/>
                  <a:gd name="T83" fmla="*/ 127 h 1328"/>
                  <a:gd name="T84" fmla="*/ 622 w 1136"/>
                  <a:gd name="T85" fmla="*/ 82 h 1328"/>
                  <a:gd name="T86" fmla="*/ 492 w 1136"/>
                  <a:gd name="T87" fmla="*/ 41 h 1328"/>
                  <a:gd name="T88" fmla="*/ 385 w 1136"/>
                  <a:gd name="T89" fmla="*/ 33 h 1328"/>
                  <a:gd name="T90" fmla="*/ 312 w 1136"/>
                  <a:gd name="T91" fmla="*/ 25 h 1328"/>
                  <a:gd name="T92" fmla="*/ 271 w 1136"/>
                  <a:gd name="T93" fmla="*/ 25 h 1328"/>
                  <a:gd name="T94" fmla="*/ 230 w 1136"/>
                  <a:gd name="T95" fmla="*/ 14 h 1328"/>
                  <a:gd name="T96" fmla="*/ 189 w 1136"/>
                  <a:gd name="T97" fmla="*/ 0 h 1328"/>
                  <a:gd name="T98" fmla="*/ 143 w 1136"/>
                  <a:gd name="T99" fmla="*/ 19 h 1328"/>
                  <a:gd name="T100" fmla="*/ 91 w 1136"/>
                  <a:gd name="T101" fmla="*/ 57 h 1328"/>
                  <a:gd name="T102" fmla="*/ 50 w 1136"/>
                  <a:gd name="T103" fmla="*/ 7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1328">
                    <a:moveTo>
                      <a:pt x="38" y="84"/>
                    </a:moveTo>
                    <a:lnTo>
                      <a:pt x="16" y="141"/>
                    </a:lnTo>
                    <a:lnTo>
                      <a:pt x="0" y="221"/>
                    </a:lnTo>
                    <a:lnTo>
                      <a:pt x="4" y="303"/>
                    </a:lnTo>
                    <a:lnTo>
                      <a:pt x="29" y="372"/>
                    </a:lnTo>
                    <a:lnTo>
                      <a:pt x="54" y="395"/>
                    </a:lnTo>
                    <a:lnTo>
                      <a:pt x="86" y="420"/>
                    </a:lnTo>
                    <a:lnTo>
                      <a:pt x="118" y="442"/>
                    </a:lnTo>
                    <a:lnTo>
                      <a:pt x="148" y="467"/>
                    </a:lnTo>
                    <a:lnTo>
                      <a:pt x="177" y="489"/>
                    </a:lnTo>
                    <a:lnTo>
                      <a:pt x="209" y="510"/>
                    </a:lnTo>
                    <a:lnTo>
                      <a:pt x="225" y="534"/>
                    </a:lnTo>
                    <a:lnTo>
                      <a:pt x="241" y="557"/>
                    </a:lnTo>
                    <a:lnTo>
                      <a:pt x="257" y="608"/>
                    </a:lnTo>
                    <a:lnTo>
                      <a:pt x="258" y="667"/>
                    </a:lnTo>
                    <a:lnTo>
                      <a:pt x="253" y="726"/>
                    </a:lnTo>
                    <a:lnTo>
                      <a:pt x="234" y="790"/>
                    </a:lnTo>
                    <a:lnTo>
                      <a:pt x="218" y="831"/>
                    </a:lnTo>
                    <a:lnTo>
                      <a:pt x="212" y="870"/>
                    </a:lnTo>
                    <a:lnTo>
                      <a:pt x="209" y="913"/>
                    </a:lnTo>
                    <a:lnTo>
                      <a:pt x="205" y="952"/>
                    </a:lnTo>
                    <a:lnTo>
                      <a:pt x="200" y="990"/>
                    </a:lnTo>
                    <a:lnTo>
                      <a:pt x="196" y="1027"/>
                    </a:lnTo>
                    <a:lnTo>
                      <a:pt x="189" y="1058"/>
                    </a:lnTo>
                    <a:lnTo>
                      <a:pt x="184" y="1084"/>
                    </a:lnTo>
                    <a:lnTo>
                      <a:pt x="168" y="1111"/>
                    </a:lnTo>
                    <a:lnTo>
                      <a:pt x="159" y="1138"/>
                    </a:lnTo>
                    <a:lnTo>
                      <a:pt x="148" y="1166"/>
                    </a:lnTo>
                    <a:lnTo>
                      <a:pt x="161" y="1195"/>
                    </a:lnTo>
                    <a:lnTo>
                      <a:pt x="177" y="1222"/>
                    </a:lnTo>
                    <a:lnTo>
                      <a:pt x="205" y="1260"/>
                    </a:lnTo>
                    <a:lnTo>
                      <a:pt x="230" y="1293"/>
                    </a:lnTo>
                    <a:lnTo>
                      <a:pt x="258" y="1312"/>
                    </a:lnTo>
                    <a:lnTo>
                      <a:pt x="278" y="1316"/>
                    </a:lnTo>
                    <a:lnTo>
                      <a:pt x="294" y="1320"/>
                    </a:lnTo>
                    <a:lnTo>
                      <a:pt x="312" y="1326"/>
                    </a:lnTo>
                    <a:lnTo>
                      <a:pt x="331" y="1326"/>
                    </a:lnTo>
                    <a:lnTo>
                      <a:pt x="353" y="1328"/>
                    </a:lnTo>
                    <a:lnTo>
                      <a:pt x="367" y="1328"/>
                    </a:lnTo>
                    <a:lnTo>
                      <a:pt x="381" y="1326"/>
                    </a:lnTo>
                    <a:lnTo>
                      <a:pt x="392" y="1322"/>
                    </a:lnTo>
                    <a:lnTo>
                      <a:pt x="392" y="1312"/>
                    </a:lnTo>
                    <a:lnTo>
                      <a:pt x="381" y="1307"/>
                    </a:lnTo>
                    <a:lnTo>
                      <a:pt x="372" y="1301"/>
                    </a:lnTo>
                    <a:lnTo>
                      <a:pt x="356" y="1287"/>
                    </a:lnTo>
                    <a:lnTo>
                      <a:pt x="340" y="1271"/>
                    </a:lnTo>
                    <a:lnTo>
                      <a:pt x="331" y="1252"/>
                    </a:lnTo>
                    <a:lnTo>
                      <a:pt x="326" y="1222"/>
                    </a:lnTo>
                    <a:lnTo>
                      <a:pt x="328" y="1187"/>
                    </a:lnTo>
                    <a:lnTo>
                      <a:pt x="340" y="1152"/>
                    </a:lnTo>
                    <a:lnTo>
                      <a:pt x="360" y="1130"/>
                    </a:lnTo>
                    <a:lnTo>
                      <a:pt x="385" y="1113"/>
                    </a:lnTo>
                    <a:lnTo>
                      <a:pt x="413" y="1095"/>
                    </a:lnTo>
                    <a:lnTo>
                      <a:pt x="445" y="1074"/>
                    </a:lnTo>
                    <a:lnTo>
                      <a:pt x="461" y="1048"/>
                    </a:lnTo>
                    <a:lnTo>
                      <a:pt x="477" y="1021"/>
                    </a:lnTo>
                    <a:lnTo>
                      <a:pt x="492" y="997"/>
                    </a:lnTo>
                    <a:lnTo>
                      <a:pt x="508" y="974"/>
                    </a:lnTo>
                    <a:lnTo>
                      <a:pt x="531" y="966"/>
                    </a:lnTo>
                    <a:lnTo>
                      <a:pt x="556" y="956"/>
                    </a:lnTo>
                    <a:lnTo>
                      <a:pt x="581" y="949"/>
                    </a:lnTo>
                    <a:lnTo>
                      <a:pt x="602" y="935"/>
                    </a:lnTo>
                    <a:lnTo>
                      <a:pt x="625" y="915"/>
                    </a:lnTo>
                    <a:lnTo>
                      <a:pt x="645" y="898"/>
                    </a:lnTo>
                    <a:lnTo>
                      <a:pt x="663" y="884"/>
                    </a:lnTo>
                    <a:lnTo>
                      <a:pt x="679" y="868"/>
                    </a:lnTo>
                    <a:lnTo>
                      <a:pt x="698" y="853"/>
                    </a:lnTo>
                    <a:lnTo>
                      <a:pt x="714" y="837"/>
                    </a:lnTo>
                    <a:lnTo>
                      <a:pt x="732" y="819"/>
                    </a:lnTo>
                    <a:lnTo>
                      <a:pt x="745" y="804"/>
                    </a:lnTo>
                    <a:lnTo>
                      <a:pt x="755" y="792"/>
                    </a:lnTo>
                    <a:lnTo>
                      <a:pt x="764" y="780"/>
                    </a:lnTo>
                    <a:lnTo>
                      <a:pt x="780" y="767"/>
                    </a:lnTo>
                    <a:lnTo>
                      <a:pt x="786" y="751"/>
                    </a:lnTo>
                    <a:lnTo>
                      <a:pt x="784" y="731"/>
                    </a:lnTo>
                    <a:lnTo>
                      <a:pt x="780" y="714"/>
                    </a:lnTo>
                    <a:lnTo>
                      <a:pt x="786" y="700"/>
                    </a:lnTo>
                    <a:lnTo>
                      <a:pt x="805" y="696"/>
                    </a:lnTo>
                    <a:lnTo>
                      <a:pt x="826" y="690"/>
                    </a:lnTo>
                    <a:lnTo>
                      <a:pt x="843" y="690"/>
                    </a:lnTo>
                    <a:lnTo>
                      <a:pt x="866" y="686"/>
                    </a:lnTo>
                    <a:lnTo>
                      <a:pt x="887" y="683"/>
                    </a:lnTo>
                    <a:lnTo>
                      <a:pt x="912" y="675"/>
                    </a:lnTo>
                    <a:lnTo>
                      <a:pt x="937" y="667"/>
                    </a:lnTo>
                    <a:lnTo>
                      <a:pt x="964" y="665"/>
                    </a:lnTo>
                    <a:lnTo>
                      <a:pt x="985" y="663"/>
                    </a:lnTo>
                    <a:lnTo>
                      <a:pt x="1005" y="651"/>
                    </a:lnTo>
                    <a:lnTo>
                      <a:pt x="1019" y="640"/>
                    </a:lnTo>
                    <a:lnTo>
                      <a:pt x="1033" y="626"/>
                    </a:lnTo>
                    <a:lnTo>
                      <a:pt x="1047" y="604"/>
                    </a:lnTo>
                    <a:lnTo>
                      <a:pt x="1067" y="569"/>
                    </a:lnTo>
                    <a:lnTo>
                      <a:pt x="1083" y="532"/>
                    </a:lnTo>
                    <a:lnTo>
                      <a:pt x="1099" y="501"/>
                    </a:lnTo>
                    <a:lnTo>
                      <a:pt x="1104" y="475"/>
                    </a:lnTo>
                    <a:lnTo>
                      <a:pt x="1117" y="450"/>
                    </a:lnTo>
                    <a:lnTo>
                      <a:pt x="1124" y="422"/>
                    </a:lnTo>
                    <a:lnTo>
                      <a:pt x="1129" y="403"/>
                    </a:lnTo>
                    <a:lnTo>
                      <a:pt x="1136" y="383"/>
                    </a:lnTo>
                    <a:lnTo>
                      <a:pt x="1129" y="358"/>
                    </a:lnTo>
                    <a:lnTo>
                      <a:pt x="1120" y="334"/>
                    </a:lnTo>
                    <a:lnTo>
                      <a:pt x="1108" y="321"/>
                    </a:lnTo>
                    <a:lnTo>
                      <a:pt x="1099" y="319"/>
                    </a:lnTo>
                    <a:lnTo>
                      <a:pt x="1083" y="311"/>
                    </a:lnTo>
                    <a:lnTo>
                      <a:pt x="1067" y="309"/>
                    </a:lnTo>
                    <a:lnTo>
                      <a:pt x="1047" y="305"/>
                    </a:lnTo>
                    <a:lnTo>
                      <a:pt x="1033" y="301"/>
                    </a:lnTo>
                    <a:lnTo>
                      <a:pt x="1013" y="291"/>
                    </a:lnTo>
                    <a:lnTo>
                      <a:pt x="1005" y="285"/>
                    </a:lnTo>
                    <a:lnTo>
                      <a:pt x="997" y="278"/>
                    </a:lnTo>
                    <a:lnTo>
                      <a:pt x="985" y="262"/>
                    </a:lnTo>
                    <a:lnTo>
                      <a:pt x="972" y="250"/>
                    </a:lnTo>
                    <a:lnTo>
                      <a:pt x="953" y="242"/>
                    </a:lnTo>
                    <a:lnTo>
                      <a:pt x="935" y="240"/>
                    </a:lnTo>
                    <a:lnTo>
                      <a:pt x="924" y="240"/>
                    </a:lnTo>
                    <a:lnTo>
                      <a:pt x="908" y="240"/>
                    </a:lnTo>
                    <a:lnTo>
                      <a:pt x="894" y="240"/>
                    </a:lnTo>
                    <a:lnTo>
                      <a:pt x="878" y="240"/>
                    </a:lnTo>
                    <a:lnTo>
                      <a:pt x="859" y="239"/>
                    </a:lnTo>
                    <a:lnTo>
                      <a:pt x="843" y="233"/>
                    </a:lnTo>
                    <a:lnTo>
                      <a:pt x="834" y="227"/>
                    </a:lnTo>
                    <a:lnTo>
                      <a:pt x="821" y="221"/>
                    </a:lnTo>
                    <a:lnTo>
                      <a:pt x="805" y="201"/>
                    </a:lnTo>
                    <a:lnTo>
                      <a:pt x="780" y="172"/>
                    </a:lnTo>
                    <a:lnTo>
                      <a:pt x="757" y="151"/>
                    </a:lnTo>
                    <a:lnTo>
                      <a:pt x="736" y="135"/>
                    </a:lnTo>
                    <a:lnTo>
                      <a:pt x="720" y="127"/>
                    </a:lnTo>
                    <a:lnTo>
                      <a:pt x="695" y="115"/>
                    </a:lnTo>
                    <a:lnTo>
                      <a:pt x="663" y="100"/>
                    </a:lnTo>
                    <a:lnTo>
                      <a:pt x="622" y="82"/>
                    </a:lnTo>
                    <a:lnTo>
                      <a:pt x="577" y="68"/>
                    </a:lnTo>
                    <a:lnTo>
                      <a:pt x="534" y="53"/>
                    </a:lnTo>
                    <a:lnTo>
                      <a:pt x="492" y="41"/>
                    </a:lnTo>
                    <a:lnTo>
                      <a:pt x="451" y="37"/>
                    </a:lnTo>
                    <a:lnTo>
                      <a:pt x="413" y="35"/>
                    </a:lnTo>
                    <a:lnTo>
                      <a:pt x="385" y="33"/>
                    </a:lnTo>
                    <a:lnTo>
                      <a:pt x="356" y="27"/>
                    </a:lnTo>
                    <a:lnTo>
                      <a:pt x="335" y="25"/>
                    </a:lnTo>
                    <a:lnTo>
                      <a:pt x="312" y="25"/>
                    </a:lnTo>
                    <a:lnTo>
                      <a:pt x="294" y="23"/>
                    </a:lnTo>
                    <a:lnTo>
                      <a:pt x="283" y="23"/>
                    </a:lnTo>
                    <a:lnTo>
                      <a:pt x="271" y="25"/>
                    </a:lnTo>
                    <a:lnTo>
                      <a:pt x="258" y="25"/>
                    </a:lnTo>
                    <a:lnTo>
                      <a:pt x="242" y="21"/>
                    </a:lnTo>
                    <a:lnTo>
                      <a:pt x="230" y="14"/>
                    </a:lnTo>
                    <a:lnTo>
                      <a:pt x="218" y="6"/>
                    </a:lnTo>
                    <a:lnTo>
                      <a:pt x="205" y="2"/>
                    </a:lnTo>
                    <a:lnTo>
                      <a:pt x="189" y="0"/>
                    </a:lnTo>
                    <a:lnTo>
                      <a:pt x="171" y="4"/>
                    </a:lnTo>
                    <a:lnTo>
                      <a:pt x="159" y="8"/>
                    </a:lnTo>
                    <a:lnTo>
                      <a:pt x="143" y="19"/>
                    </a:lnTo>
                    <a:lnTo>
                      <a:pt x="123" y="35"/>
                    </a:lnTo>
                    <a:lnTo>
                      <a:pt x="111" y="45"/>
                    </a:lnTo>
                    <a:lnTo>
                      <a:pt x="91" y="57"/>
                    </a:lnTo>
                    <a:lnTo>
                      <a:pt x="86" y="59"/>
                    </a:lnTo>
                    <a:lnTo>
                      <a:pt x="70" y="62"/>
                    </a:lnTo>
                    <a:lnTo>
                      <a:pt x="50" y="74"/>
                    </a:lnTo>
                    <a:lnTo>
                      <a:pt x="38" y="84"/>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19" name="Freeform 28"/>
              <p:cNvSpPr>
                <a:spLocks noChangeArrowheads="1"/>
              </p:cNvSpPr>
              <p:nvPr/>
            </p:nvSpPr>
            <p:spPr bwMode="auto">
              <a:xfrm>
                <a:off x="608" y="2057"/>
                <a:ext cx="1432" cy="743"/>
              </a:xfrm>
              <a:custGeom>
                <a:avLst/>
                <a:gdLst>
                  <a:gd name="T0" fmla="*/ 1942 w 2870"/>
                  <a:gd name="T1" fmla="*/ 1103 h 1485"/>
                  <a:gd name="T2" fmla="*/ 1810 w 2870"/>
                  <a:gd name="T3" fmla="*/ 1141 h 1485"/>
                  <a:gd name="T4" fmla="*/ 1885 w 2870"/>
                  <a:gd name="T5" fmla="*/ 1276 h 1485"/>
                  <a:gd name="T6" fmla="*/ 2006 w 2870"/>
                  <a:gd name="T7" fmla="*/ 1240 h 1485"/>
                  <a:gd name="T8" fmla="*/ 2053 w 2870"/>
                  <a:gd name="T9" fmla="*/ 1325 h 1485"/>
                  <a:gd name="T10" fmla="*/ 2159 w 2870"/>
                  <a:gd name="T11" fmla="*/ 1438 h 1485"/>
                  <a:gd name="T12" fmla="*/ 2273 w 2870"/>
                  <a:gd name="T13" fmla="*/ 1459 h 1485"/>
                  <a:gd name="T14" fmla="*/ 2195 w 2870"/>
                  <a:gd name="T15" fmla="*/ 1483 h 1485"/>
                  <a:gd name="T16" fmla="*/ 2072 w 2870"/>
                  <a:gd name="T17" fmla="*/ 1442 h 1485"/>
                  <a:gd name="T18" fmla="*/ 1939 w 2870"/>
                  <a:gd name="T19" fmla="*/ 1368 h 1485"/>
                  <a:gd name="T20" fmla="*/ 1762 w 2870"/>
                  <a:gd name="T21" fmla="*/ 1319 h 1485"/>
                  <a:gd name="T22" fmla="*/ 1627 w 2870"/>
                  <a:gd name="T23" fmla="*/ 1238 h 1485"/>
                  <a:gd name="T24" fmla="*/ 1485 w 2870"/>
                  <a:gd name="T25" fmla="*/ 1178 h 1485"/>
                  <a:gd name="T26" fmla="*/ 1299 w 2870"/>
                  <a:gd name="T27" fmla="*/ 1068 h 1485"/>
                  <a:gd name="T28" fmla="*/ 1214 w 2870"/>
                  <a:gd name="T29" fmla="*/ 943 h 1485"/>
                  <a:gd name="T30" fmla="*/ 1125 w 2870"/>
                  <a:gd name="T31" fmla="*/ 779 h 1485"/>
                  <a:gd name="T32" fmla="*/ 1082 w 2870"/>
                  <a:gd name="T33" fmla="*/ 593 h 1485"/>
                  <a:gd name="T34" fmla="*/ 940 w 2870"/>
                  <a:gd name="T35" fmla="*/ 476 h 1485"/>
                  <a:gd name="T36" fmla="*/ 794 w 2870"/>
                  <a:gd name="T37" fmla="*/ 446 h 1485"/>
                  <a:gd name="T38" fmla="*/ 649 w 2870"/>
                  <a:gd name="T39" fmla="*/ 413 h 1485"/>
                  <a:gd name="T40" fmla="*/ 507 w 2870"/>
                  <a:gd name="T41" fmla="*/ 386 h 1485"/>
                  <a:gd name="T42" fmla="*/ 331 w 2870"/>
                  <a:gd name="T43" fmla="*/ 421 h 1485"/>
                  <a:gd name="T44" fmla="*/ 170 w 2870"/>
                  <a:gd name="T45" fmla="*/ 446 h 1485"/>
                  <a:gd name="T46" fmla="*/ 122 w 2870"/>
                  <a:gd name="T47" fmla="*/ 282 h 1485"/>
                  <a:gd name="T48" fmla="*/ 8 w 2870"/>
                  <a:gd name="T49" fmla="*/ 206 h 1485"/>
                  <a:gd name="T50" fmla="*/ 192 w 2870"/>
                  <a:gd name="T51" fmla="*/ 77 h 1485"/>
                  <a:gd name="T52" fmla="*/ 527 w 2870"/>
                  <a:gd name="T53" fmla="*/ 90 h 1485"/>
                  <a:gd name="T54" fmla="*/ 703 w 2870"/>
                  <a:gd name="T55" fmla="*/ 118 h 1485"/>
                  <a:gd name="T56" fmla="*/ 956 w 2870"/>
                  <a:gd name="T57" fmla="*/ 122 h 1485"/>
                  <a:gd name="T58" fmla="*/ 1164 w 2870"/>
                  <a:gd name="T59" fmla="*/ 131 h 1485"/>
                  <a:gd name="T60" fmla="*/ 1362 w 2870"/>
                  <a:gd name="T61" fmla="*/ 163 h 1485"/>
                  <a:gd name="T62" fmla="*/ 1623 w 2870"/>
                  <a:gd name="T63" fmla="*/ 176 h 1485"/>
                  <a:gd name="T64" fmla="*/ 1873 w 2870"/>
                  <a:gd name="T65" fmla="*/ 120 h 1485"/>
                  <a:gd name="T66" fmla="*/ 1839 w 2870"/>
                  <a:gd name="T67" fmla="*/ 20 h 1485"/>
                  <a:gd name="T68" fmla="*/ 1967 w 2870"/>
                  <a:gd name="T69" fmla="*/ 57 h 1485"/>
                  <a:gd name="T70" fmla="*/ 2106 w 2870"/>
                  <a:gd name="T71" fmla="*/ 118 h 1485"/>
                  <a:gd name="T72" fmla="*/ 2241 w 2870"/>
                  <a:gd name="T73" fmla="*/ 151 h 1485"/>
                  <a:gd name="T74" fmla="*/ 2138 w 2870"/>
                  <a:gd name="T75" fmla="*/ 192 h 1485"/>
                  <a:gd name="T76" fmla="*/ 1939 w 2870"/>
                  <a:gd name="T77" fmla="*/ 286 h 1485"/>
                  <a:gd name="T78" fmla="*/ 1958 w 2870"/>
                  <a:gd name="T79" fmla="*/ 476 h 1485"/>
                  <a:gd name="T80" fmla="*/ 2122 w 2870"/>
                  <a:gd name="T81" fmla="*/ 507 h 1485"/>
                  <a:gd name="T82" fmla="*/ 2220 w 2870"/>
                  <a:gd name="T83" fmla="*/ 558 h 1485"/>
                  <a:gd name="T84" fmla="*/ 2296 w 2870"/>
                  <a:gd name="T85" fmla="*/ 460 h 1485"/>
                  <a:gd name="T86" fmla="*/ 2286 w 2870"/>
                  <a:gd name="T87" fmla="*/ 352 h 1485"/>
                  <a:gd name="T88" fmla="*/ 2453 w 2870"/>
                  <a:gd name="T89" fmla="*/ 360 h 1485"/>
                  <a:gd name="T90" fmla="*/ 2587 w 2870"/>
                  <a:gd name="T91" fmla="*/ 384 h 1485"/>
                  <a:gd name="T92" fmla="*/ 2718 w 2870"/>
                  <a:gd name="T93" fmla="*/ 442 h 1485"/>
                  <a:gd name="T94" fmla="*/ 2829 w 2870"/>
                  <a:gd name="T95" fmla="*/ 524 h 1485"/>
                  <a:gd name="T96" fmla="*/ 2797 w 2870"/>
                  <a:gd name="T97" fmla="*/ 605 h 1485"/>
                  <a:gd name="T98" fmla="*/ 2697 w 2870"/>
                  <a:gd name="T99" fmla="*/ 669 h 1485"/>
                  <a:gd name="T100" fmla="*/ 2539 w 2870"/>
                  <a:gd name="T101" fmla="*/ 779 h 1485"/>
                  <a:gd name="T102" fmla="*/ 2419 w 2870"/>
                  <a:gd name="T103" fmla="*/ 861 h 1485"/>
                  <a:gd name="T104" fmla="*/ 2362 w 2870"/>
                  <a:gd name="T105" fmla="*/ 959 h 1485"/>
                  <a:gd name="T106" fmla="*/ 2273 w 2870"/>
                  <a:gd name="T107" fmla="*/ 1019 h 1485"/>
                  <a:gd name="T108" fmla="*/ 2211 w 2870"/>
                  <a:gd name="T109" fmla="*/ 1143 h 1485"/>
                  <a:gd name="T110" fmla="*/ 2118 w 2870"/>
                  <a:gd name="T111" fmla="*/ 1076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0" h="1485">
                    <a:moveTo>
                      <a:pt x="2097" y="1078"/>
                    </a:moveTo>
                    <a:lnTo>
                      <a:pt x="2072" y="1080"/>
                    </a:lnTo>
                    <a:lnTo>
                      <a:pt x="2049" y="1074"/>
                    </a:lnTo>
                    <a:lnTo>
                      <a:pt x="2028" y="1068"/>
                    </a:lnTo>
                    <a:lnTo>
                      <a:pt x="2003" y="1076"/>
                    </a:lnTo>
                    <a:lnTo>
                      <a:pt x="1978" y="1092"/>
                    </a:lnTo>
                    <a:lnTo>
                      <a:pt x="1962" y="1098"/>
                    </a:lnTo>
                    <a:lnTo>
                      <a:pt x="1942" y="1103"/>
                    </a:lnTo>
                    <a:lnTo>
                      <a:pt x="1921" y="1105"/>
                    </a:lnTo>
                    <a:lnTo>
                      <a:pt x="1908" y="1105"/>
                    </a:lnTo>
                    <a:lnTo>
                      <a:pt x="1889" y="1105"/>
                    </a:lnTo>
                    <a:lnTo>
                      <a:pt x="1869" y="1105"/>
                    </a:lnTo>
                    <a:lnTo>
                      <a:pt x="1851" y="1105"/>
                    </a:lnTo>
                    <a:lnTo>
                      <a:pt x="1839" y="1113"/>
                    </a:lnTo>
                    <a:lnTo>
                      <a:pt x="1823" y="1123"/>
                    </a:lnTo>
                    <a:lnTo>
                      <a:pt x="1810" y="1141"/>
                    </a:lnTo>
                    <a:lnTo>
                      <a:pt x="1800" y="1164"/>
                    </a:lnTo>
                    <a:lnTo>
                      <a:pt x="1798" y="1193"/>
                    </a:lnTo>
                    <a:lnTo>
                      <a:pt x="1800" y="1215"/>
                    </a:lnTo>
                    <a:lnTo>
                      <a:pt x="1816" y="1235"/>
                    </a:lnTo>
                    <a:lnTo>
                      <a:pt x="1832" y="1248"/>
                    </a:lnTo>
                    <a:lnTo>
                      <a:pt x="1848" y="1260"/>
                    </a:lnTo>
                    <a:lnTo>
                      <a:pt x="1867" y="1272"/>
                    </a:lnTo>
                    <a:lnTo>
                      <a:pt x="1885" y="1276"/>
                    </a:lnTo>
                    <a:lnTo>
                      <a:pt x="1898" y="1280"/>
                    </a:lnTo>
                    <a:lnTo>
                      <a:pt x="1914" y="1280"/>
                    </a:lnTo>
                    <a:lnTo>
                      <a:pt x="1930" y="1278"/>
                    </a:lnTo>
                    <a:lnTo>
                      <a:pt x="1942" y="1274"/>
                    </a:lnTo>
                    <a:lnTo>
                      <a:pt x="1962" y="1268"/>
                    </a:lnTo>
                    <a:lnTo>
                      <a:pt x="1978" y="1258"/>
                    </a:lnTo>
                    <a:lnTo>
                      <a:pt x="1990" y="1248"/>
                    </a:lnTo>
                    <a:lnTo>
                      <a:pt x="2006" y="1240"/>
                    </a:lnTo>
                    <a:lnTo>
                      <a:pt x="2019" y="1231"/>
                    </a:lnTo>
                    <a:lnTo>
                      <a:pt x="2040" y="1229"/>
                    </a:lnTo>
                    <a:lnTo>
                      <a:pt x="2053" y="1246"/>
                    </a:lnTo>
                    <a:lnTo>
                      <a:pt x="2053" y="1272"/>
                    </a:lnTo>
                    <a:lnTo>
                      <a:pt x="2040" y="1293"/>
                    </a:lnTo>
                    <a:lnTo>
                      <a:pt x="2031" y="1309"/>
                    </a:lnTo>
                    <a:lnTo>
                      <a:pt x="2036" y="1317"/>
                    </a:lnTo>
                    <a:lnTo>
                      <a:pt x="2053" y="1325"/>
                    </a:lnTo>
                    <a:lnTo>
                      <a:pt x="2076" y="1326"/>
                    </a:lnTo>
                    <a:lnTo>
                      <a:pt x="2097" y="1330"/>
                    </a:lnTo>
                    <a:lnTo>
                      <a:pt x="2118" y="1342"/>
                    </a:lnTo>
                    <a:lnTo>
                      <a:pt x="2138" y="1358"/>
                    </a:lnTo>
                    <a:lnTo>
                      <a:pt x="2150" y="1385"/>
                    </a:lnTo>
                    <a:lnTo>
                      <a:pt x="2154" y="1407"/>
                    </a:lnTo>
                    <a:lnTo>
                      <a:pt x="2158" y="1422"/>
                    </a:lnTo>
                    <a:lnTo>
                      <a:pt x="2159" y="1438"/>
                    </a:lnTo>
                    <a:lnTo>
                      <a:pt x="2174" y="1446"/>
                    </a:lnTo>
                    <a:lnTo>
                      <a:pt x="2186" y="1452"/>
                    </a:lnTo>
                    <a:lnTo>
                      <a:pt x="2207" y="1458"/>
                    </a:lnTo>
                    <a:lnTo>
                      <a:pt x="2229" y="1459"/>
                    </a:lnTo>
                    <a:lnTo>
                      <a:pt x="2248" y="1461"/>
                    </a:lnTo>
                    <a:lnTo>
                      <a:pt x="2264" y="1461"/>
                    </a:lnTo>
                    <a:lnTo>
                      <a:pt x="2270" y="1459"/>
                    </a:lnTo>
                    <a:lnTo>
                      <a:pt x="2273" y="1459"/>
                    </a:lnTo>
                    <a:lnTo>
                      <a:pt x="2273" y="1461"/>
                    </a:lnTo>
                    <a:lnTo>
                      <a:pt x="2270" y="1467"/>
                    </a:lnTo>
                    <a:lnTo>
                      <a:pt x="2264" y="1473"/>
                    </a:lnTo>
                    <a:lnTo>
                      <a:pt x="2252" y="1483"/>
                    </a:lnTo>
                    <a:lnTo>
                      <a:pt x="2239" y="1485"/>
                    </a:lnTo>
                    <a:lnTo>
                      <a:pt x="2227" y="1485"/>
                    </a:lnTo>
                    <a:lnTo>
                      <a:pt x="2207" y="1483"/>
                    </a:lnTo>
                    <a:lnTo>
                      <a:pt x="2195" y="1483"/>
                    </a:lnTo>
                    <a:lnTo>
                      <a:pt x="2175" y="1477"/>
                    </a:lnTo>
                    <a:lnTo>
                      <a:pt x="2158" y="1473"/>
                    </a:lnTo>
                    <a:lnTo>
                      <a:pt x="2138" y="1471"/>
                    </a:lnTo>
                    <a:lnTo>
                      <a:pt x="2129" y="1467"/>
                    </a:lnTo>
                    <a:lnTo>
                      <a:pt x="2122" y="1463"/>
                    </a:lnTo>
                    <a:lnTo>
                      <a:pt x="2110" y="1459"/>
                    </a:lnTo>
                    <a:lnTo>
                      <a:pt x="2090" y="1452"/>
                    </a:lnTo>
                    <a:lnTo>
                      <a:pt x="2072" y="1442"/>
                    </a:lnTo>
                    <a:lnTo>
                      <a:pt x="2044" y="1428"/>
                    </a:lnTo>
                    <a:lnTo>
                      <a:pt x="2024" y="1416"/>
                    </a:lnTo>
                    <a:lnTo>
                      <a:pt x="2008" y="1407"/>
                    </a:lnTo>
                    <a:lnTo>
                      <a:pt x="1999" y="1395"/>
                    </a:lnTo>
                    <a:lnTo>
                      <a:pt x="1987" y="1389"/>
                    </a:lnTo>
                    <a:lnTo>
                      <a:pt x="1978" y="1381"/>
                    </a:lnTo>
                    <a:lnTo>
                      <a:pt x="1962" y="1373"/>
                    </a:lnTo>
                    <a:lnTo>
                      <a:pt x="1939" y="1368"/>
                    </a:lnTo>
                    <a:lnTo>
                      <a:pt x="1910" y="1358"/>
                    </a:lnTo>
                    <a:lnTo>
                      <a:pt x="1889" y="1354"/>
                    </a:lnTo>
                    <a:lnTo>
                      <a:pt x="1864" y="1346"/>
                    </a:lnTo>
                    <a:lnTo>
                      <a:pt x="1842" y="1342"/>
                    </a:lnTo>
                    <a:lnTo>
                      <a:pt x="1819" y="1334"/>
                    </a:lnTo>
                    <a:lnTo>
                      <a:pt x="1798" y="1328"/>
                    </a:lnTo>
                    <a:lnTo>
                      <a:pt x="1778" y="1325"/>
                    </a:lnTo>
                    <a:lnTo>
                      <a:pt x="1762" y="1319"/>
                    </a:lnTo>
                    <a:lnTo>
                      <a:pt x="1744" y="1313"/>
                    </a:lnTo>
                    <a:lnTo>
                      <a:pt x="1725" y="1309"/>
                    </a:lnTo>
                    <a:lnTo>
                      <a:pt x="1705" y="1297"/>
                    </a:lnTo>
                    <a:lnTo>
                      <a:pt x="1689" y="1287"/>
                    </a:lnTo>
                    <a:lnTo>
                      <a:pt x="1671" y="1274"/>
                    </a:lnTo>
                    <a:lnTo>
                      <a:pt x="1655" y="1260"/>
                    </a:lnTo>
                    <a:lnTo>
                      <a:pt x="1643" y="1248"/>
                    </a:lnTo>
                    <a:lnTo>
                      <a:pt x="1627" y="1238"/>
                    </a:lnTo>
                    <a:lnTo>
                      <a:pt x="1622" y="1235"/>
                    </a:lnTo>
                    <a:lnTo>
                      <a:pt x="1606" y="1223"/>
                    </a:lnTo>
                    <a:lnTo>
                      <a:pt x="1586" y="1209"/>
                    </a:lnTo>
                    <a:lnTo>
                      <a:pt x="1570" y="1195"/>
                    </a:lnTo>
                    <a:lnTo>
                      <a:pt x="1542" y="1190"/>
                    </a:lnTo>
                    <a:lnTo>
                      <a:pt x="1525" y="1188"/>
                    </a:lnTo>
                    <a:lnTo>
                      <a:pt x="1508" y="1184"/>
                    </a:lnTo>
                    <a:lnTo>
                      <a:pt x="1485" y="1178"/>
                    </a:lnTo>
                    <a:lnTo>
                      <a:pt x="1463" y="1174"/>
                    </a:lnTo>
                    <a:lnTo>
                      <a:pt x="1442" y="1164"/>
                    </a:lnTo>
                    <a:lnTo>
                      <a:pt x="1419" y="1156"/>
                    </a:lnTo>
                    <a:lnTo>
                      <a:pt x="1403" y="1147"/>
                    </a:lnTo>
                    <a:lnTo>
                      <a:pt x="1385" y="1137"/>
                    </a:lnTo>
                    <a:lnTo>
                      <a:pt x="1349" y="1113"/>
                    </a:lnTo>
                    <a:lnTo>
                      <a:pt x="1321" y="1092"/>
                    </a:lnTo>
                    <a:lnTo>
                      <a:pt x="1299" y="1068"/>
                    </a:lnTo>
                    <a:lnTo>
                      <a:pt x="1290" y="1047"/>
                    </a:lnTo>
                    <a:lnTo>
                      <a:pt x="1276" y="1027"/>
                    </a:lnTo>
                    <a:lnTo>
                      <a:pt x="1271" y="1008"/>
                    </a:lnTo>
                    <a:lnTo>
                      <a:pt x="1262" y="988"/>
                    </a:lnTo>
                    <a:lnTo>
                      <a:pt x="1248" y="970"/>
                    </a:lnTo>
                    <a:lnTo>
                      <a:pt x="1242" y="963"/>
                    </a:lnTo>
                    <a:lnTo>
                      <a:pt x="1230" y="953"/>
                    </a:lnTo>
                    <a:lnTo>
                      <a:pt x="1214" y="943"/>
                    </a:lnTo>
                    <a:lnTo>
                      <a:pt x="1194" y="929"/>
                    </a:lnTo>
                    <a:lnTo>
                      <a:pt x="1176" y="922"/>
                    </a:lnTo>
                    <a:lnTo>
                      <a:pt x="1153" y="906"/>
                    </a:lnTo>
                    <a:lnTo>
                      <a:pt x="1141" y="892"/>
                    </a:lnTo>
                    <a:lnTo>
                      <a:pt x="1125" y="877"/>
                    </a:lnTo>
                    <a:lnTo>
                      <a:pt x="1116" y="845"/>
                    </a:lnTo>
                    <a:lnTo>
                      <a:pt x="1116" y="810"/>
                    </a:lnTo>
                    <a:lnTo>
                      <a:pt x="1125" y="779"/>
                    </a:lnTo>
                    <a:lnTo>
                      <a:pt x="1136" y="759"/>
                    </a:lnTo>
                    <a:lnTo>
                      <a:pt x="1141" y="738"/>
                    </a:lnTo>
                    <a:lnTo>
                      <a:pt x="1141" y="708"/>
                    </a:lnTo>
                    <a:lnTo>
                      <a:pt x="1136" y="673"/>
                    </a:lnTo>
                    <a:lnTo>
                      <a:pt x="1125" y="640"/>
                    </a:lnTo>
                    <a:lnTo>
                      <a:pt x="1111" y="616"/>
                    </a:lnTo>
                    <a:lnTo>
                      <a:pt x="1100" y="601"/>
                    </a:lnTo>
                    <a:lnTo>
                      <a:pt x="1082" y="593"/>
                    </a:lnTo>
                    <a:lnTo>
                      <a:pt x="1055" y="579"/>
                    </a:lnTo>
                    <a:lnTo>
                      <a:pt x="1034" y="564"/>
                    </a:lnTo>
                    <a:lnTo>
                      <a:pt x="1022" y="548"/>
                    </a:lnTo>
                    <a:lnTo>
                      <a:pt x="1009" y="534"/>
                    </a:lnTo>
                    <a:lnTo>
                      <a:pt x="1002" y="515"/>
                    </a:lnTo>
                    <a:lnTo>
                      <a:pt x="986" y="497"/>
                    </a:lnTo>
                    <a:lnTo>
                      <a:pt x="965" y="481"/>
                    </a:lnTo>
                    <a:lnTo>
                      <a:pt x="940" y="476"/>
                    </a:lnTo>
                    <a:lnTo>
                      <a:pt x="915" y="476"/>
                    </a:lnTo>
                    <a:lnTo>
                      <a:pt x="904" y="478"/>
                    </a:lnTo>
                    <a:lnTo>
                      <a:pt x="886" y="476"/>
                    </a:lnTo>
                    <a:lnTo>
                      <a:pt x="870" y="470"/>
                    </a:lnTo>
                    <a:lnTo>
                      <a:pt x="854" y="464"/>
                    </a:lnTo>
                    <a:lnTo>
                      <a:pt x="833" y="460"/>
                    </a:lnTo>
                    <a:lnTo>
                      <a:pt x="813" y="452"/>
                    </a:lnTo>
                    <a:lnTo>
                      <a:pt x="794" y="446"/>
                    </a:lnTo>
                    <a:lnTo>
                      <a:pt x="781" y="442"/>
                    </a:lnTo>
                    <a:lnTo>
                      <a:pt x="753" y="433"/>
                    </a:lnTo>
                    <a:lnTo>
                      <a:pt x="738" y="427"/>
                    </a:lnTo>
                    <a:lnTo>
                      <a:pt x="719" y="419"/>
                    </a:lnTo>
                    <a:lnTo>
                      <a:pt x="694" y="413"/>
                    </a:lnTo>
                    <a:lnTo>
                      <a:pt x="678" y="413"/>
                    </a:lnTo>
                    <a:lnTo>
                      <a:pt x="665" y="411"/>
                    </a:lnTo>
                    <a:lnTo>
                      <a:pt x="649" y="413"/>
                    </a:lnTo>
                    <a:lnTo>
                      <a:pt x="630" y="413"/>
                    </a:lnTo>
                    <a:lnTo>
                      <a:pt x="614" y="413"/>
                    </a:lnTo>
                    <a:lnTo>
                      <a:pt x="596" y="411"/>
                    </a:lnTo>
                    <a:lnTo>
                      <a:pt x="576" y="407"/>
                    </a:lnTo>
                    <a:lnTo>
                      <a:pt x="559" y="401"/>
                    </a:lnTo>
                    <a:lnTo>
                      <a:pt x="539" y="393"/>
                    </a:lnTo>
                    <a:lnTo>
                      <a:pt x="527" y="388"/>
                    </a:lnTo>
                    <a:lnTo>
                      <a:pt x="507" y="386"/>
                    </a:lnTo>
                    <a:lnTo>
                      <a:pt x="489" y="384"/>
                    </a:lnTo>
                    <a:lnTo>
                      <a:pt x="473" y="384"/>
                    </a:lnTo>
                    <a:lnTo>
                      <a:pt x="450" y="384"/>
                    </a:lnTo>
                    <a:lnTo>
                      <a:pt x="425" y="386"/>
                    </a:lnTo>
                    <a:lnTo>
                      <a:pt x="400" y="388"/>
                    </a:lnTo>
                    <a:lnTo>
                      <a:pt x="372" y="393"/>
                    </a:lnTo>
                    <a:lnTo>
                      <a:pt x="347" y="407"/>
                    </a:lnTo>
                    <a:lnTo>
                      <a:pt x="331" y="421"/>
                    </a:lnTo>
                    <a:lnTo>
                      <a:pt x="309" y="436"/>
                    </a:lnTo>
                    <a:lnTo>
                      <a:pt x="290" y="450"/>
                    </a:lnTo>
                    <a:lnTo>
                      <a:pt x="268" y="464"/>
                    </a:lnTo>
                    <a:lnTo>
                      <a:pt x="245" y="476"/>
                    </a:lnTo>
                    <a:lnTo>
                      <a:pt x="220" y="476"/>
                    </a:lnTo>
                    <a:lnTo>
                      <a:pt x="195" y="466"/>
                    </a:lnTo>
                    <a:lnTo>
                      <a:pt x="179" y="458"/>
                    </a:lnTo>
                    <a:lnTo>
                      <a:pt x="170" y="446"/>
                    </a:lnTo>
                    <a:lnTo>
                      <a:pt x="147" y="433"/>
                    </a:lnTo>
                    <a:lnTo>
                      <a:pt x="126" y="419"/>
                    </a:lnTo>
                    <a:lnTo>
                      <a:pt x="117" y="393"/>
                    </a:lnTo>
                    <a:lnTo>
                      <a:pt x="117" y="362"/>
                    </a:lnTo>
                    <a:lnTo>
                      <a:pt x="130" y="325"/>
                    </a:lnTo>
                    <a:lnTo>
                      <a:pt x="138" y="303"/>
                    </a:lnTo>
                    <a:lnTo>
                      <a:pt x="131" y="288"/>
                    </a:lnTo>
                    <a:lnTo>
                      <a:pt x="122" y="282"/>
                    </a:lnTo>
                    <a:lnTo>
                      <a:pt x="103" y="276"/>
                    </a:lnTo>
                    <a:lnTo>
                      <a:pt x="85" y="274"/>
                    </a:lnTo>
                    <a:lnTo>
                      <a:pt x="60" y="268"/>
                    </a:lnTo>
                    <a:lnTo>
                      <a:pt x="33" y="264"/>
                    </a:lnTo>
                    <a:lnTo>
                      <a:pt x="12" y="255"/>
                    </a:lnTo>
                    <a:lnTo>
                      <a:pt x="0" y="245"/>
                    </a:lnTo>
                    <a:lnTo>
                      <a:pt x="0" y="227"/>
                    </a:lnTo>
                    <a:lnTo>
                      <a:pt x="8" y="206"/>
                    </a:lnTo>
                    <a:lnTo>
                      <a:pt x="28" y="182"/>
                    </a:lnTo>
                    <a:lnTo>
                      <a:pt x="53" y="163"/>
                    </a:lnTo>
                    <a:lnTo>
                      <a:pt x="78" y="139"/>
                    </a:lnTo>
                    <a:lnTo>
                      <a:pt x="103" y="122"/>
                    </a:lnTo>
                    <a:lnTo>
                      <a:pt x="130" y="112"/>
                    </a:lnTo>
                    <a:lnTo>
                      <a:pt x="151" y="100"/>
                    </a:lnTo>
                    <a:lnTo>
                      <a:pt x="170" y="88"/>
                    </a:lnTo>
                    <a:lnTo>
                      <a:pt x="192" y="77"/>
                    </a:lnTo>
                    <a:lnTo>
                      <a:pt x="217" y="65"/>
                    </a:lnTo>
                    <a:lnTo>
                      <a:pt x="252" y="57"/>
                    </a:lnTo>
                    <a:lnTo>
                      <a:pt x="299" y="53"/>
                    </a:lnTo>
                    <a:lnTo>
                      <a:pt x="359" y="53"/>
                    </a:lnTo>
                    <a:lnTo>
                      <a:pt x="434" y="57"/>
                    </a:lnTo>
                    <a:lnTo>
                      <a:pt x="473" y="73"/>
                    </a:lnTo>
                    <a:lnTo>
                      <a:pt x="502" y="82"/>
                    </a:lnTo>
                    <a:lnTo>
                      <a:pt x="527" y="90"/>
                    </a:lnTo>
                    <a:lnTo>
                      <a:pt x="548" y="96"/>
                    </a:lnTo>
                    <a:lnTo>
                      <a:pt x="568" y="98"/>
                    </a:lnTo>
                    <a:lnTo>
                      <a:pt x="584" y="102"/>
                    </a:lnTo>
                    <a:lnTo>
                      <a:pt x="601" y="104"/>
                    </a:lnTo>
                    <a:lnTo>
                      <a:pt x="617" y="110"/>
                    </a:lnTo>
                    <a:lnTo>
                      <a:pt x="641" y="114"/>
                    </a:lnTo>
                    <a:lnTo>
                      <a:pt x="669" y="116"/>
                    </a:lnTo>
                    <a:lnTo>
                      <a:pt x="703" y="118"/>
                    </a:lnTo>
                    <a:lnTo>
                      <a:pt x="744" y="122"/>
                    </a:lnTo>
                    <a:lnTo>
                      <a:pt x="781" y="127"/>
                    </a:lnTo>
                    <a:lnTo>
                      <a:pt x="817" y="127"/>
                    </a:lnTo>
                    <a:lnTo>
                      <a:pt x="849" y="127"/>
                    </a:lnTo>
                    <a:lnTo>
                      <a:pt x="870" y="127"/>
                    </a:lnTo>
                    <a:lnTo>
                      <a:pt x="892" y="122"/>
                    </a:lnTo>
                    <a:lnTo>
                      <a:pt x="920" y="122"/>
                    </a:lnTo>
                    <a:lnTo>
                      <a:pt x="956" y="122"/>
                    </a:lnTo>
                    <a:lnTo>
                      <a:pt x="990" y="122"/>
                    </a:lnTo>
                    <a:lnTo>
                      <a:pt x="1027" y="122"/>
                    </a:lnTo>
                    <a:lnTo>
                      <a:pt x="1059" y="127"/>
                    </a:lnTo>
                    <a:lnTo>
                      <a:pt x="1087" y="127"/>
                    </a:lnTo>
                    <a:lnTo>
                      <a:pt x="1107" y="127"/>
                    </a:lnTo>
                    <a:lnTo>
                      <a:pt x="1123" y="127"/>
                    </a:lnTo>
                    <a:lnTo>
                      <a:pt x="1141" y="129"/>
                    </a:lnTo>
                    <a:lnTo>
                      <a:pt x="1164" y="131"/>
                    </a:lnTo>
                    <a:lnTo>
                      <a:pt x="1182" y="133"/>
                    </a:lnTo>
                    <a:lnTo>
                      <a:pt x="1205" y="135"/>
                    </a:lnTo>
                    <a:lnTo>
                      <a:pt x="1226" y="139"/>
                    </a:lnTo>
                    <a:lnTo>
                      <a:pt x="1248" y="143"/>
                    </a:lnTo>
                    <a:lnTo>
                      <a:pt x="1267" y="149"/>
                    </a:lnTo>
                    <a:lnTo>
                      <a:pt x="1292" y="153"/>
                    </a:lnTo>
                    <a:lnTo>
                      <a:pt x="1321" y="159"/>
                    </a:lnTo>
                    <a:lnTo>
                      <a:pt x="1362" y="163"/>
                    </a:lnTo>
                    <a:lnTo>
                      <a:pt x="1403" y="167"/>
                    </a:lnTo>
                    <a:lnTo>
                      <a:pt x="1442" y="170"/>
                    </a:lnTo>
                    <a:lnTo>
                      <a:pt x="1479" y="176"/>
                    </a:lnTo>
                    <a:lnTo>
                      <a:pt x="1511" y="178"/>
                    </a:lnTo>
                    <a:lnTo>
                      <a:pt x="1533" y="178"/>
                    </a:lnTo>
                    <a:lnTo>
                      <a:pt x="1554" y="178"/>
                    </a:lnTo>
                    <a:lnTo>
                      <a:pt x="1586" y="178"/>
                    </a:lnTo>
                    <a:lnTo>
                      <a:pt x="1623" y="176"/>
                    </a:lnTo>
                    <a:lnTo>
                      <a:pt x="1668" y="172"/>
                    </a:lnTo>
                    <a:lnTo>
                      <a:pt x="1705" y="170"/>
                    </a:lnTo>
                    <a:lnTo>
                      <a:pt x="1746" y="167"/>
                    </a:lnTo>
                    <a:lnTo>
                      <a:pt x="1778" y="161"/>
                    </a:lnTo>
                    <a:lnTo>
                      <a:pt x="1810" y="153"/>
                    </a:lnTo>
                    <a:lnTo>
                      <a:pt x="1844" y="139"/>
                    </a:lnTo>
                    <a:lnTo>
                      <a:pt x="1867" y="131"/>
                    </a:lnTo>
                    <a:lnTo>
                      <a:pt x="1873" y="120"/>
                    </a:lnTo>
                    <a:lnTo>
                      <a:pt x="1876" y="112"/>
                    </a:lnTo>
                    <a:lnTo>
                      <a:pt x="1869" y="100"/>
                    </a:lnTo>
                    <a:lnTo>
                      <a:pt x="1851" y="84"/>
                    </a:lnTo>
                    <a:lnTo>
                      <a:pt x="1835" y="73"/>
                    </a:lnTo>
                    <a:lnTo>
                      <a:pt x="1819" y="63"/>
                    </a:lnTo>
                    <a:lnTo>
                      <a:pt x="1816" y="51"/>
                    </a:lnTo>
                    <a:lnTo>
                      <a:pt x="1823" y="35"/>
                    </a:lnTo>
                    <a:lnTo>
                      <a:pt x="1839" y="20"/>
                    </a:lnTo>
                    <a:lnTo>
                      <a:pt x="1851" y="4"/>
                    </a:lnTo>
                    <a:lnTo>
                      <a:pt x="1873" y="0"/>
                    </a:lnTo>
                    <a:lnTo>
                      <a:pt x="1896" y="2"/>
                    </a:lnTo>
                    <a:lnTo>
                      <a:pt x="1924" y="12"/>
                    </a:lnTo>
                    <a:lnTo>
                      <a:pt x="1953" y="18"/>
                    </a:lnTo>
                    <a:lnTo>
                      <a:pt x="1965" y="28"/>
                    </a:lnTo>
                    <a:lnTo>
                      <a:pt x="1967" y="43"/>
                    </a:lnTo>
                    <a:lnTo>
                      <a:pt x="1967" y="57"/>
                    </a:lnTo>
                    <a:lnTo>
                      <a:pt x="1967" y="71"/>
                    </a:lnTo>
                    <a:lnTo>
                      <a:pt x="1978" y="82"/>
                    </a:lnTo>
                    <a:lnTo>
                      <a:pt x="1994" y="100"/>
                    </a:lnTo>
                    <a:lnTo>
                      <a:pt x="2019" y="112"/>
                    </a:lnTo>
                    <a:lnTo>
                      <a:pt x="2053" y="116"/>
                    </a:lnTo>
                    <a:lnTo>
                      <a:pt x="2072" y="116"/>
                    </a:lnTo>
                    <a:lnTo>
                      <a:pt x="2088" y="116"/>
                    </a:lnTo>
                    <a:lnTo>
                      <a:pt x="2106" y="118"/>
                    </a:lnTo>
                    <a:lnTo>
                      <a:pt x="2126" y="120"/>
                    </a:lnTo>
                    <a:lnTo>
                      <a:pt x="2145" y="127"/>
                    </a:lnTo>
                    <a:lnTo>
                      <a:pt x="2159" y="129"/>
                    </a:lnTo>
                    <a:lnTo>
                      <a:pt x="2179" y="131"/>
                    </a:lnTo>
                    <a:lnTo>
                      <a:pt x="2199" y="133"/>
                    </a:lnTo>
                    <a:lnTo>
                      <a:pt x="2227" y="135"/>
                    </a:lnTo>
                    <a:lnTo>
                      <a:pt x="2241" y="139"/>
                    </a:lnTo>
                    <a:lnTo>
                      <a:pt x="2241" y="151"/>
                    </a:lnTo>
                    <a:lnTo>
                      <a:pt x="2239" y="163"/>
                    </a:lnTo>
                    <a:lnTo>
                      <a:pt x="2229" y="170"/>
                    </a:lnTo>
                    <a:lnTo>
                      <a:pt x="2223" y="178"/>
                    </a:lnTo>
                    <a:lnTo>
                      <a:pt x="2207" y="182"/>
                    </a:lnTo>
                    <a:lnTo>
                      <a:pt x="2195" y="186"/>
                    </a:lnTo>
                    <a:lnTo>
                      <a:pt x="2175" y="188"/>
                    </a:lnTo>
                    <a:lnTo>
                      <a:pt x="2158" y="192"/>
                    </a:lnTo>
                    <a:lnTo>
                      <a:pt x="2138" y="192"/>
                    </a:lnTo>
                    <a:lnTo>
                      <a:pt x="2122" y="194"/>
                    </a:lnTo>
                    <a:lnTo>
                      <a:pt x="2088" y="200"/>
                    </a:lnTo>
                    <a:lnTo>
                      <a:pt x="2063" y="210"/>
                    </a:lnTo>
                    <a:lnTo>
                      <a:pt x="2036" y="219"/>
                    </a:lnTo>
                    <a:lnTo>
                      <a:pt x="2015" y="233"/>
                    </a:lnTo>
                    <a:lnTo>
                      <a:pt x="1994" y="249"/>
                    </a:lnTo>
                    <a:lnTo>
                      <a:pt x="1967" y="266"/>
                    </a:lnTo>
                    <a:lnTo>
                      <a:pt x="1939" y="286"/>
                    </a:lnTo>
                    <a:lnTo>
                      <a:pt x="1914" y="313"/>
                    </a:lnTo>
                    <a:lnTo>
                      <a:pt x="1898" y="348"/>
                    </a:lnTo>
                    <a:lnTo>
                      <a:pt x="1898" y="393"/>
                    </a:lnTo>
                    <a:lnTo>
                      <a:pt x="1908" y="433"/>
                    </a:lnTo>
                    <a:lnTo>
                      <a:pt x="1914" y="462"/>
                    </a:lnTo>
                    <a:lnTo>
                      <a:pt x="1924" y="476"/>
                    </a:lnTo>
                    <a:lnTo>
                      <a:pt x="1939" y="478"/>
                    </a:lnTo>
                    <a:lnTo>
                      <a:pt x="1958" y="476"/>
                    </a:lnTo>
                    <a:lnTo>
                      <a:pt x="1978" y="476"/>
                    </a:lnTo>
                    <a:lnTo>
                      <a:pt x="1999" y="478"/>
                    </a:lnTo>
                    <a:lnTo>
                      <a:pt x="2024" y="480"/>
                    </a:lnTo>
                    <a:lnTo>
                      <a:pt x="2044" y="485"/>
                    </a:lnTo>
                    <a:lnTo>
                      <a:pt x="2065" y="495"/>
                    </a:lnTo>
                    <a:lnTo>
                      <a:pt x="2088" y="499"/>
                    </a:lnTo>
                    <a:lnTo>
                      <a:pt x="2106" y="503"/>
                    </a:lnTo>
                    <a:lnTo>
                      <a:pt x="2122" y="507"/>
                    </a:lnTo>
                    <a:lnTo>
                      <a:pt x="2138" y="507"/>
                    </a:lnTo>
                    <a:lnTo>
                      <a:pt x="2158" y="507"/>
                    </a:lnTo>
                    <a:lnTo>
                      <a:pt x="2174" y="513"/>
                    </a:lnTo>
                    <a:lnTo>
                      <a:pt x="2183" y="519"/>
                    </a:lnTo>
                    <a:lnTo>
                      <a:pt x="2186" y="532"/>
                    </a:lnTo>
                    <a:lnTo>
                      <a:pt x="2195" y="544"/>
                    </a:lnTo>
                    <a:lnTo>
                      <a:pt x="2204" y="552"/>
                    </a:lnTo>
                    <a:lnTo>
                      <a:pt x="2220" y="558"/>
                    </a:lnTo>
                    <a:lnTo>
                      <a:pt x="2239" y="560"/>
                    </a:lnTo>
                    <a:lnTo>
                      <a:pt x="2248" y="552"/>
                    </a:lnTo>
                    <a:lnTo>
                      <a:pt x="2252" y="532"/>
                    </a:lnTo>
                    <a:lnTo>
                      <a:pt x="2252" y="509"/>
                    </a:lnTo>
                    <a:lnTo>
                      <a:pt x="2245" y="485"/>
                    </a:lnTo>
                    <a:lnTo>
                      <a:pt x="2248" y="476"/>
                    </a:lnTo>
                    <a:lnTo>
                      <a:pt x="2268" y="464"/>
                    </a:lnTo>
                    <a:lnTo>
                      <a:pt x="2296" y="460"/>
                    </a:lnTo>
                    <a:lnTo>
                      <a:pt x="2321" y="450"/>
                    </a:lnTo>
                    <a:lnTo>
                      <a:pt x="2339" y="442"/>
                    </a:lnTo>
                    <a:lnTo>
                      <a:pt x="2337" y="425"/>
                    </a:lnTo>
                    <a:lnTo>
                      <a:pt x="2325" y="409"/>
                    </a:lnTo>
                    <a:lnTo>
                      <a:pt x="2302" y="397"/>
                    </a:lnTo>
                    <a:lnTo>
                      <a:pt x="2289" y="384"/>
                    </a:lnTo>
                    <a:lnTo>
                      <a:pt x="2280" y="368"/>
                    </a:lnTo>
                    <a:lnTo>
                      <a:pt x="2286" y="352"/>
                    </a:lnTo>
                    <a:lnTo>
                      <a:pt x="2293" y="335"/>
                    </a:lnTo>
                    <a:lnTo>
                      <a:pt x="2314" y="325"/>
                    </a:lnTo>
                    <a:lnTo>
                      <a:pt x="2343" y="317"/>
                    </a:lnTo>
                    <a:lnTo>
                      <a:pt x="2375" y="325"/>
                    </a:lnTo>
                    <a:lnTo>
                      <a:pt x="2394" y="333"/>
                    </a:lnTo>
                    <a:lnTo>
                      <a:pt x="2409" y="345"/>
                    </a:lnTo>
                    <a:lnTo>
                      <a:pt x="2432" y="352"/>
                    </a:lnTo>
                    <a:lnTo>
                      <a:pt x="2453" y="360"/>
                    </a:lnTo>
                    <a:lnTo>
                      <a:pt x="2469" y="366"/>
                    </a:lnTo>
                    <a:lnTo>
                      <a:pt x="2485" y="374"/>
                    </a:lnTo>
                    <a:lnTo>
                      <a:pt x="2501" y="384"/>
                    </a:lnTo>
                    <a:lnTo>
                      <a:pt x="2514" y="397"/>
                    </a:lnTo>
                    <a:lnTo>
                      <a:pt x="2530" y="407"/>
                    </a:lnTo>
                    <a:lnTo>
                      <a:pt x="2546" y="409"/>
                    </a:lnTo>
                    <a:lnTo>
                      <a:pt x="2564" y="399"/>
                    </a:lnTo>
                    <a:lnTo>
                      <a:pt x="2587" y="384"/>
                    </a:lnTo>
                    <a:lnTo>
                      <a:pt x="2601" y="368"/>
                    </a:lnTo>
                    <a:lnTo>
                      <a:pt x="2615" y="362"/>
                    </a:lnTo>
                    <a:lnTo>
                      <a:pt x="2640" y="366"/>
                    </a:lnTo>
                    <a:lnTo>
                      <a:pt x="2661" y="380"/>
                    </a:lnTo>
                    <a:lnTo>
                      <a:pt x="2677" y="399"/>
                    </a:lnTo>
                    <a:lnTo>
                      <a:pt x="2686" y="413"/>
                    </a:lnTo>
                    <a:lnTo>
                      <a:pt x="2702" y="429"/>
                    </a:lnTo>
                    <a:lnTo>
                      <a:pt x="2718" y="442"/>
                    </a:lnTo>
                    <a:lnTo>
                      <a:pt x="2740" y="460"/>
                    </a:lnTo>
                    <a:lnTo>
                      <a:pt x="2759" y="478"/>
                    </a:lnTo>
                    <a:lnTo>
                      <a:pt x="2772" y="489"/>
                    </a:lnTo>
                    <a:lnTo>
                      <a:pt x="2779" y="501"/>
                    </a:lnTo>
                    <a:lnTo>
                      <a:pt x="2781" y="515"/>
                    </a:lnTo>
                    <a:lnTo>
                      <a:pt x="2791" y="524"/>
                    </a:lnTo>
                    <a:lnTo>
                      <a:pt x="2807" y="526"/>
                    </a:lnTo>
                    <a:lnTo>
                      <a:pt x="2829" y="524"/>
                    </a:lnTo>
                    <a:lnTo>
                      <a:pt x="2848" y="523"/>
                    </a:lnTo>
                    <a:lnTo>
                      <a:pt x="2863" y="524"/>
                    </a:lnTo>
                    <a:lnTo>
                      <a:pt x="2870" y="534"/>
                    </a:lnTo>
                    <a:lnTo>
                      <a:pt x="2866" y="554"/>
                    </a:lnTo>
                    <a:lnTo>
                      <a:pt x="2854" y="577"/>
                    </a:lnTo>
                    <a:lnTo>
                      <a:pt x="2838" y="595"/>
                    </a:lnTo>
                    <a:lnTo>
                      <a:pt x="2820" y="601"/>
                    </a:lnTo>
                    <a:lnTo>
                      <a:pt x="2797" y="605"/>
                    </a:lnTo>
                    <a:lnTo>
                      <a:pt x="2772" y="607"/>
                    </a:lnTo>
                    <a:lnTo>
                      <a:pt x="2751" y="611"/>
                    </a:lnTo>
                    <a:lnTo>
                      <a:pt x="2731" y="613"/>
                    </a:lnTo>
                    <a:lnTo>
                      <a:pt x="2711" y="614"/>
                    </a:lnTo>
                    <a:lnTo>
                      <a:pt x="2699" y="618"/>
                    </a:lnTo>
                    <a:lnTo>
                      <a:pt x="2694" y="632"/>
                    </a:lnTo>
                    <a:lnTo>
                      <a:pt x="2694" y="650"/>
                    </a:lnTo>
                    <a:lnTo>
                      <a:pt x="2697" y="669"/>
                    </a:lnTo>
                    <a:lnTo>
                      <a:pt x="2699" y="691"/>
                    </a:lnTo>
                    <a:lnTo>
                      <a:pt x="2694" y="708"/>
                    </a:lnTo>
                    <a:lnTo>
                      <a:pt x="2669" y="726"/>
                    </a:lnTo>
                    <a:lnTo>
                      <a:pt x="2633" y="738"/>
                    </a:lnTo>
                    <a:lnTo>
                      <a:pt x="2604" y="746"/>
                    </a:lnTo>
                    <a:lnTo>
                      <a:pt x="2583" y="751"/>
                    </a:lnTo>
                    <a:lnTo>
                      <a:pt x="2560" y="765"/>
                    </a:lnTo>
                    <a:lnTo>
                      <a:pt x="2539" y="779"/>
                    </a:lnTo>
                    <a:lnTo>
                      <a:pt x="2530" y="796"/>
                    </a:lnTo>
                    <a:lnTo>
                      <a:pt x="2517" y="812"/>
                    </a:lnTo>
                    <a:lnTo>
                      <a:pt x="2507" y="826"/>
                    </a:lnTo>
                    <a:lnTo>
                      <a:pt x="2489" y="832"/>
                    </a:lnTo>
                    <a:lnTo>
                      <a:pt x="2469" y="845"/>
                    </a:lnTo>
                    <a:lnTo>
                      <a:pt x="2453" y="855"/>
                    </a:lnTo>
                    <a:lnTo>
                      <a:pt x="2437" y="857"/>
                    </a:lnTo>
                    <a:lnTo>
                      <a:pt x="2419" y="861"/>
                    </a:lnTo>
                    <a:lnTo>
                      <a:pt x="2396" y="867"/>
                    </a:lnTo>
                    <a:lnTo>
                      <a:pt x="2384" y="877"/>
                    </a:lnTo>
                    <a:lnTo>
                      <a:pt x="2384" y="888"/>
                    </a:lnTo>
                    <a:lnTo>
                      <a:pt x="2384" y="898"/>
                    </a:lnTo>
                    <a:lnTo>
                      <a:pt x="2378" y="910"/>
                    </a:lnTo>
                    <a:lnTo>
                      <a:pt x="2371" y="925"/>
                    </a:lnTo>
                    <a:lnTo>
                      <a:pt x="2368" y="941"/>
                    </a:lnTo>
                    <a:lnTo>
                      <a:pt x="2362" y="959"/>
                    </a:lnTo>
                    <a:lnTo>
                      <a:pt x="2350" y="972"/>
                    </a:lnTo>
                    <a:lnTo>
                      <a:pt x="2343" y="986"/>
                    </a:lnTo>
                    <a:lnTo>
                      <a:pt x="2343" y="996"/>
                    </a:lnTo>
                    <a:lnTo>
                      <a:pt x="2339" y="1004"/>
                    </a:lnTo>
                    <a:lnTo>
                      <a:pt x="2321" y="1006"/>
                    </a:lnTo>
                    <a:lnTo>
                      <a:pt x="2298" y="1008"/>
                    </a:lnTo>
                    <a:lnTo>
                      <a:pt x="2286" y="1010"/>
                    </a:lnTo>
                    <a:lnTo>
                      <a:pt x="2273" y="1019"/>
                    </a:lnTo>
                    <a:lnTo>
                      <a:pt x="2264" y="1037"/>
                    </a:lnTo>
                    <a:lnTo>
                      <a:pt x="2268" y="1068"/>
                    </a:lnTo>
                    <a:lnTo>
                      <a:pt x="2277" y="1107"/>
                    </a:lnTo>
                    <a:lnTo>
                      <a:pt x="2280" y="1145"/>
                    </a:lnTo>
                    <a:lnTo>
                      <a:pt x="2264" y="1160"/>
                    </a:lnTo>
                    <a:lnTo>
                      <a:pt x="2241" y="1158"/>
                    </a:lnTo>
                    <a:lnTo>
                      <a:pt x="2223" y="1154"/>
                    </a:lnTo>
                    <a:lnTo>
                      <a:pt x="2211" y="1143"/>
                    </a:lnTo>
                    <a:lnTo>
                      <a:pt x="2200" y="1131"/>
                    </a:lnTo>
                    <a:lnTo>
                      <a:pt x="2191" y="1115"/>
                    </a:lnTo>
                    <a:lnTo>
                      <a:pt x="2183" y="1098"/>
                    </a:lnTo>
                    <a:lnTo>
                      <a:pt x="2175" y="1082"/>
                    </a:lnTo>
                    <a:lnTo>
                      <a:pt x="2174" y="1078"/>
                    </a:lnTo>
                    <a:lnTo>
                      <a:pt x="2166" y="1078"/>
                    </a:lnTo>
                    <a:lnTo>
                      <a:pt x="2145" y="1076"/>
                    </a:lnTo>
                    <a:lnTo>
                      <a:pt x="2118" y="1076"/>
                    </a:lnTo>
                    <a:lnTo>
                      <a:pt x="2097" y="107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0" name="Freeform 29"/>
              <p:cNvSpPr>
                <a:spLocks noChangeArrowheads="1"/>
              </p:cNvSpPr>
              <p:nvPr/>
            </p:nvSpPr>
            <p:spPr bwMode="auto">
              <a:xfrm>
                <a:off x="1638" y="2026"/>
                <a:ext cx="348" cy="190"/>
              </a:xfrm>
              <a:custGeom>
                <a:avLst/>
                <a:gdLst>
                  <a:gd name="T0" fmla="*/ 47 w 695"/>
                  <a:gd name="T1" fmla="*/ 6 h 379"/>
                  <a:gd name="T2" fmla="*/ 86 w 695"/>
                  <a:gd name="T3" fmla="*/ 0 h 379"/>
                  <a:gd name="T4" fmla="*/ 120 w 695"/>
                  <a:gd name="T5" fmla="*/ 4 h 379"/>
                  <a:gd name="T6" fmla="*/ 157 w 695"/>
                  <a:gd name="T7" fmla="*/ 7 h 379"/>
                  <a:gd name="T8" fmla="*/ 198 w 695"/>
                  <a:gd name="T9" fmla="*/ 17 h 379"/>
                  <a:gd name="T10" fmla="*/ 246 w 695"/>
                  <a:gd name="T11" fmla="*/ 27 h 379"/>
                  <a:gd name="T12" fmla="*/ 292 w 695"/>
                  <a:gd name="T13" fmla="*/ 41 h 379"/>
                  <a:gd name="T14" fmla="*/ 337 w 695"/>
                  <a:gd name="T15" fmla="*/ 51 h 379"/>
                  <a:gd name="T16" fmla="*/ 371 w 695"/>
                  <a:gd name="T17" fmla="*/ 56 h 379"/>
                  <a:gd name="T18" fmla="*/ 421 w 695"/>
                  <a:gd name="T19" fmla="*/ 64 h 379"/>
                  <a:gd name="T20" fmla="*/ 478 w 695"/>
                  <a:gd name="T21" fmla="*/ 82 h 379"/>
                  <a:gd name="T22" fmla="*/ 527 w 695"/>
                  <a:gd name="T23" fmla="*/ 105 h 379"/>
                  <a:gd name="T24" fmla="*/ 572 w 695"/>
                  <a:gd name="T25" fmla="*/ 141 h 379"/>
                  <a:gd name="T26" fmla="*/ 613 w 695"/>
                  <a:gd name="T27" fmla="*/ 211 h 379"/>
                  <a:gd name="T28" fmla="*/ 649 w 695"/>
                  <a:gd name="T29" fmla="*/ 240 h 379"/>
                  <a:gd name="T30" fmla="*/ 670 w 695"/>
                  <a:gd name="T31" fmla="*/ 277 h 379"/>
                  <a:gd name="T32" fmla="*/ 673 w 695"/>
                  <a:gd name="T33" fmla="*/ 315 h 379"/>
                  <a:gd name="T34" fmla="*/ 688 w 695"/>
                  <a:gd name="T35" fmla="*/ 342 h 379"/>
                  <a:gd name="T36" fmla="*/ 691 w 695"/>
                  <a:gd name="T37" fmla="*/ 362 h 379"/>
                  <a:gd name="T38" fmla="*/ 661 w 695"/>
                  <a:gd name="T39" fmla="*/ 375 h 379"/>
                  <a:gd name="T40" fmla="*/ 609 w 695"/>
                  <a:gd name="T41" fmla="*/ 379 h 379"/>
                  <a:gd name="T42" fmla="*/ 560 w 695"/>
                  <a:gd name="T43" fmla="*/ 371 h 379"/>
                  <a:gd name="T44" fmla="*/ 522 w 695"/>
                  <a:gd name="T45" fmla="*/ 346 h 379"/>
                  <a:gd name="T46" fmla="*/ 481 w 695"/>
                  <a:gd name="T47" fmla="*/ 324 h 379"/>
                  <a:gd name="T48" fmla="*/ 440 w 695"/>
                  <a:gd name="T49" fmla="*/ 307 h 379"/>
                  <a:gd name="T50" fmla="*/ 396 w 695"/>
                  <a:gd name="T51" fmla="*/ 297 h 379"/>
                  <a:gd name="T52" fmla="*/ 341 w 695"/>
                  <a:gd name="T53" fmla="*/ 289 h 379"/>
                  <a:gd name="T54" fmla="*/ 289 w 695"/>
                  <a:gd name="T55" fmla="*/ 260 h 379"/>
                  <a:gd name="T56" fmla="*/ 300 w 695"/>
                  <a:gd name="T57" fmla="*/ 238 h 379"/>
                  <a:gd name="T58" fmla="*/ 328 w 695"/>
                  <a:gd name="T59" fmla="*/ 229 h 379"/>
                  <a:gd name="T60" fmla="*/ 358 w 695"/>
                  <a:gd name="T61" fmla="*/ 227 h 379"/>
                  <a:gd name="T62" fmla="*/ 394 w 695"/>
                  <a:gd name="T63" fmla="*/ 227 h 379"/>
                  <a:gd name="T64" fmla="*/ 412 w 695"/>
                  <a:gd name="T65" fmla="*/ 211 h 379"/>
                  <a:gd name="T66" fmla="*/ 374 w 695"/>
                  <a:gd name="T67" fmla="*/ 172 h 379"/>
                  <a:gd name="T68" fmla="*/ 333 w 695"/>
                  <a:gd name="T69" fmla="*/ 150 h 379"/>
                  <a:gd name="T70" fmla="*/ 280 w 695"/>
                  <a:gd name="T71" fmla="*/ 141 h 379"/>
                  <a:gd name="T72" fmla="*/ 211 w 695"/>
                  <a:gd name="T73" fmla="*/ 131 h 379"/>
                  <a:gd name="T74" fmla="*/ 148 w 695"/>
                  <a:gd name="T75" fmla="*/ 121 h 379"/>
                  <a:gd name="T76" fmla="*/ 100 w 695"/>
                  <a:gd name="T77" fmla="*/ 109 h 379"/>
                  <a:gd name="T78" fmla="*/ 47 w 695"/>
                  <a:gd name="T79" fmla="*/ 90 h 379"/>
                  <a:gd name="T80" fmla="*/ 8 w 695"/>
                  <a:gd name="T81" fmla="*/ 58 h 379"/>
                  <a:gd name="T82" fmla="*/ 8 w 695"/>
                  <a:gd name="T83" fmla="*/ 2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5" h="379">
                    <a:moveTo>
                      <a:pt x="32" y="11"/>
                    </a:moveTo>
                    <a:lnTo>
                      <a:pt x="47" y="6"/>
                    </a:lnTo>
                    <a:lnTo>
                      <a:pt x="66" y="0"/>
                    </a:lnTo>
                    <a:lnTo>
                      <a:pt x="86" y="0"/>
                    </a:lnTo>
                    <a:lnTo>
                      <a:pt x="100" y="0"/>
                    </a:lnTo>
                    <a:lnTo>
                      <a:pt x="120" y="4"/>
                    </a:lnTo>
                    <a:lnTo>
                      <a:pt x="139" y="6"/>
                    </a:lnTo>
                    <a:lnTo>
                      <a:pt x="157" y="7"/>
                    </a:lnTo>
                    <a:lnTo>
                      <a:pt x="180" y="13"/>
                    </a:lnTo>
                    <a:lnTo>
                      <a:pt x="198" y="17"/>
                    </a:lnTo>
                    <a:lnTo>
                      <a:pt x="221" y="23"/>
                    </a:lnTo>
                    <a:lnTo>
                      <a:pt x="246" y="27"/>
                    </a:lnTo>
                    <a:lnTo>
                      <a:pt x="275" y="33"/>
                    </a:lnTo>
                    <a:lnTo>
                      <a:pt x="292" y="41"/>
                    </a:lnTo>
                    <a:lnTo>
                      <a:pt x="314" y="45"/>
                    </a:lnTo>
                    <a:lnTo>
                      <a:pt x="337" y="51"/>
                    </a:lnTo>
                    <a:lnTo>
                      <a:pt x="353" y="54"/>
                    </a:lnTo>
                    <a:lnTo>
                      <a:pt x="371" y="56"/>
                    </a:lnTo>
                    <a:lnTo>
                      <a:pt x="396" y="60"/>
                    </a:lnTo>
                    <a:lnTo>
                      <a:pt x="421" y="64"/>
                    </a:lnTo>
                    <a:lnTo>
                      <a:pt x="449" y="74"/>
                    </a:lnTo>
                    <a:lnTo>
                      <a:pt x="478" y="82"/>
                    </a:lnTo>
                    <a:lnTo>
                      <a:pt x="506" y="92"/>
                    </a:lnTo>
                    <a:lnTo>
                      <a:pt x="527" y="105"/>
                    </a:lnTo>
                    <a:lnTo>
                      <a:pt x="547" y="113"/>
                    </a:lnTo>
                    <a:lnTo>
                      <a:pt x="572" y="141"/>
                    </a:lnTo>
                    <a:lnTo>
                      <a:pt x="595" y="178"/>
                    </a:lnTo>
                    <a:lnTo>
                      <a:pt x="613" y="211"/>
                    </a:lnTo>
                    <a:lnTo>
                      <a:pt x="633" y="229"/>
                    </a:lnTo>
                    <a:lnTo>
                      <a:pt x="649" y="240"/>
                    </a:lnTo>
                    <a:lnTo>
                      <a:pt x="663" y="258"/>
                    </a:lnTo>
                    <a:lnTo>
                      <a:pt x="670" y="277"/>
                    </a:lnTo>
                    <a:lnTo>
                      <a:pt x="673" y="297"/>
                    </a:lnTo>
                    <a:lnTo>
                      <a:pt x="673" y="315"/>
                    </a:lnTo>
                    <a:lnTo>
                      <a:pt x="682" y="328"/>
                    </a:lnTo>
                    <a:lnTo>
                      <a:pt x="688" y="342"/>
                    </a:lnTo>
                    <a:lnTo>
                      <a:pt x="695" y="356"/>
                    </a:lnTo>
                    <a:lnTo>
                      <a:pt x="691" y="362"/>
                    </a:lnTo>
                    <a:lnTo>
                      <a:pt x="679" y="371"/>
                    </a:lnTo>
                    <a:lnTo>
                      <a:pt x="661" y="375"/>
                    </a:lnTo>
                    <a:lnTo>
                      <a:pt x="634" y="377"/>
                    </a:lnTo>
                    <a:lnTo>
                      <a:pt x="609" y="379"/>
                    </a:lnTo>
                    <a:lnTo>
                      <a:pt x="584" y="377"/>
                    </a:lnTo>
                    <a:lnTo>
                      <a:pt x="560" y="371"/>
                    </a:lnTo>
                    <a:lnTo>
                      <a:pt x="542" y="360"/>
                    </a:lnTo>
                    <a:lnTo>
                      <a:pt x="522" y="346"/>
                    </a:lnTo>
                    <a:lnTo>
                      <a:pt x="503" y="336"/>
                    </a:lnTo>
                    <a:lnTo>
                      <a:pt x="481" y="324"/>
                    </a:lnTo>
                    <a:lnTo>
                      <a:pt x="460" y="315"/>
                    </a:lnTo>
                    <a:lnTo>
                      <a:pt x="440" y="307"/>
                    </a:lnTo>
                    <a:lnTo>
                      <a:pt x="419" y="299"/>
                    </a:lnTo>
                    <a:lnTo>
                      <a:pt x="396" y="297"/>
                    </a:lnTo>
                    <a:lnTo>
                      <a:pt x="378" y="295"/>
                    </a:lnTo>
                    <a:lnTo>
                      <a:pt x="341" y="289"/>
                    </a:lnTo>
                    <a:lnTo>
                      <a:pt x="308" y="274"/>
                    </a:lnTo>
                    <a:lnTo>
                      <a:pt x="289" y="260"/>
                    </a:lnTo>
                    <a:lnTo>
                      <a:pt x="289" y="242"/>
                    </a:lnTo>
                    <a:lnTo>
                      <a:pt x="300" y="238"/>
                    </a:lnTo>
                    <a:lnTo>
                      <a:pt x="312" y="230"/>
                    </a:lnTo>
                    <a:lnTo>
                      <a:pt x="328" y="229"/>
                    </a:lnTo>
                    <a:lnTo>
                      <a:pt x="346" y="229"/>
                    </a:lnTo>
                    <a:lnTo>
                      <a:pt x="358" y="227"/>
                    </a:lnTo>
                    <a:lnTo>
                      <a:pt x="378" y="227"/>
                    </a:lnTo>
                    <a:lnTo>
                      <a:pt x="394" y="227"/>
                    </a:lnTo>
                    <a:lnTo>
                      <a:pt x="406" y="225"/>
                    </a:lnTo>
                    <a:lnTo>
                      <a:pt x="412" y="211"/>
                    </a:lnTo>
                    <a:lnTo>
                      <a:pt x="399" y="191"/>
                    </a:lnTo>
                    <a:lnTo>
                      <a:pt x="374" y="172"/>
                    </a:lnTo>
                    <a:lnTo>
                      <a:pt x="349" y="156"/>
                    </a:lnTo>
                    <a:lnTo>
                      <a:pt x="333" y="150"/>
                    </a:lnTo>
                    <a:lnTo>
                      <a:pt x="308" y="148"/>
                    </a:lnTo>
                    <a:lnTo>
                      <a:pt x="280" y="141"/>
                    </a:lnTo>
                    <a:lnTo>
                      <a:pt x="246" y="137"/>
                    </a:lnTo>
                    <a:lnTo>
                      <a:pt x="211" y="131"/>
                    </a:lnTo>
                    <a:lnTo>
                      <a:pt x="180" y="127"/>
                    </a:lnTo>
                    <a:lnTo>
                      <a:pt x="148" y="121"/>
                    </a:lnTo>
                    <a:lnTo>
                      <a:pt x="123" y="115"/>
                    </a:lnTo>
                    <a:lnTo>
                      <a:pt x="100" y="109"/>
                    </a:lnTo>
                    <a:lnTo>
                      <a:pt x="75" y="99"/>
                    </a:lnTo>
                    <a:lnTo>
                      <a:pt x="47" y="90"/>
                    </a:lnTo>
                    <a:lnTo>
                      <a:pt x="25" y="74"/>
                    </a:lnTo>
                    <a:lnTo>
                      <a:pt x="8" y="58"/>
                    </a:lnTo>
                    <a:lnTo>
                      <a:pt x="0" y="43"/>
                    </a:lnTo>
                    <a:lnTo>
                      <a:pt x="8" y="25"/>
                    </a:lnTo>
                    <a:lnTo>
                      <a:pt x="32" y="11"/>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1" name="Freeform 30"/>
              <p:cNvSpPr>
                <a:spLocks noChangeArrowheads="1"/>
              </p:cNvSpPr>
              <p:nvPr/>
            </p:nvSpPr>
            <p:spPr bwMode="auto">
              <a:xfrm>
                <a:off x="1856" y="1811"/>
                <a:ext cx="728" cy="404"/>
              </a:xfrm>
              <a:custGeom>
                <a:avLst/>
                <a:gdLst>
                  <a:gd name="T0" fmla="*/ 277 w 1424"/>
                  <a:gd name="T1" fmla="*/ 116 h 810"/>
                  <a:gd name="T2" fmla="*/ 219 w 1424"/>
                  <a:gd name="T3" fmla="*/ 127 h 810"/>
                  <a:gd name="T4" fmla="*/ 133 w 1424"/>
                  <a:gd name="T5" fmla="*/ 208 h 810"/>
                  <a:gd name="T6" fmla="*/ 50 w 1424"/>
                  <a:gd name="T7" fmla="*/ 243 h 810"/>
                  <a:gd name="T8" fmla="*/ 0 w 1424"/>
                  <a:gd name="T9" fmla="*/ 272 h 810"/>
                  <a:gd name="T10" fmla="*/ 44 w 1424"/>
                  <a:gd name="T11" fmla="*/ 302 h 810"/>
                  <a:gd name="T12" fmla="*/ 105 w 1424"/>
                  <a:gd name="T13" fmla="*/ 349 h 810"/>
                  <a:gd name="T14" fmla="*/ 208 w 1424"/>
                  <a:gd name="T15" fmla="*/ 313 h 810"/>
                  <a:gd name="T16" fmla="*/ 277 w 1424"/>
                  <a:gd name="T17" fmla="*/ 304 h 810"/>
                  <a:gd name="T18" fmla="*/ 349 w 1424"/>
                  <a:gd name="T19" fmla="*/ 360 h 810"/>
                  <a:gd name="T20" fmla="*/ 354 w 1424"/>
                  <a:gd name="T21" fmla="*/ 394 h 810"/>
                  <a:gd name="T22" fmla="*/ 411 w 1424"/>
                  <a:gd name="T23" fmla="*/ 450 h 810"/>
                  <a:gd name="T24" fmla="*/ 459 w 1424"/>
                  <a:gd name="T25" fmla="*/ 513 h 810"/>
                  <a:gd name="T26" fmla="*/ 468 w 1424"/>
                  <a:gd name="T27" fmla="*/ 611 h 810"/>
                  <a:gd name="T28" fmla="*/ 436 w 1424"/>
                  <a:gd name="T29" fmla="*/ 671 h 810"/>
                  <a:gd name="T30" fmla="*/ 459 w 1424"/>
                  <a:gd name="T31" fmla="*/ 710 h 810"/>
                  <a:gd name="T32" fmla="*/ 484 w 1424"/>
                  <a:gd name="T33" fmla="*/ 765 h 810"/>
                  <a:gd name="T34" fmla="*/ 553 w 1424"/>
                  <a:gd name="T35" fmla="*/ 796 h 810"/>
                  <a:gd name="T36" fmla="*/ 642 w 1424"/>
                  <a:gd name="T37" fmla="*/ 810 h 810"/>
                  <a:gd name="T38" fmla="*/ 705 w 1424"/>
                  <a:gd name="T39" fmla="*/ 769 h 810"/>
                  <a:gd name="T40" fmla="*/ 794 w 1424"/>
                  <a:gd name="T41" fmla="*/ 712 h 810"/>
                  <a:gd name="T42" fmla="*/ 854 w 1424"/>
                  <a:gd name="T43" fmla="*/ 660 h 810"/>
                  <a:gd name="T44" fmla="*/ 918 w 1424"/>
                  <a:gd name="T45" fmla="*/ 607 h 810"/>
                  <a:gd name="T46" fmla="*/ 993 w 1424"/>
                  <a:gd name="T47" fmla="*/ 595 h 810"/>
                  <a:gd name="T48" fmla="*/ 1061 w 1424"/>
                  <a:gd name="T49" fmla="*/ 579 h 810"/>
                  <a:gd name="T50" fmla="*/ 1127 w 1424"/>
                  <a:gd name="T51" fmla="*/ 548 h 810"/>
                  <a:gd name="T52" fmla="*/ 1189 w 1424"/>
                  <a:gd name="T53" fmla="*/ 509 h 810"/>
                  <a:gd name="T54" fmla="*/ 1155 w 1424"/>
                  <a:gd name="T55" fmla="*/ 478 h 810"/>
                  <a:gd name="T56" fmla="*/ 1091 w 1424"/>
                  <a:gd name="T57" fmla="*/ 462 h 810"/>
                  <a:gd name="T58" fmla="*/ 1127 w 1424"/>
                  <a:gd name="T59" fmla="*/ 411 h 810"/>
                  <a:gd name="T60" fmla="*/ 1216 w 1424"/>
                  <a:gd name="T61" fmla="*/ 425 h 810"/>
                  <a:gd name="T62" fmla="*/ 1241 w 1424"/>
                  <a:gd name="T63" fmla="*/ 401 h 810"/>
                  <a:gd name="T64" fmla="*/ 1257 w 1424"/>
                  <a:gd name="T65" fmla="*/ 329 h 810"/>
                  <a:gd name="T66" fmla="*/ 1253 w 1424"/>
                  <a:gd name="T67" fmla="*/ 239 h 810"/>
                  <a:gd name="T68" fmla="*/ 1310 w 1424"/>
                  <a:gd name="T69" fmla="*/ 174 h 810"/>
                  <a:gd name="T70" fmla="*/ 1371 w 1424"/>
                  <a:gd name="T71" fmla="*/ 143 h 810"/>
                  <a:gd name="T72" fmla="*/ 1421 w 1424"/>
                  <a:gd name="T73" fmla="*/ 112 h 810"/>
                  <a:gd name="T74" fmla="*/ 1374 w 1424"/>
                  <a:gd name="T75" fmla="*/ 92 h 810"/>
                  <a:gd name="T76" fmla="*/ 1282 w 1424"/>
                  <a:gd name="T77" fmla="*/ 82 h 810"/>
                  <a:gd name="T78" fmla="*/ 1228 w 1424"/>
                  <a:gd name="T79" fmla="*/ 100 h 810"/>
                  <a:gd name="T80" fmla="*/ 1180 w 1424"/>
                  <a:gd name="T81" fmla="*/ 114 h 810"/>
                  <a:gd name="T82" fmla="*/ 1114 w 1424"/>
                  <a:gd name="T83" fmla="*/ 114 h 810"/>
                  <a:gd name="T84" fmla="*/ 1009 w 1424"/>
                  <a:gd name="T85" fmla="*/ 108 h 810"/>
                  <a:gd name="T86" fmla="*/ 1045 w 1424"/>
                  <a:gd name="T87" fmla="*/ 84 h 810"/>
                  <a:gd name="T88" fmla="*/ 1132 w 1424"/>
                  <a:gd name="T89" fmla="*/ 61 h 810"/>
                  <a:gd name="T90" fmla="*/ 1228 w 1424"/>
                  <a:gd name="T91" fmla="*/ 67 h 810"/>
                  <a:gd name="T92" fmla="*/ 1136 w 1424"/>
                  <a:gd name="T93" fmla="*/ 8 h 810"/>
                  <a:gd name="T94" fmla="*/ 1066 w 1424"/>
                  <a:gd name="T95" fmla="*/ 0 h 810"/>
                  <a:gd name="T96" fmla="*/ 968 w 1424"/>
                  <a:gd name="T97" fmla="*/ 2 h 810"/>
                  <a:gd name="T98" fmla="*/ 863 w 1424"/>
                  <a:gd name="T99" fmla="*/ 8 h 810"/>
                  <a:gd name="T100" fmla="*/ 781 w 1424"/>
                  <a:gd name="T101" fmla="*/ 14 h 810"/>
                  <a:gd name="T102" fmla="*/ 691 w 1424"/>
                  <a:gd name="T103" fmla="*/ 38 h 810"/>
                  <a:gd name="T104" fmla="*/ 634 w 1424"/>
                  <a:gd name="T105" fmla="*/ 51 h 810"/>
                  <a:gd name="T106" fmla="*/ 642 w 1424"/>
                  <a:gd name="T107" fmla="*/ 92 h 810"/>
                  <a:gd name="T108" fmla="*/ 578 w 1424"/>
                  <a:gd name="T109" fmla="*/ 100 h 810"/>
                  <a:gd name="T110" fmla="*/ 504 w 1424"/>
                  <a:gd name="T111" fmla="*/ 102 h 810"/>
                  <a:gd name="T112" fmla="*/ 423 w 1424"/>
                  <a:gd name="T113" fmla="*/ 112 h 810"/>
                  <a:gd name="T114" fmla="*/ 326 w 1424"/>
                  <a:gd name="T115" fmla="*/ 11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4" h="810">
                    <a:moveTo>
                      <a:pt x="326" y="114"/>
                    </a:moveTo>
                    <a:lnTo>
                      <a:pt x="306" y="116"/>
                    </a:lnTo>
                    <a:lnTo>
                      <a:pt x="293" y="118"/>
                    </a:lnTo>
                    <a:lnTo>
                      <a:pt x="277" y="116"/>
                    </a:lnTo>
                    <a:lnTo>
                      <a:pt x="265" y="116"/>
                    </a:lnTo>
                    <a:lnTo>
                      <a:pt x="249" y="116"/>
                    </a:lnTo>
                    <a:lnTo>
                      <a:pt x="235" y="118"/>
                    </a:lnTo>
                    <a:lnTo>
                      <a:pt x="219" y="127"/>
                    </a:lnTo>
                    <a:lnTo>
                      <a:pt x="199" y="135"/>
                    </a:lnTo>
                    <a:lnTo>
                      <a:pt x="171" y="163"/>
                    </a:lnTo>
                    <a:lnTo>
                      <a:pt x="151" y="186"/>
                    </a:lnTo>
                    <a:lnTo>
                      <a:pt x="133" y="208"/>
                    </a:lnTo>
                    <a:lnTo>
                      <a:pt x="106" y="219"/>
                    </a:lnTo>
                    <a:lnTo>
                      <a:pt x="89" y="229"/>
                    </a:lnTo>
                    <a:lnTo>
                      <a:pt x="73" y="233"/>
                    </a:lnTo>
                    <a:lnTo>
                      <a:pt x="50" y="243"/>
                    </a:lnTo>
                    <a:lnTo>
                      <a:pt x="32" y="249"/>
                    </a:lnTo>
                    <a:lnTo>
                      <a:pt x="12" y="257"/>
                    </a:lnTo>
                    <a:lnTo>
                      <a:pt x="3" y="264"/>
                    </a:lnTo>
                    <a:lnTo>
                      <a:pt x="0" y="272"/>
                    </a:lnTo>
                    <a:lnTo>
                      <a:pt x="3" y="278"/>
                    </a:lnTo>
                    <a:lnTo>
                      <a:pt x="19" y="290"/>
                    </a:lnTo>
                    <a:lnTo>
                      <a:pt x="35" y="294"/>
                    </a:lnTo>
                    <a:lnTo>
                      <a:pt x="44" y="302"/>
                    </a:lnTo>
                    <a:lnTo>
                      <a:pt x="57" y="311"/>
                    </a:lnTo>
                    <a:lnTo>
                      <a:pt x="64" y="327"/>
                    </a:lnTo>
                    <a:lnTo>
                      <a:pt x="82" y="343"/>
                    </a:lnTo>
                    <a:lnTo>
                      <a:pt x="105" y="349"/>
                    </a:lnTo>
                    <a:lnTo>
                      <a:pt x="133" y="341"/>
                    </a:lnTo>
                    <a:lnTo>
                      <a:pt x="162" y="325"/>
                    </a:lnTo>
                    <a:lnTo>
                      <a:pt x="183" y="315"/>
                    </a:lnTo>
                    <a:lnTo>
                      <a:pt x="208" y="313"/>
                    </a:lnTo>
                    <a:lnTo>
                      <a:pt x="235" y="311"/>
                    </a:lnTo>
                    <a:lnTo>
                      <a:pt x="253" y="307"/>
                    </a:lnTo>
                    <a:lnTo>
                      <a:pt x="269" y="304"/>
                    </a:lnTo>
                    <a:lnTo>
                      <a:pt x="277" y="304"/>
                    </a:lnTo>
                    <a:lnTo>
                      <a:pt x="292" y="313"/>
                    </a:lnTo>
                    <a:lnTo>
                      <a:pt x="306" y="331"/>
                    </a:lnTo>
                    <a:lnTo>
                      <a:pt x="329" y="349"/>
                    </a:lnTo>
                    <a:lnTo>
                      <a:pt x="349" y="360"/>
                    </a:lnTo>
                    <a:lnTo>
                      <a:pt x="354" y="364"/>
                    </a:lnTo>
                    <a:lnTo>
                      <a:pt x="354" y="368"/>
                    </a:lnTo>
                    <a:lnTo>
                      <a:pt x="354" y="380"/>
                    </a:lnTo>
                    <a:lnTo>
                      <a:pt x="354" y="394"/>
                    </a:lnTo>
                    <a:lnTo>
                      <a:pt x="361" y="407"/>
                    </a:lnTo>
                    <a:lnTo>
                      <a:pt x="366" y="423"/>
                    </a:lnTo>
                    <a:lnTo>
                      <a:pt x="386" y="438"/>
                    </a:lnTo>
                    <a:lnTo>
                      <a:pt x="411" y="450"/>
                    </a:lnTo>
                    <a:lnTo>
                      <a:pt x="434" y="466"/>
                    </a:lnTo>
                    <a:lnTo>
                      <a:pt x="447" y="482"/>
                    </a:lnTo>
                    <a:lnTo>
                      <a:pt x="455" y="495"/>
                    </a:lnTo>
                    <a:lnTo>
                      <a:pt x="459" y="513"/>
                    </a:lnTo>
                    <a:lnTo>
                      <a:pt x="463" y="532"/>
                    </a:lnTo>
                    <a:lnTo>
                      <a:pt x="464" y="558"/>
                    </a:lnTo>
                    <a:lnTo>
                      <a:pt x="468" y="583"/>
                    </a:lnTo>
                    <a:lnTo>
                      <a:pt x="468" y="611"/>
                    </a:lnTo>
                    <a:lnTo>
                      <a:pt x="464" y="624"/>
                    </a:lnTo>
                    <a:lnTo>
                      <a:pt x="455" y="640"/>
                    </a:lnTo>
                    <a:lnTo>
                      <a:pt x="443" y="656"/>
                    </a:lnTo>
                    <a:lnTo>
                      <a:pt x="436" y="671"/>
                    </a:lnTo>
                    <a:lnTo>
                      <a:pt x="434" y="687"/>
                    </a:lnTo>
                    <a:lnTo>
                      <a:pt x="436" y="697"/>
                    </a:lnTo>
                    <a:lnTo>
                      <a:pt x="447" y="706"/>
                    </a:lnTo>
                    <a:lnTo>
                      <a:pt x="459" y="710"/>
                    </a:lnTo>
                    <a:lnTo>
                      <a:pt x="464" y="720"/>
                    </a:lnTo>
                    <a:lnTo>
                      <a:pt x="468" y="736"/>
                    </a:lnTo>
                    <a:lnTo>
                      <a:pt x="472" y="750"/>
                    </a:lnTo>
                    <a:lnTo>
                      <a:pt x="484" y="765"/>
                    </a:lnTo>
                    <a:lnTo>
                      <a:pt x="496" y="777"/>
                    </a:lnTo>
                    <a:lnTo>
                      <a:pt x="512" y="783"/>
                    </a:lnTo>
                    <a:lnTo>
                      <a:pt x="532" y="791"/>
                    </a:lnTo>
                    <a:lnTo>
                      <a:pt x="553" y="796"/>
                    </a:lnTo>
                    <a:lnTo>
                      <a:pt x="578" y="806"/>
                    </a:lnTo>
                    <a:lnTo>
                      <a:pt x="605" y="810"/>
                    </a:lnTo>
                    <a:lnTo>
                      <a:pt x="626" y="810"/>
                    </a:lnTo>
                    <a:lnTo>
                      <a:pt x="642" y="810"/>
                    </a:lnTo>
                    <a:lnTo>
                      <a:pt x="658" y="804"/>
                    </a:lnTo>
                    <a:lnTo>
                      <a:pt x="671" y="793"/>
                    </a:lnTo>
                    <a:lnTo>
                      <a:pt x="683" y="779"/>
                    </a:lnTo>
                    <a:lnTo>
                      <a:pt x="705" y="769"/>
                    </a:lnTo>
                    <a:lnTo>
                      <a:pt x="728" y="755"/>
                    </a:lnTo>
                    <a:lnTo>
                      <a:pt x="749" y="740"/>
                    </a:lnTo>
                    <a:lnTo>
                      <a:pt x="772" y="726"/>
                    </a:lnTo>
                    <a:lnTo>
                      <a:pt x="794" y="712"/>
                    </a:lnTo>
                    <a:lnTo>
                      <a:pt x="810" y="699"/>
                    </a:lnTo>
                    <a:lnTo>
                      <a:pt x="826" y="689"/>
                    </a:lnTo>
                    <a:lnTo>
                      <a:pt x="842" y="675"/>
                    </a:lnTo>
                    <a:lnTo>
                      <a:pt x="854" y="660"/>
                    </a:lnTo>
                    <a:lnTo>
                      <a:pt x="870" y="644"/>
                    </a:lnTo>
                    <a:lnTo>
                      <a:pt x="883" y="630"/>
                    </a:lnTo>
                    <a:lnTo>
                      <a:pt x="899" y="617"/>
                    </a:lnTo>
                    <a:lnTo>
                      <a:pt x="918" y="607"/>
                    </a:lnTo>
                    <a:lnTo>
                      <a:pt x="936" y="603"/>
                    </a:lnTo>
                    <a:lnTo>
                      <a:pt x="952" y="599"/>
                    </a:lnTo>
                    <a:lnTo>
                      <a:pt x="975" y="597"/>
                    </a:lnTo>
                    <a:lnTo>
                      <a:pt x="993" y="595"/>
                    </a:lnTo>
                    <a:lnTo>
                      <a:pt x="1013" y="593"/>
                    </a:lnTo>
                    <a:lnTo>
                      <a:pt x="1025" y="591"/>
                    </a:lnTo>
                    <a:lnTo>
                      <a:pt x="1045" y="583"/>
                    </a:lnTo>
                    <a:lnTo>
                      <a:pt x="1061" y="579"/>
                    </a:lnTo>
                    <a:lnTo>
                      <a:pt x="1070" y="575"/>
                    </a:lnTo>
                    <a:lnTo>
                      <a:pt x="1091" y="564"/>
                    </a:lnTo>
                    <a:lnTo>
                      <a:pt x="1111" y="558"/>
                    </a:lnTo>
                    <a:lnTo>
                      <a:pt x="1127" y="548"/>
                    </a:lnTo>
                    <a:lnTo>
                      <a:pt x="1146" y="542"/>
                    </a:lnTo>
                    <a:lnTo>
                      <a:pt x="1164" y="532"/>
                    </a:lnTo>
                    <a:lnTo>
                      <a:pt x="1180" y="521"/>
                    </a:lnTo>
                    <a:lnTo>
                      <a:pt x="1189" y="509"/>
                    </a:lnTo>
                    <a:lnTo>
                      <a:pt x="1189" y="499"/>
                    </a:lnTo>
                    <a:lnTo>
                      <a:pt x="1184" y="493"/>
                    </a:lnTo>
                    <a:lnTo>
                      <a:pt x="1168" y="483"/>
                    </a:lnTo>
                    <a:lnTo>
                      <a:pt x="1155" y="478"/>
                    </a:lnTo>
                    <a:lnTo>
                      <a:pt x="1143" y="476"/>
                    </a:lnTo>
                    <a:lnTo>
                      <a:pt x="1130" y="472"/>
                    </a:lnTo>
                    <a:lnTo>
                      <a:pt x="1107" y="466"/>
                    </a:lnTo>
                    <a:lnTo>
                      <a:pt x="1091" y="462"/>
                    </a:lnTo>
                    <a:lnTo>
                      <a:pt x="1091" y="448"/>
                    </a:lnTo>
                    <a:lnTo>
                      <a:pt x="1104" y="433"/>
                    </a:lnTo>
                    <a:lnTo>
                      <a:pt x="1114" y="419"/>
                    </a:lnTo>
                    <a:lnTo>
                      <a:pt x="1127" y="411"/>
                    </a:lnTo>
                    <a:lnTo>
                      <a:pt x="1143" y="413"/>
                    </a:lnTo>
                    <a:lnTo>
                      <a:pt x="1164" y="419"/>
                    </a:lnTo>
                    <a:lnTo>
                      <a:pt x="1193" y="423"/>
                    </a:lnTo>
                    <a:lnTo>
                      <a:pt x="1216" y="425"/>
                    </a:lnTo>
                    <a:lnTo>
                      <a:pt x="1228" y="425"/>
                    </a:lnTo>
                    <a:lnTo>
                      <a:pt x="1232" y="423"/>
                    </a:lnTo>
                    <a:lnTo>
                      <a:pt x="1237" y="413"/>
                    </a:lnTo>
                    <a:lnTo>
                      <a:pt x="1241" y="401"/>
                    </a:lnTo>
                    <a:lnTo>
                      <a:pt x="1250" y="382"/>
                    </a:lnTo>
                    <a:lnTo>
                      <a:pt x="1257" y="362"/>
                    </a:lnTo>
                    <a:lnTo>
                      <a:pt x="1260" y="345"/>
                    </a:lnTo>
                    <a:lnTo>
                      <a:pt x="1257" y="329"/>
                    </a:lnTo>
                    <a:lnTo>
                      <a:pt x="1253" y="311"/>
                    </a:lnTo>
                    <a:lnTo>
                      <a:pt x="1246" y="292"/>
                    </a:lnTo>
                    <a:lnTo>
                      <a:pt x="1246" y="266"/>
                    </a:lnTo>
                    <a:lnTo>
                      <a:pt x="1253" y="239"/>
                    </a:lnTo>
                    <a:lnTo>
                      <a:pt x="1266" y="216"/>
                    </a:lnTo>
                    <a:lnTo>
                      <a:pt x="1278" y="198"/>
                    </a:lnTo>
                    <a:lnTo>
                      <a:pt x="1294" y="186"/>
                    </a:lnTo>
                    <a:lnTo>
                      <a:pt x="1310" y="174"/>
                    </a:lnTo>
                    <a:lnTo>
                      <a:pt x="1323" y="167"/>
                    </a:lnTo>
                    <a:lnTo>
                      <a:pt x="1335" y="159"/>
                    </a:lnTo>
                    <a:lnTo>
                      <a:pt x="1351" y="151"/>
                    </a:lnTo>
                    <a:lnTo>
                      <a:pt x="1371" y="143"/>
                    </a:lnTo>
                    <a:lnTo>
                      <a:pt x="1383" y="135"/>
                    </a:lnTo>
                    <a:lnTo>
                      <a:pt x="1399" y="129"/>
                    </a:lnTo>
                    <a:lnTo>
                      <a:pt x="1415" y="118"/>
                    </a:lnTo>
                    <a:lnTo>
                      <a:pt x="1421" y="112"/>
                    </a:lnTo>
                    <a:lnTo>
                      <a:pt x="1424" y="96"/>
                    </a:lnTo>
                    <a:lnTo>
                      <a:pt x="1415" y="88"/>
                    </a:lnTo>
                    <a:lnTo>
                      <a:pt x="1396" y="88"/>
                    </a:lnTo>
                    <a:lnTo>
                      <a:pt x="1374" y="92"/>
                    </a:lnTo>
                    <a:lnTo>
                      <a:pt x="1351" y="92"/>
                    </a:lnTo>
                    <a:lnTo>
                      <a:pt x="1326" y="88"/>
                    </a:lnTo>
                    <a:lnTo>
                      <a:pt x="1301" y="84"/>
                    </a:lnTo>
                    <a:lnTo>
                      <a:pt x="1282" y="82"/>
                    </a:lnTo>
                    <a:lnTo>
                      <a:pt x="1262" y="82"/>
                    </a:lnTo>
                    <a:lnTo>
                      <a:pt x="1250" y="82"/>
                    </a:lnTo>
                    <a:lnTo>
                      <a:pt x="1237" y="92"/>
                    </a:lnTo>
                    <a:lnTo>
                      <a:pt x="1228" y="100"/>
                    </a:lnTo>
                    <a:lnTo>
                      <a:pt x="1218" y="108"/>
                    </a:lnTo>
                    <a:lnTo>
                      <a:pt x="1209" y="110"/>
                    </a:lnTo>
                    <a:lnTo>
                      <a:pt x="1193" y="112"/>
                    </a:lnTo>
                    <a:lnTo>
                      <a:pt x="1180" y="114"/>
                    </a:lnTo>
                    <a:lnTo>
                      <a:pt x="1161" y="114"/>
                    </a:lnTo>
                    <a:lnTo>
                      <a:pt x="1146" y="114"/>
                    </a:lnTo>
                    <a:lnTo>
                      <a:pt x="1130" y="114"/>
                    </a:lnTo>
                    <a:lnTo>
                      <a:pt x="1114" y="114"/>
                    </a:lnTo>
                    <a:lnTo>
                      <a:pt x="1086" y="112"/>
                    </a:lnTo>
                    <a:lnTo>
                      <a:pt x="1057" y="110"/>
                    </a:lnTo>
                    <a:lnTo>
                      <a:pt x="1032" y="108"/>
                    </a:lnTo>
                    <a:lnTo>
                      <a:pt x="1009" y="108"/>
                    </a:lnTo>
                    <a:lnTo>
                      <a:pt x="997" y="108"/>
                    </a:lnTo>
                    <a:lnTo>
                      <a:pt x="1006" y="102"/>
                    </a:lnTo>
                    <a:lnTo>
                      <a:pt x="1022" y="98"/>
                    </a:lnTo>
                    <a:lnTo>
                      <a:pt x="1045" y="84"/>
                    </a:lnTo>
                    <a:lnTo>
                      <a:pt x="1066" y="75"/>
                    </a:lnTo>
                    <a:lnTo>
                      <a:pt x="1089" y="65"/>
                    </a:lnTo>
                    <a:lnTo>
                      <a:pt x="1111" y="63"/>
                    </a:lnTo>
                    <a:lnTo>
                      <a:pt x="1132" y="61"/>
                    </a:lnTo>
                    <a:lnTo>
                      <a:pt x="1159" y="61"/>
                    </a:lnTo>
                    <a:lnTo>
                      <a:pt x="1189" y="63"/>
                    </a:lnTo>
                    <a:lnTo>
                      <a:pt x="1216" y="67"/>
                    </a:lnTo>
                    <a:lnTo>
                      <a:pt x="1228" y="67"/>
                    </a:lnTo>
                    <a:lnTo>
                      <a:pt x="1209" y="47"/>
                    </a:lnTo>
                    <a:lnTo>
                      <a:pt x="1184" y="28"/>
                    </a:lnTo>
                    <a:lnTo>
                      <a:pt x="1159" y="16"/>
                    </a:lnTo>
                    <a:lnTo>
                      <a:pt x="1136" y="8"/>
                    </a:lnTo>
                    <a:lnTo>
                      <a:pt x="1127" y="4"/>
                    </a:lnTo>
                    <a:lnTo>
                      <a:pt x="1107" y="4"/>
                    </a:lnTo>
                    <a:lnTo>
                      <a:pt x="1089" y="2"/>
                    </a:lnTo>
                    <a:lnTo>
                      <a:pt x="1066" y="0"/>
                    </a:lnTo>
                    <a:lnTo>
                      <a:pt x="1045" y="0"/>
                    </a:lnTo>
                    <a:lnTo>
                      <a:pt x="1018" y="0"/>
                    </a:lnTo>
                    <a:lnTo>
                      <a:pt x="993" y="0"/>
                    </a:lnTo>
                    <a:lnTo>
                      <a:pt x="968" y="2"/>
                    </a:lnTo>
                    <a:lnTo>
                      <a:pt x="943" y="4"/>
                    </a:lnTo>
                    <a:lnTo>
                      <a:pt x="918" y="8"/>
                    </a:lnTo>
                    <a:lnTo>
                      <a:pt x="890" y="8"/>
                    </a:lnTo>
                    <a:lnTo>
                      <a:pt x="863" y="8"/>
                    </a:lnTo>
                    <a:lnTo>
                      <a:pt x="838" y="12"/>
                    </a:lnTo>
                    <a:lnTo>
                      <a:pt x="817" y="12"/>
                    </a:lnTo>
                    <a:lnTo>
                      <a:pt x="797" y="12"/>
                    </a:lnTo>
                    <a:lnTo>
                      <a:pt x="781" y="14"/>
                    </a:lnTo>
                    <a:lnTo>
                      <a:pt x="756" y="20"/>
                    </a:lnTo>
                    <a:lnTo>
                      <a:pt x="733" y="28"/>
                    </a:lnTo>
                    <a:lnTo>
                      <a:pt x="712" y="36"/>
                    </a:lnTo>
                    <a:lnTo>
                      <a:pt x="691" y="38"/>
                    </a:lnTo>
                    <a:lnTo>
                      <a:pt x="674" y="38"/>
                    </a:lnTo>
                    <a:lnTo>
                      <a:pt x="662" y="41"/>
                    </a:lnTo>
                    <a:lnTo>
                      <a:pt x="651" y="45"/>
                    </a:lnTo>
                    <a:lnTo>
                      <a:pt x="634" y="51"/>
                    </a:lnTo>
                    <a:lnTo>
                      <a:pt x="623" y="59"/>
                    </a:lnTo>
                    <a:lnTo>
                      <a:pt x="626" y="65"/>
                    </a:lnTo>
                    <a:lnTo>
                      <a:pt x="635" y="79"/>
                    </a:lnTo>
                    <a:lnTo>
                      <a:pt x="642" y="92"/>
                    </a:lnTo>
                    <a:lnTo>
                      <a:pt x="639" y="98"/>
                    </a:lnTo>
                    <a:lnTo>
                      <a:pt x="626" y="98"/>
                    </a:lnTo>
                    <a:lnTo>
                      <a:pt x="605" y="98"/>
                    </a:lnTo>
                    <a:lnTo>
                      <a:pt x="578" y="100"/>
                    </a:lnTo>
                    <a:lnTo>
                      <a:pt x="553" y="108"/>
                    </a:lnTo>
                    <a:lnTo>
                      <a:pt x="534" y="108"/>
                    </a:lnTo>
                    <a:lnTo>
                      <a:pt x="516" y="108"/>
                    </a:lnTo>
                    <a:lnTo>
                      <a:pt x="504" y="102"/>
                    </a:lnTo>
                    <a:lnTo>
                      <a:pt x="484" y="102"/>
                    </a:lnTo>
                    <a:lnTo>
                      <a:pt x="459" y="108"/>
                    </a:lnTo>
                    <a:lnTo>
                      <a:pt x="436" y="110"/>
                    </a:lnTo>
                    <a:lnTo>
                      <a:pt x="423" y="112"/>
                    </a:lnTo>
                    <a:lnTo>
                      <a:pt x="415" y="112"/>
                    </a:lnTo>
                    <a:lnTo>
                      <a:pt x="390" y="110"/>
                    </a:lnTo>
                    <a:lnTo>
                      <a:pt x="354" y="110"/>
                    </a:lnTo>
                    <a:lnTo>
                      <a:pt x="326" y="114"/>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2" name="Freeform 31"/>
              <p:cNvSpPr>
                <a:spLocks noChangeArrowheads="1"/>
              </p:cNvSpPr>
              <p:nvPr/>
            </p:nvSpPr>
            <p:spPr bwMode="auto">
              <a:xfrm>
                <a:off x="1607" y="1837"/>
                <a:ext cx="387" cy="135"/>
              </a:xfrm>
              <a:custGeom>
                <a:avLst/>
                <a:gdLst>
                  <a:gd name="T0" fmla="*/ 766 w 769"/>
                  <a:gd name="T1" fmla="*/ 26 h 270"/>
                  <a:gd name="T2" fmla="*/ 705 w 769"/>
                  <a:gd name="T3" fmla="*/ 26 h 270"/>
                  <a:gd name="T4" fmla="*/ 623 w 769"/>
                  <a:gd name="T5" fmla="*/ 24 h 270"/>
                  <a:gd name="T6" fmla="*/ 545 w 769"/>
                  <a:gd name="T7" fmla="*/ 22 h 270"/>
                  <a:gd name="T8" fmla="*/ 504 w 769"/>
                  <a:gd name="T9" fmla="*/ 14 h 270"/>
                  <a:gd name="T10" fmla="*/ 431 w 769"/>
                  <a:gd name="T11" fmla="*/ 6 h 270"/>
                  <a:gd name="T12" fmla="*/ 342 w 769"/>
                  <a:gd name="T13" fmla="*/ 0 h 270"/>
                  <a:gd name="T14" fmla="*/ 273 w 769"/>
                  <a:gd name="T15" fmla="*/ 6 h 270"/>
                  <a:gd name="T16" fmla="*/ 232 w 769"/>
                  <a:gd name="T17" fmla="*/ 18 h 270"/>
                  <a:gd name="T18" fmla="*/ 191 w 769"/>
                  <a:gd name="T19" fmla="*/ 26 h 270"/>
                  <a:gd name="T20" fmla="*/ 146 w 769"/>
                  <a:gd name="T21" fmla="*/ 31 h 270"/>
                  <a:gd name="T22" fmla="*/ 105 w 769"/>
                  <a:gd name="T23" fmla="*/ 39 h 270"/>
                  <a:gd name="T24" fmla="*/ 64 w 769"/>
                  <a:gd name="T25" fmla="*/ 45 h 270"/>
                  <a:gd name="T26" fmla="*/ 13 w 769"/>
                  <a:gd name="T27" fmla="*/ 45 h 270"/>
                  <a:gd name="T28" fmla="*/ 4 w 769"/>
                  <a:gd name="T29" fmla="*/ 65 h 270"/>
                  <a:gd name="T30" fmla="*/ 37 w 769"/>
                  <a:gd name="T31" fmla="*/ 82 h 270"/>
                  <a:gd name="T32" fmla="*/ 77 w 769"/>
                  <a:gd name="T33" fmla="*/ 94 h 270"/>
                  <a:gd name="T34" fmla="*/ 123 w 769"/>
                  <a:gd name="T35" fmla="*/ 104 h 270"/>
                  <a:gd name="T36" fmla="*/ 167 w 769"/>
                  <a:gd name="T37" fmla="*/ 121 h 270"/>
                  <a:gd name="T38" fmla="*/ 191 w 769"/>
                  <a:gd name="T39" fmla="*/ 153 h 270"/>
                  <a:gd name="T40" fmla="*/ 134 w 769"/>
                  <a:gd name="T41" fmla="*/ 176 h 270"/>
                  <a:gd name="T42" fmla="*/ 105 w 769"/>
                  <a:gd name="T43" fmla="*/ 207 h 270"/>
                  <a:gd name="T44" fmla="*/ 94 w 769"/>
                  <a:gd name="T45" fmla="*/ 256 h 270"/>
                  <a:gd name="T46" fmla="*/ 200 w 769"/>
                  <a:gd name="T47" fmla="*/ 260 h 270"/>
                  <a:gd name="T48" fmla="*/ 232 w 769"/>
                  <a:gd name="T49" fmla="*/ 270 h 270"/>
                  <a:gd name="T50" fmla="*/ 264 w 769"/>
                  <a:gd name="T51" fmla="*/ 262 h 270"/>
                  <a:gd name="T52" fmla="*/ 294 w 769"/>
                  <a:gd name="T53" fmla="*/ 251 h 270"/>
                  <a:gd name="T54" fmla="*/ 335 w 769"/>
                  <a:gd name="T55" fmla="*/ 233 h 270"/>
                  <a:gd name="T56" fmla="*/ 362 w 769"/>
                  <a:gd name="T57" fmla="*/ 219 h 270"/>
                  <a:gd name="T58" fmla="*/ 363 w 769"/>
                  <a:gd name="T59" fmla="*/ 204 h 270"/>
                  <a:gd name="T60" fmla="*/ 363 w 769"/>
                  <a:gd name="T61" fmla="*/ 176 h 270"/>
                  <a:gd name="T62" fmla="*/ 378 w 769"/>
                  <a:gd name="T63" fmla="*/ 143 h 270"/>
                  <a:gd name="T64" fmla="*/ 408 w 769"/>
                  <a:gd name="T65" fmla="*/ 116 h 270"/>
                  <a:gd name="T66" fmla="*/ 447 w 769"/>
                  <a:gd name="T67" fmla="*/ 121 h 270"/>
                  <a:gd name="T68" fmla="*/ 481 w 769"/>
                  <a:gd name="T69" fmla="*/ 145 h 270"/>
                  <a:gd name="T70" fmla="*/ 492 w 769"/>
                  <a:gd name="T71" fmla="*/ 172 h 270"/>
                  <a:gd name="T72" fmla="*/ 513 w 769"/>
                  <a:gd name="T73" fmla="*/ 178 h 270"/>
                  <a:gd name="T74" fmla="*/ 561 w 769"/>
                  <a:gd name="T75" fmla="*/ 161 h 270"/>
                  <a:gd name="T76" fmla="*/ 602 w 769"/>
                  <a:gd name="T77" fmla="*/ 127 h 270"/>
                  <a:gd name="T78" fmla="*/ 652 w 769"/>
                  <a:gd name="T79" fmla="*/ 84 h 270"/>
                  <a:gd name="T80" fmla="*/ 725 w 769"/>
                  <a:gd name="T81" fmla="*/ 4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9" h="270">
                    <a:moveTo>
                      <a:pt x="769" y="28"/>
                    </a:moveTo>
                    <a:lnTo>
                      <a:pt x="766" y="26"/>
                    </a:lnTo>
                    <a:lnTo>
                      <a:pt x="744" y="26"/>
                    </a:lnTo>
                    <a:lnTo>
                      <a:pt x="705" y="26"/>
                    </a:lnTo>
                    <a:lnTo>
                      <a:pt x="668" y="26"/>
                    </a:lnTo>
                    <a:lnTo>
                      <a:pt x="623" y="24"/>
                    </a:lnTo>
                    <a:lnTo>
                      <a:pt x="582" y="24"/>
                    </a:lnTo>
                    <a:lnTo>
                      <a:pt x="545" y="22"/>
                    </a:lnTo>
                    <a:lnTo>
                      <a:pt x="525" y="18"/>
                    </a:lnTo>
                    <a:lnTo>
                      <a:pt x="504" y="14"/>
                    </a:lnTo>
                    <a:lnTo>
                      <a:pt x="468" y="10"/>
                    </a:lnTo>
                    <a:lnTo>
                      <a:pt x="431" y="6"/>
                    </a:lnTo>
                    <a:lnTo>
                      <a:pt x="386" y="2"/>
                    </a:lnTo>
                    <a:lnTo>
                      <a:pt x="342" y="0"/>
                    </a:lnTo>
                    <a:lnTo>
                      <a:pt x="305" y="2"/>
                    </a:lnTo>
                    <a:lnTo>
                      <a:pt x="273" y="6"/>
                    </a:lnTo>
                    <a:lnTo>
                      <a:pt x="249" y="10"/>
                    </a:lnTo>
                    <a:lnTo>
                      <a:pt x="232" y="18"/>
                    </a:lnTo>
                    <a:lnTo>
                      <a:pt x="208" y="24"/>
                    </a:lnTo>
                    <a:lnTo>
                      <a:pt x="191" y="26"/>
                    </a:lnTo>
                    <a:lnTo>
                      <a:pt x="167" y="28"/>
                    </a:lnTo>
                    <a:lnTo>
                      <a:pt x="146" y="31"/>
                    </a:lnTo>
                    <a:lnTo>
                      <a:pt x="123" y="35"/>
                    </a:lnTo>
                    <a:lnTo>
                      <a:pt x="105" y="39"/>
                    </a:lnTo>
                    <a:lnTo>
                      <a:pt x="89" y="41"/>
                    </a:lnTo>
                    <a:lnTo>
                      <a:pt x="64" y="45"/>
                    </a:lnTo>
                    <a:lnTo>
                      <a:pt x="36" y="45"/>
                    </a:lnTo>
                    <a:lnTo>
                      <a:pt x="13" y="45"/>
                    </a:lnTo>
                    <a:lnTo>
                      <a:pt x="0" y="53"/>
                    </a:lnTo>
                    <a:lnTo>
                      <a:pt x="4" y="65"/>
                    </a:lnTo>
                    <a:lnTo>
                      <a:pt x="16" y="74"/>
                    </a:lnTo>
                    <a:lnTo>
                      <a:pt x="37" y="82"/>
                    </a:lnTo>
                    <a:lnTo>
                      <a:pt x="57" y="90"/>
                    </a:lnTo>
                    <a:lnTo>
                      <a:pt x="77" y="94"/>
                    </a:lnTo>
                    <a:lnTo>
                      <a:pt x="98" y="96"/>
                    </a:lnTo>
                    <a:lnTo>
                      <a:pt x="123" y="104"/>
                    </a:lnTo>
                    <a:lnTo>
                      <a:pt x="146" y="110"/>
                    </a:lnTo>
                    <a:lnTo>
                      <a:pt x="167" y="121"/>
                    </a:lnTo>
                    <a:lnTo>
                      <a:pt x="184" y="137"/>
                    </a:lnTo>
                    <a:lnTo>
                      <a:pt x="191" y="153"/>
                    </a:lnTo>
                    <a:lnTo>
                      <a:pt x="167" y="163"/>
                    </a:lnTo>
                    <a:lnTo>
                      <a:pt x="134" y="176"/>
                    </a:lnTo>
                    <a:lnTo>
                      <a:pt x="118" y="194"/>
                    </a:lnTo>
                    <a:lnTo>
                      <a:pt x="105" y="207"/>
                    </a:lnTo>
                    <a:lnTo>
                      <a:pt x="102" y="217"/>
                    </a:lnTo>
                    <a:lnTo>
                      <a:pt x="94" y="256"/>
                    </a:lnTo>
                    <a:lnTo>
                      <a:pt x="192" y="256"/>
                    </a:lnTo>
                    <a:lnTo>
                      <a:pt x="200" y="260"/>
                    </a:lnTo>
                    <a:lnTo>
                      <a:pt x="216" y="266"/>
                    </a:lnTo>
                    <a:lnTo>
                      <a:pt x="232" y="270"/>
                    </a:lnTo>
                    <a:lnTo>
                      <a:pt x="249" y="268"/>
                    </a:lnTo>
                    <a:lnTo>
                      <a:pt x="264" y="262"/>
                    </a:lnTo>
                    <a:lnTo>
                      <a:pt x="276" y="256"/>
                    </a:lnTo>
                    <a:lnTo>
                      <a:pt x="294" y="251"/>
                    </a:lnTo>
                    <a:lnTo>
                      <a:pt x="313" y="241"/>
                    </a:lnTo>
                    <a:lnTo>
                      <a:pt x="335" y="233"/>
                    </a:lnTo>
                    <a:lnTo>
                      <a:pt x="349" y="225"/>
                    </a:lnTo>
                    <a:lnTo>
                      <a:pt x="362" y="219"/>
                    </a:lnTo>
                    <a:lnTo>
                      <a:pt x="363" y="211"/>
                    </a:lnTo>
                    <a:lnTo>
                      <a:pt x="363" y="204"/>
                    </a:lnTo>
                    <a:lnTo>
                      <a:pt x="362" y="190"/>
                    </a:lnTo>
                    <a:lnTo>
                      <a:pt x="363" y="176"/>
                    </a:lnTo>
                    <a:lnTo>
                      <a:pt x="367" y="161"/>
                    </a:lnTo>
                    <a:lnTo>
                      <a:pt x="378" y="143"/>
                    </a:lnTo>
                    <a:lnTo>
                      <a:pt x="392" y="127"/>
                    </a:lnTo>
                    <a:lnTo>
                      <a:pt x="408" y="116"/>
                    </a:lnTo>
                    <a:lnTo>
                      <a:pt x="424" y="114"/>
                    </a:lnTo>
                    <a:lnTo>
                      <a:pt x="447" y="121"/>
                    </a:lnTo>
                    <a:lnTo>
                      <a:pt x="465" y="135"/>
                    </a:lnTo>
                    <a:lnTo>
                      <a:pt x="481" y="145"/>
                    </a:lnTo>
                    <a:lnTo>
                      <a:pt x="488" y="161"/>
                    </a:lnTo>
                    <a:lnTo>
                      <a:pt x="492" y="172"/>
                    </a:lnTo>
                    <a:lnTo>
                      <a:pt x="500" y="176"/>
                    </a:lnTo>
                    <a:lnTo>
                      <a:pt x="513" y="178"/>
                    </a:lnTo>
                    <a:lnTo>
                      <a:pt x="538" y="172"/>
                    </a:lnTo>
                    <a:lnTo>
                      <a:pt x="561" y="161"/>
                    </a:lnTo>
                    <a:lnTo>
                      <a:pt x="579" y="145"/>
                    </a:lnTo>
                    <a:lnTo>
                      <a:pt x="602" y="127"/>
                    </a:lnTo>
                    <a:lnTo>
                      <a:pt x="627" y="108"/>
                    </a:lnTo>
                    <a:lnTo>
                      <a:pt x="652" y="84"/>
                    </a:lnTo>
                    <a:lnTo>
                      <a:pt x="684" y="63"/>
                    </a:lnTo>
                    <a:lnTo>
                      <a:pt x="725" y="43"/>
                    </a:lnTo>
                    <a:lnTo>
                      <a:pt x="769" y="2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3" name="Freeform 32"/>
              <p:cNvSpPr>
                <a:spLocks noChangeArrowheads="1"/>
              </p:cNvSpPr>
              <p:nvPr/>
            </p:nvSpPr>
            <p:spPr bwMode="auto">
              <a:xfrm>
                <a:off x="1271" y="2049"/>
                <a:ext cx="193" cy="68"/>
              </a:xfrm>
              <a:custGeom>
                <a:avLst/>
                <a:gdLst>
                  <a:gd name="T0" fmla="*/ 41 w 385"/>
                  <a:gd name="T1" fmla="*/ 11 h 139"/>
                  <a:gd name="T2" fmla="*/ 61 w 385"/>
                  <a:gd name="T3" fmla="*/ 4 h 139"/>
                  <a:gd name="T4" fmla="*/ 82 w 385"/>
                  <a:gd name="T5" fmla="*/ 0 h 139"/>
                  <a:gd name="T6" fmla="*/ 107 w 385"/>
                  <a:gd name="T7" fmla="*/ 0 h 139"/>
                  <a:gd name="T8" fmla="*/ 130 w 385"/>
                  <a:gd name="T9" fmla="*/ 0 h 139"/>
                  <a:gd name="T10" fmla="*/ 155 w 385"/>
                  <a:gd name="T11" fmla="*/ 2 h 139"/>
                  <a:gd name="T12" fmla="*/ 173 w 385"/>
                  <a:gd name="T13" fmla="*/ 4 h 139"/>
                  <a:gd name="T14" fmla="*/ 189 w 385"/>
                  <a:gd name="T15" fmla="*/ 11 h 139"/>
                  <a:gd name="T16" fmla="*/ 205 w 385"/>
                  <a:gd name="T17" fmla="*/ 15 h 139"/>
                  <a:gd name="T18" fmla="*/ 214 w 385"/>
                  <a:gd name="T19" fmla="*/ 19 h 139"/>
                  <a:gd name="T20" fmla="*/ 226 w 385"/>
                  <a:gd name="T21" fmla="*/ 29 h 139"/>
                  <a:gd name="T22" fmla="*/ 237 w 385"/>
                  <a:gd name="T23" fmla="*/ 33 h 139"/>
                  <a:gd name="T24" fmla="*/ 253 w 385"/>
                  <a:gd name="T25" fmla="*/ 37 h 139"/>
                  <a:gd name="T26" fmla="*/ 266 w 385"/>
                  <a:gd name="T27" fmla="*/ 45 h 139"/>
                  <a:gd name="T28" fmla="*/ 283 w 385"/>
                  <a:gd name="T29" fmla="*/ 49 h 139"/>
                  <a:gd name="T30" fmla="*/ 299 w 385"/>
                  <a:gd name="T31" fmla="*/ 51 h 139"/>
                  <a:gd name="T32" fmla="*/ 319 w 385"/>
                  <a:gd name="T33" fmla="*/ 51 h 139"/>
                  <a:gd name="T34" fmla="*/ 347 w 385"/>
                  <a:gd name="T35" fmla="*/ 56 h 139"/>
                  <a:gd name="T36" fmla="*/ 369 w 385"/>
                  <a:gd name="T37" fmla="*/ 74 h 139"/>
                  <a:gd name="T38" fmla="*/ 381 w 385"/>
                  <a:gd name="T39" fmla="*/ 97 h 139"/>
                  <a:gd name="T40" fmla="*/ 385 w 385"/>
                  <a:gd name="T41" fmla="*/ 103 h 139"/>
                  <a:gd name="T42" fmla="*/ 381 w 385"/>
                  <a:gd name="T43" fmla="*/ 103 h 139"/>
                  <a:gd name="T44" fmla="*/ 376 w 385"/>
                  <a:gd name="T45" fmla="*/ 105 h 139"/>
                  <a:gd name="T46" fmla="*/ 360 w 385"/>
                  <a:gd name="T47" fmla="*/ 107 h 139"/>
                  <a:gd name="T48" fmla="*/ 347 w 385"/>
                  <a:gd name="T49" fmla="*/ 115 h 139"/>
                  <a:gd name="T50" fmla="*/ 328 w 385"/>
                  <a:gd name="T51" fmla="*/ 117 h 139"/>
                  <a:gd name="T52" fmla="*/ 307 w 385"/>
                  <a:gd name="T53" fmla="*/ 117 h 139"/>
                  <a:gd name="T54" fmla="*/ 287 w 385"/>
                  <a:gd name="T55" fmla="*/ 119 h 139"/>
                  <a:gd name="T56" fmla="*/ 271 w 385"/>
                  <a:gd name="T57" fmla="*/ 117 h 139"/>
                  <a:gd name="T58" fmla="*/ 253 w 385"/>
                  <a:gd name="T59" fmla="*/ 115 h 139"/>
                  <a:gd name="T60" fmla="*/ 230 w 385"/>
                  <a:gd name="T61" fmla="*/ 117 h 139"/>
                  <a:gd name="T62" fmla="*/ 209 w 385"/>
                  <a:gd name="T63" fmla="*/ 119 h 139"/>
                  <a:gd name="T64" fmla="*/ 185 w 385"/>
                  <a:gd name="T65" fmla="*/ 123 h 139"/>
                  <a:gd name="T66" fmla="*/ 164 w 385"/>
                  <a:gd name="T67" fmla="*/ 129 h 139"/>
                  <a:gd name="T68" fmla="*/ 152 w 385"/>
                  <a:gd name="T69" fmla="*/ 133 h 139"/>
                  <a:gd name="T70" fmla="*/ 139 w 385"/>
                  <a:gd name="T71" fmla="*/ 137 h 139"/>
                  <a:gd name="T72" fmla="*/ 136 w 385"/>
                  <a:gd name="T73" fmla="*/ 137 h 139"/>
                  <a:gd name="T74" fmla="*/ 118 w 385"/>
                  <a:gd name="T75" fmla="*/ 139 h 139"/>
                  <a:gd name="T76" fmla="*/ 86 w 385"/>
                  <a:gd name="T77" fmla="*/ 139 h 139"/>
                  <a:gd name="T78" fmla="*/ 48 w 385"/>
                  <a:gd name="T79" fmla="*/ 139 h 139"/>
                  <a:gd name="T80" fmla="*/ 32 w 385"/>
                  <a:gd name="T81" fmla="*/ 129 h 139"/>
                  <a:gd name="T82" fmla="*/ 38 w 385"/>
                  <a:gd name="T83" fmla="*/ 111 h 139"/>
                  <a:gd name="T84" fmla="*/ 57 w 385"/>
                  <a:gd name="T85" fmla="*/ 90 h 139"/>
                  <a:gd name="T86" fmla="*/ 70 w 385"/>
                  <a:gd name="T87" fmla="*/ 74 h 139"/>
                  <a:gd name="T88" fmla="*/ 79 w 385"/>
                  <a:gd name="T89" fmla="*/ 70 h 139"/>
                  <a:gd name="T90" fmla="*/ 0 w 385"/>
                  <a:gd name="T91" fmla="*/ 35 h 139"/>
                  <a:gd name="T92" fmla="*/ 7 w 385"/>
                  <a:gd name="T93" fmla="*/ 31 h 139"/>
                  <a:gd name="T94" fmla="*/ 16 w 385"/>
                  <a:gd name="T95" fmla="*/ 21 h 139"/>
                  <a:gd name="T96" fmla="*/ 41 w 385"/>
                  <a:gd name="T97" fmla="*/ 1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5" h="139">
                    <a:moveTo>
                      <a:pt x="41" y="11"/>
                    </a:moveTo>
                    <a:lnTo>
                      <a:pt x="61" y="4"/>
                    </a:lnTo>
                    <a:lnTo>
                      <a:pt x="82" y="0"/>
                    </a:lnTo>
                    <a:lnTo>
                      <a:pt x="107" y="0"/>
                    </a:lnTo>
                    <a:lnTo>
                      <a:pt x="130" y="0"/>
                    </a:lnTo>
                    <a:lnTo>
                      <a:pt x="155" y="2"/>
                    </a:lnTo>
                    <a:lnTo>
                      <a:pt x="173" y="4"/>
                    </a:lnTo>
                    <a:lnTo>
                      <a:pt x="189" y="11"/>
                    </a:lnTo>
                    <a:lnTo>
                      <a:pt x="205" y="15"/>
                    </a:lnTo>
                    <a:lnTo>
                      <a:pt x="214" y="19"/>
                    </a:lnTo>
                    <a:lnTo>
                      <a:pt x="226" y="29"/>
                    </a:lnTo>
                    <a:lnTo>
                      <a:pt x="237" y="33"/>
                    </a:lnTo>
                    <a:lnTo>
                      <a:pt x="253" y="37"/>
                    </a:lnTo>
                    <a:lnTo>
                      <a:pt x="266" y="45"/>
                    </a:lnTo>
                    <a:lnTo>
                      <a:pt x="283" y="49"/>
                    </a:lnTo>
                    <a:lnTo>
                      <a:pt x="299" y="51"/>
                    </a:lnTo>
                    <a:lnTo>
                      <a:pt x="319" y="51"/>
                    </a:lnTo>
                    <a:lnTo>
                      <a:pt x="347" y="56"/>
                    </a:lnTo>
                    <a:lnTo>
                      <a:pt x="369" y="74"/>
                    </a:lnTo>
                    <a:lnTo>
                      <a:pt x="381" y="97"/>
                    </a:lnTo>
                    <a:lnTo>
                      <a:pt x="385" y="103"/>
                    </a:lnTo>
                    <a:lnTo>
                      <a:pt x="381" y="103"/>
                    </a:lnTo>
                    <a:lnTo>
                      <a:pt x="376" y="105"/>
                    </a:lnTo>
                    <a:lnTo>
                      <a:pt x="360" y="107"/>
                    </a:lnTo>
                    <a:lnTo>
                      <a:pt x="347" y="115"/>
                    </a:lnTo>
                    <a:lnTo>
                      <a:pt x="328" y="117"/>
                    </a:lnTo>
                    <a:lnTo>
                      <a:pt x="307" y="117"/>
                    </a:lnTo>
                    <a:lnTo>
                      <a:pt x="287" y="119"/>
                    </a:lnTo>
                    <a:lnTo>
                      <a:pt x="271" y="117"/>
                    </a:lnTo>
                    <a:lnTo>
                      <a:pt x="253" y="115"/>
                    </a:lnTo>
                    <a:lnTo>
                      <a:pt x="230" y="117"/>
                    </a:lnTo>
                    <a:lnTo>
                      <a:pt x="209" y="119"/>
                    </a:lnTo>
                    <a:lnTo>
                      <a:pt x="185" y="123"/>
                    </a:lnTo>
                    <a:lnTo>
                      <a:pt x="164" y="129"/>
                    </a:lnTo>
                    <a:lnTo>
                      <a:pt x="152" y="133"/>
                    </a:lnTo>
                    <a:lnTo>
                      <a:pt x="139" y="137"/>
                    </a:lnTo>
                    <a:lnTo>
                      <a:pt x="136" y="137"/>
                    </a:lnTo>
                    <a:lnTo>
                      <a:pt x="118" y="139"/>
                    </a:lnTo>
                    <a:lnTo>
                      <a:pt x="86" y="139"/>
                    </a:lnTo>
                    <a:lnTo>
                      <a:pt x="48" y="139"/>
                    </a:lnTo>
                    <a:lnTo>
                      <a:pt x="32" y="129"/>
                    </a:lnTo>
                    <a:lnTo>
                      <a:pt x="38" y="111"/>
                    </a:lnTo>
                    <a:lnTo>
                      <a:pt x="57" y="90"/>
                    </a:lnTo>
                    <a:lnTo>
                      <a:pt x="70" y="74"/>
                    </a:lnTo>
                    <a:lnTo>
                      <a:pt x="79" y="70"/>
                    </a:lnTo>
                    <a:lnTo>
                      <a:pt x="0" y="35"/>
                    </a:lnTo>
                    <a:lnTo>
                      <a:pt x="7" y="31"/>
                    </a:lnTo>
                    <a:lnTo>
                      <a:pt x="16" y="21"/>
                    </a:lnTo>
                    <a:lnTo>
                      <a:pt x="41" y="11"/>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4" name="Freeform 33"/>
              <p:cNvSpPr>
                <a:spLocks noChangeArrowheads="1"/>
              </p:cNvSpPr>
              <p:nvPr/>
            </p:nvSpPr>
            <p:spPr bwMode="auto">
              <a:xfrm>
                <a:off x="2424" y="2126"/>
                <a:ext cx="145" cy="51"/>
              </a:xfrm>
              <a:custGeom>
                <a:avLst/>
                <a:gdLst>
                  <a:gd name="T0" fmla="*/ 117 w 297"/>
                  <a:gd name="T1" fmla="*/ 31 h 104"/>
                  <a:gd name="T2" fmla="*/ 121 w 297"/>
                  <a:gd name="T3" fmla="*/ 43 h 104"/>
                  <a:gd name="T4" fmla="*/ 135 w 297"/>
                  <a:gd name="T5" fmla="*/ 45 h 104"/>
                  <a:gd name="T6" fmla="*/ 158 w 297"/>
                  <a:gd name="T7" fmla="*/ 41 h 104"/>
                  <a:gd name="T8" fmla="*/ 176 w 297"/>
                  <a:gd name="T9" fmla="*/ 31 h 104"/>
                  <a:gd name="T10" fmla="*/ 205 w 297"/>
                  <a:gd name="T11" fmla="*/ 24 h 104"/>
                  <a:gd name="T12" fmla="*/ 231 w 297"/>
                  <a:gd name="T13" fmla="*/ 10 h 104"/>
                  <a:gd name="T14" fmla="*/ 249 w 297"/>
                  <a:gd name="T15" fmla="*/ 6 h 104"/>
                  <a:gd name="T16" fmla="*/ 269 w 297"/>
                  <a:gd name="T17" fmla="*/ 6 h 104"/>
                  <a:gd name="T18" fmla="*/ 290 w 297"/>
                  <a:gd name="T19" fmla="*/ 24 h 104"/>
                  <a:gd name="T20" fmla="*/ 297 w 297"/>
                  <a:gd name="T21" fmla="*/ 45 h 104"/>
                  <a:gd name="T22" fmla="*/ 297 w 297"/>
                  <a:gd name="T23" fmla="*/ 65 h 104"/>
                  <a:gd name="T24" fmla="*/ 297 w 297"/>
                  <a:gd name="T25" fmla="*/ 74 h 104"/>
                  <a:gd name="T26" fmla="*/ 290 w 297"/>
                  <a:gd name="T27" fmla="*/ 78 h 104"/>
                  <a:gd name="T28" fmla="*/ 272 w 297"/>
                  <a:gd name="T29" fmla="*/ 88 h 104"/>
                  <a:gd name="T30" fmla="*/ 240 w 297"/>
                  <a:gd name="T31" fmla="*/ 96 h 104"/>
                  <a:gd name="T32" fmla="*/ 205 w 297"/>
                  <a:gd name="T33" fmla="*/ 102 h 104"/>
                  <a:gd name="T34" fmla="*/ 183 w 297"/>
                  <a:gd name="T35" fmla="*/ 102 h 104"/>
                  <a:gd name="T36" fmla="*/ 162 w 297"/>
                  <a:gd name="T37" fmla="*/ 102 h 104"/>
                  <a:gd name="T38" fmla="*/ 139 w 297"/>
                  <a:gd name="T39" fmla="*/ 104 h 104"/>
                  <a:gd name="T40" fmla="*/ 117 w 297"/>
                  <a:gd name="T41" fmla="*/ 102 h 104"/>
                  <a:gd name="T42" fmla="*/ 98 w 297"/>
                  <a:gd name="T43" fmla="*/ 102 h 104"/>
                  <a:gd name="T44" fmla="*/ 82 w 297"/>
                  <a:gd name="T45" fmla="*/ 100 h 104"/>
                  <a:gd name="T46" fmla="*/ 76 w 297"/>
                  <a:gd name="T47" fmla="*/ 96 h 104"/>
                  <a:gd name="T48" fmla="*/ 69 w 297"/>
                  <a:gd name="T49" fmla="*/ 90 h 104"/>
                  <a:gd name="T50" fmla="*/ 53 w 297"/>
                  <a:gd name="T51" fmla="*/ 76 h 104"/>
                  <a:gd name="T52" fmla="*/ 28 w 297"/>
                  <a:gd name="T53" fmla="*/ 65 h 104"/>
                  <a:gd name="T54" fmla="*/ 9 w 297"/>
                  <a:gd name="T55" fmla="*/ 61 h 104"/>
                  <a:gd name="T56" fmla="*/ 0 w 297"/>
                  <a:gd name="T57" fmla="*/ 59 h 104"/>
                  <a:gd name="T58" fmla="*/ 0 w 297"/>
                  <a:gd name="T59" fmla="*/ 51 h 104"/>
                  <a:gd name="T60" fmla="*/ 3 w 297"/>
                  <a:gd name="T61" fmla="*/ 31 h 104"/>
                  <a:gd name="T62" fmla="*/ 19 w 297"/>
                  <a:gd name="T63" fmla="*/ 12 h 104"/>
                  <a:gd name="T64" fmla="*/ 41 w 297"/>
                  <a:gd name="T65" fmla="*/ 0 h 104"/>
                  <a:gd name="T66" fmla="*/ 69 w 297"/>
                  <a:gd name="T67" fmla="*/ 0 h 104"/>
                  <a:gd name="T68" fmla="*/ 92 w 297"/>
                  <a:gd name="T69" fmla="*/ 6 h 104"/>
                  <a:gd name="T70" fmla="*/ 110 w 297"/>
                  <a:gd name="T71" fmla="*/ 16 h 104"/>
                  <a:gd name="T72" fmla="*/ 117 w 297"/>
                  <a:gd name="T73" fmla="*/ 3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7" h="104">
                    <a:moveTo>
                      <a:pt x="117" y="31"/>
                    </a:moveTo>
                    <a:lnTo>
                      <a:pt x="121" y="43"/>
                    </a:lnTo>
                    <a:lnTo>
                      <a:pt x="135" y="45"/>
                    </a:lnTo>
                    <a:lnTo>
                      <a:pt x="158" y="41"/>
                    </a:lnTo>
                    <a:lnTo>
                      <a:pt x="176" y="31"/>
                    </a:lnTo>
                    <a:lnTo>
                      <a:pt x="205" y="24"/>
                    </a:lnTo>
                    <a:lnTo>
                      <a:pt x="231" y="10"/>
                    </a:lnTo>
                    <a:lnTo>
                      <a:pt x="249" y="6"/>
                    </a:lnTo>
                    <a:lnTo>
                      <a:pt x="269" y="6"/>
                    </a:lnTo>
                    <a:lnTo>
                      <a:pt x="290" y="24"/>
                    </a:lnTo>
                    <a:lnTo>
                      <a:pt x="297" y="45"/>
                    </a:lnTo>
                    <a:lnTo>
                      <a:pt x="297" y="65"/>
                    </a:lnTo>
                    <a:lnTo>
                      <a:pt x="297" y="74"/>
                    </a:lnTo>
                    <a:lnTo>
                      <a:pt x="290" y="78"/>
                    </a:lnTo>
                    <a:lnTo>
                      <a:pt x="272" y="88"/>
                    </a:lnTo>
                    <a:lnTo>
                      <a:pt x="240" y="96"/>
                    </a:lnTo>
                    <a:lnTo>
                      <a:pt x="205" y="102"/>
                    </a:lnTo>
                    <a:lnTo>
                      <a:pt x="183" y="102"/>
                    </a:lnTo>
                    <a:lnTo>
                      <a:pt x="162" y="102"/>
                    </a:lnTo>
                    <a:lnTo>
                      <a:pt x="139" y="104"/>
                    </a:lnTo>
                    <a:lnTo>
                      <a:pt x="117" y="102"/>
                    </a:lnTo>
                    <a:lnTo>
                      <a:pt x="98" y="102"/>
                    </a:lnTo>
                    <a:lnTo>
                      <a:pt x="82" y="100"/>
                    </a:lnTo>
                    <a:lnTo>
                      <a:pt x="76" y="96"/>
                    </a:lnTo>
                    <a:lnTo>
                      <a:pt x="69" y="90"/>
                    </a:lnTo>
                    <a:lnTo>
                      <a:pt x="53" y="76"/>
                    </a:lnTo>
                    <a:lnTo>
                      <a:pt x="28" y="65"/>
                    </a:lnTo>
                    <a:lnTo>
                      <a:pt x="9" y="61"/>
                    </a:lnTo>
                    <a:lnTo>
                      <a:pt x="0" y="59"/>
                    </a:lnTo>
                    <a:lnTo>
                      <a:pt x="0" y="51"/>
                    </a:lnTo>
                    <a:lnTo>
                      <a:pt x="3" y="31"/>
                    </a:lnTo>
                    <a:lnTo>
                      <a:pt x="19" y="12"/>
                    </a:lnTo>
                    <a:lnTo>
                      <a:pt x="41" y="0"/>
                    </a:lnTo>
                    <a:lnTo>
                      <a:pt x="69" y="0"/>
                    </a:lnTo>
                    <a:lnTo>
                      <a:pt x="92" y="6"/>
                    </a:lnTo>
                    <a:lnTo>
                      <a:pt x="110" y="16"/>
                    </a:lnTo>
                    <a:lnTo>
                      <a:pt x="117" y="31"/>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5" name="Freeform 34"/>
              <p:cNvSpPr>
                <a:spLocks noChangeArrowheads="1"/>
              </p:cNvSpPr>
              <p:nvPr/>
            </p:nvSpPr>
            <p:spPr bwMode="auto">
              <a:xfrm>
                <a:off x="2821" y="1936"/>
                <a:ext cx="2380" cy="439"/>
              </a:xfrm>
              <a:custGeom>
                <a:avLst/>
                <a:gdLst>
                  <a:gd name="T0" fmla="*/ 3604 w 4768"/>
                  <a:gd name="T1" fmla="*/ 741 h 876"/>
                  <a:gd name="T2" fmla="*/ 3502 w 4768"/>
                  <a:gd name="T3" fmla="*/ 649 h 876"/>
                  <a:gd name="T4" fmla="*/ 3666 w 4768"/>
                  <a:gd name="T5" fmla="*/ 561 h 876"/>
                  <a:gd name="T6" fmla="*/ 3764 w 4768"/>
                  <a:gd name="T7" fmla="*/ 598 h 876"/>
                  <a:gd name="T8" fmla="*/ 3891 w 4768"/>
                  <a:gd name="T9" fmla="*/ 592 h 876"/>
                  <a:gd name="T10" fmla="*/ 3997 w 4768"/>
                  <a:gd name="T11" fmla="*/ 553 h 876"/>
                  <a:gd name="T12" fmla="*/ 4106 w 4768"/>
                  <a:gd name="T13" fmla="*/ 543 h 876"/>
                  <a:gd name="T14" fmla="*/ 4021 w 4768"/>
                  <a:gd name="T15" fmla="*/ 610 h 876"/>
                  <a:gd name="T16" fmla="*/ 3976 w 4768"/>
                  <a:gd name="T17" fmla="*/ 686 h 876"/>
                  <a:gd name="T18" fmla="*/ 4065 w 4768"/>
                  <a:gd name="T19" fmla="*/ 759 h 876"/>
                  <a:gd name="T20" fmla="*/ 4165 w 4768"/>
                  <a:gd name="T21" fmla="*/ 684 h 876"/>
                  <a:gd name="T22" fmla="*/ 4247 w 4768"/>
                  <a:gd name="T23" fmla="*/ 573 h 876"/>
                  <a:gd name="T24" fmla="*/ 4459 w 4768"/>
                  <a:gd name="T25" fmla="*/ 532 h 876"/>
                  <a:gd name="T26" fmla="*/ 4585 w 4768"/>
                  <a:gd name="T27" fmla="*/ 446 h 876"/>
                  <a:gd name="T28" fmla="*/ 4761 w 4768"/>
                  <a:gd name="T29" fmla="*/ 373 h 876"/>
                  <a:gd name="T30" fmla="*/ 4662 w 4768"/>
                  <a:gd name="T31" fmla="*/ 375 h 876"/>
                  <a:gd name="T32" fmla="*/ 4551 w 4768"/>
                  <a:gd name="T33" fmla="*/ 346 h 876"/>
                  <a:gd name="T34" fmla="*/ 4409 w 4768"/>
                  <a:gd name="T35" fmla="*/ 297 h 876"/>
                  <a:gd name="T36" fmla="*/ 4282 w 4768"/>
                  <a:gd name="T37" fmla="*/ 326 h 876"/>
                  <a:gd name="T38" fmla="*/ 4026 w 4768"/>
                  <a:gd name="T39" fmla="*/ 277 h 876"/>
                  <a:gd name="T40" fmla="*/ 3771 w 4768"/>
                  <a:gd name="T41" fmla="*/ 209 h 876"/>
                  <a:gd name="T42" fmla="*/ 3695 w 4768"/>
                  <a:gd name="T43" fmla="*/ 172 h 876"/>
                  <a:gd name="T44" fmla="*/ 3502 w 4768"/>
                  <a:gd name="T45" fmla="*/ 221 h 876"/>
                  <a:gd name="T46" fmla="*/ 3221 w 4768"/>
                  <a:gd name="T47" fmla="*/ 195 h 876"/>
                  <a:gd name="T48" fmla="*/ 2956 w 4768"/>
                  <a:gd name="T49" fmla="*/ 170 h 876"/>
                  <a:gd name="T50" fmla="*/ 2764 w 4768"/>
                  <a:gd name="T51" fmla="*/ 193 h 876"/>
                  <a:gd name="T52" fmla="*/ 2772 w 4768"/>
                  <a:gd name="T53" fmla="*/ 123 h 876"/>
                  <a:gd name="T54" fmla="*/ 2694 w 4768"/>
                  <a:gd name="T55" fmla="*/ 15 h 876"/>
                  <a:gd name="T56" fmla="*/ 2571 w 4768"/>
                  <a:gd name="T57" fmla="*/ 31 h 876"/>
                  <a:gd name="T58" fmla="*/ 2470 w 4768"/>
                  <a:gd name="T59" fmla="*/ 74 h 876"/>
                  <a:gd name="T60" fmla="*/ 2311 w 4768"/>
                  <a:gd name="T61" fmla="*/ 90 h 876"/>
                  <a:gd name="T62" fmla="*/ 2151 w 4768"/>
                  <a:gd name="T63" fmla="*/ 133 h 876"/>
                  <a:gd name="T64" fmla="*/ 2042 w 4768"/>
                  <a:gd name="T65" fmla="*/ 229 h 876"/>
                  <a:gd name="T66" fmla="*/ 1936 w 4768"/>
                  <a:gd name="T67" fmla="*/ 238 h 876"/>
                  <a:gd name="T68" fmla="*/ 1781 w 4768"/>
                  <a:gd name="T69" fmla="*/ 230 h 876"/>
                  <a:gd name="T70" fmla="*/ 1661 w 4768"/>
                  <a:gd name="T71" fmla="*/ 293 h 876"/>
                  <a:gd name="T72" fmla="*/ 1510 w 4768"/>
                  <a:gd name="T73" fmla="*/ 334 h 876"/>
                  <a:gd name="T74" fmla="*/ 1323 w 4768"/>
                  <a:gd name="T75" fmla="*/ 326 h 876"/>
                  <a:gd name="T76" fmla="*/ 1181 w 4768"/>
                  <a:gd name="T77" fmla="*/ 407 h 876"/>
                  <a:gd name="T78" fmla="*/ 1004 w 4768"/>
                  <a:gd name="T79" fmla="*/ 420 h 876"/>
                  <a:gd name="T80" fmla="*/ 992 w 4768"/>
                  <a:gd name="T81" fmla="*/ 358 h 876"/>
                  <a:gd name="T82" fmla="*/ 841 w 4768"/>
                  <a:gd name="T83" fmla="*/ 334 h 876"/>
                  <a:gd name="T84" fmla="*/ 743 w 4768"/>
                  <a:gd name="T85" fmla="*/ 248 h 876"/>
                  <a:gd name="T86" fmla="*/ 568 w 4768"/>
                  <a:gd name="T87" fmla="*/ 221 h 876"/>
                  <a:gd name="T88" fmla="*/ 372 w 4768"/>
                  <a:gd name="T89" fmla="*/ 324 h 876"/>
                  <a:gd name="T90" fmla="*/ 180 w 4768"/>
                  <a:gd name="T91" fmla="*/ 440 h 876"/>
                  <a:gd name="T92" fmla="*/ 189 w 4768"/>
                  <a:gd name="T93" fmla="*/ 606 h 876"/>
                  <a:gd name="T94" fmla="*/ 322 w 4768"/>
                  <a:gd name="T95" fmla="*/ 635 h 876"/>
                  <a:gd name="T96" fmla="*/ 436 w 4768"/>
                  <a:gd name="T97" fmla="*/ 565 h 876"/>
                  <a:gd name="T98" fmla="*/ 449 w 4768"/>
                  <a:gd name="T99" fmla="*/ 426 h 876"/>
                  <a:gd name="T100" fmla="*/ 559 w 4768"/>
                  <a:gd name="T101" fmla="*/ 371 h 876"/>
                  <a:gd name="T102" fmla="*/ 604 w 4768"/>
                  <a:gd name="T103" fmla="*/ 393 h 876"/>
                  <a:gd name="T104" fmla="*/ 515 w 4768"/>
                  <a:gd name="T105" fmla="*/ 487 h 876"/>
                  <a:gd name="T106" fmla="*/ 691 w 4768"/>
                  <a:gd name="T107" fmla="*/ 491 h 876"/>
                  <a:gd name="T108" fmla="*/ 821 w 4768"/>
                  <a:gd name="T109" fmla="*/ 506 h 876"/>
                  <a:gd name="T110" fmla="*/ 775 w 4768"/>
                  <a:gd name="T111" fmla="*/ 565 h 876"/>
                  <a:gd name="T112" fmla="*/ 711 w 4768"/>
                  <a:gd name="T113" fmla="*/ 583 h 876"/>
                  <a:gd name="T114" fmla="*/ 565 w 4768"/>
                  <a:gd name="T115" fmla="*/ 590 h 876"/>
                  <a:gd name="T116" fmla="*/ 397 w 4768"/>
                  <a:gd name="T117" fmla="*/ 676 h 876"/>
                  <a:gd name="T118" fmla="*/ 160 w 4768"/>
                  <a:gd name="T119" fmla="*/ 731 h 876"/>
                  <a:gd name="T120" fmla="*/ 62 w 4768"/>
                  <a:gd name="T121" fmla="*/ 806 h 876"/>
                  <a:gd name="T122" fmla="*/ 0 w 4768"/>
                  <a:gd name="T123" fmla="*/ 8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8" h="876">
                    <a:moveTo>
                      <a:pt x="3524" y="876"/>
                    </a:moveTo>
                    <a:lnTo>
                      <a:pt x="3547" y="851"/>
                    </a:lnTo>
                    <a:lnTo>
                      <a:pt x="3568" y="815"/>
                    </a:lnTo>
                    <a:lnTo>
                      <a:pt x="3588" y="782"/>
                    </a:lnTo>
                    <a:lnTo>
                      <a:pt x="3600" y="763"/>
                    </a:lnTo>
                    <a:lnTo>
                      <a:pt x="3604" y="741"/>
                    </a:lnTo>
                    <a:lnTo>
                      <a:pt x="3593" y="718"/>
                    </a:lnTo>
                    <a:lnTo>
                      <a:pt x="3568" y="698"/>
                    </a:lnTo>
                    <a:lnTo>
                      <a:pt x="3524" y="688"/>
                    </a:lnTo>
                    <a:lnTo>
                      <a:pt x="3490" y="684"/>
                    </a:lnTo>
                    <a:lnTo>
                      <a:pt x="3483" y="669"/>
                    </a:lnTo>
                    <a:lnTo>
                      <a:pt x="3502" y="649"/>
                    </a:lnTo>
                    <a:lnTo>
                      <a:pt x="3536" y="624"/>
                    </a:lnTo>
                    <a:lnTo>
                      <a:pt x="3556" y="610"/>
                    </a:lnTo>
                    <a:lnTo>
                      <a:pt x="3581" y="598"/>
                    </a:lnTo>
                    <a:lnTo>
                      <a:pt x="3613" y="585"/>
                    </a:lnTo>
                    <a:lnTo>
                      <a:pt x="3641" y="571"/>
                    </a:lnTo>
                    <a:lnTo>
                      <a:pt x="3666" y="561"/>
                    </a:lnTo>
                    <a:lnTo>
                      <a:pt x="3691" y="553"/>
                    </a:lnTo>
                    <a:lnTo>
                      <a:pt x="3711" y="553"/>
                    </a:lnTo>
                    <a:lnTo>
                      <a:pt x="3716" y="557"/>
                    </a:lnTo>
                    <a:lnTo>
                      <a:pt x="3730" y="573"/>
                    </a:lnTo>
                    <a:lnTo>
                      <a:pt x="3745" y="588"/>
                    </a:lnTo>
                    <a:lnTo>
                      <a:pt x="3764" y="598"/>
                    </a:lnTo>
                    <a:lnTo>
                      <a:pt x="3784" y="590"/>
                    </a:lnTo>
                    <a:lnTo>
                      <a:pt x="3809" y="577"/>
                    </a:lnTo>
                    <a:lnTo>
                      <a:pt x="3841" y="567"/>
                    </a:lnTo>
                    <a:lnTo>
                      <a:pt x="3875" y="567"/>
                    </a:lnTo>
                    <a:lnTo>
                      <a:pt x="3887" y="577"/>
                    </a:lnTo>
                    <a:lnTo>
                      <a:pt x="3891" y="592"/>
                    </a:lnTo>
                    <a:lnTo>
                      <a:pt x="3903" y="606"/>
                    </a:lnTo>
                    <a:lnTo>
                      <a:pt x="3923" y="608"/>
                    </a:lnTo>
                    <a:lnTo>
                      <a:pt x="3948" y="598"/>
                    </a:lnTo>
                    <a:lnTo>
                      <a:pt x="3960" y="585"/>
                    </a:lnTo>
                    <a:lnTo>
                      <a:pt x="3980" y="569"/>
                    </a:lnTo>
                    <a:lnTo>
                      <a:pt x="3997" y="553"/>
                    </a:lnTo>
                    <a:lnTo>
                      <a:pt x="4021" y="540"/>
                    </a:lnTo>
                    <a:lnTo>
                      <a:pt x="4038" y="526"/>
                    </a:lnTo>
                    <a:lnTo>
                      <a:pt x="4054" y="520"/>
                    </a:lnTo>
                    <a:lnTo>
                      <a:pt x="4074" y="518"/>
                    </a:lnTo>
                    <a:lnTo>
                      <a:pt x="4090" y="524"/>
                    </a:lnTo>
                    <a:lnTo>
                      <a:pt x="4106" y="543"/>
                    </a:lnTo>
                    <a:lnTo>
                      <a:pt x="4106" y="557"/>
                    </a:lnTo>
                    <a:lnTo>
                      <a:pt x="4092" y="567"/>
                    </a:lnTo>
                    <a:lnTo>
                      <a:pt x="4070" y="585"/>
                    </a:lnTo>
                    <a:lnTo>
                      <a:pt x="4054" y="592"/>
                    </a:lnTo>
                    <a:lnTo>
                      <a:pt x="4038" y="604"/>
                    </a:lnTo>
                    <a:lnTo>
                      <a:pt x="4021" y="610"/>
                    </a:lnTo>
                    <a:lnTo>
                      <a:pt x="4001" y="620"/>
                    </a:lnTo>
                    <a:lnTo>
                      <a:pt x="3981" y="628"/>
                    </a:lnTo>
                    <a:lnTo>
                      <a:pt x="3969" y="637"/>
                    </a:lnTo>
                    <a:lnTo>
                      <a:pt x="3960" y="647"/>
                    </a:lnTo>
                    <a:lnTo>
                      <a:pt x="3964" y="657"/>
                    </a:lnTo>
                    <a:lnTo>
                      <a:pt x="3976" y="686"/>
                    </a:lnTo>
                    <a:lnTo>
                      <a:pt x="3981" y="723"/>
                    </a:lnTo>
                    <a:lnTo>
                      <a:pt x="3992" y="757"/>
                    </a:lnTo>
                    <a:lnTo>
                      <a:pt x="4010" y="774"/>
                    </a:lnTo>
                    <a:lnTo>
                      <a:pt x="4026" y="774"/>
                    </a:lnTo>
                    <a:lnTo>
                      <a:pt x="4046" y="770"/>
                    </a:lnTo>
                    <a:lnTo>
                      <a:pt x="4065" y="759"/>
                    </a:lnTo>
                    <a:lnTo>
                      <a:pt x="4083" y="751"/>
                    </a:lnTo>
                    <a:lnTo>
                      <a:pt x="4103" y="735"/>
                    </a:lnTo>
                    <a:lnTo>
                      <a:pt x="4119" y="721"/>
                    </a:lnTo>
                    <a:lnTo>
                      <a:pt x="4136" y="712"/>
                    </a:lnTo>
                    <a:lnTo>
                      <a:pt x="4147" y="702"/>
                    </a:lnTo>
                    <a:lnTo>
                      <a:pt x="4165" y="684"/>
                    </a:lnTo>
                    <a:lnTo>
                      <a:pt x="4184" y="659"/>
                    </a:lnTo>
                    <a:lnTo>
                      <a:pt x="4190" y="637"/>
                    </a:lnTo>
                    <a:lnTo>
                      <a:pt x="4193" y="618"/>
                    </a:lnTo>
                    <a:lnTo>
                      <a:pt x="4200" y="602"/>
                    </a:lnTo>
                    <a:lnTo>
                      <a:pt x="4216" y="586"/>
                    </a:lnTo>
                    <a:lnTo>
                      <a:pt x="4247" y="573"/>
                    </a:lnTo>
                    <a:lnTo>
                      <a:pt x="4291" y="565"/>
                    </a:lnTo>
                    <a:lnTo>
                      <a:pt x="4320" y="559"/>
                    </a:lnTo>
                    <a:lnTo>
                      <a:pt x="4355" y="553"/>
                    </a:lnTo>
                    <a:lnTo>
                      <a:pt x="4389" y="545"/>
                    </a:lnTo>
                    <a:lnTo>
                      <a:pt x="4425" y="540"/>
                    </a:lnTo>
                    <a:lnTo>
                      <a:pt x="4459" y="532"/>
                    </a:lnTo>
                    <a:lnTo>
                      <a:pt x="4487" y="524"/>
                    </a:lnTo>
                    <a:lnTo>
                      <a:pt x="4510" y="514"/>
                    </a:lnTo>
                    <a:lnTo>
                      <a:pt x="4523" y="504"/>
                    </a:lnTo>
                    <a:lnTo>
                      <a:pt x="4541" y="485"/>
                    </a:lnTo>
                    <a:lnTo>
                      <a:pt x="4565" y="461"/>
                    </a:lnTo>
                    <a:lnTo>
                      <a:pt x="4585" y="446"/>
                    </a:lnTo>
                    <a:lnTo>
                      <a:pt x="4598" y="440"/>
                    </a:lnTo>
                    <a:lnTo>
                      <a:pt x="4715" y="500"/>
                    </a:lnTo>
                    <a:lnTo>
                      <a:pt x="4727" y="469"/>
                    </a:lnTo>
                    <a:lnTo>
                      <a:pt x="4749" y="432"/>
                    </a:lnTo>
                    <a:lnTo>
                      <a:pt x="4768" y="393"/>
                    </a:lnTo>
                    <a:lnTo>
                      <a:pt x="4761" y="373"/>
                    </a:lnTo>
                    <a:lnTo>
                      <a:pt x="4747" y="369"/>
                    </a:lnTo>
                    <a:lnTo>
                      <a:pt x="4733" y="369"/>
                    </a:lnTo>
                    <a:lnTo>
                      <a:pt x="4711" y="369"/>
                    </a:lnTo>
                    <a:lnTo>
                      <a:pt x="4692" y="371"/>
                    </a:lnTo>
                    <a:lnTo>
                      <a:pt x="4674" y="373"/>
                    </a:lnTo>
                    <a:lnTo>
                      <a:pt x="4662" y="375"/>
                    </a:lnTo>
                    <a:lnTo>
                      <a:pt x="4649" y="377"/>
                    </a:lnTo>
                    <a:lnTo>
                      <a:pt x="4646" y="377"/>
                    </a:lnTo>
                    <a:lnTo>
                      <a:pt x="4633" y="377"/>
                    </a:lnTo>
                    <a:lnTo>
                      <a:pt x="4608" y="373"/>
                    </a:lnTo>
                    <a:lnTo>
                      <a:pt x="4576" y="364"/>
                    </a:lnTo>
                    <a:lnTo>
                      <a:pt x="4551" y="346"/>
                    </a:lnTo>
                    <a:lnTo>
                      <a:pt x="4535" y="336"/>
                    </a:lnTo>
                    <a:lnTo>
                      <a:pt x="4512" y="326"/>
                    </a:lnTo>
                    <a:lnTo>
                      <a:pt x="4487" y="317"/>
                    </a:lnTo>
                    <a:lnTo>
                      <a:pt x="4459" y="307"/>
                    </a:lnTo>
                    <a:lnTo>
                      <a:pt x="4434" y="303"/>
                    </a:lnTo>
                    <a:lnTo>
                      <a:pt x="4409" y="297"/>
                    </a:lnTo>
                    <a:lnTo>
                      <a:pt x="4386" y="297"/>
                    </a:lnTo>
                    <a:lnTo>
                      <a:pt x="4377" y="307"/>
                    </a:lnTo>
                    <a:lnTo>
                      <a:pt x="4364" y="317"/>
                    </a:lnTo>
                    <a:lnTo>
                      <a:pt x="4343" y="322"/>
                    </a:lnTo>
                    <a:lnTo>
                      <a:pt x="4314" y="326"/>
                    </a:lnTo>
                    <a:lnTo>
                      <a:pt x="4282" y="326"/>
                    </a:lnTo>
                    <a:lnTo>
                      <a:pt x="4241" y="326"/>
                    </a:lnTo>
                    <a:lnTo>
                      <a:pt x="4200" y="322"/>
                    </a:lnTo>
                    <a:lnTo>
                      <a:pt x="4159" y="317"/>
                    </a:lnTo>
                    <a:lnTo>
                      <a:pt x="4119" y="307"/>
                    </a:lnTo>
                    <a:lnTo>
                      <a:pt x="4074" y="293"/>
                    </a:lnTo>
                    <a:lnTo>
                      <a:pt x="4026" y="277"/>
                    </a:lnTo>
                    <a:lnTo>
                      <a:pt x="3976" y="260"/>
                    </a:lnTo>
                    <a:lnTo>
                      <a:pt x="3928" y="246"/>
                    </a:lnTo>
                    <a:lnTo>
                      <a:pt x="3878" y="229"/>
                    </a:lnTo>
                    <a:lnTo>
                      <a:pt x="3837" y="215"/>
                    </a:lnTo>
                    <a:lnTo>
                      <a:pt x="3796" y="209"/>
                    </a:lnTo>
                    <a:lnTo>
                      <a:pt x="3771" y="209"/>
                    </a:lnTo>
                    <a:lnTo>
                      <a:pt x="3755" y="209"/>
                    </a:lnTo>
                    <a:lnTo>
                      <a:pt x="3743" y="201"/>
                    </a:lnTo>
                    <a:lnTo>
                      <a:pt x="3732" y="193"/>
                    </a:lnTo>
                    <a:lnTo>
                      <a:pt x="3720" y="184"/>
                    </a:lnTo>
                    <a:lnTo>
                      <a:pt x="3711" y="176"/>
                    </a:lnTo>
                    <a:lnTo>
                      <a:pt x="3695" y="172"/>
                    </a:lnTo>
                    <a:lnTo>
                      <a:pt x="3675" y="170"/>
                    </a:lnTo>
                    <a:lnTo>
                      <a:pt x="3647" y="176"/>
                    </a:lnTo>
                    <a:lnTo>
                      <a:pt x="3616" y="187"/>
                    </a:lnTo>
                    <a:lnTo>
                      <a:pt x="3577" y="197"/>
                    </a:lnTo>
                    <a:lnTo>
                      <a:pt x="3543" y="211"/>
                    </a:lnTo>
                    <a:lnTo>
                      <a:pt x="3502" y="221"/>
                    </a:lnTo>
                    <a:lnTo>
                      <a:pt x="3462" y="229"/>
                    </a:lnTo>
                    <a:lnTo>
                      <a:pt x="3421" y="230"/>
                    </a:lnTo>
                    <a:lnTo>
                      <a:pt x="3372" y="229"/>
                    </a:lnTo>
                    <a:lnTo>
                      <a:pt x="3326" y="221"/>
                    </a:lnTo>
                    <a:lnTo>
                      <a:pt x="3275" y="209"/>
                    </a:lnTo>
                    <a:lnTo>
                      <a:pt x="3221" y="195"/>
                    </a:lnTo>
                    <a:lnTo>
                      <a:pt x="3168" y="187"/>
                    </a:lnTo>
                    <a:lnTo>
                      <a:pt x="3120" y="176"/>
                    </a:lnTo>
                    <a:lnTo>
                      <a:pt x="3070" y="170"/>
                    </a:lnTo>
                    <a:lnTo>
                      <a:pt x="3025" y="162"/>
                    </a:lnTo>
                    <a:lnTo>
                      <a:pt x="2991" y="162"/>
                    </a:lnTo>
                    <a:lnTo>
                      <a:pt x="2956" y="170"/>
                    </a:lnTo>
                    <a:lnTo>
                      <a:pt x="2927" y="176"/>
                    </a:lnTo>
                    <a:lnTo>
                      <a:pt x="2894" y="180"/>
                    </a:lnTo>
                    <a:lnTo>
                      <a:pt x="2858" y="187"/>
                    </a:lnTo>
                    <a:lnTo>
                      <a:pt x="2824" y="189"/>
                    </a:lnTo>
                    <a:lnTo>
                      <a:pt x="2788" y="193"/>
                    </a:lnTo>
                    <a:lnTo>
                      <a:pt x="2764" y="193"/>
                    </a:lnTo>
                    <a:lnTo>
                      <a:pt x="2751" y="195"/>
                    </a:lnTo>
                    <a:lnTo>
                      <a:pt x="2740" y="195"/>
                    </a:lnTo>
                    <a:lnTo>
                      <a:pt x="2772" y="174"/>
                    </a:lnTo>
                    <a:lnTo>
                      <a:pt x="2780" y="148"/>
                    </a:lnTo>
                    <a:lnTo>
                      <a:pt x="2776" y="131"/>
                    </a:lnTo>
                    <a:lnTo>
                      <a:pt x="2772" y="123"/>
                    </a:lnTo>
                    <a:lnTo>
                      <a:pt x="2854" y="103"/>
                    </a:lnTo>
                    <a:lnTo>
                      <a:pt x="2821" y="86"/>
                    </a:lnTo>
                    <a:lnTo>
                      <a:pt x="2785" y="70"/>
                    </a:lnTo>
                    <a:lnTo>
                      <a:pt x="2755" y="47"/>
                    </a:lnTo>
                    <a:lnTo>
                      <a:pt x="2726" y="31"/>
                    </a:lnTo>
                    <a:lnTo>
                      <a:pt x="2694" y="15"/>
                    </a:lnTo>
                    <a:lnTo>
                      <a:pt x="2669" y="6"/>
                    </a:lnTo>
                    <a:lnTo>
                      <a:pt x="2642" y="0"/>
                    </a:lnTo>
                    <a:lnTo>
                      <a:pt x="2625" y="4"/>
                    </a:lnTo>
                    <a:lnTo>
                      <a:pt x="2609" y="11"/>
                    </a:lnTo>
                    <a:lnTo>
                      <a:pt x="2589" y="21"/>
                    </a:lnTo>
                    <a:lnTo>
                      <a:pt x="2571" y="31"/>
                    </a:lnTo>
                    <a:lnTo>
                      <a:pt x="2559" y="43"/>
                    </a:lnTo>
                    <a:lnTo>
                      <a:pt x="2539" y="54"/>
                    </a:lnTo>
                    <a:lnTo>
                      <a:pt x="2523" y="60"/>
                    </a:lnTo>
                    <a:lnTo>
                      <a:pt x="2504" y="72"/>
                    </a:lnTo>
                    <a:lnTo>
                      <a:pt x="2491" y="76"/>
                    </a:lnTo>
                    <a:lnTo>
                      <a:pt x="2470" y="74"/>
                    </a:lnTo>
                    <a:lnTo>
                      <a:pt x="2447" y="60"/>
                    </a:lnTo>
                    <a:lnTo>
                      <a:pt x="2422" y="51"/>
                    </a:lnTo>
                    <a:lnTo>
                      <a:pt x="2384" y="56"/>
                    </a:lnTo>
                    <a:lnTo>
                      <a:pt x="2365" y="64"/>
                    </a:lnTo>
                    <a:lnTo>
                      <a:pt x="2336" y="78"/>
                    </a:lnTo>
                    <a:lnTo>
                      <a:pt x="2311" y="90"/>
                    </a:lnTo>
                    <a:lnTo>
                      <a:pt x="2286" y="101"/>
                    </a:lnTo>
                    <a:lnTo>
                      <a:pt x="2258" y="111"/>
                    </a:lnTo>
                    <a:lnTo>
                      <a:pt x="2233" y="119"/>
                    </a:lnTo>
                    <a:lnTo>
                      <a:pt x="2204" y="125"/>
                    </a:lnTo>
                    <a:lnTo>
                      <a:pt x="2176" y="129"/>
                    </a:lnTo>
                    <a:lnTo>
                      <a:pt x="2151" y="133"/>
                    </a:lnTo>
                    <a:lnTo>
                      <a:pt x="2128" y="144"/>
                    </a:lnTo>
                    <a:lnTo>
                      <a:pt x="2110" y="160"/>
                    </a:lnTo>
                    <a:lnTo>
                      <a:pt x="2090" y="176"/>
                    </a:lnTo>
                    <a:lnTo>
                      <a:pt x="2074" y="195"/>
                    </a:lnTo>
                    <a:lnTo>
                      <a:pt x="2058" y="213"/>
                    </a:lnTo>
                    <a:lnTo>
                      <a:pt x="2042" y="229"/>
                    </a:lnTo>
                    <a:lnTo>
                      <a:pt x="2021" y="240"/>
                    </a:lnTo>
                    <a:lnTo>
                      <a:pt x="2012" y="244"/>
                    </a:lnTo>
                    <a:lnTo>
                      <a:pt x="1993" y="246"/>
                    </a:lnTo>
                    <a:lnTo>
                      <a:pt x="1973" y="244"/>
                    </a:lnTo>
                    <a:lnTo>
                      <a:pt x="1955" y="240"/>
                    </a:lnTo>
                    <a:lnTo>
                      <a:pt x="1936" y="238"/>
                    </a:lnTo>
                    <a:lnTo>
                      <a:pt x="1914" y="234"/>
                    </a:lnTo>
                    <a:lnTo>
                      <a:pt x="1891" y="230"/>
                    </a:lnTo>
                    <a:lnTo>
                      <a:pt x="1870" y="229"/>
                    </a:lnTo>
                    <a:lnTo>
                      <a:pt x="1845" y="227"/>
                    </a:lnTo>
                    <a:lnTo>
                      <a:pt x="1816" y="229"/>
                    </a:lnTo>
                    <a:lnTo>
                      <a:pt x="1781" y="230"/>
                    </a:lnTo>
                    <a:lnTo>
                      <a:pt x="1750" y="236"/>
                    </a:lnTo>
                    <a:lnTo>
                      <a:pt x="1722" y="246"/>
                    </a:lnTo>
                    <a:lnTo>
                      <a:pt x="1695" y="256"/>
                    </a:lnTo>
                    <a:lnTo>
                      <a:pt x="1677" y="268"/>
                    </a:lnTo>
                    <a:lnTo>
                      <a:pt x="1667" y="279"/>
                    </a:lnTo>
                    <a:lnTo>
                      <a:pt x="1661" y="293"/>
                    </a:lnTo>
                    <a:lnTo>
                      <a:pt x="1642" y="307"/>
                    </a:lnTo>
                    <a:lnTo>
                      <a:pt x="1617" y="317"/>
                    </a:lnTo>
                    <a:lnTo>
                      <a:pt x="1592" y="322"/>
                    </a:lnTo>
                    <a:lnTo>
                      <a:pt x="1563" y="328"/>
                    </a:lnTo>
                    <a:lnTo>
                      <a:pt x="1535" y="330"/>
                    </a:lnTo>
                    <a:lnTo>
                      <a:pt x="1510" y="334"/>
                    </a:lnTo>
                    <a:lnTo>
                      <a:pt x="1487" y="334"/>
                    </a:lnTo>
                    <a:lnTo>
                      <a:pt x="1462" y="334"/>
                    </a:lnTo>
                    <a:lnTo>
                      <a:pt x="1433" y="330"/>
                    </a:lnTo>
                    <a:lnTo>
                      <a:pt x="1396" y="328"/>
                    </a:lnTo>
                    <a:lnTo>
                      <a:pt x="1360" y="326"/>
                    </a:lnTo>
                    <a:lnTo>
                      <a:pt x="1323" y="326"/>
                    </a:lnTo>
                    <a:lnTo>
                      <a:pt x="1295" y="328"/>
                    </a:lnTo>
                    <a:lnTo>
                      <a:pt x="1270" y="334"/>
                    </a:lnTo>
                    <a:lnTo>
                      <a:pt x="1254" y="342"/>
                    </a:lnTo>
                    <a:lnTo>
                      <a:pt x="1232" y="364"/>
                    </a:lnTo>
                    <a:lnTo>
                      <a:pt x="1206" y="387"/>
                    </a:lnTo>
                    <a:lnTo>
                      <a:pt x="1181" y="407"/>
                    </a:lnTo>
                    <a:lnTo>
                      <a:pt x="1172" y="412"/>
                    </a:lnTo>
                    <a:lnTo>
                      <a:pt x="1065" y="407"/>
                    </a:lnTo>
                    <a:lnTo>
                      <a:pt x="1058" y="408"/>
                    </a:lnTo>
                    <a:lnTo>
                      <a:pt x="1042" y="410"/>
                    </a:lnTo>
                    <a:lnTo>
                      <a:pt x="1026" y="416"/>
                    </a:lnTo>
                    <a:lnTo>
                      <a:pt x="1004" y="420"/>
                    </a:lnTo>
                    <a:lnTo>
                      <a:pt x="985" y="422"/>
                    </a:lnTo>
                    <a:lnTo>
                      <a:pt x="969" y="424"/>
                    </a:lnTo>
                    <a:lnTo>
                      <a:pt x="967" y="422"/>
                    </a:lnTo>
                    <a:lnTo>
                      <a:pt x="979" y="412"/>
                    </a:lnTo>
                    <a:lnTo>
                      <a:pt x="995" y="389"/>
                    </a:lnTo>
                    <a:lnTo>
                      <a:pt x="992" y="358"/>
                    </a:lnTo>
                    <a:lnTo>
                      <a:pt x="967" y="334"/>
                    </a:lnTo>
                    <a:lnTo>
                      <a:pt x="938" y="326"/>
                    </a:lnTo>
                    <a:lnTo>
                      <a:pt x="919" y="328"/>
                    </a:lnTo>
                    <a:lnTo>
                      <a:pt x="894" y="330"/>
                    </a:lnTo>
                    <a:lnTo>
                      <a:pt x="869" y="334"/>
                    </a:lnTo>
                    <a:lnTo>
                      <a:pt x="841" y="334"/>
                    </a:lnTo>
                    <a:lnTo>
                      <a:pt x="812" y="330"/>
                    </a:lnTo>
                    <a:lnTo>
                      <a:pt x="789" y="328"/>
                    </a:lnTo>
                    <a:lnTo>
                      <a:pt x="775" y="322"/>
                    </a:lnTo>
                    <a:lnTo>
                      <a:pt x="768" y="313"/>
                    </a:lnTo>
                    <a:lnTo>
                      <a:pt x="759" y="287"/>
                    </a:lnTo>
                    <a:lnTo>
                      <a:pt x="743" y="248"/>
                    </a:lnTo>
                    <a:lnTo>
                      <a:pt x="711" y="215"/>
                    </a:lnTo>
                    <a:lnTo>
                      <a:pt x="679" y="195"/>
                    </a:lnTo>
                    <a:lnTo>
                      <a:pt x="657" y="193"/>
                    </a:lnTo>
                    <a:lnTo>
                      <a:pt x="632" y="197"/>
                    </a:lnTo>
                    <a:lnTo>
                      <a:pt x="604" y="209"/>
                    </a:lnTo>
                    <a:lnTo>
                      <a:pt x="568" y="221"/>
                    </a:lnTo>
                    <a:lnTo>
                      <a:pt x="536" y="236"/>
                    </a:lnTo>
                    <a:lnTo>
                      <a:pt x="502" y="254"/>
                    </a:lnTo>
                    <a:lnTo>
                      <a:pt x="467" y="272"/>
                    </a:lnTo>
                    <a:lnTo>
                      <a:pt x="440" y="287"/>
                    </a:lnTo>
                    <a:lnTo>
                      <a:pt x="408" y="305"/>
                    </a:lnTo>
                    <a:lnTo>
                      <a:pt x="372" y="324"/>
                    </a:lnTo>
                    <a:lnTo>
                      <a:pt x="338" y="346"/>
                    </a:lnTo>
                    <a:lnTo>
                      <a:pt x="299" y="369"/>
                    </a:lnTo>
                    <a:lnTo>
                      <a:pt x="265" y="391"/>
                    </a:lnTo>
                    <a:lnTo>
                      <a:pt x="230" y="408"/>
                    </a:lnTo>
                    <a:lnTo>
                      <a:pt x="203" y="426"/>
                    </a:lnTo>
                    <a:lnTo>
                      <a:pt x="180" y="440"/>
                    </a:lnTo>
                    <a:lnTo>
                      <a:pt x="151" y="461"/>
                    </a:lnTo>
                    <a:lnTo>
                      <a:pt x="132" y="485"/>
                    </a:lnTo>
                    <a:lnTo>
                      <a:pt x="130" y="510"/>
                    </a:lnTo>
                    <a:lnTo>
                      <a:pt x="146" y="540"/>
                    </a:lnTo>
                    <a:lnTo>
                      <a:pt x="167" y="571"/>
                    </a:lnTo>
                    <a:lnTo>
                      <a:pt x="189" y="606"/>
                    </a:lnTo>
                    <a:lnTo>
                      <a:pt x="208" y="635"/>
                    </a:lnTo>
                    <a:lnTo>
                      <a:pt x="240" y="643"/>
                    </a:lnTo>
                    <a:lnTo>
                      <a:pt x="257" y="643"/>
                    </a:lnTo>
                    <a:lnTo>
                      <a:pt x="278" y="641"/>
                    </a:lnTo>
                    <a:lnTo>
                      <a:pt x="299" y="639"/>
                    </a:lnTo>
                    <a:lnTo>
                      <a:pt x="322" y="635"/>
                    </a:lnTo>
                    <a:lnTo>
                      <a:pt x="344" y="626"/>
                    </a:lnTo>
                    <a:lnTo>
                      <a:pt x="367" y="622"/>
                    </a:lnTo>
                    <a:lnTo>
                      <a:pt x="383" y="616"/>
                    </a:lnTo>
                    <a:lnTo>
                      <a:pt x="392" y="604"/>
                    </a:lnTo>
                    <a:lnTo>
                      <a:pt x="411" y="585"/>
                    </a:lnTo>
                    <a:lnTo>
                      <a:pt x="436" y="565"/>
                    </a:lnTo>
                    <a:lnTo>
                      <a:pt x="449" y="543"/>
                    </a:lnTo>
                    <a:lnTo>
                      <a:pt x="449" y="520"/>
                    </a:lnTo>
                    <a:lnTo>
                      <a:pt x="436" y="491"/>
                    </a:lnTo>
                    <a:lnTo>
                      <a:pt x="429" y="467"/>
                    </a:lnTo>
                    <a:lnTo>
                      <a:pt x="433" y="446"/>
                    </a:lnTo>
                    <a:lnTo>
                      <a:pt x="449" y="426"/>
                    </a:lnTo>
                    <a:lnTo>
                      <a:pt x="467" y="416"/>
                    </a:lnTo>
                    <a:lnTo>
                      <a:pt x="486" y="407"/>
                    </a:lnTo>
                    <a:lnTo>
                      <a:pt x="509" y="395"/>
                    </a:lnTo>
                    <a:lnTo>
                      <a:pt x="527" y="387"/>
                    </a:lnTo>
                    <a:lnTo>
                      <a:pt x="543" y="377"/>
                    </a:lnTo>
                    <a:lnTo>
                      <a:pt x="559" y="371"/>
                    </a:lnTo>
                    <a:lnTo>
                      <a:pt x="568" y="369"/>
                    </a:lnTo>
                    <a:lnTo>
                      <a:pt x="575" y="367"/>
                    </a:lnTo>
                    <a:lnTo>
                      <a:pt x="579" y="367"/>
                    </a:lnTo>
                    <a:lnTo>
                      <a:pt x="588" y="369"/>
                    </a:lnTo>
                    <a:lnTo>
                      <a:pt x="600" y="377"/>
                    </a:lnTo>
                    <a:lnTo>
                      <a:pt x="604" y="393"/>
                    </a:lnTo>
                    <a:lnTo>
                      <a:pt x="600" y="407"/>
                    </a:lnTo>
                    <a:lnTo>
                      <a:pt x="584" y="410"/>
                    </a:lnTo>
                    <a:lnTo>
                      <a:pt x="563" y="420"/>
                    </a:lnTo>
                    <a:lnTo>
                      <a:pt x="536" y="432"/>
                    </a:lnTo>
                    <a:lnTo>
                      <a:pt x="515" y="455"/>
                    </a:lnTo>
                    <a:lnTo>
                      <a:pt x="515" y="487"/>
                    </a:lnTo>
                    <a:lnTo>
                      <a:pt x="534" y="510"/>
                    </a:lnTo>
                    <a:lnTo>
                      <a:pt x="575" y="520"/>
                    </a:lnTo>
                    <a:lnTo>
                      <a:pt x="604" y="514"/>
                    </a:lnTo>
                    <a:lnTo>
                      <a:pt x="632" y="506"/>
                    </a:lnTo>
                    <a:lnTo>
                      <a:pt x="661" y="500"/>
                    </a:lnTo>
                    <a:lnTo>
                      <a:pt x="691" y="491"/>
                    </a:lnTo>
                    <a:lnTo>
                      <a:pt x="719" y="483"/>
                    </a:lnTo>
                    <a:lnTo>
                      <a:pt x="746" y="475"/>
                    </a:lnTo>
                    <a:lnTo>
                      <a:pt x="764" y="471"/>
                    </a:lnTo>
                    <a:lnTo>
                      <a:pt x="776" y="471"/>
                    </a:lnTo>
                    <a:lnTo>
                      <a:pt x="800" y="485"/>
                    </a:lnTo>
                    <a:lnTo>
                      <a:pt x="821" y="506"/>
                    </a:lnTo>
                    <a:lnTo>
                      <a:pt x="841" y="528"/>
                    </a:lnTo>
                    <a:lnTo>
                      <a:pt x="853" y="543"/>
                    </a:lnTo>
                    <a:lnTo>
                      <a:pt x="830" y="545"/>
                    </a:lnTo>
                    <a:lnTo>
                      <a:pt x="812" y="549"/>
                    </a:lnTo>
                    <a:lnTo>
                      <a:pt x="792" y="557"/>
                    </a:lnTo>
                    <a:lnTo>
                      <a:pt x="775" y="565"/>
                    </a:lnTo>
                    <a:lnTo>
                      <a:pt x="759" y="571"/>
                    </a:lnTo>
                    <a:lnTo>
                      <a:pt x="748" y="577"/>
                    </a:lnTo>
                    <a:lnTo>
                      <a:pt x="743" y="583"/>
                    </a:lnTo>
                    <a:lnTo>
                      <a:pt x="735" y="585"/>
                    </a:lnTo>
                    <a:lnTo>
                      <a:pt x="730" y="585"/>
                    </a:lnTo>
                    <a:lnTo>
                      <a:pt x="711" y="583"/>
                    </a:lnTo>
                    <a:lnTo>
                      <a:pt x="682" y="579"/>
                    </a:lnTo>
                    <a:lnTo>
                      <a:pt x="654" y="577"/>
                    </a:lnTo>
                    <a:lnTo>
                      <a:pt x="622" y="577"/>
                    </a:lnTo>
                    <a:lnTo>
                      <a:pt x="591" y="579"/>
                    </a:lnTo>
                    <a:lnTo>
                      <a:pt x="575" y="585"/>
                    </a:lnTo>
                    <a:lnTo>
                      <a:pt x="565" y="590"/>
                    </a:lnTo>
                    <a:lnTo>
                      <a:pt x="559" y="620"/>
                    </a:lnTo>
                    <a:lnTo>
                      <a:pt x="543" y="651"/>
                    </a:lnTo>
                    <a:lnTo>
                      <a:pt x="511" y="680"/>
                    </a:lnTo>
                    <a:lnTo>
                      <a:pt x="467" y="684"/>
                    </a:lnTo>
                    <a:lnTo>
                      <a:pt x="440" y="680"/>
                    </a:lnTo>
                    <a:lnTo>
                      <a:pt x="397" y="676"/>
                    </a:lnTo>
                    <a:lnTo>
                      <a:pt x="356" y="680"/>
                    </a:lnTo>
                    <a:lnTo>
                      <a:pt x="310" y="682"/>
                    </a:lnTo>
                    <a:lnTo>
                      <a:pt x="265" y="686"/>
                    </a:lnTo>
                    <a:lnTo>
                      <a:pt x="221" y="698"/>
                    </a:lnTo>
                    <a:lnTo>
                      <a:pt x="189" y="712"/>
                    </a:lnTo>
                    <a:lnTo>
                      <a:pt x="160" y="731"/>
                    </a:lnTo>
                    <a:lnTo>
                      <a:pt x="146" y="747"/>
                    </a:lnTo>
                    <a:lnTo>
                      <a:pt x="127" y="763"/>
                    </a:lnTo>
                    <a:lnTo>
                      <a:pt x="111" y="774"/>
                    </a:lnTo>
                    <a:lnTo>
                      <a:pt x="94" y="786"/>
                    </a:lnTo>
                    <a:lnTo>
                      <a:pt x="78" y="798"/>
                    </a:lnTo>
                    <a:lnTo>
                      <a:pt x="62" y="806"/>
                    </a:lnTo>
                    <a:lnTo>
                      <a:pt x="50" y="817"/>
                    </a:lnTo>
                    <a:lnTo>
                      <a:pt x="38" y="831"/>
                    </a:lnTo>
                    <a:lnTo>
                      <a:pt x="29" y="841"/>
                    </a:lnTo>
                    <a:lnTo>
                      <a:pt x="16" y="853"/>
                    </a:lnTo>
                    <a:lnTo>
                      <a:pt x="7" y="864"/>
                    </a:lnTo>
                    <a:lnTo>
                      <a:pt x="0" y="876"/>
                    </a:lnTo>
                    <a:lnTo>
                      <a:pt x="3524" y="876"/>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6" name="Freeform 35"/>
              <p:cNvSpPr>
                <a:spLocks noChangeArrowheads="1"/>
              </p:cNvSpPr>
              <p:nvPr/>
            </p:nvSpPr>
            <p:spPr bwMode="auto">
              <a:xfrm>
                <a:off x="2705" y="2375"/>
                <a:ext cx="1874" cy="437"/>
              </a:xfrm>
              <a:custGeom>
                <a:avLst/>
                <a:gdLst>
                  <a:gd name="T0" fmla="*/ 203 w 3764"/>
                  <a:gd name="T1" fmla="*/ 43 h 874"/>
                  <a:gd name="T2" fmla="*/ 85 w 3764"/>
                  <a:gd name="T3" fmla="*/ 41 h 874"/>
                  <a:gd name="T4" fmla="*/ 24 w 3764"/>
                  <a:gd name="T5" fmla="*/ 53 h 874"/>
                  <a:gd name="T6" fmla="*/ 37 w 3764"/>
                  <a:gd name="T7" fmla="*/ 178 h 874"/>
                  <a:gd name="T8" fmla="*/ 113 w 3764"/>
                  <a:gd name="T9" fmla="*/ 211 h 874"/>
                  <a:gd name="T10" fmla="*/ 204 w 3764"/>
                  <a:gd name="T11" fmla="*/ 174 h 874"/>
                  <a:gd name="T12" fmla="*/ 325 w 3764"/>
                  <a:gd name="T13" fmla="*/ 74 h 874"/>
                  <a:gd name="T14" fmla="*/ 439 w 3764"/>
                  <a:gd name="T15" fmla="*/ 43 h 874"/>
                  <a:gd name="T16" fmla="*/ 535 w 3764"/>
                  <a:gd name="T17" fmla="*/ 72 h 874"/>
                  <a:gd name="T18" fmla="*/ 625 w 3764"/>
                  <a:gd name="T19" fmla="*/ 149 h 874"/>
                  <a:gd name="T20" fmla="*/ 747 w 3764"/>
                  <a:gd name="T21" fmla="*/ 115 h 874"/>
                  <a:gd name="T22" fmla="*/ 844 w 3764"/>
                  <a:gd name="T23" fmla="*/ 137 h 874"/>
                  <a:gd name="T24" fmla="*/ 943 w 3764"/>
                  <a:gd name="T25" fmla="*/ 33 h 874"/>
                  <a:gd name="T26" fmla="*/ 1036 w 3764"/>
                  <a:gd name="T27" fmla="*/ 59 h 874"/>
                  <a:gd name="T28" fmla="*/ 1118 w 3764"/>
                  <a:gd name="T29" fmla="*/ 72 h 874"/>
                  <a:gd name="T30" fmla="*/ 1228 w 3764"/>
                  <a:gd name="T31" fmla="*/ 96 h 874"/>
                  <a:gd name="T32" fmla="*/ 1274 w 3764"/>
                  <a:gd name="T33" fmla="*/ 158 h 874"/>
                  <a:gd name="T34" fmla="*/ 1159 w 3764"/>
                  <a:gd name="T35" fmla="*/ 162 h 874"/>
                  <a:gd name="T36" fmla="*/ 1057 w 3764"/>
                  <a:gd name="T37" fmla="*/ 153 h 874"/>
                  <a:gd name="T38" fmla="*/ 947 w 3764"/>
                  <a:gd name="T39" fmla="*/ 170 h 874"/>
                  <a:gd name="T40" fmla="*/ 893 w 3764"/>
                  <a:gd name="T41" fmla="*/ 244 h 874"/>
                  <a:gd name="T42" fmla="*/ 1023 w 3764"/>
                  <a:gd name="T43" fmla="*/ 276 h 874"/>
                  <a:gd name="T44" fmla="*/ 1004 w 3764"/>
                  <a:gd name="T45" fmla="*/ 368 h 874"/>
                  <a:gd name="T46" fmla="*/ 1082 w 3764"/>
                  <a:gd name="T47" fmla="*/ 442 h 874"/>
                  <a:gd name="T48" fmla="*/ 1164 w 3764"/>
                  <a:gd name="T49" fmla="*/ 526 h 874"/>
                  <a:gd name="T50" fmla="*/ 1253 w 3764"/>
                  <a:gd name="T51" fmla="*/ 647 h 874"/>
                  <a:gd name="T52" fmla="*/ 1367 w 3764"/>
                  <a:gd name="T53" fmla="*/ 708 h 874"/>
                  <a:gd name="T54" fmla="*/ 1440 w 3764"/>
                  <a:gd name="T55" fmla="*/ 706 h 874"/>
                  <a:gd name="T56" fmla="*/ 1499 w 3764"/>
                  <a:gd name="T57" fmla="*/ 665 h 874"/>
                  <a:gd name="T58" fmla="*/ 1582 w 3764"/>
                  <a:gd name="T59" fmla="*/ 587 h 874"/>
                  <a:gd name="T60" fmla="*/ 1689 w 3764"/>
                  <a:gd name="T61" fmla="*/ 538 h 874"/>
                  <a:gd name="T62" fmla="*/ 1538 w 3764"/>
                  <a:gd name="T63" fmla="*/ 503 h 874"/>
                  <a:gd name="T64" fmla="*/ 1404 w 3764"/>
                  <a:gd name="T65" fmla="*/ 434 h 874"/>
                  <a:gd name="T66" fmla="*/ 1497 w 3764"/>
                  <a:gd name="T67" fmla="*/ 383 h 874"/>
                  <a:gd name="T68" fmla="*/ 1563 w 3764"/>
                  <a:gd name="T69" fmla="*/ 436 h 874"/>
                  <a:gd name="T70" fmla="*/ 1652 w 3764"/>
                  <a:gd name="T71" fmla="*/ 467 h 874"/>
                  <a:gd name="T72" fmla="*/ 1821 w 3764"/>
                  <a:gd name="T73" fmla="*/ 489 h 874"/>
                  <a:gd name="T74" fmla="*/ 1951 w 3764"/>
                  <a:gd name="T75" fmla="*/ 544 h 874"/>
                  <a:gd name="T76" fmla="*/ 2042 w 3764"/>
                  <a:gd name="T77" fmla="*/ 589 h 874"/>
                  <a:gd name="T78" fmla="*/ 2093 w 3764"/>
                  <a:gd name="T79" fmla="*/ 714 h 874"/>
                  <a:gd name="T80" fmla="*/ 2213 w 3764"/>
                  <a:gd name="T81" fmla="*/ 820 h 874"/>
                  <a:gd name="T82" fmla="*/ 2264 w 3764"/>
                  <a:gd name="T83" fmla="*/ 685 h 874"/>
                  <a:gd name="T84" fmla="*/ 2403 w 3764"/>
                  <a:gd name="T85" fmla="*/ 587 h 874"/>
                  <a:gd name="T86" fmla="*/ 2489 w 3764"/>
                  <a:gd name="T87" fmla="*/ 557 h 874"/>
                  <a:gd name="T88" fmla="*/ 2576 w 3764"/>
                  <a:gd name="T89" fmla="*/ 579 h 874"/>
                  <a:gd name="T90" fmla="*/ 2669 w 3764"/>
                  <a:gd name="T91" fmla="*/ 724 h 874"/>
                  <a:gd name="T92" fmla="*/ 2711 w 3764"/>
                  <a:gd name="T93" fmla="*/ 853 h 874"/>
                  <a:gd name="T94" fmla="*/ 2825 w 3764"/>
                  <a:gd name="T95" fmla="*/ 874 h 874"/>
                  <a:gd name="T96" fmla="*/ 2816 w 3764"/>
                  <a:gd name="T97" fmla="*/ 777 h 874"/>
                  <a:gd name="T98" fmla="*/ 2920 w 3764"/>
                  <a:gd name="T99" fmla="*/ 753 h 874"/>
                  <a:gd name="T100" fmla="*/ 2996 w 3764"/>
                  <a:gd name="T101" fmla="*/ 683 h 874"/>
                  <a:gd name="T102" fmla="*/ 2923 w 3764"/>
                  <a:gd name="T103" fmla="*/ 616 h 874"/>
                  <a:gd name="T104" fmla="*/ 3003 w 3764"/>
                  <a:gd name="T105" fmla="*/ 565 h 874"/>
                  <a:gd name="T106" fmla="*/ 3135 w 3764"/>
                  <a:gd name="T107" fmla="*/ 526 h 874"/>
                  <a:gd name="T108" fmla="*/ 3237 w 3764"/>
                  <a:gd name="T109" fmla="*/ 473 h 874"/>
                  <a:gd name="T110" fmla="*/ 3311 w 3764"/>
                  <a:gd name="T111" fmla="*/ 370 h 874"/>
                  <a:gd name="T112" fmla="*/ 3324 w 3764"/>
                  <a:gd name="T113" fmla="*/ 248 h 874"/>
                  <a:gd name="T114" fmla="*/ 3404 w 3764"/>
                  <a:gd name="T115" fmla="*/ 190 h 874"/>
                  <a:gd name="T116" fmla="*/ 3454 w 3764"/>
                  <a:gd name="T117" fmla="*/ 278 h 874"/>
                  <a:gd name="T118" fmla="*/ 3539 w 3764"/>
                  <a:gd name="T119" fmla="*/ 227 h 874"/>
                  <a:gd name="T120" fmla="*/ 3659 w 3764"/>
                  <a:gd name="T121" fmla="*/ 96 h 874"/>
                  <a:gd name="T122" fmla="*/ 3756 w 3764"/>
                  <a:gd name="T123" fmla="*/ 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4" h="874">
                    <a:moveTo>
                      <a:pt x="240" y="0"/>
                    </a:moveTo>
                    <a:lnTo>
                      <a:pt x="227" y="16"/>
                    </a:lnTo>
                    <a:lnTo>
                      <a:pt x="217" y="27"/>
                    </a:lnTo>
                    <a:lnTo>
                      <a:pt x="208" y="39"/>
                    </a:lnTo>
                    <a:lnTo>
                      <a:pt x="203" y="43"/>
                    </a:lnTo>
                    <a:lnTo>
                      <a:pt x="183" y="53"/>
                    </a:lnTo>
                    <a:lnTo>
                      <a:pt x="160" y="53"/>
                    </a:lnTo>
                    <a:lnTo>
                      <a:pt x="135" y="53"/>
                    </a:lnTo>
                    <a:lnTo>
                      <a:pt x="110" y="45"/>
                    </a:lnTo>
                    <a:lnTo>
                      <a:pt x="85" y="41"/>
                    </a:lnTo>
                    <a:lnTo>
                      <a:pt x="62" y="37"/>
                    </a:lnTo>
                    <a:lnTo>
                      <a:pt x="49" y="33"/>
                    </a:lnTo>
                    <a:lnTo>
                      <a:pt x="48" y="31"/>
                    </a:lnTo>
                    <a:lnTo>
                      <a:pt x="37" y="37"/>
                    </a:lnTo>
                    <a:lnTo>
                      <a:pt x="24" y="53"/>
                    </a:lnTo>
                    <a:lnTo>
                      <a:pt x="7" y="72"/>
                    </a:lnTo>
                    <a:lnTo>
                      <a:pt x="0" y="92"/>
                    </a:lnTo>
                    <a:lnTo>
                      <a:pt x="7" y="115"/>
                    </a:lnTo>
                    <a:lnTo>
                      <a:pt x="19" y="149"/>
                    </a:lnTo>
                    <a:lnTo>
                      <a:pt x="37" y="178"/>
                    </a:lnTo>
                    <a:lnTo>
                      <a:pt x="57" y="196"/>
                    </a:lnTo>
                    <a:lnTo>
                      <a:pt x="65" y="201"/>
                    </a:lnTo>
                    <a:lnTo>
                      <a:pt x="78" y="207"/>
                    </a:lnTo>
                    <a:lnTo>
                      <a:pt x="97" y="209"/>
                    </a:lnTo>
                    <a:lnTo>
                      <a:pt x="113" y="211"/>
                    </a:lnTo>
                    <a:lnTo>
                      <a:pt x="135" y="209"/>
                    </a:lnTo>
                    <a:lnTo>
                      <a:pt x="154" y="207"/>
                    </a:lnTo>
                    <a:lnTo>
                      <a:pt x="174" y="198"/>
                    </a:lnTo>
                    <a:lnTo>
                      <a:pt x="192" y="190"/>
                    </a:lnTo>
                    <a:lnTo>
                      <a:pt x="204" y="174"/>
                    </a:lnTo>
                    <a:lnTo>
                      <a:pt x="227" y="156"/>
                    </a:lnTo>
                    <a:lnTo>
                      <a:pt x="249" y="135"/>
                    </a:lnTo>
                    <a:lnTo>
                      <a:pt x="274" y="111"/>
                    </a:lnTo>
                    <a:lnTo>
                      <a:pt x="299" y="92"/>
                    </a:lnTo>
                    <a:lnTo>
                      <a:pt x="325" y="74"/>
                    </a:lnTo>
                    <a:lnTo>
                      <a:pt x="350" y="59"/>
                    </a:lnTo>
                    <a:lnTo>
                      <a:pt x="372" y="53"/>
                    </a:lnTo>
                    <a:lnTo>
                      <a:pt x="395" y="45"/>
                    </a:lnTo>
                    <a:lnTo>
                      <a:pt x="416" y="45"/>
                    </a:lnTo>
                    <a:lnTo>
                      <a:pt x="439" y="43"/>
                    </a:lnTo>
                    <a:lnTo>
                      <a:pt x="461" y="45"/>
                    </a:lnTo>
                    <a:lnTo>
                      <a:pt x="482" y="47"/>
                    </a:lnTo>
                    <a:lnTo>
                      <a:pt x="505" y="55"/>
                    </a:lnTo>
                    <a:lnTo>
                      <a:pt x="521" y="61"/>
                    </a:lnTo>
                    <a:lnTo>
                      <a:pt x="535" y="72"/>
                    </a:lnTo>
                    <a:lnTo>
                      <a:pt x="551" y="82"/>
                    </a:lnTo>
                    <a:lnTo>
                      <a:pt x="568" y="98"/>
                    </a:lnTo>
                    <a:lnTo>
                      <a:pt x="587" y="115"/>
                    </a:lnTo>
                    <a:lnTo>
                      <a:pt x="607" y="135"/>
                    </a:lnTo>
                    <a:lnTo>
                      <a:pt x="625" y="149"/>
                    </a:lnTo>
                    <a:lnTo>
                      <a:pt x="637" y="162"/>
                    </a:lnTo>
                    <a:lnTo>
                      <a:pt x="648" y="174"/>
                    </a:lnTo>
                    <a:lnTo>
                      <a:pt x="649" y="176"/>
                    </a:lnTo>
                    <a:lnTo>
                      <a:pt x="673" y="131"/>
                    </a:lnTo>
                    <a:lnTo>
                      <a:pt x="747" y="115"/>
                    </a:lnTo>
                    <a:lnTo>
                      <a:pt x="776" y="196"/>
                    </a:lnTo>
                    <a:lnTo>
                      <a:pt x="779" y="192"/>
                    </a:lnTo>
                    <a:lnTo>
                      <a:pt x="795" y="178"/>
                    </a:lnTo>
                    <a:lnTo>
                      <a:pt x="817" y="158"/>
                    </a:lnTo>
                    <a:lnTo>
                      <a:pt x="844" y="137"/>
                    </a:lnTo>
                    <a:lnTo>
                      <a:pt x="874" y="106"/>
                    </a:lnTo>
                    <a:lnTo>
                      <a:pt x="902" y="72"/>
                    </a:lnTo>
                    <a:lnTo>
                      <a:pt x="925" y="43"/>
                    </a:lnTo>
                    <a:lnTo>
                      <a:pt x="938" y="31"/>
                    </a:lnTo>
                    <a:lnTo>
                      <a:pt x="943" y="33"/>
                    </a:lnTo>
                    <a:lnTo>
                      <a:pt x="963" y="37"/>
                    </a:lnTo>
                    <a:lnTo>
                      <a:pt x="984" y="43"/>
                    </a:lnTo>
                    <a:lnTo>
                      <a:pt x="1007" y="53"/>
                    </a:lnTo>
                    <a:lnTo>
                      <a:pt x="1020" y="57"/>
                    </a:lnTo>
                    <a:lnTo>
                      <a:pt x="1036" y="59"/>
                    </a:lnTo>
                    <a:lnTo>
                      <a:pt x="1057" y="63"/>
                    </a:lnTo>
                    <a:lnTo>
                      <a:pt x="1077" y="65"/>
                    </a:lnTo>
                    <a:lnTo>
                      <a:pt x="1093" y="70"/>
                    </a:lnTo>
                    <a:lnTo>
                      <a:pt x="1107" y="70"/>
                    </a:lnTo>
                    <a:lnTo>
                      <a:pt x="1118" y="72"/>
                    </a:lnTo>
                    <a:lnTo>
                      <a:pt x="1123" y="72"/>
                    </a:lnTo>
                    <a:lnTo>
                      <a:pt x="1136" y="74"/>
                    </a:lnTo>
                    <a:lnTo>
                      <a:pt x="1164" y="78"/>
                    </a:lnTo>
                    <a:lnTo>
                      <a:pt x="1203" y="86"/>
                    </a:lnTo>
                    <a:lnTo>
                      <a:pt x="1228" y="96"/>
                    </a:lnTo>
                    <a:lnTo>
                      <a:pt x="1248" y="111"/>
                    </a:lnTo>
                    <a:lnTo>
                      <a:pt x="1273" y="131"/>
                    </a:lnTo>
                    <a:lnTo>
                      <a:pt x="1294" y="149"/>
                    </a:lnTo>
                    <a:lnTo>
                      <a:pt x="1303" y="156"/>
                    </a:lnTo>
                    <a:lnTo>
                      <a:pt x="1274" y="158"/>
                    </a:lnTo>
                    <a:lnTo>
                      <a:pt x="1249" y="160"/>
                    </a:lnTo>
                    <a:lnTo>
                      <a:pt x="1225" y="162"/>
                    </a:lnTo>
                    <a:lnTo>
                      <a:pt x="1203" y="162"/>
                    </a:lnTo>
                    <a:lnTo>
                      <a:pt x="1180" y="162"/>
                    </a:lnTo>
                    <a:lnTo>
                      <a:pt x="1159" y="162"/>
                    </a:lnTo>
                    <a:lnTo>
                      <a:pt x="1139" y="160"/>
                    </a:lnTo>
                    <a:lnTo>
                      <a:pt x="1123" y="156"/>
                    </a:lnTo>
                    <a:lnTo>
                      <a:pt x="1102" y="153"/>
                    </a:lnTo>
                    <a:lnTo>
                      <a:pt x="1080" y="153"/>
                    </a:lnTo>
                    <a:lnTo>
                      <a:pt x="1057" y="153"/>
                    </a:lnTo>
                    <a:lnTo>
                      <a:pt x="1036" y="153"/>
                    </a:lnTo>
                    <a:lnTo>
                      <a:pt x="1011" y="155"/>
                    </a:lnTo>
                    <a:lnTo>
                      <a:pt x="988" y="158"/>
                    </a:lnTo>
                    <a:lnTo>
                      <a:pt x="966" y="162"/>
                    </a:lnTo>
                    <a:lnTo>
                      <a:pt x="947" y="170"/>
                    </a:lnTo>
                    <a:lnTo>
                      <a:pt x="918" y="190"/>
                    </a:lnTo>
                    <a:lnTo>
                      <a:pt x="897" y="211"/>
                    </a:lnTo>
                    <a:lnTo>
                      <a:pt x="886" y="235"/>
                    </a:lnTo>
                    <a:lnTo>
                      <a:pt x="884" y="241"/>
                    </a:lnTo>
                    <a:lnTo>
                      <a:pt x="893" y="244"/>
                    </a:lnTo>
                    <a:lnTo>
                      <a:pt x="918" y="248"/>
                    </a:lnTo>
                    <a:lnTo>
                      <a:pt x="956" y="256"/>
                    </a:lnTo>
                    <a:lnTo>
                      <a:pt x="988" y="260"/>
                    </a:lnTo>
                    <a:lnTo>
                      <a:pt x="1011" y="270"/>
                    </a:lnTo>
                    <a:lnTo>
                      <a:pt x="1023" y="276"/>
                    </a:lnTo>
                    <a:lnTo>
                      <a:pt x="1032" y="291"/>
                    </a:lnTo>
                    <a:lnTo>
                      <a:pt x="1036" y="309"/>
                    </a:lnTo>
                    <a:lnTo>
                      <a:pt x="1029" y="329"/>
                    </a:lnTo>
                    <a:lnTo>
                      <a:pt x="1016" y="352"/>
                    </a:lnTo>
                    <a:lnTo>
                      <a:pt x="1004" y="368"/>
                    </a:lnTo>
                    <a:lnTo>
                      <a:pt x="995" y="374"/>
                    </a:lnTo>
                    <a:lnTo>
                      <a:pt x="1016" y="387"/>
                    </a:lnTo>
                    <a:lnTo>
                      <a:pt x="1045" y="405"/>
                    </a:lnTo>
                    <a:lnTo>
                      <a:pt x="1070" y="426"/>
                    </a:lnTo>
                    <a:lnTo>
                      <a:pt x="1082" y="442"/>
                    </a:lnTo>
                    <a:lnTo>
                      <a:pt x="1111" y="452"/>
                    </a:lnTo>
                    <a:lnTo>
                      <a:pt x="1134" y="471"/>
                    </a:lnTo>
                    <a:lnTo>
                      <a:pt x="1152" y="493"/>
                    </a:lnTo>
                    <a:lnTo>
                      <a:pt x="1159" y="516"/>
                    </a:lnTo>
                    <a:lnTo>
                      <a:pt x="1164" y="526"/>
                    </a:lnTo>
                    <a:lnTo>
                      <a:pt x="1178" y="548"/>
                    </a:lnTo>
                    <a:lnTo>
                      <a:pt x="1196" y="569"/>
                    </a:lnTo>
                    <a:lnTo>
                      <a:pt x="1212" y="599"/>
                    </a:lnTo>
                    <a:lnTo>
                      <a:pt x="1233" y="624"/>
                    </a:lnTo>
                    <a:lnTo>
                      <a:pt x="1253" y="647"/>
                    </a:lnTo>
                    <a:lnTo>
                      <a:pt x="1273" y="665"/>
                    </a:lnTo>
                    <a:lnTo>
                      <a:pt x="1282" y="673"/>
                    </a:lnTo>
                    <a:lnTo>
                      <a:pt x="1306" y="681"/>
                    </a:lnTo>
                    <a:lnTo>
                      <a:pt x="1339" y="694"/>
                    </a:lnTo>
                    <a:lnTo>
                      <a:pt x="1367" y="708"/>
                    </a:lnTo>
                    <a:lnTo>
                      <a:pt x="1387" y="718"/>
                    </a:lnTo>
                    <a:lnTo>
                      <a:pt x="1395" y="718"/>
                    </a:lnTo>
                    <a:lnTo>
                      <a:pt x="1404" y="718"/>
                    </a:lnTo>
                    <a:lnTo>
                      <a:pt x="1424" y="714"/>
                    </a:lnTo>
                    <a:lnTo>
                      <a:pt x="1440" y="706"/>
                    </a:lnTo>
                    <a:lnTo>
                      <a:pt x="1458" y="702"/>
                    </a:lnTo>
                    <a:lnTo>
                      <a:pt x="1470" y="694"/>
                    </a:lnTo>
                    <a:lnTo>
                      <a:pt x="1486" y="685"/>
                    </a:lnTo>
                    <a:lnTo>
                      <a:pt x="1493" y="675"/>
                    </a:lnTo>
                    <a:lnTo>
                      <a:pt x="1499" y="665"/>
                    </a:lnTo>
                    <a:lnTo>
                      <a:pt x="1513" y="649"/>
                    </a:lnTo>
                    <a:lnTo>
                      <a:pt x="1531" y="636"/>
                    </a:lnTo>
                    <a:lnTo>
                      <a:pt x="1543" y="618"/>
                    </a:lnTo>
                    <a:lnTo>
                      <a:pt x="1563" y="602"/>
                    </a:lnTo>
                    <a:lnTo>
                      <a:pt x="1582" y="587"/>
                    </a:lnTo>
                    <a:lnTo>
                      <a:pt x="1600" y="577"/>
                    </a:lnTo>
                    <a:lnTo>
                      <a:pt x="1613" y="569"/>
                    </a:lnTo>
                    <a:lnTo>
                      <a:pt x="1641" y="559"/>
                    </a:lnTo>
                    <a:lnTo>
                      <a:pt x="1673" y="548"/>
                    </a:lnTo>
                    <a:lnTo>
                      <a:pt x="1689" y="538"/>
                    </a:lnTo>
                    <a:lnTo>
                      <a:pt x="1698" y="532"/>
                    </a:lnTo>
                    <a:lnTo>
                      <a:pt x="1657" y="524"/>
                    </a:lnTo>
                    <a:lnTo>
                      <a:pt x="1616" y="518"/>
                    </a:lnTo>
                    <a:lnTo>
                      <a:pt x="1579" y="509"/>
                    </a:lnTo>
                    <a:lnTo>
                      <a:pt x="1538" y="503"/>
                    </a:lnTo>
                    <a:lnTo>
                      <a:pt x="1499" y="491"/>
                    </a:lnTo>
                    <a:lnTo>
                      <a:pt x="1468" y="483"/>
                    </a:lnTo>
                    <a:lnTo>
                      <a:pt x="1442" y="471"/>
                    </a:lnTo>
                    <a:lnTo>
                      <a:pt x="1424" y="460"/>
                    </a:lnTo>
                    <a:lnTo>
                      <a:pt x="1404" y="434"/>
                    </a:lnTo>
                    <a:lnTo>
                      <a:pt x="1401" y="411"/>
                    </a:lnTo>
                    <a:lnTo>
                      <a:pt x="1417" y="391"/>
                    </a:lnTo>
                    <a:lnTo>
                      <a:pt x="1442" y="376"/>
                    </a:lnTo>
                    <a:lnTo>
                      <a:pt x="1470" y="374"/>
                    </a:lnTo>
                    <a:lnTo>
                      <a:pt x="1497" y="383"/>
                    </a:lnTo>
                    <a:lnTo>
                      <a:pt x="1518" y="395"/>
                    </a:lnTo>
                    <a:lnTo>
                      <a:pt x="1534" y="411"/>
                    </a:lnTo>
                    <a:lnTo>
                      <a:pt x="1540" y="421"/>
                    </a:lnTo>
                    <a:lnTo>
                      <a:pt x="1547" y="426"/>
                    </a:lnTo>
                    <a:lnTo>
                      <a:pt x="1563" y="436"/>
                    </a:lnTo>
                    <a:lnTo>
                      <a:pt x="1579" y="446"/>
                    </a:lnTo>
                    <a:lnTo>
                      <a:pt x="1591" y="458"/>
                    </a:lnTo>
                    <a:lnTo>
                      <a:pt x="1609" y="466"/>
                    </a:lnTo>
                    <a:lnTo>
                      <a:pt x="1629" y="467"/>
                    </a:lnTo>
                    <a:lnTo>
                      <a:pt x="1652" y="467"/>
                    </a:lnTo>
                    <a:lnTo>
                      <a:pt x="1677" y="467"/>
                    </a:lnTo>
                    <a:lnTo>
                      <a:pt x="1707" y="467"/>
                    </a:lnTo>
                    <a:lnTo>
                      <a:pt x="1746" y="471"/>
                    </a:lnTo>
                    <a:lnTo>
                      <a:pt x="1784" y="479"/>
                    </a:lnTo>
                    <a:lnTo>
                      <a:pt x="1821" y="489"/>
                    </a:lnTo>
                    <a:lnTo>
                      <a:pt x="1857" y="501"/>
                    </a:lnTo>
                    <a:lnTo>
                      <a:pt x="1890" y="509"/>
                    </a:lnTo>
                    <a:lnTo>
                      <a:pt x="1914" y="522"/>
                    </a:lnTo>
                    <a:lnTo>
                      <a:pt x="1930" y="536"/>
                    </a:lnTo>
                    <a:lnTo>
                      <a:pt x="1951" y="544"/>
                    </a:lnTo>
                    <a:lnTo>
                      <a:pt x="1972" y="556"/>
                    </a:lnTo>
                    <a:lnTo>
                      <a:pt x="1996" y="561"/>
                    </a:lnTo>
                    <a:lnTo>
                      <a:pt x="2017" y="569"/>
                    </a:lnTo>
                    <a:lnTo>
                      <a:pt x="2033" y="579"/>
                    </a:lnTo>
                    <a:lnTo>
                      <a:pt x="2042" y="589"/>
                    </a:lnTo>
                    <a:lnTo>
                      <a:pt x="2049" y="602"/>
                    </a:lnTo>
                    <a:lnTo>
                      <a:pt x="2058" y="634"/>
                    </a:lnTo>
                    <a:lnTo>
                      <a:pt x="2065" y="659"/>
                    </a:lnTo>
                    <a:lnTo>
                      <a:pt x="2074" y="689"/>
                    </a:lnTo>
                    <a:lnTo>
                      <a:pt x="2093" y="714"/>
                    </a:lnTo>
                    <a:lnTo>
                      <a:pt x="2115" y="735"/>
                    </a:lnTo>
                    <a:lnTo>
                      <a:pt x="2138" y="763"/>
                    </a:lnTo>
                    <a:lnTo>
                      <a:pt x="2163" y="790"/>
                    </a:lnTo>
                    <a:lnTo>
                      <a:pt x="2188" y="810"/>
                    </a:lnTo>
                    <a:lnTo>
                      <a:pt x="2213" y="820"/>
                    </a:lnTo>
                    <a:lnTo>
                      <a:pt x="2232" y="822"/>
                    </a:lnTo>
                    <a:lnTo>
                      <a:pt x="2241" y="810"/>
                    </a:lnTo>
                    <a:lnTo>
                      <a:pt x="2248" y="775"/>
                    </a:lnTo>
                    <a:lnTo>
                      <a:pt x="2250" y="732"/>
                    </a:lnTo>
                    <a:lnTo>
                      <a:pt x="2264" y="685"/>
                    </a:lnTo>
                    <a:lnTo>
                      <a:pt x="2289" y="649"/>
                    </a:lnTo>
                    <a:lnTo>
                      <a:pt x="2334" y="620"/>
                    </a:lnTo>
                    <a:lnTo>
                      <a:pt x="2359" y="606"/>
                    </a:lnTo>
                    <a:lnTo>
                      <a:pt x="2380" y="599"/>
                    </a:lnTo>
                    <a:lnTo>
                      <a:pt x="2403" y="587"/>
                    </a:lnTo>
                    <a:lnTo>
                      <a:pt x="2425" y="579"/>
                    </a:lnTo>
                    <a:lnTo>
                      <a:pt x="2444" y="571"/>
                    </a:lnTo>
                    <a:lnTo>
                      <a:pt x="2462" y="567"/>
                    </a:lnTo>
                    <a:lnTo>
                      <a:pt x="2474" y="561"/>
                    </a:lnTo>
                    <a:lnTo>
                      <a:pt x="2489" y="557"/>
                    </a:lnTo>
                    <a:lnTo>
                      <a:pt x="2515" y="542"/>
                    </a:lnTo>
                    <a:lnTo>
                      <a:pt x="2547" y="522"/>
                    </a:lnTo>
                    <a:lnTo>
                      <a:pt x="2572" y="516"/>
                    </a:lnTo>
                    <a:lnTo>
                      <a:pt x="2583" y="540"/>
                    </a:lnTo>
                    <a:lnTo>
                      <a:pt x="2576" y="579"/>
                    </a:lnTo>
                    <a:lnTo>
                      <a:pt x="2576" y="608"/>
                    </a:lnTo>
                    <a:lnTo>
                      <a:pt x="2588" y="638"/>
                    </a:lnTo>
                    <a:lnTo>
                      <a:pt x="2617" y="665"/>
                    </a:lnTo>
                    <a:lnTo>
                      <a:pt x="2645" y="694"/>
                    </a:lnTo>
                    <a:lnTo>
                      <a:pt x="2669" y="724"/>
                    </a:lnTo>
                    <a:lnTo>
                      <a:pt x="2683" y="755"/>
                    </a:lnTo>
                    <a:lnTo>
                      <a:pt x="2694" y="777"/>
                    </a:lnTo>
                    <a:lnTo>
                      <a:pt x="2702" y="802"/>
                    </a:lnTo>
                    <a:lnTo>
                      <a:pt x="2706" y="831"/>
                    </a:lnTo>
                    <a:lnTo>
                      <a:pt x="2711" y="853"/>
                    </a:lnTo>
                    <a:lnTo>
                      <a:pt x="2711" y="863"/>
                    </a:lnTo>
                    <a:lnTo>
                      <a:pt x="2779" y="831"/>
                    </a:lnTo>
                    <a:lnTo>
                      <a:pt x="2784" y="839"/>
                    </a:lnTo>
                    <a:lnTo>
                      <a:pt x="2804" y="857"/>
                    </a:lnTo>
                    <a:lnTo>
                      <a:pt x="2825" y="874"/>
                    </a:lnTo>
                    <a:lnTo>
                      <a:pt x="2848" y="874"/>
                    </a:lnTo>
                    <a:lnTo>
                      <a:pt x="2850" y="857"/>
                    </a:lnTo>
                    <a:lnTo>
                      <a:pt x="2836" y="831"/>
                    </a:lnTo>
                    <a:lnTo>
                      <a:pt x="2816" y="802"/>
                    </a:lnTo>
                    <a:lnTo>
                      <a:pt x="2816" y="777"/>
                    </a:lnTo>
                    <a:lnTo>
                      <a:pt x="2832" y="763"/>
                    </a:lnTo>
                    <a:lnTo>
                      <a:pt x="2850" y="757"/>
                    </a:lnTo>
                    <a:lnTo>
                      <a:pt x="2873" y="757"/>
                    </a:lnTo>
                    <a:lnTo>
                      <a:pt x="2895" y="757"/>
                    </a:lnTo>
                    <a:lnTo>
                      <a:pt x="2920" y="753"/>
                    </a:lnTo>
                    <a:lnTo>
                      <a:pt x="2948" y="741"/>
                    </a:lnTo>
                    <a:lnTo>
                      <a:pt x="2975" y="726"/>
                    </a:lnTo>
                    <a:lnTo>
                      <a:pt x="3000" y="714"/>
                    </a:lnTo>
                    <a:lnTo>
                      <a:pt x="3005" y="698"/>
                    </a:lnTo>
                    <a:lnTo>
                      <a:pt x="2996" y="683"/>
                    </a:lnTo>
                    <a:lnTo>
                      <a:pt x="2977" y="667"/>
                    </a:lnTo>
                    <a:lnTo>
                      <a:pt x="2971" y="653"/>
                    </a:lnTo>
                    <a:lnTo>
                      <a:pt x="2959" y="638"/>
                    </a:lnTo>
                    <a:lnTo>
                      <a:pt x="2943" y="624"/>
                    </a:lnTo>
                    <a:lnTo>
                      <a:pt x="2923" y="616"/>
                    </a:lnTo>
                    <a:lnTo>
                      <a:pt x="2923" y="600"/>
                    </a:lnTo>
                    <a:lnTo>
                      <a:pt x="2934" y="591"/>
                    </a:lnTo>
                    <a:lnTo>
                      <a:pt x="2952" y="583"/>
                    </a:lnTo>
                    <a:lnTo>
                      <a:pt x="2977" y="575"/>
                    </a:lnTo>
                    <a:lnTo>
                      <a:pt x="3003" y="565"/>
                    </a:lnTo>
                    <a:lnTo>
                      <a:pt x="3037" y="556"/>
                    </a:lnTo>
                    <a:lnTo>
                      <a:pt x="3066" y="548"/>
                    </a:lnTo>
                    <a:lnTo>
                      <a:pt x="3091" y="540"/>
                    </a:lnTo>
                    <a:lnTo>
                      <a:pt x="3115" y="532"/>
                    </a:lnTo>
                    <a:lnTo>
                      <a:pt x="3135" y="526"/>
                    </a:lnTo>
                    <a:lnTo>
                      <a:pt x="3156" y="518"/>
                    </a:lnTo>
                    <a:lnTo>
                      <a:pt x="3172" y="509"/>
                    </a:lnTo>
                    <a:lnTo>
                      <a:pt x="3196" y="497"/>
                    </a:lnTo>
                    <a:lnTo>
                      <a:pt x="3213" y="487"/>
                    </a:lnTo>
                    <a:lnTo>
                      <a:pt x="3237" y="473"/>
                    </a:lnTo>
                    <a:lnTo>
                      <a:pt x="3254" y="466"/>
                    </a:lnTo>
                    <a:lnTo>
                      <a:pt x="3274" y="454"/>
                    </a:lnTo>
                    <a:lnTo>
                      <a:pt x="3302" y="428"/>
                    </a:lnTo>
                    <a:lnTo>
                      <a:pt x="3315" y="401"/>
                    </a:lnTo>
                    <a:lnTo>
                      <a:pt x="3311" y="370"/>
                    </a:lnTo>
                    <a:lnTo>
                      <a:pt x="3302" y="342"/>
                    </a:lnTo>
                    <a:lnTo>
                      <a:pt x="3290" y="319"/>
                    </a:lnTo>
                    <a:lnTo>
                      <a:pt x="3290" y="293"/>
                    </a:lnTo>
                    <a:lnTo>
                      <a:pt x="3302" y="272"/>
                    </a:lnTo>
                    <a:lnTo>
                      <a:pt x="3324" y="248"/>
                    </a:lnTo>
                    <a:lnTo>
                      <a:pt x="3338" y="237"/>
                    </a:lnTo>
                    <a:lnTo>
                      <a:pt x="3352" y="221"/>
                    </a:lnTo>
                    <a:lnTo>
                      <a:pt x="3372" y="209"/>
                    </a:lnTo>
                    <a:lnTo>
                      <a:pt x="3384" y="196"/>
                    </a:lnTo>
                    <a:lnTo>
                      <a:pt x="3404" y="190"/>
                    </a:lnTo>
                    <a:lnTo>
                      <a:pt x="3413" y="188"/>
                    </a:lnTo>
                    <a:lnTo>
                      <a:pt x="3429" y="192"/>
                    </a:lnTo>
                    <a:lnTo>
                      <a:pt x="3436" y="205"/>
                    </a:lnTo>
                    <a:lnTo>
                      <a:pt x="3448" y="241"/>
                    </a:lnTo>
                    <a:lnTo>
                      <a:pt x="3454" y="278"/>
                    </a:lnTo>
                    <a:lnTo>
                      <a:pt x="3457" y="309"/>
                    </a:lnTo>
                    <a:lnTo>
                      <a:pt x="3457" y="323"/>
                    </a:lnTo>
                    <a:lnTo>
                      <a:pt x="3498" y="295"/>
                    </a:lnTo>
                    <a:lnTo>
                      <a:pt x="3523" y="260"/>
                    </a:lnTo>
                    <a:lnTo>
                      <a:pt x="3539" y="227"/>
                    </a:lnTo>
                    <a:lnTo>
                      <a:pt x="3552" y="205"/>
                    </a:lnTo>
                    <a:lnTo>
                      <a:pt x="3575" y="180"/>
                    </a:lnTo>
                    <a:lnTo>
                      <a:pt x="3600" y="149"/>
                    </a:lnTo>
                    <a:lnTo>
                      <a:pt x="3634" y="115"/>
                    </a:lnTo>
                    <a:lnTo>
                      <a:pt x="3659" y="96"/>
                    </a:lnTo>
                    <a:lnTo>
                      <a:pt x="3682" y="80"/>
                    </a:lnTo>
                    <a:lnTo>
                      <a:pt x="3707" y="57"/>
                    </a:lnTo>
                    <a:lnTo>
                      <a:pt x="3732" y="31"/>
                    </a:lnTo>
                    <a:lnTo>
                      <a:pt x="3755" y="12"/>
                    </a:lnTo>
                    <a:lnTo>
                      <a:pt x="3756" y="8"/>
                    </a:lnTo>
                    <a:lnTo>
                      <a:pt x="3760" y="6"/>
                    </a:lnTo>
                    <a:lnTo>
                      <a:pt x="3760" y="4"/>
                    </a:lnTo>
                    <a:lnTo>
                      <a:pt x="3764" y="0"/>
                    </a:lnTo>
                    <a:lnTo>
                      <a:pt x="240" y="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7" name="Freeform 36"/>
              <p:cNvSpPr>
                <a:spLocks noChangeArrowheads="1"/>
              </p:cNvSpPr>
              <p:nvPr/>
            </p:nvSpPr>
            <p:spPr bwMode="auto">
              <a:xfrm>
                <a:off x="2569" y="2496"/>
                <a:ext cx="837" cy="680"/>
              </a:xfrm>
              <a:custGeom>
                <a:avLst/>
                <a:gdLst>
                  <a:gd name="T0" fmla="*/ 1156 w 1685"/>
                  <a:gd name="T1" fmla="*/ 133 h 1359"/>
                  <a:gd name="T2" fmla="*/ 1077 w 1685"/>
                  <a:gd name="T3" fmla="*/ 111 h 1359"/>
                  <a:gd name="T4" fmla="*/ 1024 w 1685"/>
                  <a:gd name="T5" fmla="*/ 109 h 1359"/>
                  <a:gd name="T6" fmla="*/ 958 w 1685"/>
                  <a:gd name="T7" fmla="*/ 133 h 1359"/>
                  <a:gd name="T8" fmla="*/ 873 w 1685"/>
                  <a:gd name="T9" fmla="*/ 133 h 1359"/>
                  <a:gd name="T10" fmla="*/ 775 w 1685"/>
                  <a:gd name="T11" fmla="*/ 93 h 1359"/>
                  <a:gd name="T12" fmla="*/ 684 w 1685"/>
                  <a:gd name="T13" fmla="*/ 31 h 1359"/>
                  <a:gd name="T14" fmla="*/ 566 w 1685"/>
                  <a:gd name="T15" fmla="*/ 0 h 1359"/>
                  <a:gd name="T16" fmla="*/ 479 w 1685"/>
                  <a:gd name="T17" fmla="*/ 23 h 1359"/>
                  <a:gd name="T18" fmla="*/ 369 w 1685"/>
                  <a:gd name="T19" fmla="*/ 37 h 1359"/>
                  <a:gd name="T20" fmla="*/ 280 w 1685"/>
                  <a:gd name="T21" fmla="*/ 88 h 1359"/>
                  <a:gd name="T22" fmla="*/ 198 w 1685"/>
                  <a:gd name="T23" fmla="*/ 158 h 1359"/>
                  <a:gd name="T24" fmla="*/ 128 w 1685"/>
                  <a:gd name="T25" fmla="*/ 207 h 1359"/>
                  <a:gd name="T26" fmla="*/ 45 w 1685"/>
                  <a:gd name="T27" fmla="*/ 258 h 1359"/>
                  <a:gd name="T28" fmla="*/ 9 w 1685"/>
                  <a:gd name="T29" fmla="*/ 352 h 1359"/>
                  <a:gd name="T30" fmla="*/ 22 w 1685"/>
                  <a:gd name="T31" fmla="*/ 455 h 1359"/>
                  <a:gd name="T32" fmla="*/ 89 w 1685"/>
                  <a:gd name="T33" fmla="*/ 567 h 1359"/>
                  <a:gd name="T34" fmla="*/ 251 w 1685"/>
                  <a:gd name="T35" fmla="*/ 604 h 1359"/>
                  <a:gd name="T36" fmla="*/ 442 w 1685"/>
                  <a:gd name="T37" fmla="*/ 610 h 1359"/>
                  <a:gd name="T38" fmla="*/ 542 w 1685"/>
                  <a:gd name="T39" fmla="*/ 606 h 1359"/>
                  <a:gd name="T40" fmla="*/ 618 w 1685"/>
                  <a:gd name="T41" fmla="*/ 622 h 1359"/>
                  <a:gd name="T42" fmla="*/ 686 w 1685"/>
                  <a:gd name="T43" fmla="*/ 682 h 1359"/>
                  <a:gd name="T44" fmla="*/ 689 w 1685"/>
                  <a:gd name="T45" fmla="*/ 757 h 1359"/>
                  <a:gd name="T46" fmla="*/ 766 w 1685"/>
                  <a:gd name="T47" fmla="*/ 823 h 1359"/>
                  <a:gd name="T48" fmla="*/ 753 w 1685"/>
                  <a:gd name="T49" fmla="*/ 936 h 1359"/>
                  <a:gd name="T50" fmla="*/ 727 w 1685"/>
                  <a:gd name="T51" fmla="*/ 1021 h 1359"/>
                  <a:gd name="T52" fmla="*/ 778 w 1685"/>
                  <a:gd name="T53" fmla="*/ 1111 h 1359"/>
                  <a:gd name="T54" fmla="*/ 850 w 1685"/>
                  <a:gd name="T55" fmla="*/ 1204 h 1359"/>
                  <a:gd name="T56" fmla="*/ 910 w 1685"/>
                  <a:gd name="T57" fmla="*/ 1328 h 1359"/>
                  <a:gd name="T58" fmla="*/ 999 w 1685"/>
                  <a:gd name="T59" fmla="*/ 1359 h 1359"/>
                  <a:gd name="T60" fmla="*/ 1111 w 1685"/>
                  <a:gd name="T61" fmla="*/ 1341 h 1359"/>
                  <a:gd name="T62" fmla="*/ 1188 w 1685"/>
                  <a:gd name="T63" fmla="*/ 1289 h 1359"/>
                  <a:gd name="T64" fmla="*/ 1263 w 1685"/>
                  <a:gd name="T65" fmla="*/ 1246 h 1359"/>
                  <a:gd name="T66" fmla="*/ 1266 w 1685"/>
                  <a:gd name="T67" fmla="*/ 1169 h 1359"/>
                  <a:gd name="T68" fmla="*/ 1329 w 1685"/>
                  <a:gd name="T69" fmla="*/ 1146 h 1359"/>
                  <a:gd name="T70" fmla="*/ 1348 w 1685"/>
                  <a:gd name="T71" fmla="*/ 1093 h 1359"/>
                  <a:gd name="T72" fmla="*/ 1426 w 1685"/>
                  <a:gd name="T73" fmla="*/ 1026 h 1359"/>
                  <a:gd name="T74" fmla="*/ 1455 w 1685"/>
                  <a:gd name="T75" fmla="*/ 905 h 1359"/>
                  <a:gd name="T76" fmla="*/ 1405 w 1685"/>
                  <a:gd name="T77" fmla="*/ 827 h 1359"/>
                  <a:gd name="T78" fmla="*/ 1475 w 1685"/>
                  <a:gd name="T79" fmla="*/ 737 h 1359"/>
                  <a:gd name="T80" fmla="*/ 1578 w 1685"/>
                  <a:gd name="T81" fmla="*/ 627 h 1359"/>
                  <a:gd name="T82" fmla="*/ 1678 w 1685"/>
                  <a:gd name="T83" fmla="*/ 528 h 1359"/>
                  <a:gd name="T84" fmla="*/ 1615 w 1685"/>
                  <a:gd name="T85" fmla="*/ 524 h 1359"/>
                  <a:gd name="T86" fmla="*/ 1533 w 1685"/>
                  <a:gd name="T87" fmla="*/ 494 h 1359"/>
                  <a:gd name="T88" fmla="*/ 1434 w 1685"/>
                  <a:gd name="T89" fmla="*/ 434 h 1359"/>
                  <a:gd name="T90" fmla="*/ 1345 w 1685"/>
                  <a:gd name="T91" fmla="*/ 328 h 1359"/>
                  <a:gd name="T92" fmla="*/ 1323 w 1685"/>
                  <a:gd name="T93" fmla="*/ 191 h 1359"/>
                  <a:gd name="T94" fmla="*/ 1254 w 1685"/>
                  <a:gd name="T95" fmla="*/ 14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5" h="1359">
                    <a:moveTo>
                      <a:pt x="1229" y="138"/>
                    </a:moveTo>
                    <a:lnTo>
                      <a:pt x="1206" y="138"/>
                    </a:lnTo>
                    <a:lnTo>
                      <a:pt x="1181" y="138"/>
                    </a:lnTo>
                    <a:lnTo>
                      <a:pt x="1156" y="133"/>
                    </a:lnTo>
                    <a:lnTo>
                      <a:pt x="1134" y="129"/>
                    </a:lnTo>
                    <a:lnTo>
                      <a:pt x="1111" y="125"/>
                    </a:lnTo>
                    <a:lnTo>
                      <a:pt x="1093" y="115"/>
                    </a:lnTo>
                    <a:lnTo>
                      <a:pt x="1077" y="111"/>
                    </a:lnTo>
                    <a:lnTo>
                      <a:pt x="1065" y="107"/>
                    </a:lnTo>
                    <a:lnTo>
                      <a:pt x="1053" y="101"/>
                    </a:lnTo>
                    <a:lnTo>
                      <a:pt x="1040" y="101"/>
                    </a:lnTo>
                    <a:lnTo>
                      <a:pt x="1024" y="109"/>
                    </a:lnTo>
                    <a:lnTo>
                      <a:pt x="1012" y="113"/>
                    </a:lnTo>
                    <a:lnTo>
                      <a:pt x="992" y="119"/>
                    </a:lnTo>
                    <a:lnTo>
                      <a:pt x="976" y="129"/>
                    </a:lnTo>
                    <a:lnTo>
                      <a:pt x="958" y="133"/>
                    </a:lnTo>
                    <a:lnTo>
                      <a:pt x="942" y="138"/>
                    </a:lnTo>
                    <a:lnTo>
                      <a:pt x="923" y="138"/>
                    </a:lnTo>
                    <a:lnTo>
                      <a:pt x="898" y="135"/>
                    </a:lnTo>
                    <a:lnTo>
                      <a:pt x="873" y="133"/>
                    </a:lnTo>
                    <a:lnTo>
                      <a:pt x="848" y="127"/>
                    </a:lnTo>
                    <a:lnTo>
                      <a:pt x="823" y="115"/>
                    </a:lnTo>
                    <a:lnTo>
                      <a:pt x="796" y="107"/>
                    </a:lnTo>
                    <a:lnTo>
                      <a:pt x="775" y="93"/>
                    </a:lnTo>
                    <a:lnTo>
                      <a:pt x="759" y="78"/>
                    </a:lnTo>
                    <a:lnTo>
                      <a:pt x="741" y="62"/>
                    </a:lnTo>
                    <a:lnTo>
                      <a:pt x="714" y="45"/>
                    </a:lnTo>
                    <a:lnTo>
                      <a:pt x="684" y="31"/>
                    </a:lnTo>
                    <a:lnTo>
                      <a:pt x="655" y="17"/>
                    </a:lnTo>
                    <a:lnTo>
                      <a:pt x="620" y="7"/>
                    </a:lnTo>
                    <a:lnTo>
                      <a:pt x="591" y="0"/>
                    </a:lnTo>
                    <a:lnTo>
                      <a:pt x="566" y="0"/>
                    </a:lnTo>
                    <a:lnTo>
                      <a:pt x="549" y="3"/>
                    </a:lnTo>
                    <a:lnTo>
                      <a:pt x="533" y="13"/>
                    </a:lnTo>
                    <a:lnTo>
                      <a:pt x="509" y="19"/>
                    </a:lnTo>
                    <a:lnTo>
                      <a:pt x="479" y="23"/>
                    </a:lnTo>
                    <a:lnTo>
                      <a:pt x="451" y="25"/>
                    </a:lnTo>
                    <a:lnTo>
                      <a:pt x="422" y="29"/>
                    </a:lnTo>
                    <a:lnTo>
                      <a:pt x="394" y="31"/>
                    </a:lnTo>
                    <a:lnTo>
                      <a:pt x="369" y="37"/>
                    </a:lnTo>
                    <a:lnTo>
                      <a:pt x="347" y="45"/>
                    </a:lnTo>
                    <a:lnTo>
                      <a:pt x="328" y="56"/>
                    </a:lnTo>
                    <a:lnTo>
                      <a:pt x="306" y="70"/>
                    </a:lnTo>
                    <a:lnTo>
                      <a:pt x="280" y="88"/>
                    </a:lnTo>
                    <a:lnTo>
                      <a:pt x="258" y="107"/>
                    </a:lnTo>
                    <a:lnTo>
                      <a:pt x="237" y="125"/>
                    </a:lnTo>
                    <a:lnTo>
                      <a:pt x="214" y="142"/>
                    </a:lnTo>
                    <a:lnTo>
                      <a:pt x="198" y="158"/>
                    </a:lnTo>
                    <a:lnTo>
                      <a:pt x="185" y="170"/>
                    </a:lnTo>
                    <a:lnTo>
                      <a:pt x="169" y="183"/>
                    </a:lnTo>
                    <a:lnTo>
                      <a:pt x="152" y="193"/>
                    </a:lnTo>
                    <a:lnTo>
                      <a:pt x="128" y="207"/>
                    </a:lnTo>
                    <a:lnTo>
                      <a:pt x="103" y="219"/>
                    </a:lnTo>
                    <a:lnTo>
                      <a:pt x="82" y="230"/>
                    </a:lnTo>
                    <a:lnTo>
                      <a:pt x="61" y="244"/>
                    </a:lnTo>
                    <a:lnTo>
                      <a:pt x="45" y="258"/>
                    </a:lnTo>
                    <a:lnTo>
                      <a:pt x="41" y="271"/>
                    </a:lnTo>
                    <a:lnTo>
                      <a:pt x="34" y="301"/>
                    </a:lnTo>
                    <a:lnTo>
                      <a:pt x="22" y="332"/>
                    </a:lnTo>
                    <a:lnTo>
                      <a:pt x="9" y="352"/>
                    </a:lnTo>
                    <a:lnTo>
                      <a:pt x="0" y="361"/>
                    </a:lnTo>
                    <a:lnTo>
                      <a:pt x="4" y="377"/>
                    </a:lnTo>
                    <a:lnTo>
                      <a:pt x="13" y="414"/>
                    </a:lnTo>
                    <a:lnTo>
                      <a:pt x="22" y="455"/>
                    </a:lnTo>
                    <a:lnTo>
                      <a:pt x="41" y="483"/>
                    </a:lnTo>
                    <a:lnTo>
                      <a:pt x="57" y="506"/>
                    </a:lnTo>
                    <a:lnTo>
                      <a:pt x="66" y="539"/>
                    </a:lnTo>
                    <a:lnTo>
                      <a:pt x="89" y="567"/>
                    </a:lnTo>
                    <a:lnTo>
                      <a:pt x="128" y="588"/>
                    </a:lnTo>
                    <a:lnTo>
                      <a:pt x="160" y="592"/>
                    </a:lnTo>
                    <a:lnTo>
                      <a:pt x="205" y="598"/>
                    </a:lnTo>
                    <a:lnTo>
                      <a:pt x="251" y="604"/>
                    </a:lnTo>
                    <a:lnTo>
                      <a:pt x="303" y="606"/>
                    </a:lnTo>
                    <a:lnTo>
                      <a:pt x="353" y="608"/>
                    </a:lnTo>
                    <a:lnTo>
                      <a:pt x="401" y="610"/>
                    </a:lnTo>
                    <a:lnTo>
                      <a:pt x="442" y="610"/>
                    </a:lnTo>
                    <a:lnTo>
                      <a:pt x="472" y="608"/>
                    </a:lnTo>
                    <a:lnTo>
                      <a:pt x="497" y="606"/>
                    </a:lnTo>
                    <a:lnTo>
                      <a:pt x="520" y="606"/>
                    </a:lnTo>
                    <a:lnTo>
                      <a:pt x="542" y="606"/>
                    </a:lnTo>
                    <a:lnTo>
                      <a:pt x="565" y="608"/>
                    </a:lnTo>
                    <a:lnTo>
                      <a:pt x="582" y="610"/>
                    </a:lnTo>
                    <a:lnTo>
                      <a:pt x="598" y="616"/>
                    </a:lnTo>
                    <a:lnTo>
                      <a:pt x="618" y="622"/>
                    </a:lnTo>
                    <a:lnTo>
                      <a:pt x="632" y="627"/>
                    </a:lnTo>
                    <a:lnTo>
                      <a:pt x="661" y="643"/>
                    </a:lnTo>
                    <a:lnTo>
                      <a:pt x="680" y="663"/>
                    </a:lnTo>
                    <a:lnTo>
                      <a:pt x="686" y="682"/>
                    </a:lnTo>
                    <a:lnTo>
                      <a:pt x="684" y="706"/>
                    </a:lnTo>
                    <a:lnTo>
                      <a:pt x="671" y="729"/>
                    </a:lnTo>
                    <a:lnTo>
                      <a:pt x="671" y="743"/>
                    </a:lnTo>
                    <a:lnTo>
                      <a:pt x="689" y="757"/>
                    </a:lnTo>
                    <a:lnTo>
                      <a:pt x="730" y="766"/>
                    </a:lnTo>
                    <a:lnTo>
                      <a:pt x="762" y="778"/>
                    </a:lnTo>
                    <a:lnTo>
                      <a:pt x="771" y="798"/>
                    </a:lnTo>
                    <a:lnTo>
                      <a:pt x="766" y="823"/>
                    </a:lnTo>
                    <a:lnTo>
                      <a:pt x="762" y="847"/>
                    </a:lnTo>
                    <a:lnTo>
                      <a:pt x="762" y="874"/>
                    </a:lnTo>
                    <a:lnTo>
                      <a:pt x="759" y="903"/>
                    </a:lnTo>
                    <a:lnTo>
                      <a:pt x="753" y="936"/>
                    </a:lnTo>
                    <a:lnTo>
                      <a:pt x="750" y="974"/>
                    </a:lnTo>
                    <a:lnTo>
                      <a:pt x="741" y="989"/>
                    </a:lnTo>
                    <a:lnTo>
                      <a:pt x="730" y="1005"/>
                    </a:lnTo>
                    <a:lnTo>
                      <a:pt x="727" y="1021"/>
                    </a:lnTo>
                    <a:lnTo>
                      <a:pt x="737" y="1044"/>
                    </a:lnTo>
                    <a:lnTo>
                      <a:pt x="750" y="1060"/>
                    </a:lnTo>
                    <a:lnTo>
                      <a:pt x="762" y="1087"/>
                    </a:lnTo>
                    <a:lnTo>
                      <a:pt x="778" y="1111"/>
                    </a:lnTo>
                    <a:lnTo>
                      <a:pt x="791" y="1128"/>
                    </a:lnTo>
                    <a:lnTo>
                      <a:pt x="807" y="1146"/>
                    </a:lnTo>
                    <a:lnTo>
                      <a:pt x="828" y="1173"/>
                    </a:lnTo>
                    <a:lnTo>
                      <a:pt x="850" y="1204"/>
                    </a:lnTo>
                    <a:lnTo>
                      <a:pt x="866" y="1226"/>
                    </a:lnTo>
                    <a:lnTo>
                      <a:pt x="876" y="1253"/>
                    </a:lnTo>
                    <a:lnTo>
                      <a:pt x="891" y="1294"/>
                    </a:lnTo>
                    <a:lnTo>
                      <a:pt x="910" y="1328"/>
                    </a:lnTo>
                    <a:lnTo>
                      <a:pt x="931" y="1351"/>
                    </a:lnTo>
                    <a:lnTo>
                      <a:pt x="947" y="1355"/>
                    </a:lnTo>
                    <a:lnTo>
                      <a:pt x="972" y="1357"/>
                    </a:lnTo>
                    <a:lnTo>
                      <a:pt x="999" y="1359"/>
                    </a:lnTo>
                    <a:lnTo>
                      <a:pt x="1033" y="1359"/>
                    </a:lnTo>
                    <a:lnTo>
                      <a:pt x="1061" y="1357"/>
                    </a:lnTo>
                    <a:lnTo>
                      <a:pt x="1090" y="1353"/>
                    </a:lnTo>
                    <a:lnTo>
                      <a:pt x="1111" y="1341"/>
                    </a:lnTo>
                    <a:lnTo>
                      <a:pt x="1131" y="1328"/>
                    </a:lnTo>
                    <a:lnTo>
                      <a:pt x="1143" y="1314"/>
                    </a:lnTo>
                    <a:lnTo>
                      <a:pt x="1165" y="1302"/>
                    </a:lnTo>
                    <a:lnTo>
                      <a:pt x="1188" y="1289"/>
                    </a:lnTo>
                    <a:lnTo>
                      <a:pt x="1209" y="1277"/>
                    </a:lnTo>
                    <a:lnTo>
                      <a:pt x="1231" y="1267"/>
                    </a:lnTo>
                    <a:lnTo>
                      <a:pt x="1250" y="1257"/>
                    </a:lnTo>
                    <a:lnTo>
                      <a:pt x="1263" y="1246"/>
                    </a:lnTo>
                    <a:lnTo>
                      <a:pt x="1275" y="1238"/>
                    </a:lnTo>
                    <a:lnTo>
                      <a:pt x="1282" y="1216"/>
                    </a:lnTo>
                    <a:lnTo>
                      <a:pt x="1275" y="1191"/>
                    </a:lnTo>
                    <a:lnTo>
                      <a:pt x="1266" y="1169"/>
                    </a:lnTo>
                    <a:lnTo>
                      <a:pt x="1263" y="1152"/>
                    </a:lnTo>
                    <a:lnTo>
                      <a:pt x="1275" y="1144"/>
                    </a:lnTo>
                    <a:lnTo>
                      <a:pt x="1300" y="1144"/>
                    </a:lnTo>
                    <a:lnTo>
                      <a:pt x="1329" y="1146"/>
                    </a:lnTo>
                    <a:lnTo>
                      <a:pt x="1352" y="1144"/>
                    </a:lnTo>
                    <a:lnTo>
                      <a:pt x="1353" y="1134"/>
                    </a:lnTo>
                    <a:lnTo>
                      <a:pt x="1352" y="1114"/>
                    </a:lnTo>
                    <a:lnTo>
                      <a:pt x="1348" y="1093"/>
                    </a:lnTo>
                    <a:lnTo>
                      <a:pt x="1352" y="1071"/>
                    </a:lnTo>
                    <a:lnTo>
                      <a:pt x="1369" y="1056"/>
                    </a:lnTo>
                    <a:lnTo>
                      <a:pt x="1398" y="1040"/>
                    </a:lnTo>
                    <a:lnTo>
                      <a:pt x="1426" y="1026"/>
                    </a:lnTo>
                    <a:lnTo>
                      <a:pt x="1446" y="1013"/>
                    </a:lnTo>
                    <a:lnTo>
                      <a:pt x="1455" y="981"/>
                    </a:lnTo>
                    <a:lnTo>
                      <a:pt x="1458" y="944"/>
                    </a:lnTo>
                    <a:lnTo>
                      <a:pt x="1455" y="905"/>
                    </a:lnTo>
                    <a:lnTo>
                      <a:pt x="1455" y="872"/>
                    </a:lnTo>
                    <a:lnTo>
                      <a:pt x="1446" y="852"/>
                    </a:lnTo>
                    <a:lnTo>
                      <a:pt x="1423" y="839"/>
                    </a:lnTo>
                    <a:lnTo>
                      <a:pt x="1405" y="827"/>
                    </a:lnTo>
                    <a:lnTo>
                      <a:pt x="1398" y="807"/>
                    </a:lnTo>
                    <a:lnTo>
                      <a:pt x="1410" y="782"/>
                    </a:lnTo>
                    <a:lnTo>
                      <a:pt x="1442" y="760"/>
                    </a:lnTo>
                    <a:lnTo>
                      <a:pt x="1475" y="737"/>
                    </a:lnTo>
                    <a:lnTo>
                      <a:pt x="1501" y="706"/>
                    </a:lnTo>
                    <a:lnTo>
                      <a:pt x="1521" y="686"/>
                    </a:lnTo>
                    <a:lnTo>
                      <a:pt x="1546" y="659"/>
                    </a:lnTo>
                    <a:lnTo>
                      <a:pt x="1578" y="627"/>
                    </a:lnTo>
                    <a:lnTo>
                      <a:pt x="1610" y="598"/>
                    </a:lnTo>
                    <a:lnTo>
                      <a:pt x="1637" y="567"/>
                    </a:lnTo>
                    <a:lnTo>
                      <a:pt x="1663" y="545"/>
                    </a:lnTo>
                    <a:lnTo>
                      <a:pt x="1678" y="528"/>
                    </a:lnTo>
                    <a:lnTo>
                      <a:pt x="1685" y="524"/>
                    </a:lnTo>
                    <a:lnTo>
                      <a:pt x="1665" y="516"/>
                    </a:lnTo>
                    <a:lnTo>
                      <a:pt x="1640" y="516"/>
                    </a:lnTo>
                    <a:lnTo>
                      <a:pt x="1615" y="524"/>
                    </a:lnTo>
                    <a:lnTo>
                      <a:pt x="1590" y="524"/>
                    </a:lnTo>
                    <a:lnTo>
                      <a:pt x="1574" y="516"/>
                    </a:lnTo>
                    <a:lnTo>
                      <a:pt x="1558" y="508"/>
                    </a:lnTo>
                    <a:lnTo>
                      <a:pt x="1533" y="494"/>
                    </a:lnTo>
                    <a:lnTo>
                      <a:pt x="1505" y="483"/>
                    </a:lnTo>
                    <a:lnTo>
                      <a:pt x="1480" y="467"/>
                    </a:lnTo>
                    <a:lnTo>
                      <a:pt x="1455" y="449"/>
                    </a:lnTo>
                    <a:lnTo>
                      <a:pt x="1434" y="434"/>
                    </a:lnTo>
                    <a:lnTo>
                      <a:pt x="1418" y="422"/>
                    </a:lnTo>
                    <a:lnTo>
                      <a:pt x="1385" y="395"/>
                    </a:lnTo>
                    <a:lnTo>
                      <a:pt x="1366" y="361"/>
                    </a:lnTo>
                    <a:lnTo>
                      <a:pt x="1345" y="328"/>
                    </a:lnTo>
                    <a:lnTo>
                      <a:pt x="1332" y="297"/>
                    </a:lnTo>
                    <a:lnTo>
                      <a:pt x="1325" y="262"/>
                    </a:lnTo>
                    <a:lnTo>
                      <a:pt x="1323" y="223"/>
                    </a:lnTo>
                    <a:lnTo>
                      <a:pt x="1323" y="191"/>
                    </a:lnTo>
                    <a:lnTo>
                      <a:pt x="1323" y="178"/>
                    </a:lnTo>
                    <a:lnTo>
                      <a:pt x="1307" y="164"/>
                    </a:lnTo>
                    <a:lnTo>
                      <a:pt x="1282" y="150"/>
                    </a:lnTo>
                    <a:lnTo>
                      <a:pt x="1254" y="142"/>
                    </a:lnTo>
                    <a:lnTo>
                      <a:pt x="1229" y="13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8" name="Freeform 37"/>
              <p:cNvSpPr>
                <a:spLocks noChangeArrowheads="1"/>
              </p:cNvSpPr>
              <p:nvPr/>
            </p:nvSpPr>
            <p:spPr bwMode="auto">
              <a:xfrm>
                <a:off x="3590" y="1955"/>
                <a:ext cx="169" cy="74"/>
              </a:xfrm>
              <a:custGeom>
                <a:avLst/>
                <a:gdLst>
                  <a:gd name="T0" fmla="*/ 59 w 342"/>
                  <a:gd name="T1" fmla="*/ 76 h 149"/>
                  <a:gd name="T2" fmla="*/ 86 w 342"/>
                  <a:gd name="T3" fmla="*/ 72 h 149"/>
                  <a:gd name="T4" fmla="*/ 107 w 342"/>
                  <a:gd name="T5" fmla="*/ 66 h 149"/>
                  <a:gd name="T6" fmla="*/ 128 w 342"/>
                  <a:gd name="T7" fmla="*/ 55 h 149"/>
                  <a:gd name="T8" fmla="*/ 144 w 342"/>
                  <a:gd name="T9" fmla="*/ 43 h 149"/>
                  <a:gd name="T10" fmla="*/ 160 w 342"/>
                  <a:gd name="T11" fmla="*/ 35 h 149"/>
                  <a:gd name="T12" fmla="*/ 178 w 342"/>
                  <a:gd name="T13" fmla="*/ 23 h 149"/>
                  <a:gd name="T14" fmla="*/ 191 w 342"/>
                  <a:gd name="T15" fmla="*/ 19 h 149"/>
                  <a:gd name="T16" fmla="*/ 210 w 342"/>
                  <a:gd name="T17" fmla="*/ 17 h 149"/>
                  <a:gd name="T18" fmla="*/ 230 w 342"/>
                  <a:gd name="T19" fmla="*/ 16 h 149"/>
                  <a:gd name="T20" fmla="*/ 248 w 342"/>
                  <a:gd name="T21" fmla="*/ 12 h 149"/>
                  <a:gd name="T22" fmla="*/ 264 w 342"/>
                  <a:gd name="T23" fmla="*/ 6 h 149"/>
                  <a:gd name="T24" fmla="*/ 283 w 342"/>
                  <a:gd name="T25" fmla="*/ 2 h 149"/>
                  <a:gd name="T26" fmla="*/ 297 w 342"/>
                  <a:gd name="T27" fmla="*/ 0 h 149"/>
                  <a:gd name="T28" fmla="*/ 310 w 342"/>
                  <a:gd name="T29" fmla="*/ 0 h 149"/>
                  <a:gd name="T30" fmla="*/ 326 w 342"/>
                  <a:gd name="T31" fmla="*/ 4 h 149"/>
                  <a:gd name="T32" fmla="*/ 333 w 342"/>
                  <a:gd name="T33" fmla="*/ 17 h 149"/>
                  <a:gd name="T34" fmla="*/ 342 w 342"/>
                  <a:gd name="T35" fmla="*/ 43 h 149"/>
                  <a:gd name="T36" fmla="*/ 329 w 342"/>
                  <a:gd name="T37" fmla="*/ 66 h 149"/>
                  <a:gd name="T38" fmla="*/ 297 w 342"/>
                  <a:gd name="T39" fmla="*/ 80 h 149"/>
                  <a:gd name="T40" fmla="*/ 251 w 342"/>
                  <a:gd name="T41" fmla="*/ 86 h 149"/>
                  <a:gd name="T42" fmla="*/ 226 w 342"/>
                  <a:gd name="T43" fmla="*/ 86 h 149"/>
                  <a:gd name="T44" fmla="*/ 201 w 342"/>
                  <a:gd name="T45" fmla="*/ 86 h 149"/>
                  <a:gd name="T46" fmla="*/ 178 w 342"/>
                  <a:gd name="T47" fmla="*/ 88 h 149"/>
                  <a:gd name="T48" fmla="*/ 164 w 342"/>
                  <a:gd name="T49" fmla="*/ 90 h 149"/>
                  <a:gd name="T50" fmla="*/ 151 w 342"/>
                  <a:gd name="T51" fmla="*/ 92 h 149"/>
                  <a:gd name="T52" fmla="*/ 139 w 342"/>
                  <a:gd name="T53" fmla="*/ 98 h 149"/>
                  <a:gd name="T54" fmla="*/ 132 w 342"/>
                  <a:gd name="T55" fmla="*/ 104 h 149"/>
                  <a:gd name="T56" fmla="*/ 125 w 342"/>
                  <a:gd name="T57" fmla="*/ 109 h 149"/>
                  <a:gd name="T58" fmla="*/ 110 w 342"/>
                  <a:gd name="T59" fmla="*/ 127 h 149"/>
                  <a:gd name="T60" fmla="*/ 86 w 342"/>
                  <a:gd name="T61" fmla="*/ 141 h 149"/>
                  <a:gd name="T62" fmla="*/ 50 w 342"/>
                  <a:gd name="T63" fmla="*/ 149 h 149"/>
                  <a:gd name="T64" fmla="*/ 20 w 342"/>
                  <a:gd name="T65" fmla="*/ 143 h 149"/>
                  <a:gd name="T66" fmla="*/ 0 w 342"/>
                  <a:gd name="T67" fmla="*/ 125 h 149"/>
                  <a:gd name="T68" fmla="*/ 0 w 342"/>
                  <a:gd name="T69" fmla="*/ 106 h 149"/>
                  <a:gd name="T70" fmla="*/ 20 w 342"/>
                  <a:gd name="T71" fmla="*/ 88 h 149"/>
                  <a:gd name="T72" fmla="*/ 59 w 342"/>
                  <a:gd name="T73"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49">
                    <a:moveTo>
                      <a:pt x="59" y="76"/>
                    </a:moveTo>
                    <a:lnTo>
                      <a:pt x="86" y="72"/>
                    </a:lnTo>
                    <a:lnTo>
                      <a:pt x="107" y="66"/>
                    </a:lnTo>
                    <a:lnTo>
                      <a:pt x="128" y="55"/>
                    </a:lnTo>
                    <a:lnTo>
                      <a:pt x="144" y="43"/>
                    </a:lnTo>
                    <a:lnTo>
                      <a:pt x="160" y="35"/>
                    </a:lnTo>
                    <a:lnTo>
                      <a:pt x="178" y="23"/>
                    </a:lnTo>
                    <a:lnTo>
                      <a:pt x="191" y="19"/>
                    </a:lnTo>
                    <a:lnTo>
                      <a:pt x="210" y="17"/>
                    </a:lnTo>
                    <a:lnTo>
                      <a:pt x="230" y="16"/>
                    </a:lnTo>
                    <a:lnTo>
                      <a:pt x="248" y="12"/>
                    </a:lnTo>
                    <a:lnTo>
                      <a:pt x="264" y="6"/>
                    </a:lnTo>
                    <a:lnTo>
                      <a:pt x="283" y="2"/>
                    </a:lnTo>
                    <a:lnTo>
                      <a:pt x="297" y="0"/>
                    </a:lnTo>
                    <a:lnTo>
                      <a:pt x="310" y="0"/>
                    </a:lnTo>
                    <a:lnTo>
                      <a:pt x="326" y="4"/>
                    </a:lnTo>
                    <a:lnTo>
                      <a:pt x="333" y="17"/>
                    </a:lnTo>
                    <a:lnTo>
                      <a:pt x="342" y="43"/>
                    </a:lnTo>
                    <a:lnTo>
                      <a:pt x="329" y="66"/>
                    </a:lnTo>
                    <a:lnTo>
                      <a:pt x="297" y="80"/>
                    </a:lnTo>
                    <a:lnTo>
                      <a:pt x="251" y="86"/>
                    </a:lnTo>
                    <a:lnTo>
                      <a:pt x="226" y="86"/>
                    </a:lnTo>
                    <a:lnTo>
                      <a:pt x="201" y="86"/>
                    </a:lnTo>
                    <a:lnTo>
                      <a:pt x="178" y="88"/>
                    </a:lnTo>
                    <a:lnTo>
                      <a:pt x="164" y="90"/>
                    </a:lnTo>
                    <a:lnTo>
                      <a:pt x="151" y="92"/>
                    </a:lnTo>
                    <a:lnTo>
                      <a:pt x="139" y="98"/>
                    </a:lnTo>
                    <a:lnTo>
                      <a:pt x="132" y="104"/>
                    </a:lnTo>
                    <a:lnTo>
                      <a:pt x="125" y="109"/>
                    </a:lnTo>
                    <a:lnTo>
                      <a:pt x="110" y="127"/>
                    </a:lnTo>
                    <a:lnTo>
                      <a:pt x="86" y="141"/>
                    </a:lnTo>
                    <a:lnTo>
                      <a:pt x="50" y="149"/>
                    </a:lnTo>
                    <a:lnTo>
                      <a:pt x="20" y="143"/>
                    </a:lnTo>
                    <a:lnTo>
                      <a:pt x="0" y="125"/>
                    </a:lnTo>
                    <a:lnTo>
                      <a:pt x="0" y="106"/>
                    </a:lnTo>
                    <a:lnTo>
                      <a:pt x="20" y="88"/>
                    </a:lnTo>
                    <a:lnTo>
                      <a:pt x="59" y="76"/>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9" name="Freeform 38"/>
              <p:cNvSpPr>
                <a:spLocks noChangeArrowheads="1"/>
              </p:cNvSpPr>
              <p:nvPr/>
            </p:nvSpPr>
            <p:spPr bwMode="auto">
              <a:xfrm>
                <a:off x="3510" y="2040"/>
                <a:ext cx="53" cy="46"/>
              </a:xfrm>
              <a:custGeom>
                <a:avLst/>
                <a:gdLst>
                  <a:gd name="T0" fmla="*/ 91 w 107"/>
                  <a:gd name="T1" fmla="*/ 0 h 92"/>
                  <a:gd name="T2" fmla="*/ 86 w 107"/>
                  <a:gd name="T3" fmla="*/ 2 h 92"/>
                  <a:gd name="T4" fmla="*/ 73 w 107"/>
                  <a:gd name="T5" fmla="*/ 4 h 92"/>
                  <a:gd name="T6" fmla="*/ 54 w 107"/>
                  <a:gd name="T7" fmla="*/ 10 h 92"/>
                  <a:gd name="T8" fmla="*/ 34 w 107"/>
                  <a:gd name="T9" fmla="*/ 18 h 92"/>
                  <a:gd name="T10" fmla="*/ 20 w 107"/>
                  <a:gd name="T11" fmla="*/ 25 h 92"/>
                  <a:gd name="T12" fmla="*/ 4 w 107"/>
                  <a:gd name="T13" fmla="*/ 31 h 92"/>
                  <a:gd name="T14" fmla="*/ 0 w 107"/>
                  <a:gd name="T15" fmla="*/ 37 h 92"/>
                  <a:gd name="T16" fmla="*/ 4 w 107"/>
                  <a:gd name="T17" fmla="*/ 43 h 92"/>
                  <a:gd name="T18" fmla="*/ 32 w 107"/>
                  <a:gd name="T19" fmla="*/ 61 h 92"/>
                  <a:gd name="T20" fmla="*/ 70 w 107"/>
                  <a:gd name="T21" fmla="*/ 80 h 92"/>
                  <a:gd name="T22" fmla="*/ 98 w 107"/>
                  <a:gd name="T23" fmla="*/ 92 h 92"/>
                  <a:gd name="T24" fmla="*/ 107 w 107"/>
                  <a:gd name="T25" fmla="*/ 82 h 92"/>
                  <a:gd name="T26" fmla="*/ 104 w 107"/>
                  <a:gd name="T27" fmla="*/ 57 h 92"/>
                  <a:gd name="T28" fmla="*/ 100 w 107"/>
                  <a:gd name="T29" fmla="*/ 29 h 92"/>
                  <a:gd name="T30" fmla="*/ 95 w 107"/>
                  <a:gd name="T31" fmla="*/ 6 h 92"/>
                  <a:gd name="T32" fmla="*/ 91 w 107"/>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92">
                    <a:moveTo>
                      <a:pt x="91" y="0"/>
                    </a:moveTo>
                    <a:lnTo>
                      <a:pt x="86" y="2"/>
                    </a:lnTo>
                    <a:lnTo>
                      <a:pt x="73" y="4"/>
                    </a:lnTo>
                    <a:lnTo>
                      <a:pt x="54" y="10"/>
                    </a:lnTo>
                    <a:lnTo>
                      <a:pt x="34" y="18"/>
                    </a:lnTo>
                    <a:lnTo>
                      <a:pt x="20" y="25"/>
                    </a:lnTo>
                    <a:lnTo>
                      <a:pt x="4" y="31"/>
                    </a:lnTo>
                    <a:lnTo>
                      <a:pt x="0" y="37"/>
                    </a:lnTo>
                    <a:lnTo>
                      <a:pt x="4" y="43"/>
                    </a:lnTo>
                    <a:lnTo>
                      <a:pt x="32" y="61"/>
                    </a:lnTo>
                    <a:lnTo>
                      <a:pt x="70" y="80"/>
                    </a:lnTo>
                    <a:lnTo>
                      <a:pt x="98" y="92"/>
                    </a:lnTo>
                    <a:lnTo>
                      <a:pt x="107" y="82"/>
                    </a:lnTo>
                    <a:lnTo>
                      <a:pt x="104" y="57"/>
                    </a:lnTo>
                    <a:lnTo>
                      <a:pt x="100" y="29"/>
                    </a:lnTo>
                    <a:lnTo>
                      <a:pt x="95" y="6"/>
                    </a:lnTo>
                    <a:lnTo>
                      <a:pt x="91" y="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0" name="Freeform 39"/>
              <p:cNvSpPr>
                <a:spLocks noChangeArrowheads="1"/>
              </p:cNvSpPr>
              <p:nvPr/>
            </p:nvSpPr>
            <p:spPr bwMode="auto">
              <a:xfrm>
                <a:off x="2683" y="2224"/>
                <a:ext cx="143" cy="124"/>
              </a:xfrm>
              <a:custGeom>
                <a:avLst/>
                <a:gdLst>
                  <a:gd name="T0" fmla="*/ 4 w 298"/>
                  <a:gd name="T1" fmla="*/ 127 h 244"/>
                  <a:gd name="T2" fmla="*/ 0 w 298"/>
                  <a:gd name="T3" fmla="*/ 115 h 244"/>
                  <a:gd name="T4" fmla="*/ 7 w 298"/>
                  <a:gd name="T5" fmla="*/ 105 h 244"/>
                  <a:gd name="T6" fmla="*/ 16 w 298"/>
                  <a:gd name="T7" fmla="*/ 100 h 244"/>
                  <a:gd name="T8" fmla="*/ 29 w 298"/>
                  <a:gd name="T9" fmla="*/ 96 h 244"/>
                  <a:gd name="T10" fmla="*/ 48 w 298"/>
                  <a:gd name="T11" fmla="*/ 90 h 244"/>
                  <a:gd name="T12" fmla="*/ 66 w 298"/>
                  <a:gd name="T13" fmla="*/ 82 h 244"/>
                  <a:gd name="T14" fmla="*/ 82 w 298"/>
                  <a:gd name="T15" fmla="*/ 76 h 244"/>
                  <a:gd name="T16" fmla="*/ 98 w 298"/>
                  <a:gd name="T17" fmla="*/ 62 h 244"/>
                  <a:gd name="T18" fmla="*/ 114 w 298"/>
                  <a:gd name="T19" fmla="*/ 47 h 244"/>
                  <a:gd name="T20" fmla="*/ 127 w 298"/>
                  <a:gd name="T21" fmla="*/ 33 h 244"/>
                  <a:gd name="T22" fmla="*/ 143 w 298"/>
                  <a:gd name="T23" fmla="*/ 19 h 244"/>
                  <a:gd name="T24" fmla="*/ 162 w 298"/>
                  <a:gd name="T25" fmla="*/ 11 h 244"/>
                  <a:gd name="T26" fmla="*/ 177 w 298"/>
                  <a:gd name="T27" fmla="*/ 2 h 244"/>
                  <a:gd name="T28" fmla="*/ 196 w 298"/>
                  <a:gd name="T29" fmla="*/ 0 h 244"/>
                  <a:gd name="T30" fmla="*/ 219 w 298"/>
                  <a:gd name="T31" fmla="*/ 2 h 244"/>
                  <a:gd name="T32" fmla="*/ 244 w 298"/>
                  <a:gd name="T33" fmla="*/ 11 h 244"/>
                  <a:gd name="T34" fmla="*/ 276 w 298"/>
                  <a:gd name="T35" fmla="*/ 35 h 244"/>
                  <a:gd name="T36" fmla="*/ 291 w 298"/>
                  <a:gd name="T37" fmla="*/ 60 h 244"/>
                  <a:gd name="T38" fmla="*/ 291 w 298"/>
                  <a:gd name="T39" fmla="*/ 86 h 244"/>
                  <a:gd name="T40" fmla="*/ 294 w 298"/>
                  <a:gd name="T41" fmla="*/ 115 h 244"/>
                  <a:gd name="T42" fmla="*/ 298 w 298"/>
                  <a:gd name="T43" fmla="*/ 135 h 244"/>
                  <a:gd name="T44" fmla="*/ 291 w 298"/>
                  <a:gd name="T45" fmla="*/ 156 h 244"/>
                  <a:gd name="T46" fmla="*/ 282 w 298"/>
                  <a:gd name="T47" fmla="*/ 172 h 244"/>
                  <a:gd name="T48" fmla="*/ 269 w 298"/>
                  <a:gd name="T49" fmla="*/ 189 h 244"/>
                  <a:gd name="T50" fmla="*/ 262 w 298"/>
                  <a:gd name="T51" fmla="*/ 201 h 244"/>
                  <a:gd name="T52" fmla="*/ 250 w 298"/>
                  <a:gd name="T53" fmla="*/ 215 h 244"/>
                  <a:gd name="T54" fmla="*/ 237 w 298"/>
                  <a:gd name="T55" fmla="*/ 225 h 244"/>
                  <a:gd name="T56" fmla="*/ 219 w 298"/>
                  <a:gd name="T57" fmla="*/ 233 h 244"/>
                  <a:gd name="T58" fmla="*/ 196 w 298"/>
                  <a:gd name="T59" fmla="*/ 242 h 244"/>
                  <a:gd name="T60" fmla="*/ 184 w 298"/>
                  <a:gd name="T61" fmla="*/ 244 h 244"/>
                  <a:gd name="T62" fmla="*/ 168 w 298"/>
                  <a:gd name="T63" fmla="*/ 240 h 244"/>
                  <a:gd name="T64" fmla="*/ 155 w 298"/>
                  <a:gd name="T65" fmla="*/ 227 h 244"/>
                  <a:gd name="T66" fmla="*/ 143 w 298"/>
                  <a:gd name="T67" fmla="*/ 199 h 244"/>
                  <a:gd name="T68" fmla="*/ 136 w 298"/>
                  <a:gd name="T69" fmla="*/ 180 h 244"/>
                  <a:gd name="T70" fmla="*/ 139 w 298"/>
                  <a:gd name="T71" fmla="*/ 164 h 244"/>
                  <a:gd name="T72" fmla="*/ 168 w 298"/>
                  <a:gd name="T73" fmla="*/ 156 h 244"/>
                  <a:gd name="T74" fmla="*/ 200 w 298"/>
                  <a:gd name="T75" fmla="*/ 141 h 244"/>
                  <a:gd name="T76" fmla="*/ 221 w 298"/>
                  <a:gd name="T77" fmla="*/ 117 h 244"/>
                  <a:gd name="T78" fmla="*/ 221 w 298"/>
                  <a:gd name="T79" fmla="*/ 96 h 244"/>
                  <a:gd name="T80" fmla="*/ 203 w 298"/>
                  <a:gd name="T81" fmla="*/ 82 h 244"/>
                  <a:gd name="T82" fmla="*/ 191 w 298"/>
                  <a:gd name="T83" fmla="*/ 80 h 244"/>
                  <a:gd name="T84" fmla="*/ 171 w 298"/>
                  <a:gd name="T85" fmla="*/ 78 h 244"/>
                  <a:gd name="T86" fmla="*/ 152 w 298"/>
                  <a:gd name="T87" fmla="*/ 78 h 244"/>
                  <a:gd name="T88" fmla="*/ 136 w 298"/>
                  <a:gd name="T89" fmla="*/ 80 h 244"/>
                  <a:gd name="T90" fmla="*/ 121 w 298"/>
                  <a:gd name="T91" fmla="*/ 84 h 244"/>
                  <a:gd name="T92" fmla="*/ 105 w 298"/>
                  <a:gd name="T93" fmla="*/ 90 h 244"/>
                  <a:gd name="T94" fmla="*/ 95 w 298"/>
                  <a:gd name="T95" fmla="*/ 98 h 244"/>
                  <a:gd name="T96" fmla="*/ 89 w 298"/>
                  <a:gd name="T97" fmla="*/ 109 h 244"/>
                  <a:gd name="T98" fmla="*/ 73 w 298"/>
                  <a:gd name="T99" fmla="*/ 131 h 244"/>
                  <a:gd name="T100" fmla="*/ 50 w 298"/>
                  <a:gd name="T101" fmla="*/ 146 h 244"/>
                  <a:gd name="T102" fmla="*/ 22 w 298"/>
                  <a:gd name="T103" fmla="*/ 148 h 244"/>
                  <a:gd name="T104" fmla="*/ 4 w 298"/>
                  <a:gd name="T105" fmla="*/ 12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8" h="244">
                    <a:moveTo>
                      <a:pt x="4" y="127"/>
                    </a:moveTo>
                    <a:lnTo>
                      <a:pt x="0" y="115"/>
                    </a:lnTo>
                    <a:lnTo>
                      <a:pt x="7" y="105"/>
                    </a:lnTo>
                    <a:lnTo>
                      <a:pt x="16" y="100"/>
                    </a:lnTo>
                    <a:lnTo>
                      <a:pt x="29" y="96"/>
                    </a:lnTo>
                    <a:lnTo>
                      <a:pt x="48" y="90"/>
                    </a:lnTo>
                    <a:lnTo>
                      <a:pt x="66" y="82"/>
                    </a:lnTo>
                    <a:lnTo>
                      <a:pt x="82" y="76"/>
                    </a:lnTo>
                    <a:lnTo>
                      <a:pt x="98" y="62"/>
                    </a:lnTo>
                    <a:lnTo>
                      <a:pt x="114" y="47"/>
                    </a:lnTo>
                    <a:lnTo>
                      <a:pt x="127" y="33"/>
                    </a:lnTo>
                    <a:lnTo>
                      <a:pt x="143" y="19"/>
                    </a:lnTo>
                    <a:lnTo>
                      <a:pt x="162" y="11"/>
                    </a:lnTo>
                    <a:lnTo>
                      <a:pt x="177" y="2"/>
                    </a:lnTo>
                    <a:lnTo>
                      <a:pt x="196" y="0"/>
                    </a:lnTo>
                    <a:lnTo>
                      <a:pt x="219" y="2"/>
                    </a:lnTo>
                    <a:lnTo>
                      <a:pt x="244" y="11"/>
                    </a:lnTo>
                    <a:lnTo>
                      <a:pt x="276" y="35"/>
                    </a:lnTo>
                    <a:lnTo>
                      <a:pt x="291" y="60"/>
                    </a:lnTo>
                    <a:lnTo>
                      <a:pt x="291" y="86"/>
                    </a:lnTo>
                    <a:lnTo>
                      <a:pt x="294" y="115"/>
                    </a:lnTo>
                    <a:lnTo>
                      <a:pt x="298" y="135"/>
                    </a:lnTo>
                    <a:lnTo>
                      <a:pt x="291" y="156"/>
                    </a:lnTo>
                    <a:lnTo>
                      <a:pt x="282" y="172"/>
                    </a:lnTo>
                    <a:lnTo>
                      <a:pt x="269" y="189"/>
                    </a:lnTo>
                    <a:lnTo>
                      <a:pt x="262" y="201"/>
                    </a:lnTo>
                    <a:lnTo>
                      <a:pt x="250" y="215"/>
                    </a:lnTo>
                    <a:lnTo>
                      <a:pt x="237" y="225"/>
                    </a:lnTo>
                    <a:lnTo>
                      <a:pt x="219" y="233"/>
                    </a:lnTo>
                    <a:lnTo>
                      <a:pt x="196" y="242"/>
                    </a:lnTo>
                    <a:lnTo>
                      <a:pt x="184" y="244"/>
                    </a:lnTo>
                    <a:lnTo>
                      <a:pt x="168" y="240"/>
                    </a:lnTo>
                    <a:lnTo>
                      <a:pt x="155" y="227"/>
                    </a:lnTo>
                    <a:lnTo>
                      <a:pt x="143" y="199"/>
                    </a:lnTo>
                    <a:lnTo>
                      <a:pt x="136" y="180"/>
                    </a:lnTo>
                    <a:lnTo>
                      <a:pt x="139" y="164"/>
                    </a:lnTo>
                    <a:lnTo>
                      <a:pt x="168" y="156"/>
                    </a:lnTo>
                    <a:lnTo>
                      <a:pt x="200" y="141"/>
                    </a:lnTo>
                    <a:lnTo>
                      <a:pt x="221" y="117"/>
                    </a:lnTo>
                    <a:lnTo>
                      <a:pt x="221" y="96"/>
                    </a:lnTo>
                    <a:lnTo>
                      <a:pt x="203" y="82"/>
                    </a:lnTo>
                    <a:lnTo>
                      <a:pt x="191" y="80"/>
                    </a:lnTo>
                    <a:lnTo>
                      <a:pt x="171" y="78"/>
                    </a:lnTo>
                    <a:lnTo>
                      <a:pt x="152" y="78"/>
                    </a:lnTo>
                    <a:lnTo>
                      <a:pt x="136" y="80"/>
                    </a:lnTo>
                    <a:lnTo>
                      <a:pt x="121" y="84"/>
                    </a:lnTo>
                    <a:lnTo>
                      <a:pt x="105" y="90"/>
                    </a:lnTo>
                    <a:lnTo>
                      <a:pt x="95" y="98"/>
                    </a:lnTo>
                    <a:lnTo>
                      <a:pt x="89" y="109"/>
                    </a:lnTo>
                    <a:lnTo>
                      <a:pt x="73" y="131"/>
                    </a:lnTo>
                    <a:lnTo>
                      <a:pt x="50" y="146"/>
                    </a:lnTo>
                    <a:lnTo>
                      <a:pt x="22" y="148"/>
                    </a:lnTo>
                    <a:lnTo>
                      <a:pt x="4" y="127"/>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1" name="Freeform 40"/>
              <p:cNvSpPr>
                <a:spLocks noChangeArrowheads="1"/>
              </p:cNvSpPr>
              <p:nvPr/>
            </p:nvSpPr>
            <p:spPr bwMode="auto">
              <a:xfrm>
                <a:off x="4298" y="2946"/>
                <a:ext cx="510" cy="274"/>
              </a:xfrm>
              <a:custGeom>
                <a:avLst/>
                <a:gdLst>
                  <a:gd name="T0" fmla="*/ 682 w 1022"/>
                  <a:gd name="T1" fmla="*/ 104 h 548"/>
                  <a:gd name="T2" fmla="*/ 625 w 1022"/>
                  <a:gd name="T3" fmla="*/ 100 h 548"/>
                  <a:gd name="T4" fmla="*/ 584 w 1022"/>
                  <a:gd name="T5" fmla="*/ 94 h 548"/>
                  <a:gd name="T6" fmla="*/ 584 w 1022"/>
                  <a:gd name="T7" fmla="*/ 69 h 548"/>
                  <a:gd name="T8" fmla="*/ 587 w 1022"/>
                  <a:gd name="T9" fmla="*/ 37 h 548"/>
                  <a:gd name="T10" fmla="*/ 532 w 1022"/>
                  <a:gd name="T11" fmla="*/ 8 h 548"/>
                  <a:gd name="T12" fmla="*/ 507 w 1022"/>
                  <a:gd name="T13" fmla="*/ 6 h 548"/>
                  <a:gd name="T14" fmla="*/ 432 w 1022"/>
                  <a:gd name="T15" fmla="*/ 39 h 548"/>
                  <a:gd name="T16" fmla="*/ 372 w 1022"/>
                  <a:gd name="T17" fmla="*/ 65 h 548"/>
                  <a:gd name="T18" fmla="*/ 318 w 1022"/>
                  <a:gd name="T19" fmla="*/ 73 h 548"/>
                  <a:gd name="T20" fmla="*/ 261 w 1022"/>
                  <a:gd name="T21" fmla="*/ 88 h 548"/>
                  <a:gd name="T22" fmla="*/ 205 w 1022"/>
                  <a:gd name="T23" fmla="*/ 122 h 548"/>
                  <a:gd name="T24" fmla="*/ 171 w 1022"/>
                  <a:gd name="T25" fmla="*/ 155 h 548"/>
                  <a:gd name="T26" fmla="*/ 126 w 1022"/>
                  <a:gd name="T27" fmla="*/ 178 h 548"/>
                  <a:gd name="T28" fmla="*/ 66 w 1022"/>
                  <a:gd name="T29" fmla="*/ 206 h 548"/>
                  <a:gd name="T30" fmla="*/ 3 w 1022"/>
                  <a:gd name="T31" fmla="*/ 225 h 548"/>
                  <a:gd name="T32" fmla="*/ 3 w 1022"/>
                  <a:gd name="T33" fmla="*/ 317 h 548"/>
                  <a:gd name="T34" fmla="*/ 34 w 1022"/>
                  <a:gd name="T35" fmla="*/ 348 h 548"/>
                  <a:gd name="T36" fmla="*/ 57 w 1022"/>
                  <a:gd name="T37" fmla="*/ 382 h 548"/>
                  <a:gd name="T38" fmla="*/ 28 w 1022"/>
                  <a:gd name="T39" fmla="*/ 423 h 548"/>
                  <a:gd name="T40" fmla="*/ 48 w 1022"/>
                  <a:gd name="T41" fmla="*/ 462 h 548"/>
                  <a:gd name="T42" fmla="*/ 110 w 1022"/>
                  <a:gd name="T43" fmla="*/ 470 h 548"/>
                  <a:gd name="T44" fmla="*/ 176 w 1022"/>
                  <a:gd name="T45" fmla="*/ 464 h 548"/>
                  <a:gd name="T46" fmla="*/ 228 w 1022"/>
                  <a:gd name="T47" fmla="*/ 448 h 548"/>
                  <a:gd name="T48" fmla="*/ 290 w 1022"/>
                  <a:gd name="T49" fmla="*/ 433 h 548"/>
                  <a:gd name="T50" fmla="*/ 359 w 1022"/>
                  <a:gd name="T51" fmla="*/ 419 h 548"/>
                  <a:gd name="T52" fmla="*/ 454 w 1022"/>
                  <a:gd name="T53" fmla="*/ 411 h 548"/>
                  <a:gd name="T54" fmla="*/ 548 w 1022"/>
                  <a:gd name="T55" fmla="*/ 423 h 548"/>
                  <a:gd name="T56" fmla="*/ 618 w 1022"/>
                  <a:gd name="T57" fmla="*/ 452 h 548"/>
                  <a:gd name="T58" fmla="*/ 669 w 1022"/>
                  <a:gd name="T59" fmla="*/ 495 h 548"/>
                  <a:gd name="T60" fmla="*/ 707 w 1022"/>
                  <a:gd name="T61" fmla="*/ 532 h 548"/>
                  <a:gd name="T62" fmla="*/ 769 w 1022"/>
                  <a:gd name="T63" fmla="*/ 548 h 548"/>
                  <a:gd name="T64" fmla="*/ 849 w 1022"/>
                  <a:gd name="T65" fmla="*/ 540 h 548"/>
                  <a:gd name="T66" fmla="*/ 883 w 1022"/>
                  <a:gd name="T67" fmla="*/ 511 h 548"/>
                  <a:gd name="T68" fmla="*/ 919 w 1022"/>
                  <a:gd name="T69" fmla="*/ 450 h 548"/>
                  <a:gd name="T70" fmla="*/ 974 w 1022"/>
                  <a:gd name="T71" fmla="*/ 401 h 548"/>
                  <a:gd name="T72" fmla="*/ 1000 w 1022"/>
                  <a:gd name="T73" fmla="*/ 346 h 548"/>
                  <a:gd name="T74" fmla="*/ 1015 w 1022"/>
                  <a:gd name="T75" fmla="*/ 298 h 548"/>
                  <a:gd name="T76" fmla="*/ 981 w 1022"/>
                  <a:gd name="T77" fmla="*/ 264 h 548"/>
                  <a:gd name="T78" fmla="*/ 927 w 1022"/>
                  <a:gd name="T79" fmla="*/ 235 h 548"/>
                  <a:gd name="T80" fmla="*/ 858 w 1022"/>
                  <a:gd name="T81" fmla="*/ 178 h 548"/>
                  <a:gd name="T82" fmla="*/ 817 w 1022"/>
                  <a:gd name="T83" fmla="*/ 118 h 548"/>
                  <a:gd name="T84" fmla="*/ 797 w 1022"/>
                  <a:gd name="T85" fmla="*/ 49 h 548"/>
                  <a:gd name="T86" fmla="*/ 748 w 1022"/>
                  <a:gd name="T87" fmla="*/ 6 h 548"/>
                  <a:gd name="T88" fmla="*/ 748 w 1022"/>
                  <a:gd name="T89" fmla="*/ 49 h 548"/>
                  <a:gd name="T90" fmla="*/ 748 w 1022"/>
                  <a:gd name="T91" fmla="*/ 100 h 548"/>
                  <a:gd name="T92" fmla="*/ 719 w 1022"/>
                  <a:gd name="T93" fmla="*/ 10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2" h="548">
                    <a:moveTo>
                      <a:pt x="719" y="108"/>
                    </a:moveTo>
                    <a:lnTo>
                      <a:pt x="699" y="106"/>
                    </a:lnTo>
                    <a:lnTo>
                      <a:pt x="682" y="104"/>
                    </a:lnTo>
                    <a:lnTo>
                      <a:pt x="666" y="104"/>
                    </a:lnTo>
                    <a:lnTo>
                      <a:pt x="646" y="102"/>
                    </a:lnTo>
                    <a:lnTo>
                      <a:pt x="625" y="100"/>
                    </a:lnTo>
                    <a:lnTo>
                      <a:pt x="609" y="96"/>
                    </a:lnTo>
                    <a:lnTo>
                      <a:pt x="596" y="96"/>
                    </a:lnTo>
                    <a:lnTo>
                      <a:pt x="584" y="94"/>
                    </a:lnTo>
                    <a:lnTo>
                      <a:pt x="573" y="88"/>
                    </a:lnTo>
                    <a:lnTo>
                      <a:pt x="573" y="79"/>
                    </a:lnTo>
                    <a:lnTo>
                      <a:pt x="584" y="69"/>
                    </a:lnTo>
                    <a:lnTo>
                      <a:pt x="602" y="59"/>
                    </a:lnTo>
                    <a:lnTo>
                      <a:pt x="605" y="49"/>
                    </a:lnTo>
                    <a:lnTo>
                      <a:pt x="587" y="37"/>
                    </a:lnTo>
                    <a:lnTo>
                      <a:pt x="561" y="26"/>
                    </a:lnTo>
                    <a:lnTo>
                      <a:pt x="545" y="18"/>
                    </a:lnTo>
                    <a:lnTo>
                      <a:pt x="532" y="8"/>
                    </a:lnTo>
                    <a:lnTo>
                      <a:pt x="523" y="2"/>
                    </a:lnTo>
                    <a:lnTo>
                      <a:pt x="511" y="0"/>
                    </a:lnTo>
                    <a:lnTo>
                      <a:pt x="507" y="6"/>
                    </a:lnTo>
                    <a:lnTo>
                      <a:pt x="491" y="18"/>
                    </a:lnTo>
                    <a:lnTo>
                      <a:pt x="463" y="28"/>
                    </a:lnTo>
                    <a:lnTo>
                      <a:pt x="432" y="39"/>
                    </a:lnTo>
                    <a:lnTo>
                      <a:pt x="404" y="49"/>
                    </a:lnTo>
                    <a:lnTo>
                      <a:pt x="384" y="57"/>
                    </a:lnTo>
                    <a:lnTo>
                      <a:pt x="372" y="65"/>
                    </a:lnTo>
                    <a:lnTo>
                      <a:pt x="356" y="67"/>
                    </a:lnTo>
                    <a:lnTo>
                      <a:pt x="334" y="69"/>
                    </a:lnTo>
                    <a:lnTo>
                      <a:pt x="318" y="73"/>
                    </a:lnTo>
                    <a:lnTo>
                      <a:pt x="299" y="75"/>
                    </a:lnTo>
                    <a:lnTo>
                      <a:pt x="278" y="82"/>
                    </a:lnTo>
                    <a:lnTo>
                      <a:pt x="261" y="88"/>
                    </a:lnTo>
                    <a:lnTo>
                      <a:pt x="240" y="100"/>
                    </a:lnTo>
                    <a:lnTo>
                      <a:pt x="221" y="108"/>
                    </a:lnTo>
                    <a:lnTo>
                      <a:pt x="205" y="122"/>
                    </a:lnTo>
                    <a:lnTo>
                      <a:pt x="192" y="135"/>
                    </a:lnTo>
                    <a:lnTo>
                      <a:pt x="180" y="147"/>
                    </a:lnTo>
                    <a:lnTo>
                      <a:pt x="171" y="155"/>
                    </a:lnTo>
                    <a:lnTo>
                      <a:pt x="155" y="165"/>
                    </a:lnTo>
                    <a:lnTo>
                      <a:pt x="142" y="170"/>
                    </a:lnTo>
                    <a:lnTo>
                      <a:pt x="126" y="178"/>
                    </a:lnTo>
                    <a:lnTo>
                      <a:pt x="107" y="188"/>
                    </a:lnTo>
                    <a:lnTo>
                      <a:pt x="85" y="198"/>
                    </a:lnTo>
                    <a:lnTo>
                      <a:pt x="66" y="206"/>
                    </a:lnTo>
                    <a:lnTo>
                      <a:pt x="37" y="210"/>
                    </a:lnTo>
                    <a:lnTo>
                      <a:pt x="19" y="210"/>
                    </a:lnTo>
                    <a:lnTo>
                      <a:pt x="3" y="225"/>
                    </a:lnTo>
                    <a:lnTo>
                      <a:pt x="0" y="282"/>
                    </a:lnTo>
                    <a:lnTo>
                      <a:pt x="0" y="303"/>
                    </a:lnTo>
                    <a:lnTo>
                      <a:pt x="3" y="317"/>
                    </a:lnTo>
                    <a:lnTo>
                      <a:pt x="7" y="325"/>
                    </a:lnTo>
                    <a:lnTo>
                      <a:pt x="19" y="339"/>
                    </a:lnTo>
                    <a:lnTo>
                      <a:pt x="34" y="348"/>
                    </a:lnTo>
                    <a:lnTo>
                      <a:pt x="53" y="356"/>
                    </a:lnTo>
                    <a:lnTo>
                      <a:pt x="60" y="366"/>
                    </a:lnTo>
                    <a:lnTo>
                      <a:pt x="57" y="382"/>
                    </a:lnTo>
                    <a:lnTo>
                      <a:pt x="48" y="397"/>
                    </a:lnTo>
                    <a:lnTo>
                      <a:pt x="34" y="407"/>
                    </a:lnTo>
                    <a:lnTo>
                      <a:pt x="28" y="423"/>
                    </a:lnTo>
                    <a:lnTo>
                      <a:pt x="28" y="444"/>
                    </a:lnTo>
                    <a:lnTo>
                      <a:pt x="34" y="452"/>
                    </a:lnTo>
                    <a:lnTo>
                      <a:pt x="48" y="462"/>
                    </a:lnTo>
                    <a:lnTo>
                      <a:pt x="69" y="468"/>
                    </a:lnTo>
                    <a:lnTo>
                      <a:pt x="91" y="470"/>
                    </a:lnTo>
                    <a:lnTo>
                      <a:pt x="110" y="470"/>
                    </a:lnTo>
                    <a:lnTo>
                      <a:pt x="139" y="470"/>
                    </a:lnTo>
                    <a:lnTo>
                      <a:pt x="158" y="468"/>
                    </a:lnTo>
                    <a:lnTo>
                      <a:pt x="176" y="464"/>
                    </a:lnTo>
                    <a:lnTo>
                      <a:pt x="192" y="458"/>
                    </a:lnTo>
                    <a:lnTo>
                      <a:pt x="212" y="452"/>
                    </a:lnTo>
                    <a:lnTo>
                      <a:pt x="228" y="448"/>
                    </a:lnTo>
                    <a:lnTo>
                      <a:pt x="245" y="444"/>
                    </a:lnTo>
                    <a:lnTo>
                      <a:pt x="269" y="438"/>
                    </a:lnTo>
                    <a:lnTo>
                      <a:pt x="290" y="433"/>
                    </a:lnTo>
                    <a:lnTo>
                      <a:pt x="311" y="429"/>
                    </a:lnTo>
                    <a:lnTo>
                      <a:pt x="334" y="423"/>
                    </a:lnTo>
                    <a:lnTo>
                      <a:pt x="359" y="419"/>
                    </a:lnTo>
                    <a:lnTo>
                      <a:pt x="388" y="415"/>
                    </a:lnTo>
                    <a:lnTo>
                      <a:pt x="420" y="413"/>
                    </a:lnTo>
                    <a:lnTo>
                      <a:pt x="454" y="411"/>
                    </a:lnTo>
                    <a:lnTo>
                      <a:pt x="486" y="413"/>
                    </a:lnTo>
                    <a:lnTo>
                      <a:pt x="520" y="415"/>
                    </a:lnTo>
                    <a:lnTo>
                      <a:pt x="548" y="423"/>
                    </a:lnTo>
                    <a:lnTo>
                      <a:pt x="573" y="431"/>
                    </a:lnTo>
                    <a:lnTo>
                      <a:pt x="596" y="440"/>
                    </a:lnTo>
                    <a:lnTo>
                      <a:pt x="618" y="452"/>
                    </a:lnTo>
                    <a:lnTo>
                      <a:pt x="634" y="466"/>
                    </a:lnTo>
                    <a:lnTo>
                      <a:pt x="653" y="481"/>
                    </a:lnTo>
                    <a:lnTo>
                      <a:pt x="669" y="495"/>
                    </a:lnTo>
                    <a:lnTo>
                      <a:pt x="687" y="507"/>
                    </a:lnTo>
                    <a:lnTo>
                      <a:pt x="698" y="521"/>
                    </a:lnTo>
                    <a:lnTo>
                      <a:pt x="707" y="532"/>
                    </a:lnTo>
                    <a:lnTo>
                      <a:pt x="723" y="540"/>
                    </a:lnTo>
                    <a:lnTo>
                      <a:pt x="744" y="546"/>
                    </a:lnTo>
                    <a:lnTo>
                      <a:pt x="769" y="548"/>
                    </a:lnTo>
                    <a:lnTo>
                      <a:pt x="797" y="546"/>
                    </a:lnTo>
                    <a:lnTo>
                      <a:pt x="826" y="544"/>
                    </a:lnTo>
                    <a:lnTo>
                      <a:pt x="849" y="540"/>
                    </a:lnTo>
                    <a:lnTo>
                      <a:pt x="867" y="534"/>
                    </a:lnTo>
                    <a:lnTo>
                      <a:pt x="874" y="528"/>
                    </a:lnTo>
                    <a:lnTo>
                      <a:pt x="883" y="511"/>
                    </a:lnTo>
                    <a:lnTo>
                      <a:pt x="895" y="487"/>
                    </a:lnTo>
                    <a:lnTo>
                      <a:pt x="911" y="468"/>
                    </a:lnTo>
                    <a:lnTo>
                      <a:pt x="919" y="450"/>
                    </a:lnTo>
                    <a:lnTo>
                      <a:pt x="931" y="435"/>
                    </a:lnTo>
                    <a:lnTo>
                      <a:pt x="952" y="419"/>
                    </a:lnTo>
                    <a:lnTo>
                      <a:pt x="974" y="401"/>
                    </a:lnTo>
                    <a:lnTo>
                      <a:pt x="984" y="384"/>
                    </a:lnTo>
                    <a:lnTo>
                      <a:pt x="988" y="366"/>
                    </a:lnTo>
                    <a:lnTo>
                      <a:pt x="1000" y="346"/>
                    </a:lnTo>
                    <a:lnTo>
                      <a:pt x="1013" y="325"/>
                    </a:lnTo>
                    <a:lnTo>
                      <a:pt x="1022" y="305"/>
                    </a:lnTo>
                    <a:lnTo>
                      <a:pt x="1015" y="298"/>
                    </a:lnTo>
                    <a:lnTo>
                      <a:pt x="1009" y="284"/>
                    </a:lnTo>
                    <a:lnTo>
                      <a:pt x="993" y="272"/>
                    </a:lnTo>
                    <a:lnTo>
                      <a:pt x="981" y="264"/>
                    </a:lnTo>
                    <a:lnTo>
                      <a:pt x="961" y="251"/>
                    </a:lnTo>
                    <a:lnTo>
                      <a:pt x="943" y="241"/>
                    </a:lnTo>
                    <a:lnTo>
                      <a:pt x="927" y="235"/>
                    </a:lnTo>
                    <a:lnTo>
                      <a:pt x="915" y="223"/>
                    </a:lnTo>
                    <a:lnTo>
                      <a:pt x="883" y="200"/>
                    </a:lnTo>
                    <a:lnTo>
                      <a:pt x="858" y="178"/>
                    </a:lnTo>
                    <a:lnTo>
                      <a:pt x="835" y="161"/>
                    </a:lnTo>
                    <a:lnTo>
                      <a:pt x="822" y="141"/>
                    </a:lnTo>
                    <a:lnTo>
                      <a:pt x="817" y="118"/>
                    </a:lnTo>
                    <a:lnTo>
                      <a:pt x="813" y="90"/>
                    </a:lnTo>
                    <a:lnTo>
                      <a:pt x="810" y="69"/>
                    </a:lnTo>
                    <a:lnTo>
                      <a:pt x="797" y="49"/>
                    </a:lnTo>
                    <a:lnTo>
                      <a:pt x="785" y="34"/>
                    </a:lnTo>
                    <a:lnTo>
                      <a:pt x="765" y="20"/>
                    </a:lnTo>
                    <a:lnTo>
                      <a:pt x="748" y="6"/>
                    </a:lnTo>
                    <a:lnTo>
                      <a:pt x="735" y="0"/>
                    </a:lnTo>
                    <a:lnTo>
                      <a:pt x="740" y="24"/>
                    </a:lnTo>
                    <a:lnTo>
                      <a:pt x="748" y="49"/>
                    </a:lnTo>
                    <a:lnTo>
                      <a:pt x="748" y="73"/>
                    </a:lnTo>
                    <a:lnTo>
                      <a:pt x="748" y="88"/>
                    </a:lnTo>
                    <a:lnTo>
                      <a:pt x="748" y="100"/>
                    </a:lnTo>
                    <a:lnTo>
                      <a:pt x="740" y="106"/>
                    </a:lnTo>
                    <a:lnTo>
                      <a:pt x="735" y="108"/>
                    </a:lnTo>
                    <a:lnTo>
                      <a:pt x="719" y="10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2" name="Freeform 41"/>
              <p:cNvSpPr>
                <a:spLocks noChangeArrowheads="1"/>
              </p:cNvSpPr>
              <p:nvPr/>
            </p:nvSpPr>
            <p:spPr bwMode="auto">
              <a:xfrm>
                <a:off x="4262" y="2781"/>
                <a:ext cx="111" cy="99"/>
              </a:xfrm>
              <a:custGeom>
                <a:avLst/>
                <a:gdLst>
                  <a:gd name="T0" fmla="*/ 58 w 203"/>
                  <a:gd name="T1" fmla="*/ 70 h 195"/>
                  <a:gd name="T2" fmla="*/ 83 w 203"/>
                  <a:gd name="T3" fmla="*/ 62 h 195"/>
                  <a:gd name="T4" fmla="*/ 103 w 203"/>
                  <a:gd name="T5" fmla="*/ 51 h 195"/>
                  <a:gd name="T6" fmla="*/ 119 w 203"/>
                  <a:gd name="T7" fmla="*/ 37 h 195"/>
                  <a:gd name="T8" fmla="*/ 139 w 203"/>
                  <a:gd name="T9" fmla="*/ 21 h 195"/>
                  <a:gd name="T10" fmla="*/ 155 w 203"/>
                  <a:gd name="T11" fmla="*/ 8 h 195"/>
                  <a:gd name="T12" fmla="*/ 178 w 203"/>
                  <a:gd name="T13" fmla="*/ 0 h 195"/>
                  <a:gd name="T14" fmla="*/ 196 w 203"/>
                  <a:gd name="T15" fmla="*/ 4 h 195"/>
                  <a:gd name="T16" fmla="*/ 203 w 203"/>
                  <a:gd name="T17" fmla="*/ 23 h 195"/>
                  <a:gd name="T18" fmla="*/ 203 w 203"/>
                  <a:gd name="T19" fmla="*/ 51 h 195"/>
                  <a:gd name="T20" fmla="*/ 199 w 203"/>
                  <a:gd name="T21" fmla="*/ 70 h 195"/>
                  <a:gd name="T22" fmla="*/ 194 w 203"/>
                  <a:gd name="T23" fmla="*/ 86 h 195"/>
                  <a:gd name="T24" fmla="*/ 196 w 203"/>
                  <a:gd name="T25" fmla="*/ 103 h 195"/>
                  <a:gd name="T26" fmla="*/ 196 w 203"/>
                  <a:gd name="T27" fmla="*/ 121 h 195"/>
                  <a:gd name="T28" fmla="*/ 190 w 203"/>
                  <a:gd name="T29" fmla="*/ 139 h 195"/>
                  <a:gd name="T30" fmla="*/ 174 w 203"/>
                  <a:gd name="T31" fmla="*/ 154 h 195"/>
                  <a:gd name="T32" fmla="*/ 151 w 203"/>
                  <a:gd name="T33" fmla="*/ 162 h 195"/>
                  <a:gd name="T34" fmla="*/ 128 w 203"/>
                  <a:gd name="T35" fmla="*/ 168 h 195"/>
                  <a:gd name="T36" fmla="*/ 107 w 203"/>
                  <a:gd name="T37" fmla="*/ 174 h 195"/>
                  <a:gd name="T38" fmla="*/ 91 w 203"/>
                  <a:gd name="T39" fmla="*/ 182 h 195"/>
                  <a:gd name="T40" fmla="*/ 76 w 203"/>
                  <a:gd name="T41" fmla="*/ 189 h 195"/>
                  <a:gd name="T42" fmla="*/ 67 w 203"/>
                  <a:gd name="T43" fmla="*/ 195 h 195"/>
                  <a:gd name="T44" fmla="*/ 48 w 203"/>
                  <a:gd name="T45" fmla="*/ 191 h 195"/>
                  <a:gd name="T46" fmla="*/ 28 w 203"/>
                  <a:gd name="T47" fmla="*/ 184 h 195"/>
                  <a:gd name="T48" fmla="*/ 16 w 203"/>
                  <a:gd name="T49" fmla="*/ 172 h 195"/>
                  <a:gd name="T50" fmla="*/ 0 w 203"/>
                  <a:gd name="T51" fmla="*/ 150 h 195"/>
                  <a:gd name="T52" fmla="*/ 0 w 203"/>
                  <a:gd name="T53" fmla="*/ 119 h 195"/>
                  <a:gd name="T54" fmla="*/ 19 w 203"/>
                  <a:gd name="T55" fmla="*/ 90 h 195"/>
                  <a:gd name="T56" fmla="*/ 58 w 203"/>
                  <a:gd name="T57" fmla="*/ 7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195">
                    <a:moveTo>
                      <a:pt x="58" y="70"/>
                    </a:moveTo>
                    <a:lnTo>
                      <a:pt x="83" y="62"/>
                    </a:lnTo>
                    <a:lnTo>
                      <a:pt x="103" y="51"/>
                    </a:lnTo>
                    <a:lnTo>
                      <a:pt x="119" y="37"/>
                    </a:lnTo>
                    <a:lnTo>
                      <a:pt x="139" y="21"/>
                    </a:lnTo>
                    <a:lnTo>
                      <a:pt x="155" y="8"/>
                    </a:lnTo>
                    <a:lnTo>
                      <a:pt x="178" y="0"/>
                    </a:lnTo>
                    <a:lnTo>
                      <a:pt x="196" y="4"/>
                    </a:lnTo>
                    <a:lnTo>
                      <a:pt x="203" y="23"/>
                    </a:lnTo>
                    <a:lnTo>
                      <a:pt x="203" y="51"/>
                    </a:lnTo>
                    <a:lnTo>
                      <a:pt x="199" y="70"/>
                    </a:lnTo>
                    <a:lnTo>
                      <a:pt x="194" y="86"/>
                    </a:lnTo>
                    <a:lnTo>
                      <a:pt x="196" y="103"/>
                    </a:lnTo>
                    <a:lnTo>
                      <a:pt x="196" y="121"/>
                    </a:lnTo>
                    <a:lnTo>
                      <a:pt x="190" y="139"/>
                    </a:lnTo>
                    <a:lnTo>
                      <a:pt x="174" y="154"/>
                    </a:lnTo>
                    <a:lnTo>
                      <a:pt x="151" y="162"/>
                    </a:lnTo>
                    <a:lnTo>
                      <a:pt x="128" y="168"/>
                    </a:lnTo>
                    <a:lnTo>
                      <a:pt x="107" y="174"/>
                    </a:lnTo>
                    <a:lnTo>
                      <a:pt x="91" y="182"/>
                    </a:lnTo>
                    <a:lnTo>
                      <a:pt x="76" y="189"/>
                    </a:lnTo>
                    <a:lnTo>
                      <a:pt x="67" y="195"/>
                    </a:lnTo>
                    <a:lnTo>
                      <a:pt x="48" y="191"/>
                    </a:lnTo>
                    <a:lnTo>
                      <a:pt x="28" y="184"/>
                    </a:lnTo>
                    <a:lnTo>
                      <a:pt x="16" y="172"/>
                    </a:lnTo>
                    <a:lnTo>
                      <a:pt x="0" y="150"/>
                    </a:lnTo>
                    <a:lnTo>
                      <a:pt x="0" y="119"/>
                    </a:lnTo>
                    <a:lnTo>
                      <a:pt x="19" y="90"/>
                    </a:lnTo>
                    <a:lnTo>
                      <a:pt x="58" y="7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3" name="Freeform 42"/>
              <p:cNvSpPr>
                <a:spLocks noChangeArrowheads="1"/>
              </p:cNvSpPr>
              <p:nvPr/>
            </p:nvSpPr>
            <p:spPr bwMode="auto">
              <a:xfrm>
                <a:off x="4066" y="2832"/>
                <a:ext cx="148" cy="99"/>
              </a:xfrm>
              <a:custGeom>
                <a:avLst/>
                <a:gdLst>
                  <a:gd name="T0" fmla="*/ 0 w 297"/>
                  <a:gd name="T1" fmla="*/ 4 h 200"/>
                  <a:gd name="T2" fmla="*/ 3 w 297"/>
                  <a:gd name="T3" fmla="*/ 18 h 200"/>
                  <a:gd name="T4" fmla="*/ 33 w 297"/>
                  <a:gd name="T5" fmla="*/ 26 h 200"/>
                  <a:gd name="T6" fmla="*/ 66 w 297"/>
                  <a:gd name="T7" fmla="*/ 40 h 200"/>
                  <a:gd name="T8" fmla="*/ 87 w 297"/>
                  <a:gd name="T9" fmla="*/ 57 h 200"/>
                  <a:gd name="T10" fmla="*/ 99 w 297"/>
                  <a:gd name="T11" fmla="*/ 73 h 200"/>
                  <a:gd name="T12" fmla="*/ 112 w 297"/>
                  <a:gd name="T13" fmla="*/ 87 h 200"/>
                  <a:gd name="T14" fmla="*/ 121 w 297"/>
                  <a:gd name="T15" fmla="*/ 98 h 200"/>
                  <a:gd name="T16" fmla="*/ 133 w 297"/>
                  <a:gd name="T17" fmla="*/ 114 h 200"/>
                  <a:gd name="T18" fmla="*/ 146 w 297"/>
                  <a:gd name="T19" fmla="*/ 132 h 200"/>
                  <a:gd name="T20" fmla="*/ 167 w 297"/>
                  <a:gd name="T21" fmla="*/ 151 h 200"/>
                  <a:gd name="T22" fmla="*/ 188 w 297"/>
                  <a:gd name="T23" fmla="*/ 171 h 200"/>
                  <a:gd name="T24" fmla="*/ 213 w 297"/>
                  <a:gd name="T25" fmla="*/ 194 h 200"/>
                  <a:gd name="T26" fmla="*/ 231 w 297"/>
                  <a:gd name="T27" fmla="*/ 200 h 200"/>
                  <a:gd name="T28" fmla="*/ 254 w 297"/>
                  <a:gd name="T29" fmla="*/ 200 h 200"/>
                  <a:gd name="T30" fmla="*/ 276 w 297"/>
                  <a:gd name="T31" fmla="*/ 198 h 200"/>
                  <a:gd name="T32" fmla="*/ 293 w 297"/>
                  <a:gd name="T33" fmla="*/ 188 h 200"/>
                  <a:gd name="T34" fmla="*/ 297 w 297"/>
                  <a:gd name="T35" fmla="*/ 177 h 200"/>
                  <a:gd name="T36" fmla="*/ 292 w 297"/>
                  <a:gd name="T37" fmla="*/ 161 h 200"/>
                  <a:gd name="T38" fmla="*/ 276 w 297"/>
                  <a:gd name="T39" fmla="*/ 143 h 200"/>
                  <a:gd name="T40" fmla="*/ 254 w 297"/>
                  <a:gd name="T41" fmla="*/ 132 h 200"/>
                  <a:gd name="T42" fmla="*/ 235 w 297"/>
                  <a:gd name="T43" fmla="*/ 122 h 200"/>
                  <a:gd name="T44" fmla="*/ 220 w 297"/>
                  <a:gd name="T45" fmla="*/ 110 h 200"/>
                  <a:gd name="T46" fmla="*/ 197 w 297"/>
                  <a:gd name="T47" fmla="*/ 102 h 200"/>
                  <a:gd name="T48" fmla="*/ 179 w 297"/>
                  <a:gd name="T49" fmla="*/ 90 h 200"/>
                  <a:gd name="T50" fmla="*/ 163 w 297"/>
                  <a:gd name="T51" fmla="*/ 81 h 200"/>
                  <a:gd name="T52" fmla="*/ 151 w 297"/>
                  <a:gd name="T53" fmla="*/ 71 h 200"/>
                  <a:gd name="T54" fmla="*/ 139 w 297"/>
                  <a:gd name="T55" fmla="*/ 59 h 200"/>
                  <a:gd name="T56" fmla="*/ 130 w 297"/>
                  <a:gd name="T57" fmla="*/ 51 h 200"/>
                  <a:gd name="T58" fmla="*/ 117 w 297"/>
                  <a:gd name="T59" fmla="*/ 38 h 200"/>
                  <a:gd name="T60" fmla="*/ 105 w 297"/>
                  <a:gd name="T61" fmla="*/ 26 h 200"/>
                  <a:gd name="T62" fmla="*/ 89 w 297"/>
                  <a:gd name="T63" fmla="*/ 20 h 200"/>
                  <a:gd name="T64" fmla="*/ 71 w 297"/>
                  <a:gd name="T65" fmla="*/ 18 h 200"/>
                  <a:gd name="T66" fmla="*/ 55 w 297"/>
                  <a:gd name="T67" fmla="*/ 14 h 200"/>
                  <a:gd name="T68" fmla="*/ 33 w 297"/>
                  <a:gd name="T69" fmla="*/ 4 h 200"/>
                  <a:gd name="T70" fmla="*/ 16 w 297"/>
                  <a:gd name="T71" fmla="*/ 0 h 200"/>
                  <a:gd name="T72" fmla="*/ 0 w 297"/>
                  <a:gd name="T73"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7" h="200">
                    <a:moveTo>
                      <a:pt x="0" y="4"/>
                    </a:moveTo>
                    <a:lnTo>
                      <a:pt x="3" y="18"/>
                    </a:lnTo>
                    <a:lnTo>
                      <a:pt x="33" y="26"/>
                    </a:lnTo>
                    <a:lnTo>
                      <a:pt x="66" y="40"/>
                    </a:lnTo>
                    <a:lnTo>
                      <a:pt x="87" y="57"/>
                    </a:lnTo>
                    <a:lnTo>
                      <a:pt x="99" y="73"/>
                    </a:lnTo>
                    <a:lnTo>
                      <a:pt x="112" y="87"/>
                    </a:lnTo>
                    <a:lnTo>
                      <a:pt x="121" y="98"/>
                    </a:lnTo>
                    <a:lnTo>
                      <a:pt x="133" y="114"/>
                    </a:lnTo>
                    <a:lnTo>
                      <a:pt x="146" y="132"/>
                    </a:lnTo>
                    <a:lnTo>
                      <a:pt x="167" y="151"/>
                    </a:lnTo>
                    <a:lnTo>
                      <a:pt x="188" y="171"/>
                    </a:lnTo>
                    <a:lnTo>
                      <a:pt x="213" y="194"/>
                    </a:lnTo>
                    <a:lnTo>
                      <a:pt x="231" y="200"/>
                    </a:lnTo>
                    <a:lnTo>
                      <a:pt x="254" y="200"/>
                    </a:lnTo>
                    <a:lnTo>
                      <a:pt x="276" y="198"/>
                    </a:lnTo>
                    <a:lnTo>
                      <a:pt x="293" y="188"/>
                    </a:lnTo>
                    <a:lnTo>
                      <a:pt x="297" y="177"/>
                    </a:lnTo>
                    <a:lnTo>
                      <a:pt x="292" y="161"/>
                    </a:lnTo>
                    <a:lnTo>
                      <a:pt x="276" y="143"/>
                    </a:lnTo>
                    <a:lnTo>
                      <a:pt x="254" y="132"/>
                    </a:lnTo>
                    <a:lnTo>
                      <a:pt x="235" y="122"/>
                    </a:lnTo>
                    <a:lnTo>
                      <a:pt x="220" y="110"/>
                    </a:lnTo>
                    <a:lnTo>
                      <a:pt x="197" y="102"/>
                    </a:lnTo>
                    <a:lnTo>
                      <a:pt x="179" y="90"/>
                    </a:lnTo>
                    <a:lnTo>
                      <a:pt x="163" y="81"/>
                    </a:lnTo>
                    <a:lnTo>
                      <a:pt x="151" y="71"/>
                    </a:lnTo>
                    <a:lnTo>
                      <a:pt x="139" y="59"/>
                    </a:lnTo>
                    <a:lnTo>
                      <a:pt x="130" y="51"/>
                    </a:lnTo>
                    <a:lnTo>
                      <a:pt x="117" y="38"/>
                    </a:lnTo>
                    <a:lnTo>
                      <a:pt x="105" y="26"/>
                    </a:lnTo>
                    <a:lnTo>
                      <a:pt x="89" y="20"/>
                    </a:lnTo>
                    <a:lnTo>
                      <a:pt x="71" y="18"/>
                    </a:lnTo>
                    <a:lnTo>
                      <a:pt x="55" y="14"/>
                    </a:lnTo>
                    <a:lnTo>
                      <a:pt x="33" y="4"/>
                    </a:lnTo>
                    <a:lnTo>
                      <a:pt x="16" y="0"/>
                    </a:lnTo>
                    <a:lnTo>
                      <a:pt x="0" y="4"/>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4" name="Freeform 43"/>
              <p:cNvSpPr>
                <a:spLocks noChangeArrowheads="1"/>
              </p:cNvSpPr>
              <p:nvPr/>
            </p:nvSpPr>
            <p:spPr bwMode="auto">
              <a:xfrm>
                <a:off x="4548" y="2426"/>
                <a:ext cx="162" cy="111"/>
              </a:xfrm>
              <a:custGeom>
                <a:avLst/>
                <a:gdLst>
                  <a:gd name="T0" fmla="*/ 203 w 327"/>
                  <a:gd name="T1" fmla="*/ 199 h 221"/>
                  <a:gd name="T2" fmla="*/ 237 w 327"/>
                  <a:gd name="T3" fmla="*/ 172 h 221"/>
                  <a:gd name="T4" fmla="*/ 267 w 327"/>
                  <a:gd name="T5" fmla="*/ 142 h 221"/>
                  <a:gd name="T6" fmla="*/ 286 w 327"/>
                  <a:gd name="T7" fmla="*/ 109 h 221"/>
                  <a:gd name="T8" fmla="*/ 292 w 327"/>
                  <a:gd name="T9" fmla="*/ 86 h 221"/>
                  <a:gd name="T10" fmla="*/ 302 w 327"/>
                  <a:gd name="T11" fmla="*/ 66 h 221"/>
                  <a:gd name="T12" fmla="*/ 318 w 327"/>
                  <a:gd name="T13" fmla="*/ 43 h 221"/>
                  <a:gd name="T14" fmla="*/ 327 w 327"/>
                  <a:gd name="T15" fmla="*/ 23 h 221"/>
                  <a:gd name="T16" fmla="*/ 311 w 327"/>
                  <a:gd name="T17" fmla="*/ 6 h 221"/>
                  <a:gd name="T18" fmla="*/ 279 w 327"/>
                  <a:gd name="T19" fmla="*/ 0 h 221"/>
                  <a:gd name="T20" fmla="*/ 267 w 327"/>
                  <a:gd name="T21" fmla="*/ 2 h 221"/>
                  <a:gd name="T22" fmla="*/ 260 w 327"/>
                  <a:gd name="T23" fmla="*/ 15 h 221"/>
                  <a:gd name="T24" fmla="*/ 251 w 327"/>
                  <a:gd name="T25" fmla="*/ 33 h 221"/>
                  <a:gd name="T26" fmla="*/ 240 w 327"/>
                  <a:gd name="T27" fmla="*/ 56 h 221"/>
                  <a:gd name="T28" fmla="*/ 219 w 327"/>
                  <a:gd name="T29" fmla="*/ 86 h 221"/>
                  <a:gd name="T30" fmla="*/ 196 w 327"/>
                  <a:gd name="T31" fmla="*/ 109 h 221"/>
                  <a:gd name="T32" fmla="*/ 172 w 327"/>
                  <a:gd name="T33" fmla="*/ 133 h 221"/>
                  <a:gd name="T34" fmla="*/ 156 w 327"/>
                  <a:gd name="T35" fmla="*/ 142 h 221"/>
                  <a:gd name="T36" fmla="*/ 131 w 327"/>
                  <a:gd name="T37" fmla="*/ 152 h 221"/>
                  <a:gd name="T38" fmla="*/ 107 w 327"/>
                  <a:gd name="T39" fmla="*/ 164 h 221"/>
                  <a:gd name="T40" fmla="*/ 76 w 327"/>
                  <a:gd name="T41" fmla="*/ 172 h 221"/>
                  <a:gd name="T42" fmla="*/ 48 w 327"/>
                  <a:gd name="T43" fmla="*/ 182 h 221"/>
                  <a:gd name="T44" fmla="*/ 23 w 327"/>
                  <a:gd name="T45" fmla="*/ 187 h 221"/>
                  <a:gd name="T46" fmla="*/ 7 w 327"/>
                  <a:gd name="T47" fmla="*/ 189 h 221"/>
                  <a:gd name="T48" fmla="*/ 0 w 327"/>
                  <a:gd name="T49" fmla="*/ 191 h 221"/>
                  <a:gd name="T50" fmla="*/ 19 w 327"/>
                  <a:gd name="T51" fmla="*/ 205 h 221"/>
                  <a:gd name="T52" fmla="*/ 44 w 327"/>
                  <a:gd name="T53" fmla="*/ 215 h 221"/>
                  <a:gd name="T54" fmla="*/ 71 w 327"/>
                  <a:gd name="T55" fmla="*/ 221 h 221"/>
                  <a:gd name="T56" fmla="*/ 96 w 327"/>
                  <a:gd name="T57" fmla="*/ 221 h 221"/>
                  <a:gd name="T58" fmla="*/ 124 w 327"/>
                  <a:gd name="T59" fmla="*/ 221 h 221"/>
                  <a:gd name="T60" fmla="*/ 151 w 327"/>
                  <a:gd name="T61" fmla="*/ 217 h 221"/>
                  <a:gd name="T62" fmla="*/ 180 w 327"/>
                  <a:gd name="T63" fmla="*/ 207 h 221"/>
                  <a:gd name="T64" fmla="*/ 203 w 327"/>
                  <a:gd name="T65" fmla="*/ 19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221">
                    <a:moveTo>
                      <a:pt x="203" y="199"/>
                    </a:moveTo>
                    <a:lnTo>
                      <a:pt x="237" y="172"/>
                    </a:lnTo>
                    <a:lnTo>
                      <a:pt x="267" y="142"/>
                    </a:lnTo>
                    <a:lnTo>
                      <a:pt x="286" y="109"/>
                    </a:lnTo>
                    <a:lnTo>
                      <a:pt x="292" y="86"/>
                    </a:lnTo>
                    <a:lnTo>
                      <a:pt x="302" y="66"/>
                    </a:lnTo>
                    <a:lnTo>
                      <a:pt x="318" y="43"/>
                    </a:lnTo>
                    <a:lnTo>
                      <a:pt x="327" y="23"/>
                    </a:lnTo>
                    <a:lnTo>
                      <a:pt x="311" y="6"/>
                    </a:lnTo>
                    <a:lnTo>
                      <a:pt x="279" y="0"/>
                    </a:lnTo>
                    <a:lnTo>
                      <a:pt x="267" y="2"/>
                    </a:lnTo>
                    <a:lnTo>
                      <a:pt x="260" y="15"/>
                    </a:lnTo>
                    <a:lnTo>
                      <a:pt x="251" y="33"/>
                    </a:lnTo>
                    <a:lnTo>
                      <a:pt x="240" y="56"/>
                    </a:lnTo>
                    <a:lnTo>
                      <a:pt x="219" y="86"/>
                    </a:lnTo>
                    <a:lnTo>
                      <a:pt x="196" y="109"/>
                    </a:lnTo>
                    <a:lnTo>
                      <a:pt x="172" y="133"/>
                    </a:lnTo>
                    <a:lnTo>
                      <a:pt x="156" y="142"/>
                    </a:lnTo>
                    <a:lnTo>
                      <a:pt x="131" y="152"/>
                    </a:lnTo>
                    <a:lnTo>
                      <a:pt x="107" y="164"/>
                    </a:lnTo>
                    <a:lnTo>
                      <a:pt x="76" y="172"/>
                    </a:lnTo>
                    <a:lnTo>
                      <a:pt x="48" y="182"/>
                    </a:lnTo>
                    <a:lnTo>
                      <a:pt x="23" y="187"/>
                    </a:lnTo>
                    <a:lnTo>
                      <a:pt x="7" y="189"/>
                    </a:lnTo>
                    <a:lnTo>
                      <a:pt x="0" y="191"/>
                    </a:lnTo>
                    <a:lnTo>
                      <a:pt x="19" y="205"/>
                    </a:lnTo>
                    <a:lnTo>
                      <a:pt x="44" y="215"/>
                    </a:lnTo>
                    <a:lnTo>
                      <a:pt x="71" y="221"/>
                    </a:lnTo>
                    <a:lnTo>
                      <a:pt x="96" y="221"/>
                    </a:lnTo>
                    <a:lnTo>
                      <a:pt x="124" y="221"/>
                    </a:lnTo>
                    <a:lnTo>
                      <a:pt x="151" y="217"/>
                    </a:lnTo>
                    <a:lnTo>
                      <a:pt x="180" y="207"/>
                    </a:lnTo>
                    <a:lnTo>
                      <a:pt x="203" y="199"/>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5" name="Freeform 44"/>
              <p:cNvSpPr>
                <a:spLocks noChangeArrowheads="1"/>
              </p:cNvSpPr>
              <p:nvPr/>
            </p:nvSpPr>
            <p:spPr bwMode="auto">
              <a:xfrm>
                <a:off x="4548" y="2864"/>
                <a:ext cx="220" cy="76"/>
              </a:xfrm>
              <a:custGeom>
                <a:avLst/>
                <a:gdLst>
                  <a:gd name="T0" fmla="*/ 75 w 422"/>
                  <a:gd name="T1" fmla="*/ 6 h 153"/>
                  <a:gd name="T2" fmla="*/ 91 w 422"/>
                  <a:gd name="T3" fmla="*/ 4 h 153"/>
                  <a:gd name="T4" fmla="*/ 107 w 422"/>
                  <a:gd name="T5" fmla="*/ 2 h 153"/>
                  <a:gd name="T6" fmla="*/ 125 w 422"/>
                  <a:gd name="T7" fmla="*/ 2 h 153"/>
                  <a:gd name="T8" fmla="*/ 137 w 422"/>
                  <a:gd name="T9" fmla="*/ 0 h 153"/>
                  <a:gd name="T10" fmla="*/ 153 w 422"/>
                  <a:gd name="T11" fmla="*/ 0 h 153"/>
                  <a:gd name="T12" fmla="*/ 173 w 422"/>
                  <a:gd name="T13" fmla="*/ 2 h 153"/>
                  <a:gd name="T14" fmla="*/ 185 w 422"/>
                  <a:gd name="T15" fmla="*/ 6 h 153"/>
                  <a:gd name="T16" fmla="*/ 203 w 422"/>
                  <a:gd name="T17" fmla="*/ 16 h 153"/>
                  <a:gd name="T18" fmla="*/ 223 w 422"/>
                  <a:gd name="T19" fmla="*/ 23 h 153"/>
                  <a:gd name="T20" fmla="*/ 241 w 422"/>
                  <a:gd name="T21" fmla="*/ 35 h 153"/>
                  <a:gd name="T22" fmla="*/ 253 w 422"/>
                  <a:gd name="T23" fmla="*/ 49 h 153"/>
                  <a:gd name="T24" fmla="*/ 273 w 422"/>
                  <a:gd name="T25" fmla="*/ 57 h 153"/>
                  <a:gd name="T26" fmla="*/ 285 w 422"/>
                  <a:gd name="T27" fmla="*/ 70 h 153"/>
                  <a:gd name="T28" fmla="*/ 303 w 422"/>
                  <a:gd name="T29" fmla="*/ 80 h 153"/>
                  <a:gd name="T30" fmla="*/ 319 w 422"/>
                  <a:gd name="T31" fmla="*/ 88 h 153"/>
                  <a:gd name="T32" fmla="*/ 339 w 422"/>
                  <a:gd name="T33" fmla="*/ 94 h 153"/>
                  <a:gd name="T34" fmla="*/ 369 w 422"/>
                  <a:gd name="T35" fmla="*/ 110 h 153"/>
                  <a:gd name="T36" fmla="*/ 397 w 422"/>
                  <a:gd name="T37" fmla="*/ 127 h 153"/>
                  <a:gd name="T38" fmla="*/ 415 w 422"/>
                  <a:gd name="T39" fmla="*/ 147 h 153"/>
                  <a:gd name="T40" fmla="*/ 422 w 422"/>
                  <a:gd name="T41" fmla="*/ 153 h 153"/>
                  <a:gd name="T42" fmla="*/ 301 w 422"/>
                  <a:gd name="T43" fmla="*/ 133 h 153"/>
                  <a:gd name="T44" fmla="*/ 225 w 422"/>
                  <a:gd name="T45" fmla="*/ 139 h 153"/>
                  <a:gd name="T46" fmla="*/ 219 w 422"/>
                  <a:gd name="T47" fmla="*/ 139 h 153"/>
                  <a:gd name="T48" fmla="*/ 203 w 422"/>
                  <a:gd name="T49" fmla="*/ 139 h 153"/>
                  <a:gd name="T50" fmla="*/ 182 w 422"/>
                  <a:gd name="T51" fmla="*/ 137 h 153"/>
                  <a:gd name="T52" fmla="*/ 157 w 422"/>
                  <a:gd name="T53" fmla="*/ 133 h 153"/>
                  <a:gd name="T54" fmla="*/ 128 w 422"/>
                  <a:gd name="T55" fmla="*/ 125 h 153"/>
                  <a:gd name="T56" fmla="*/ 100 w 422"/>
                  <a:gd name="T57" fmla="*/ 115 h 153"/>
                  <a:gd name="T58" fmla="*/ 79 w 422"/>
                  <a:gd name="T59" fmla="*/ 100 h 153"/>
                  <a:gd name="T60" fmla="*/ 63 w 422"/>
                  <a:gd name="T61" fmla="*/ 80 h 153"/>
                  <a:gd name="T62" fmla="*/ 54 w 422"/>
                  <a:gd name="T63" fmla="*/ 68 h 153"/>
                  <a:gd name="T64" fmla="*/ 34 w 422"/>
                  <a:gd name="T65" fmla="*/ 55 h 153"/>
                  <a:gd name="T66" fmla="*/ 20 w 422"/>
                  <a:gd name="T67" fmla="*/ 49 h 153"/>
                  <a:gd name="T68" fmla="*/ 7 w 422"/>
                  <a:gd name="T69" fmla="*/ 37 h 153"/>
                  <a:gd name="T70" fmla="*/ 0 w 422"/>
                  <a:gd name="T71" fmla="*/ 25 h 153"/>
                  <a:gd name="T72" fmla="*/ 9 w 422"/>
                  <a:gd name="T73" fmla="*/ 20 h 153"/>
                  <a:gd name="T74" fmla="*/ 34 w 422"/>
                  <a:gd name="T75" fmla="*/ 12 h 153"/>
                  <a:gd name="T76" fmla="*/ 75 w 422"/>
                  <a:gd name="T77"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153">
                    <a:moveTo>
                      <a:pt x="75" y="6"/>
                    </a:moveTo>
                    <a:lnTo>
                      <a:pt x="91" y="4"/>
                    </a:lnTo>
                    <a:lnTo>
                      <a:pt x="107" y="2"/>
                    </a:lnTo>
                    <a:lnTo>
                      <a:pt x="125" y="2"/>
                    </a:lnTo>
                    <a:lnTo>
                      <a:pt x="137" y="0"/>
                    </a:lnTo>
                    <a:lnTo>
                      <a:pt x="153" y="0"/>
                    </a:lnTo>
                    <a:lnTo>
                      <a:pt x="173" y="2"/>
                    </a:lnTo>
                    <a:lnTo>
                      <a:pt x="185" y="6"/>
                    </a:lnTo>
                    <a:lnTo>
                      <a:pt x="203" y="16"/>
                    </a:lnTo>
                    <a:lnTo>
                      <a:pt x="223" y="23"/>
                    </a:lnTo>
                    <a:lnTo>
                      <a:pt x="241" y="35"/>
                    </a:lnTo>
                    <a:lnTo>
                      <a:pt x="253" y="49"/>
                    </a:lnTo>
                    <a:lnTo>
                      <a:pt x="273" y="57"/>
                    </a:lnTo>
                    <a:lnTo>
                      <a:pt x="285" y="70"/>
                    </a:lnTo>
                    <a:lnTo>
                      <a:pt x="303" y="80"/>
                    </a:lnTo>
                    <a:lnTo>
                      <a:pt x="319" y="88"/>
                    </a:lnTo>
                    <a:lnTo>
                      <a:pt x="339" y="94"/>
                    </a:lnTo>
                    <a:lnTo>
                      <a:pt x="369" y="110"/>
                    </a:lnTo>
                    <a:lnTo>
                      <a:pt x="397" y="127"/>
                    </a:lnTo>
                    <a:lnTo>
                      <a:pt x="415" y="147"/>
                    </a:lnTo>
                    <a:lnTo>
                      <a:pt x="422" y="153"/>
                    </a:lnTo>
                    <a:lnTo>
                      <a:pt x="301" y="133"/>
                    </a:lnTo>
                    <a:lnTo>
                      <a:pt x="225" y="139"/>
                    </a:lnTo>
                    <a:lnTo>
                      <a:pt x="219" y="139"/>
                    </a:lnTo>
                    <a:lnTo>
                      <a:pt x="203" y="139"/>
                    </a:lnTo>
                    <a:lnTo>
                      <a:pt x="182" y="137"/>
                    </a:lnTo>
                    <a:lnTo>
                      <a:pt x="157" y="133"/>
                    </a:lnTo>
                    <a:lnTo>
                      <a:pt x="128" y="125"/>
                    </a:lnTo>
                    <a:lnTo>
                      <a:pt x="100" y="115"/>
                    </a:lnTo>
                    <a:lnTo>
                      <a:pt x="79" y="100"/>
                    </a:lnTo>
                    <a:lnTo>
                      <a:pt x="63" y="80"/>
                    </a:lnTo>
                    <a:lnTo>
                      <a:pt x="54" y="68"/>
                    </a:lnTo>
                    <a:lnTo>
                      <a:pt x="34" y="55"/>
                    </a:lnTo>
                    <a:lnTo>
                      <a:pt x="20" y="49"/>
                    </a:lnTo>
                    <a:lnTo>
                      <a:pt x="7" y="37"/>
                    </a:lnTo>
                    <a:lnTo>
                      <a:pt x="0" y="25"/>
                    </a:lnTo>
                    <a:lnTo>
                      <a:pt x="9" y="20"/>
                    </a:lnTo>
                    <a:lnTo>
                      <a:pt x="34" y="12"/>
                    </a:lnTo>
                    <a:lnTo>
                      <a:pt x="75" y="6"/>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6" name="Freeform 45"/>
              <p:cNvSpPr>
                <a:spLocks noChangeArrowheads="1"/>
              </p:cNvSpPr>
              <p:nvPr/>
            </p:nvSpPr>
            <p:spPr bwMode="auto">
              <a:xfrm>
                <a:off x="4963" y="3225"/>
                <a:ext cx="85" cy="83"/>
              </a:xfrm>
              <a:custGeom>
                <a:avLst/>
                <a:gdLst>
                  <a:gd name="T0" fmla="*/ 53 w 194"/>
                  <a:gd name="T1" fmla="*/ 88 h 164"/>
                  <a:gd name="T2" fmla="*/ 69 w 194"/>
                  <a:gd name="T3" fmla="*/ 82 h 164"/>
                  <a:gd name="T4" fmla="*/ 87 w 194"/>
                  <a:gd name="T5" fmla="*/ 76 h 164"/>
                  <a:gd name="T6" fmla="*/ 110 w 194"/>
                  <a:gd name="T7" fmla="*/ 62 h 164"/>
                  <a:gd name="T8" fmla="*/ 124 w 194"/>
                  <a:gd name="T9" fmla="*/ 47 h 164"/>
                  <a:gd name="T10" fmla="*/ 147 w 194"/>
                  <a:gd name="T11" fmla="*/ 35 h 164"/>
                  <a:gd name="T12" fmla="*/ 165 w 194"/>
                  <a:gd name="T13" fmla="*/ 21 h 164"/>
                  <a:gd name="T14" fmla="*/ 181 w 194"/>
                  <a:gd name="T15" fmla="*/ 11 h 164"/>
                  <a:gd name="T16" fmla="*/ 186 w 194"/>
                  <a:gd name="T17" fmla="*/ 4 h 164"/>
                  <a:gd name="T18" fmla="*/ 194 w 194"/>
                  <a:gd name="T19" fmla="*/ 0 h 164"/>
                  <a:gd name="T20" fmla="*/ 194 w 194"/>
                  <a:gd name="T21" fmla="*/ 6 h 164"/>
                  <a:gd name="T22" fmla="*/ 194 w 194"/>
                  <a:gd name="T23" fmla="*/ 21 h 164"/>
                  <a:gd name="T24" fmla="*/ 190 w 194"/>
                  <a:gd name="T25" fmla="*/ 43 h 164"/>
                  <a:gd name="T26" fmla="*/ 185 w 194"/>
                  <a:gd name="T27" fmla="*/ 64 h 164"/>
                  <a:gd name="T28" fmla="*/ 165 w 194"/>
                  <a:gd name="T29" fmla="*/ 82 h 164"/>
                  <a:gd name="T30" fmla="*/ 144 w 194"/>
                  <a:gd name="T31" fmla="*/ 96 h 164"/>
                  <a:gd name="T32" fmla="*/ 122 w 194"/>
                  <a:gd name="T33" fmla="*/ 103 h 164"/>
                  <a:gd name="T34" fmla="*/ 112 w 194"/>
                  <a:gd name="T35" fmla="*/ 109 h 164"/>
                  <a:gd name="T36" fmla="*/ 106 w 194"/>
                  <a:gd name="T37" fmla="*/ 125 h 164"/>
                  <a:gd name="T38" fmla="*/ 106 w 194"/>
                  <a:gd name="T39" fmla="*/ 143 h 164"/>
                  <a:gd name="T40" fmla="*/ 106 w 194"/>
                  <a:gd name="T41" fmla="*/ 156 h 164"/>
                  <a:gd name="T42" fmla="*/ 90 w 194"/>
                  <a:gd name="T43" fmla="*/ 162 h 164"/>
                  <a:gd name="T44" fmla="*/ 62 w 194"/>
                  <a:gd name="T45" fmla="*/ 164 h 164"/>
                  <a:gd name="T46" fmla="*/ 24 w 194"/>
                  <a:gd name="T47" fmla="*/ 160 h 164"/>
                  <a:gd name="T48" fmla="*/ 3 w 194"/>
                  <a:gd name="T49" fmla="*/ 146 h 164"/>
                  <a:gd name="T50" fmla="*/ 0 w 194"/>
                  <a:gd name="T51" fmla="*/ 129 h 164"/>
                  <a:gd name="T52" fmla="*/ 7 w 194"/>
                  <a:gd name="T53" fmla="*/ 109 h 164"/>
                  <a:gd name="T54" fmla="*/ 24 w 194"/>
                  <a:gd name="T55" fmla="*/ 96 h 164"/>
                  <a:gd name="T56" fmla="*/ 53 w 194"/>
                  <a:gd name="T57" fmla="*/ 8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 h="164">
                    <a:moveTo>
                      <a:pt x="53" y="88"/>
                    </a:moveTo>
                    <a:lnTo>
                      <a:pt x="69" y="82"/>
                    </a:lnTo>
                    <a:lnTo>
                      <a:pt x="87" y="76"/>
                    </a:lnTo>
                    <a:lnTo>
                      <a:pt x="110" y="62"/>
                    </a:lnTo>
                    <a:lnTo>
                      <a:pt x="124" y="47"/>
                    </a:lnTo>
                    <a:lnTo>
                      <a:pt x="147" y="35"/>
                    </a:lnTo>
                    <a:lnTo>
                      <a:pt x="165" y="21"/>
                    </a:lnTo>
                    <a:lnTo>
                      <a:pt x="181" y="11"/>
                    </a:lnTo>
                    <a:lnTo>
                      <a:pt x="186" y="4"/>
                    </a:lnTo>
                    <a:lnTo>
                      <a:pt x="194" y="0"/>
                    </a:lnTo>
                    <a:lnTo>
                      <a:pt x="194" y="6"/>
                    </a:lnTo>
                    <a:lnTo>
                      <a:pt x="194" y="21"/>
                    </a:lnTo>
                    <a:lnTo>
                      <a:pt x="190" y="43"/>
                    </a:lnTo>
                    <a:lnTo>
                      <a:pt x="185" y="64"/>
                    </a:lnTo>
                    <a:lnTo>
                      <a:pt x="165" y="82"/>
                    </a:lnTo>
                    <a:lnTo>
                      <a:pt x="144" y="96"/>
                    </a:lnTo>
                    <a:lnTo>
                      <a:pt x="122" y="103"/>
                    </a:lnTo>
                    <a:lnTo>
                      <a:pt x="112" y="109"/>
                    </a:lnTo>
                    <a:lnTo>
                      <a:pt x="106" y="125"/>
                    </a:lnTo>
                    <a:lnTo>
                      <a:pt x="106" y="143"/>
                    </a:lnTo>
                    <a:lnTo>
                      <a:pt x="106" y="156"/>
                    </a:lnTo>
                    <a:lnTo>
                      <a:pt x="90" y="162"/>
                    </a:lnTo>
                    <a:lnTo>
                      <a:pt x="62" y="164"/>
                    </a:lnTo>
                    <a:lnTo>
                      <a:pt x="24" y="160"/>
                    </a:lnTo>
                    <a:lnTo>
                      <a:pt x="3" y="146"/>
                    </a:lnTo>
                    <a:lnTo>
                      <a:pt x="0" y="129"/>
                    </a:lnTo>
                    <a:lnTo>
                      <a:pt x="7" y="109"/>
                    </a:lnTo>
                    <a:lnTo>
                      <a:pt x="24" y="96"/>
                    </a:lnTo>
                    <a:lnTo>
                      <a:pt x="53" y="88"/>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7" name="Freeform 46"/>
              <p:cNvSpPr>
                <a:spLocks noChangeArrowheads="1"/>
              </p:cNvSpPr>
              <p:nvPr/>
            </p:nvSpPr>
            <p:spPr bwMode="auto">
              <a:xfrm>
                <a:off x="5053" y="3167"/>
                <a:ext cx="77" cy="68"/>
              </a:xfrm>
              <a:custGeom>
                <a:avLst/>
                <a:gdLst>
                  <a:gd name="T0" fmla="*/ 7 w 157"/>
                  <a:gd name="T1" fmla="*/ 0 h 135"/>
                  <a:gd name="T2" fmla="*/ 28 w 157"/>
                  <a:gd name="T3" fmla="*/ 12 h 135"/>
                  <a:gd name="T4" fmla="*/ 52 w 157"/>
                  <a:gd name="T5" fmla="*/ 32 h 135"/>
                  <a:gd name="T6" fmla="*/ 71 w 157"/>
                  <a:gd name="T7" fmla="*/ 51 h 135"/>
                  <a:gd name="T8" fmla="*/ 84 w 157"/>
                  <a:gd name="T9" fmla="*/ 61 h 135"/>
                  <a:gd name="T10" fmla="*/ 101 w 157"/>
                  <a:gd name="T11" fmla="*/ 61 h 135"/>
                  <a:gd name="T12" fmla="*/ 125 w 157"/>
                  <a:gd name="T13" fmla="*/ 61 h 135"/>
                  <a:gd name="T14" fmla="*/ 148 w 157"/>
                  <a:gd name="T15" fmla="*/ 63 h 135"/>
                  <a:gd name="T16" fmla="*/ 157 w 157"/>
                  <a:gd name="T17" fmla="*/ 71 h 135"/>
                  <a:gd name="T18" fmla="*/ 157 w 157"/>
                  <a:gd name="T19" fmla="*/ 83 h 135"/>
                  <a:gd name="T20" fmla="*/ 149 w 157"/>
                  <a:gd name="T21" fmla="*/ 96 h 135"/>
                  <a:gd name="T22" fmla="*/ 133 w 157"/>
                  <a:gd name="T23" fmla="*/ 112 h 135"/>
                  <a:gd name="T24" fmla="*/ 121 w 157"/>
                  <a:gd name="T25" fmla="*/ 124 h 135"/>
                  <a:gd name="T26" fmla="*/ 105 w 157"/>
                  <a:gd name="T27" fmla="*/ 131 h 135"/>
                  <a:gd name="T28" fmla="*/ 92 w 157"/>
                  <a:gd name="T29" fmla="*/ 135 h 135"/>
                  <a:gd name="T30" fmla="*/ 73 w 157"/>
                  <a:gd name="T31" fmla="*/ 133 h 135"/>
                  <a:gd name="T32" fmla="*/ 57 w 157"/>
                  <a:gd name="T33" fmla="*/ 124 h 135"/>
                  <a:gd name="T34" fmla="*/ 48 w 157"/>
                  <a:gd name="T35" fmla="*/ 110 h 135"/>
                  <a:gd name="T36" fmla="*/ 39 w 157"/>
                  <a:gd name="T37" fmla="*/ 94 h 135"/>
                  <a:gd name="T38" fmla="*/ 35 w 157"/>
                  <a:gd name="T39" fmla="*/ 79 h 135"/>
                  <a:gd name="T40" fmla="*/ 35 w 157"/>
                  <a:gd name="T41" fmla="*/ 67 h 135"/>
                  <a:gd name="T42" fmla="*/ 32 w 157"/>
                  <a:gd name="T43" fmla="*/ 55 h 135"/>
                  <a:gd name="T44" fmla="*/ 23 w 157"/>
                  <a:gd name="T45" fmla="*/ 41 h 135"/>
                  <a:gd name="T46" fmla="*/ 7 w 157"/>
                  <a:gd name="T47" fmla="*/ 32 h 135"/>
                  <a:gd name="T48" fmla="*/ 0 w 157"/>
                  <a:gd name="T49" fmla="*/ 26 h 135"/>
                  <a:gd name="T50" fmla="*/ 7 w 157"/>
                  <a:gd name="T5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35">
                    <a:moveTo>
                      <a:pt x="7" y="0"/>
                    </a:moveTo>
                    <a:lnTo>
                      <a:pt x="28" y="12"/>
                    </a:lnTo>
                    <a:lnTo>
                      <a:pt x="52" y="32"/>
                    </a:lnTo>
                    <a:lnTo>
                      <a:pt x="71" y="51"/>
                    </a:lnTo>
                    <a:lnTo>
                      <a:pt x="84" y="61"/>
                    </a:lnTo>
                    <a:lnTo>
                      <a:pt x="101" y="61"/>
                    </a:lnTo>
                    <a:lnTo>
                      <a:pt x="125" y="61"/>
                    </a:lnTo>
                    <a:lnTo>
                      <a:pt x="148" y="63"/>
                    </a:lnTo>
                    <a:lnTo>
                      <a:pt x="157" y="71"/>
                    </a:lnTo>
                    <a:lnTo>
                      <a:pt x="157" y="83"/>
                    </a:lnTo>
                    <a:lnTo>
                      <a:pt x="149" y="96"/>
                    </a:lnTo>
                    <a:lnTo>
                      <a:pt x="133" y="112"/>
                    </a:lnTo>
                    <a:lnTo>
                      <a:pt x="121" y="124"/>
                    </a:lnTo>
                    <a:lnTo>
                      <a:pt x="105" y="131"/>
                    </a:lnTo>
                    <a:lnTo>
                      <a:pt x="92" y="135"/>
                    </a:lnTo>
                    <a:lnTo>
                      <a:pt x="73" y="133"/>
                    </a:lnTo>
                    <a:lnTo>
                      <a:pt x="57" y="124"/>
                    </a:lnTo>
                    <a:lnTo>
                      <a:pt x="48" y="110"/>
                    </a:lnTo>
                    <a:lnTo>
                      <a:pt x="39" y="94"/>
                    </a:lnTo>
                    <a:lnTo>
                      <a:pt x="35" y="79"/>
                    </a:lnTo>
                    <a:lnTo>
                      <a:pt x="35" y="67"/>
                    </a:lnTo>
                    <a:lnTo>
                      <a:pt x="32" y="55"/>
                    </a:lnTo>
                    <a:lnTo>
                      <a:pt x="23" y="41"/>
                    </a:lnTo>
                    <a:lnTo>
                      <a:pt x="7" y="32"/>
                    </a:lnTo>
                    <a:lnTo>
                      <a:pt x="0" y="26"/>
                    </a:lnTo>
                    <a:lnTo>
                      <a:pt x="7" y="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8" name="Freeform 47"/>
              <p:cNvSpPr>
                <a:spLocks noChangeArrowheads="1"/>
              </p:cNvSpPr>
              <p:nvPr/>
            </p:nvSpPr>
            <p:spPr bwMode="auto">
              <a:xfrm>
                <a:off x="1730" y="2679"/>
                <a:ext cx="140" cy="46"/>
              </a:xfrm>
              <a:custGeom>
                <a:avLst/>
                <a:gdLst>
                  <a:gd name="T0" fmla="*/ 0 w 278"/>
                  <a:gd name="T1" fmla="*/ 10 h 92"/>
                  <a:gd name="T2" fmla="*/ 9 w 278"/>
                  <a:gd name="T3" fmla="*/ 0 h 92"/>
                  <a:gd name="T4" fmla="*/ 28 w 278"/>
                  <a:gd name="T5" fmla="*/ 0 h 92"/>
                  <a:gd name="T6" fmla="*/ 57 w 278"/>
                  <a:gd name="T7" fmla="*/ 4 h 92"/>
                  <a:gd name="T8" fmla="*/ 89 w 278"/>
                  <a:gd name="T9" fmla="*/ 14 h 92"/>
                  <a:gd name="T10" fmla="*/ 121 w 278"/>
                  <a:gd name="T11" fmla="*/ 26 h 92"/>
                  <a:gd name="T12" fmla="*/ 153 w 278"/>
                  <a:gd name="T13" fmla="*/ 36 h 92"/>
                  <a:gd name="T14" fmla="*/ 181 w 278"/>
                  <a:gd name="T15" fmla="*/ 49 h 92"/>
                  <a:gd name="T16" fmla="*/ 205 w 278"/>
                  <a:gd name="T17" fmla="*/ 57 h 92"/>
                  <a:gd name="T18" fmla="*/ 242 w 278"/>
                  <a:gd name="T19" fmla="*/ 65 h 92"/>
                  <a:gd name="T20" fmla="*/ 270 w 278"/>
                  <a:gd name="T21" fmla="*/ 79 h 92"/>
                  <a:gd name="T22" fmla="*/ 278 w 278"/>
                  <a:gd name="T23" fmla="*/ 88 h 92"/>
                  <a:gd name="T24" fmla="*/ 262 w 278"/>
                  <a:gd name="T25" fmla="*/ 92 h 92"/>
                  <a:gd name="T26" fmla="*/ 242 w 278"/>
                  <a:gd name="T27" fmla="*/ 92 h 92"/>
                  <a:gd name="T28" fmla="*/ 221 w 278"/>
                  <a:gd name="T29" fmla="*/ 90 h 92"/>
                  <a:gd name="T30" fmla="*/ 201 w 278"/>
                  <a:gd name="T31" fmla="*/ 88 h 92"/>
                  <a:gd name="T32" fmla="*/ 178 w 278"/>
                  <a:gd name="T33" fmla="*/ 84 h 92"/>
                  <a:gd name="T34" fmla="*/ 162 w 278"/>
                  <a:gd name="T35" fmla="*/ 84 h 92"/>
                  <a:gd name="T36" fmla="*/ 146 w 278"/>
                  <a:gd name="T37" fmla="*/ 82 h 92"/>
                  <a:gd name="T38" fmla="*/ 140 w 278"/>
                  <a:gd name="T39" fmla="*/ 81 h 92"/>
                  <a:gd name="T40" fmla="*/ 133 w 278"/>
                  <a:gd name="T41" fmla="*/ 81 h 92"/>
                  <a:gd name="T42" fmla="*/ 128 w 278"/>
                  <a:gd name="T43" fmla="*/ 79 h 92"/>
                  <a:gd name="T44" fmla="*/ 116 w 278"/>
                  <a:gd name="T45" fmla="*/ 73 h 92"/>
                  <a:gd name="T46" fmla="*/ 92 w 278"/>
                  <a:gd name="T47" fmla="*/ 65 h 92"/>
                  <a:gd name="T48" fmla="*/ 67 w 278"/>
                  <a:gd name="T49" fmla="*/ 57 h 92"/>
                  <a:gd name="T50" fmla="*/ 41 w 278"/>
                  <a:gd name="T51" fmla="*/ 43 h 92"/>
                  <a:gd name="T52" fmla="*/ 19 w 278"/>
                  <a:gd name="T53" fmla="*/ 32 h 92"/>
                  <a:gd name="T54" fmla="*/ 3 w 278"/>
                  <a:gd name="T55" fmla="*/ 20 h 92"/>
                  <a:gd name="T56" fmla="*/ 0 w 278"/>
                  <a:gd name="T57"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8" h="92">
                    <a:moveTo>
                      <a:pt x="0" y="10"/>
                    </a:moveTo>
                    <a:lnTo>
                      <a:pt x="9" y="0"/>
                    </a:lnTo>
                    <a:lnTo>
                      <a:pt x="28" y="0"/>
                    </a:lnTo>
                    <a:lnTo>
                      <a:pt x="57" y="4"/>
                    </a:lnTo>
                    <a:lnTo>
                      <a:pt x="89" y="14"/>
                    </a:lnTo>
                    <a:lnTo>
                      <a:pt x="121" y="26"/>
                    </a:lnTo>
                    <a:lnTo>
                      <a:pt x="153" y="36"/>
                    </a:lnTo>
                    <a:lnTo>
                      <a:pt x="181" y="49"/>
                    </a:lnTo>
                    <a:lnTo>
                      <a:pt x="205" y="57"/>
                    </a:lnTo>
                    <a:lnTo>
                      <a:pt x="242" y="65"/>
                    </a:lnTo>
                    <a:lnTo>
                      <a:pt x="270" y="79"/>
                    </a:lnTo>
                    <a:lnTo>
                      <a:pt x="278" y="88"/>
                    </a:lnTo>
                    <a:lnTo>
                      <a:pt x="262" y="92"/>
                    </a:lnTo>
                    <a:lnTo>
                      <a:pt x="242" y="92"/>
                    </a:lnTo>
                    <a:lnTo>
                      <a:pt x="221" y="90"/>
                    </a:lnTo>
                    <a:lnTo>
                      <a:pt x="201" y="88"/>
                    </a:lnTo>
                    <a:lnTo>
                      <a:pt x="178" y="84"/>
                    </a:lnTo>
                    <a:lnTo>
                      <a:pt x="162" y="84"/>
                    </a:lnTo>
                    <a:lnTo>
                      <a:pt x="146" y="82"/>
                    </a:lnTo>
                    <a:lnTo>
                      <a:pt x="140" y="81"/>
                    </a:lnTo>
                    <a:lnTo>
                      <a:pt x="133" y="81"/>
                    </a:lnTo>
                    <a:lnTo>
                      <a:pt x="128" y="79"/>
                    </a:lnTo>
                    <a:lnTo>
                      <a:pt x="116" y="73"/>
                    </a:lnTo>
                    <a:lnTo>
                      <a:pt x="92" y="65"/>
                    </a:lnTo>
                    <a:lnTo>
                      <a:pt x="67" y="57"/>
                    </a:lnTo>
                    <a:lnTo>
                      <a:pt x="41" y="43"/>
                    </a:lnTo>
                    <a:lnTo>
                      <a:pt x="19" y="32"/>
                    </a:lnTo>
                    <a:lnTo>
                      <a:pt x="3" y="20"/>
                    </a:lnTo>
                    <a:lnTo>
                      <a:pt x="0" y="10"/>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39" name="Freeform 48"/>
              <p:cNvSpPr>
                <a:spLocks noChangeArrowheads="1"/>
              </p:cNvSpPr>
              <p:nvPr/>
            </p:nvSpPr>
            <p:spPr bwMode="auto">
              <a:xfrm>
                <a:off x="3341" y="2958"/>
                <a:ext cx="92" cy="140"/>
              </a:xfrm>
              <a:custGeom>
                <a:avLst/>
                <a:gdLst>
                  <a:gd name="T0" fmla="*/ 130 w 195"/>
                  <a:gd name="T1" fmla="*/ 4 h 280"/>
                  <a:gd name="T2" fmla="*/ 167 w 195"/>
                  <a:gd name="T3" fmla="*/ 0 h 280"/>
                  <a:gd name="T4" fmla="*/ 187 w 195"/>
                  <a:gd name="T5" fmla="*/ 4 h 280"/>
                  <a:gd name="T6" fmla="*/ 195 w 195"/>
                  <a:gd name="T7" fmla="*/ 19 h 280"/>
                  <a:gd name="T8" fmla="*/ 195 w 195"/>
                  <a:gd name="T9" fmla="*/ 39 h 280"/>
                  <a:gd name="T10" fmla="*/ 192 w 195"/>
                  <a:gd name="T11" fmla="*/ 62 h 280"/>
                  <a:gd name="T12" fmla="*/ 187 w 195"/>
                  <a:gd name="T13" fmla="*/ 88 h 280"/>
                  <a:gd name="T14" fmla="*/ 176 w 195"/>
                  <a:gd name="T15" fmla="*/ 111 h 280"/>
                  <a:gd name="T16" fmla="*/ 174 w 195"/>
                  <a:gd name="T17" fmla="*/ 131 h 280"/>
                  <a:gd name="T18" fmla="*/ 174 w 195"/>
                  <a:gd name="T19" fmla="*/ 168 h 280"/>
                  <a:gd name="T20" fmla="*/ 171 w 195"/>
                  <a:gd name="T21" fmla="*/ 205 h 280"/>
                  <a:gd name="T22" fmla="*/ 163 w 195"/>
                  <a:gd name="T23" fmla="*/ 238 h 280"/>
                  <a:gd name="T24" fmla="*/ 155 w 195"/>
                  <a:gd name="T25" fmla="*/ 260 h 280"/>
                  <a:gd name="T26" fmla="*/ 147 w 195"/>
                  <a:gd name="T27" fmla="*/ 264 h 280"/>
                  <a:gd name="T28" fmla="*/ 139 w 195"/>
                  <a:gd name="T29" fmla="*/ 268 h 280"/>
                  <a:gd name="T30" fmla="*/ 119 w 195"/>
                  <a:gd name="T31" fmla="*/ 274 h 280"/>
                  <a:gd name="T32" fmla="*/ 101 w 195"/>
                  <a:gd name="T33" fmla="*/ 280 h 280"/>
                  <a:gd name="T34" fmla="*/ 78 w 195"/>
                  <a:gd name="T35" fmla="*/ 280 h 280"/>
                  <a:gd name="T36" fmla="*/ 60 w 195"/>
                  <a:gd name="T37" fmla="*/ 278 h 280"/>
                  <a:gd name="T38" fmla="*/ 48 w 195"/>
                  <a:gd name="T39" fmla="*/ 266 h 280"/>
                  <a:gd name="T40" fmla="*/ 32 w 195"/>
                  <a:gd name="T41" fmla="*/ 254 h 280"/>
                  <a:gd name="T42" fmla="*/ 12 w 195"/>
                  <a:gd name="T43" fmla="*/ 219 h 280"/>
                  <a:gd name="T44" fmla="*/ 3 w 195"/>
                  <a:gd name="T45" fmla="*/ 188 h 280"/>
                  <a:gd name="T46" fmla="*/ 0 w 195"/>
                  <a:gd name="T47" fmla="*/ 164 h 280"/>
                  <a:gd name="T48" fmla="*/ 3 w 195"/>
                  <a:gd name="T49" fmla="*/ 146 h 280"/>
                  <a:gd name="T50" fmla="*/ 12 w 195"/>
                  <a:gd name="T51" fmla="*/ 129 h 280"/>
                  <a:gd name="T52" fmla="*/ 32 w 195"/>
                  <a:gd name="T53" fmla="*/ 107 h 280"/>
                  <a:gd name="T54" fmla="*/ 57 w 195"/>
                  <a:gd name="T55" fmla="*/ 94 h 280"/>
                  <a:gd name="T56" fmla="*/ 78 w 195"/>
                  <a:gd name="T57" fmla="*/ 88 h 280"/>
                  <a:gd name="T58" fmla="*/ 94 w 195"/>
                  <a:gd name="T59" fmla="*/ 74 h 280"/>
                  <a:gd name="T60" fmla="*/ 105 w 195"/>
                  <a:gd name="T61" fmla="*/ 49 h 280"/>
                  <a:gd name="T62" fmla="*/ 117 w 195"/>
                  <a:gd name="T63" fmla="*/ 19 h 280"/>
                  <a:gd name="T64" fmla="*/ 130 w 195"/>
                  <a:gd name="T65"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280">
                    <a:moveTo>
                      <a:pt x="130" y="4"/>
                    </a:moveTo>
                    <a:lnTo>
                      <a:pt x="167" y="0"/>
                    </a:lnTo>
                    <a:lnTo>
                      <a:pt x="187" y="4"/>
                    </a:lnTo>
                    <a:lnTo>
                      <a:pt x="195" y="19"/>
                    </a:lnTo>
                    <a:lnTo>
                      <a:pt x="195" y="39"/>
                    </a:lnTo>
                    <a:lnTo>
                      <a:pt x="192" y="62"/>
                    </a:lnTo>
                    <a:lnTo>
                      <a:pt x="187" y="88"/>
                    </a:lnTo>
                    <a:lnTo>
                      <a:pt x="176" y="111"/>
                    </a:lnTo>
                    <a:lnTo>
                      <a:pt x="174" y="131"/>
                    </a:lnTo>
                    <a:lnTo>
                      <a:pt x="174" y="168"/>
                    </a:lnTo>
                    <a:lnTo>
                      <a:pt x="171" y="205"/>
                    </a:lnTo>
                    <a:lnTo>
                      <a:pt x="163" y="238"/>
                    </a:lnTo>
                    <a:lnTo>
                      <a:pt x="155" y="260"/>
                    </a:lnTo>
                    <a:lnTo>
                      <a:pt x="147" y="264"/>
                    </a:lnTo>
                    <a:lnTo>
                      <a:pt x="139" y="268"/>
                    </a:lnTo>
                    <a:lnTo>
                      <a:pt x="119" y="274"/>
                    </a:lnTo>
                    <a:lnTo>
                      <a:pt x="101" y="280"/>
                    </a:lnTo>
                    <a:lnTo>
                      <a:pt x="78" y="280"/>
                    </a:lnTo>
                    <a:lnTo>
                      <a:pt x="60" y="278"/>
                    </a:lnTo>
                    <a:lnTo>
                      <a:pt x="48" y="266"/>
                    </a:lnTo>
                    <a:lnTo>
                      <a:pt x="32" y="254"/>
                    </a:lnTo>
                    <a:lnTo>
                      <a:pt x="12" y="219"/>
                    </a:lnTo>
                    <a:lnTo>
                      <a:pt x="3" y="188"/>
                    </a:lnTo>
                    <a:lnTo>
                      <a:pt x="0" y="164"/>
                    </a:lnTo>
                    <a:lnTo>
                      <a:pt x="3" y="146"/>
                    </a:lnTo>
                    <a:lnTo>
                      <a:pt x="12" y="129"/>
                    </a:lnTo>
                    <a:lnTo>
                      <a:pt x="32" y="107"/>
                    </a:lnTo>
                    <a:lnTo>
                      <a:pt x="57" y="94"/>
                    </a:lnTo>
                    <a:lnTo>
                      <a:pt x="78" y="88"/>
                    </a:lnTo>
                    <a:lnTo>
                      <a:pt x="94" y="74"/>
                    </a:lnTo>
                    <a:lnTo>
                      <a:pt x="105" y="49"/>
                    </a:lnTo>
                    <a:lnTo>
                      <a:pt x="117" y="19"/>
                    </a:lnTo>
                    <a:lnTo>
                      <a:pt x="130" y="4"/>
                    </a:lnTo>
                    <a:close/>
                  </a:path>
                </a:pathLst>
              </a:custGeom>
              <a:solidFill>
                <a:srgbClr val="DDDDDD">
                  <a:alpha val="3803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Times New Roman" panose="02020603050405020304" pitchFamily="18" charset="0"/>
                    <a:ea typeface="黑体" panose="02010609060101010101" pitchFamily="49" charset="-122"/>
                  </a:defRPr>
                </a:lvl1pPr>
                <a:lvl2pPr eaLnBrk="0" hangingPunct="0">
                  <a:defRPr sz="2000">
                    <a:solidFill>
                      <a:schemeClr val="tx1"/>
                    </a:solidFill>
                    <a:latin typeface="Times New Roman" panose="02020603050405020304" pitchFamily="18" charset="0"/>
                    <a:ea typeface="黑体" panose="02010609060101010101" pitchFamily="49" charset="-122"/>
                  </a:defRPr>
                </a:lvl2pPr>
                <a:lvl3pPr eaLnBrk="0" hangingPunct="0">
                  <a:defRPr sz="2000">
                    <a:solidFill>
                      <a:schemeClr val="tx1"/>
                    </a:solidFill>
                    <a:latin typeface="Times New Roman" panose="02020603050405020304" pitchFamily="18" charset="0"/>
                    <a:ea typeface="黑体" panose="02010609060101010101" pitchFamily="49" charset="-122"/>
                  </a:defRPr>
                </a:lvl3pPr>
                <a:lvl4pPr eaLnBrk="0" hangingPunct="0">
                  <a:defRPr sz="2000">
                    <a:solidFill>
                      <a:schemeClr val="tx1"/>
                    </a:solidFill>
                    <a:latin typeface="Times New Roman" panose="02020603050405020304" pitchFamily="18" charset="0"/>
                    <a:ea typeface="黑体" panose="02010609060101010101" pitchFamily="49" charset="-122"/>
                  </a:defRPr>
                </a:lvl4pPr>
                <a:lvl5pPr eaLnBrk="0" hangingPunct="0">
                  <a:defRPr sz="20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grpSp>
      </p:grpSp>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62" name="灯片编号占位符 3"/>
          <p:cNvSpPr>
            <a:spLocks noGrp="1"/>
          </p:cNvSpPr>
          <p:nvPr>
            <p:ph type="sldNum" sz="quarter" idx="4"/>
          </p:nvPr>
        </p:nvSpPr>
        <p:spPr>
          <a:xfrm>
            <a:off x="8316913" y="6454775"/>
            <a:ext cx="576263" cy="287338"/>
          </a:xfrm>
          <a:prstGeom prst="rect">
            <a:avLst/>
          </a:prstGeom>
          <a:solidFill>
            <a:schemeClr val="bg1"/>
          </a:solidFill>
          <a:ln w="3175">
            <a:solidFill>
              <a:srgbClr val="0070C0"/>
            </a:solidFill>
          </a:ln>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a:prstGeom prst="rect">
            <a:avLst/>
          </a:prstGeom>
        </p:spPr>
        <p:txBody>
          <a:bodyPr vert="horz" wrap="square" lIns="91440" tIns="45720" rIns="91440" bIns="45720" numCol="1" rtlCol="0" anchor="t" anchorCtr="0" compatLnSpc="1">
            <a:normAutofit/>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Char char=""/>
              <a:defRPr/>
            </a:pPr>
            <a:endParaRPr kumimoji="0" lang="zh-CN" altLang="en-US" sz="24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灯片编号占位符 2"/>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灯片编号占位符 5"/>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grpSp>
        <p:nvGrpSpPr>
          <p:cNvPr id="9222" name="组合 10"/>
          <p:cNvGrpSpPr/>
          <p:nvPr userDrawn="1"/>
        </p:nvGrpSpPr>
        <p:grpSpPr>
          <a:xfrm>
            <a:off x="0" y="6280150"/>
            <a:ext cx="9144000" cy="168275"/>
            <a:chOff x="0" y="0"/>
            <a:chExt cx="12192000" cy="224288"/>
          </a:xfrm>
        </p:grpSpPr>
        <p:sp>
          <p:nvSpPr>
            <p:cNvPr id="9" name="矩形 1"/>
            <p:cNvSpPr>
              <a:spLocks noChangeArrowheads="1"/>
            </p:cNvSpPr>
            <p:nvPr/>
          </p:nvSpPr>
          <p:spPr bwMode="auto">
            <a:xfrm>
              <a:off x="0" y="0"/>
              <a:ext cx="3915833" cy="224288"/>
            </a:xfrm>
            <a:prstGeom prst="rect">
              <a:avLst/>
            </a:prstGeom>
            <a:solidFill>
              <a:srgbClr val="0094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矩形 26"/>
            <p:cNvSpPr>
              <a:spLocks noChangeArrowheads="1"/>
            </p:cNvSpPr>
            <p:nvPr/>
          </p:nvSpPr>
          <p:spPr bwMode="auto">
            <a:xfrm>
              <a:off x="3915833" y="0"/>
              <a:ext cx="3917951" cy="224288"/>
            </a:xfrm>
            <a:prstGeom prst="rect">
              <a:avLst/>
            </a:prstGeom>
            <a:solidFill>
              <a:srgbClr val="05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矩形 27"/>
            <p:cNvSpPr>
              <a:spLocks noChangeArrowheads="1"/>
            </p:cNvSpPr>
            <p:nvPr/>
          </p:nvSpPr>
          <p:spPr bwMode="auto">
            <a:xfrm>
              <a:off x="7833784" y="0"/>
              <a:ext cx="4358216" cy="2242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2" name="对角圆角矩形 11"/>
          <p:cNvSpPr/>
          <p:nvPr/>
        </p:nvSpPr>
        <p:spPr>
          <a:xfrm>
            <a:off x="95250" y="630238"/>
            <a:ext cx="8910638" cy="46038"/>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schemeClr val="lt1"/>
              </a:solidFill>
              <a:effectLst/>
              <a:uLnTx/>
              <a:uFillTx/>
              <a:latin typeface="+mn-ea"/>
              <a:ea typeface="+mn-ea"/>
              <a:cs typeface="+mn-cs"/>
            </a:endParaRPr>
          </a:p>
        </p:txBody>
      </p:sp>
      <p:pic>
        <p:nvPicPr>
          <p:cNvPr id="9227" name="图片 13"/>
          <p:cNvPicPr>
            <a:picLocks noChangeAspect="1"/>
          </p:cNvPicPr>
          <p:nvPr userDrawn="1"/>
        </p:nvPicPr>
        <p:blipFill>
          <a:blip r:embed="rId2"/>
          <a:stretch>
            <a:fillRect/>
          </a:stretch>
        </p:blipFill>
        <p:spPr>
          <a:xfrm>
            <a:off x="160338" y="0"/>
            <a:ext cx="415925" cy="593725"/>
          </a:xfrm>
          <a:prstGeom prst="rect">
            <a:avLst/>
          </a:prstGeom>
          <a:noFill/>
          <a:ln w="9525">
            <a:noFill/>
          </a:ln>
        </p:spPr>
      </p:pic>
      <p:sp>
        <p:nvSpPr>
          <p:cNvPr id="9228" name="灯片编号占位符 5"/>
          <p:cNvSpPr txBox="1"/>
          <p:nvPr/>
        </p:nvSpPr>
        <p:spPr>
          <a:xfrm>
            <a:off x="8250238" y="6429375"/>
            <a:ext cx="623887" cy="365125"/>
          </a:xfrm>
          <a:prstGeom prst="rect">
            <a:avLst/>
          </a:prstGeom>
          <a:noFill/>
          <a:ln w="9525">
            <a:noFill/>
          </a:ln>
        </p:spPr>
        <p:txBody>
          <a:bodyPr lIns="68580" tIns="34290" rIns="68580" bIns="34290" anchor="ctr" anchorCtr="0"/>
          <a:p>
            <a:pPr lvl="0" algn="r" eaLnBrk="0" hangingPunct="0"/>
            <a:fld id="{9A0DB2DC-4C9A-4742-B13C-FB6460FD3503}" type="slidenum">
              <a:rPr lang="en-US" altLang="zh-CN" sz="1000" dirty="0">
                <a:solidFill>
                  <a:srgbClr val="595959"/>
                </a:solidFill>
                <a:latin typeface="Times New Roman" panose="02020603050405020304" pitchFamily="18" charset="0"/>
                <a:ea typeface="宋体" panose="02010600030101010101" pitchFamily="2" charset="-122"/>
              </a:rPr>
            </a:fld>
            <a:r>
              <a:rPr lang="en-US" altLang="zh-CN" sz="1000" dirty="0">
                <a:solidFill>
                  <a:srgbClr val="595959"/>
                </a:solidFill>
                <a:latin typeface="Times New Roman" panose="02020603050405020304" pitchFamily="18" charset="0"/>
                <a:ea typeface="宋体" panose="02010600030101010101" pitchFamily="2" charset="-122"/>
              </a:rPr>
              <a:t>/46</a:t>
            </a:r>
            <a:endParaRPr lang="en-US" altLang="zh-CN" sz="1000" dirty="0">
              <a:solidFill>
                <a:srgbClr val="595959"/>
              </a:solidFill>
              <a:latin typeface="Times New Roman" panose="02020603050405020304" pitchFamily="18" charset="0"/>
              <a:ea typeface="宋体" panose="02010600030101010101" pitchFamily="2" charset="-122"/>
            </a:endParaRPr>
          </a:p>
        </p:txBody>
      </p:sp>
      <p:sp>
        <p:nvSpPr>
          <p:cNvPr id="17" name="Slide Number Placeholder 3"/>
          <p:cNvSpPr txBox="1"/>
          <p:nvPr/>
        </p:nvSpPr>
        <p:spPr>
          <a:xfrm>
            <a:off x="2989263" y="6429375"/>
            <a:ext cx="3200400" cy="365125"/>
          </a:xfrm>
          <a:prstGeom prst="rect">
            <a:avLst/>
          </a:prstGeom>
        </p:spPr>
        <p:txBody>
          <a:bodyPr anchor="ctr"/>
          <a:lstStyle>
            <a:defPPr>
              <a:defRPr lang="zh-CN"/>
            </a:defPPr>
            <a:lvl1pPr algn="r" rtl="0" eaLnBrk="0" fontAlgn="base" hangingPunct="0">
              <a:spcBef>
                <a:spcPct val="0"/>
              </a:spcBef>
              <a:spcAft>
                <a:spcPct val="0"/>
              </a:spcAft>
              <a:buFont typeface="Arial" panose="020B0604020202020204" pitchFamily="34" charset="0"/>
              <a:buNone/>
              <a:defRPr sz="1200" b="1" kern="1200" smtClean="0">
                <a:solidFill>
                  <a:srgbClr val="0066FF"/>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050" b="1"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应急管理部研究中心</a:t>
            </a:r>
            <a:endParaRPr kumimoji="0" lang="zh-CN" altLang="en-US" sz="1050" b="1"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18" name="矩形 17"/>
          <p:cNvSpPr>
            <a:spLocks noChangeArrowheads="1"/>
          </p:cNvSpPr>
          <p:nvPr/>
        </p:nvSpPr>
        <p:spPr bwMode="auto">
          <a:xfrm>
            <a:off x="5114925" y="363538"/>
            <a:ext cx="3933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mn-cs"/>
              </a:rPr>
              <a:t>“</a:t>
            </a:r>
            <a:r>
              <a:rPr kumimoji="0" lang="en-US" altLang="zh-CN" sz="9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mn-cs"/>
              </a:rPr>
              <a:t>3.21”</a:t>
            </a:r>
            <a:r>
              <a:rPr kumimoji="0" lang="zh-CN" altLang="en-US" sz="9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mn-cs"/>
              </a:rPr>
              <a:t>江苏响水陈家港化工园区特大火灾爆炸事故分析及启示</a:t>
            </a:r>
            <a:endParaRPr kumimoji="0" lang="zh-CN" altLang="en-US" sz="9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mn-cs"/>
            </a:endParaRPr>
          </a:p>
        </p:txBody>
      </p:sp>
      <p:sp>
        <p:nvSpPr>
          <p:cNvPr id="19" name="文本框 21"/>
          <p:cNvSpPr txBox="1"/>
          <p:nvPr/>
        </p:nvSpPr>
        <p:spPr>
          <a:xfrm>
            <a:off x="5822950" y="6443663"/>
            <a:ext cx="3092450" cy="254000"/>
          </a:xfrm>
          <a:prstGeom prst="rect">
            <a:avLst/>
          </a:prstGeom>
          <a:noFill/>
        </p:spPr>
        <p:txBody>
          <a:bodyPr>
            <a:spAutoFit/>
          </a:bodyPr>
          <a:lstStyle>
            <a:lvl1pPr>
              <a:defRPr sz="2000">
                <a:solidFill>
                  <a:schemeClr val="tx1"/>
                </a:solidFill>
                <a:latin typeface="Times New Roman" panose="02020603050405020304" pitchFamily="18" charset="0"/>
                <a:ea typeface="黑体" panose="02010609060101010101" pitchFamily="49" charset="-122"/>
              </a:defRPr>
            </a:lvl1pPr>
            <a:lvl2pPr marL="742950" indent="-285750">
              <a:defRPr sz="2000">
                <a:solidFill>
                  <a:schemeClr val="tx1"/>
                </a:solidFill>
                <a:latin typeface="Times New Roman" panose="02020603050405020304" pitchFamily="18" charset="0"/>
                <a:ea typeface="黑体" panose="02010609060101010101" pitchFamily="49" charset="-122"/>
              </a:defRPr>
            </a:lvl2pPr>
            <a:lvl3pPr marL="1143000" indent="-228600">
              <a:defRPr sz="2000">
                <a:solidFill>
                  <a:schemeClr val="tx1"/>
                </a:solidFill>
                <a:latin typeface="Times New Roman" panose="02020603050405020304" pitchFamily="18" charset="0"/>
                <a:ea typeface="黑体" panose="02010609060101010101" pitchFamily="49" charset="-122"/>
              </a:defRPr>
            </a:lvl3pPr>
            <a:lvl4pPr marL="1600200" indent="-228600">
              <a:defRPr sz="2000">
                <a:solidFill>
                  <a:schemeClr val="tx1"/>
                </a:solidFill>
                <a:latin typeface="Times New Roman" panose="02020603050405020304" pitchFamily="18" charset="0"/>
                <a:ea typeface="黑体" panose="02010609060101010101" pitchFamily="49" charset="-122"/>
              </a:defRPr>
            </a:lvl4pPr>
            <a:lvl5pPr marL="2057400" indent="-228600">
              <a:defRPr sz="20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微信公众号：每日安全生产</a:t>
            </a:r>
            <a:endParaRPr kumimoji="0" lang="zh-CN" altLang="en-US" sz="10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Content Placeholder 2"/>
          <p:cNvSpPr>
            <a:spLocks noGrp="1"/>
          </p:cNvSpPr>
          <p:nvPr>
            <p:ph idx="1"/>
          </p:nvPr>
        </p:nvSpPr>
        <p:spPr>
          <a:xfrm>
            <a:off x="628650" y="1825625"/>
            <a:ext cx="7886700" cy="4351338"/>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en-US" strike="noStrike" noProof="1" dirty="0"/>
          </a:p>
        </p:txBody>
      </p:sp>
      <p:sp>
        <p:nvSpPr>
          <p:cNvPr id="20" name="Date Placeholder 3"/>
          <p:cNvSpPr>
            <a:spLocks noGrp="1"/>
          </p:cNvSpPr>
          <p:nvPr>
            <p:ph type="dt" sz="half" idx="2"/>
          </p:nvPr>
        </p:nvSpPr>
        <p:spPr>
          <a:xfrm>
            <a:off x="628650" y="6429375"/>
            <a:ext cx="2057400" cy="365125"/>
          </a:xfrm>
          <a:prstGeom prst="rect">
            <a:avLst/>
          </a:prstGeom>
        </p:spPr>
        <p:txBody>
          <a:bodyPr vert="horz" wrap="square" lIns="91440" tIns="45720" rIns="91440" bIns="45720" numCol="1" anchor="t" anchorCtr="0" compatLnSpc="1"/>
          <a:lstStyle>
            <a:lvl1pPr>
              <a:defRPr sz="1000" smtClean="0">
                <a:solidFill>
                  <a:srgbClr val="595959"/>
                </a:solidFill>
                <a:cs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F8A6BDF-C51A-446E-8C8C-BBE2816E44A4}" type="datetime10">
              <a:rPr kumimoji="0" lang="zh-CN" altLang="en-US" sz="1000" b="0" i="0" u="none" strike="noStrike" kern="1200" cap="none" spc="0" normalizeH="0" baseline="0" noProof="0">
                <a:ln>
                  <a:noFill/>
                </a:ln>
                <a:solidFill>
                  <a:srgbClr val="595959"/>
                </a:solidFill>
                <a:effectLst/>
                <a:uLnTx/>
                <a:uFillTx/>
                <a:latin typeface="Times New Roman" panose="02020603050405020304" pitchFamily="18" charset="0"/>
                <a:ea typeface="黑体" panose="02010609060101010101" pitchFamily="49" charset="-122"/>
                <a:cs typeface="Times New Roman" panose="02020603050405020304" pitchFamily="18" charset="0"/>
              </a:rPr>
            </a:fld>
            <a:endParaRPr kumimoji="0" lang="en-US" altLang="zh-CN" sz="1000" b="0" i="0" u="none" strike="noStrike" kern="1200" cap="none" spc="0" normalizeH="0" baseline="0" noProof="0">
              <a:ln>
                <a:noFill/>
              </a:ln>
              <a:solidFill>
                <a:srgbClr val="59595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灯片编号占位符 2"/>
          <p:cNvSpPr>
            <a:spLocks noGrp="1"/>
          </p:cNvSpPr>
          <p:nvPr>
            <p:ph type="sldNum" sz="quarter" idx="10"/>
          </p:nvPr>
        </p:nvSpPr>
        <p:spPr>
          <a:xfrm>
            <a:off x="8316913" y="6454775"/>
            <a:ext cx="576263" cy="287338"/>
          </a:xfrm>
          <a:prstGeom prst="rect">
            <a:avLst/>
          </a:prstGeom>
          <a:solidFill>
            <a:schemeClr val="bg1"/>
          </a:solidFill>
          <a:ln w="3175">
            <a:solidFill>
              <a:srgbClr val="0070C0"/>
            </a:solidFill>
          </a:ln>
        </p:spPr>
        <p:txBody>
          <a:bodyPr vert="horz" wrap="square" lIns="91440" tIns="45720" rIns="91440" bIns="45720" numCol="1" anchor="ctr" anchorCtr="0" compatLnSpc="1"/>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8" name="文本框 10"/>
          <p:cNvSpPr txBox="1">
            <a:spLocks noChangeArrowheads="1"/>
          </p:cNvSpPr>
          <p:nvPr/>
        </p:nvSpPr>
        <p:spPr bwMode="auto">
          <a:xfrm>
            <a:off x="6886575" y="620713"/>
            <a:ext cx="360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黑体" panose="02010609060101010101" pitchFamily="49" charset="-122"/>
              </a:defRPr>
            </a:lvl1pPr>
            <a:lvl2pPr marL="742950" indent="-285750">
              <a:defRPr sz="2000">
                <a:solidFill>
                  <a:schemeClr val="tx1"/>
                </a:solidFill>
                <a:latin typeface="Times New Roman" panose="02020603050405020304" pitchFamily="18" charset="0"/>
                <a:ea typeface="黑体" panose="02010609060101010101" pitchFamily="49" charset="-122"/>
              </a:defRPr>
            </a:lvl2pPr>
            <a:lvl3pPr marL="1143000" indent="-228600">
              <a:defRPr sz="2000">
                <a:solidFill>
                  <a:schemeClr val="tx1"/>
                </a:solidFill>
                <a:latin typeface="Times New Roman" panose="02020603050405020304" pitchFamily="18" charset="0"/>
                <a:ea typeface="黑体" panose="02010609060101010101" pitchFamily="49" charset="-122"/>
              </a:defRPr>
            </a:lvl3pPr>
            <a:lvl4pPr marL="1600200" indent="-228600">
              <a:defRPr sz="2000">
                <a:solidFill>
                  <a:schemeClr val="tx1"/>
                </a:solidFill>
                <a:latin typeface="Times New Roman" panose="02020603050405020304" pitchFamily="18" charset="0"/>
                <a:ea typeface="黑体" panose="02010609060101010101" pitchFamily="49" charset="-122"/>
              </a:defRPr>
            </a:lvl4pPr>
            <a:lvl5pPr marL="2057400" indent="-228600">
              <a:defRPr sz="20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微信公众号：每日安全生产</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灯片编号占位符 5"/>
          <p:cNvSpPr>
            <a:spLocks noGrp="1"/>
          </p:cNvSpPr>
          <p:nvPr>
            <p:ph type="sldNum" sz="quarter" idx="4"/>
          </p:nvPr>
        </p:nvSpPr>
        <p:spPr>
          <a:xfrm>
            <a:off x="8316913" y="6454775"/>
            <a:ext cx="576263" cy="287338"/>
          </a:xfrm>
          <a:prstGeom prst="rect">
            <a:avLst/>
          </a:prstGeom>
          <a:solidFill>
            <a:schemeClr val="bg1"/>
          </a:solidFill>
          <a:ln w="3175">
            <a:solidFill>
              <a:srgbClr val="0070C0"/>
            </a:solidFill>
          </a:ln>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p>
        </p:txBody>
      </p:sp>
    </p:spTree>
  </p:cSld>
  <p:clrMapOvr>
    <a:masterClrMapping/>
  </p:clrMapOvr>
  <p:transition>
    <p:split orient="ver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5448300" cy="61991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5448300" cy="61991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Ovr>
    <a:masterClrMapping/>
  </p:clrMapOvr>
  <p:transition>
    <p:split orient="vert"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8" name="灯片编号占位符 7"/>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9" name="页脚占位符 8"/>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5" name="页脚占位符 4"/>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灯片编号占位符 2"/>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4" name="页脚占位符 3"/>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5448300" cy="61991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showMasterPhAnim="0" showMasterSp="0">
  <p:cSld name="标题和表格">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直接连接符 13"/>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44" name="直接连接符 8"/>
          <p:cNvSpPr/>
          <p:nvPr/>
        </p:nvSpPr>
        <p:spPr>
          <a:xfrm>
            <a:off x="8991600" y="0"/>
            <a:ext cx="0" cy="6858000"/>
          </a:xfrm>
          <a:prstGeom prst="line">
            <a:avLst/>
          </a:prstGeom>
          <a:ln w="19050" cap="flat" cmpd="sng">
            <a:solidFill>
              <a:schemeClr val="accent1"/>
            </a:solidFill>
            <a:prstDash val="solid"/>
            <a:round/>
            <a:headEnd type="none" w="med" len="med"/>
            <a:tailEnd type="none" w="med" len="med"/>
          </a:ln>
        </p:spPr>
      </p:sp>
      <p:sp>
        <p:nvSpPr>
          <p:cNvPr id="20" name="矩形 1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6" name="直接连接符 10"/>
          <p:cNvSpPr/>
          <p:nvPr/>
        </p:nvSpPr>
        <p:spPr>
          <a:xfrm>
            <a:off x="8915400" y="0"/>
            <a:ext cx="0" cy="6858000"/>
          </a:xfrm>
          <a:prstGeom prst="line">
            <a:avLst/>
          </a:prstGeom>
          <a:ln w="9525" cap="flat" cmpd="sng">
            <a:solidFill>
              <a:schemeClr val="accent1"/>
            </a:solidFill>
            <a:prstDash val="solid"/>
            <a:round/>
            <a:headEnd type="none" w="med" len="med"/>
            <a:tailEnd type="none" w="med" len="med"/>
          </a:ln>
        </p:spPr>
      </p:sp>
      <p:sp>
        <p:nvSpPr>
          <p:cNvPr id="22" name="椭圆 2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a:prstGeom prst="rect">
            <a:avLst/>
          </a:prstGeom>
        </p:spPr>
        <p:txBody>
          <a:bodyPr vert="horz" wrap="square" lIns="91440" tIns="45720" rIns="91440" bIns="45720" numCol="1" anchor="t" anchorCtr="0" compatLnSpc="1"/>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Char char=""/>
              <a:defRPr/>
            </a:pPr>
            <a:endParaRPr kumimoji="0" lang="zh-CN" altLang="en-US" sz="2400" b="0" i="0" u="none" strike="noStrike" kern="0" cap="none" spc="0" normalizeH="0" baseline="0" noProof="0" smtClean="0">
              <a:ln>
                <a:noFill/>
              </a:ln>
              <a:solidFill>
                <a:schemeClr val="tx1"/>
              </a:solidFill>
              <a:effectLst/>
              <a:uLnTx/>
              <a:uFillTx/>
              <a:latin typeface="+mn-lt"/>
              <a:ea typeface="+mn-ea"/>
              <a:cs typeface="+mn-cs"/>
            </a:endParaRPr>
          </a:p>
        </p:txBody>
      </p:sp>
      <p:sp>
        <p:nvSpPr>
          <p:cNvPr id="23" name="日期占位符 3"/>
          <p:cNvSpPr>
            <a:spLocks noGrp="1"/>
          </p:cNvSpPr>
          <p:nvPr>
            <p:ph type="dt" sz="half" idx="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24" name="灯片编号占位符 4"/>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latin typeface="Century Schoolbook" pitchFamily="18" charset="0"/>
              <a:ea typeface="宋体" panose="02010600030101010101" pitchFamily="2" charset="-122"/>
            </a:endParaRPr>
          </a:p>
        </p:txBody>
      </p:sp>
      <p:sp>
        <p:nvSpPr>
          <p:cNvPr id="25" name="页脚占位符 5"/>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8" name="灯片编号占位符 7"/>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9" name="页脚占位符 8"/>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5" name="页脚占位符 4"/>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灯片编号占位符 2"/>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4" name="页脚占位符 3"/>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5448300" cy="61991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8" name="灯片编号占位符 7"/>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9" name="页脚占位符 8"/>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5" name="页脚占位符 4"/>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灯片编号占位符 2"/>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4" name="页脚占位符 3"/>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7" name="页脚占位符 6"/>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5448300" cy="61991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3.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4.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2" Type="http://schemas.openxmlformats.org/officeDocument/2006/relationships/theme" Target="../theme/theme5.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2" Type="http://schemas.openxmlformats.org/officeDocument/2006/relationships/theme" Target="../theme/theme6.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 name="矩形 2"/>
          <p:cNvSpPr/>
          <p:nvPr userDrawn="1"/>
        </p:nvSpPr>
        <p:spPr>
          <a:xfrm>
            <a:off x="0" y="6454775"/>
            <a:ext cx="9144000" cy="287338"/>
          </a:xfrm>
          <a:prstGeom prst="rect">
            <a:avLst/>
          </a:prstGeom>
          <a:solidFill>
            <a:schemeClr val="accent2">
              <a:lumMod val="50000"/>
              <a:alpha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4" name="灯片编号占位符 5"/>
          <p:cNvSpPr>
            <a:spLocks noGrp="1"/>
          </p:cNvSpPr>
          <p:nvPr>
            <p:ph type="sldNum" sz="quarter" idx="4"/>
          </p:nvPr>
        </p:nvSpPr>
        <p:spPr>
          <a:xfrm>
            <a:off x="8316913" y="6454775"/>
            <a:ext cx="576263" cy="287338"/>
          </a:xfrm>
          <a:prstGeom prst="rect">
            <a:avLst/>
          </a:prstGeom>
          <a:solidFill>
            <a:schemeClr val="bg1"/>
          </a:solidFill>
          <a:ln w="3175">
            <a:solidFill>
              <a:srgbClr val="0070C0"/>
            </a:solidFill>
          </a:ln>
        </p:spPr>
        <p:txBody>
          <a:bodyPr vert="horz" wrap="square" lIns="91440" tIns="45720" rIns="91440" bIns="45720" numCol="1" anchor="ctr" anchorCtr="0" compatLnSpc="1"/>
          <a:lstStyle>
            <a:lvl1pPr algn="ctr">
              <a:defRPr sz="1200">
                <a:solidFill>
                  <a:srgbClr val="898989"/>
                </a:solidFill>
              </a:defRPr>
            </a:lvl1pPr>
          </a:lstStyle>
          <a:p>
            <a:pPr lvl="0" eaLnBrk="1" fontAlgn="base" hangingPunct="1"/>
            <a:fld id="{9A0DB2DC-4C9A-4742-B13C-FB6460FD3503}" type="slidenum">
              <a:rPr lang="zh-CN" altLang="en-US" strike="noStrike" noProof="1" dirty="0">
                <a:latin typeface="Times New Roman" panose="02020603050405020304" pitchFamily="18" charset="0"/>
                <a:ea typeface="黑体" panose="02010609060101010101" pitchFamily="49" charset="-122"/>
                <a:cs typeface="+mn-cs"/>
              </a:rPr>
            </a:fld>
            <a:endParaRPr lang="zh-CN" altLang="en-US" strike="noStrike" noProof="1" dirty="0">
              <a:latin typeface="Times New Roman" panose="02020603050405020304" pitchFamily="18" charset="0"/>
            </a:endParaRPr>
          </a:p>
        </p:txBody>
      </p:sp>
      <p:sp>
        <p:nvSpPr>
          <p:cNvPr id="1028" name="文本占位符 2"/>
          <p:cNvSpPr>
            <a:spLocks noGrp="1"/>
          </p:cNvSpPr>
          <p:nvPr>
            <p:ph type="body"/>
          </p:nvPr>
        </p:nvSpPr>
        <p:spPr>
          <a:xfrm>
            <a:off x="457200" y="5013325"/>
            <a:ext cx="8229600" cy="1112838"/>
          </a:xfrm>
          <a:prstGeom prst="rect">
            <a:avLst/>
          </a:prstGeom>
          <a:noFill/>
          <a:ln w="9525">
            <a:noFill/>
          </a:ln>
        </p:spPr>
        <p:txBody>
          <a:bodyPr anchor="t" anchorCtr="0"/>
          <a:p>
            <a:pPr lvl="0"/>
            <a:r>
              <a:rPr lang="zh-CN" altLang="en-US" dirty="0"/>
              <a:t>单击此处编辑母版文本样式</a:t>
            </a:r>
            <a:endParaRPr lang="zh-CN" altLang="en-US" dirty="0"/>
          </a:p>
        </p:txBody>
      </p:sp>
      <p:sp>
        <p:nvSpPr>
          <p:cNvPr id="1030" name="矩形 6"/>
          <p:cNvSpPr>
            <a:spLocks noChangeArrowheads="1"/>
          </p:cNvSpPr>
          <p:nvPr userDrawn="1"/>
        </p:nvSpPr>
        <p:spPr bwMode="auto">
          <a:xfrm>
            <a:off x="0" y="900113"/>
            <a:ext cx="9144000" cy="73025"/>
          </a:xfrm>
          <a:prstGeom prst="rect">
            <a:avLst/>
          </a:prstGeom>
          <a:gradFill rotWithShape="0">
            <a:gsLst>
              <a:gs pos="0">
                <a:srgbClr val="0070C0"/>
              </a:gs>
              <a:gs pos="42000">
                <a:srgbClr val="0070C0"/>
              </a:gs>
              <a:gs pos="100000">
                <a:srgbClr val="EBEBEB"/>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lvl1pPr eaLnBrk="0" hangingPunct="0">
              <a:defRPr sz="2000">
                <a:solidFill>
                  <a:schemeClr val="tx1"/>
                </a:solidFill>
                <a:latin typeface="Times New Roman" panose="02020603050405020304" pitchFamily="18" charset="0"/>
                <a:ea typeface="黑体" panose="02010609060101010101" pitchFamily="49" charset="-122"/>
              </a:defRPr>
            </a:lvl1pPr>
            <a:lvl2pPr marL="742950" indent="-285750" eaLnBrk="0" hangingPunct="0">
              <a:defRPr sz="2000">
                <a:solidFill>
                  <a:schemeClr val="tx1"/>
                </a:solidFill>
                <a:latin typeface="Times New Roman" panose="02020603050405020304" pitchFamily="18" charset="0"/>
                <a:ea typeface="黑体" panose="02010609060101010101" pitchFamily="49" charset="-122"/>
              </a:defRPr>
            </a:lvl2pPr>
            <a:lvl3pPr marL="1143000" indent="-228600" eaLnBrk="0" hangingPunct="0">
              <a:defRPr sz="2000">
                <a:solidFill>
                  <a:schemeClr val="tx1"/>
                </a:solidFill>
                <a:latin typeface="Times New Roman" panose="02020603050405020304" pitchFamily="18" charset="0"/>
                <a:ea typeface="黑体" panose="02010609060101010101" pitchFamily="49" charset="-122"/>
              </a:defRPr>
            </a:lvl3pPr>
            <a:lvl4pPr marL="1600200" indent="-228600" eaLnBrk="0" hangingPunct="0">
              <a:defRPr sz="2000">
                <a:solidFill>
                  <a:schemeClr val="tx1"/>
                </a:solidFill>
                <a:latin typeface="Times New Roman" panose="02020603050405020304" pitchFamily="18" charset="0"/>
                <a:ea typeface="黑体" panose="02010609060101010101" pitchFamily="49" charset="-122"/>
              </a:defRPr>
            </a:lvl4pPr>
            <a:lvl5pPr marL="2057400" indent="-228600" eaLnBrk="0" hangingPunct="0">
              <a:defRPr sz="2000">
                <a:solidFill>
                  <a:schemeClr val="tx1"/>
                </a:solidFill>
                <a:latin typeface="Times New Roman" panose="02020603050405020304" pitchFamily="18" charset="0"/>
                <a:ea typeface="黑体" panose="02010609060101010101" pitchFamily="49" charset="-122"/>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p:txBody>
      </p:sp>
      <p:cxnSp>
        <p:nvCxnSpPr>
          <p:cNvPr id="13" name="直接连接符 12"/>
          <p:cNvCxnSpPr/>
          <p:nvPr userDrawn="1"/>
        </p:nvCxnSpPr>
        <p:spPr>
          <a:xfrm>
            <a:off x="-15875" y="6742113"/>
            <a:ext cx="91440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0" y="6454775"/>
            <a:ext cx="91440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split orient="vert" dir="in"/>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a:solidFill>
            <a:schemeClr val="tx1"/>
          </a:solidFill>
          <a:latin typeface="+mn-lt"/>
          <a:ea typeface="+mn-ea"/>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a:solidFill>
            <a:schemeClr val="tx1"/>
          </a:solidFill>
          <a:latin typeface="+mn-lt"/>
          <a:ea typeface="+mn-ea"/>
        </a:defRPr>
      </a:lvl4pPr>
      <a:lvl5pPr marL="1462405" indent="-182880" algn="l" rtl="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5pPr>
      <a:lvl6pPr marL="19196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8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40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12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051" name="标题占位符 21"/>
          <p:cNvSpPr>
            <a:spLocks noGrp="1"/>
          </p:cNvSpPr>
          <p:nvPr>
            <p:ph type="title"/>
          </p:nvPr>
        </p:nvSpPr>
        <p:spPr>
          <a:xfrm>
            <a:off x="457200" y="274638"/>
            <a:ext cx="7467600" cy="11430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2052" name="文本占位符 12"/>
          <p:cNvSpPr>
            <a:spLocks noGrp="1"/>
          </p:cNvSpPr>
          <p:nvPr>
            <p:ph type="body"/>
          </p:nvPr>
        </p:nvSpPr>
        <p:spPr>
          <a:xfrm>
            <a:off x="457200" y="1600200"/>
            <a:ext cx="7467600" cy="4873625"/>
          </a:xfrm>
          <a:prstGeom prst="rect">
            <a:avLst/>
          </a:prstGeom>
          <a:noFill/>
          <a:ln w="9525">
            <a:noFill/>
          </a:ln>
        </p:spPr>
        <p:txBody>
          <a:bodyPr anchor="t" anchorCtr="0"/>
          <a:p>
            <a:pPr lvl="0"/>
            <a:r>
              <a:rPr lang="zh-CN" altLang="en-US" dirty="0"/>
              <a:t>单击此处编辑母版文本样式</a:t>
            </a:r>
            <a:endParaRPr lang="zh-CN" altLang="en-US" dirty="0"/>
          </a:p>
          <a:p>
            <a:pPr lvl="1" indent="-273050"/>
            <a:r>
              <a:rPr lang="zh-CN" altLang="en-US" dirty="0"/>
              <a:t>第二级</a:t>
            </a:r>
            <a:endParaRPr lang="zh-CN" altLang="en-US" dirty="0"/>
          </a:p>
          <a:p>
            <a:pPr lvl="2" indent="-182245"/>
            <a:r>
              <a:rPr lang="zh-CN" altLang="en-US" dirty="0"/>
              <a:t>第三级</a:t>
            </a:r>
            <a:endParaRPr lang="zh-CN" altLang="en-US" dirty="0"/>
          </a:p>
          <a:p>
            <a:pPr lvl="3" indent="-182245"/>
            <a:r>
              <a:rPr lang="zh-CN" altLang="en-US" dirty="0"/>
              <a:t>第四级</a:t>
            </a:r>
            <a:endParaRPr lang="zh-CN" altLang="en-US" dirty="0"/>
          </a:p>
          <a:p>
            <a:pPr lvl="4" indent="-182880"/>
            <a:r>
              <a:rPr lang="zh-CN" altLang="en-US" dirty="0"/>
              <a:t>第五级</a:t>
            </a:r>
            <a:endParaRPr lang="en-US" altLang="zh-CN" dirty="0"/>
          </a:p>
        </p:txBody>
      </p:sp>
      <p:sp>
        <p:nvSpPr>
          <p:cNvPr id="14" name="日期占位符 13"/>
          <p:cNvSpPr>
            <a:spLocks noGrp="1"/>
          </p:cNvSpPr>
          <p:nvPr>
            <p:ph type="dt" sz="half" idx="2"/>
          </p:nvPr>
        </p:nvSpPr>
        <p:spPr>
          <a:xfrm rot="5400000">
            <a:off x="7589044" y="1081881"/>
            <a:ext cx="2011363" cy="384175"/>
          </a:xfrm>
          <a:prstGeom prst="rect">
            <a:avLst/>
          </a:prstGeom>
        </p:spPr>
        <p:txBody>
          <a:bodyPr vert="horz" anchor="ctr" anchorCtr="0"/>
          <a:lstStyle>
            <a:lvl1pPr algn="r" eaLnBrk="1" fontAlgn="auto" latinLnBrk="0" hangingPunct="1">
              <a:spcBef>
                <a:spcPts val="0"/>
              </a:spcBef>
              <a:spcAft>
                <a:spcPts val="0"/>
              </a:spcAft>
              <a:buFontTx/>
              <a:buNone/>
              <a:defRPr kumimoji="0" sz="12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页脚占位符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buFontTx/>
              <a:buNone/>
              <a:defRPr kumimoji="0" sz="12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56" name="直接连接符 8"/>
          <p:cNvSpPr/>
          <p:nvPr/>
        </p:nvSpPr>
        <p:spPr>
          <a:xfrm>
            <a:off x="8991600" y="0"/>
            <a:ext cx="0" cy="6858000"/>
          </a:xfrm>
          <a:prstGeom prst="line">
            <a:avLst/>
          </a:prstGeom>
          <a:ln w="19050" cap="flat" cmpd="sng">
            <a:solidFill>
              <a:schemeClr val="accent1"/>
            </a:solidFill>
            <a:prstDash val="solid"/>
            <a:round/>
            <a:headEnd type="none" w="med" len="med"/>
            <a:tailEnd type="none" w="med" len="med"/>
          </a:ln>
        </p:spPr>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8" name="直接连接符 10"/>
          <p:cNvSpPr/>
          <p:nvPr/>
        </p:nvSpPr>
        <p:spPr>
          <a:xfrm>
            <a:off x="8915400" y="0"/>
            <a:ext cx="0" cy="6858000"/>
          </a:xfrm>
          <a:prstGeom prst="line">
            <a:avLst/>
          </a:prstGeom>
          <a:ln w="9525" cap="flat" cmpd="sng">
            <a:solidFill>
              <a:schemeClr val="accent1"/>
            </a:solidFill>
            <a:prstDash val="solid"/>
            <a:round/>
            <a:headEnd type="none" w="med" len="med"/>
            <a:tailEnd type="none" w="med" len="med"/>
          </a:ln>
        </p:spPr>
      </p:sp>
      <p:sp>
        <p:nvSpPr>
          <p:cNvPr id="12" name="椭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灯片编号占位符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lstStyle>
            <a:lvl1pPr algn="ctr">
              <a:defRPr sz="1400" b="1">
                <a:solidFill>
                  <a:srgbClr val="FFFFFF"/>
                </a:solidFill>
                <a:latin typeface="Century Schoolbook" pitchFamily="18" charset="0"/>
                <a:ea typeface="宋体" panose="02010600030101010101" pitchFamily="2" charset="-122"/>
              </a:defRPr>
            </a:lvl1pPr>
          </a:lstStyle>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split orient="vert" dir="in"/>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a:solidFill>
            <a:schemeClr val="tx1"/>
          </a:solidFill>
          <a:latin typeface="+mn-lt"/>
          <a:ea typeface="+mn-ea"/>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a:solidFill>
            <a:schemeClr val="tx1"/>
          </a:solidFill>
          <a:latin typeface="+mn-lt"/>
          <a:ea typeface="+mn-ea"/>
        </a:defRPr>
      </a:lvl4pPr>
      <a:lvl5pPr marL="1462405" indent="-182880" algn="l" rtl="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5pPr>
      <a:lvl6pPr marL="19196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8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40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12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p:sp>
        <p:nvSpPr>
          <p:cNvPr id="15" name="矩形 14"/>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直接连接符 1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直接连接符 2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直接连接符 23"/>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直接连接符 24"/>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直接连接符 25"/>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3" name="直接连接符 32"/>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90" name="标题占位符 21"/>
          <p:cNvSpPr>
            <a:spLocks noGrp="1"/>
          </p:cNvSpPr>
          <p:nvPr>
            <p:ph type="title"/>
          </p:nvPr>
        </p:nvSpPr>
        <p:spPr>
          <a:xfrm>
            <a:off x="457200" y="274638"/>
            <a:ext cx="7467600" cy="11430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3091" name="文本占位符 12"/>
          <p:cNvSpPr>
            <a:spLocks noGrp="1"/>
          </p:cNvSpPr>
          <p:nvPr>
            <p:ph type="body"/>
          </p:nvPr>
        </p:nvSpPr>
        <p:spPr>
          <a:xfrm>
            <a:off x="457200" y="1600200"/>
            <a:ext cx="7467600" cy="4873625"/>
          </a:xfrm>
          <a:prstGeom prst="rect">
            <a:avLst/>
          </a:prstGeom>
          <a:noFill/>
          <a:ln w="9525">
            <a:noFill/>
          </a:ln>
        </p:spPr>
        <p:txBody>
          <a:bodyPr anchor="t" anchorCtr="0"/>
          <a:p>
            <a:pPr lvl="0"/>
            <a:r>
              <a:rPr lang="zh-CN" altLang="en-US" dirty="0"/>
              <a:t>单击此处编辑母版文本样式</a:t>
            </a:r>
            <a:endParaRPr lang="zh-CN" altLang="en-US" dirty="0"/>
          </a:p>
          <a:p>
            <a:pPr lvl="1" indent="-273050"/>
            <a:r>
              <a:rPr lang="zh-CN" altLang="en-US" dirty="0"/>
              <a:t>第二级</a:t>
            </a:r>
            <a:endParaRPr lang="zh-CN" altLang="en-US" dirty="0"/>
          </a:p>
          <a:p>
            <a:pPr lvl="2" indent="-182245"/>
            <a:r>
              <a:rPr lang="zh-CN" altLang="en-US" dirty="0"/>
              <a:t>第三级</a:t>
            </a:r>
            <a:endParaRPr lang="zh-CN" altLang="en-US" dirty="0"/>
          </a:p>
          <a:p>
            <a:pPr lvl="3" indent="-182245"/>
            <a:r>
              <a:rPr lang="zh-CN" altLang="en-US" dirty="0"/>
              <a:t>第四级</a:t>
            </a:r>
            <a:endParaRPr lang="zh-CN" altLang="en-US" dirty="0"/>
          </a:p>
          <a:p>
            <a:pPr lvl="4" indent="-182880"/>
            <a:r>
              <a:rPr lang="zh-CN" altLang="en-US" dirty="0"/>
              <a:t>第五级</a:t>
            </a:r>
            <a:endParaRPr lang="en-US" altLang="zh-CN" dirty="0"/>
          </a:p>
        </p:txBody>
      </p:sp>
      <p:sp>
        <p:nvSpPr>
          <p:cNvPr id="34" name="日期占位符 3"/>
          <p:cNvSpPr>
            <a:spLocks noGrp="1"/>
          </p:cNvSpPr>
          <p:nvPr>
            <p:ph type="dt" sz="half" idx="2"/>
          </p:nvPr>
        </p:nvSpPr>
        <p:spPr bwMode="auto">
          <a:xfrm rot="5400000">
            <a:off x="7762875" y="1169988"/>
            <a:ext cx="2286000" cy="381000"/>
          </a:xfrm>
          <a:prstGeom prst="rect">
            <a:avLst/>
          </a:prstGeom>
        </p:spPr>
        <p:txBody>
          <a:bodyPr vert="horz" anchor="ctr" anchorCtr="0"/>
          <a:lstStyle>
            <a:lvl1pPr algn="r" eaLnBrk="1" fontAlgn="auto" hangingPunct="1">
              <a:spcBef>
                <a:spcPts val="0"/>
              </a:spcBef>
              <a:spcAft>
                <a:spcPts val="0"/>
              </a:spcAft>
              <a:buFontTx/>
              <a:buNone/>
              <a:defRPr sz="12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5" name="页脚占位符 4"/>
          <p:cNvSpPr>
            <a:spLocks noGrp="1"/>
          </p:cNvSpPr>
          <p:nvPr>
            <p:ph type="ftr" sz="quarter" idx="3"/>
          </p:nvPr>
        </p:nvSpPr>
        <p:spPr bwMode="auto">
          <a:xfrm rot="5400000">
            <a:off x="7077075" y="4178300"/>
            <a:ext cx="3657600" cy="384175"/>
          </a:xfrm>
          <a:prstGeom prst="rect">
            <a:avLst/>
          </a:prstGeom>
        </p:spPr>
        <p:txBody>
          <a:bodyPr vert="horz" anchor="ctr" anchorCtr="0"/>
          <a:lstStyle>
            <a:lvl1pPr algn="l" eaLnBrk="1" fontAlgn="auto" hangingPunct="1">
              <a:spcBef>
                <a:spcPts val="0"/>
              </a:spcBef>
              <a:spcAft>
                <a:spcPts val="0"/>
              </a:spcAft>
              <a:buFontTx/>
              <a:buNone/>
              <a:defRPr sz="12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6" name="灯片编号占位符 5"/>
          <p:cNvSpPr>
            <a:spLocks noGrp="1"/>
          </p:cNvSpPr>
          <p:nvPr>
            <p:ph type="sldNum" sz="quarter" idx="4"/>
          </p:nvPr>
        </p:nvSpPr>
        <p:spPr bwMode="auto">
          <a:xfrm>
            <a:off x="1339850" y="4929188"/>
            <a:ext cx="609600" cy="517525"/>
          </a:xfrm>
          <a:prstGeom prst="rect">
            <a:avLst/>
          </a:prstGeom>
        </p:spPr>
        <p:txBody>
          <a:bodyPr vert="horz" wrap="square" lIns="91440" tIns="45720" rIns="91440" bIns="45720" numCol="1" anchor="ctr" anchorCtr="0" compatLnSpc="1"/>
          <a:lstStyle>
            <a:lvl1pPr algn="ctr">
              <a:defRPr sz="1400" b="1">
                <a:solidFill>
                  <a:srgbClr val="FFFFFF"/>
                </a:solidFill>
                <a:latin typeface="Century Schoolbook" pitchFamily="18" charset="0"/>
                <a:ea typeface="宋体" panose="02010600030101010101" pitchFamily="2" charset="-122"/>
              </a:defRPr>
            </a:lvl1pPr>
          </a:lstStyle>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split orient="vert" dir="in"/>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a:solidFill>
            <a:schemeClr val="tx1"/>
          </a:solidFill>
          <a:latin typeface="+mn-lt"/>
          <a:ea typeface="+mn-ea"/>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a:solidFill>
            <a:schemeClr val="tx1"/>
          </a:solidFill>
          <a:latin typeface="+mn-lt"/>
          <a:ea typeface="+mn-ea"/>
        </a:defRPr>
      </a:lvl4pPr>
      <a:lvl5pPr marL="1462405" indent="-182880" algn="l" rtl="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5pPr>
      <a:lvl6pPr marL="19196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8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40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12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00" name="直接连接符 8"/>
          <p:cNvSpPr/>
          <p:nvPr/>
        </p:nvSpPr>
        <p:spPr>
          <a:xfrm>
            <a:off x="8991600" y="0"/>
            <a:ext cx="0" cy="6858000"/>
          </a:xfrm>
          <a:prstGeom prst="line">
            <a:avLst/>
          </a:prstGeom>
          <a:ln w="19050" cap="flat" cmpd="sng">
            <a:solidFill>
              <a:schemeClr val="accent1"/>
            </a:solidFill>
            <a:prstDash val="solid"/>
            <a:round/>
            <a:headEnd type="none" w="med" len="med"/>
            <a:tailEnd type="none" w="med" len="med"/>
          </a:ln>
        </p:spPr>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直接连接符 10"/>
          <p:cNvSpPr/>
          <p:nvPr/>
        </p:nvSpPr>
        <p:spPr>
          <a:xfrm>
            <a:off x="8915400" y="0"/>
            <a:ext cx="0" cy="6858000"/>
          </a:xfrm>
          <a:prstGeom prst="line">
            <a:avLst/>
          </a:prstGeom>
          <a:ln w="9525" cap="flat" cmpd="sng">
            <a:solidFill>
              <a:schemeClr val="accent1"/>
            </a:solidFill>
            <a:prstDash val="solid"/>
            <a:round/>
            <a:headEnd type="none" w="med" len="med"/>
            <a:tailEnd type="none" w="med" len="med"/>
          </a:ln>
        </p:spPr>
      </p:sp>
      <p:sp>
        <p:nvSpPr>
          <p:cNvPr id="12" name="椭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104" name="标题占位符 21"/>
          <p:cNvSpPr>
            <a:spLocks noGrp="1"/>
          </p:cNvSpPr>
          <p:nvPr>
            <p:ph type="title"/>
          </p:nvPr>
        </p:nvSpPr>
        <p:spPr>
          <a:xfrm>
            <a:off x="457200" y="274638"/>
            <a:ext cx="7467600" cy="11430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4105" name="文本占位符 12"/>
          <p:cNvSpPr>
            <a:spLocks noGrp="1"/>
          </p:cNvSpPr>
          <p:nvPr>
            <p:ph type="body"/>
          </p:nvPr>
        </p:nvSpPr>
        <p:spPr>
          <a:xfrm>
            <a:off x="457200" y="1600200"/>
            <a:ext cx="7467600" cy="4873625"/>
          </a:xfrm>
          <a:prstGeom prst="rect">
            <a:avLst/>
          </a:prstGeom>
          <a:noFill/>
          <a:ln w="9525">
            <a:noFill/>
          </a:ln>
        </p:spPr>
        <p:txBody>
          <a:bodyPr anchor="t" anchorCtr="0"/>
          <a:p>
            <a:pPr lvl="0"/>
            <a:r>
              <a:rPr lang="zh-CN" altLang="en-US" dirty="0"/>
              <a:t>单击此处编辑母版文本样式</a:t>
            </a:r>
            <a:endParaRPr lang="zh-CN" altLang="en-US" dirty="0"/>
          </a:p>
          <a:p>
            <a:pPr lvl="1" indent="-273050"/>
            <a:r>
              <a:rPr lang="zh-CN" altLang="en-US" dirty="0"/>
              <a:t>第二级</a:t>
            </a:r>
            <a:endParaRPr lang="zh-CN" altLang="en-US" dirty="0"/>
          </a:p>
          <a:p>
            <a:pPr lvl="2" indent="-182245"/>
            <a:r>
              <a:rPr lang="zh-CN" altLang="en-US" dirty="0"/>
              <a:t>第三级</a:t>
            </a:r>
            <a:endParaRPr lang="zh-CN" altLang="en-US" dirty="0"/>
          </a:p>
          <a:p>
            <a:pPr lvl="3" indent="-182245"/>
            <a:r>
              <a:rPr lang="zh-CN" altLang="en-US" dirty="0"/>
              <a:t>第四级</a:t>
            </a:r>
            <a:endParaRPr lang="zh-CN" altLang="en-US" dirty="0"/>
          </a:p>
          <a:p>
            <a:pPr lvl="4" indent="-182880"/>
            <a:r>
              <a:rPr lang="zh-CN" altLang="en-US" dirty="0"/>
              <a:t>第五级</a:t>
            </a:r>
            <a:endParaRPr lang="en-US" altLang="zh-CN" dirty="0"/>
          </a:p>
        </p:txBody>
      </p:sp>
      <p:sp>
        <p:nvSpPr>
          <p:cNvPr id="15" name="日期占位符 5"/>
          <p:cNvSpPr>
            <a:spLocks noGrp="1"/>
          </p:cNvSpPr>
          <p:nvPr>
            <p:ph type="dt" sz="half" idx="2"/>
          </p:nvPr>
        </p:nvSpPr>
        <p:spPr>
          <a:xfrm rot="5400000">
            <a:off x="7589044" y="1081881"/>
            <a:ext cx="2011363" cy="384175"/>
          </a:xfrm>
          <a:prstGeom prst="rect">
            <a:avLst/>
          </a:prstGeom>
        </p:spPr>
        <p:txBody>
          <a:bodyPr vert="horz" rtlCol="0" anchor="ctr" anchorCtr="0"/>
          <a:lstStyle>
            <a:lvl1pPr algn="r" eaLnBrk="1" fontAlgn="auto" hangingPunct="1">
              <a:spcBef>
                <a:spcPts val="0"/>
              </a:spcBef>
              <a:spcAft>
                <a:spcPts val="0"/>
              </a:spcAft>
              <a:buFontTx/>
              <a:buNone/>
              <a:defRPr sz="12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7" name="灯片编号占位符 6"/>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lstStyle>
            <a:lvl1pPr algn="ctr">
              <a:defRPr sz="1400" b="1">
                <a:solidFill>
                  <a:srgbClr val="FFFFFF"/>
                </a:solidFill>
                <a:latin typeface="Century Schoolbook" pitchFamily="18" charset="0"/>
                <a:ea typeface="宋体" panose="02010600030101010101" pitchFamily="2" charset="-122"/>
              </a:defRPr>
            </a:lvl1pPr>
          </a:lstStyle>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18" name="页脚占位符 7"/>
          <p:cNvSpPr>
            <a:spLocks noGrp="1"/>
          </p:cNvSpPr>
          <p:nvPr>
            <p:ph type="ftr" sz="quarter" idx="3"/>
          </p:nvPr>
        </p:nvSpPr>
        <p:spPr>
          <a:xfrm rot="5400000">
            <a:off x="6989763" y="3736975"/>
            <a:ext cx="3200400" cy="365125"/>
          </a:xfrm>
          <a:prstGeom prst="rect">
            <a:avLst/>
          </a:prstGeom>
        </p:spPr>
        <p:txBody>
          <a:bodyPr vert="horz" rtlCol="0" anchor="ctr" anchorCtr="0"/>
          <a:lstStyle>
            <a:lvl1pPr algn="l" eaLnBrk="1" fontAlgn="auto" hangingPunct="1">
              <a:spcBef>
                <a:spcPts val="0"/>
              </a:spcBef>
              <a:spcAft>
                <a:spcPts val="0"/>
              </a:spcAft>
              <a:buFontTx/>
              <a:buNone/>
              <a:defRPr sz="12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split orient="vert" dir="in"/>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a:solidFill>
            <a:schemeClr val="tx1"/>
          </a:solidFill>
          <a:latin typeface="+mn-lt"/>
          <a:ea typeface="+mn-ea"/>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a:solidFill>
            <a:schemeClr val="tx1"/>
          </a:solidFill>
          <a:latin typeface="+mn-lt"/>
          <a:ea typeface="+mn-ea"/>
        </a:defRPr>
      </a:lvl4pPr>
      <a:lvl5pPr marL="1462405" indent="-182880" algn="l" rtl="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5pPr>
      <a:lvl6pPr marL="19196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8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40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12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5" name="直接连接符 1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直接连接符 16"/>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124" name="直接连接符 17"/>
          <p:cNvSpPr/>
          <p:nvPr/>
        </p:nvSpPr>
        <p:spPr>
          <a:xfrm>
            <a:off x="6192838" y="0"/>
            <a:ext cx="0" cy="6858000"/>
          </a:xfrm>
          <a:prstGeom prst="line">
            <a:avLst/>
          </a:prstGeom>
          <a:ln w="12700" cap="flat" cmpd="sng">
            <a:solidFill>
              <a:schemeClr val="accent1"/>
            </a:solidFill>
            <a:prstDash val="solid"/>
            <a:round/>
            <a:headEnd type="none" w="med" len="med"/>
            <a:tailEnd type="none" w="med" len="med"/>
          </a:ln>
        </p:spPr>
      </p:sp>
      <p:sp>
        <p:nvSpPr>
          <p:cNvPr id="5125" name="直接连接符 18"/>
          <p:cNvSpPr/>
          <p:nvPr/>
        </p:nvSpPr>
        <p:spPr>
          <a:xfrm>
            <a:off x="8991600" y="0"/>
            <a:ext cx="0" cy="6858000"/>
          </a:xfrm>
          <a:prstGeom prst="line">
            <a:avLst/>
          </a:prstGeom>
          <a:ln w="19050" cap="flat" cmpd="sng">
            <a:solidFill>
              <a:schemeClr val="accent1"/>
            </a:solidFill>
            <a:prstDash val="solid"/>
            <a:round/>
            <a:headEnd type="none" w="med" len="med"/>
            <a:tailEnd type="none" w="med" len="med"/>
          </a:ln>
        </p:spPr>
      </p:sp>
      <p:sp>
        <p:nvSpPr>
          <p:cNvPr id="20" name="矩形 1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7" name="直接连接符 20"/>
          <p:cNvSpPr/>
          <p:nvPr/>
        </p:nvSpPr>
        <p:spPr>
          <a:xfrm>
            <a:off x="8915400" y="0"/>
            <a:ext cx="0" cy="6858000"/>
          </a:xfrm>
          <a:prstGeom prst="line">
            <a:avLst/>
          </a:prstGeom>
          <a:ln w="9525" cap="flat" cmpd="sng">
            <a:solidFill>
              <a:schemeClr val="accent1"/>
            </a:solidFill>
            <a:prstDash val="solid"/>
            <a:round/>
            <a:headEnd type="none" w="med" len="med"/>
            <a:tailEnd type="none" w="med" len="med"/>
          </a:ln>
        </p:spPr>
      </p:sp>
      <p:sp>
        <p:nvSpPr>
          <p:cNvPr id="24" name="椭圆 2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129" name="标题占位符 21"/>
          <p:cNvSpPr>
            <a:spLocks noGrp="1"/>
          </p:cNvSpPr>
          <p:nvPr>
            <p:ph type="title"/>
          </p:nvPr>
        </p:nvSpPr>
        <p:spPr>
          <a:xfrm>
            <a:off x="457200" y="274638"/>
            <a:ext cx="7467600" cy="11430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5130" name="文本占位符 12"/>
          <p:cNvSpPr>
            <a:spLocks noGrp="1"/>
          </p:cNvSpPr>
          <p:nvPr>
            <p:ph type="body"/>
          </p:nvPr>
        </p:nvSpPr>
        <p:spPr>
          <a:xfrm>
            <a:off x="457200" y="1600200"/>
            <a:ext cx="7467600" cy="4873625"/>
          </a:xfrm>
          <a:prstGeom prst="rect">
            <a:avLst/>
          </a:prstGeom>
          <a:noFill/>
          <a:ln w="9525">
            <a:noFill/>
          </a:ln>
        </p:spPr>
        <p:txBody>
          <a:bodyPr anchor="t" anchorCtr="0"/>
          <a:p>
            <a:pPr lvl="0"/>
            <a:r>
              <a:rPr lang="zh-CN" altLang="en-US" dirty="0"/>
              <a:t>单击此处编辑母版文本样式</a:t>
            </a:r>
            <a:endParaRPr lang="zh-CN" altLang="en-US" dirty="0"/>
          </a:p>
          <a:p>
            <a:pPr lvl="1" indent="-273050"/>
            <a:r>
              <a:rPr lang="zh-CN" altLang="en-US" dirty="0"/>
              <a:t>第二级</a:t>
            </a:r>
            <a:endParaRPr lang="zh-CN" altLang="en-US" dirty="0"/>
          </a:p>
          <a:p>
            <a:pPr lvl="2" indent="-182245"/>
            <a:r>
              <a:rPr lang="zh-CN" altLang="en-US" dirty="0"/>
              <a:t>第三级</a:t>
            </a:r>
            <a:endParaRPr lang="zh-CN" altLang="en-US" dirty="0"/>
          </a:p>
          <a:p>
            <a:pPr lvl="3" indent="-182245"/>
            <a:r>
              <a:rPr lang="zh-CN" altLang="en-US" dirty="0"/>
              <a:t>第四级</a:t>
            </a:r>
            <a:endParaRPr lang="zh-CN" altLang="en-US" dirty="0"/>
          </a:p>
          <a:p>
            <a:pPr lvl="4" indent="-182880"/>
            <a:r>
              <a:rPr lang="zh-CN" altLang="en-US" dirty="0"/>
              <a:t>第五级</a:t>
            </a:r>
            <a:endParaRPr lang="en-US" altLang="zh-CN" dirty="0"/>
          </a:p>
        </p:txBody>
      </p:sp>
      <p:sp>
        <p:nvSpPr>
          <p:cNvPr id="25" name="日期占位符 20"/>
          <p:cNvSpPr>
            <a:spLocks noGrp="1"/>
          </p:cNvSpPr>
          <p:nvPr>
            <p:ph type="dt" sz="half" idx="2"/>
          </p:nvPr>
        </p:nvSpPr>
        <p:spPr>
          <a:xfrm rot="5400000">
            <a:off x="7589044" y="1081881"/>
            <a:ext cx="2011363" cy="384175"/>
          </a:xfrm>
          <a:prstGeom prst="rect">
            <a:avLst/>
          </a:prstGeom>
        </p:spPr>
        <p:txBody>
          <a:bodyPr vert="horz" rtlCol="0" anchor="ctr" anchorCtr="0"/>
          <a:lstStyle>
            <a:lvl1pPr algn="r" eaLnBrk="1" fontAlgn="auto" hangingPunct="1">
              <a:spcBef>
                <a:spcPts val="0"/>
              </a:spcBef>
              <a:spcAft>
                <a:spcPts val="0"/>
              </a:spcAft>
              <a:buFontTx/>
              <a:buNone/>
              <a:defRPr sz="12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26" name="灯片编号占位符 21"/>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lstStyle>
            <a:lvl1pPr algn="ctr">
              <a:defRPr sz="1400" b="1">
                <a:solidFill>
                  <a:srgbClr val="FFFFFF"/>
                </a:solidFill>
                <a:latin typeface="Century Schoolbook" pitchFamily="18" charset="0"/>
                <a:ea typeface="宋体" panose="02010600030101010101" pitchFamily="2" charset="-122"/>
              </a:defRPr>
            </a:lvl1pPr>
          </a:lstStyle>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27" name="页脚占位符 22"/>
          <p:cNvSpPr>
            <a:spLocks noGrp="1"/>
          </p:cNvSpPr>
          <p:nvPr>
            <p:ph type="ftr" sz="quarter" idx="3"/>
          </p:nvPr>
        </p:nvSpPr>
        <p:spPr>
          <a:xfrm rot="5400000">
            <a:off x="6989763" y="3736975"/>
            <a:ext cx="3200400" cy="365125"/>
          </a:xfrm>
          <a:prstGeom prst="rect">
            <a:avLst/>
          </a:prstGeom>
        </p:spPr>
        <p:txBody>
          <a:bodyPr vert="horz" rtlCol="0" anchor="ctr" anchorCtr="0"/>
          <a:lstStyle>
            <a:lvl1pPr algn="l" eaLnBrk="1" fontAlgn="auto" hangingPunct="1">
              <a:spcBef>
                <a:spcPts val="0"/>
              </a:spcBef>
              <a:spcAft>
                <a:spcPts val="0"/>
              </a:spcAft>
              <a:buFontTx/>
              <a:buNone/>
              <a:defRPr sz="12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split orient="vert" dir="in"/>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a:solidFill>
            <a:schemeClr val="tx1"/>
          </a:solidFill>
          <a:latin typeface="+mn-lt"/>
          <a:ea typeface="+mn-ea"/>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a:solidFill>
            <a:schemeClr val="tx1"/>
          </a:solidFill>
          <a:latin typeface="+mn-lt"/>
          <a:ea typeface="+mn-ea"/>
        </a:defRPr>
      </a:lvl4pPr>
      <a:lvl5pPr marL="1462405" indent="-182880" algn="l" rtl="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5pPr>
      <a:lvl6pPr marL="19196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8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40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12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5" name="直接连接符 1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148" name="直接连接符 17"/>
          <p:cNvSpPr/>
          <p:nvPr/>
        </p:nvSpPr>
        <p:spPr>
          <a:xfrm>
            <a:off x="8991600" y="0"/>
            <a:ext cx="0" cy="6858000"/>
          </a:xfrm>
          <a:prstGeom prst="line">
            <a:avLst/>
          </a:prstGeom>
          <a:ln w="9525" cap="flat" cmpd="sng">
            <a:solidFill>
              <a:schemeClr val="tx1"/>
            </a:solidFill>
            <a:prstDash val="solid"/>
            <a:round/>
            <a:headEnd type="none" w="med" len="med"/>
            <a:tailEnd type="none" w="med" len="med"/>
          </a:ln>
        </p:spPr>
      </p:sp>
      <p:sp>
        <p:nvSpPr>
          <p:cNvPr id="19" name="矩形 18"/>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50" name="直接连接符 19"/>
          <p:cNvSpPr/>
          <p:nvPr/>
        </p:nvSpPr>
        <p:spPr>
          <a:xfrm>
            <a:off x="8915400" y="0"/>
            <a:ext cx="0" cy="6858000"/>
          </a:xfrm>
          <a:prstGeom prst="line">
            <a:avLst/>
          </a:prstGeom>
          <a:ln w="9525" cap="flat" cmpd="sng">
            <a:solidFill>
              <a:schemeClr val="accent1"/>
            </a:solidFill>
            <a:prstDash val="solid"/>
            <a:round/>
            <a:headEnd type="none" w="med" len="med"/>
            <a:tailEnd type="none" w="med" len="med"/>
          </a:ln>
        </p:spPr>
      </p:sp>
      <p:sp>
        <p:nvSpPr>
          <p:cNvPr id="21" name="直接连接符 20"/>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152" name="直接连接符 23"/>
          <p:cNvSpPr/>
          <p:nvPr/>
        </p:nvSpPr>
        <p:spPr>
          <a:xfrm>
            <a:off x="6192838" y="0"/>
            <a:ext cx="0" cy="6858000"/>
          </a:xfrm>
          <a:prstGeom prst="line">
            <a:avLst/>
          </a:prstGeom>
          <a:ln w="12700" cap="flat" cmpd="sng">
            <a:solidFill>
              <a:schemeClr val="accent1"/>
            </a:solidFill>
            <a:prstDash val="solid"/>
            <a:round/>
            <a:headEnd type="none" w="med" len="med"/>
            <a:tailEnd type="none" w="med" len="med"/>
          </a:ln>
        </p:spPr>
      </p:sp>
      <p:sp>
        <p:nvSpPr>
          <p:cNvPr id="6153" name="标题占位符 21"/>
          <p:cNvSpPr>
            <a:spLocks noGrp="1"/>
          </p:cNvSpPr>
          <p:nvPr>
            <p:ph type="title"/>
          </p:nvPr>
        </p:nvSpPr>
        <p:spPr>
          <a:xfrm>
            <a:off x="457200" y="274638"/>
            <a:ext cx="7467600" cy="11430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6154" name="文本占位符 12"/>
          <p:cNvSpPr>
            <a:spLocks noGrp="1"/>
          </p:cNvSpPr>
          <p:nvPr>
            <p:ph type="body"/>
          </p:nvPr>
        </p:nvSpPr>
        <p:spPr>
          <a:xfrm>
            <a:off x="457200" y="1600200"/>
            <a:ext cx="7467600" cy="4873625"/>
          </a:xfrm>
          <a:prstGeom prst="rect">
            <a:avLst/>
          </a:prstGeom>
          <a:noFill/>
          <a:ln w="9525">
            <a:noFill/>
          </a:ln>
        </p:spPr>
        <p:txBody>
          <a:bodyPr anchor="t" anchorCtr="0"/>
          <a:p>
            <a:pPr lvl="0"/>
            <a:r>
              <a:rPr lang="zh-CN" altLang="en-US" dirty="0"/>
              <a:t>单击此处编辑母版文本样式</a:t>
            </a:r>
            <a:endParaRPr lang="zh-CN" altLang="en-US" dirty="0"/>
          </a:p>
          <a:p>
            <a:pPr lvl="1" indent="-273050"/>
            <a:r>
              <a:rPr lang="zh-CN" altLang="en-US" dirty="0"/>
              <a:t>第二级</a:t>
            </a:r>
            <a:endParaRPr lang="zh-CN" altLang="en-US" dirty="0"/>
          </a:p>
          <a:p>
            <a:pPr lvl="2" indent="-182245"/>
            <a:r>
              <a:rPr lang="zh-CN" altLang="en-US" dirty="0"/>
              <a:t>第三级</a:t>
            </a:r>
            <a:endParaRPr lang="zh-CN" altLang="en-US" dirty="0"/>
          </a:p>
          <a:p>
            <a:pPr lvl="3" indent="-182245"/>
            <a:r>
              <a:rPr lang="zh-CN" altLang="en-US" dirty="0"/>
              <a:t>第四级</a:t>
            </a:r>
            <a:endParaRPr lang="zh-CN" altLang="en-US" dirty="0"/>
          </a:p>
          <a:p>
            <a:pPr lvl="4" indent="-182880"/>
            <a:r>
              <a:rPr lang="zh-CN" altLang="en-US" dirty="0"/>
              <a:t>第五级</a:t>
            </a:r>
            <a:endParaRPr lang="en-US" altLang="zh-CN" dirty="0"/>
          </a:p>
        </p:txBody>
      </p:sp>
      <p:sp>
        <p:nvSpPr>
          <p:cNvPr id="25" name="日期占位符 16"/>
          <p:cNvSpPr>
            <a:spLocks noGrp="1"/>
          </p:cNvSpPr>
          <p:nvPr>
            <p:ph type="dt" sz="half" idx="2"/>
          </p:nvPr>
        </p:nvSpPr>
        <p:spPr>
          <a:xfrm rot="5400000">
            <a:off x="7589044" y="1081881"/>
            <a:ext cx="2011363" cy="384175"/>
          </a:xfrm>
          <a:prstGeom prst="rect">
            <a:avLst/>
          </a:prstGeom>
        </p:spPr>
        <p:txBody>
          <a:bodyPr vert="horz" rtlCol="0" anchor="ctr" anchorCtr="0"/>
          <a:lstStyle>
            <a:lvl1pPr algn="r" eaLnBrk="1" fontAlgn="auto" hangingPunct="1">
              <a:spcBef>
                <a:spcPts val="0"/>
              </a:spcBef>
              <a:spcAft>
                <a:spcPts val="0"/>
              </a:spcAft>
              <a:buFontTx/>
              <a:buNone/>
              <a:defRPr sz="12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26" name="灯片编号占位符 17"/>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lstStyle>
            <a:lvl1pPr algn="ctr">
              <a:defRPr sz="1400" b="1">
                <a:solidFill>
                  <a:srgbClr val="FFFFFF"/>
                </a:solidFill>
                <a:latin typeface="Century Schoolbook" pitchFamily="18" charset="0"/>
                <a:ea typeface="宋体" panose="02010600030101010101" pitchFamily="2" charset="-122"/>
              </a:defRPr>
            </a:lvl1pPr>
          </a:lstStyle>
          <a:p>
            <a:pPr lvl="0" eaLnBrk="1" fontAlgn="base" hangingPunct="1"/>
            <a:fld id="{9A0DB2DC-4C9A-4742-B13C-FB6460FD3503}" type="slidenum">
              <a:rPr lang="zh-CN" altLang="en-US" strike="noStrike" noProof="1" dirty="0">
                <a:latin typeface="Century Schoolbook" pitchFamily="18" charset="0"/>
                <a:ea typeface="宋体" panose="02010600030101010101" pitchFamily="2" charset="-122"/>
                <a:cs typeface="+mn-cs"/>
              </a:rPr>
            </a:fld>
            <a:endParaRPr lang="zh-CN" altLang="en-US" strike="noStrike" noProof="1" dirty="0"/>
          </a:p>
        </p:txBody>
      </p:sp>
      <p:sp>
        <p:nvSpPr>
          <p:cNvPr id="27" name="页脚占位符 20"/>
          <p:cNvSpPr>
            <a:spLocks noGrp="1"/>
          </p:cNvSpPr>
          <p:nvPr>
            <p:ph type="ftr" sz="quarter" idx="3"/>
          </p:nvPr>
        </p:nvSpPr>
        <p:spPr>
          <a:xfrm rot="5400000">
            <a:off x="6989763" y="3736975"/>
            <a:ext cx="3200400" cy="365125"/>
          </a:xfrm>
          <a:prstGeom prst="rect">
            <a:avLst/>
          </a:prstGeom>
        </p:spPr>
        <p:txBody>
          <a:bodyPr vert="horz" rtlCol="0" anchor="ctr" anchorCtr="0"/>
          <a:lstStyle>
            <a:lvl1pPr algn="l" eaLnBrk="1" fontAlgn="auto" hangingPunct="1">
              <a:spcBef>
                <a:spcPts val="0"/>
              </a:spcBef>
              <a:spcAft>
                <a:spcPts val="0"/>
              </a:spcAft>
              <a:buFontTx/>
              <a:buNone/>
              <a:defRPr sz="12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split orient="vert" dir="in"/>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a:solidFill>
            <a:schemeClr val="tx1"/>
          </a:solidFill>
          <a:latin typeface="+mn-lt"/>
          <a:ea typeface="+mn-ea"/>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a:solidFill>
            <a:schemeClr val="tx1"/>
          </a:solidFill>
          <a:latin typeface="+mn-lt"/>
          <a:ea typeface="+mn-ea"/>
        </a:defRPr>
      </a:lvl4pPr>
      <a:lvl5pPr marL="1462405" indent="-182880" algn="l" rtl="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5pPr>
      <a:lvl6pPr marL="19196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8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40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1205" indent="-182880" algn="l" rtl="0" fontAlgn="base">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tags" Target="../tags/tag16.xml"/><Relationship Id="rId3"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txBox="1"/>
          <p:nvPr/>
        </p:nvSpPr>
        <p:spPr>
          <a:xfrm>
            <a:off x="685800" y="2130425"/>
            <a:ext cx="7772400" cy="1470025"/>
          </a:xfrm>
          <a:prstGeom prst="rect">
            <a:avLst/>
          </a:prstGeom>
          <a:noFill/>
          <a:ln w="9525">
            <a:noFill/>
          </a:ln>
        </p:spPr>
        <p:txBody>
          <a:bodyPr anchor="t" anchorCtr="0"/>
          <a:p>
            <a:pPr eaLnBrk="0" hangingPunct="0">
              <a:buFont typeface="Wingdings" panose="05000000000000000000" pitchFamily="2" charset="2"/>
            </a:pPr>
            <a:r>
              <a:rPr lang="zh-CN" altLang="en-US" sz="3000" dirty="0">
                <a:solidFill>
                  <a:schemeClr val="tx2"/>
                </a:solidFill>
                <a:latin typeface="Century Schoolbook" pitchFamily="18" charset="0"/>
                <a:ea typeface="华文楷体" pitchFamily="2" charset="-122"/>
              </a:rPr>
              <a:t>单击此处编辑母版标题样式</a:t>
            </a:r>
            <a:endParaRPr lang="zh-CN" altLang="en-US" sz="3000" dirty="0">
              <a:solidFill>
                <a:schemeClr val="tx2"/>
              </a:solidFill>
              <a:latin typeface="Century Schoolbook" pitchFamily="18" charset="0"/>
              <a:ea typeface="华文楷体" pitchFamily="2" charset="-122"/>
            </a:endParaRPr>
          </a:p>
        </p:txBody>
      </p:sp>
      <p:sp>
        <p:nvSpPr>
          <p:cNvPr id="13314" name="副标题 2"/>
          <p:cNvSpPr txBox="1"/>
          <p:nvPr/>
        </p:nvSpPr>
        <p:spPr>
          <a:xfrm>
            <a:off x="1371600" y="3886200"/>
            <a:ext cx="6400800" cy="1752600"/>
          </a:xfrm>
          <a:prstGeom prst="rect">
            <a:avLst/>
          </a:prstGeom>
          <a:noFill/>
          <a:ln w="9525">
            <a:noFill/>
          </a:ln>
        </p:spPr>
        <p:txBody>
          <a:bodyPr anchor="t" anchorCtr="0"/>
          <a:p>
            <a:pPr algn="ctr" eaLnBrk="0" hangingPunct="0">
              <a:spcBef>
                <a:spcPts val="600"/>
              </a:spcBef>
              <a:buClr>
                <a:schemeClr val="accent1"/>
              </a:buClr>
              <a:buSzPct val="70000"/>
              <a:buFont typeface="Wingdings" panose="05000000000000000000" pitchFamily="2" charset="2"/>
            </a:pPr>
            <a:r>
              <a:rPr lang="zh-CN" altLang="en-US" sz="2400" dirty="0">
                <a:latin typeface="Century Schoolbook" pitchFamily="18" charset="0"/>
                <a:ea typeface="宋体" panose="02010600030101010101" pitchFamily="2" charset="-122"/>
              </a:rPr>
              <a:t>单击此处编辑母版副标题样式</a:t>
            </a:r>
            <a:endParaRPr lang="zh-CN" altLang="en-US" sz="2400" dirty="0">
              <a:latin typeface="Century Schoolbook" pitchFamily="18" charset="0"/>
              <a:ea typeface="宋体" panose="02010600030101010101" pitchFamily="2" charset="-122"/>
            </a:endParaRPr>
          </a:p>
        </p:txBody>
      </p:sp>
      <p:sp>
        <p:nvSpPr>
          <p:cNvPr id="9" name="矩形 8"/>
          <p:cNvSpPr/>
          <p:nvPr/>
        </p:nvSpPr>
        <p:spPr>
          <a:xfrm>
            <a:off x="0" y="0"/>
            <a:ext cx="9140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Rectangle 9"/>
          <p:cNvSpPr>
            <a:spLocks noChangeAspect="1"/>
          </p:cNvSpPr>
          <p:nvPr/>
        </p:nvSpPr>
        <p:spPr>
          <a:xfrm>
            <a:off x="0" y="1412875"/>
            <a:ext cx="9150350" cy="3425825"/>
          </a:xfrm>
          <a:prstGeom prst="rect">
            <a:avLst/>
          </a:prstGeom>
          <a:solidFill>
            <a:srgbClr val="0070C0">
              <a:alpha val="90195"/>
            </a:srgbClr>
          </a:solidFill>
          <a:ln w="9525">
            <a:noFill/>
          </a:ln>
        </p:spPr>
        <p:txBody>
          <a:bodyPr lIns="0" tIns="0" rIns="0" bIns="0" anchor="ctr" anchorCtr="0"/>
          <a:p>
            <a:pPr algn="ctr" eaLnBrk="0" hangingPunct="0">
              <a:buFont typeface="Wingdings" panose="05000000000000000000" pitchFamily="2" charset="2"/>
            </a:pPr>
            <a:endParaRPr lang="zh-CN" altLang="en-US" dirty="0">
              <a:latin typeface="Times New Roman" panose="02020603050405020304" pitchFamily="18" charset="0"/>
              <a:ea typeface="黑体" panose="02010609060101010101" pitchFamily="49" charset="-122"/>
            </a:endParaRPr>
          </a:p>
        </p:txBody>
      </p:sp>
      <p:sp>
        <p:nvSpPr>
          <p:cNvPr id="13317" name="标题 1"/>
          <p:cNvSpPr txBox="1"/>
          <p:nvPr/>
        </p:nvSpPr>
        <p:spPr>
          <a:xfrm>
            <a:off x="468313" y="2057400"/>
            <a:ext cx="8504237" cy="1816100"/>
          </a:xfrm>
          <a:prstGeom prst="rect">
            <a:avLst/>
          </a:prstGeom>
          <a:noFill/>
          <a:ln w="9525">
            <a:noFill/>
          </a:ln>
        </p:spPr>
        <p:txBody>
          <a:bodyPr anchor="t" anchorCtr="0"/>
          <a:p>
            <a:pPr algn="ctr" eaLnBrk="0" hangingPunct="0">
              <a:lnSpc>
                <a:spcPct val="150000"/>
              </a:lnSpc>
              <a:buFont typeface="Wingdings" panose="05000000000000000000" pitchFamily="2" charset="2"/>
            </a:pPr>
            <a:r>
              <a:rPr lang="en-US" altLang="zh-CN" sz="4000" b="1" dirty="0">
                <a:solidFill>
                  <a:schemeClr val="bg1"/>
                </a:solidFill>
                <a:latin typeface="微软雅黑" panose="020B0503020204020204" charset="-122"/>
                <a:ea typeface="微软雅黑" panose="020B0503020204020204" charset="-122"/>
              </a:rPr>
              <a:t>《</a:t>
            </a:r>
            <a:r>
              <a:rPr lang="zh-CN" altLang="en-US" sz="4000" b="1" dirty="0">
                <a:solidFill>
                  <a:schemeClr val="bg1"/>
                </a:solidFill>
                <a:latin typeface="微软雅黑" panose="020B0503020204020204" charset="-122"/>
                <a:ea typeface="微软雅黑" panose="020B0503020204020204" charset="-122"/>
              </a:rPr>
              <a:t>生产安全事故应急预案管理办法</a:t>
            </a:r>
            <a:r>
              <a:rPr lang="en-US" altLang="zh-CN" sz="4000" b="1" dirty="0">
                <a:solidFill>
                  <a:schemeClr val="bg1"/>
                </a:solidFill>
                <a:latin typeface="微软雅黑" panose="020B0503020204020204" charset="-122"/>
                <a:ea typeface="微软雅黑" panose="020B0503020204020204" charset="-122"/>
              </a:rPr>
              <a:t>》</a:t>
            </a:r>
            <a:endParaRPr lang="zh-CN" altLang="en-US" sz="4000" b="1" dirty="0">
              <a:solidFill>
                <a:schemeClr val="bg1"/>
              </a:solidFill>
              <a:latin typeface="微软雅黑" panose="020B0503020204020204" charset="-122"/>
              <a:ea typeface="微软雅黑" panose="020B0503020204020204" charset="-122"/>
            </a:endParaRPr>
          </a:p>
        </p:txBody>
      </p:sp>
      <p:grpSp>
        <p:nvGrpSpPr>
          <p:cNvPr id="13318" name="Group 2"/>
          <p:cNvGrpSpPr/>
          <p:nvPr/>
        </p:nvGrpSpPr>
        <p:grpSpPr>
          <a:xfrm>
            <a:off x="3059113" y="4826000"/>
            <a:ext cx="3024187" cy="1555750"/>
            <a:chOff x="608" y="1811"/>
            <a:chExt cx="4607" cy="1617"/>
          </a:xfrm>
        </p:grpSpPr>
        <p:grpSp>
          <p:nvGrpSpPr>
            <p:cNvPr id="13319" name="Group 3"/>
            <p:cNvGrpSpPr/>
            <p:nvPr/>
          </p:nvGrpSpPr>
          <p:grpSpPr>
            <a:xfrm>
              <a:off x="614" y="1819"/>
              <a:ext cx="4601" cy="1609"/>
              <a:chOff x="614" y="1819"/>
              <a:chExt cx="4601" cy="1609"/>
            </a:xfrm>
          </p:grpSpPr>
          <p:sp>
            <p:nvSpPr>
              <p:cNvPr id="13320" name="Freeform 4"/>
              <p:cNvSpPr/>
              <p:nvPr/>
            </p:nvSpPr>
            <p:spPr>
              <a:xfrm>
                <a:off x="1716" y="2764"/>
                <a:ext cx="566" cy="664"/>
              </a:xfrm>
              <a:custGeom>
                <a:avLst/>
                <a:gdLst/>
                <a:ahLst/>
                <a:cxnLst>
                  <a:cxn ang="0">
                    <a:pos x="0" y="0"/>
                  </a:cxn>
                  <a:cxn ang="0">
                    <a:pos x="0" y="0"/>
                  </a:cxn>
                  <a:cxn ang="0">
                    <a:pos x="0" y="0"/>
                  </a:cxn>
                  <a:cxn ang="0">
                    <a:pos x="0" y="1"/>
                  </a:cxn>
                  <a:cxn ang="0">
                    <a:pos x="0" y="1"/>
                  </a:cxn>
                  <a:cxn ang="0">
                    <a:pos x="0" y="1"/>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Lst>
                <a:pathLst>
                  <a:path w="1136" h="1329">
                    <a:moveTo>
                      <a:pt x="37" y="85"/>
                    </a:moveTo>
                    <a:lnTo>
                      <a:pt x="16" y="141"/>
                    </a:lnTo>
                    <a:lnTo>
                      <a:pt x="0" y="222"/>
                    </a:lnTo>
                    <a:lnTo>
                      <a:pt x="4" y="304"/>
                    </a:lnTo>
                    <a:lnTo>
                      <a:pt x="28" y="372"/>
                    </a:lnTo>
                    <a:lnTo>
                      <a:pt x="53" y="396"/>
                    </a:lnTo>
                    <a:lnTo>
                      <a:pt x="85" y="421"/>
                    </a:lnTo>
                    <a:lnTo>
                      <a:pt x="118" y="443"/>
                    </a:lnTo>
                    <a:lnTo>
                      <a:pt x="148" y="468"/>
                    </a:lnTo>
                    <a:lnTo>
                      <a:pt x="176" y="490"/>
                    </a:lnTo>
                    <a:lnTo>
                      <a:pt x="208" y="511"/>
                    </a:lnTo>
                    <a:lnTo>
                      <a:pt x="224" y="534"/>
                    </a:lnTo>
                    <a:lnTo>
                      <a:pt x="240" y="558"/>
                    </a:lnTo>
                    <a:lnTo>
                      <a:pt x="256" y="609"/>
                    </a:lnTo>
                    <a:lnTo>
                      <a:pt x="258" y="668"/>
                    </a:lnTo>
                    <a:lnTo>
                      <a:pt x="253" y="726"/>
                    </a:lnTo>
                    <a:lnTo>
                      <a:pt x="233" y="791"/>
                    </a:lnTo>
                    <a:lnTo>
                      <a:pt x="217" y="832"/>
                    </a:lnTo>
                    <a:lnTo>
                      <a:pt x="212" y="871"/>
                    </a:lnTo>
                    <a:lnTo>
                      <a:pt x="208" y="914"/>
                    </a:lnTo>
                    <a:lnTo>
                      <a:pt x="205" y="953"/>
                    </a:lnTo>
                    <a:lnTo>
                      <a:pt x="199" y="990"/>
                    </a:lnTo>
                    <a:lnTo>
                      <a:pt x="196" y="1027"/>
                    </a:lnTo>
                    <a:lnTo>
                      <a:pt x="189" y="1059"/>
                    </a:lnTo>
                    <a:lnTo>
                      <a:pt x="183" y="1084"/>
                    </a:lnTo>
                    <a:lnTo>
                      <a:pt x="167" y="1112"/>
                    </a:lnTo>
                    <a:lnTo>
                      <a:pt x="158" y="1139"/>
                    </a:lnTo>
                    <a:lnTo>
                      <a:pt x="148" y="1166"/>
                    </a:lnTo>
                    <a:lnTo>
                      <a:pt x="160" y="1196"/>
                    </a:lnTo>
                    <a:lnTo>
                      <a:pt x="176" y="1223"/>
                    </a:lnTo>
                    <a:lnTo>
                      <a:pt x="205" y="1260"/>
                    </a:lnTo>
                    <a:lnTo>
                      <a:pt x="230" y="1293"/>
                    </a:lnTo>
                    <a:lnTo>
                      <a:pt x="258" y="1313"/>
                    </a:lnTo>
                    <a:lnTo>
                      <a:pt x="278" y="1317"/>
                    </a:lnTo>
                    <a:lnTo>
                      <a:pt x="294" y="1321"/>
                    </a:lnTo>
                    <a:lnTo>
                      <a:pt x="312" y="1327"/>
                    </a:lnTo>
                    <a:lnTo>
                      <a:pt x="331" y="1327"/>
                    </a:lnTo>
                    <a:lnTo>
                      <a:pt x="353" y="1329"/>
                    </a:lnTo>
                    <a:lnTo>
                      <a:pt x="367" y="1329"/>
                    </a:lnTo>
                    <a:lnTo>
                      <a:pt x="381" y="1327"/>
                    </a:lnTo>
                    <a:lnTo>
                      <a:pt x="392" y="1323"/>
                    </a:lnTo>
                    <a:lnTo>
                      <a:pt x="392" y="1313"/>
                    </a:lnTo>
                    <a:lnTo>
                      <a:pt x="381" y="1307"/>
                    </a:lnTo>
                    <a:lnTo>
                      <a:pt x="372" y="1301"/>
                    </a:lnTo>
                    <a:lnTo>
                      <a:pt x="356" y="1288"/>
                    </a:lnTo>
                    <a:lnTo>
                      <a:pt x="340" y="1272"/>
                    </a:lnTo>
                    <a:lnTo>
                      <a:pt x="331" y="1252"/>
                    </a:lnTo>
                    <a:lnTo>
                      <a:pt x="326" y="1223"/>
                    </a:lnTo>
                    <a:lnTo>
                      <a:pt x="328" y="1188"/>
                    </a:lnTo>
                    <a:lnTo>
                      <a:pt x="340" y="1153"/>
                    </a:lnTo>
                    <a:lnTo>
                      <a:pt x="360" y="1131"/>
                    </a:lnTo>
                    <a:lnTo>
                      <a:pt x="385" y="1113"/>
                    </a:lnTo>
                    <a:lnTo>
                      <a:pt x="413" y="1096"/>
                    </a:lnTo>
                    <a:lnTo>
                      <a:pt x="445" y="1074"/>
                    </a:lnTo>
                    <a:lnTo>
                      <a:pt x="461" y="1049"/>
                    </a:lnTo>
                    <a:lnTo>
                      <a:pt x="477" y="1022"/>
                    </a:lnTo>
                    <a:lnTo>
                      <a:pt x="491" y="998"/>
                    </a:lnTo>
                    <a:lnTo>
                      <a:pt x="507" y="975"/>
                    </a:lnTo>
                    <a:lnTo>
                      <a:pt x="531" y="967"/>
                    </a:lnTo>
                    <a:lnTo>
                      <a:pt x="556" y="957"/>
                    </a:lnTo>
                    <a:lnTo>
                      <a:pt x="580" y="949"/>
                    </a:lnTo>
                    <a:lnTo>
                      <a:pt x="602" y="935"/>
                    </a:lnTo>
                    <a:lnTo>
                      <a:pt x="625" y="916"/>
                    </a:lnTo>
                    <a:lnTo>
                      <a:pt x="645" y="898"/>
                    </a:lnTo>
                    <a:lnTo>
                      <a:pt x="662" y="885"/>
                    </a:lnTo>
                    <a:lnTo>
                      <a:pt x="678" y="869"/>
                    </a:lnTo>
                    <a:lnTo>
                      <a:pt x="698" y="853"/>
                    </a:lnTo>
                    <a:lnTo>
                      <a:pt x="714" y="838"/>
                    </a:lnTo>
                    <a:lnTo>
                      <a:pt x="732" y="820"/>
                    </a:lnTo>
                    <a:lnTo>
                      <a:pt x="744" y="804"/>
                    </a:lnTo>
                    <a:lnTo>
                      <a:pt x="755" y="793"/>
                    </a:lnTo>
                    <a:lnTo>
                      <a:pt x="764" y="781"/>
                    </a:lnTo>
                    <a:lnTo>
                      <a:pt x="780" y="767"/>
                    </a:lnTo>
                    <a:lnTo>
                      <a:pt x="785" y="752"/>
                    </a:lnTo>
                    <a:lnTo>
                      <a:pt x="783" y="732"/>
                    </a:lnTo>
                    <a:lnTo>
                      <a:pt x="780" y="714"/>
                    </a:lnTo>
                    <a:lnTo>
                      <a:pt x="785" y="701"/>
                    </a:lnTo>
                    <a:lnTo>
                      <a:pt x="805" y="697"/>
                    </a:lnTo>
                    <a:lnTo>
                      <a:pt x="826" y="691"/>
                    </a:lnTo>
                    <a:lnTo>
                      <a:pt x="842" y="691"/>
                    </a:lnTo>
                    <a:lnTo>
                      <a:pt x="865" y="687"/>
                    </a:lnTo>
                    <a:lnTo>
                      <a:pt x="887" y="683"/>
                    </a:lnTo>
                    <a:lnTo>
                      <a:pt x="912" y="675"/>
                    </a:lnTo>
                    <a:lnTo>
                      <a:pt x="937" y="668"/>
                    </a:lnTo>
                    <a:lnTo>
                      <a:pt x="963" y="666"/>
                    </a:lnTo>
                    <a:lnTo>
                      <a:pt x="985" y="664"/>
                    </a:lnTo>
                    <a:lnTo>
                      <a:pt x="1004" y="652"/>
                    </a:lnTo>
                    <a:lnTo>
                      <a:pt x="1018" y="640"/>
                    </a:lnTo>
                    <a:lnTo>
                      <a:pt x="1033" y="626"/>
                    </a:lnTo>
                    <a:lnTo>
                      <a:pt x="1047" y="605"/>
                    </a:lnTo>
                    <a:lnTo>
                      <a:pt x="1067" y="570"/>
                    </a:lnTo>
                    <a:lnTo>
                      <a:pt x="1083" y="533"/>
                    </a:lnTo>
                    <a:lnTo>
                      <a:pt x="1099" y="501"/>
                    </a:lnTo>
                    <a:lnTo>
                      <a:pt x="1104" y="476"/>
                    </a:lnTo>
                    <a:lnTo>
                      <a:pt x="1116" y="450"/>
                    </a:lnTo>
                    <a:lnTo>
                      <a:pt x="1124" y="423"/>
                    </a:lnTo>
                    <a:lnTo>
                      <a:pt x="1129" y="403"/>
                    </a:lnTo>
                    <a:lnTo>
                      <a:pt x="1136" y="384"/>
                    </a:lnTo>
                    <a:lnTo>
                      <a:pt x="1129" y="358"/>
                    </a:lnTo>
                    <a:lnTo>
                      <a:pt x="1120" y="335"/>
                    </a:lnTo>
                    <a:lnTo>
                      <a:pt x="1107" y="321"/>
                    </a:lnTo>
                    <a:lnTo>
                      <a:pt x="1099" y="319"/>
                    </a:lnTo>
                    <a:lnTo>
                      <a:pt x="1083" y="312"/>
                    </a:lnTo>
                    <a:lnTo>
                      <a:pt x="1067" y="310"/>
                    </a:lnTo>
                    <a:lnTo>
                      <a:pt x="1047" y="306"/>
                    </a:lnTo>
                    <a:lnTo>
                      <a:pt x="1033" y="302"/>
                    </a:lnTo>
                    <a:lnTo>
                      <a:pt x="1013" y="292"/>
                    </a:lnTo>
                    <a:lnTo>
                      <a:pt x="1004" y="286"/>
                    </a:lnTo>
                    <a:lnTo>
                      <a:pt x="997" y="278"/>
                    </a:lnTo>
                    <a:lnTo>
                      <a:pt x="985" y="263"/>
                    </a:lnTo>
                    <a:lnTo>
                      <a:pt x="972" y="251"/>
                    </a:lnTo>
                    <a:lnTo>
                      <a:pt x="953" y="243"/>
                    </a:lnTo>
                    <a:lnTo>
                      <a:pt x="935" y="241"/>
                    </a:lnTo>
                    <a:lnTo>
                      <a:pt x="924" y="241"/>
                    </a:lnTo>
                    <a:lnTo>
                      <a:pt x="908" y="241"/>
                    </a:lnTo>
                    <a:lnTo>
                      <a:pt x="894" y="241"/>
                    </a:lnTo>
                    <a:lnTo>
                      <a:pt x="878" y="241"/>
                    </a:lnTo>
                    <a:lnTo>
                      <a:pt x="858" y="239"/>
                    </a:lnTo>
                    <a:lnTo>
                      <a:pt x="842" y="233"/>
                    </a:lnTo>
                    <a:lnTo>
                      <a:pt x="833" y="227"/>
                    </a:lnTo>
                    <a:lnTo>
                      <a:pt x="821" y="222"/>
                    </a:lnTo>
                    <a:lnTo>
                      <a:pt x="805" y="202"/>
                    </a:lnTo>
                    <a:lnTo>
                      <a:pt x="780" y="173"/>
                    </a:lnTo>
                    <a:lnTo>
                      <a:pt x="757" y="151"/>
                    </a:lnTo>
                    <a:lnTo>
                      <a:pt x="735" y="135"/>
                    </a:lnTo>
                    <a:lnTo>
                      <a:pt x="719" y="128"/>
                    </a:lnTo>
                    <a:lnTo>
                      <a:pt x="694" y="116"/>
                    </a:lnTo>
                    <a:lnTo>
                      <a:pt x="662" y="100"/>
                    </a:lnTo>
                    <a:lnTo>
                      <a:pt x="621" y="83"/>
                    </a:lnTo>
                    <a:lnTo>
                      <a:pt x="577" y="69"/>
                    </a:lnTo>
                    <a:lnTo>
                      <a:pt x="534" y="53"/>
                    </a:lnTo>
                    <a:lnTo>
                      <a:pt x="491" y="42"/>
                    </a:lnTo>
                    <a:lnTo>
                      <a:pt x="450" y="38"/>
                    </a:lnTo>
                    <a:lnTo>
                      <a:pt x="413" y="36"/>
                    </a:lnTo>
                    <a:lnTo>
                      <a:pt x="385" y="34"/>
                    </a:lnTo>
                    <a:lnTo>
                      <a:pt x="356" y="28"/>
                    </a:lnTo>
                    <a:lnTo>
                      <a:pt x="335" y="26"/>
                    </a:lnTo>
                    <a:lnTo>
                      <a:pt x="312" y="26"/>
                    </a:lnTo>
                    <a:lnTo>
                      <a:pt x="294" y="24"/>
                    </a:lnTo>
                    <a:lnTo>
                      <a:pt x="283" y="24"/>
                    </a:lnTo>
                    <a:lnTo>
                      <a:pt x="271" y="26"/>
                    </a:lnTo>
                    <a:lnTo>
                      <a:pt x="258" y="26"/>
                    </a:lnTo>
                    <a:lnTo>
                      <a:pt x="242" y="22"/>
                    </a:lnTo>
                    <a:lnTo>
                      <a:pt x="230" y="14"/>
                    </a:lnTo>
                    <a:lnTo>
                      <a:pt x="217" y="6"/>
                    </a:lnTo>
                    <a:lnTo>
                      <a:pt x="205" y="2"/>
                    </a:lnTo>
                    <a:lnTo>
                      <a:pt x="189" y="0"/>
                    </a:lnTo>
                    <a:lnTo>
                      <a:pt x="171" y="4"/>
                    </a:lnTo>
                    <a:lnTo>
                      <a:pt x="158" y="8"/>
                    </a:lnTo>
                    <a:lnTo>
                      <a:pt x="142" y="20"/>
                    </a:lnTo>
                    <a:lnTo>
                      <a:pt x="123" y="36"/>
                    </a:lnTo>
                    <a:lnTo>
                      <a:pt x="110" y="45"/>
                    </a:lnTo>
                    <a:lnTo>
                      <a:pt x="91" y="57"/>
                    </a:lnTo>
                    <a:lnTo>
                      <a:pt x="85" y="59"/>
                    </a:lnTo>
                    <a:lnTo>
                      <a:pt x="69" y="63"/>
                    </a:lnTo>
                    <a:lnTo>
                      <a:pt x="50" y="75"/>
                    </a:lnTo>
                    <a:lnTo>
                      <a:pt x="37" y="85"/>
                    </a:lnTo>
                    <a:close/>
                  </a:path>
                </a:pathLst>
              </a:custGeom>
              <a:solidFill>
                <a:srgbClr val="DDDDDD">
                  <a:alpha val="38039"/>
                </a:srgbClr>
              </a:solidFill>
              <a:ln w="9525">
                <a:noFill/>
              </a:ln>
            </p:spPr>
            <p:txBody>
              <a:bodyPr/>
              <a:p>
                <a:endParaRPr lang="zh-CN" altLang="en-US"/>
              </a:p>
            </p:txBody>
          </p:sp>
          <p:sp>
            <p:nvSpPr>
              <p:cNvPr id="13321" name="Freeform 5"/>
              <p:cNvSpPr/>
              <p:nvPr/>
            </p:nvSpPr>
            <p:spPr>
              <a:xfrm>
                <a:off x="614" y="2066"/>
                <a:ext cx="1435" cy="742"/>
              </a:xfrm>
              <a:custGeom>
                <a:avLst/>
                <a:gdLst/>
                <a:ahLst/>
                <a:cxnLst>
                  <a:cxn ang="0">
                    <a:pos x="4" y="2"/>
                  </a:cxn>
                  <a:cxn ang="0">
                    <a:pos x="4" y="2"/>
                  </a:cxn>
                  <a:cxn ang="0">
                    <a:pos x="4" y="2"/>
                  </a:cxn>
                  <a:cxn ang="0">
                    <a:pos x="4" y="2"/>
                  </a:cxn>
                  <a:cxn ang="0">
                    <a:pos x="5" y="2"/>
                  </a:cxn>
                  <a:cxn ang="0">
                    <a:pos x="5" y="2"/>
                  </a:cxn>
                  <a:cxn ang="0">
                    <a:pos x="5" y="2"/>
                  </a:cxn>
                  <a:cxn ang="0">
                    <a:pos x="5" y="2"/>
                  </a:cxn>
                  <a:cxn ang="0">
                    <a:pos x="5" y="2"/>
                  </a:cxn>
                  <a:cxn ang="0">
                    <a:pos x="4" y="2"/>
                  </a:cxn>
                  <a:cxn ang="0">
                    <a:pos x="4" y="2"/>
                  </a:cxn>
                  <a:cxn ang="0">
                    <a:pos x="4" y="2"/>
                  </a:cxn>
                  <a:cxn ang="0">
                    <a:pos x="3" y="2"/>
                  </a:cxn>
                  <a:cxn ang="0">
                    <a:pos x="3" y="2"/>
                  </a:cxn>
                  <a:cxn ang="0">
                    <a:pos x="3" y="1"/>
                  </a:cxn>
                  <a:cxn ang="0">
                    <a:pos x="3" y="1"/>
                  </a:cxn>
                  <a:cxn ang="0">
                    <a:pos x="3" y="1"/>
                  </a:cxn>
                  <a:cxn ang="0">
                    <a:pos x="2" y="0"/>
                  </a:cxn>
                  <a:cxn ang="0">
                    <a:pos x="2" y="0"/>
                  </a:cxn>
                  <a:cxn ang="0">
                    <a:pos x="2"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4" y="0"/>
                  </a:cxn>
                  <a:cxn ang="0">
                    <a:pos x="4" y="0"/>
                  </a:cxn>
                  <a:cxn ang="0">
                    <a:pos x="5" y="0"/>
                  </a:cxn>
                  <a:cxn ang="0">
                    <a:pos x="5" y="0"/>
                  </a:cxn>
                  <a:cxn ang="0">
                    <a:pos x="5" y="0"/>
                  </a:cxn>
                  <a:cxn ang="0">
                    <a:pos x="4" y="0"/>
                  </a:cxn>
                  <a:cxn ang="0">
                    <a:pos x="4" y="0"/>
                  </a:cxn>
                  <a:cxn ang="0">
                    <a:pos x="5" y="0"/>
                  </a:cxn>
                  <a:cxn ang="0">
                    <a:pos x="5" y="1"/>
                  </a:cxn>
                  <a:cxn ang="0">
                    <a:pos x="5" y="0"/>
                  </a:cxn>
                  <a:cxn ang="0">
                    <a:pos x="5" y="0"/>
                  </a:cxn>
                  <a:cxn ang="0">
                    <a:pos x="5" y="0"/>
                  </a:cxn>
                  <a:cxn ang="0">
                    <a:pos x="6" y="0"/>
                  </a:cxn>
                  <a:cxn ang="0">
                    <a:pos x="6" y="0"/>
                  </a:cxn>
                  <a:cxn ang="0">
                    <a:pos x="6" y="1"/>
                  </a:cxn>
                  <a:cxn ang="0">
                    <a:pos x="6" y="1"/>
                  </a:cxn>
                  <a:cxn ang="0">
                    <a:pos x="6" y="1"/>
                  </a:cxn>
                  <a:cxn ang="0">
                    <a:pos x="5" y="1"/>
                  </a:cxn>
                  <a:cxn ang="0">
                    <a:pos x="5" y="1"/>
                  </a:cxn>
                  <a:cxn ang="0">
                    <a:pos x="5" y="1"/>
                  </a:cxn>
                  <a:cxn ang="0">
                    <a:pos x="5" y="1"/>
                  </a:cxn>
                  <a:cxn ang="0">
                    <a:pos x="5" y="2"/>
                  </a:cxn>
                  <a:cxn ang="0">
                    <a:pos x="5" y="2"/>
                  </a:cxn>
                </a:cxnLst>
                <a:pathLst>
                  <a:path w="2870" h="1485">
                    <a:moveTo>
                      <a:pt x="2098" y="1078"/>
                    </a:moveTo>
                    <a:lnTo>
                      <a:pt x="2073" y="1080"/>
                    </a:lnTo>
                    <a:lnTo>
                      <a:pt x="2050" y="1074"/>
                    </a:lnTo>
                    <a:lnTo>
                      <a:pt x="2028" y="1068"/>
                    </a:lnTo>
                    <a:lnTo>
                      <a:pt x="2003" y="1076"/>
                    </a:lnTo>
                    <a:lnTo>
                      <a:pt x="1978" y="1091"/>
                    </a:lnTo>
                    <a:lnTo>
                      <a:pt x="1962" y="1097"/>
                    </a:lnTo>
                    <a:lnTo>
                      <a:pt x="1943" y="1103"/>
                    </a:lnTo>
                    <a:lnTo>
                      <a:pt x="1921" y="1105"/>
                    </a:lnTo>
                    <a:lnTo>
                      <a:pt x="1909" y="1105"/>
                    </a:lnTo>
                    <a:lnTo>
                      <a:pt x="1889" y="1105"/>
                    </a:lnTo>
                    <a:lnTo>
                      <a:pt x="1870" y="1105"/>
                    </a:lnTo>
                    <a:lnTo>
                      <a:pt x="1852" y="1105"/>
                    </a:lnTo>
                    <a:lnTo>
                      <a:pt x="1840" y="1113"/>
                    </a:lnTo>
                    <a:lnTo>
                      <a:pt x="1824" y="1123"/>
                    </a:lnTo>
                    <a:lnTo>
                      <a:pt x="1811" y="1140"/>
                    </a:lnTo>
                    <a:lnTo>
                      <a:pt x="1800" y="1164"/>
                    </a:lnTo>
                    <a:lnTo>
                      <a:pt x="1799" y="1193"/>
                    </a:lnTo>
                    <a:lnTo>
                      <a:pt x="1800" y="1215"/>
                    </a:lnTo>
                    <a:lnTo>
                      <a:pt x="1816" y="1234"/>
                    </a:lnTo>
                    <a:lnTo>
                      <a:pt x="1832" y="1248"/>
                    </a:lnTo>
                    <a:lnTo>
                      <a:pt x="1848" y="1260"/>
                    </a:lnTo>
                    <a:lnTo>
                      <a:pt x="1868" y="1271"/>
                    </a:lnTo>
                    <a:lnTo>
                      <a:pt x="1886" y="1275"/>
                    </a:lnTo>
                    <a:lnTo>
                      <a:pt x="1898" y="1279"/>
                    </a:lnTo>
                    <a:lnTo>
                      <a:pt x="1914" y="1279"/>
                    </a:lnTo>
                    <a:lnTo>
                      <a:pt x="1930" y="1277"/>
                    </a:lnTo>
                    <a:lnTo>
                      <a:pt x="1943" y="1273"/>
                    </a:lnTo>
                    <a:lnTo>
                      <a:pt x="1962" y="1267"/>
                    </a:lnTo>
                    <a:lnTo>
                      <a:pt x="1978" y="1258"/>
                    </a:lnTo>
                    <a:lnTo>
                      <a:pt x="1991" y="1248"/>
                    </a:lnTo>
                    <a:lnTo>
                      <a:pt x="2007" y="1240"/>
                    </a:lnTo>
                    <a:lnTo>
                      <a:pt x="2019" y="1230"/>
                    </a:lnTo>
                    <a:lnTo>
                      <a:pt x="2041" y="1228"/>
                    </a:lnTo>
                    <a:lnTo>
                      <a:pt x="2053" y="1246"/>
                    </a:lnTo>
                    <a:lnTo>
                      <a:pt x="2053" y="1271"/>
                    </a:lnTo>
                    <a:lnTo>
                      <a:pt x="2041" y="1293"/>
                    </a:lnTo>
                    <a:lnTo>
                      <a:pt x="2032" y="1308"/>
                    </a:lnTo>
                    <a:lnTo>
                      <a:pt x="2037" y="1316"/>
                    </a:lnTo>
                    <a:lnTo>
                      <a:pt x="2053" y="1324"/>
                    </a:lnTo>
                    <a:lnTo>
                      <a:pt x="2076" y="1326"/>
                    </a:lnTo>
                    <a:lnTo>
                      <a:pt x="2098" y="1330"/>
                    </a:lnTo>
                    <a:lnTo>
                      <a:pt x="2119" y="1342"/>
                    </a:lnTo>
                    <a:lnTo>
                      <a:pt x="2139" y="1357"/>
                    </a:lnTo>
                    <a:lnTo>
                      <a:pt x="2151" y="1385"/>
                    </a:lnTo>
                    <a:lnTo>
                      <a:pt x="2155" y="1406"/>
                    </a:lnTo>
                    <a:lnTo>
                      <a:pt x="2158" y="1422"/>
                    </a:lnTo>
                    <a:lnTo>
                      <a:pt x="2160" y="1438"/>
                    </a:lnTo>
                    <a:lnTo>
                      <a:pt x="2174" y="1445"/>
                    </a:lnTo>
                    <a:lnTo>
                      <a:pt x="2187" y="1451"/>
                    </a:lnTo>
                    <a:lnTo>
                      <a:pt x="2208" y="1457"/>
                    </a:lnTo>
                    <a:lnTo>
                      <a:pt x="2229" y="1459"/>
                    </a:lnTo>
                    <a:lnTo>
                      <a:pt x="2249" y="1461"/>
                    </a:lnTo>
                    <a:lnTo>
                      <a:pt x="2265" y="1461"/>
                    </a:lnTo>
                    <a:lnTo>
                      <a:pt x="2270" y="1459"/>
                    </a:lnTo>
                    <a:lnTo>
                      <a:pt x="2274" y="1459"/>
                    </a:lnTo>
                    <a:lnTo>
                      <a:pt x="2274" y="1461"/>
                    </a:lnTo>
                    <a:lnTo>
                      <a:pt x="2270" y="1467"/>
                    </a:lnTo>
                    <a:lnTo>
                      <a:pt x="2265" y="1473"/>
                    </a:lnTo>
                    <a:lnTo>
                      <a:pt x="2253" y="1483"/>
                    </a:lnTo>
                    <a:lnTo>
                      <a:pt x="2240" y="1485"/>
                    </a:lnTo>
                    <a:lnTo>
                      <a:pt x="2228" y="1485"/>
                    </a:lnTo>
                    <a:lnTo>
                      <a:pt x="2208" y="1483"/>
                    </a:lnTo>
                    <a:lnTo>
                      <a:pt x="2196" y="1483"/>
                    </a:lnTo>
                    <a:lnTo>
                      <a:pt x="2176" y="1477"/>
                    </a:lnTo>
                    <a:lnTo>
                      <a:pt x="2158" y="1473"/>
                    </a:lnTo>
                    <a:lnTo>
                      <a:pt x="2139" y="1471"/>
                    </a:lnTo>
                    <a:lnTo>
                      <a:pt x="2130" y="1467"/>
                    </a:lnTo>
                    <a:lnTo>
                      <a:pt x="2123" y="1463"/>
                    </a:lnTo>
                    <a:lnTo>
                      <a:pt x="2110" y="1459"/>
                    </a:lnTo>
                    <a:lnTo>
                      <a:pt x="2091" y="1451"/>
                    </a:lnTo>
                    <a:lnTo>
                      <a:pt x="2073" y="1441"/>
                    </a:lnTo>
                    <a:lnTo>
                      <a:pt x="2044" y="1428"/>
                    </a:lnTo>
                    <a:lnTo>
                      <a:pt x="2025" y="1416"/>
                    </a:lnTo>
                    <a:lnTo>
                      <a:pt x="2009" y="1406"/>
                    </a:lnTo>
                    <a:lnTo>
                      <a:pt x="2000" y="1395"/>
                    </a:lnTo>
                    <a:lnTo>
                      <a:pt x="1987" y="1389"/>
                    </a:lnTo>
                    <a:lnTo>
                      <a:pt x="1978" y="1381"/>
                    </a:lnTo>
                    <a:lnTo>
                      <a:pt x="1962" y="1373"/>
                    </a:lnTo>
                    <a:lnTo>
                      <a:pt x="1939" y="1367"/>
                    </a:lnTo>
                    <a:lnTo>
                      <a:pt x="1911" y="1357"/>
                    </a:lnTo>
                    <a:lnTo>
                      <a:pt x="1889" y="1353"/>
                    </a:lnTo>
                    <a:lnTo>
                      <a:pt x="1864" y="1346"/>
                    </a:lnTo>
                    <a:lnTo>
                      <a:pt x="1843" y="1342"/>
                    </a:lnTo>
                    <a:lnTo>
                      <a:pt x="1820" y="1334"/>
                    </a:lnTo>
                    <a:lnTo>
                      <a:pt x="1799" y="1328"/>
                    </a:lnTo>
                    <a:lnTo>
                      <a:pt x="1779" y="1324"/>
                    </a:lnTo>
                    <a:lnTo>
                      <a:pt x="1763" y="1318"/>
                    </a:lnTo>
                    <a:lnTo>
                      <a:pt x="1745" y="1312"/>
                    </a:lnTo>
                    <a:lnTo>
                      <a:pt x="1726" y="1308"/>
                    </a:lnTo>
                    <a:lnTo>
                      <a:pt x="1706" y="1297"/>
                    </a:lnTo>
                    <a:lnTo>
                      <a:pt x="1690" y="1287"/>
                    </a:lnTo>
                    <a:lnTo>
                      <a:pt x="1672" y="1273"/>
                    </a:lnTo>
                    <a:lnTo>
                      <a:pt x="1656" y="1260"/>
                    </a:lnTo>
                    <a:lnTo>
                      <a:pt x="1644" y="1248"/>
                    </a:lnTo>
                    <a:lnTo>
                      <a:pt x="1628" y="1238"/>
                    </a:lnTo>
                    <a:lnTo>
                      <a:pt x="1622" y="1234"/>
                    </a:lnTo>
                    <a:lnTo>
                      <a:pt x="1606" y="1222"/>
                    </a:lnTo>
                    <a:lnTo>
                      <a:pt x="1587" y="1209"/>
                    </a:lnTo>
                    <a:lnTo>
                      <a:pt x="1571" y="1195"/>
                    </a:lnTo>
                    <a:lnTo>
                      <a:pt x="1542" y="1189"/>
                    </a:lnTo>
                    <a:lnTo>
                      <a:pt x="1526" y="1187"/>
                    </a:lnTo>
                    <a:lnTo>
                      <a:pt x="1508" y="1183"/>
                    </a:lnTo>
                    <a:lnTo>
                      <a:pt x="1485" y="1177"/>
                    </a:lnTo>
                    <a:lnTo>
                      <a:pt x="1464" y="1174"/>
                    </a:lnTo>
                    <a:lnTo>
                      <a:pt x="1442" y="1164"/>
                    </a:lnTo>
                    <a:lnTo>
                      <a:pt x="1419" y="1156"/>
                    </a:lnTo>
                    <a:lnTo>
                      <a:pt x="1403" y="1146"/>
                    </a:lnTo>
                    <a:lnTo>
                      <a:pt x="1386" y="1136"/>
                    </a:lnTo>
                    <a:lnTo>
                      <a:pt x="1350" y="1113"/>
                    </a:lnTo>
                    <a:lnTo>
                      <a:pt x="1321" y="1091"/>
                    </a:lnTo>
                    <a:lnTo>
                      <a:pt x="1300" y="1068"/>
                    </a:lnTo>
                    <a:lnTo>
                      <a:pt x="1291" y="1046"/>
                    </a:lnTo>
                    <a:lnTo>
                      <a:pt x="1277" y="1027"/>
                    </a:lnTo>
                    <a:lnTo>
                      <a:pt x="1272" y="1007"/>
                    </a:lnTo>
                    <a:lnTo>
                      <a:pt x="1263" y="988"/>
                    </a:lnTo>
                    <a:lnTo>
                      <a:pt x="1248" y="970"/>
                    </a:lnTo>
                    <a:lnTo>
                      <a:pt x="1243" y="962"/>
                    </a:lnTo>
                    <a:lnTo>
                      <a:pt x="1231" y="952"/>
                    </a:lnTo>
                    <a:lnTo>
                      <a:pt x="1215" y="943"/>
                    </a:lnTo>
                    <a:lnTo>
                      <a:pt x="1195" y="929"/>
                    </a:lnTo>
                    <a:lnTo>
                      <a:pt x="1177" y="921"/>
                    </a:lnTo>
                    <a:lnTo>
                      <a:pt x="1154" y="906"/>
                    </a:lnTo>
                    <a:lnTo>
                      <a:pt x="1142" y="892"/>
                    </a:lnTo>
                    <a:lnTo>
                      <a:pt x="1126" y="876"/>
                    </a:lnTo>
                    <a:lnTo>
                      <a:pt x="1117" y="845"/>
                    </a:lnTo>
                    <a:lnTo>
                      <a:pt x="1117" y="810"/>
                    </a:lnTo>
                    <a:lnTo>
                      <a:pt x="1126" y="778"/>
                    </a:lnTo>
                    <a:lnTo>
                      <a:pt x="1136" y="759"/>
                    </a:lnTo>
                    <a:lnTo>
                      <a:pt x="1142" y="737"/>
                    </a:lnTo>
                    <a:lnTo>
                      <a:pt x="1142" y="708"/>
                    </a:lnTo>
                    <a:lnTo>
                      <a:pt x="1136" y="673"/>
                    </a:lnTo>
                    <a:lnTo>
                      <a:pt x="1126" y="640"/>
                    </a:lnTo>
                    <a:lnTo>
                      <a:pt x="1111" y="616"/>
                    </a:lnTo>
                    <a:lnTo>
                      <a:pt x="1101" y="600"/>
                    </a:lnTo>
                    <a:lnTo>
                      <a:pt x="1083" y="593"/>
                    </a:lnTo>
                    <a:lnTo>
                      <a:pt x="1056" y="579"/>
                    </a:lnTo>
                    <a:lnTo>
                      <a:pt x="1035" y="563"/>
                    </a:lnTo>
                    <a:lnTo>
                      <a:pt x="1022" y="548"/>
                    </a:lnTo>
                    <a:lnTo>
                      <a:pt x="1010" y="534"/>
                    </a:lnTo>
                    <a:lnTo>
                      <a:pt x="1003" y="514"/>
                    </a:lnTo>
                    <a:lnTo>
                      <a:pt x="987" y="497"/>
                    </a:lnTo>
                    <a:lnTo>
                      <a:pt x="965" y="481"/>
                    </a:lnTo>
                    <a:lnTo>
                      <a:pt x="940" y="475"/>
                    </a:lnTo>
                    <a:lnTo>
                      <a:pt x="915" y="475"/>
                    </a:lnTo>
                    <a:lnTo>
                      <a:pt x="905" y="477"/>
                    </a:lnTo>
                    <a:lnTo>
                      <a:pt x="887" y="475"/>
                    </a:lnTo>
                    <a:lnTo>
                      <a:pt x="871" y="469"/>
                    </a:lnTo>
                    <a:lnTo>
                      <a:pt x="855" y="463"/>
                    </a:lnTo>
                    <a:lnTo>
                      <a:pt x="834" y="460"/>
                    </a:lnTo>
                    <a:lnTo>
                      <a:pt x="814" y="452"/>
                    </a:lnTo>
                    <a:lnTo>
                      <a:pt x="794" y="446"/>
                    </a:lnTo>
                    <a:lnTo>
                      <a:pt x="782" y="442"/>
                    </a:lnTo>
                    <a:lnTo>
                      <a:pt x="753" y="432"/>
                    </a:lnTo>
                    <a:lnTo>
                      <a:pt x="739" y="426"/>
                    </a:lnTo>
                    <a:lnTo>
                      <a:pt x="720" y="418"/>
                    </a:lnTo>
                    <a:lnTo>
                      <a:pt x="695" y="413"/>
                    </a:lnTo>
                    <a:lnTo>
                      <a:pt x="679" y="413"/>
                    </a:lnTo>
                    <a:lnTo>
                      <a:pt x="666" y="411"/>
                    </a:lnTo>
                    <a:lnTo>
                      <a:pt x="650" y="413"/>
                    </a:lnTo>
                    <a:lnTo>
                      <a:pt x="631" y="413"/>
                    </a:lnTo>
                    <a:lnTo>
                      <a:pt x="615" y="413"/>
                    </a:lnTo>
                    <a:lnTo>
                      <a:pt x="597" y="411"/>
                    </a:lnTo>
                    <a:lnTo>
                      <a:pt x="577" y="407"/>
                    </a:lnTo>
                    <a:lnTo>
                      <a:pt x="559" y="401"/>
                    </a:lnTo>
                    <a:lnTo>
                      <a:pt x="540" y="393"/>
                    </a:lnTo>
                    <a:lnTo>
                      <a:pt x="527" y="387"/>
                    </a:lnTo>
                    <a:lnTo>
                      <a:pt x="508" y="385"/>
                    </a:lnTo>
                    <a:lnTo>
                      <a:pt x="490" y="383"/>
                    </a:lnTo>
                    <a:lnTo>
                      <a:pt x="474" y="383"/>
                    </a:lnTo>
                    <a:lnTo>
                      <a:pt x="451" y="383"/>
                    </a:lnTo>
                    <a:lnTo>
                      <a:pt x="426" y="385"/>
                    </a:lnTo>
                    <a:lnTo>
                      <a:pt x="401" y="387"/>
                    </a:lnTo>
                    <a:lnTo>
                      <a:pt x="372" y="393"/>
                    </a:lnTo>
                    <a:lnTo>
                      <a:pt x="347" y="407"/>
                    </a:lnTo>
                    <a:lnTo>
                      <a:pt x="331" y="420"/>
                    </a:lnTo>
                    <a:lnTo>
                      <a:pt x="310" y="436"/>
                    </a:lnTo>
                    <a:lnTo>
                      <a:pt x="290" y="450"/>
                    </a:lnTo>
                    <a:lnTo>
                      <a:pt x="269" y="463"/>
                    </a:lnTo>
                    <a:lnTo>
                      <a:pt x="246" y="475"/>
                    </a:lnTo>
                    <a:lnTo>
                      <a:pt x="221" y="475"/>
                    </a:lnTo>
                    <a:lnTo>
                      <a:pt x="196" y="465"/>
                    </a:lnTo>
                    <a:lnTo>
                      <a:pt x="180" y="458"/>
                    </a:lnTo>
                    <a:lnTo>
                      <a:pt x="171" y="446"/>
                    </a:lnTo>
                    <a:lnTo>
                      <a:pt x="148" y="432"/>
                    </a:lnTo>
                    <a:lnTo>
                      <a:pt x="127" y="418"/>
                    </a:lnTo>
                    <a:lnTo>
                      <a:pt x="118" y="393"/>
                    </a:lnTo>
                    <a:lnTo>
                      <a:pt x="118" y="362"/>
                    </a:lnTo>
                    <a:lnTo>
                      <a:pt x="130" y="325"/>
                    </a:lnTo>
                    <a:lnTo>
                      <a:pt x="139" y="303"/>
                    </a:lnTo>
                    <a:lnTo>
                      <a:pt x="132" y="287"/>
                    </a:lnTo>
                    <a:lnTo>
                      <a:pt x="123" y="282"/>
                    </a:lnTo>
                    <a:lnTo>
                      <a:pt x="104" y="276"/>
                    </a:lnTo>
                    <a:lnTo>
                      <a:pt x="86" y="274"/>
                    </a:lnTo>
                    <a:lnTo>
                      <a:pt x="61" y="268"/>
                    </a:lnTo>
                    <a:lnTo>
                      <a:pt x="34" y="264"/>
                    </a:lnTo>
                    <a:lnTo>
                      <a:pt x="13" y="254"/>
                    </a:lnTo>
                    <a:lnTo>
                      <a:pt x="0" y="244"/>
                    </a:lnTo>
                    <a:lnTo>
                      <a:pt x="0" y="227"/>
                    </a:lnTo>
                    <a:lnTo>
                      <a:pt x="9" y="205"/>
                    </a:lnTo>
                    <a:lnTo>
                      <a:pt x="29" y="182"/>
                    </a:lnTo>
                    <a:lnTo>
                      <a:pt x="54" y="162"/>
                    </a:lnTo>
                    <a:lnTo>
                      <a:pt x="79" y="139"/>
                    </a:lnTo>
                    <a:lnTo>
                      <a:pt x="104" y="121"/>
                    </a:lnTo>
                    <a:lnTo>
                      <a:pt x="130" y="111"/>
                    </a:lnTo>
                    <a:lnTo>
                      <a:pt x="152" y="100"/>
                    </a:lnTo>
                    <a:lnTo>
                      <a:pt x="171" y="88"/>
                    </a:lnTo>
                    <a:lnTo>
                      <a:pt x="193" y="76"/>
                    </a:lnTo>
                    <a:lnTo>
                      <a:pt x="217" y="64"/>
                    </a:lnTo>
                    <a:lnTo>
                      <a:pt x="253" y="57"/>
                    </a:lnTo>
                    <a:lnTo>
                      <a:pt x="299" y="53"/>
                    </a:lnTo>
                    <a:lnTo>
                      <a:pt x="360" y="53"/>
                    </a:lnTo>
                    <a:lnTo>
                      <a:pt x="435" y="57"/>
                    </a:lnTo>
                    <a:lnTo>
                      <a:pt x="474" y="72"/>
                    </a:lnTo>
                    <a:lnTo>
                      <a:pt x="502" y="82"/>
                    </a:lnTo>
                    <a:lnTo>
                      <a:pt x="527" y="90"/>
                    </a:lnTo>
                    <a:lnTo>
                      <a:pt x="549" y="96"/>
                    </a:lnTo>
                    <a:lnTo>
                      <a:pt x="568" y="98"/>
                    </a:lnTo>
                    <a:lnTo>
                      <a:pt x="584" y="102"/>
                    </a:lnTo>
                    <a:lnTo>
                      <a:pt x="602" y="104"/>
                    </a:lnTo>
                    <a:lnTo>
                      <a:pt x="618" y="109"/>
                    </a:lnTo>
                    <a:lnTo>
                      <a:pt x="641" y="113"/>
                    </a:lnTo>
                    <a:lnTo>
                      <a:pt x="670" y="115"/>
                    </a:lnTo>
                    <a:lnTo>
                      <a:pt x="704" y="117"/>
                    </a:lnTo>
                    <a:lnTo>
                      <a:pt x="745" y="121"/>
                    </a:lnTo>
                    <a:lnTo>
                      <a:pt x="782" y="127"/>
                    </a:lnTo>
                    <a:lnTo>
                      <a:pt x="818" y="127"/>
                    </a:lnTo>
                    <a:lnTo>
                      <a:pt x="850" y="127"/>
                    </a:lnTo>
                    <a:lnTo>
                      <a:pt x="871" y="127"/>
                    </a:lnTo>
                    <a:lnTo>
                      <a:pt x="892" y="121"/>
                    </a:lnTo>
                    <a:lnTo>
                      <a:pt x="921" y="121"/>
                    </a:lnTo>
                    <a:lnTo>
                      <a:pt x="956" y="121"/>
                    </a:lnTo>
                    <a:lnTo>
                      <a:pt x="990" y="121"/>
                    </a:lnTo>
                    <a:lnTo>
                      <a:pt x="1028" y="121"/>
                    </a:lnTo>
                    <a:lnTo>
                      <a:pt x="1060" y="127"/>
                    </a:lnTo>
                    <a:lnTo>
                      <a:pt x="1088" y="127"/>
                    </a:lnTo>
                    <a:lnTo>
                      <a:pt x="1108" y="127"/>
                    </a:lnTo>
                    <a:lnTo>
                      <a:pt x="1124" y="127"/>
                    </a:lnTo>
                    <a:lnTo>
                      <a:pt x="1142" y="129"/>
                    </a:lnTo>
                    <a:lnTo>
                      <a:pt x="1165" y="131"/>
                    </a:lnTo>
                    <a:lnTo>
                      <a:pt x="1183" y="133"/>
                    </a:lnTo>
                    <a:lnTo>
                      <a:pt x="1206" y="135"/>
                    </a:lnTo>
                    <a:lnTo>
                      <a:pt x="1227" y="139"/>
                    </a:lnTo>
                    <a:lnTo>
                      <a:pt x="1248" y="143"/>
                    </a:lnTo>
                    <a:lnTo>
                      <a:pt x="1268" y="149"/>
                    </a:lnTo>
                    <a:lnTo>
                      <a:pt x="1293" y="152"/>
                    </a:lnTo>
                    <a:lnTo>
                      <a:pt x="1321" y="158"/>
                    </a:lnTo>
                    <a:lnTo>
                      <a:pt x="1362" y="162"/>
                    </a:lnTo>
                    <a:lnTo>
                      <a:pt x="1403" y="166"/>
                    </a:lnTo>
                    <a:lnTo>
                      <a:pt x="1442" y="170"/>
                    </a:lnTo>
                    <a:lnTo>
                      <a:pt x="1480" y="176"/>
                    </a:lnTo>
                    <a:lnTo>
                      <a:pt x="1512" y="178"/>
                    </a:lnTo>
                    <a:lnTo>
                      <a:pt x="1533" y="178"/>
                    </a:lnTo>
                    <a:lnTo>
                      <a:pt x="1555" y="178"/>
                    </a:lnTo>
                    <a:lnTo>
                      <a:pt x="1587" y="178"/>
                    </a:lnTo>
                    <a:lnTo>
                      <a:pt x="1624" y="176"/>
                    </a:lnTo>
                    <a:lnTo>
                      <a:pt x="1669" y="172"/>
                    </a:lnTo>
                    <a:lnTo>
                      <a:pt x="1706" y="170"/>
                    </a:lnTo>
                    <a:lnTo>
                      <a:pt x="1747" y="166"/>
                    </a:lnTo>
                    <a:lnTo>
                      <a:pt x="1779" y="160"/>
                    </a:lnTo>
                    <a:lnTo>
                      <a:pt x="1811" y="152"/>
                    </a:lnTo>
                    <a:lnTo>
                      <a:pt x="1845" y="139"/>
                    </a:lnTo>
                    <a:lnTo>
                      <a:pt x="1868" y="131"/>
                    </a:lnTo>
                    <a:lnTo>
                      <a:pt x="1873" y="119"/>
                    </a:lnTo>
                    <a:lnTo>
                      <a:pt x="1877" y="111"/>
                    </a:lnTo>
                    <a:lnTo>
                      <a:pt x="1870" y="100"/>
                    </a:lnTo>
                    <a:lnTo>
                      <a:pt x="1852" y="84"/>
                    </a:lnTo>
                    <a:lnTo>
                      <a:pt x="1836" y="72"/>
                    </a:lnTo>
                    <a:lnTo>
                      <a:pt x="1820" y="62"/>
                    </a:lnTo>
                    <a:lnTo>
                      <a:pt x="1816" y="51"/>
                    </a:lnTo>
                    <a:lnTo>
                      <a:pt x="1824" y="35"/>
                    </a:lnTo>
                    <a:lnTo>
                      <a:pt x="1840" y="19"/>
                    </a:lnTo>
                    <a:lnTo>
                      <a:pt x="1852" y="4"/>
                    </a:lnTo>
                    <a:lnTo>
                      <a:pt x="1873" y="0"/>
                    </a:lnTo>
                    <a:lnTo>
                      <a:pt x="1897" y="2"/>
                    </a:lnTo>
                    <a:lnTo>
                      <a:pt x="1925" y="12"/>
                    </a:lnTo>
                    <a:lnTo>
                      <a:pt x="1953" y="17"/>
                    </a:lnTo>
                    <a:lnTo>
                      <a:pt x="1966" y="27"/>
                    </a:lnTo>
                    <a:lnTo>
                      <a:pt x="1968" y="43"/>
                    </a:lnTo>
                    <a:lnTo>
                      <a:pt x="1968" y="57"/>
                    </a:lnTo>
                    <a:lnTo>
                      <a:pt x="1968" y="70"/>
                    </a:lnTo>
                    <a:lnTo>
                      <a:pt x="1978" y="82"/>
                    </a:lnTo>
                    <a:lnTo>
                      <a:pt x="1994" y="100"/>
                    </a:lnTo>
                    <a:lnTo>
                      <a:pt x="2019" y="111"/>
                    </a:lnTo>
                    <a:lnTo>
                      <a:pt x="2053" y="115"/>
                    </a:lnTo>
                    <a:lnTo>
                      <a:pt x="2073" y="115"/>
                    </a:lnTo>
                    <a:lnTo>
                      <a:pt x="2089" y="115"/>
                    </a:lnTo>
                    <a:lnTo>
                      <a:pt x="2107" y="117"/>
                    </a:lnTo>
                    <a:lnTo>
                      <a:pt x="2126" y="119"/>
                    </a:lnTo>
                    <a:lnTo>
                      <a:pt x="2146" y="127"/>
                    </a:lnTo>
                    <a:lnTo>
                      <a:pt x="2160" y="129"/>
                    </a:lnTo>
                    <a:lnTo>
                      <a:pt x="2180" y="131"/>
                    </a:lnTo>
                    <a:lnTo>
                      <a:pt x="2199" y="133"/>
                    </a:lnTo>
                    <a:lnTo>
                      <a:pt x="2228" y="135"/>
                    </a:lnTo>
                    <a:lnTo>
                      <a:pt x="2242" y="139"/>
                    </a:lnTo>
                    <a:lnTo>
                      <a:pt x="2242" y="150"/>
                    </a:lnTo>
                    <a:lnTo>
                      <a:pt x="2240" y="162"/>
                    </a:lnTo>
                    <a:lnTo>
                      <a:pt x="2229" y="170"/>
                    </a:lnTo>
                    <a:lnTo>
                      <a:pt x="2224" y="178"/>
                    </a:lnTo>
                    <a:lnTo>
                      <a:pt x="2208" y="182"/>
                    </a:lnTo>
                    <a:lnTo>
                      <a:pt x="2196" y="186"/>
                    </a:lnTo>
                    <a:lnTo>
                      <a:pt x="2176" y="188"/>
                    </a:lnTo>
                    <a:lnTo>
                      <a:pt x="2158" y="192"/>
                    </a:lnTo>
                    <a:lnTo>
                      <a:pt x="2139" y="192"/>
                    </a:lnTo>
                    <a:lnTo>
                      <a:pt x="2123" y="194"/>
                    </a:lnTo>
                    <a:lnTo>
                      <a:pt x="2089" y="199"/>
                    </a:lnTo>
                    <a:lnTo>
                      <a:pt x="2064" y="209"/>
                    </a:lnTo>
                    <a:lnTo>
                      <a:pt x="2037" y="219"/>
                    </a:lnTo>
                    <a:lnTo>
                      <a:pt x="2016" y="233"/>
                    </a:lnTo>
                    <a:lnTo>
                      <a:pt x="1994" y="248"/>
                    </a:lnTo>
                    <a:lnTo>
                      <a:pt x="1968" y="266"/>
                    </a:lnTo>
                    <a:lnTo>
                      <a:pt x="1939" y="285"/>
                    </a:lnTo>
                    <a:lnTo>
                      <a:pt x="1914" y="313"/>
                    </a:lnTo>
                    <a:lnTo>
                      <a:pt x="1898" y="348"/>
                    </a:lnTo>
                    <a:lnTo>
                      <a:pt x="1898" y="393"/>
                    </a:lnTo>
                    <a:lnTo>
                      <a:pt x="1909" y="432"/>
                    </a:lnTo>
                    <a:lnTo>
                      <a:pt x="1914" y="462"/>
                    </a:lnTo>
                    <a:lnTo>
                      <a:pt x="1925" y="475"/>
                    </a:lnTo>
                    <a:lnTo>
                      <a:pt x="1939" y="477"/>
                    </a:lnTo>
                    <a:lnTo>
                      <a:pt x="1959" y="475"/>
                    </a:lnTo>
                    <a:lnTo>
                      <a:pt x="1978" y="475"/>
                    </a:lnTo>
                    <a:lnTo>
                      <a:pt x="2000" y="477"/>
                    </a:lnTo>
                    <a:lnTo>
                      <a:pt x="2025" y="479"/>
                    </a:lnTo>
                    <a:lnTo>
                      <a:pt x="2044" y="485"/>
                    </a:lnTo>
                    <a:lnTo>
                      <a:pt x="2066" y="495"/>
                    </a:lnTo>
                    <a:lnTo>
                      <a:pt x="2089" y="499"/>
                    </a:lnTo>
                    <a:lnTo>
                      <a:pt x="2107" y="503"/>
                    </a:lnTo>
                    <a:lnTo>
                      <a:pt x="2123" y="506"/>
                    </a:lnTo>
                    <a:lnTo>
                      <a:pt x="2139" y="506"/>
                    </a:lnTo>
                    <a:lnTo>
                      <a:pt x="2158" y="506"/>
                    </a:lnTo>
                    <a:lnTo>
                      <a:pt x="2174" y="512"/>
                    </a:lnTo>
                    <a:lnTo>
                      <a:pt x="2183" y="518"/>
                    </a:lnTo>
                    <a:lnTo>
                      <a:pt x="2187" y="532"/>
                    </a:lnTo>
                    <a:lnTo>
                      <a:pt x="2196" y="544"/>
                    </a:lnTo>
                    <a:lnTo>
                      <a:pt x="2205" y="551"/>
                    </a:lnTo>
                    <a:lnTo>
                      <a:pt x="2221" y="557"/>
                    </a:lnTo>
                    <a:lnTo>
                      <a:pt x="2240" y="559"/>
                    </a:lnTo>
                    <a:lnTo>
                      <a:pt x="2249" y="551"/>
                    </a:lnTo>
                    <a:lnTo>
                      <a:pt x="2253" y="532"/>
                    </a:lnTo>
                    <a:lnTo>
                      <a:pt x="2253" y="508"/>
                    </a:lnTo>
                    <a:lnTo>
                      <a:pt x="2246" y="485"/>
                    </a:lnTo>
                    <a:lnTo>
                      <a:pt x="2249" y="475"/>
                    </a:lnTo>
                    <a:lnTo>
                      <a:pt x="2269" y="463"/>
                    </a:lnTo>
                    <a:lnTo>
                      <a:pt x="2297" y="460"/>
                    </a:lnTo>
                    <a:lnTo>
                      <a:pt x="2322" y="450"/>
                    </a:lnTo>
                    <a:lnTo>
                      <a:pt x="2340" y="442"/>
                    </a:lnTo>
                    <a:lnTo>
                      <a:pt x="2338" y="424"/>
                    </a:lnTo>
                    <a:lnTo>
                      <a:pt x="2326" y="409"/>
                    </a:lnTo>
                    <a:lnTo>
                      <a:pt x="2302" y="397"/>
                    </a:lnTo>
                    <a:lnTo>
                      <a:pt x="2290" y="383"/>
                    </a:lnTo>
                    <a:lnTo>
                      <a:pt x="2281" y="368"/>
                    </a:lnTo>
                    <a:lnTo>
                      <a:pt x="2286" y="352"/>
                    </a:lnTo>
                    <a:lnTo>
                      <a:pt x="2294" y="334"/>
                    </a:lnTo>
                    <a:lnTo>
                      <a:pt x="2315" y="325"/>
                    </a:lnTo>
                    <a:lnTo>
                      <a:pt x="2343" y="317"/>
                    </a:lnTo>
                    <a:lnTo>
                      <a:pt x="2375" y="325"/>
                    </a:lnTo>
                    <a:lnTo>
                      <a:pt x="2395" y="332"/>
                    </a:lnTo>
                    <a:lnTo>
                      <a:pt x="2409" y="344"/>
                    </a:lnTo>
                    <a:lnTo>
                      <a:pt x="2432" y="352"/>
                    </a:lnTo>
                    <a:lnTo>
                      <a:pt x="2454" y="360"/>
                    </a:lnTo>
                    <a:lnTo>
                      <a:pt x="2470" y="366"/>
                    </a:lnTo>
                    <a:lnTo>
                      <a:pt x="2486" y="373"/>
                    </a:lnTo>
                    <a:lnTo>
                      <a:pt x="2502" y="383"/>
                    </a:lnTo>
                    <a:lnTo>
                      <a:pt x="2514" y="397"/>
                    </a:lnTo>
                    <a:lnTo>
                      <a:pt x="2530" y="407"/>
                    </a:lnTo>
                    <a:lnTo>
                      <a:pt x="2546" y="409"/>
                    </a:lnTo>
                    <a:lnTo>
                      <a:pt x="2564" y="399"/>
                    </a:lnTo>
                    <a:lnTo>
                      <a:pt x="2587" y="383"/>
                    </a:lnTo>
                    <a:lnTo>
                      <a:pt x="2602" y="368"/>
                    </a:lnTo>
                    <a:lnTo>
                      <a:pt x="2616" y="362"/>
                    </a:lnTo>
                    <a:lnTo>
                      <a:pt x="2641" y="366"/>
                    </a:lnTo>
                    <a:lnTo>
                      <a:pt x="2662" y="379"/>
                    </a:lnTo>
                    <a:lnTo>
                      <a:pt x="2678" y="399"/>
                    </a:lnTo>
                    <a:lnTo>
                      <a:pt x="2687" y="413"/>
                    </a:lnTo>
                    <a:lnTo>
                      <a:pt x="2703" y="428"/>
                    </a:lnTo>
                    <a:lnTo>
                      <a:pt x="2719" y="442"/>
                    </a:lnTo>
                    <a:lnTo>
                      <a:pt x="2741" y="460"/>
                    </a:lnTo>
                    <a:lnTo>
                      <a:pt x="2760" y="477"/>
                    </a:lnTo>
                    <a:lnTo>
                      <a:pt x="2773" y="489"/>
                    </a:lnTo>
                    <a:lnTo>
                      <a:pt x="2780" y="501"/>
                    </a:lnTo>
                    <a:lnTo>
                      <a:pt x="2781" y="514"/>
                    </a:lnTo>
                    <a:lnTo>
                      <a:pt x="2792" y="524"/>
                    </a:lnTo>
                    <a:lnTo>
                      <a:pt x="2808" y="526"/>
                    </a:lnTo>
                    <a:lnTo>
                      <a:pt x="2830" y="524"/>
                    </a:lnTo>
                    <a:lnTo>
                      <a:pt x="2849" y="522"/>
                    </a:lnTo>
                    <a:lnTo>
                      <a:pt x="2863" y="524"/>
                    </a:lnTo>
                    <a:lnTo>
                      <a:pt x="2870" y="534"/>
                    </a:lnTo>
                    <a:lnTo>
                      <a:pt x="2867" y="553"/>
                    </a:lnTo>
                    <a:lnTo>
                      <a:pt x="2854" y="577"/>
                    </a:lnTo>
                    <a:lnTo>
                      <a:pt x="2838" y="595"/>
                    </a:lnTo>
                    <a:lnTo>
                      <a:pt x="2821" y="600"/>
                    </a:lnTo>
                    <a:lnTo>
                      <a:pt x="2797" y="604"/>
                    </a:lnTo>
                    <a:lnTo>
                      <a:pt x="2773" y="606"/>
                    </a:lnTo>
                    <a:lnTo>
                      <a:pt x="2751" y="610"/>
                    </a:lnTo>
                    <a:lnTo>
                      <a:pt x="2732" y="612"/>
                    </a:lnTo>
                    <a:lnTo>
                      <a:pt x="2712" y="614"/>
                    </a:lnTo>
                    <a:lnTo>
                      <a:pt x="2700" y="618"/>
                    </a:lnTo>
                    <a:lnTo>
                      <a:pt x="2694" y="632"/>
                    </a:lnTo>
                    <a:lnTo>
                      <a:pt x="2694" y="649"/>
                    </a:lnTo>
                    <a:lnTo>
                      <a:pt x="2698" y="669"/>
                    </a:lnTo>
                    <a:lnTo>
                      <a:pt x="2700" y="690"/>
                    </a:lnTo>
                    <a:lnTo>
                      <a:pt x="2694" y="708"/>
                    </a:lnTo>
                    <a:lnTo>
                      <a:pt x="2669" y="726"/>
                    </a:lnTo>
                    <a:lnTo>
                      <a:pt x="2634" y="737"/>
                    </a:lnTo>
                    <a:lnTo>
                      <a:pt x="2605" y="745"/>
                    </a:lnTo>
                    <a:lnTo>
                      <a:pt x="2584" y="751"/>
                    </a:lnTo>
                    <a:lnTo>
                      <a:pt x="2561" y="765"/>
                    </a:lnTo>
                    <a:lnTo>
                      <a:pt x="2539" y="778"/>
                    </a:lnTo>
                    <a:lnTo>
                      <a:pt x="2530" y="796"/>
                    </a:lnTo>
                    <a:lnTo>
                      <a:pt x="2518" y="812"/>
                    </a:lnTo>
                    <a:lnTo>
                      <a:pt x="2507" y="825"/>
                    </a:lnTo>
                    <a:lnTo>
                      <a:pt x="2489" y="831"/>
                    </a:lnTo>
                    <a:lnTo>
                      <a:pt x="2470" y="845"/>
                    </a:lnTo>
                    <a:lnTo>
                      <a:pt x="2454" y="855"/>
                    </a:lnTo>
                    <a:lnTo>
                      <a:pt x="2438" y="857"/>
                    </a:lnTo>
                    <a:lnTo>
                      <a:pt x="2420" y="861"/>
                    </a:lnTo>
                    <a:lnTo>
                      <a:pt x="2397" y="866"/>
                    </a:lnTo>
                    <a:lnTo>
                      <a:pt x="2384" y="876"/>
                    </a:lnTo>
                    <a:lnTo>
                      <a:pt x="2384" y="888"/>
                    </a:lnTo>
                    <a:lnTo>
                      <a:pt x="2384" y="898"/>
                    </a:lnTo>
                    <a:lnTo>
                      <a:pt x="2379" y="909"/>
                    </a:lnTo>
                    <a:lnTo>
                      <a:pt x="2372" y="925"/>
                    </a:lnTo>
                    <a:lnTo>
                      <a:pt x="2368" y="941"/>
                    </a:lnTo>
                    <a:lnTo>
                      <a:pt x="2363" y="958"/>
                    </a:lnTo>
                    <a:lnTo>
                      <a:pt x="2351" y="972"/>
                    </a:lnTo>
                    <a:lnTo>
                      <a:pt x="2343" y="986"/>
                    </a:lnTo>
                    <a:lnTo>
                      <a:pt x="2343" y="996"/>
                    </a:lnTo>
                    <a:lnTo>
                      <a:pt x="2340" y="1003"/>
                    </a:lnTo>
                    <a:lnTo>
                      <a:pt x="2322" y="1005"/>
                    </a:lnTo>
                    <a:lnTo>
                      <a:pt x="2299" y="1007"/>
                    </a:lnTo>
                    <a:lnTo>
                      <a:pt x="2286" y="1009"/>
                    </a:lnTo>
                    <a:lnTo>
                      <a:pt x="2274" y="1019"/>
                    </a:lnTo>
                    <a:lnTo>
                      <a:pt x="2265" y="1037"/>
                    </a:lnTo>
                    <a:lnTo>
                      <a:pt x="2269" y="1068"/>
                    </a:lnTo>
                    <a:lnTo>
                      <a:pt x="2278" y="1107"/>
                    </a:lnTo>
                    <a:lnTo>
                      <a:pt x="2281" y="1144"/>
                    </a:lnTo>
                    <a:lnTo>
                      <a:pt x="2265" y="1160"/>
                    </a:lnTo>
                    <a:lnTo>
                      <a:pt x="2242" y="1158"/>
                    </a:lnTo>
                    <a:lnTo>
                      <a:pt x="2224" y="1154"/>
                    </a:lnTo>
                    <a:lnTo>
                      <a:pt x="2212" y="1142"/>
                    </a:lnTo>
                    <a:lnTo>
                      <a:pt x="2201" y="1130"/>
                    </a:lnTo>
                    <a:lnTo>
                      <a:pt x="2192" y="1115"/>
                    </a:lnTo>
                    <a:lnTo>
                      <a:pt x="2183" y="1097"/>
                    </a:lnTo>
                    <a:lnTo>
                      <a:pt x="2176" y="1082"/>
                    </a:lnTo>
                    <a:lnTo>
                      <a:pt x="2174" y="1078"/>
                    </a:lnTo>
                    <a:lnTo>
                      <a:pt x="2167" y="1078"/>
                    </a:lnTo>
                    <a:lnTo>
                      <a:pt x="2146" y="1076"/>
                    </a:lnTo>
                    <a:lnTo>
                      <a:pt x="2119" y="1076"/>
                    </a:lnTo>
                    <a:lnTo>
                      <a:pt x="2098" y="1078"/>
                    </a:lnTo>
                    <a:close/>
                  </a:path>
                </a:pathLst>
              </a:custGeom>
              <a:solidFill>
                <a:srgbClr val="DDDDDD">
                  <a:alpha val="38039"/>
                </a:srgbClr>
              </a:solidFill>
              <a:ln w="9525">
                <a:noFill/>
              </a:ln>
            </p:spPr>
            <p:txBody>
              <a:bodyPr/>
              <a:p>
                <a:endParaRPr lang="zh-CN" altLang="en-US"/>
              </a:p>
            </p:txBody>
          </p:sp>
          <p:sp>
            <p:nvSpPr>
              <p:cNvPr id="13322" name="Freeform 6"/>
              <p:cNvSpPr/>
              <p:nvPr/>
            </p:nvSpPr>
            <p:spPr>
              <a:xfrm>
                <a:off x="1645" y="2035"/>
                <a:ext cx="347" cy="18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95" h="380">
                    <a:moveTo>
                      <a:pt x="32" y="12"/>
                    </a:moveTo>
                    <a:lnTo>
                      <a:pt x="46" y="6"/>
                    </a:lnTo>
                    <a:lnTo>
                      <a:pt x="66" y="0"/>
                    </a:lnTo>
                    <a:lnTo>
                      <a:pt x="86" y="0"/>
                    </a:lnTo>
                    <a:lnTo>
                      <a:pt x="100" y="0"/>
                    </a:lnTo>
                    <a:lnTo>
                      <a:pt x="119" y="4"/>
                    </a:lnTo>
                    <a:lnTo>
                      <a:pt x="139" y="6"/>
                    </a:lnTo>
                    <a:lnTo>
                      <a:pt x="157" y="8"/>
                    </a:lnTo>
                    <a:lnTo>
                      <a:pt x="180" y="14"/>
                    </a:lnTo>
                    <a:lnTo>
                      <a:pt x="198" y="18"/>
                    </a:lnTo>
                    <a:lnTo>
                      <a:pt x="221" y="24"/>
                    </a:lnTo>
                    <a:lnTo>
                      <a:pt x="246" y="28"/>
                    </a:lnTo>
                    <a:lnTo>
                      <a:pt x="274" y="34"/>
                    </a:lnTo>
                    <a:lnTo>
                      <a:pt x="292" y="41"/>
                    </a:lnTo>
                    <a:lnTo>
                      <a:pt x="313" y="45"/>
                    </a:lnTo>
                    <a:lnTo>
                      <a:pt x="337" y="51"/>
                    </a:lnTo>
                    <a:lnTo>
                      <a:pt x="353" y="55"/>
                    </a:lnTo>
                    <a:lnTo>
                      <a:pt x="370" y="57"/>
                    </a:lnTo>
                    <a:lnTo>
                      <a:pt x="395" y="61"/>
                    </a:lnTo>
                    <a:lnTo>
                      <a:pt x="420" y="65"/>
                    </a:lnTo>
                    <a:lnTo>
                      <a:pt x="449" y="75"/>
                    </a:lnTo>
                    <a:lnTo>
                      <a:pt x="477" y="82"/>
                    </a:lnTo>
                    <a:lnTo>
                      <a:pt x="506" y="92"/>
                    </a:lnTo>
                    <a:lnTo>
                      <a:pt x="527" y="106"/>
                    </a:lnTo>
                    <a:lnTo>
                      <a:pt x="547" y="114"/>
                    </a:lnTo>
                    <a:lnTo>
                      <a:pt x="572" y="141"/>
                    </a:lnTo>
                    <a:lnTo>
                      <a:pt x="595" y="178"/>
                    </a:lnTo>
                    <a:lnTo>
                      <a:pt x="613" y="212"/>
                    </a:lnTo>
                    <a:lnTo>
                      <a:pt x="632" y="229"/>
                    </a:lnTo>
                    <a:lnTo>
                      <a:pt x="648" y="241"/>
                    </a:lnTo>
                    <a:lnTo>
                      <a:pt x="662" y="258"/>
                    </a:lnTo>
                    <a:lnTo>
                      <a:pt x="670" y="278"/>
                    </a:lnTo>
                    <a:lnTo>
                      <a:pt x="673" y="298"/>
                    </a:lnTo>
                    <a:lnTo>
                      <a:pt x="673" y="315"/>
                    </a:lnTo>
                    <a:lnTo>
                      <a:pt x="682" y="329"/>
                    </a:lnTo>
                    <a:lnTo>
                      <a:pt x="687" y="343"/>
                    </a:lnTo>
                    <a:lnTo>
                      <a:pt x="695" y="356"/>
                    </a:lnTo>
                    <a:lnTo>
                      <a:pt x="691" y="362"/>
                    </a:lnTo>
                    <a:lnTo>
                      <a:pt x="679" y="372"/>
                    </a:lnTo>
                    <a:lnTo>
                      <a:pt x="661" y="376"/>
                    </a:lnTo>
                    <a:lnTo>
                      <a:pt x="634" y="378"/>
                    </a:lnTo>
                    <a:lnTo>
                      <a:pt x="609" y="380"/>
                    </a:lnTo>
                    <a:lnTo>
                      <a:pt x="584" y="378"/>
                    </a:lnTo>
                    <a:lnTo>
                      <a:pt x="559" y="372"/>
                    </a:lnTo>
                    <a:lnTo>
                      <a:pt x="541" y="360"/>
                    </a:lnTo>
                    <a:lnTo>
                      <a:pt x="522" y="347"/>
                    </a:lnTo>
                    <a:lnTo>
                      <a:pt x="502" y="337"/>
                    </a:lnTo>
                    <a:lnTo>
                      <a:pt x="481" y="325"/>
                    </a:lnTo>
                    <a:lnTo>
                      <a:pt x="459" y="315"/>
                    </a:lnTo>
                    <a:lnTo>
                      <a:pt x="440" y="307"/>
                    </a:lnTo>
                    <a:lnTo>
                      <a:pt x="419" y="300"/>
                    </a:lnTo>
                    <a:lnTo>
                      <a:pt x="395" y="298"/>
                    </a:lnTo>
                    <a:lnTo>
                      <a:pt x="378" y="296"/>
                    </a:lnTo>
                    <a:lnTo>
                      <a:pt x="340" y="290"/>
                    </a:lnTo>
                    <a:lnTo>
                      <a:pt x="308" y="274"/>
                    </a:lnTo>
                    <a:lnTo>
                      <a:pt x="289" y="260"/>
                    </a:lnTo>
                    <a:lnTo>
                      <a:pt x="289" y="243"/>
                    </a:lnTo>
                    <a:lnTo>
                      <a:pt x="299" y="239"/>
                    </a:lnTo>
                    <a:lnTo>
                      <a:pt x="312" y="231"/>
                    </a:lnTo>
                    <a:lnTo>
                      <a:pt x="328" y="229"/>
                    </a:lnTo>
                    <a:lnTo>
                      <a:pt x="346" y="229"/>
                    </a:lnTo>
                    <a:lnTo>
                      <a:pt x="358" y="227"/>
                    </a:lnTo>
                    <a:lnTo>
                      <a:pt x="378" y="227"/>
                    </a:lnTo>
                    <a:lnTo>
                      <a:pt x="394" y="227"/>
                    </a:lnTo>
                    <a:lnTo>
                      <a:pt x="406" y="225"/>
                    </a:lnTo>
                    <a:lnTo>
                      <a:pt x="411" y="212"/>
                    </a:lnTo>
                    <a:lnTo>
                      <a:pt x="399" y="192"/>
                    </a:lnTo>
                    <a:lnTo>
                      <a:pt x="374" y="172"/>
                    </a:lnTo>
                    <a:lnTo>
                      <a:pt x="349" y="157"/>
                    </a:lnTo>
                    <a:lnTo>
                      <a:pt x="333" y="151"/>
                    </a:lnTo>
                    <a:lnTo>
                      <a:pt x="308" y="149"/>
                    </a:lnTo>
                    <a:lnTo>
                      <a:pt x="280" y="141"/>
                    </a:lnTo>
                    <a:lnTo>
                      <a:pt x="246" y="137"/>
                    </a:lnTo>
                    <a:lnTo>
                      <a:pt x="210" y="131"/>
                    </a:lnTo>
                    <a:lnTo>
                      <a:pt x="180" y="127"/>
                    </a:lnTo>
                    <a:lnTo>
                      <a:pt x="148" y="122"/>
                    </a:lnTo>
                    <a:lnTo>
                      <a:pt x="123" y="116"/>
                    </a:lnTo>
                    <a:lnTo>
                      <a:pt x="100" y="110"/>
                    </a:lnTo>
                    <a:lnTo>
                      <a:pt x="75" y="100"/>
                    </a:lnTo>
                    <a:lnTo>
                      <a:pt x="46" y="90"/>
                    </a:lnTo>
                    <a:lnTo>
                      <a:pt x="25" y="75"/>
                    </a:lnTo>
                    <a:lnTo>
                      <a:pt x="7" y="59"/>
                    </a:lnTo>
                    <a:lnTo>
                      <a:pt x="0" y="43"/>
                    </a:lnTo>
                    <a:lnTo>
                      <a:pt x="7" y="26"/>
                    </a:lnTo>
                    <a:lnTo>
                      <a:pt x="32" y="12"/>
                    </a:lnTo>
                    <a:close/>
                  </a:path>
                </a:pathLst>
              </a:custGeom>
              <a:solidFill>
                <a:srgbClr val="DDDDDD">
                  <a:alpha val="38039"/>
                </a:srgbClr>
              </a:solidFill>
              <a:ln w="9525">
                <a:noFill/>
              </a:ln>
            </p:spPr>
            <p:txBody>
              <a:bodyPr/>
              <a:p>
                <a:endParaRPr lang="zh-CN" altLang="en-US"/>
              </a:p>
            </p:txBody>
          </p:sp>
          <p:sp>
            <p:nvSpPr>
              <p:cNvPr id="13323" name="Freeform 7"/>
              <p:cNvSpPr/>
              <p:nvPr/>
            </p:nvSpPr>
            <p:spPr>
              <a:xfrm>
                <a:off x="1863" y="1819"/>
                <a:ext cx="717" cy="405"/>
              </a:xfrm>
              <a:custGeom>
                <a:avLst/>
                <a:gdLst/>
                <a:ahLst/>
                <a:cxnLst>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3" y="2"/>
                  </a:cxn>
                  <a:cxn ang="0">
                    <a:pos x="3"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0"/>
                  </a:cxn>
                  <a:cxn ang="0">
                    <a:pos x="2" y="1"/>
                  </a:cxn>
                  <a:cxn ang="0">
                    <a:pos x="2" y="1"/>
                  </a:cxn>
                  <a:cxn ang="0">
                    <a:pos x="2" y="1"/>
                  </a:cxn>
                  <a:cxn ang="0">
                    <a:pos x="2" y="1"/>
                  </a:cxn>
                  <a:cxn ang="0">
                    <a:pos x="2" y="1"/>
                  </a:cxn>
                  <a:cxn ang="0">
                    <a:pos x="2" y="1"/>
                  </a:cxn>
                  <a:cxn ang="0">
                    <a:pos x="2" y="1"/>
                  </a:cxn>
                  <a:cxn ang="0">
                    <a:pos x="1" y="1"/>
                  </a:cxn>
                  <a:cxn ang="0">
                    <a:pos x="1" y="1"/>
                  </a:cxn>
                  <a:cxn ang="0">
                    <a:pos x="1" y="1"/>
                  </a:cxn>
                </a:cxnLst>
                <a:pathLst>
                  <a:path w="1425" h="810">
                    <a:moveTo>
                      <a:pt x="326" y="113"/>
                    </a:moveTo>
                    <a:lnTo>
                      <a:pt x="307" y="115"/>
                    </a:lnTo>
                    <a:lnTo>
                      <a:pt x="294" y="117"/>
                    </a:lnTo>
                    <a:lnTo>
                      <a:pt x="278" y="115"/>
                    </a:lnTo>
                    <a:lnTo>
                      <a:pt x="266" y="115"/>
                    </a:lnTo>
                    <a:lnTo>
                      <a:pt x="250" y="115"/>
                    </a:lnTo>
                    <a:lnTo>
                      <a:pt x="235" y="117"/>
                    </a:lnTo>
                    <a:lnTo>
                      <a:pt x="219" y="127"/>
                    </a:lnTo>
                    <a:lnTo>
                      <a:pt x="200" y="135"/>
                    </a:lnTo>
                    <a:lnTo>
                      <a:pt x="171" y="162"/>
                    </a:lnTo>
                    <a:lnTo>
                      <a:pt x="152" y="186"/>
                    </a:lnTo>
                    <a:lnTo>
                      <a:pt x="134" y="207"/>
                    </a:lnTo>
                    <a:lnTo>
                      <a:pt x="107" y="219"/>
                    </a:lnTo>
                    <a:lnTo>
                      <a:pt x="89" y="229"/>
                    </a:lnTo>
                    <a:lnTo>
                      <a:pt x="73" y="233"/>
                    </a:lnTo>
                    <a:lnTo>
                      <a:pt x="50" y="242"/>
                    </a:lnTo>
                    <a:lnTo>
                      <a:pt x="32" y="248"/>
                    </a:lnTo>
                    <a:lnTo>
                      <a:pt x="13" y="256"/>
                    </a:lnTo>
                    <a:lnTo>
                      <a:pt x="4" y="264"/>
                    </a:lnTo>
                    <a:lnTo>
                      <a:pt x="0" y="272"/>
                    </a:lnTo>
                    <a:lnTo>
                      <a:pt x="4" y="278"/>
                    </a:lnTo>
                    <a:lnTo>
                      <a:pt x="20" y="289"/>
                    </a:lnTo>
                    <a:lnTo>
                      <a:pt x="36" y="293"/>
                    </a:lnTo>
                    <a:lnTo>
                      <a:pt x="45" y="301"/>
                    </a:lnTo>
                    <a:lnTo>
                      <a:pt x="57" y="311"/>
                    </a:lnTo>
                    <a:lnTo>
                      <a:pt x="64" y="327"/>
                    </a:lnTo>
                    <a:lnTo>
                      <a:pt x="82" y="342"/>
                    </a:lnTo>
                    <a:lnTo>
                      <a:pt x="105" y="348"/>
                    </a:lnTo>
                    <a:lnTo>
                      <a:pt x="134" y="340"/>
                    </a:lnTo>
                    <a:lnTo>
                      <a:pt x="162" y="325"/>
                    </a:lnTo>
                    <a:lnTo>
                      <a:pt x="184" y="315"/>
                    </a:lnTo>
                    <a:lnTo>
                      <a:pt x="209" y="313"/>
                    </a:lnTo>
                    <a:lnTo>
                      <a:pt x="235" y="311"/>
                    </a:lnTo>
                    <a:lnTo>
                      <a:pt x="253" y="307"/>
                    </a:lnTo>
                    <a:lnTo>
                      <a:pt x="269" y="303"/>
                    </a:lnTo>
                    <a:lnTo>
                      <a:pt x="278" y="303"/>
                    </a:lnTo>
                    <a:lnTo>
                      <a:pt x="292" y="313"/>
                    </a:lnTo>
                    <a:lnTo>
                      <a:pt x="307" y="331"/>
                    </a:lnTo>
                    <a:lnTo>
                      <a:pt x="330" y="348"/>
                    </a:lnTo>
                    <a:lnTo>
                      <a:pt x="349" y="360"/>
                    </a:lnTo>
                    <a:lnTo>
                      <a:pt x="355" y="364"/>
                    </a:lnTo>
                    <a:lnTo>
                      <a:pt x="355" y="368"/>
                    </a:lnTo>
                    <a:lnTo>
                      <a:pt x="355" y="379"/>
                    </a:lnTo>
                    <a:lnTo>
                      <a:pt x="355" y="393"/>
                    </a:lnTo>
                    <a:lnTo>
                      <a:pt x="362" y="407"/>
                    </a:lnTo>
                    <a:lnTo>
                      <a:pt x="367" y="422"/>
                    </a:lnTo>
                    <a:lnTo>
                      <a:pt x="387" y="438"/>
                    </a:lnTo>
                    <a:lnTo>
                      <a:pt x="412" y="450"/>
                    </a:lnTo>
                    <a:lnTo>
                      <a:pt x="435" y="465"/>
                    </a:lnTo>
                    <a:lnTo>
                      <a:pt x="447" y="481"/>
                    </a:lnTo>
                    <a:lnTo>
                      <a:pt x="456" y="495"/>
                    </a:lnTo>
                    <a:lnTo>
                      <a:pt x="460" y="512"/>
                    </a:lnTo>
                    <a:lnTo>
                      <a:pt x="463" y="532"/>
                    </a:lnTo>
                    <a:lnTo>
                      <a:pt x="465" y="557"/>
                    </a:lnTo>
                    <a:lnTo>
                      <a:pt x="469" y="583"/>
                    </a:lnTo>
                    <a:lnTo>
                      <a:pt x="469" y="610"/>
                    </a:lnTo>
                    <a:lnTo>
                      <a:pt x="465" y="624"/>
                    </a:lnTo>
                    <a:lnTo>
                      <a:pt x="456" y="640"/>
                    </a:lnTo>
                    <a:lnTo>
                      <a:pt x="444" y="655"/>
                    </a:lnTo>
                    <a:lnTo>
                      <a:pt x="437" y="671"/>
                    </a:lnTo>
                    <a:lnTo>
                      <a:pt x="435" y="687"/>
                    </a:lnTo>
                    <a:lnTo>
                      <a:pt x="437" y="696"/>
                    </a:lnTo>
                    <a:lnTo>
                      <a:pt x="447" y="706"/>
                    </a:lnTo>
                    <a:lnTo>
                      <a:pt x="460" y="710"/>
                    </a:lnTo>
                    <a:lnTo>
                      <a:pt x="465" y="720"/>
                    </a:lnTo>
                    <a:lnTo>
                      <a:pt x="469" y="735"/>
                    </a:lnTo>
                    <a:lnTo>
                      <a:pt x="472" y="749"/>
                    </a:lnTo>
                    <a:lnTo>
                      <a:pt x="485" y="765"/>
                    </a:lnTo>
                    <a:lnTo>
                      <a:pt x="497" y="777"/>
                    </a:lnTo>
                    <a:lnTo>
                      <a:pt x="513" y="782"/>
                    </a:lnTo>
                    <a:lnTo>
                      <a:pt x="533" y="790"/>
                    </a:lnTo>
                    <a:lnTo>
                      <a:pt x="554" y="796"/>
                    </a:lnTo>
                    <a:lnTo>
                      <a:pt x="579" y="806"/>
                    </a:lnTo>
                    <a:lnTo>
                      <a:pt x="606" y="810"/>
                    </a:lnTo>
                    <a:lnTo>
                      <a:pt x="627" y="810"/>
                    </a:lnTo>
                    <a:lnTo>
                      <a:pt x="643" y="810"/>
                    </a:lnTo>
                    <a:lnTo>
                      <a:pt x="659" y="804"/>
                    </a:lnTo>
                    <a:lnTo>
                      <a:pt x="672" y="792"/>
                    </a:lnTo>
                    <a:lnTo>
                      <a:pt x="684" y="778"/>
                    </a:lnTo>
                    <a:lnTo>
                      <a:pt x="705" y="769"/>
                    </a:lnTo>
                    <a:lnTo>
                      <a:pt x="729" y="755"/>
                    </a:lnTo>
                    <a:lnTo>
                      <a:pt x="750" y="739"/>
                    </a:lnTo>
                    <a:lnTo>
                      <a:pt x="773" y="726"/>
                    </a:lnTo>
                    <a:lnTo>
                      <a:pt x="794" y="712"/>
                    </a:lnTo>
                    <a:lnTo>
                      <a:pt x="810" y="698"/>
                    </a:lnTo>
                    <a:lnTo>
                      <a:pt x="827" y="688"/>
                    </a:lnTo>
                    <a:lnTo>
                      <a:pt x="843" y="675"/>
                    </a:lnTo>
                    <a:lnTo>
                      <a:pt x="855" y="659"/>
                    </a:lnTo>
                    <a:lnTo>
                      <a:pt x="871" y="643"/>
                    </a:lnTo>
                    <a:lnTo>
                      <a:pt x="883" y="630"/>
                    </a:lnTo>
                    <a:lnTo>
                      <a:pt x="900" y="616"/>
                    </a:lnTo>
                    <a:lnTo>
                      <a:pt x="919" y="606"/>
                    </a:lnTo>
                    <a:lnTo>
                      <a:pt x="937" y="602"/>
                    </a:lnTo>
                    <a:lnTo>
                      <a:pt x="953" y="599"/>
                    </a:lnTo>
                    <a:lnTo>
                      <a:pt x="976" y="597"/>
                    </a:lnTo>
                    <a:lnTo>
                      <a:pt x="994" y="595"/>
                    </a:lnTo>
                    <a:lnTo>
                      <a:pt x="1013" y="593"/>
                    </a:lnTo>
                    <a:lnTo>
                      <a:pt x="1026" y="591"/>
                    </a:lnTo>
                    <a:lnTo>
                      <a:pt x="1046" y="583"/>
                    </a:lnTo>
                    <a:lnTo>
                      <a:pt x="1062" y="579"/>
                    </a:lnTo>
                    <a:lnTo>
                      <a:pt x="1070" y="575"/>
                    </a:lnTo>
                    <a:lnTo>
                      <a:pt x="1092" y="563"/>
                    </a:lnTo>
                    <a:lnTo>
                      <a:pt x="1111" y="557"/>
                    </a:lnTo>
                    <a:lnTo>
                      <a:pt x="1127" y="548"/>
                    </a:lnTo>
                    <a:lnTo>
                      <a:pt x="1147" y="542"/>
                    </a:lnTo>
                    <a:lnTo>
                      <a:pt x="1165" y="532"/>
                    </a:lnTo>
                    <a:lnTo>
                      <a:pt x="1181" y="520"/>
                    </a:lnTo>
                    <a:lnTo>
                      <a:pt x="1190" y="509"/>
                    </a:lnTo>
                    <a:lnTo>
                      <a:pt x="1190" y="499"/>
                    </a:lnTo>
                    <a:lnTo>
                      <a:pt x="1184" y="493"/>
                    </a:lnTo>
                    <a:lnTo>
                      <a:pt x="1168" y="483"/>
                    </a:lnTo>
                    <a:lnTo>
                      <a:pt x="1156" y="477"/>
                    </a:lnTo>
                    <a:lnTo>
                      <a:pt x="1143" y="475"/>
                    </a:lnTo>
                    <a:lnTo>
                      <a:pt x="1131" y="471"/>
                    </a:lnTo>
                    <a:lnTo>
                      <a:pt x="1108" y="465"/>
                    </a:lnTo>
                    <a:lnTo>
                      <a:pt x="1092" y="462"/>
                    </a:lnTo>
                    <a:lnTo>
                      <a:pt x="1092" y="448"/>
                    </a:lnTo>
                    <a:lnTo>
                      <a:pt x="1104" y="432"/>
                    </a:lnTo>
                    <a:lnTo>
                      <a:pt x="1115" y="419"/>
                    </a:lnTo>
                    <a:lnTo>
                      <a:pt x="1127" y="411"/>
                    </a:lnTo>
                    <a:lnTo>
                      <a:pt x="1143" y="413"/>
                    </a:lnTo>
                    <a:lnTo>
                      <a:pt x="1165" y="419"/>
                    </a:lnTo>
                    <a:lnTo>
                      <a:pt x="1193" y="422"/>
                    </a:lnTo>
                    <a:lnTo>
                      <a:pt x="1216" y="424"/>
                    </a:lnTo>
                    <a:lnTo>
                      <a:pt x="1229" y="424"/>
                    </a:lnTo>
                    <a:lnTo>
                      <a:pt x="1232" y="422"/>
                    </a:lnTo>
                    <a:lnTo>
                      <a:pt x="1238" y="413"/>
                    </a:lnTo>
                    <a:lnTo>
                      <a:pt x="1241" y="401"/>
                    </a:lnTo>
                    <a:lnTo>
                      <a:pt x="1250" y="381"/>
                    </a:lnTo>
                    <a:lnTo>
                      <a:pt x="1257" y="362"/>
                    </a:lnTo>
                    <a:lnTo>
                      <a:pt x="1261" y="344"/>
                    </a:lnTo>
                    <a:lnTo>
                      <a:pt x="1257" y="329"/>
                    </a:lnTo>
                    <a:lnTo>
                      <a:pt x="1254" y="311"/>
                    </a:lnTo>
                    <a:lnTo>
                      <a:pt x="1247" y="291"/>
                    </a:lnTo>
                    <a:lnTo>
                      <a:pt x="1247" y="266"/>
                    </a:lnTo>
                    <a:lnTo>
                      <a:pt x="1254" y="239"/>
                    </a:lnTo>
                    <a:lnTo>
                      <a:pt x="1266" y="215"/>
                    </a:lnTo>
                    <a:lnTo>
                      <a:pt x="1279" y="198"/>
                    </a:lnTo>
                    <a:lnTo>
                      <a:pt x="1295" y="186"/>
                    </a:lnTo>
                    <a:lnTo>
                      <a:pt x="1311" y="174"/>
                    </a:lnTo>
                    <a:lnTo>
                      <a:pt x="1323" y="166"/>
                    </a:lnTo>
                    <a:lnTo>
                      <a:pt x="1336" y="158"/>
                    </a:lnTo>
                    <a:lnTo>
                      <a:pt x="1352" y="151"/>
                    </a:lnTo>
                    <a:lnTo>
                      <a:pt x="1371" y="143"/>
                    </a:lnTo>
                    <a:lnTo>
                      <a:pt x="1384" y="135"/>
                    </a:lnTo>
                    <a:lnTo>
                      <a:pt x="1400" y="129"/>
                    </a:lnTo>
                    <a:lnTo>
                      <a:pt x="1416" y="117"/>
                    </a:lnTo>
                    <a:lnTo>
                      <a:pt x="1421" y="111"/>
                    </a:lnTo>
                    <a:lnTo>
                      <a:pt x="1425" y="96"/>
                    </a:lnTo>
                    <a:lnTo>
                      <a:pt x="1416" y="88"/>
                    </a:lnTo>
                    <a:lnTo>
                      <a:pt x="1396" y="88"/>
                    </a:lnTo>
                    <a:lnTo>
                      <a:pt x="1375" y="92"/>
                    </a:lnTo>
                    <a:lnTo>
                      <a:pt x="1352" y="92"/>
                    </a:lnTo>
                    <a:lnTo>
                      <a:pt x="1327" y="88"/>
                    </a:lnTo>
                    <a:lnTo>
                      <a:pt x="1302" y="84"/>
                    </a:lnTo>
                    <a:lnTo>
                      <a:pt x="1282" y="82"/>
                    </a:lnTo>
                    <a:lnTo>
                      <a:pt x="1263" y="82"/>
                    </a:lnTo>
                    <a:lnTo>
                      <a:pt x="1250" y="82"/>
                    </a:lnTo>
                    <a:lnTo>
                      <a:pt x="1238" y="92"/>
                    </a:lnTo>
                    <a:lnTo>
                      <a:pt x="1229" y="100"/>
                    </a:lnTo>
                    <a:lnTo>
                      <a:pt x="1218" y="108"/>
                    </a:lnTo>
                    <a:lnTo>
                      <a:pt x="1209" y="109"/>
                    </a:lnTo>
                    <a:lnTo>
                      <a:pt x="1193" y="111"/>
                    </a:lnTo>
                    <a:lnTo>
                      <a:pt x="1181" y="113"/>
                    </a:lnTo>
                    <a:lnTo>
                      <a:pt x="1161" y="113"/>
                    </a:lnTo>
                    <a:lnTo>
                      <a:pt x="1147" y="113"/>
                    </a:lnTo>
                    <a:lnTo>
                      <a:pt x="1131" y="113"/>
                    </a:lnTo>
                    <a:lnTo>
                      <a:pt x="1115" y="113"/>
                    </a:lnTo>
                    <a:lnTo>
                      <a:pt x="1086" y="111"/>
                    </a:lnTo>
                    <a:lnTo>
                      <a:pt x="1058" y="109"/>
                    </a:lnTo>
                    <a:lnTo>
                      <a:pt x="1033" y="108"/>
                    </a:lnTo>
                    <a:lnTo>
                      <a:pt x="1010" y="108"/>
                    </a:lnTo>
                    <a:lnTo>
                      <a:pt x="997" y="108"/>
                    </a:lnTo>
                    <a:lnTo>
                      <a:pt x="1006" y="102"/>
                    </a:lnTo>
                    <a:lnTo>
                      <a:pt x="1022" y="98"/>
                    </a:lnTo>
                    <a:lnTo>
                      <a:pt x="1046" y="84"/>
                    </a:lnTo>
                    <a:lnTo>
                      <a:pt x="1067" y="74"/>
                    </a:lnTo>
                    <a:lnTo>
                      <a:pt x="1090" y="64"/>
                    </a:lnTo>
                    <a:lnTo>
                      <a:pt x="1111" y="63"/>
                    </a:lnTo>
                    <a:lnTo>
                      <a:pt x="1133" y="61"/>
                    </a:lnTo>
                    <a:lnTo>
                      <a:pt x="1159" y="61"/>
                    </a:lnTo>
                    <a:lnTo>
                      <a:pt x="1190" y="63"/>
                    </a:lnTo>
                    <a:lnTo>
                      <a:pt x="1216" y="66"/>
                    </a:lnTo>
                    <a:lnTo>
                      <a:pt x="1229" y="66"/>
                    </a:lnTo>
                    <a:lnTo>
                      <a:pt x="1209" y="47"/>
                    </a:lnTo>
                    <a:lnTo>
                      <a:pt x="1184" y="27"/>
                    </a:lnTo>
                    <a:lnTo>
                      <a:pt x="1159" y="16"/>
                    </a:lnTo>
                    <a:lnTo>
                      <a:pt x="1136" y="8"/>
                    </a:lnTo>
                    <a:lnTo>
                      <a:pt x="1127" y="4"/>
                    </a:lnTo>
                    <a:lnTo>
                      <a:pt x="1108" y="4"/>
                    </a:lnTo>
                    <a:lnTo>
                      <a:pt x="1090" y="2"/>
                    </a:lnTo>
                    <a:lnTo>
                      <a:pt x="1067" y="0"/>
                    </a:lnTo>
                    <a:lnTo>
                      <a:pt x="1046" y="0"/>
                    </a:lnTo>
                    <a:lnTo>
                      <a:pt x="1019" y="0"/>
                    </a:lnTo>
                    <a:lnTo>
                      <a:pt x="994" y="0"/>
                    </a:lnTo>
                    <a:lnTo>
                      <a:pt x="969" y="2"/>
                    </a:lnTo>
                    <a:lnTo>
                      <a:pt x="944" y="4"/>
                    </a:lnTo>
                    <a:lnTo>
                      <a:pt x="919" y="8"/>
                    </a:lnTo>
                    <a:lnTo>
                      <a:pt x="891" y="8"/>
                    </a:lnTo>
                    <a:lnTo>
                      <a:pt x="864" y="8"/>
                    </a:lnTo>
                    <a:lnTo>
                      <a:pt x="839" y="12"/>
                    </a:lnTo>
                    <a:lnTo>
                      <a:pt x="818" y="12"/>
                    </a:lnTo>
                    <a:lnTo>
                      <a:pt x="798" y="12"/>
                    </a:lnTo>
                    <a:lnTo>
                      <a:pt x="782" y="14"/>
                    </a:lnTo>
                    <a:lnTo>
                      <a:pt x="757" y="20"/>
                    </a:lnTo>
                    <a:lnTo>
                      <a:pt x="734" y="27"/>
                    </a:lnTo>
                    <a:lnTo>
                      <a:pt x="713" y="35"/>
                    </a:lnTo>
                    <a:lnTo>
                      <a:pt x="691" y="37"/>
                    </a:lnTo>
                    <a:lnTo>
                      <a:pt x="675" y="37"/>
                    </a:lnTo>
                    <a:lnTo>
                      <a:pt x="663" y="41"/>
                    </a:lnTo>
                    <a:lnTo>
                      <a:pt x="652" y="45"/>
                    </a:lnTo>
                    <a:lnTo>
                      <a:pt x="634" y="51"/>
                    </a:lnTo>
                    <a:lnTo>
                      <a:pt x="624" y="59"/>
                    </a:lnTo>
                    <a:lnTo>
                      <a:pt x="627" y="64"/>
                    </a:lnTo>
                    <a:lnTo>
                      <a:pt x="636" y="78"/>
                    </a:lnTo>
                    <a:lnTo>
                      <a:pt x="643" y="92"/>
                    </a:lnTo>
                    <a:lnTo>
                      <a:pt x="640" y="98"/>
                    </a:lnTo>
                    <a:lnTo>
                      <a:pt x="627" y="98"/>
                    </a:lnTo>
                    <a:lnTo>
                      <a:pt x="606" y="98"/>
                    </a:lnTo>
                    <a:lnTo>
                      <a:pt x="579" y="100"/>
                    </a:lnTo>
                    <a:lnTo>
                      <a:pt x="554" y="108"/>
                    </a:lnTo>
                    <a:lnTo>
                      <a:pt x="535" y="108"/>
                    </a:lnTo>
                    <a:lnTo>
                      <a:pt x="517" y="108"/>
                    </a:lnTo>
                    <a:lnTo>
                      <a:pt x="504" y="102"/>
                    </a:lnTo>
                    <a:lnTo>
                      <a:pt x="485" y="102"/>
                    </a:lnTo>
                    <a:lnTo>
                      <a:pt x="460" y="108"/>
                    </a:lnTo>
                    <a:lnTo>
                      <a:pt x="437" y="109"/>
                    </a:lnTo>
                    <a:lnTo>
                      <a:pt x="424" y="111"/>
                    </a:lnTo>
                    <a:lnTo>
                      <a:pt x="415" y="111"/>
                    </a:lnTo>
                    <a:lnTo>
                      <a:pt x="390" y="109"/>
                    </a:lnTo>
                    <a:lnTo>
                      <a:pt x="355" y="109"/>
                    </a:lnTo>
                    <a:lnTo>
                      <a:pt x="326" y="113"/>
                    </a:lnTo>
                    <a:close/>
                  </a:path>
                </a:pathLst>
              </a:custGeom>
              <a:solidFill>
                <a:srgbClr val="DDDDDD">
                  <a:alpha val="38039"/>
                </a:srgbClr>
              </a:solidFill>
              <a:ln w="9525">
                <a:noFill/>
              </a:ln>
            </p:spPr>
            <p:txBody>
              <a:bodyPr/>
              <a:p>
                <a:endParaRPr lang="zh-CN" altLang="en-US"/>
              </a:p>
            </p:txBody>
          </p:sp>
          <p:sp>
            <p:nvSpPr>
              <p:cNvPr id="13324" name="Freeform 8"/>
              <p:cNvSpPr/>
              <p:nvPr/>
            </p:nvSpPr>
            <p:spPr>
              <a:xfrm>
                <a:off x="1613" y="1846"/>
                <a:ext cx="385" cy="135"/>
              </a:xfrm>
              <a:custGeom>
                <a:avLst/>
                <a:gdLst/>
                <a:ahLst/>
                <a:cxnLst>
                  <a:cxn ang="0">
                    <a:pos x="2" y="1"/>
                  </a:cxn>
                  <a:cxn ang="0">
                    <a:pos x="2" y="1"/>
                  </a:cxn>
                  <a:cxn ang="0">
                    <a:pos x="2" y="1"/>
                  </a:cxn>
                  <a:cxn ang="0">
                    <a:pos x="2"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Lst>
                <a:pathLst>
                  <a:path w="769" h="270">
                    <a:moveTo>
                      <a:pt x="769" y="27"/>
                    </a:moveTo>
                    <a:lnTo>
                      <a:pt x="765" y="25"/>
                    </a:lnTo>
                    <a:lnTo>
                      <a:pt x="744" y="25"/>
                    </a:lnTo>
                    <a:lnTo>
                      <a:pt x="705" y="25"/>
                    </a:lnTo>
                    <a:lnTo>
                      <a:pt x="667" y="25"/>
                    </a:lnTo>
                    <a:lnTo>
                      <a:pt x="623" y="23"/>
                    </a:lnTo>
                    <a:lnTo>
                      <a:pt x="582" y="23"/>
                    </a:lnTo>
                    <a:lnTo>
                      <a:pt x="545" y="21"/>
                    </a:lnTo>
                    <a:lnTo>
                      <a:pt x="525" y="17"/>
                    </a:lnTo>
                    <a:lnTo>
                      <a:pt x="504" y="13"/>
                    </a:lnTo>
                    <a:lnTo>
                      <a:pt x="468" y="10"/>
                    </a:lnTo>
                    <a:lnTo>
                      <a:pt x="431" y="6"/>
                    </a:lnTo>
                    <a:lnTo>
                      <a:pt x="386" y="2"/>
                    </a:lnTo>
                    <a:lnTo>
                      <a:pt x="342" y="0"/>
                    </a:lnTo>
                    <a:lnTo>
                      <a:pt x="304" y="2"/>
                    </a:lnTo>
                    <a:lnTo>
                      <a:pt x="272" y="6"/>
                    </a:lnTo>
                    <a:lnTo>
                      <a:pt x="249" y="10"/>
                    </a:lnTo>
                    <a:lnTo>
                      <a:pt x="231" y="17"/>
                    </a:lnTo>
                    <a:lnTo>
                      <a:pt x="208" y="23"/>
                    </a:lnTo>
                    <a:lnTo>
                      <a:pt x="190" y="25"/>
                    </a:lnTo>
                    <a:lnTo>
                      <a:pt x="167" y="27"/>
                    </a:lnTo>
                    <a:lnTo>
                      <a:pt x="146" y="31"/>
                    </a:lnTo>
                    <a:lnTo>
                      <a:pt x="123" y="35"/>
                    </a:lnTo>
                    <a:lnTo>
                      <a:pt x="105" y="39"/>
                    </a:lnTo>
                    <a:lnTo>
                      <a:pt x="89" y="41"/>
                    </a:lnTo>
                    <a:lnTo>
                      <a:pt x="64" y="45"/>
                    </a:lnTo>
                    <a:lnTo>
                      <a:pt x="35" y="45"/>
                    </a:lnTo>
                    <a:lnTo>
                      <a:pt x="12" y="45"/>
                    </a:lnTo>
                    <a:lnTo>
                      <a:pt x="0" y="53"/>
                    </a:lnTo>
                    <a:lnTo>
                      <a:pt x="3" y="64"/>
                    </a:lnTo>
                    <a:lnTo>
                      <a:pt x="16" y="74"/>
                    </a:lnTo>
                    <a:lnTo>
                      <a:pt x="37" y="82"/>
                    </a:lnTo>
                    <a:lnTo>
                      <a:pt x="57" y="90"/>
                    </a:lnTo>
                    <a:lnTo>
                      <a:pt x="76" y="94"/>
                    </a:lnTo>
                    <a:lnTo>
                      <a:pt x="98" y="96"/>
                    </a:lnTo>
                    <a:lnTo>
                      <a:pt x="123" y="103"/>
                    </a:lnTo>
                    <a:lnTo>
                      <a:pt x="146" y="109"/>
                    </a:lnTo>
                    <a:lnTo>
                      <a:pt x="167" y="121"/>
                    </a:lnTo>
                    <a:lnTo>
                      <a:pt x="183" y="137"/>
                    </a:lnTo>
                    <a:lnTo>
                      <a:pt x="190" y="152"/>
                    </a:lnTo>
                    <a:lnTo>
                      <a:pt x="167" y="162"/>
                    </a:lnTo>
                    <a:lnTo>
                      <a:pt x="133" y="176"/>
                    </a:lnTo>
                    <a:lnTo>
                      <a:pt x="117" y="193"/>
                    </a:lnTo>
                    <a:lnTo>
                      <a:pt x="105" y="207"/>
                    </a:lnTo>
                    <a:lnTo>
                      <a:pt x="101" y="217"/>
                    </a:lnTo>
                    <a:lnTo>
                      <a:pt x="94" y="256"/>
                    </a:lnTo>
                    <a:lnTo>
                      <a:pt x="192" y="256"/>
                    </a:lnTo>
                    <a:lnTo>
                      <a:pt x="199" y="260"/>
                    </a:lnTo>
                    <a:lnTo>
                      <a:pt x="215" y="266"/>
                    </a:lnTo>
                    <a:lnTo>
                      <a:pt x="231" y="270"/>
                    </a:lnTo>
                    <a:lnTo>
                      <a:pt x="249" y="268"/>
                    </a:lnTo>
                    <a:lnTo>
                      <a:pt x="263" y="262"/>
                    </a:lnTo>
                    <a:lnTo>
                      <a:pt x="276" y="256"/>
                    </a:lnTo>
                    <a:lnTo>
                      <a:pt x="294" y="250"/>
                    </a:lnTo>
                    <a:lnTo>
                      <a:pt x="313" y="240"/>
                    </a:lnTo>
                    <a:lnTo>
                      <a:pt x="335" y="233"/>
                    </a:lnTo>
                    <a:lnTo>
                      <a:pt x="349" y="225"/>
                    </a:lnTo>
                    <a:lnTo>
                      <a:pt x="361" y="219"/>
                    </a:lnTo>
                    <a:lnTo>
                      <a:pt x="363" y="211"/>
                    </a:lnTo>
                    <a:lnTo>
                      <a:pt x="363" y="203"/>
                    </a:lnTo>
                    <a:lnTo>
                      <a:pt x="361" y="189"/>
                    </a:lnTo>
                    <a:lnTo>
                      <a:pt x="363" y="176"/>
                    </a:lnTo>
                    <a:lnTo>
                      <a:pt x="367" y="160"/>
                    </a:lnTo>
                    <a:lnTo>
                      <a:pt x="377" y="143"/>
                    </a:lnTo>
                    <a:lnTo>
                      <a:pt x="392" y="127"/>
                    </a:lnTo>
                    <a:lnTo>
                      <a:pt x="408" y="115"/>
                    </a:lnTo>
                    <a:lnTo>
                      <a:pt x="424" y="113"/>
                    </a:lnTo>
                    <a:lnTo>
                      <a:pt x="447" y="121"/>
                    </a:lnTo>
                    <a:lnTo>
                      <a:pt x="465" y="135"/>
                    </a:lnTo>
                    <a:lnTo>
                      <a:pt x="481" y="145"/>
                    </a:lnTo>
                    <a:lnTo>
                      <a:pt x="488" y="160"/>
                    </a:lnTo>
                    <a:lnTo>
                      <a:pt x="491" y="172"/>
                    </a:lnTo>
                    <a:lnTo>
                      <a:pt x="500" y="176"/>
                    </a:lnTo>
                    <a:lnTo>
                      <a:pt x="513" y="178"/>
                    </a:lnTo>
                    <a:lnTo>
                      <a:pt x="538" y="172"/>
                    </a:lnTo>
                    <a:lnTo>
                      <a:pt x="561" y="160"/>
                    </a:lnTo>
                    <a:lnTo>
                      <a:pt x="578" y="145"/>
                    </a:lnTo>
                    <a:lnTo>
                      <a:pt x="602" y="127"/>
                    </a:lnTo>
                    <a:lnTo>
                      <a:pt x="627" y="107"/>
                    </a:lnTo>
                    <a:lnTo>
                      <a:pt x="651" y="84"/>
                    </a:lnTo>
                    <a:lnTo>
                      <a:pt x="684" y="62"/>
                    </a:lnTo>
                    <a:lnTo>
                      <a:pt x="724" y="43"/>
                    </a:lnTo>
                    <a:lnTo>
                      <a:pt x="769" y="27"/>
                    </a:lnTo>
                    <a:close/>
                  </a:path>
                </a:pathLst>
              </a:custGeom>
              <a:solidFill>
                <a:srgbClr val="DDDDDD">
                  <a:alpha val="38039"/>
                </a:srgbClr>
              </a:solidFill>
              <a:ln w="9525">
                <a:noFill/>
              </a:ln>
            </p:spPr>
            <p:txBody>
              <a:bodyPr/>
              <a:p>
                <a:endParaRPr lang="zh-CN" altLang="en-US"/>
              </a:p>
            </p:txBody>
          </p:sp>
          <p:sp>
            <p:nvSpPr>
              <p:cNvPr id="13325" name="Freeform 9"/>
              <p:cNvSpPr/>
              <p:nvPr/>
            </p:nvSpPr>
            <p:spPr>
              <a:xfrm>
                <a:off x="1276" y="2057"/>
                <a:ext cx="192" cy="70"/>
              </a:xfrm>
              <a:custGeom>
                <a:avLst/>
                <a:gdLst/>
                <a:ahLst/>
                <a:cxnLst>
                  <a:cxn ang="0">
                    <a:pos x="0" y="1"/>
                  </a:cxn>
                  <a:cxn ang="0">
                    <a:pos x="0" y="1"/>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385" h="139">
                    <a:moveTo>
                      <a:pt x="41" y="12"/>
                    </a:moveTo>
                    <a:lnTo>
                      <a:pt x="61" y="4"/>
                    </a:lnTo>
                    <a:lnTo>
                      <a:pt x="82" y="0"/>
                    </a:lnTo>
                    <a:lnTo>
                      <a:pt x="107" y="0"/>
                    </a:lnTo>
                    <a:lnTo>
                      <a:pt x="130" y="0"/>
                    </a:lnTo>
                    <a:lnTo>
                      <a:pt x="155" y="2"/>
                    </a:lnTo>
                    <a:lnTo>
                      <a:pt x="173" y="4"/>
                    </a:lnTo>
                    <a:lnTo>
                      <a:pt x="189" y="12"/>
                    </a:lnTo>
                    <a:lnTo>
                      <a:pt x="205" y="16"/>
                    </a:lnTo>
                    <a:lnTo>
                      <a:pt x="214" y="20"/>
                    </a:lnTo>
                    <a:lnTo>
                      <a:pt x="226" y="30"/>
                    </a:lnTo>
                    <a:lnTo>
                      <a:pt x="237" y="34"/>
                    </a:lnTo>
                    <a:lnTo>
                      <a:pt x="253" y="37"/>
                    </a:lnTo>
                    <a:lnTo>
                      <a:pt x="265" y="45"/>
                    </a:lnTo>
                    <a:lnTo>
                      <a:pt x="283" y="49"/>
                    </a:lnTo>
                    <a:lnTo>
                      <a:pt x="299" y="51"/>
                    </a:lnTo>
                    <a:lnTo>
                      <a:pt x="319" y="51"/>
                    </a:lnTo>
                    <a:lnTo>
                      <a:pt x="347" y="57"/>
                    </a:lnTo>
                    <a:lnTo>
                      <a:pt x="369" y="75"/>
                    </a:lnTo>
                    <a:lnTo>
                      <a:pt x="381" y="98"/>
                    </a:lnTo>
                    <a:lnTo>
                      <a:pt x="385" y="104"/>
                    </a:lnTo>
                    <a:lnTo>
                      <a:pt x="381" y="104"/>
                    </a:lnTo>
                    <a:lnTo>
                      <a:pt x="376" y="106"/>
                    </a:lnTo>
                    <a:lnTo>
                      <a:pt x="360" y="108"/>
                    </a:lnTo>
                    <a:lnTo>
                      <a:pt x="347" y="116"/>
                    </a:lnTo>
                    <a:lnTo>
                      <a:pt x="328" y="118"/>
                    </a:lnTo>
                    <a:lnTo>
                      <a:pt x="306" y="118"/>
                    </a:lnTo>
                    <a:lnTo>
                      <a:pt x="287" y="120"/>
                    </a:lnTo>
                    <a:lnTo>
                      <a:pt x="271" y="118"/>
                    </a:lnTo>
                    <a:lnTo>
                      <a:pt x="253" y="116"/>
                    </a:lnTo>
                    <a:lnTo>
                      <a:pt x="230" y="118"/>
                    </a:lnTo>
                    <a:lnTo>
                      <a:pt x="208" y="120"/>
                    </a:lnTo>
                    <a:lnTo>
                      <a:pt x="185" y="124"/>
                    </a:lnTo>
                    <a:lnTo>
                      <a:pt x="164" y="129"/>
                    </a:lnTo>
                    <a:lnTo>
                      <a:pt x="151" y="133"/>
                    </a:lnTo>
                    <a:lnTo>
                      <a:pt x="139" y="137"/>
                    </a:lnTo>
                    <a:lnTo>
                      <a:pt x="135" y="137"/>
                    </a:lnTo>
                    <a:lnTo>
                      <a:pt x="117" y="139"/>
                    </a:lnTo>
                    <a:lnTo>
                      <a:pt x="85" y="139"/>
                    </a:lnTo>
                    <a:lnTo>
                      <a:pt x="48" y="139"/>
                    </a:lnTo>
                    <a:lnTo>
                      <a:pt x="32" y="129"/>
                    </a:lnTo>
                    <a:lnTo>
                      <a:pt x="37" y="112"/>
                    </a:lnTo>
                    <a:lnTo>
                      <a:pt x="57" y="90"/>
                    </a:lnTo>
                    <a:lnTo>
                      <a:pt x="69" y="75"/>
                    </a:lnTo>
                    <a:lnTo>
                      <a:pt x="78" y="71"/>
                    </a:lnTo>
                    <a:lnTo>
                      <a:pt x="0" y="35"/>
                    </a:lnTo>
                    <a:lnTo>
                      <a:pt x="7" y="32"/>
                    </a:lnTo>
                    <a:lnTo>
                      <a:pt x="16" y="22"/>
                    </a:lnTo>
                    <a:lnTo>
                      <a:pt x="41" y="12"/>
                    </a:lnTo>
                    <a:close/>
                  </a:path>
                </a:pathLst>
              </a:custGeom>
              <a:solidFill>
                <a:srgbClr val="DDDDDD">
                  <a:alpha val="38039"/>
                </a:srgbClr>
              </a:solidFill>
              <a:ln w="9525">
                <a:noFill/>
              </a:ln>
            </p:spPr>
            <p:txBody>
              <a:bodyPr/>
              <a:p>
                <a:endParaRPr lang="zh-CN" altLang="en-US"/>
              </a:p>
            </p:txBody>
          </p:sp>
          <p:sp>
            <p:nvSpPr>
              <p:cNvPr id="13326" name="Freeform 10"/>
              <p:cNvSpPr/>
              <p:nvPr/>
            </p:nvSpPr>
            <p:spPr>
              <a:xfrm>
                <a:off x="2430" y="2135"/>
                <a:ext cx="148" cy="52"/>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0" y="1"/>
                  </a:cxn>
                  <a:cxn ang="0">
                    <a:pos x="0" y="1"/>
                  </a:cxn>
                </a:cxnLst>
                <a:pathLst>
                  <a:path w="297" h="103">
                    <a:moveTo>
                      <a:pt x="117" y="31"/>
                    </a:moveTo>
                    <a:lnTo>
                      <a:pt x="121" y="43"/>
                    </a:lnTo>
                    <a:lnTo>
                      <a:pt x="135" y="45"/>
                    </a:lnTo>
                    <a:lnTo>
                      <a:pt x="158" y="41"/>
                    </a:lnTo>
                    <a:lnTo>
                      <a:pt x="176" y="31"/>
                    </a:lnTo>
                    <a:lnTo>
                      <a:pt x="204" y="23"/>
                    </a:lnTo>
                    <a:lnTo>
                      <a:pt x="231" y="10"/>
                    </a:lnTo>
                    <a:lnTo>
                      <a:pt x="249" y="6"/>
                    </a:lnTo>
                    <a:lnTo>
                      <a:pt x="268" y="6"/>
                    </a:lnTo>
                    <a:lnTo>
                      <a:pt x="290" y="23"/>
                    </a:lnTo>
                    <a:lnTo>
                      <a:pt x="297" y="45"/>
                    </a:lnTo>
                    <a:lnTo>
                      <a:pt x="297" y="64"/>
                    </a:lnTo>
                    <a:lnTo>
                      <a:pt x="297" y="74"/>
                    </a:lnTo>
                    <a:lnTo>
                      <a:pt x="290" y="78"/>
                    </a:lnTo>
                    <a:lnTo>
                      <a:pt x="272" y="88"/>
                    </a:lnTo>
                    <a:lnTo>
                      <a:pt x="240" y="96"/>
                    </a:lnTo>
                    <a:lnTo>
                      <a:pt x="204" y="101"/>
                    </a:lnTo>
                    <a:lnTo>
                      <a:pt x="183" y="101"/>
                    </a:lnTo>
                    <a:lnTo>
                      <a:pt x="162" y="101"/>
                    </a:lnTo>
                    <a:lnTo>
                      <a:pt x="138" y="103"/>
                    </a:lnTo>
                    <a:lnTo>
                      <a:pt x="117" y="101"/>
                    </a:lnTo>
                    <a:lnTo>
                      <a:pt x="97" y="101"/>
                    </a:lnTo>
                    <a:lnTo>
                      <a:pt x="81" y="100"/>
                    </a:lnTo>
                    <a:lnTo>
                      <a:pt x="76" y="96"/>
                    </a:lnTo>
                    <a:lnTo>
                      <a:pt x="69" y="90"/>
                    </a:lnTo>
                    <a:lnTo>
                      <a:pt x="53" y="76"/>
                    </a:lnTo>
                    <a:lnTo>
                      <a:pt x="28" y="64"/>
                    </a:lnTo>
                    <a:lnTo>
                      <a:pt x="8" y="60"/>
                    </a:lnTo>
                    <a:lnTo>
                      <a:pt x="0" y="58"/>
                    </a:lnTo>
                    <a:lnTo>
                      <a:pt x="0" y="51"/>
                    </a:lnTo>
                    <a:lnTo>
                      <a:pt x="3" y="31"/>
                    </a:lnTo>
                    <a:lnTo>
                      <a:pt x="19" y="11"/>
                    </a:lnTo>
                    <a:lnTo>
                      <a:pt x="41" y="0"/>
                    </a:lnTo>
                    <a:lnTo>
                      <a:pt x="69" y="0"/>
                    </a:lnTo>
                    <a:lnTo>
                      <a:pt x="92" y="6"/>
                    </a:lnTo>
                    <a:lnTo>
                      <a:pt x="110" y="15"/>
                    </a:lnTo>
                    <a:lnTo>
                      <a:pt x="117" y="31"/>
                    </a:lnTo>
                    <a:close/>
                  </a:path>
                </a:pathLst>
              </a:custGeom>
              <a:solidFill>
                <a:srgbClr val="DDDDDD">
                  <a:alpha val="38039"/>
                </a:srgbClr>
              </a:solidFill>
              <a:ln w="9525">
                <a:noFill/>
              </a:ln>
            </p:spPr>
            <p:txBody>
              <a:bodyPr/>
              <a:p>
                <a:endParaRPr lang="zh-CN" altLang="en-US"/>
              </a:p>
            </p:txBody>
          </p:sp>
          <p:sp>
            <p:nvSpPr>
              <p:cNvPr id="13327" name="Freeform 11"/>
              <p:cNvSpPr/>
              <p:nvPr/>
            </p:nvSpPr>
            <p:spPr>
              <a:xfrm>
                <a:off x="2831" y="1946"/>
                <a:ext cx="2384" cy="438"/>
              </a:xfrm>
              <a:custGeom>
                <a:avLst/>
                <a:gdLst/>
                <a:ahLst/>
                <a:cxnLst>
                  <a:cxn ang="0">
                    <a:pos x="8" y="1"/>
                  </a:cxn>
                  <a:cxn ang="0">
                    <a:pos x="7" y="1"/>
                  </a:cxn>
                  <a:cxn ang="0">
                    <a:pos x="8" y="1"/>
                  </a:cxn>
                  <a:cxn ang="0">
                    <a:pos x="8" y="1"/>
                  </a:cxn>
                  <a:cxn ang="0">
                    <a:pos x="8" y="1"/>
                  </a:cxn>
                  <a:cxn ang="0">
                    <a:pos x="8" y="1"/>
                  </a:cxn>
                  <a:cxn ang="0">
                    <a:pos x="9" y="1"/>
                  </a:cxn>
                  <a:cxn ang="0">
                    <a:pos x="8" y="1"/>
                  </a:cxn>
                  <a:cxn ang="0">
                    <a:pos x="8" y="1"/>
                  </a:cxn>
                  <a:cxn ang="0">
                    <a:pos x="8" y="1"/>
                  </a:cxn>
                  <a:cxn ang="0">
                    <a:pos x="9" y="1"/>
                  </a:cxn>
                  <a:cxn ang="0">
                    <a:pos x="9" y="1"/>
                  </a:cxn>
                  <a:cxn ang="0">
                    <a:pos x="9" y="1"/>
                  </a:cxn>
                  <a:cxn ang="0">
                    <a:pos x="9" y="0"/>
                  </a:cxn>
                  <a:cxn ang="0">
                    <a:pos x="10" y="0"/>
                  </a:cxn>
                  <a:cxn ang="0">
                    <a:pos x="10" y="0"/>
                  </a:cxn>
                  <a:cxn ang="0">
                    <a:pos x="9" y="0"/>
                  </a:cxn>
                  <a:cxn ang="0">
                    <a:pos x="9" y="0"/>
                  </a:cxn>
                  <a:cxn ang="0">
                    <a:pos x="9" y="0"/>
                  </a:cxn>
                  <a:cxn ang="0">
                    <a:pos x="8" y="0"/>
                  </a:cxn>
                  <a:cxn ang="0">
                    <a:pos x="8" y="0"/>
                  </a:cxn>
                  <a:cxn ang="0">
                    <a:pos x="8" y="0"/>
                  </a:cxn>
                  <a:cxn ang="0">
                    <a:pos x="7" y="0"/>
                  </a:cxn>
                  <a:cxn ang="0">
                    <a:pos x="7" y="0"/>
                  </a:cxn>
                  <a:cxn ang="0">
                    <a:pos x="6" y="0"/>
                  </a:cxn>
                  <a:cxn ang="0">
                    <a:pos x="6" y="0"/>
                  </a:cxn>
                  <a:cxn ang="0">
                    <a:pos x="6" y="0"/>
                  </a:cxn>
                  <a:cxn ang="0">
                    <a:pos x="6" y="0"/>
                  </a:cxn>
                  <a:cxn ang="0">
                    <a:pos x="6" y="0"/>
                  </a:cxn>
                  <a:cxn ang="0">
                    <a:pos x="5" y="0"/>
                  </a:cxn>
                  <a:cxn ang="0">
                    <a:pos x="5" y="0"/>
                  </a:cxn>
                  <a:cxn ang="0">
                    <a:pos x="5" y="0"/>
                  </a:cxn>
                  <a:cxn ang="0">
                    <a:pos x="4" y="0"/>
                  </a:cxn>
                  <a:cxn ang="0">
                    <a:pos x="4" y="0"/>
                  </a:cxn>
                  <a:cxn ang="0">
                    <a:pos x="4" y="0"/>
                  </a:cxn>
                  <a:cxn ang="0">
                    <a:pos x="4" y="0"/>
                  </a:cxn>
                  <a:cxn ang="0">
                    <a:pos x="3" y="0"/>
                  </a:cxn>
                  <a:cxn ang="0">
                    <a:pos x="3" y="0"/>
                  </a:cxn>
                  <a:cxn ang="0">
                    <a:pos x="3" y="0"/>
                  </a:cxn>
                  <a:cxn ang="0">
                    <a:pos x="2" y="0"/>
                  </a:cxn>
                  <a:cxn ang="0">
                    <a:pos x="2" y="0"/>
                  </a:cxn>
                  <a:cxn ang="0">
                    <a:pos x="2" y="0"/>
                  </a:cxn>
                  <a:cxn ang="0">
                    <a:pos x="2" y="0"/>
                  </a:cxn>
                  <a:cxn ang="0">
                    <a:pos x="2" y="0"/>
                  </a:cxn>
                  <a:cxn ang="0">
                    <a:pos x="1" y="0"/>
                  </a:cxn>
                  <a:cxn ang="0">
                    <a:pos x="1" y="0"/>
                  </a:cxn>
                  <a:cxn ang="0">
                    <a:pos x="1" y="1"/>
                  </a:cxn>
                  <a:cxn ang="0">
                    <a:pos x="1" y="1"/>
                  </a:cxn>
                  <a:cxn ang="0">
                    <a:pos x="1" y="1"/>
                  </a:cxn>
                  <a:cxn ang="0">
                    <a:pos x="1" y="0"/>
                  </a:cxn>
                  <a:cxn ang="0">
                    <a:pos x="2" y="0"/>
                  </a:cxn>
                  <a:cxn ang="0">
                    <a:pos x="2" y="0"/>
                  </a:cxn>
                  <a:cxn ang="0">
                    <a:pos x="2" y="0"/>
                  </a:cxn>
                  <a:cxn ang="0">
                    <a:pos x="2" y="0"/>
                  </a:cxn>
                  <a:cxn ang="0">
                    <a:pos x="2" y="0"/>
                  </a:cxn>
                  <a:cxn ang="0">
                    <a:pos x="2" y="1"/>
                  </a:cxn>
                  <a:cxn ang="0">
                    <a:pos x="2" y="1"/>
                  </a:cxn>
                  <a:cxn ang="0">
                    <a:pos x="2" y="1"/>
                  </a:cxn>
                  <a:cxn ang="0">
                    <a:pos x="1" y="1"/>
                  </a:cxn>
                  <a:cxn ang="0">
                    <a:pos x="1" y="1"/>
                  </a:cxn>
                  <a:cxn ang="0">
                    <a:pos x="1" y="1"/>
                  </a:cxn>
                  <a:cxn ang="0">
                    <a:pos x="0" y="1"/>
                  </a:cxn>
                </a:cxnLst>
                <a:pathLst>
                  <a:path w="4768" h="877">
                    <a:moveTo>
                      <a:pt x="3524" y="877"/>
                    </a:moveTo>
                    <a:lnTo>
                      <a:pt x="3547" y="851"/>
                    </a:lnTo>
                    <a:lnTo>
                      <a:pt x="3568" y="816"/>
                    </a:lnTo>
                    <a:lnTo>
                      <a:pt x="3588" y="783"/>
                    </a:lnTo>
                    <a:lnTo>
                      <a:pt x="3600" y="763"/>
                    </a:lnTo>
                    <a:lnTo>
                      <a:pt x="3604" y="742"/>
                    </a:lnTo>
                    <a:lnTo>
                      <a:pt x="3593" y="718"/>
                    </a:lnTo>
                    <a:lnTo>
                      <a:pt x="3568" y="699"/>
                    </a:lnTo>
                    <a:lnTo>
                      <a:pt x="3524" y="689"/>
                    </a:lnTo>
                    <a:lnTo>
                      <a:pt x="3490" y="685"/>
                    </a:lnTo>
                    <a:lnTo>
                      <a:pt x="3483" y="669"/>
                    </a:lnTo>
                    <a:lnTo>
                      <a:pt x="3502" y="650"/>
                    </a:lnTo>
                    <a:lnTo>
                      <a:pt x="3536" y="624"/>
                    </a:lnTo>
                    <a:lnTo>
                      <a:pt x="3556" y="611"/>
                    </a:lnTo>
                    <a:lnTo>
                      <a:pt x="3580" y="599"/>
                    </a:lnTo>
                    <a:lnTo>
                      <a:pt x="3613" y="585"/>
                    </a:lnTo>
                    <a:lnTo>
                      <a:pt x="3641" y="571"/>
                    </a:lnTo>
                    <a:lnTo>
                      <a:pt x="3666" y="562"/>
                    </a:lnTo>
                    <a:lnTo>
                      <a:pt x="3691" y="554"/>
                    </a:lnTo>
                    <a:lnTo>
                      <a:pt x="3710" y="554"/>
                    </a:lnTo>
                    <a:lnTo>
                      <a:pt x="3716" y="558"/>
                    </a:lnTo>
                    <a:lnTo>
                      <a:pt x="3730" y="573"/>
                    </a:lnTo>
                    <a:lnTo>
                      <a:pt x="3744" y="589"/>
                    </a:lnTo>
                    <a:lnTo>
                      <a:pt x="3764" y="599"/>
                    </a:lnTo>
                    <a:lnTo>
                      <a:pt x="3783" y="591"/>
                    </a:lnTo>
                    <a:lnTo>
                      <a:pt x="3808" y="577"/>
                    </a:lnTo>
                    <a:lnTo>
                      <a:pt x="3840" y="568"/>
                    </a:lnTo>
                    <a:lnTo>
                      <a:pt x="3874" y="568"/>
                    </a:lnTo>
                    <a:lnTo>
                      <a:pt x="3887" y="577"/>
                    </a:lnTo>
                    <a:lnTo>
                      <a:pt x="3890" y="593"/>
                    </a:lnTo>
                    <a:lnTo>
                      <a:pt x="3903" y="607"/>
                    </a:lnTo>
                    <a:lnTo>
                      <a:pt x="3922" y="609"/>
                    </a:lnTo>
                    <a:lnTo>
                      <a:pt x="3947" y="599"/>
                    </a:lnTo>
                    <a:lnTo>
                      <a:pt x="3960" y="585"/>
                    </a:lnTo>
                    <a:lnTo>
                      <a:pt x="3979" y="569"/>
                    </a:lnTo>
                    <a:lnTo>
                      <a:pt x="3997" y="554"/>
                    </a:lnTo>
                    <a:lnTo>
                      <a:pt x="4020" y="540"/>
                    </a:lnTo>
                    <a:lnTo>
                      <a:pt x="4038" y="526"/>
                    </a:lnTo>
                    <a:lnTo>
                      <a:pt x="4054" y="521"/>
                    </a:lnTo>
                    <a:lnTo>
                      <a:pt x="4074" y="519"/>
                    </a:lnTo>
                    <a:lnTo>
                      <a:pt x="4090" y="525"/>
                    </a:lnTo>
                    <a:lnTo>
                      <a:pt x="4106" y="544"/>
                    </a:lnTo>
                    <a:lnTo>
                      <a:pt x="4106" y="558"/>
                    </a:lnTo>
                    <a:lnTo>
                      <a:pt x="4092" y="568"/>
                    </a:lnTo>
                    <a:lnTo>
                      <a:pt x="4070" y="585"/>
                    </a:lnTo>
                    <a:lnTo>
                      <a:pt x="4054" y="593"/>
                    </a:lnTo>
                    <a:lnTo>
                      <a:pt x="4038" y="605"/>
                    </a:lnTo>
                    <a:lnTo>
                      <a:pt x="4020" y="611"/>
                    </a:lnTo>
                    <a:lnTo>
                      <a:pt x="4001" y="620"/>
                    </a:lnTo>
                    <a:lnTo>
                      <a:pt x="3981" y="628"/>
                    </a:lnTo>
                    <a:lnTo>
                      <a:pt x="3969" y="638"/>
                    </a:lnTo>
                    <a:lnTo>
                      <a:pt x="3960" y="648"/>
                    </a:lnTo>
                    <a:lnTo>
                      <a:pt x="3963" y="658"/>
                    </a:lnTo>
                    <a:lnTo>
                      <a:pt x="3976" y="687"/>
                    </a:lnTo>
                    <a:lnTo>
                      <a:pt x="3981" y="724"/>
                    </a:lnTo>
                    <a:lnTo>
                      <a:pt x="3992" y="757"/>
                    </a:lnTo>
                    <a:lnTo>
                      <a:pt x="4010" y="775"/>
                    </a:lnTo>
                    <a:lnTo>
                      <a:pt x="4026" y="775"/>
                    </a:lnTo>
                    <a:lnTo>
                      <a:pt x="4045" y="771"/>
                    </a:lnTo>
                    <a:lnTo>
                      <a:pt x="4065" y="759"/>
                    </a:lnTo>
                    <a:lnTo>
                      <a:pt x="4083" y="751"/>
                    </a:lnTo>
                    <a:lnTo>
                      <a:pt x="4102" y="736"/>
                    </a:lnTo>
                    <a:lnTo>
                      <a:pt x="4118" y="722"/>
                    </a:lnTo>
                    <a:lnTo>
                      <a:pt x="4136" y="712"/>
                    </a:lnTo>
                    <a:lnTo>
                      <a:pt x="4147" y="703"/>
                    </a:lnTo>
                    <a:lnTo>
                      <a:pt x="4165" y="685"/>
                    </a:lnTo>
                    <a:lnTo>
                      <a:pt x="4184" y="659"/>
                    </a:lnTo>
                    <a:lnTo>
                      <a:pt x="4189" y="638"/>
                    </a:lnTo>
                    <a:lnTo>
                      <a:pt x="4193" y="618"/>
                    </a:lnTo>
                    <a:lnTo>
                      <a:pt x="4200" y="603"/>
                    </a:lnTo>
                    <a:lnTo>
                      <a:pt x="4216" y="587"/>
                    </a:lnTo>
                    <a:lnTo>
                      <a:pt x="4246" y="573"/>
                    </a:lnTo>
                    <a:lnTo>
                      <a:pt x="4291" y="566"/>
                    </a:lnTo>
                    <a:lnTo>
                      <a:pt x="4319" y="560"/>
                    </a:lnTo>
                    <a:lnTo>
                      <a:pt x="4355" y="554"/>
                    </a:lnTo>
                    <a:lnTo>
                      <a:pt x="4389" y="546"/>
                    </a:lnTo>
                    <a:lnTo>
                      <a:pt x="4424" y="540"/>
                    </a:lnTo>
                    <a:lnTo>
                      <a:pt x="4458" y="532"/>
                    </a:lnTo>
                    <a:lnTo>
                      <a:pt x="4487" y="525"/>
                    </a:lnTo>
                    <a:lnTo>
                      <a:pt x="4510" y="515"/>
                    </a:lnTo>
                    <a:lnTo>
                      <a:pt x="4522" y="505"/>
                    </a:lnTo>
                    <a:lnTo>
                      <a:pt x="4540" y="485"/>
                    </a:lnTo>
                    <a:lnTo>
                      <a:pt x="4565" y="462"/>
                    </a:lnTo>
                    <a:lnTo>
                      <a:pt x="4585" y="446"/>
                    </a:lnTo>
                    <a:lnTo>
                      <a:pt x="4597" y="440"/>
                    </a:lnTo>
                    <a:lnTo>
                      <a:pt x="4715" y="501"/>
                    </a:lnTo>
                    <a:lnTo>
                      <a:pt x="4727" y="470"/>
                    </a:lnTo>
                    <a:lnTo>
                      <a:pt x="4749" y="433"/>
                    </a:lnTo>
                    <a:lnTo>
                      <a:pt x="4768" y="393"/>
                    </a:lnTo>
                    <a:lnTo>
                      <a:pt x="4761" y="374"/>
                    </a:lnTo>
                    <a:lnTo>
                      <a:pt x="4747" y="370"/>
                    </a:lnTo>
                    <a:lnTo>
                      <a:pt x="4733" y="370"/>
                    </a:lnTo>
                    <a:lnTo>
                      <a:pt x="4711" y="370"/>
                    </a:lnTo>
                    <a:lnTo>
                      <a:pt x="4692" y="372"/>
                    </a:lnTo>
                    <a:lnTo>
                      <a:pt x="4674" y="374"/>
                    </a:lnTo>
                    <a:lnTo>
                      <a:pt x="4661" y="376"/>
                    </a:lnTo>
                    <a:lnTo>
                      <a:pt x="4649" y="378"/>
                    </a:lnTo>
                    <a:lnTo>
                      <a:pt x="4645" y="378"/>
                    </a:lnTo>
                    <a:lnTo>
                      <a:pt x="4633" y="378"/>
                    </a:lnTo>
                    <a:lnTo>
                      <a:pt x="4608" y="374"/>
                    </a:lnTo>
                    <a:lnTo>
                      <a:pt x="4576" y="364"/>
                    </a:lnTo>
                    <a:lnTo>
                      <a:pt x="4551" y="347"/>
                    </a:lnTo>
                    <a:lnTo>
                      <a:pt x="4535" y="337"/>
                    </a:lnTo>
                    <a:lnTo>
                      <a:pt x="4512" y="327"/>
                    </a:lnTo>
                    <a:lnTo>
                      <a:pt x="4487" y="317"/>
                    </a:lnTo>
                    <a:lnTo>
                      <a:pt x="4458" y="307"/>
                    </a:lnTo>
                    <a:lnTo>
                      <a:pt x="4433" y="303"/>
                    </a:lnTo>
                    <a:lnTo>
                      <a:pt x="4408" y="298"/>
                    </a:lnTo>
                    <a:lnTo>
                      <a:pt x="4385" y="298"/>
                    </a:lnTo>
                    <a:lnTo>
                      <a:pt x="4376" y="307"/>
                    </a:lnTo>
                    <a:lnTo>
                      <a:pt x="4364" y="317"/>
                    </a:lnTo>
                    <a:lnTo>
                      <a:pt x="4343" y="323"/>
                    </a:lnTo>
                    <a:lnTo>
                      <a:pt x="4314" y="327"/>
                    </a:lnTo>
                    <a:lnTo>
                      <a:pt x="4282" y="327"/>
                    </a:lnTo>
                    <a:lnTo>
                      <a:pt x="4241" y="327"/>
                    </a:lnTo>
                    <a:lnTo>
                      <a:pt x="4200" y="323"/>
                    </a:lnTo>
                    <a:lnTo>
                      <a:pt x="4159" y="317"/>
                    </a:lnTo>
                    <a:lnTo>
                      <a:pt x="4118" y="307"/>
                    </a:lnTo>
                    <a:lnTo>
                      <a:pt x="4074" y="294"/>
                    </a:lnTo>
                    <a:lnTo>
                      <a:pt x="4026" y="278"/>
                    </a:lnTo>
                    <a:lnTo>
                      <a:pt x="3976" y="260"/>
                    </a:lnTo>
                    <a:lnTo>
                      <a:pt x="3928" y="247"/>
                    </a:lnTo>
                    <a:lnTo>
                      <a:pt x="3878" y="229"/>
                    </a:lnTo>
                    <a:lnTo>
                      <a:pt x="3837" y="215"/>
                    </a:lnTo>
                    <a:lnTo>
                      <a:pt x="3796" y="210"/>
                    </a:lnTo>
                    <a:lnTo>
                      <a:pt x="3771" y="210"/>
                    </a:lnTo>
                    <a:lnTo>
                      <a:pt x="3755" y="210"/>
                    </a:lnTo>
                    <a:lnTo>
                      <a:pt x="3743" y="202"/>
                    </a:lnTo>
                    <a:lnTo>
                      <a:pt x="3732" y="194"/>
                    </a:lnTo>
                    <a:lnTo>
                      <a:pt x="3719" y="184"/>
                    </a:lnTo>
                    <a:lnTo>
                      <a:pt x="3710" y="176"/>
                    </a:lnTo>
                    <a:lnTo>
                      <a:pt x="3694" y="172"/>
                    </a:lnTo>
                    <a:lnTo>
                      <a:pt x="3675" y="170"/>
                    </a:lnTo>
                    <a:lnTo>
                      <a:pt x="3646" y="176"/>
                    </a:lnTo>
                    <a:lnTo>
                      <a:pt x="3616" y="188"/>
                    </a:lnTo>
                    <a:lnTo>
                      <a:pt x="3577" y="198"/>
                    </a:lnTo>
                    <a:lnTo>
                      <a:pt x="3543" y="212"/>
                    </a:lnTo>
                    <a:lnTo>
                      <a:pt x="3502" y="221"/>
                    </a:lnTo>
                    <a:lnTo>
                      <a:pt x="3461" y="229"/>
                    </a:lnTo>
                    <a:lnTo>
                      <a:pt x="3420" y="231"/>
                    </a:lnTo>
                    <a:lnTo>
                      <a:pt x="3372" y="229"/>
                    </a:lnTo>
                    <a:lnTo>
                      <a:pt x="3326" y="221"/>
                    </a:lnTo>
                    <a:lnTo>
                      <a:pt x="3274" y="210"/>
                    </a:lnTo>
                    <a:lnTo>
                      <a:pt x="3221" y="196"/>
                    </a:lnTo>
                    <a:lnTo>
                      <a:pt x="3167" y="188"/>
                    </a:lnTo>
                    <a:lnTo>
                      <a:pt x="3119" y="176"/>
                    </a:lnTo>
                    <a:lnTo>
                      <a:pt x="3069" y="170"/>
                    </a:lnTo>
                    <a:lnTo>
                      <a:pt x="3025" y="163"/>
                    </a:lnTo>
                    <a:lnTo>
                      <a:pt x="2991" y="163"/>
                    </a:lnTo>
                    <a:lnTo>
                      <a:pt x="2956" y="170"/>
                    </a:lnTo>
                    <a:lnTo>
                      <a:pt x="2927" y="176"/>
                    </a:lnTo>
                    <a:lnTo>
                      <a:pt x="2893" y="180"/>
                    </a:lnTo>
                    <a:lnTo>
                      <a:pt x="2858" y="188"/>
                    </a:lnTo>
                    <a:lnTo>
                      <a:pt x="2824" y="190"/>
                    </a:lnTo>
                    <a:lnTo>
                      <a:pt x="2788" y="194"/>
                    </a:lnTo>
                    <a:lnTo>
                      <a:pt x="2763" y="194"/>
                    </a:lnTo>
                    <a:lnTo>
                      <a:pt x="2751" y="196"/>
                    </a:lnTo>
                    <a:lnTo>
                      <a:pt x="2740" y="196"/>
                    </a:lnTo>
                    <a:lnTo>
                      <a:pt x="2772" y="174"/>
                    </a:lnTo>
                    <a:lnTo>
                      <a:pt x="2779" y="149"/>
                    </a:lnTo>
                    <a:lnTo>
                      <a:pt x="2776" y="131"/>
                    </a:lnTo>
                    <a:lnTo>
                      <a:pt x="2772" y="124"/>
                    </a:lnTo>
                    <a:lnTo>
                      <a:pt x="2854" y="104"/>
                    </a:lnTo>
                    <a:lnTo>
                      <a:pt x="2820" y="86"/>
                    </a:lnTo>
                    <a:lnTo>
                      <a:pt x="2785" y="71"/>
                    </a:lnTo>
                    <a:lnTo>
                      <a:pt x="2754" y="47"/>
                    </a:lnTo>
                    <a:lnTo>
                      <a:pt x="2726" y="32"/>
                    </a:lnTo>
                    <a:lnTo>
                      <a:pt x="2694" y="16"/>
                    </a:lnTo>
                    <a:lnTo>
                      <a:pt x="2669" y="6"/>
                    </a:lnTo>
                    <a:lnTo>
                      <a:pt x="2642" y="0"/>
                    </a:lnTo>
                    <a:lnTo>
                      <a:pt x="2624" y="4"/>
                    </a:lnTo>
                    <a:lnTo>
                      <a:pt x="2608" y="12"/>
                    </a:lnTo>
                    <a:lnTo>
                      <a:pt x="2589" y="22"/>
                    </a:lnTo>
                    <a:lnTo>
                      <a:pt x="2571" y="32"/>
                    </a:lnTo>
                    <a:lnTo>
                      <a:pt x="2558" y="43"/>
                    </a:lnTo>
                    <a:lnTo>
                      <a:pt x="2539" y="55"/>
                    </a:lnTo>
                    <a:lnTo>
                      <a:pt x="2523" y="61"/>
                    </a:lnTo>
                    <a:lnTo>
                      <a:pt x="2503" y="73"/>
                    </a:lnTo>
                    <a:lnTo>
                      <a:pt x="2491" y="77"/>
                    </a:lnTo>
                    <a:lnTo>
                      <a:pt x="2469" y="75"/>
                    </a:lnTo>
                    <a:lnTo>
                      <a:pt x="2446" y="61"/>
                    </a:lnTo>
                    <a:lnTo>
                      <a:pt x="2421" y="51"/>
                    </a:lnTo>
                    <a:lnTo>
                      <a:pt x="2384" y="57"/>
                    </a:lnTo>
                    <a:lnTo>
                      <a:pt x="2364" y="65"/>
                    </a:lnTo>
                    <a:lnTo>
                      <a:pt x="2336" y="79"/>
                    </a:lnTo>
                    <a:lnTo>
                      <a:pt x="2311" y="90"/>
                    </a:lnTo>
                    <a:lnTo>
                      <a:pt x="2286" y="102"/>
                    </a:lnTo>
                    <a:lnTo>
                      <a:pt x="2258" y="112"/>
                    </a:lnTo>
                    <a:lnTo>
                      <a:pt x="2233" y="120"/>
                    </a:lnTo>
                    <a:lnTo>
                      <a:pt x="2204" y="125"/>
                    </a:lnTo>
                    <a:lnTo>
                      <a:pt x="2176" y="129"/>
                    </a:lnTo>
                    <a:lnTo>
                      <a:pt x="2151" y="133"/>
                    </a:lnTo>
                    <a:lnTo>
                      <a:pt x="2128" y="145"/>
                    </a:lnTo>
                    <a:lnTo>
                      <a:pt x="2110" y="161"/>
                    </a:lnTo>
                    <a:lnTo>
                      <a:pt x="2090" y="176"/>
                    </a:lnTo>
                    <a:lnTo>
                      <a:pt x="2074" y="196"/>
                    </a:lnTo>
                    <a:lnTo>
                      <a:pt x="2058" y="213"/>
                    </a:lnTo>
                    <a:lnTo>
                      <a:pt x="2042" y="229"/>
                    </a:lnTo>
                    <a:lnTo>
                      <a:pt x="2021" y="241"/>
                    </a:lnTo>
                    <a:lnTo>
                      <a:pt x="2012" y="245"/>
                    </a:lnTo>
                    <a:lnTo>
                      <a:pt x="1992" y="247"/>
                    </a:lnTo>
                    <a:lnTo>
                      <a:pt x="1973" y="245"/>
                    </a:lnTo>
                    <a:lnTo>
                      <a:pt x="1955" y="241"/>
                    </a:lnTo>
                    <a:lnTo>
                      <a:pt x="1935" y="239"/>
                    </a:lnTo>
                    <a:lnTo>
                      <a:pt x="1914" y="235"/>
                    </a:lnTo>
                    <a:lnTo>
                      <a:pt x="1891" y="231"/>
                    </a:lnTo>
                    <a:lnTo>
                      <a:pt x="1869" y="229"/>
                    </a:lnTo>
                    <a:lnTo>
                      <a:pt x="1844" y="227"/>
                    </a:lnTo>
                    <a:lnTo>
                      <a:pt x="1816" y="229"/>
                    </a:lnTo>
                    <a:lnTo>
                      <a:pt x="1780" y="231"/>
                    </a:lnTo>
                    <a:lnTo>
                      <a:pt x="1750" y="237"/>
                    </a:lnTo>
                    <a:lnTo>
                      <a:pt x="1722" y="247"/>
                    </a:lnTo>
                    <a:lnTo>
                      <a:pt x="1695" y="257"/>
                    </a:lnTo>
                    <a:lnTo>
                      <a:pt x="1677" y="268"/>
                    </a:lnTo>
                    <a:lnTo>
                      <a:pt x="1666" y="280"/>
                    </a:lnTo>
                    <a:lnTo>
                      <a:pt x="1661" y="294"/>
                    </a:lnTo>
                    <a:lnTo>
                      <a:pt x="1641" y="307"/>
                    </a:lnTo>
                    <a:lnTo>
                      <a:pt x="1617" y="317"/>
                    </a:lnTo>
                    <a:lnTo>
                      <a:pt x="1592" y="323"/>
                    </a:lnTo>
                    <a:lnTo>
                      <a:pt x="1563" y="329"/>
                    </a:lnTo>
                    <a:lnTo>
                      <a:pt x="1535" y="331"/>
                    </a:lnTo>
                    <a:lnTo>
                      <a:pt x="1510" y="335"/>
                    </a:lnTo>
                    <a:lnTo>
                      <a:pt x="1487" y="335"/>
                    </a:lnTo>
                    <a:lnTo>
                      <a:pt x="1462" y="335"/>
                    </a:lnTo>
                    <a:lnTo>
                      <a:pt x="1433" y="331"/>
                    </a:lnTo>
                    <a:lnTo>
                      <a:pt x="1396" y="329"/>
                    </a:lnTo>
                    <a:lnTo>
                      <a:pt x="1360" y="327"/>
                    </a:lnTo>
                    <a:lnTo>
                      <a:pt x="1323" y="327"/>
                    </a:lnTo>
                    <a:lnTo>
                      <a:pt x="1294" y="329"/>
                    </a:lnTo>
                    <a:lnTo>
                      <a:pt x="1269" y="335"/>
                    </a:lnTo>
                    <a:lnTo>
                      <a:pt x="1253" y="343"/>
                    </a:lnTo>
                    <a:lnTo>
                      <a:pt x="1232" y="364"/>
                    </a:lnTo>
                    <a:lnTo>
                      <a:pt x="1205" y="388"/>
                    </a:lnTo>
                    <a:lnTo>
                      <a:pt x="1180" y="407"/>
                    </a:lnTo>
                    <a:lnTo>
                      <a:pt x="1171" y="413"/>
                    </a:lnTo>
                    <a:lnTo>
                      <a:pt x="1065" y="407"/>
                    </a:lnTo>
                    <a:lnTo>
                      <a:pt x="1057" y="409"/>
                    </a:lnTo>
                    <a:lnTo>
                      <a:pt x="1041" y="411"/>
                    </a:lnTo>
                    <a:lnTo>
                      <a:pt x="1025" y="417"/>
                    </a:lnTo>
                    <a:lnTo>
                      <a:pt x="1004" y="421"/>
                    </a:lnTo>
                    <a:lnTo>
                      <a:pt x="984" y="423"/>
                    </a:lnTo>
                    <a:lnTo>
                      <a:pt x="968" y="425"/>
                    </a:lnTo>
                    <a:lnTo>
                      <a:pt x="967" y="423"/>
                    </a:lnTo>
                    <a:lnTo>
                      <a:pt x="979" y="413"/>
                    </a:lnTo>
                    <a:lnTo>
                      <a:pt x="995" y="390"/>
                    </a:lnTo>
                    <a:lnTo>
                      <a:pt x="992" y="358"/>
                    </a:lnTo>
                    <a:lnTo>
                      <a:pt x="967" y="335"/>
                    </a:lnTo>
                    <a:lnTo>
                      <a:pt x="938" y="327"/>
                    </a:lnTo>
                    <a:lnTo>
                      <a:pt x="919" y="329"/>
                    </a:lnTo>
                    <a:lnTo>
                      <a:pt x="894" y="331"/>
                    </a:lnTo>
                    <a:lnTo>
                      <a:pt x="869" y="335"/>
                    </a:lnTo>
                    <a:lnTo>
                      <a:pt x="840" y="335"/>
                    </a:lnTo>
                    <a:lnTo>
                      <a:pt x="812" y="331"/>
                    </a:lnTo>
                    <a:lnTo>
                      <a:pt x="789" y="329"/>
                    </a:lnTo>
                    <a:lnTo>
                      <a:pt x="774" y="323"/>
                    </a:lnTo>
                    <a:lnTo>
                      <a:pt x="767" y="313"/>
                    </a:lnTo>
                    <a:lnTo>
                      <a:pt x="758" y="288"/>
                    </a:lnTo>
                    <a:lnTo>
                      <a:pt x="742" y="249"/>
                    </a:lnTo>
                    <a:lnTo>
                      <a:pt x="710" y="215"/>
                    </a:lnTo>
                    <a:lnTo>
                      <a:pt x="678" y="196"/>
                    </a:lnTo>
                    <a:lnTo>
                      <a:pt x="657" y="194"/>
                    </a:lnTo>
                    <a:lnTo>
                      <a:pt x="632" y="198"/>
                    </a:lnTo>
                    <a:lnTo>
                      <a:pt x="603" y="210"/>
                    </a:lnTo>
                    <a:lnTo>
                      <a:pt x="568" y="221"/>
                    </a:lnTo>
                    <a:lnTo>
                      <a:pt x="536" y="237"/>
                    </a:lnTo>
                    <a:lnTo>
                      <a:pt x="502" y="255"/>
                    </a:lnTo>
                    <a:lnTo>
                      <a:pt x="466" y="272"/>
                    </a:lnTo>
                    <a:lnTo>
                      <a:pt x="440" y="288"/>
                    </a:lnTo>
                    <a:lnTo>
                      <a:pt x="408" y="305"/>
                    </a:lnTo>
                    <a:lnTo>
                      <a:pt x="372" y="325"/>
                    </a:lnTo>
                    <a:lnTo>
                      <a:pt x="338" y="347"/>
                    </a:lnTo>
                    <a:lnTo>
                      <a:pt x="299" y="370"/>
                    </a:lnTo>
                    <a:lnTo>
                      <a:pt x="265" y="391"/>
                    </a:lnTo>
                    <a:lnTo>
                      <a:pt x="229" y="409"/>
                    </a:lnTo>
                    <a:lnTo>
                      <a:pt x="203" y="427"/>
                    </a:lnTo>
                    <a:lnTo>
                      <a:pt x="180" y="440"/>
                    </a:lnTo>
                    <a:lnTo>
                      <a:pt x="151" y="462"/>
                    </a:lnTo>
                    <a:lnTo>
                      <a:pt x="132" y="485"/>
                    </a:lnTo>
                    <a:lnTo>
                      <a:pt x="130" y="511"/>
                    </a:lnTo>
                    <a:lnTo>
                      <a:pt x="146" y="540"/>
                    </a:lnTo>
                    <a:lnTo>
                      <a:pt x="167" y="571"/>
                    </a:lnTo>
                    <a:lnTo>
                      <a:pt x="189" y="607"/>
                    </a:lnTo>
                    <a:lnTo>
                      <a:pt x="208" y="636"/>
                    </a:lnTo>
                    <a:lnTo>
                      <a:pt x="240" y="644"/>
                    </a:lnTo>
                    <a:lnTo>
                      <a:pt x="256" y="644"/>
                    </a:lnTo>
                    <a:lnTo>
                      <a:pt x="278" y="642"/>
                    </a:lnTo>
                    <a:lnTo>
                      <a:pt x="299" y="640"/>
                    </a:lnTo>
                    <a:lnTo>
                      <a:pt x="322" y="636"/>
                    </a:lnTo>
                    <a:lnTo>
                      <a:pt x="343" y="626"/>
                    </a:lnTo>
                    <a:lnTo>
                      <a:pt x="367" y="622"/>
                    </a:lnTo>
                    <a:lnTo>
                      <a:pt x="383" y="616"/>
                    </a:lnTo>
                    <a:lnTo>
                      <a:pt x="392" y="605"/>
                    </a:lnTo>
                    <a:lnTo>
                      <a:pt x="411" y="585"/>
                    </a:lnTo>
                    <a:lnTo>
                      <a:pt x="436" y="566"/>
                    </a:lnTo>
                    <a:lnTo>
                      <a:pt x="449" y="544"/>
                    </a:lnTo>
                    <a:lnTo>
                      <a:pt x="449" y="521"/>
                    </a:lnTo>
                    <a:lnTo>
                      <a:pt x="436" y="491"/>
                    </a:lnTo>
                    <a:lnTo>
                      <a:pt x="429" y="468"/>
                    </a:lnTo>
                    <a:lnTo>
                      <a:pt x="432" y="446"/>
                    </a:lnTo>
                    <a:lnTo>
                      <a:pt x="449" y="427"/>
                    </a:lnTo>
                    <a:lnTo>
                      <a:pt x="466" y="417"/>
                    </a:lnTo>
                    <a:lnTo>
                      <a:pt x="486" y="407"/>
                    </a:lnTo>
                    <a:lnTo>
                      <a:pt x="509" y="395"/>
                    </a:lnTo>
                    <a:lnTo>
                      <a:pt x="527" y="388"/>
                    </a:lnTo>
                    <a:lnTo>
                      <a:pt x="543" y="378"/>
                    </a:lnTo>
                    <a:lnTo>
                      <a:pt x="559" y="372"/>
                    </a:lnTo>
                    <a:lnTo>
                      <a:pt x="568" y="370"/>
                    </a:lnTo>
                    <a:lnTo>
                      <a:pt x="575" y="368"/>
                    </a:lnTo>
                    <a:lnTo>
                      <a:pt x="578" y="368"/>
                    </a:lnTo>
                    <a:lnTo>
                      <a:pt x="587" y="370"/>
                    </a:lnTo>
                    <a:lnTo>
                      <a:pt x="600" y="378"/>
                    </a:lnTo>
                    <a:lnTo>
                      <a:pt x="603" y="393"/>
                    </a:lnTo>
                    <a:lnTo>
                      <a:pt x="600" y="407"/>
                    </a:lnTo>
                    <a:lnTo>
                      <a:pt x="584" y="411"/>
                    </a:lnTo>
                    <a:lnTo>
                      <a:pt x="562" y="421"/>
                    </a:lnTo>
                    <a:lnTo>
                      <a:pt x="536" y="433"/>
                    </a:lnTo>
                    <a:lnTo>
                      <a:pt x="514" y="456"/>
                    </a:lnTo>
                    <a:lnTo>
                      <a:pt x="514" y="487"/>
                    </a:lnTo>
                    <a:lnTo>
                      <a:pt x="534" y="511"/>
                    </a:lnTo>
                    <a:lnTo>
                      <a:pt x="575" y="521"/>
                    </a:lnTo>
                    <a:lnTo>
                      <a:pt x="603" y="515"/>
                    </a:lnTo>
                    <a:lnTo>
                      <a:pt x="632" y="507"/>
                    </a:lnTo>
                    <a:lnTo>
                      <a:pt x="660" y="501"/>
                    </a:lnTo>
                    <a:lnTo>
                      <a:pt x="691" y="491"/>
                    </a:lnTo>
                    <a:lnTo>
                      <a:pt x="719" y="483"/>
                    </a:lnTo>
                    <a:lnTo>
                      <a:pt x="746" y="476"/>
                    </a:lnTo>
                    <a:lnTo>
                      <a:pt x="764" y="472"/>
                    </a:lnTo>
                    <a:lnTo>
                      <a:pt x="776" y="472"/>
                    </a:lnTo>
                    <a:lnTo>
                      <a:pt x="799" y="485"/>
                    </a:lnTo>
                    <a:lnTo>
                      <a:pt x="821" y="507"/>
                    </a:lnTo>
                    <a:lnTo>
                      <a:pt x="840" y="528"/>
                    </a:lnTo>
                    <a:lnTo>
                      <a:pt x="853" y="544"/>
                    </a:lnTo>
                    <a:lnTo>
                      <a:pt x="830" y="546"/>
                    </a:lnTo>
                    <a:lnTo>
                      <a:pt x="812" y="550"/>
                    </a:lnTo>
                    <a:lnTo>
                      <a:pt x="792" y="558"/>
                    </a:lnTo>
                    <a:lnTo>
                      <a:pt x="774" y="566"/>
                    </a:lnTo>
                    <a:lnTo>
                      <a:pt x="758" y="571"/>
                    </a:lnTo>
                    <a:lnTo>
                      <a:pt x="748" y="577"/>
                    </a:lnTo>
                    <a:lnTo>
                      <a:pt x="742" y="583"/>
                    </a:lnTo>
                    <a:lnTo>
                      <a:pt x="735" y="585"/>
                    </a:lnTo>
                    <a:lnTo>
                      <a:pt x="730" y="585"/>
                    </a:lnTo>
                    <a:lnTo>
                      <a:pt x="710" y="583"/>
                    </a:lnTo>
                    <a:lnTo>
                      <a:pt x="682" y="579"/>
                    </a:lnTo>
                    <a:lnTo>
                      <a:pt x="653" y="577"/>
                    </a:lnTo>
                    <a:lnTo>
                      <a:pt x="621" y="577"/>
                    </a:lnTo>
                    <a:lnTo>
                      <a:pt x="591" y="579"/>
                    </a:lnTo>
                    <a:lnTo>
                      <a:pt x="575" y="585"/>
                    </a:lnTo>
                    <a:lnTo>
                      <a:pt x="564" y="591"/>
                    </a:lnTo>
                    <a:lnTo>
                      <a:pt x="559" y="620"/>
                    </a:lnTo>
                    <a:lnTo>
                      <a:pt x="543" y="652"/>
                    </a:lnTo>
                    <a:lnTo>
                      <a:pt x="511" y="681"/>
                    </a:lnTo>
                    <a:lnTo>
                      <a:pt x="466" y="685"/>
                    </a:lnTo>
                    <a:lnTo>
                      <a:pt x="440" y="681"/>
                    </a:lnTo>
                    <a:lnTo>
                      <a:pt x="397" y="677"/>
                    </a:lnTo>
                    <a:lnTo>
                      <a:pt x="356" y="681"/>
                    </a:lnTo>
                    <a:lnTo>
                      <a:pt x="310" y="683"/>
                    </a:lnTo>
                    <a:lnTo>
                      <a:pt x="265" y="687"/>
                    </a:lnTo>
                    <a:lnTo>
                      <a:pt x="221" y="699"/>
                    </a:lnTo>
                    <a:lnTo>
                      <a:pt x="189" y="712"/>
                    </a:lnTo>
                    <a:lnTo>
                      <a:pt x="160" y="732"/>
                    </a:lnTo>
                    <a:lnTo>
                      <a:pt x="146" y="747"/>
                    </a:lnTo>
                    <a:lnTo>
                      <a:pt x="126" y="763"/>
                    </a:lnTo>
                    <a:lnTo>
                      <a:pt x="110" y="775"/>
                    </a:lnTo>
                    <a:lnTo>
                      <a:pt x="94" y="787"/>
                    </a:lnTo>
                    <a:lnTo>
                      <a:pt x="78" y="798"/>
                    </a:lnTo>
                    <a:lnTo>
                      <a:pt x="62" y="806"/>
                    </a:lnTo>
                    <a:lnTo>
                      <a:pt x="50" y="818"/>
                    </a:lnTo>
                    <a:lnTo>
                      <a:pt x="37" y="832"/>
                    </a:lnTo>
                    <a:lnTo>
                      <a:pt x="28" y="841"/>
                    </a:lnTo>
                    <a:lnTo>
                      <a:pt x="16" y="853"/>
                    </a:lnTo>
                    <a:lnTo>
                      <a:pt x="7" y="865"/>
                    </a:lnTo>
                    <a:lnTo>
                      <a:pt x="0" y="877"/>
                    </a:lnTo>
                    <a:lnTo>
                      <a:pt x="3524" y="877"/>
                    </a:lnTo>
                    <a:close/>
                  </a:path>
                </a:pathLst>
              </a:custGeom>
              <a:solidFill>
                <a:srgbClr val="DDDDDD">
                  <a:alpha val="38039"/>
                </a:srgbClr>
              </a:solidFill>
              <a:ln w="9525">
                <a:noFill/>
              </a:ln>
            </p:spPr>
            <p:txBody>
              <a:bodyPr/>
              <a:p>
                <a:endParaRPr lang="zh-CN" altLang="en-US"/>
              </a:p>
            </p:txBody>
          </p:sp>
          <p:sp>
            <p:nvSpPr>
              <p:cNvPr id="13328" name="Freeform 12"/>
              <p:cNvSpPr/>
              <p:nvPr/>
            </p:nvSpPr>
            <p:spPr>
              <a:xfrm>
                <a:off x="2711" y="2384"/>
                <a:ext cx="1876" cy="437"/>
              </a:xfrm>
              <a:custGeom>
                <a:avLst/>
                <a:gdLst/>
                <a:ahLst/>
                <a:cxnLst>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1" y="1"/>
                  </a:cxn>
                  <a:cxn ang="0">
                    <a:pos x="1" y="1"/>
                  </a:cxn>
                  <a:cxn ang="0">
                    <a:pos x="1" y="1"/>
                  </a:cxn>
                  <a:cxn ang="0">
                    <a:pos x="1" y="1"/>
                  </a:cxn>
                  <a:cxn ang="0">
                    <a:pos x="2" y="1"/>
                  </a:cxn>
                  <a:cxn ang="0">
                    <a:pos x="2" y="2"/>
                  </a:cxn>
                  <a:cxn ang="0">
                    <a:pos x="2" y="2"/>
                  </a:cxn>
                  <a:cxn ang="0">
                    <a:pos x="2" y="2"/>
                  </a:cxn>
                  <a:cxn ang="0">
                    <a:pos x="2" y="2"/>
                  </a:cxn>
                  <a:cxn ang="0">
                    <a:pos x="2" y="2"/>
                  </a:cxn>
                  <a:cxn ang="0">
                    <a:pos x="3" y="2"/>
                  </a:cxn>
                  <a:cxn ang="0">
                    <a:pos x="3" y="2"/>
                  </a:cxn>
                  <a:cxn ang="0">
                    <a:pos x="2" y="1"/>
                  </a:cxn>
                  <a:cxn ang="0">
                    <a:pos x="2" y="1"/>
                  </a:cxn>
                  <a:cxn ang="0">
                    <a:pos x="2" y="1"/>
                  </a:cxn>
                  <a:cxn ang="0">
                    <a:pos x="3" y="1"/>
                  </a:cxn>
                  <a:cxn ang="0">
                    <a:pos x="3" y="1"/>
                  </a:cxn>
                  <a:cxn ang="0">
                    <a:pos x="3" y="1"/>
                  </a:cxn>
                  <a:cxn ang="0">
                    <a:pos x="3" y="2"/>
                  </a:cxn>
                  <a:cxn ang="0">
                    <a:pos x="3" y="2"/>
                  </a:cxn>
                  <a:cxn ang="0">
                    <a:pos x="4" y="2"/>
                  </a:cxn>
                  <a:cxn ang="0">
                    <a:pos x="4" y="2"/>
                  </a:cxn>
                  <a:cxn ang="0">
                    <a:pos x="4" y="2"/>
                  </a:cxn>
                  <a:cxn ang="0">
                    <a:pos x="4" y="2"/>
                  </a:cxn>
                  <a:cxn ang="0">
                    <a:pos x="4" y="2"/>
                  </a:cxn>
                  <a:cxn ang="0">
                    <a:pos x="4" y="2"/>
                  </a:cxn>
                  <a:cxn ang="0">
                    <a:pos x="5" y="2"/>
                  </a:cxn>
                  <a:cxn ang="0">
                    <a:pos x="5" y="2"/>
                  </a:cxn>
                  <a:cxn ang="0">
                    <a:pos x="5" y="2"/>
                  </a:cxn>
                  <a:cxn ang="0">
                    <a:pos x="5" y="2"/>
                  </a:cxn>
                  <a:cxn ang="0">
                    <a:pos x="5" y="2"/>
                  </a:cxn>
                  <a:cxn ang="0">
                    <a:pos x="5" y="2"/>
                  </a:cxn>
                  <a:cxn ang="0">
                    <a:pos x="5" y="2"/>
                  </a:cxn>
                  <a:cxn ang="0">
                    <a:pos x="5" y="2"/>
                  </a:cxn>
                  <a:cxn ang="0">
                    <a:pos x="6" y="2"/>
                  </a:cxn>
                  <a:cxn ang="0">
                    <a:pos x="6" y="1"/>
                  </a:cxn>
                  <a:cxn ang="0">
                    <a:pos x="6" y="1"/>
                  </a:cxn>
                  <a:cxn ang="0">
                    <a:pos x="6" y="1"/>
                  </a:cxn>
                  <a:cxn ang="0">
                    <a:pos x="6" y="1"/>
                  </a:cxn>
                  <a:cxn ang="0">
                    <a:pos x="6" y="1"/>
                  </a:cxn>
                  <a:cxn ang="0">
                    <a:pos x="6" y="1"/>
                  </a:cxn>
                  <a:cxn ang="0">
                    <a:pos x="7" y="1"/>
                  </a:cxn>
                  <a:cxn ang="0">
                    <a:pos x="7" y="1"/>
                  </a:cxn>
                </a:cxnLst>
                <a:pathLst>
                  <a:path w="3764" h="874">
                    <a:moveTo>
                      <a:pt x="241" y="0"/>
                    </a:moveTo>
                    <a:lnTo>
                      <a:pt x="228" y="15"/>
                    </a:lnTo>
                    <a:lnTo>
                      <a:pt x="217" y="27"/>
                    </a:lnTo>
                    <a:lnTo>
                      <a:pt x="209" y="39"/>
                    </a:lnTo>
                    <a:lnTo>
                      <a:pt x="203" y="43"/>
                    </a:lnTo>
                    <a:lnTo>
                      <a:pt x="184" y="52"/>
                    </a:lnTo>
                    <a:lnTo>
                      <a:pt x="160" y="52"/>
                    </a:lnTo>
                    <a:lnTo>
                      <a:pt x="136" y="52"/>
                    </a:lnTo>
                    <a:lnTo>
                      <a:pt x="111" y="45"/>
                    </a:lnTo>
                    <a:lnTo>
                      <a:pt x="86" y="41"/>
                    </a:lnTo>
                    <a:lnTo>
                      <a:pt x="63" y="37"/>
                    </a:lnTo>
                    <a:lnTo>
                      <a:pt x="50" y="33"/>
                    </a:lnTo>
                    <a:lnTo>
                      <a:pt x="48" y="31"/>
                    </a:lnTo>
                    <a:lnTo>
                      <a:pt x="38" y="37"/>
                    </a:lnTo>
                    <a:lnTo>
                      <a:pt x="25" y="52"/>
                    </a:lnTo>
                    <a:lnTo>
                      <a:pt x="7" y="72"/>
                    </a:lnTo>
                    <a:lnTo>
                      <a:pt x="0" y="92"/>
                    </a:lnTo>
                    <a:lnTo>
                      <a:pt x="7" y="115"/>
                    </a:lnTo>
                    <a:lnTo>
                      <a:pt x="20" y="148"/>
                    </a:lnTo>
                    <a:lnTo>
                      <a:pt x="38" y="178"/>
                    </a:lnTo>
                    <a:lnTo>
                      <a:pt x="57" y="195"/>
                    </a:lnTo>
                    <a:lnTo>
                      <a:pt x="66" y="201"/>
                    </a:lnTo>
                    <a:lnTo>
                      <a:pt x="79" y="207"/>
                    </a:lnTo>
                    <a:lnTo>
                      <a:pt x="98" y="209"/>
                    </a:lnTo>
                    <a:lnTo>
                      <a:pt x="114" y="211"/>
                    </a:lnTo>
                    <a:lnTo>
                      <a:pt x="136" y="209"/>
                    </a:lnTo>
                    <a:lnTo>
                      <a:pt x="155" y="207"/>
                    </a:lnTo>
                    <a:lnTo>
                      <a:pt x="175" y="197"/>
                    </a:lnTo>
                    <a:lnTo>
                      <a:pt x="193" y="189"/>
                    </a:lnTo>
                    <a:lnTo>
                      <a:pt x="205" y="174"/>
                    </a:lnTo>
                    <a:lnTo>
                      <a:pt x="228" y="156"/>
                    </a:lnTo>
                    <a:lnTo>
                      <a:pt x="249" y="135"/>
                    </a:lnTo>
                    <a:lnTo>
                      <a:pt x="274" y="111"/>
                    </a:lnTo>
                    <a:lnTo>
                      <a:pt x="299" y="92"/>
                    </a:lnTo>
                    <a:lnTo>
                      <a:pt x="326" y="74"/>
                    </a:lnTo>
                    <a:lnTo>
                      <a:pt x="351" y="58"/>
                    </a:lnTo>
                    <a:lnTo>
                      <a:pt x="372" y="52"/>
                    </a:lnTo>
                    <a:lnTo>
                      <a:pt x="395" y="45"/>
                    </a:lnTo>
                    <a:lnTo>
                      <a:pt x="417" y="45"/>
                    </a:lnTo>
                    <a:lnTo>
                      <a:pt x="440" y="43"/>
                    </a:lnTo>
                    <a:lnTo>
                      <a:pt x="461" y="45"/>
                    </a:lnTo>
                    <a:lnTo>
                      <a:pt x="483" y="47"/>
                    </a:lnTo>
                    <a:lnTo>
                      <a:pt x="506" y="54"/>
                    </a:lnTo>
                    <a:lnTo>
                      <a:pt x="522" y="60"/>
                    </a:lnTo>
                    <a:lnTo>
                      <a:pt x="536" y="72"/>
                    </a:lnTo>
                    <a:lnTo>
                      <a:pt x="552" y="82"/>
                    </a:lnTo>
                    <a:lnTo>
                      <a:pt x="568" y="97"/>
                    </a:lnTo>
                    <a:lnTo>
                      <a:pt x="588" y="115"/>
                    </a:lnTo>
                    <a:lnTo>
                      <a:pt x="607" y="135"/>
                    </a:lnTo>
                    <a:lnTo>
                      <a:pt x="625" y="148"/>
                    </a:lnTo>
                    <a:lnTo>
                      <a:pt x="638" y="162"/>
                    </a:lnTo>
                    <a:lnTo>
                      <a:pt x="648" y="174"/>
                    </a:lnTo>
                    <a:lnTo>
                      <a:pt x="650" y="176"/>
                    </a:lnTo>
                    <a:lnTo>
                      <a:pt x="673" y="131"/>
                    </a:lnTo>
                    <a:lnTo>
                      <a:pt x="748" y="115"/>
                    </a:lnTo>
                    <a:lnTo>
                      <a:pt x="777" y="195"/>
                    </a:lnTo>
                    <a:lnTo>
                      <a:pt x="780" y="191"/>
                    </a:lnTo>
                    <a:lnTo>
                      <a:pt x="796" y="178"/>
                    </a:lnTo>
                    <a:lnTo>
                      <a:pt x="817" y="158"/>
                    </a:lnTo>
                    <a:lnTo>
                      <a:pt x="844" y="137"/>
                    </a:lnTo>
                    <a:lnTo>
                      <a:pt x="874" y="105"/>
                    </a:lnTo>
                    <a:lnTo>
                      <a:pt x="903" y="72"/>
                    </a:lnTo>
                    <a:lnTo>
                      <a:pt x="926" y="43"/>
                    </a:lnTo>
                    <a:lnTo>
                      <a:pt x="939" y="31"/>
                    </a:lnTo>
                    <a:lnTo>
                      <a:pt x="944" y="33"/>
                    </a:lnTo>
                    <a:lnTo>
                      <a:pt x="963" y="37"/>
                    </a:lnTo>
                    <a:lnTo>
                      <a:pt x="985" y="43"/>
                    </a:lnTo>
                    <a:lnTo>
                      <a:pt x="1008" y="52"/>
                    </a:lnTo>
                    <a:lnTo>
                      <a:pt x="1020" y="56"/>
                    </a:lnTo>
                    <a:lnTo>
                      <a:pt x="1036" y="58"/>
                    </a:lnTo>
                    <a:lnTo>
                      <a:pt x="1058" y="62"/>
                    </a:lnTo>
                    <a:lnTo>
                      <a:pt x="1077" y="64"/>
                    </a:lnTo>
                    <a:lnTo>
                      <a:pt x="1093" y="70"/>
                    </a:lnTo>
                    <a:lnTo>
                      <a:pt x="1108" y="70"/>
                    </a:lnTo>
                    <a:lnTo>
                      <a:pt x="1118" y="72"/>
                    </a:lnTo>
                    <a:lnTo>
                      <a:pt x="1124" y="72"/>
                    </a:lnTo>
                    <a:lnTo>
                      <a:pt x="1136" y="74"/>
                    </a:lnTo>
                    <a:lnTo>
                      <a:pt x="1165" y="78"/>
                    </a:lnTo>
                    <a:lnTo>
                      <a:pt x="1204" y="86"/>
                    </a:lnTo>
                    <a:lnTo>
                      <a:pt x="1229" y="95"/>
                    </a:lnTo>
                    <a:lnTo>
                      <a:pt x="1248" y="111"/>
                    </a:lnTo>
                    <a:lnTo>
                      <a:pt x="1273" y="131"/>
                    </a:lnTo>
                    <a:lnTo>
                      <a:pt x="1295" y="148"/>
                    </a:lnTo>
                    <a:lnTo>
                      <a:pt x="1304" y="156"/>
                    </a:lnTo>
                    <a:lnTo>
                      <a:pt x="1275" y="158"/>
                    </a:lnTo>
                    <a:lnTo>
                      <a:pt x="1250" y="160"/>
                    </a:lnTo>
                    <a:lnTo>
                      <a:pt x="1225" y="162"/>
                    </a:lnTo>
                    <a:lnTo>
                      <a:pt x="1204" y="162"/>
                    </a:lnTo>
                    <a:lnTo>
                      <a:pt x="1181" y="162"/>
                    </a:lnTo>
                    <a:lnTo>
                      <a:pt x="1159" y="162"/>
                    </a:lnTo>
                    <a:lnTo>
                      <a:pt x="1140" y="160"/>
                    </a:lnTo>
                    <a:lnTo>
                      <a:pt x="1124" y="156"/>
                    </a:lnTo>
                    <a:lnTo>
                      <a:pt x="1102" y="152"/>
                    </a:lnTo>
                    <a:lnTo>
                      <a:pt x="1081" y="152"/>
                    </a:lnTo>
                    <a:lnTo>
                      <a:pt x="1058" y="152"/>
                    </a:lnTo>
                    <a:lnTo>
                      <a:pt x="1036" y="152"/>
                    </a:lnTo>
                    <a:lnTo>
                      <a:pt x="1012" y="154"/>
                    </a:lnTo>
                    <a:lnTo>
                      <a:pt x="988" y="158"/>
                    </a:lnTo>
                    <a:lnTo>
                      <a:pt x="967" y="162"/>
                    </a:lnTo>
                    <a:lnTo>
                      <a:pt x="947" y="170"/>
                    </a:lnTo>
                    <a:lnTo>
                      <a:pt x="919" y="189"/>
                    </a:lnTo>
                    <a:lnTo>
                      <a:pt x="898" y="211"/>
                    </a:lnTo>
                    <a:lnTo>
                      <a:pt x="887" y="234"/>
                    </a:lnTo>
                    <a:lnTo>
                      <a:pt x="885" y="240"/>
                    </a:lnTo>
                    <a:lnTo>
                      <a:pt x="894" y="244"/>
                    </a:lnTo>
                    <a:lnTo>
                      <a:pt x="919" y="248"/>
                    </a:lnTo>
                    <a:lnTo>
                      <a:pt x="956" y="256"/>
                    </a:lnTo>
                    <a:lnTo>
                      <a:pt x="988" y="260"/>
                    </a:lnTo>
                    <a:lnTo>
                      <a:pt x="1012" y="270"/>
                    </a:lnTo>
                    <a:lnTo>
                      <a:pt x="1024" y="275"/>
                    </a:lnTo>
                    <a:lnTo>
                      <a:pt x="1033" y="291"/>
                    </a:lnTo>
                    <a:lnTo>
                      <a:pt x="1036" y="309"/>
                    </a:lnTo>
                    <a:lnTo>
                      <a:pt x="1029" y="328"/>
                    </a:lnTo>
                    <a:lnTo>
                      <a:pt x="1017" y="352"/>
                    </a:lnTo>
                    <a:lnTo>
                      <a:pt x="1004" y="367"/>
                    </a:lnTo>
                    <a:lnTo>
                      <a:pt x="996" y="373"/>
                    </a:lnTo>
                    <a:lnTo>
                      <a:pt x="1017" y="387"/>
                    </a:lnTo>
                    <a:lnTo>
                      <a:pt x="1045" y="404"/>
                    </a:lnTo>
                    <a:lnTo>
                      <a:pt x="1070" y="426"/>
                    </a:lnTo>
                    <a:lnTo>
                      <a:pt x="1083" y="442"/>
                    </a:lnTo>
                    <a:lnTo>
                      <a:pt x="1111" y="451"/>
                    </a:lnTo>
                    <a:lnTo>
                      <a:pt x="1134" y="471"/>
                    </a:lnTo>
                    <a:lnTo>
                      <a:pt x="1152" y="493"/>
                    </a:lnTo>
                    <a:lnTo>
                      <a:pt x="1159" y="516"/>
                    </a:lnTo>
                    <a:lnTo>
                      <a:pt x="1165" y="526"/>
                    </a:lnTo>
                    <a:lnTo>
                      <a:pt x="1179" y="547"/>
                    </a:lnTo>
                    <a:lnTo>
                      <a:pt x="1197" y="569"/>
                    </a:lnTo>
                    <a:lnTo>
                      <a:pt x="1213" y="598"/>
                    </a:lnTo>
                    <a:lnTo>
                      <a:pt x="1234" y="624"/>
                    </a:lnTo>
                    <a:lnTo>
                      <a:pt x="1254" y="647"/>
                    </a:lnTo>
                    <a:lnTo>
                      <a:pt x="1273" y="665"/>
                    </a:lnTo>
                    <a:lnTo>
                      <a:pt x="1282" y="672"/>
                    </a:lnTo>
                    <a:lnTo>
                      <a:pt x="1307" y="680"/>
                    </a:lnTo>
                    <a:lnTo>
                      <a:pt x="1339" y="694"/>
                    </a:lnTo>
                    <a:lnTo>
                      <a:pt x="1368" y="708"/>
                    </a:lnTo>
                    <a:lnTo>
                      <a:pt x="1387" y="717"/>
                    </a:lnTo>
                    <a:lnTo>
                      <a:pt x="1396" y="717"/>
                    </a:lnTo>
                    <a:lnTo>
                      <a:pt x="1405" y="717"/>
                    </a:lnTo>
                    <a:lnTo>
                      <a:pt x="1425" y="714"/>
                    </a:lnTo>
                    <a:lnTo>
                      <a:pt x="1441" y="706"/>
                    </a:lnTo>
                    <a:lnTo>
                      <a:pt x="1458" y="702"/>
                    </a:lnTo>
                    <a:lnTo>
                      <a:pt x="1471" y="694"/>
                    </a:lnTo>
                    <a:lnTo>
                      <a:pt x="1487" y="684"/>
                    </a:lnTo>
                    <a:lnTo>
                      <a:pt x="1494" y="674"/>
                    </a:lnTo>
                    <a:lnTo>
                      <a:pt x="1499" y="665"/>
                    </a:lnTo>
                    <a:lnTo>
                      <a:pt x="1514" y="649"/>
                    </a:lnTo>
                    <a:lnTo>
                      <a:pt x="1531" y="635"/>
                    </a:lnTo>
                    <a:lnTo>
                      <a:pt x="1544" y="618"/>
                    </a:lnTo>
                    <a:lnTo>
                      <a:pt x="1564" y="602"/>
                    </a:lnTo>
                    <a:lnTo>
                      <a:pt x="1583" y="586"/>
                    </a:lnTo>
                    <a:lnTo>
                      <a:pt x="1601" y="577"/>
                    </a:lnTo>
                    <a:lnTo>
                      <a:pt x="1613" y="569"/>
                    </a:lnTo>
                    <a:lnTo>
                      <a:pt x="1642" y="559"/>
                    </a:lnTo>
                    <a:lnTo>
                      <a:pt x="1674" y="547"/>
                    </a:lnTo>
                    <a:lnTo>
                      <a:pt x="1690" y="538"/>
                    </a:lnTo>
                    <a:lnTo>
                      <a:pt x="1699" y="532"/>
                    </a:lnTo>
                    <a:lnTo>
                      <a:pt x="1658" y="524"/>
                    </a:lnTo>
                    <a:lnTo>
                      <a:pt x="1617" y="518"/>
                    </a:lnTo>
                    <a:lnTo>
                      <a:pt x="1580" y="508"/>
                    </a:lnTo>
                    <a:lnTo>
                      <a:pt x="1539" y="502"/>
                    </a:lnTo>
                    <a:lnTo>
                      <a:pt x="1499" y="491"/>
                    </a:lnTo>
                    <a:lnTo>
                      <a:pt x="1469" y="483"/>
                    </a:lnTo>
                    <a:lnTo>
                      <a:pt x="1442" y="471"/>
                    </a:lnTo>
                    <a:lnTo>
                      <a:pt x="1425" y="459"/>
                    </a:lnTo>
                    <a:lnTo>
                      <a:pt x="1405" y="434"/>
                    </a:lnTo>
                    <a:lnTo>
                      <a:pt x="1402" y="410"/>
                    </a:lnTo>
                    <a:lnTo>
                      <a:pt x="1418" y="391"/>
                    </a:lnTo>
                    <a:lnTo>
                      <a:pt x="1442" y="375"/>
                    </a:lnTo>
                    <a:lnTo>
                      <a:pt x="1471" y="373"/>
                    </a:lnTo>
                    <a:lnTo>
                      <a:pt x="1498" y="383"/>
                    </a:lnTo>
                    <a:lnTo>
                      <a:pt x="1519" y="395"/>
                    </a:lnTo>
                    <a:lnTo>
                      <a:pt x="1535" y="410"/>
                    </a:lnTo>
                    <a:lnTo>
                      <a:pt x="1540" y="420"/>
                    </a:lnTo>
                    <a:lnTo>
                      <a:pt x="1548" y="426"/>
                    </a:lnTo>
                    <a:lnTo>
                      <a:pt x="1564" y="436"/>
                    </a:lnTo>
                    <a:lnTo>
                      <a:pt x="1580" y="446"/>
                    </a:lnTo>
                    <a:lnTo>
                      <a:pt x="1592" y="457"/>
                    </a:lnTo>
                    <a:lnTo>
                      <a:pt x="1610" y="465"/>
                    </a:lnTo>
                    <a:lnTo>
                      <a:pt x="1629" y="467"/>
                    </a:lnTo>
                    <a:lnTo>
                      <a:pt x="1653" y="467"/>
                    </a:lnTo>
                    <a:lnTo>
                      <a:pt x="1677" y="467"/>
                    </a:lnTo>
                    <a:lnTo>
                      <a:pt x="1708" y="467"/>
                    </a:lnTo>
                    <a:lnTo>
                      <a:pt x="1747" y="471"/>
                    </a:lnTo>
                    <a:lnTo>
                      <a:pt x="1784" y="479"/>
                    </a:lnTo>
                    <a:lnTo>
                      <a:pt x="1822" y="489"/>
                    </a:lnTo>
                    <a:lnTo>
                      <a:pt x="1857" y="500"/>
                    </a:lnTo>
                    <a:lnTo>
                      <a:pt x="1891" y="508"/>
                    </a:lnTo>
                    <a:lnTo>
                      <a:pt x="1914" y="522"/>
                    </a:lnTo>
                    <a:lnTo>
                      <a:pt x="1930" y="536"/>
                    </a:lnTo>
                    <a:lnTo>
                      <a:pt x="1952" y="543"/>
                    </a:lnTo>
                    <a:lnTo>
                      <a:pt x="1973" y="555"/>
                    </a:lnTo>
                    <a:lnTo>
                      <a:pt x="1996" y="561"/>
                    </a:lnTo>
                    <a:lnTo>
                      <a:pt x="2018" y="569"/>
                    </a:lnTo>
                    <a:lnTo>
                      <a:pt x="2034" y="579"/>
                    </a:lnTo>
                    <a:lnTo>
                      <a:pt x="2043" y="588"/>
                    </a:lnTo>
                    <a:lnTo>
                      <a:pt x="2050" y="602"/>
                    </a:lnTo>
                    <a:lnTo>
                      <a:pt x="2059" y="633"/>
                    </a:lnTo>
                    <a:lnTo>
                      <a:pt x="2066" y="659"/>
                    </a:lnTo>
                    <a:lnTo>
                      <a:pt x="2075" y="688"/>
                    </a:lnTo>
                    <a:lnTo>
                      <a:pt x="2094" y="714"/>
                    </a:lnTo>
                    <a:lnTo>
                      <a:pt x="2116" y="735"/>
                    </a:lnTo>
                    <a:lnTo>
                      <a:pt x="2139" y="762"/>
                    </a:lnTo>
                    <a:lnTo>
                      <a:pt x="2164" y="790"/>
                    </a:lnTo>
                    <a:lnTo>
                      <a:pt x="2189" y="809"/>
                    </a:lnTo>
                    <a:lnTo>
                      <a:pt x="2213" y="819"/>
                    </a:lnTo>
                    <a:lnTo>
                      <a:pt x="2233" y="821"/>
                    </a:lnTo>
                    <a:lnTo>
                      <a:pt x="2242" y="809"/>
                    </a:lnTo>
                    <a:lnTo>
                      <a:pt x="2249" y="774"/>
                    </a:lnTo>
                    <a:lnTo>
                      <a:pt x="2251" y="731"/>
                    </a:lnTo>
                    <a:lnTo>
                      <a:pt x="2265" y="684"/>
                    </a:lnTo>
                    <a:lnTo>
                      <a:pt x="2290" y="649"/>
                    </a:lnTo>
                    <a:lnTo>
                      <a:pt x="2335" y="620"/>
                    </a:lnTo>
                    <a:lnTo>
                      <a:pt x="2359" y="606"/>
                    </a:lnTo>
                    <a:lnTo>
                      <a:pt x="2381" y="598"/>
                    </a:lnTo>
                    <a:lnTo>
                      <a:pt x="2404" y="586"/>
                    </a:lnTo>
                    <a:lnTo>
                      <a:pt x="2425" y="579"/>
                    </a:lnTo>
                    <a:lnTo>
                      <a:pt x="2445" y="571"/>
                    </a:lnTo>
                    <a:lnTo>
                      <a:pt x="2463" y="567"/>
                    </a:lnTo>
                    <a:lnTo>
                      <a:pt x="2475" y="561"/>
                    </a:lnTo>
                    <a:lnTo>
                      <a:pt x="2489" y="557"/>
                    </a:lnTo>
                    <a:lnTo>
                      <a:pt x="2516" y="541"/>
                    </a:lnTo>
                    <a:lnTo>
                      <a:pt x="2548" y="522"/>
                    </a:lnTo>
                    <a:lnTo>
                      <a:pt x="2573" y="516"/>
                    </a:lnTo>
                    <a:lnTo>
                      <a:pt x="2584" y="539"/>
                    </a:lnTo>
                    <a:lnTo>
                      <a:pt x="2577" y="579"/>
                    </a:lnTo>
                    <a:lnTo>
                      <a:pt x="2577" y="608"/>
                    </a:lnTo>
                    <a:lnTo>
                      <a:pt x="2589" y="637"/>
                    </a:lnTo>
                    <a:lnTo>
                      <a:pt x="2618" y="665"/>
                    </a:lnTo>
                    <a:lnTo>
                      <a:pt x="2646" y="694"/>
                    </a:lnTo>
                    <a:lnTo>
                      <a:pt x="2669" y="723"/>
                    </a:lnTo>
                    <a:lnTo>
                      <a:pt x="2684" y="755"/>
                    </a:lnTo>
                    <a:lnTo>
                      <a:pt x="2694" y="776"/>
                    </a:lnTo>
                    <a:lnTo>
                      <a:pt x="2703" y="802"/>
                    </a:lnTo>
                    <a:lnTo>
                      <a:pt x="2707" y="831"/>
                    </a:lnTo>
                    <a:lnTo>
                      <a:pt x="2712" y="852"/>
                    </a:lnTo>
                    <a:lnTo>
                      <a:pt x="2712" y="862"/>
                    </a:lnTo>
                    <a:lnTo>
                      <a:pt x="2780" y="831"/>
                    </a:lnTo>
                    <a:lnTo>
                      <a:pt x="2785" y="839"/>
                    </a:lnTo>
                    <a:lnTo>
                      <a:pt x="2805" y="856"/>
                    </a:lnTo>
                    <a:lnTo>
                      <a:pt x="2826" y="874"/>
                    </a:lnTo>
                    <a:lnTo>
                      <a:pt x="2849" y="874"/>
                    </a:lnTo>
                    <a:lnTo>
                      <a:pt x="2851" y="856"/>
                    </a:lnTo>
                    <a:lnTo>
                      <a:pt x="2837" y="831"/>
                    </a:lnTo>
                    <a:lnTo>
                      <a:pt x="2817" y="802"/>
                    </a:lnTo>
                    <a:lnTo>
                      <a:pt x="2817" y="776"/>
                    </a:lnTo>
                    <a:lnTo>
                      <a:pt x="2833" y="762"/>
                    </a:lnTo>
                    <a:lnTo>
                      <a:pt x="2851" y="757"/>
                    </a:lnTo>
                    <a:lnTo>
                      <a:pt x="2874" y="757"/>
                    </a:lnTo>
                    <a:lnTo>
                      <a:pt x="2895" y="757"/>
                    </a:lnTo>
                    <a:lnTo>
                      <a:pt x="2920" y="753"/>
                    </a:lnTo>
                    <a:lnTo>
                      <a:pt x="2949" y="741"/>
                    </a:lnTo>
                    <a:lnTo>
                      <a:pt x="2976" y="725"/>
                    </a:lnTo>
                    <a:lnTo>
                      <a:pt x="3000" y="714"/>
                    </a:lnTo>
                    <a:lnTo>
                      <a:pt x="3006" y="698"/>
                    </a:lnTo>
                    <a:lnTo>
                      <a:pt x="2997" y="682"/>
                    </a:lnTo>
                    <a:lnTo>
                      <a:pt x="2977" y="667"/>
                    </a:lnTo>
                    <a:lnTo>
                      <a:pt x="2972" y="653"/>
                    </a:lnTo>
                    <a:lnTo>
                      <a:pt x="2959" y="637"/>
                    </a:lnTo>
                    <a:lnTo>
                      <a:pt x="2943" y="624"/>
                    </a:lnTo>
                    <a:lnTo>
                      <a:pt x="2924" y="616"/>
                    </a:lnTo>
                    <a:lnTo>
                      <a:pt x="2924" y="600"/>
                    </a:lnTo>
                    <a:lnTo>
                      <a:pt x="2935" y="590"/>
                    </a:lnTo>
                    <a:lnTo>
                      <a:pt x="2952" y="582"/>
                    </a:lnTo>
                    <a:lnTo>
                      <a:pt x="2977" y="575"/>
                    </a:lnTo>
                    <a:lnTo>
                      <a:pt x="3004" y="565"/>
                    </a:lnTo>
                    <a:lnTo>
                      <a:pt x="3038" y="555"/>
                    </a:lnTo>
                    <a:lnTo>
                      <a:pt x="3066" y="547"/>
                    </a:lnTo>
                    <a:lnTo>
                      <a:pt x="3091" y="539"/>
                    </a:lnTo>
                    <a:lnTo>
                      <a:pt x="3116" y="532"/>
                    </a:lnTo>
                    <a:lnTo>
                      <a:pt x="3136" y="526"/>
                    </a:lnTo>
                    <a:lnTo>
                      <a:pt x="3157" y="518"/>
                    </a:lnTo>
                    <a:lnTo>
                      <a:pt x="3173" y="508"/>
                    </a:lnTo>
                    <a:lnTo>
                      <a:pt x="3196" y="496"/>
                    </a:lnTo>
                    <a:lnTo>
                      <a:pt x="3214" y="487"/>
                    </a:lnTo>
                    <a:lnTo>
                      <a:pt x="3237" y="473"/>
                    </a:lnTo>
                    <a:lnTo>
                      <a:pt x="3255" y="465"/>
                    </a:lnTo>
                    <a:lnTo>
                      <a:pt x="3275" y="453"/>
                    </a:lnTo>
                    <a:lnTo>
                      <a:pt x="3303" y="428"/>
                    </a:lnTo>
                    <a:lnTo>
                      <a:pt x="3316" y="401"/>
                    </a:lnTo>
                    <a:lnTo>
                      <a:pt x="3312" y="369"/>
                    </a:lnTo>
                    <a:lnTo>
                      <a:pt x="3303" y="342"/>
                    </a:lnTo>
                    <a:lnTo>
                      <a:pt x="3291" y="318"/>
                    </a:lnTo>
                    <a:lnTo>
                      <a:pt x="3291" y="293"/>
                    </a:lnTo>
                    <a:lnTo>
                      <a:pt x="3303" y="271"/>
                    </a:lnTo>
                    <a:lnTo>
                      <a:pt x="3325" y="248"/>
                    </a:lnTo>
                    <a:lnTo>
                      <a:pt x="3339" y="236"/>
                    </a:lnTo>
                    <a:lnTo>
                      <a:pt x="3353" y="221"/>
                    </a:lnTo>
                    <a:lnTo>
                      <a:pt x="3373" y="209"/>
                    </a:lnTo>
                    <a:lnTo>
                      <a:pt x="3385" y="195"/>
                    </a:lnTo>
                    <a:lnTo>
                      <a:pt x="3405" y="189"/>
                    </a:lnTo>
                    <a:lnTo>
                      <a:pt x="3414" y="187"/>
                    </a:lnTo>
                    <a:lnTo>
                      <a:pt x="3430" y="191"/>
                    </a:lnTo>
                    <a:lnTo>
                      <a:pt x="3437" y="205"/>
                    </a:lnTo>
                    <a:lnTo>
                      <a:pt x="3449" y="240"/>
                    </a:lnTo>
                    <a:lnTo>
                      <a:pt x="3454" y="277"/>
                    </a:lnTo>
                    <a:lnTo>
                      <a:pt x="3458" y="309"/>
                    </a:lnTo>
                    <a:lnTo>
                      <a:pt x="3458" y="322"/>
                    </a:lnTo>
                    <a:lnTo>
                      <a:pt x="3499" y="295"/>
                    </a:lnTo>
                    <a:lnTo>
                      <a:pt x="3524" y="260"/>
                    </a:lnTo>
                    <a:lnTo>
                      <a:pt x="3540" y="226"/>
                    </a:lnTo>
                    <a:lnTo>
                      <a:pt x="3552" y="205"/>
                    </a:lnTo>
                    <a:lnTo>
                      <a:pt x="3576" y="180"/>
                    </a:lnTo>
                    <a:lnTo>
                      <a:pt x="3600" y="148"/>
                    </a:lnTo>
                    <a:lnTo>
                      <a:pt x="3634" y="115"/>
                    </a:lnTo>
                    <a:lnTo>
                      <a:pt x="3659" y="95"/>
                    </a:lnTo>
                    <a:lnTo>
                      <a:pt x="3682" y="80"/>
                    </a:lnTo>
                    <a:lnTo>
                      <a:pt x="3707" y="56"/>
                    </a:lnTo>
                    <a:lnTo>
                      <a:pt x="3732" y="31"/>
                    </a:lnTo>
                    <a:lnTo>
                      <a:pt x="3755" y="11"/>
                    </a:lnTo>
                    <a:lnTo>
                      <a:pt x="3757" y="7"/>
                    </a:lnTo>
                    <a:lnTo>
                      <a:pt x="3761" y="5"/>
                    </a:lnTo>
                    <a:lnTo>
                      <a:pt x="3761" y="4"/>
                    </a:lnTo>
                    <a:lnTo>
                      <a:pt x="3764" y="0"/>
                    </a:lnTo>
                    <a:lnTo>
                      <a:pt x="241" y="0"/>
                    </a:lnTo>
                    <a:close/>
                  </a:path>
                </a:pathLst>
              </a:custGeom>
              <a:solidFill>
                <a:srgbClr val="DDDDDD">
                  <a:alpha val="38039"/>
                </a:srgbClr>
              </a:solidFill>
              <a:ln w="9525">
                <a:noFill/>
              </a:ln>
            </p:spPr>
            <p:txBody>
              <a:bodyPr/>
              <a:p>
                <a:endParaRPr lang="zh-CN" altLang="en-US"/>
              </a:p>
            </p:txBody>
          </p:sp>
          <p:sp>
            <p:nvSpPr>
              <p:cNvPr id="13329" name="Freeform 13"/>
              <p:cNvSpPr/>
              <p:nvPr/>
            </p:nvSpPr>
            <p:spPr>
              <a:xfrm>
                <a:off x="2580" y="2505"/>
                <a:ext cx="841" cy="680"/>
              </a:xfrm>
              <a:custGeom>
                <a:avLst/>
                <a:gdLst/>
                <a:ahLst/>
                <a:cxnLst>
                  <a:cxn ang="0">
                    <a:pos x="2" y="1"/>
                  </a:cxn>
                  <a:cxn ang="0">
                    <a:pos x="2" y="1"/>
                  </a:cxn>
                  <a:cxn ang="0">
                    <a:pos x="1" y="1"/>
                  </a:cxn>
                  <a:cxn ang="0">
                    <a:pos x="1" y="1"/>
                  </a:cxn>
                  <a:cxn ang="0">
                    <a:pos x="1" y="1"/>
                  </a:cxn>
                  <a:cxn ang="0">
                    <a:pos x="1" y="1"/>
                  </a:cxn>
                  <a:cxn ang="0">
                    <a:pos x="1" y="1"/>
                  </a:cxn>
                  <a:cxn ang="0">
                    <a:pos x="1" y="0"/>
                  </a:cxn>
                  <a:cxn ang="0">
                    <a:pos x="0" y="1"/>
                  </a:cxn>
                  <a:cxn ang="0">
                    <a:pos x="0" y="1"/>
                  </a:cxn>
                  <a:cxn ang="0">
                    <a:pos x="0" y="1"/>
                  </a:cxn>
                  <a:cxn ang="0">
                    <a:pos x="0" y="1"/>
                  </a:cxn>
                  <a:cxn ang="0">
                    <a:pos x="0" y="1"/>
                  </a:cxn>
                  <a:cxn ang="0">
                    <a:pos x="0" y="1"/>
                  </a:cxn>
                  <a:cxn ang="0">
                    <a:pos x="0" y="1"/>
                  </a:cxn>
                  <a:cxn ang="0">
                    <a:pos x="0" y="1"/>
                  </a:cxn>
                  <a:cxn ang="0">
                    <a:pos x="0" y="2"/>
                  </a:cxn>
                  <a:cxn ang="0">
                    <a:pos x="0" y="2"/>
                  </a:cxn>
                  <a:cxn ang="0">
                    <a:pos x="0" y="2"/>
                  </a:cxn>
                  <a:cxn ang="0">
                    <a:pos x="1" y="2"/>
                  </a:cxn>
                  <a:cxn ang="0">
                    <a:pos x="1" y="2"/>
                  </a:cxn>
                  <a:cxn ang="0">
                    <a:pos x="1" y="2"/>
                  </a:cxn>
                  <a:cxn ang="0">
                    <a:pos x="1" y="2"/>
                  </a:cxn>
                  <a:cxn ang="0">
                    <a:pos x="1" y="2"/>
                  </a:cxn>
                  <a:cxn ang="0">
                    <a:pos x="1" y="2"/>
                  </a:cxn>
                  <a:cxn ang="0">
                    <a:pos x="1" y="2"/>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2"/>
                  </a:cxn>
                  <a:cxn ang="0">
                    <a:pos x="2" y="2"/>
                  </a:cxn>
                  <a:cxn ang="0">
                    <a:pos x="2" y="2"/>
                  </a:cxn>
                  <a:cxn ang="0">
                    <a:pos x="3" y="2"/>
                  </a:cxn>
                  <a:cxn ang="0">
                    <a:pos x="3" y="2"/>
                  </a:cxn>
                  <a:cxn ang="0">
                    <a:pos x="3" y="2"/>
                  </a:cxn>
                  <a:cxn ang="0">
                    <a:pos x="2" y="1"/>
                  </a:cxn>
                  <a:cxn ang="0">
                    <a:pos x="2" y="1"/>
                  </a:cxn>
                  <a:cxn ang="0">
                    <a:pos x="2" y="1"/>
                  </a:cxn>
                  <a:cxn ang="0">
                    <a:pos x="2" y="1"/>
                  </a:cxn>
                  <a:cxn ang="0">
                    <a:pos x="2" y="1"/>
                  </a:cxn>
                </a:cxnLst>
                <a:pathLst>
                  <a:path w="1684" h="1360">
                    <a:moveTo>
                      <a:pt x="1228" y="139"/>
                    </a:moveTo>
                    <a:lnTo>
                      <a:pt x="1205" y="139"/>
                    </a:lnTo>
                    <a:lnTo>
                      <a:pt x="1180" y="139"/>
                    </a:lnTo>
                    <a:lnTo>
                      <a:pt x="1155" y="133"/>
                    </a:lnTo>
                    <a:lnTo>
                      <a:pt x="1134" y="129"/>
                    </a:lnTo>
                    <a:lnTo>
                      <a:pt x="1111" y="125"/>
                    </a:lnTo>
                    <a:lnTo>
                      <a:pt x="1093" y="116"/>
                    </a:lnTo>
                    <a:lnTo>
                      <a:pt x="1077" y="112"/>
                    </a:lnTo>
                    <a:lnTo>
                      <a:pt x="1065" y="108"/>
                    </a:lnTo>
                    <a:lnTo>
                      <a:pt x="1052" y="102"/>
                    </a:lnTo>
                    <a:lnTo>
                      <a:pt x="1040" y="102"/>
                    </a:lnTo>
                    <a:lnTo>
                      <a:pt x="1024" y="110"/>
                    </a:lnTo>
                    <a:lnTo>
                      <a:pt x="1011" y="114"/>
                    </a:lnTo>
                    <a:lnTo>
                      <a:pt x="992" y="119"/>
                    </a:lnTo>
                    <a:lnTo>
                      <a:pt x="976" y="129"/>
                    </a:lnTo>
                    <a:lnTo>
                      <a:pt x="958" y="133"/>
                    </a:lnTo>
                    <a:lnTo>
                      <a:pt x="942" y="139"/>
                    </a:lnTo>
                    <a:lnTo>
                      <a:pt x="922" y="139"/>
                    </a:lnTo>
                    <a:lnTo>
                      <a:pt x="897" y="135"/>
                    </a:lnTo>
                    <a:lnTo>
                      <a:pt x="872" y="133"/>
                    </a:lnTo>
                    <a:lnTo>
                      <a:pt x="847" y="127"/>
                    </a:lnTo>
                    <a:lnTo>
                      <a:pt x="823" y="116"/>
                    </a:lnTo>
                    <a:lnTo>
                      <a:pt x="796" y="108"/>
                    </a:lnTo>
                    <a:lnTo>
                      <a:pt x="774" y="94"/>
                    </a:lnTo>
                    <a:lnTo>
                      <a:pt x="758" y="78"/>
                    </a:lnTo>
                    <a:lnTo>
                      <a:pt x="741" y="63"/>
                    </a:lnTo>
                    <a:lnTo>
                      <a:pt x="714" y="45"/>
                    </a:lnTo>
                    <a:lnTo>
                      <a:pt x="684" y="31"/>
                    </a:lnTo>
                    <a:lnTo>
                      <a:pt x="655" y="18"/>
                    </a:lnTo>
                    <a:lnTo>
                      <a:pt x="620" y="8"/>
                    </a:lnTo>
                    <a:lnTo>
                      <a:pt x="591" y="0"/>
                    </a:lnTo>
                    <a:lnTo>
                      <a:pt x="566" y="0"/>
                    </a:lnTo>
                    <a:lnTo>
                      <a:pt x="548" y="4"/>
                    </a:lnTo>
                    <a:lnTo>
                      <a:pt x="532" y="14"/>
                    </a:lnTo>
                    <a:lnTo>
                      <a:pt x="509" y="20"/>
                    </a:lnTo>
                    <a:lnTo>
                      <a:pt x="479" y="24"/>
                    </a:lnTo>
                    <a:lnTo>
                      <a:pt x="450" y="26"/>
                    </a:lnTo>
                    <a:lnTo>
                      <a:pt x="422" y="29"/>
                    </a:lnTo>
                    <a:lnTo>
                      <a:pt x="393" y="31"/>
                    </a:lnTo>
                    <a:lnTo>
                      <a:pt x="368" y="37"/>
                    </a:lnTo>
                    <a:lnTo>
                      <a:pt x="347" y="45"/>
                    </a:lnTo>
                    <a:lnTo>
                      <a:pt x="328" y="57"/>
                    </a:lnTo>
                    <a:lnTo>
                      <a:pt x="306" y="71"/>
                    </a:lnTo>
                    <a:lnTo>
                      <a:pt x="279" y="88"/>
                    </a:lnTo>
                    <a:lnTo>
                      <a:pt x="258" y="108"/>
                    </a:lnTo>
                    <a:lnTo>
                      <a:pt x="237" y="125"/>
                    </a:lnTo>
                    <a:lnTo>
                      <a:pt x="214" y="143"/>
                    </a:lnTo>
                    <a:lnTo>
                      <a:pt x="198" y="159"/>
                    </a:lnTo>
                    <a:lnTo>
                      <a:pt x="185" y="170"/>
                    </a:lnTo>
                    <a:lnTo>
                      <a:pt x="169" y="184"/>
                    </a:lnTo>
                    <a:lnTo>
                      <a:pt x="151" y="194"/>
                    </a:lnTo>
                    <a:lnTo>
                      <a:pt x="128" y="207"/>
                    </a:lnTo>
                    <a:lnTo>
                      <a:pt x="103" y="219"/>
                    </a:lnTo>
                    <a:lnTo>
                      <a:pt x="82" y="231"/>
                    </a:lnTo>
                    <a:lnTo>
                      <a:pt x="60" y="245"/>
                    </a:lnTo>
                    <a:lnTo>
                      <a:pt x="44" y="258"/>
                    </a:lnTo>
                    <a:lnTo>
                      <a:pt x="41" y="272"/>
                    </a:lnTo>
                    <a:lnTo>
                      <a:pt x="34" y="301"/>
                    </a:lnTo>
                    <a:lnTo>
                      <a:pt x="21" y="333"/>
                    </a:lnTo>
                    <a:lnTo>
                      <a:pt x="9" y="352"/>
                    </a:lnTo>
                    <a:lnTo>
                      <a:pt x="0" y="362"/>
                    </a:lnTo>
                    <a:lnTo>
                      <a:pt x="3" y="378"/>
                    </a:lnTo>
                    <a:lnTo>
                      <a:pt x="12" y="415"/>
                    </a:lnTo>
                    <a:lnTo>
                      <a:pt x="21" y="456"/>
                    </a:lnTo>
                    <a:lnTo>
                      <a:pt x="41" y="483"/>
                    </a:lnTo>
                    <a:lnTo>
                      <a:pt x="57" y="507"/>
                    </a:lnTo>
                    <a:lnTo>
                      <a:pt x="66" y="540"/>
                    </a:lnTo>
                    <a:lnTo>
                      <a:pt x="89" y="567"/>
                    </a:lnTo>
                    <a:lnTo>
                      <a:pt x="128" y="589"/>
                    </a:lnTo>
                    <a:lnTo>
                      <a:pt x="160" y="593"/>
                    </a:lnTo>
                    <a:lnTo>
                      <a:pt x="205" y="599"/>
                    </a:lnTo>
                    <a:lnTo>
                      <a:pt x="251" y="605"/>
                    </a:lnTo>
                    <a:lnTo>
                      <a:pt x="303" y="607"/>
                    </a:lnTo>
                    <a:lnTo>
                      <a:pt x="352" y="608"/>
                    </a:lnTo>
                    <a:lnTo>
                      <a:pt x="401" y="610"/>
                    </a:lnTo>
                    <a:lnTo>
                      <a:pt x="441" y="610"/>
                    </a:lnTo>
                    <a:lnTo>
                      <a:pt x="472" y="608"/>
                    </a:lnTo>
                    <a:lnTo>
                      <a:pt x="497" y="607"/>
                    </a:lnTo>
                    <a:lnTo>
                      <a:pt x="520" y="607"/>
                    </a:lnTo>
                    <a:lnTo>
                      <a:pt x="541" y="607"/>
                    </a:lnTo>
                    <a:lnTo>
                      <a:pt x="564" y="608"/>
                    </a:lnTo>
                    <a:lnTo>
                      <a:pt x="582" y="610"/>
                    </a:lnTo>
                    <a:lnTo>
                      <a:pt x="598" y="616"/>
                    </a:lnTo>
                    <a:lnTo>
                      <a:pt x="618" y="622"/>
                    </a:lnTo>
                    <a:lnTo>
                      <a:pt x="632" y="628"/>
                    </a:lnTo>
                    <a:lnTo>
                      <a:pt x="660" y="644"/>
                    </a:lnTo>
                    <a:lnTo>
                      <a:pt x="680" y="663"/>
                    </a:lnTo>
                    <a:lnTo>
                      <a:pt x="685" y="683"/>
                    </a:lnTo>
                    <a:lnTo>
                      <a:pt x="684" y="706"/>
                    </a:lnTo>
                    <a:lnTo>
                      <a:pt x="671" y="730"/>
                    </a:lnTo>
                    <a:lnTo>
                      <a:pt x="671" y="743"/>
                    </a:lnTo>
                    <a:lnTo>
                      <a:pt x="689" y="757"/>
                    </a:lnTo>
                    <a:lnTo>
                      <a:pt x="730" y="767"/>
                    </a:lnTo>
                    <a:lnTo>
                      <a:pt x="762" y="779"/>
                    </a:lnTo>
                    <a:lnTo>
                      <a:pt x="771" y="798"/>
                    </a:lnTo>
                    <a:lnTo>
                      <a:pt x="766" y="824"/>
                    </a:lnTo>
                    <a:lnTo>
                      <a:pt x="762" y="847"/>
                    </a:lnTo>
                    <a:lnTo>
                      <a:pt x="762" y="874"/>
                    </a:lnTo>
                    <a:lnTo>
                      <a:pt x="758" y="904"/>
                    </a:lnTo>
                    <a:lnTo>
                      <a:pt x="753" y="937"/>
                    </a:lnTo>
                    <a:lnTo>
                      <a:pt x="750" y="974"/>
                    </a:lnTo>
                    <a:lnTo>
                      <a:pt x="741" y="990"/>
                    </a:lnTo>
                    <a:lnTo>
                      <a:pt x="730" y="1006"/>
                    </a:lnTo>
                    <a:lnTo>
                      <a:pt x="726" y="1021"/>
                    </a:lnTo>
                    <a:lnTo>
                      <a:pt x="737" y="1045"/>
                    </a:lnTo>
                    <a:lnTo>
                      <a:pt x="750" y="1060"/>
                    </a:lnTo>
                    <a:lnTo>
                      <a:pt x="762" y="1088"/>
                    </a:lnTo>
                    <a:lnTo>
                      <a:pt x="778" y="1111"/>
                    </a:lnTo>
                    <a:lnTo>
                      <a:pt x="790" y="1129"/>
                    </a:lnTo>
                    <a:lnTo>
                      <a:pt x="806" y="1146"/>
                    </a:lnTo>
                    <a:lnTo>
                      <a:pt x="828" y="1174"/>
                    </a:lnTo>
                    <a:lnTo>
                      <a:pt x="849" y="1205"/>
                    </a:lnTo>
                    <a:lnTo>
                      <a:pt x="865" y="1227"/>
                    </a:lnTo>
                    <a:lnTo>
                      <a:pt x="876" y="1254"/>
                    </a:lnTo>
                    <a:lnTo>
                      <a:pt x="890" y="1295"/>
                    </a:lnTo>
                    <a:lnTo>
                      <a:pt x="910" y="1328"/>
                    </a:lnTo>
                    <a:lnTo>
                      <a:pt x="931" y="1352"/>
                    </a:lnTo>
                    <a:lnTo>
                      <a:pt x="947" y="1356"/>
                    </a:lnTo>
                    <a:lnTo>
                      <a:pt x="972" y="1358"/>
                    </a:lnTo>
                    <a:lnTo>
                      <a:pt x="999" y="1360"/>
                    </a:lnTo>
                    <a:lnTo>
                      <a:pt x="1033" y="1360"/>
                    </a:lnTo>
                    <a:lnTo>
                      <a:pt x="1061" y="1358"/>
                    </a:lnTo>
                    <a:lnTo>
                      <a:pt x="1090" y="1354"/>
                    </a:lnTo>
                    <a:lnTo>
                      <a:pt x="1111" y="1342"/>
                    </a:lnTo>
                    <a:lnTo>
                      <a:pt x="1131" y="1328"/>
                    </a:lnTo>
                    <a:lnTo>
                      <a:pt x="1143" y="1315"/>
                    </a:lnTo>
                    <a:lnTo>
                      <a:pt x="1164" y="1303"/>
                    </a:lnTo>
                    <a:lnTo>
                      <a:pt x="1188" y="1289"/>
                    </a:lnTo>
                    <a:lnTo>
                      <a:pt x="1209" y="1277"/>
                    </a:lnTo>
                    <a:lnTo>
                      <a:pt x="1230" y="1268"/>
                    </a:lnTo>
                    <a:lnTo>
                      <a:pt x="1250" y="1258"/>
                    </a:lnTo>
                    <a:lnTo>
                      <a:pt x="1262" y="1246"/>
                    </a:lnTo>
                    <a:lnTo>
                      <a:pt x="1275" y="1238"/>
                    </a:lnTo>
                    <a:lnTo>
                      <a:pt x="1282" y="1217"/>
                    </a:lnTo>
                    <a:lnTo>
                      <a:pt x="1275" y="1191"/>
                    </a:lnTo>
                    <a:lnTo>
                      <a:pt x="1266" y="1170"/>
                    </a:lnTo>
                    <a:lnTo>
                      <a:pt x="1262" y="1152"/>
                    </a:lnTo>
                    <a:lnTo>
                      <a:pt x="1275" y="1144"/>
                    </a:lnTo>
                    <a:lnTo>
                      <a:pt x="1300" y="1144"/>
                    </a:lnTo>
                    <a:lnTo>
                      <a:pt x="1328" y="1146"/>
                    </a:lnTo>
                    <a:lnTo>
                      <a:pt x="1351" y="1144"/>
                    </a:lnTo>
                    <a:lnTo>
                      <a:pt x="1353" y="1135"/>
                    </a:lnTo>
                    <a:lnTo>
                      <a:pt x="1351" y="1115"/>
                    </a:lnTo>
                    <a:lnTo>
                      <a:pt x="1348" y="1094"/>
                    </a:lnTo>
                    <a:lnTo>
                      <a:pt x="1351" y="1072"/>
                    </a:lnTo>
                    <a:lnTo>
                      <a:pt x="1369" y="1056"/>
                    </a:lnTo>
                    <a:lnTo>
                      <a:pt x="1398" y="1041"/>
                    </a:lnTo>
                    <a:lnTo>
                      <a:pt x="1426" y="1027"/>
                    </a:lnTo>
                    <a:lnTo>
                      <a:pt x="1446" y="1013"/>
                    </a:lnTo>
                    <a:lnTo>
                      <a:pt x="1455" y="982"/>
                    </a:lnTo>
                    <a:lnTo>
                      <a:pt x="1458" y="945"/>
                    </a:lnTo>
                    <a:lnTo>
                      <a:pt x="1455" y="906"/>
                    </a:lnTo>
                    <a:lnTo>
                      <a:pt x="1455" y="873"/>
                    </a:lnTo>
                    <a:lnTo>
                      <a:pt x="1446" y="853"/>
                    </a:lnTo>
                    <a:lnTo>
                      <a:pt x="1423" y="839"/>
                    </a:lnTo>
                    <a:lnTo>
                      <a:pt x="1405" y="828"/>
                    </a:lnTo>
                    <a:lnTo>
                      <a:pt x="1398" y="808"/>
                    </a:lnTo>
                    <a:lnTo>
                      <a:pt x="1410" y="783"/>
                    </a:lnTo>
                    <a:lnTo>
                      <a:pt x="1442" y="761"/>
                    </a:lnTo>
                    <a:lnTo>
                      <a:pt x="1474" y="738"/>
                    </a:lnTo>
                    <a:lnTo>
                      <a:pt x="1501" y="706"/>
                    </a:lnTo>
                    <a:lnTo>
                      <a:pt x="1520" y="687"/>
                    </a:lnTo>
                    <a:lnTo>
                      <a:pt x="1545" y="659"/>
                    </a:lnTo>
                    <a:lnTo>
                      <a:pt x="1577" y="628"/>
                    </a:lnTo>
                    <a:lnTo>
                      <a:pt x="1610" y="599"/>
                    </a:lnTo>
                    <a:lnTo>
                      <a:pt x="1636" y="567"/>
                    </a:lnTo>
                    <a:lnTo>
                      <a:pt x="1663" y="546"/>
                    </a:lnTo>
                    <a:lnTo>
                      <a:pt x="1677" y="528"/>
                    </a:lnTo>
                    <a:lnTo>
                      <a:pt x="1684" y="524"/>
                    </a:lnTo>
                    <a:lnTo>
                      <a:pt x="1665" y="517"/>
                    </a:lnTo>
                    <a:lnTo>
                      <a:pt x="1640" y="517"/>
                    </a:lnTo>
                    <a:lnTo>
                      <a:pt x="1615" y="524"/>
                    </a:lnTo>
                    <a:lnTo>
                      <a:pt x="1590" y="524"/>
                    </a:lnTo>
                    <a:lnTo>
                      <a:pt x="1574" y="517"/>
                    </a:lnTo>
                    <a:lnTo>
                      <a:pt x="1558" y="509"/>
                    </a:lnTo>
                    <a:lnTo>
                      <a:pt x="1533" y="495"/>
                    </a:lnTo>
                    <a:lnTo>
                      <a:pt x="1504" y="483"/>
                    </a:lnTo>
                    <a:lnTo>
                      <a:pt x="1480" y="468"/>
                    </a:lnTo>
                    <a:lnTo>
                      <a:pt x="1455" y="450"/>
                    </a:lnTo>
                    <a:lnTo>
                      <a:pt x="1433" y="434"/>
                    </a:lnTo>
                    <a:lnTo>
                      <a:pt x="1417" y="423"/>
                    </a:lnTo>
                    <a:lnTo>
                      <a:pt x="1385" y="395"/>
                    </a:lnTo>
                    <a:lnTo>
                      <a:pt x="1366" y="362"/>
                    </a:lnTo>
                    <a:lnTo>
                      <a:pt x="1344" y="329"/>
                    </a:lnTo>
                    <a:lnTo>
                      <a:pt x="1332" y="297"/>
                    </a:lnTo>
                    <a:lnTo>
                      <a:pt x="1325" y="262"/>
                    </a:lnTo>
                    <a:lnTo>
                      <a:pt x="1323" y="223"/>
                    </a:lnTo>
                    <a:lnTo>
                      <a:pt x="1323" y="192"/>
                    </a:lnTo>
                    <a:lnTo>
                      <a:pt x="1323" y="178"/>
                    </a:lnTo>
                    <a:lnTo>
                      <a:pt x="1307" y="164"/>
                    </a:lnTo>
                    <a:lnTo>
                      <a:pt x="1282" y="151"/>
                    </a:lnTo>
                    <a:lnTo>
                      <a:pt x="1253" y="143"/>
                    </a:lnTo>
                    <a:lnTo>
                      <a:pt x="1228" y="139"/>
                    </a:lnTo>
                    <a:close/>
                  </a:path>
                </a:pathLst>
              </a:custGeom>
              <a:solidFill>
                <a:srgbClr val="DDDDDD">
                  <a:alpha val="38039"/>
                </a:srgbClr>
              </a:solidFill>
              <a:ln w="9525">
                <a:noFill/>
              </a:ln>
            </p:spPr>
            <p:txBody>
              <a:bodyPr/>
              <a:p>
                <a:endParaRPr lang="zh-CN" altLang="en-US"/>
              </a:p>
            </p:txBody>
          </p:sp>
          <p:sp>
            <p:nvSpPr>
              <p:cNvPr id="13330" name="Freeform 14"/>
              <p:cNvSpPr/>
              <p:nvPr/>
            </p:nvSpPr>
            <p:spPr>
              <a:xfrm>
                <a:off x="3593" y="1963"/>
                <a:ext cx="171" cy="75"/>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1" y="1"/>
                  </a:cxn>
                  <a:cxn ang="0">
                    <a:pos x="1" y="1"/>
                  </a:cxn>
                </a:cxnLst>
                <a:pathLst>
                  <a:path w="342" h="149">
                    <a:moveTo>
                      <a:pt x="58" y="77"/>
                    </a:moveTo>
                    <a:lnTo>
                      <a:pt x="85" y="73"/>
                    </a:lnTo>
                    <a:lnTo>
                      <a:pt x="107" y="67"/>
                    </a:lnTo>
                    <a:lnTo>
                      <a:pt x="128" y="55"/>
                    </a:lnTo>
                    <a:lnTo>
                      <a:pt x="144" y="44"/>
                    </a:lnTo>
                    <a:lnTo>
                      <a:pt x="160" y="36"/>
                    </a:lnTo>
                    <a:lnTo>
                      <a:pt x="178" y="24"/>
                    </a:lnTo>
                    <a:lnTo>
                      <a:pt x="190" y="20"/>
                    </a:lnTo>
                    <a:lnTo>
                      <a:pt x="210" y="18"/>
                    </a:lnTo>
                    <a:lnTo>
                      <a:pt x="229" y="16"/>
                    </a:lnTo>
                    <a:lnTo>
                      <a:pt x="247" y="12"/>
                    </a:lnTo>
                    <a:lnTo>
                      <a:pt x="263" y="6"/>
                    </a:lnTo>
                    <a:lnTo>
                      <a:pt x="283" y="2"/>
                    </a:lnTo>
                    <a:lnTo>
                      <a:pt x="297" y="0"/>
                    </a:lnTo>
                    <a:lnTo>
                      <a:pt x="310" y="0"/>
                    </a:lnTo>
                    <a:lnTo>
                      <a:pt x="326" y="4"/>
                    </a:lnTo>
                    <a:lnTo>
                      <a:pt x="333" y="18"/>
                    </a:lnTo>
                    <a:lnTo>
                      <a:pt x="342" y="44"/>
                    </a:lnTo>
                    <a:lnTo>
                      <a:pt x="329" y="67"/>
                    </a:lnTo>
                    <a:lnTo>
                      <a:pt x="297" y="81"/>
                    </a:lnTo>
                    <a:lnTo>
                      <a:pt x="251" y="87"/>
                    </a:lnTo>
                    <a:lnTo>
                      <a:pt x="226" y="87"/>
                    </a:lnTo>
                    <a:lnTo>
                      <a:pt x="201" y="87"/>
                    </a:lnTo>
                    <a:lnTo>
                      <a:pt x="178" y="89"/>
                    </a:lnTo>
                    <a:lnTo>
                      <a:pt x="164" y="90"/>
                    </a:lnTo>
                    <a:lnTo>
                      <a:pt x="151" y="92"/>
                    </a:lnTo>
                    <a:lnTo>
                      <a:pt x="139" y="98"/>
                    </a:lnTo>
                    <a:lnTo>
                      <a:pt x="131" y="104"/>
                    </a:lnTo>
                    <a:lnTo>
                      <a:pt x="124" y="110"/>
                    </a:lnTo>
                    <a:lnTo>
                      <a:pt x="110" y="128"/>
                    </a:lnTo>
                    <a:lnTo>
                      <a:pt x="85" y="141"/>
                    </a:lnTo>
                    <a:lnTo>
                      <a:pt x="50" y="149"/>
                    </a:lnTo>
                    <a:lnTo>
                      <a:pt x="19" y="143"/>
                    </a:lnTo>
                    <a:lnTo>
                      <a:pt x="0" y="126"/>
                    </a:lnTo>
                    <a:lnTo>
                      <a:pt x="0" y="106"/>
                    </a:lnTo>
                    <a:lnTo>
                      <a:pt x="19" y="89"/>
                    </a:lnTo>
                    <a:lnTo>
                      <a:pt x="58" y="77"/>
                    </a:lnTo>
                    <a:close/>
                  </a:path>
                </a:pathLst>
              </a:custGeom>
              <a:solidFill>
                <a:srgbClr val="DDDDDD">
                  <a:alpha val="38039"/>
                </a:srgbClr>
              </a:solidFill>
              <a:ln w="9525">
                <a:noFill/>
              </a:ln>
            </p:spPr>
            <p:txBody>
              <a:bodyPr/>
              <a:p>
                <a:endParaRPr lang="zh-CN" altLang="en-US"/>
              </a:p>
            </p:txBody>
          </p:sp>
          <p:sp>
            <p:nvSpPr>
              <p:cNvPr id="13331" name="Freeform 15"/>
              <p:cNvSpPr/>
              <p:nvPr/>
            </p:nvSpPr>
            <p:spPr>
              <a:xfrm>
                <a:off x="3515" y="2050"/>
                <a:ext cx="53" cy="46"/>
              </a:xfrm>
              <a:custGeom>
                <a:avLst/>
                <a:gdLst/>
                <a:ahLst/>
                <a:cxnLst>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Lst>
                <a:pathLst>
                  <a:path w="107" h="92">
                    <a:moveTo>
                      <a:pt x="91" y="0"/>
                    </a:moveTo>
                    <a:lnTo>
                      <a:pt x="86" y="2"/>
                    </a:lnTo>
                    <a:lnTo>
                      <a:pt x="73" y="3"/>
                    </a:lnTo>
                    <a:lnTo>
                      <a:pt x="53" y="9"/>
                    </a:lnTo>
                    <a:lnTo>
                      <a:pt x="34" y="17"/>
                    </a:lnTo>
                    <a:lnTo>
                      <a:pt x="20" y="25"/>
                    </a:lnTo>
                    <a:lnTo>
                      <a:pt x="4" y="31"/>
                    </a:lnTo>
                    <a:lnTo>
                      <a:pt x="0" y="37"/>
                    </a:lnTo>
                    <a:lnTo>
                      <a:pt x="4" y="43"/>
                    </a:lnTo>
                    <a:lnTo>
                      <a:pt x="32" y="60"/>
                    </a:lnTo>
                    <a:lnTo>
                      <a:pt x="69" y="80"/>
                    </a:lnTo>
                    <a:lnTo>
                      <a:pt x="98" y="92"/>
                    </a:lnTo>
                    <a:lnTo>
                      <a:pt x="107" y="82"/>
                    </a:lnTo>
                    <a:lnTo>
                      <a:pt x="103" y="56"/>
                    </a:lnTo>
                    <a:lnTo>
                      <a:pt x="100" y="29"/>
                    </a:lnTo>
                    <a:lnTo>
                      <a:pt x="94" y="5"/>
                    </a:lnTo>
                    <a:lnTo>
                      <a:pt x="91" y="0"/>
                    </a:lnTo>
                    <a:close/>
                  </a:path>
                </a:pathLst>
              </a:custGeom>
              <a:solidFill>
                <a:srgbClr val="DDDDDD">
                  <a:alpha val="38039"/>
                </a:srgbClr>
              </a:solidFill>
              <a:ln w="9525">
                <a:noFill/>
              </a:ln>
            </p:spPr>
            <p:txBody>
              <a:bodyPr/>
              <a:p>
                <a:endParaRPr lang="zh-CN" altLang="en-US"/>
              </a:p>
            </p:txBody>
          </p:sp>
          <p:sp>
            <p:nvSpPr>
              <p:cNvPr id="13332" name="Freeform 16"/>
              <p:cNvSpPr/>
              <p:nvPr/>
            </p:nvSpPr>
            <p:spPr>
              <a:xfrm>
                <a:off x="2692" y="2233"/>
                <a:ext cx="148" cy="12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97" h="245">
                    <a:moveTo>
                      <a:pt x="4" y="128"/>
                    </a:moveTo>
                    <a:lnTo>
                      <a:pt x="0" y="116"/>
                    </a:lnTo>
                    <a:lnTo>
                      <a:pt x="7" y="106"/>
                    </a:lnTo>
                    <a:lnTo>
                      <a:pt x="16" y="100"/>
                    </a:lnTo>
                    <a:lnTo>
                      <a:pt x="29" y="96"/>
                    </a:lnTo>
                    <a:lnTo>
                      <a:pt x="48" y="90"/>
                    </a:lnTo>
                    <a:lnTo>
                      <a:pt x="66" y="83"/>
                    </a:lnTo>
                    <a:lnTo>
                      <a:pt x="82" y="77"/>
                    </a:lnTo>
                    <a:lnTo>
                      <a:pt x="98" y="63"/>
                    </a:lnTo>
                    <a:lnTo>
                      <a:pt x="114" y="47"/>
                    </a:lnTo>
                    <a:lnTo>
                      <a:pt x="126" y="34"/>
                    </a:lnTo>
                    <a:lnTo>
                      <a:pt x="142" y="20"/>
                    </a:lnTo>
                    <a:lnTo>
                      <a:pt x="162" y="12"/>
                    </a:lnTo>
                    <a:lnTo>
                      <a:pt x="176" y="2"/>
                    </a:lnTo>
                    <a:lnTo>
                      <a:pt x="196" y="0"/>
                    </a:lnTo>
                    <a:lnTo>
                      <a:pt x="219" y="2"/>
                    </a:lnTo>
                    <a:lnTo>
                      <a:pt x="244" y="12"/>
                    </a:lnTo>
                    <a:lnTo>
                      <a:pt x="276" y="36"/>
                    </a:lnTo>
                    <a:lnTo>
                      <a:pt x="290" y="61"/>
                    </a:lnTo>
                    <a:lnTo>
                      <a:pt x="290" y="86"/>
                    </a:lnTo>
                    <a:lnTo>
                      <a:pt x="294" y="116"/>
                    </a:lnTo>
                    <a:lnTo>
                      <a:pt x="297" y="135"/>
                    </a:lnTo>
                    <a:lnTo>
                      <a:pt x="290" y="157"/>
                    </a:lnTo>
                    <a:lnTo>
                      <a:pt x="281" y="172"/>
                    </a:lnTo>
                    <a:lnTo>
                      <a:pt x="269" y="190"/>
                    </a:lnTo>
                    <a:lnTo>
                      <a:pt x="262" y="202"/>
                    </a:lnTo>
                    <a:lnTo>
                      <a:pt x="249" y="216"/>
                    </a:lnTo>
                    <a:lnTo>
                      <a:pt x="237" y="225"/>
                    </a:lnTo>
                    <a:lnTo>
                      <a:pt x="219" y="233"/>
                    </a:lnTo>
                    <a:lnTo>
                      <a:pt x="196" y="243"/>
                    </a:lnTo>
                    <a:lnTo>
                      <a:pt x="183" y="245"/>
                    </a:lnTo>
                    <a:lnTo>
                      <a:pt x="167" y="241"/>
                    </a:lnTo>
                    <a:lnTo>
                      <a:pt x="155" y="227"/>
                    </a:lnTo>
                    <a:lnTo>
                      <a:pt x="142" y="200"/>
                    </a:lnTo>
                    <a:lnTo>
                      <a:pt x="135" y="180"/>
                    </a:lnTo>
                    <a:lnTo>
                      <a:pt x="139" y="165"/>
                    </a:lnTo>
                    <a:lnTo>
                      <a:pt x="167" y="157"/>
                    </a:lnTo>
                    <a:lnTo>
                      <a:pt x="199" y="141"/>
                    </a:lnTo>
                    <a:lnTo>
                      <a:pt x="221" y="118"/>
                    </a:lnTo>
                    <a:lnTo>
                      <a:pt x="221" y="96"/>
                    </a:lnTo>
                    <a:lnTo>
                      <a:pt x="203" y="83"/>
                    </a:lnTo>
                    <a:lnTo>
                      <a:pt x="191" y="81"/>
                    </a:lnTo>
                    <a:lnTo>
                      <a:pt x="171" y="79"/>
                    </a:lnTo>
                    <a:lnTo>
                      <a:pt x="151" y="79"/>
                    </a:lnTo>
                    <a:lnTo>
                      <a:pt x="135" y="81"/>
                    </a:lnTo>
                    <a:lnTo>
                      <a:pt x="121" y="84"/>
                    </a:lnTo>
                    <a:lnTo>
                      <a:pt x="105" y="90"/>
                    </a:lnTo>
                    <a:lnTo>
                      <a:pt x="94" y="98"/>
                    </a:lnTo>
                    <a:lnTo>
                      <a:pt x="89" y="110"/>
                    </a:lnTo>
                    <a:lnTo>
                      <a:pt x="73" y="131"/>
                    </a:lnTo>
                    <a:lnTo>
                      <a:pt x="50" y="147"/>
                    </a:lnTo>
                    <a:lnTo>
                      <a:pt x="21" y="149"/>
                    </a:lnTo>
                    <a:lnTo>
                      <a:pt x="4" y="128"/>
                    </a:lnTo>
                    <a:close/>
                  </a:path>
                </a:pathLst>
              </a:custGeom>
              <a:solidFill>
                <a:srgbClr val="DDDDDD">
                  <a:alpha val="38039"/>
                </a:srgbClr>
              </a:solidFill>
              <a:ln w="9525">
                <a:noFill/>
              </a:ln>
            </p:spPr>
            <p:txBody>
              <a:bodyPr/>
              <a:p>
                <a:endParaRPr lang="zh-CN" altLang="en-US"/>
              </a:p>
            </p:txBody>
          </p:sp>
          <p:sp>
            <p:nvSpPr>
              <p:cNvPr id="13333" name="Freeform 17"/>
              <p:cNvSpPr/>
              <p:nvPr/>
            </p:nvSpPr>
            <p:spPr>
              <a:xfrm>
                <a:off x="4313" y="2956"/>
                <a:ext cx="511" cy="274"/>
              </a:xfrm>
              <a:custGeom>
                <a:avLst/>
                <a:gdLst/>
                <a:ahLst/>
                <a:cxnLst>
                  <a:cxn ang="0">
                    <a:pos x="2" y="1"/>
                  </a:cxn>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2"/>
                  </a:cxn>
                  <a:cxn ang="0">
                    <a:pos x="2" y="2"/>
                  </a:cxn>
                  <a:cxn ang="0">
                    <a:pos x="2" y="2"/>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pathLst>
                  <a:path w="1022" h="548">
                    <a:moveTo>
                      <a:pt x="720" y="107"/>
                    </a:moveTo>
                    <a:lnTo>
                      <a:pt x="700" y="106"/>
                    </a:lnTo>
                    <a:lnTo>
                      <a:pt x="682" y="104"/>
                    </a:lnTo>
                    <a:lnTo>
                      <a:pt x="666" y="104"/>
                    </a:lnTo>
                    <a:lnTo>
                      <a:pt x="647" y="102"/>
                    </a:lnTo>
                    <a:lnTo>
                      <a:pt x="625" y="100"/>
                    </a:lnTo>
                    <a:lnTo>
                      <a:pt x="609" y="96"/>
                    </a:lnTo>
                    <a:lnTo>
                      <a:pt x="597" y="96"/>
                    </a:lnTo>
                    <a:lnTo>
                      <a:pt x="584" y="94"/>
                    </a:lnTo>
                    <a:lnTo>
                      <a:pt x="574" y="88"/>
                    </a:lnTo>
                    <a:lnTo>
                      <a:pt x="574" y="78"/>
                    </a:lnTo>
                    <a:lnTo>
                      <a:pt x="584" y="68"/>
                    </a:lnTo>
                    <a:lnTo>
                      <a:pt x="602" y="59"/>
                    </a:lnTo>
                    <a:lnTo>
                      <a:pt x="606" y="49"/>
                    </a:lnTo>
                    <a:lnTo>
                      <a:pt x="588" y="37"/>
                    </a:lnTo>
                    <a:lnTo>
                      <a:pt x="561" y="25"/>
                    </a:lnTo>
                    <a:lnTo>
                      <a:pt x="545" y="17"/>
                    </a:lnTo>
                    <a:lnTo>
                      <a:pt x="533" y="8"/>
                    </a:lnTo>
                    <a:lnTo>
                      <a:pt x="524" y="2"/>
                    </a:lnTo>
                    <a:lnTo>
                      <a:pt x="511" y="0"/>
                    </a:lnTo>
                    <a:lnTo>
                      <a:pt x="508" y="6"/>
                    </a:lnTo>
                    <a:lnTo>
                      <a:pt x="492" y="17"/>
                    </a:lnTo>
                    <a:lnTo>
                      <a:pt x="463" y="27"/>
                    </a:lnTo>
                    <a:lnTo>
                      <a:pt x="433" y="39"/>
                    </a:lnTo>
                    <a:lnTo>
                      <a:pt x="405" y="49"/>
                    </a:lnTo>
                    <a:lnTo>
                      <a:pt x="385" y="57"/>
                    </a:lnTo>
                    <a:lnTo>
                      <a:pt x="373" y="64"/>
                    </a:lnTo>
                    <a:lnTo>
                      <a:pt x="357" y="66"/>
                    </a:lnTo>
                    <a:lnTo>
                      <a:pt x="335" y="68"/>
                    </a:lnTo>
                    <a:lnTo>
                      <a:pt x="319" y="72"/>
                    </a:lnTo>
                    <a:lnTo>
                      <a:pt x="300" y="74"/>
                    </a:lnTo>
                    <a:lnTo>
                      <a:pt x="278" y="82"/>
                    </a:lnTo>
                    <a:lnTo>
                      <a:pt x="262" y="88"/>
                    </a:lnTo>
                    <a:lnTo>
                      <a:pt x="241" y="100"/>
                    </a:lnTo>
                    <a:lnTo>
                      <a:pt x="221" y="107"/>
                    </a:lnTo>
                    <a:lnTo>
                      <a:pt x="205" y="121"/>
                    </a:lnTo>
                    <a:lnTo>
                      <a:pt x="193" y="135"/>
                    </a:lnTo>
                    <a:lnTo>
                      <a:pt x="180" y="147"/>
                    </a:lnTo>
                    <a:lnTo>
                      <a:pt x="171" y="154"/>
                    </a:lnTo>
                    <a:lnTo>
                      <a:pt x="155" y="164"/>
                    </a:lnTo>
                    <a:lnTo>
                      <a:pt x="143" y="170"/>
                    </a:lnTo>
                    <a:lnTo>
                      <a:pt x="127" y="178"/>
                    </a:lnTo>
                    <a:lnTo>
                      <a:pt x="107" y="188"/>
                    </a:lnTo>
                    <a:lnTo>
                      <a:pt x="86" y="197"/>
                    </a:lnTo>
                    <a:lnTo>
                      <a:pt x="66" y="205"/>
                    </a:lnTo>
                    <a:lnTo>
                      <a:pt x="38" y="209"/>
                    </a:lnTo>
                    <a:lnTo>
                      <a:pt x="20" y="209"/>
                    </a:lnTo>
                    <a:lnTo>
                      <a:pt x="4" y="225"/>
                    </a:lnTo>
                    <a:lnTo>
                      <a:pt x="0" y="282"/>
                    </a:lnTo>
                    <a:lnTo>
                      <a:pt x="0" y="303"/>
                    </a:lnTo>
                    <a:lnTo>
                      <a:pt x="4" y="317"/>
                    </a:lnTo>
                    <a:lnTo>
                      <a:pt x="8" y="325"/>
                    </a:lnTo>
                    <a:lnTo>
                      <a:pt x="20" y="338"/>
                    </a:lnTo>
                    <a:lnTo>
                      <a:pt x="34" y="348"/>
                    </a:lnTo>
                    <a:lnTo>
                      <a:pt x="54" y="356"/>
                    </a:lnTo>
                    <a:lnTo>
                      <a:pt x="61" y="366"/>
                    </a:lnTo>
                    <a:lnTo>
                      <a:pt x="57" y="381"/>
                    </a:lnTo>
                    <a:lnTo>
                      <a:pt x="48" y="397"/>
                    </a:lnTo>
                    <a:lnTo>
                      <a:pt x="34" y="407"/>
                    </a:lnTo>
                    <a:lnTo>
                      <a:pt x="29" y="422"/>
                    </a:lnTo>
                    <a:lnTo>
                      <a:pt x="29" y="444"/>
                    </a:lnTo>
                    <a:lnTo>
                      <a:pt x="34" y="452"/>
                    </a:lnTo>
                    <a:lnTo>
                      <a:pt x="48" y="462"/>
                    </a:lnTo>
                    <a:lnTo>
                      <a:pt x="70" y="467"/>
                    </a:lnTo>
                    <a:lnTo>
                      <a:pt x="91" y="469"/>
                    </a:lnTo>
                    <a:lnTo>
                      <a:pt x="111" y="469"/>
                    </a:lnTo>
                    <a:lnTo>
                      <a:pt x="139" y="469"/>
                    </a:lnTo>
                    <a:lnTo>
                      <a:pt x="159" y="467"/>
                    </a:lnTo>
                    <a:lnTo>
                      <a:pt x="177" y="463"/>
                    </a:lnTo>
                    <a:lnTo>
                      <a:pt x="193" y="458"/>
                    </a:lnTo>
                    <a:lnTo>
                      <a:pt x="212" y="452"/>
                    </a:lnTo>
                    <a:lnTo>
                      <a:pt x="228" y="448"/>
                    </a:lnTo>
                    <a:lnTo>
                      <a:pt x="246" y="444"/>
                    </a:lnTo>
                    <a:lnTo>
                      <a:pt x="269" y="438"/>
                    </a:lnTo>
                    <a:lnTo>
                      <a:pt x="291" y="432"/>
                    </a:lnTo>
                    <a:lnTo>
                      <a:pt x="312" y="428"/>
                    </a:lnTo>
                    <a:lnTo>
                      <a:pt x="335" y="422"/>
                    </a:lnTo>
                    <a:lnTo>
                      <a:pt x="360" y="418"/>
                    </a:lnTo>
                    <a:lnTo>
                      <a:pt x="389" y="415"/>
                    </a:lnTo>
                    <a:lnTo>
                      <a:pt x="421" y="413"/>
                    </a:lnTo>
                    <a:lnTo>
                      <a:pt x="454" y="411"/>
                    </a:lnTo>
                    <a:lnTo>
                      <a:pt x="487" y="413"/>
                    </a:lnTo>
                    <a:lnTo>
                      <a:pt x="520" y="415"/>
                    </a:lnTo>
                    <a:lnTo>
                      <a:pt x="549" y="422"/>
                    </a:lnTo>
                    <a:lnTo>
                      <a:pt x="574" y="430"/>
                    </a:lnTo>
                    <a:lnTo>
                      <a:pt x="597" y="440"/>
                    </a:lnTo>
                    <a:lnTo>
                      <a:pt x="618" y="452"/>
                    </a:lnTo>
                    <a:lnTo>
                      <a:pt x="634" y="465"/>
                    </a:lnTo>
                    <a:lnTo>
                      <a:pt x="654" y="481"/>
                    </a:lnTo>
                    <a:lnTo>
                      <a:pt x="670" y="495"/>
                    </a:lnTo>
                    <a:lnTo>
                      <a:pt x="688" y="506"/>
                    </a:lnTo>
                    <a:lnTo>
                      <a:pt x="698" y="520"/>
                    </a:lnTo>
                    <a:lnTo>
                      <a:pt x="707" y="532"/>
                    </a:lnTo>
                    <a:lnTo>
                      <a:pt x="723" y="540"/>
                    </a:lnTo>
                    <a:lnTo>
                      <a:pt x="745" y="546"/>
                    </a:lnTo>
                    <a:lnTo>
                      <a:pt x="770" y="548"/>
                    </a:lnTo>
                    <a:lnTo>
                      <a:pt x="798" y="546"/>
                    </a:lnTo>
                    <a:lnTo>
                      <a:pt x="827" y="544"/>
                    </a:lnTo>
                    <a:lnTo>
                      <a:pt x="850" y="540"/>
                    </a:lnTo>
                    <a:lnTo>
                      <a:pt x="868" y="534"/>
                    </a:lnTo>
                    <a:lnTo>
                      <a:pt x="875" y="528"/>
                    </a:lnTo>
                    <a:lnTo>
                      <a:pt x="884" y="510"/>
                    </a:lnTo>
                    <a:lnTo>
                      <a:pt x="896" y="487"/>
                    </a:lnTo>
                    <a:lnTo>
                      <a:pt x="912" y="467"/>
                    </a:lnTo>
                    <a:lnTo>
                      <a:pt x="919" y="450"/>
                    </a:lnTo>
                    <a:lnTo>
                      <a:pt x="932" y="434"/>
                    </a:lnTo>
                    <a:lnTo>
                      <a:pt x="953" y="418"/>
                    </a:lnTo>
                    <a:lnTo>
                      <a:pt x="974" y="401"/>
                    </a:lnTo>
                    <a:lnTo>
                      <a:pt x="985" y="383"/>
                    </a:lnTo>
                    <a:lnTo>
                      <a:pt x="989" y="366"/>
                    </a:lnTo>
                    <a:lnTo>
                      <a:pt x="1001" y="346"/>
                    </a:lnTo>
                    <a:lnTo>
                      <a:pt x="1014" y="325"/>
                    </a:lnTo>
                    <a:lnTo>
                      <a:pt x="1022" y="305"/>
                    </a:lnTo>
                    <a:lnTo>
                      <a:pt x="1015" y="297"/>
                    </a:lnTo>
                    <a:lnTo>
                      <a:pt x="1010" y="284"/>
                    </a:lnTo>
                    <a:lnTo>
                      <a:pt x="994" y="272"/>
                    </a:lnTo>
                    <a:lnTo>
                      <a:pt x="982" y="264"/>
                    </a:lnTo>
                    <a:lnTo>
                      <a:pt x="962" y="250"/>
                    </a:lnTo>
                    <a:lnTo>
                      <a:pt x="944" y="240"/>
                    </a:lnTo>
                    <a:lnTo>
                      <a:pt x="928" y="235"/>
                    </a:lnTo>
                    <a:lnTo>
                      <a:pt x="916" y="223"/>
                    </a:lnTo>
                    <a:lnTo>
                      <a:pt x="884" y="199"/>
                    </a:lnTo>
                    <a:lnTo>
                      <a:pt x="859" y="178"/>
                    </a:lnTo>
                    <a:lnTo>
                      <a:pt x="836" y="160"/>
                    </a:lnTo>
                    <a:lnTo>
                      <a:pt x="823" y="141"/>
                    </a:lnTo>
                    <a:lnTo>
                      <a:pt x="818" y="117"/>
                    </a:lnTo>
                    <a:lnTo>
                      <a:pt x="814" y="90"/>
                    </a:lnTo>
                    <a:lnTo>
                      <a:pt x="811" y="68"/>
                    </a:lnTo>
                    <a:lnTo>
                      <a:pt x="798" y="49"/>
                    </a:lnTo>
                    <a:lnTo>
                      <a:pt x="786" y="33"/>
                    </a:lnTo>
                    <a:lnTo>
                      <a:pt x="766" y="19"/>
                    </a:lnTo>
                    <a:lnTo>
                      <a:pt x="748" y="6"/>
                    </a:lnTo>
                    <a:lnTo>
                      <a:pt x="736" y="0"/>
                    </a:lnTo>
                    <a:lnTo>
                      <a:pt x="741" y="23"/>
                    </a:lnTo>
                    <a:lnTo>
                      <a:pt x="748" y="49"/>
                    </a:lnTo>
                    <a:lnTo>
                      <a:pt x="748" y="72"/>
                    </a:lnTo>
                    <a:lnTo>
                      <a:pt x="748" y="88"/>
                    </a:lnTo>
                    <a:lnTo>
                      <a:pt x="748" y="100"/>
                    </a:lnTo>
                    <a:lnTo>
                      <a:pt x="741" y="106"/>
                    </a:lnTo>
                    <a:lnTo>
                      <a:pt x="736" y="107"/>
                    </a:lnTo>
                    <a:lnTo>
                      <a:pt x="720" y="107"/>
                    </a:lnTo>
                    <a:close/>
                  </a:path>
                </a:pathLst>
              </a:custGeom>
              <a:solidFill>
                <a:srgbClr val="DDDDDD">
                  <a:alpha val="38039"/>
                </a:srgbClr>
              </a:solidFill>
              <a:ln w="9525">
                <a:noFill/>
              </a:ln>
            </p:spPr>
            <p:txBody>
              <a:bodyPr/>
              <a:p>
                <a:endParaRPr lang="zh-CN" altLang="en-US"/>
              </a:p>
            </p:txBody>
          </p:sp>
          <p:sp>
            <p:nvSpPr>
              <p:cNvPr id="13334" name="Freeform 18"/>
              <p:cNvSpPr/>
              <p:nvPr/>
            </p:nvSpPr>
            <p:spPr>
              <a:xfrm>
                <a:off x="4268" y="2791"/>
                <a:ext cx="102" cy="97"/>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1" y="0"/>
                  </a:cxn>
                  <a:cxn ang="0">
                    <a:pos x="1" y="0"/>
                  </a:cxn>
                </a:cxnLst>
                <a:pathLst>
                  <a:path w="203" h="196">
                    <a:moveTo>
                      <a:pt x="59" y="71"/>
                    </a:moveTo>
                    <a:lnTo>
                      <a:pt x="84" y="63"/>
                    </a:lnTo>
                    <a:lnTo>
                      <a:pt x="104" y="51"/>
                    </a:lnTo>
                    <a:lnTo>
                      <a:pt x="120" y="37"/>
                    </a:lnTo>
                    <a:lnTo>
                      <a:pt x="139" y="22"/>
                    </a:lnTo>
                    <a:lnTo>
                      <a:pt x="155" y="8"/>
                    </a:lnTo>
                    <a:lnTo>
                      <a:pt x="178" y="0"/>
                    </a:lnTo>
                    <a:lnTo>
                      <a:pt x="196" y="4"/>
                    </a:lnTo>
                    <a:lnTo>
                      <a:pt x="203" y="24"/>
                    </a:lnTo>
                    <a:lnTo>
                      <a:pt x="203" y="51"/>
                    </a:lnTo>
                    <a:lnTo>
                      <a:pt x="200" y="71"/>
                    </a:lnTo>
                    <a:lnTo>
                      <a:pt x="194" y="86"/>
                    </a:lnTo>
                    <a:lnTo>
                      <a:pt x="196" y="104"/>
                    </a:lnTo>
                    <a:lnTo>
                      <a:pt x="196" y="122"/>
                    </a:lnTo>
                    <a:lnTo>
                      <a:pt x="191" y="139"/>
                    </a:lnTo>
                    <a:lnTo>
                      <a:pt x="175" y="155"/>
                    </a:lnTo>
                    <a:lnTo>
                      <a:pt x="152" y="163"/>
                    </a:lnTo>
                    <a:lnTo>
                      <a:pt x="129" y="169"/>
                    </a:lnTo>
                    <a:lnTo>
                      <a:pt x="107" y="174"/>
                    </a:lnTo>
                    <a:lnTo>
                      <a:pt x="91" y="182"/>
                    </a:lnTo>
                    <a:lnTo>
                      <a:pt x="77" y="190"/>
                    </a:lnTo>
                    <a:lnTo>
                      <a:pt x="68" y="196"/>
                    </a:lnTo>
                    <a:lnTo>
                      <a:pt x="48" y="192"/>
                    </a:lnTo>
                    <a:lnTo>
                      <a:pt x="29" y="184"/>
                    </a:lnTo>
                    <a:lnTo>
                      <a:pt x="16" y="172"/>
                    </a:lnTo>
                    <a:lnTo>
                      <a:pt x="0" y="151"/>
                    </a:lnTo>
                    <a:lnTo>
                      <a:pt x="0" y="120"/>
                    </a:lnTo>
                    <a:lnTo>
                      <a:pt x="20" y="90"/>
                    </a:lnTo>
                    <a:lnTo>
                      <a:pt x="59" y="71"/>
                    </a:lnTo>
                    <a:close/>
                  </a:path>
                </a:pathLst>
              </a:custGeom>
              <a:solidFill>
                <a:srgbClr val="DDDDDD">
                  <a:alpha val="38039"/>
                </a:srgbClr>
              </a:solidFill>
              <a:ln w="9525">
                <a:noFill/>
              </a:ln>
            </p:spPr>
            <p:txBody>
              <a:bodyPr/>
              <a:p>
                <a:endParaRPr lang="zh-CN" altLang="en-US"/>
              </a:p>
            </p:txBody>
          </p:sp>
          <p:sp>
            <p:nvSpPr>
              <p:cNvPr id="13335" name="Freeform 19"/>
              <p:cNvSpPr/>
              <p:nvPr/>
            </p:nvSpPr>
            <p:spPr>
              <a:xfrm>
                <a:off x="4070" y="2841"/>
                <a:ext cx="148" cy="9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98" h="200">
                    <a:moveTo>
                      <a:pt x="0" y="4"/>
                    </a:moveTo>
                    <a:lnTo>
                      <a:pt x="4" y="18"/>
                    </a:lnTo>
                    <a:lnTo>
                      <a:pt x="34" y="25"/>
                    </a:lnTo>
                    <a:lnTo>
                      <a:pt x="66" y="39"/>
                    </a:lnTo>
                    <a:lnTo>
                      <a:pt x="88" y="57"/>
                    </a:lnTo>
                    <a:lnTo>
                      <a:pt x="100" y="72"/>
                    </a:lnTo>
                    <a:lnTo>
                      <a:pt x="113" y="86"/>
                    </a:lnTo>
                    <a:lnTo>
                      <a:pt x="121" y="98"/>
                    </a:lnTo>
                    <a:lnTo>
                      <a:pt x="134" y="114"/>
                    </a:lnTo>
                    <a:lnTo>
                      <a:pt x="146" y="131"/>
                    </a:lnTo>
                    <a:lnTo>
                      <a:pt x="168" y="151"/>
                    </a:lnTo>
                    <a:lnTo>
                      <a:pt x="189" y="170"/>
                    </a:lnTo>
                    <a:lnTo>
                      <a:pt x="214" y="194"/>
                    </a:lnTo>
                    <a:lnTo>
                      <a:pt x="232" y="200"/>
                    </a:lnTo>
                    <a:lnTo>
                      <a:pt x="255" y="200"/>
                    </a:lnTo>
                    <a:lnTo>
                      <a:pt x="276" y="198"/>
                    </a:lnTo>
                    <a:lnTo>
                      <a:pt x="294" y="188"/>
                    </a:lnTo>
                    <a:lnTo>
                      <a:pt x="298" y="176"/>
                    </a:lnTo>
                    <a:lnTo>
                      <a:pt x="292" y="160"/>
                    </a:lnTo>
                    <a:lnTo>
                      <a:pt x="276" y="143"/>
                    </a:lnTo>
                    <a:lnTo>
                      <a:pt x="255" y="131"/>
                    </a:lnTo>
                    <a:lnTo>
                      <a:pt x="235" y="121"/>
                    </a:lnTo>
                    <a:lnTo>
                      <a:pt x="221" y="110"/>
                    </a:lnTo>
                    <a:lnTo>
                      <a:pt x="198" y="102"/>
                    </a:lnTo>
                    <a:lnTo>
                      <a:pt x="180" y="90"/>
                    </a:lnTo>
                    <a:lnTo>
                      <a:pt x="164" y="80"/>
                    </a:lnTo>
                    <a:lnTo>
                      <a:pt x="152" y="70"/>
                    </a:lnTo>
                    <a:lnTo>
                      <a:pt x="139" y="59"/>
                    </a:lnTo>
                    <a:lnTo>
                      <a:pt x="130" y="51"/>
                    </a:lnTo>
                    <a:lnTo>
                      <a:pt x="118" y="37"/>
                    </a:lnTo>
                    <a:lnTo>
                      <a:pt x="105" y="25"/>
                    </a:lnTo>
                    <a:lnTo>
                      <a:pt x="89" y="20"/>
                    </a:lnTo>
                    <a:lnTo>
                      <a:pt x="72" y="18"/>
                    </a:lnTo>
                    <a:lnTo>
                      <a:pt x="56" y="14"/>
                    </a:lnTo>
                    <a:lnTo>
                      <a:pt x="34" y="4"/>
                    </a:lnTo>
                    <a:lnTo>
                      <a:pt x="16" y="0"/>
                    </a:lnTo>
                    <a:lnTo>
                      <a:pt x="0" y="4"/>
                    </a:lnTo>
                    <a:close/>
                  </a:path>
                </a:pathLst>
              </a:custGeom>
              <a:solidFill>
                <a:srgbClr val="DDDDDD">
                  <a:alpha val="38039"/>
                </a:srgbClr>
              </a:solidFill>
              <a:ln w="9525">
                <a:noFill/>
              </a:ln>
            </p:spPr>
            <p:txBody>
              <a:bodyPr/>
              <a:p>
                <a:endParaRPr lang="zh-CN" altLang="en-US"/>
              </a:p>
            </p:txBody>
          </p:sp>
          <p:sp>
            <p:nvSpPr>
              <p:cNvPr id="13336" name="Freeform 20"/>
              <p:cNvSpPr/>
              <p:nvPr/>
            </p:nvSpPr>
            <p:spPr>
              <a:xfrm>
                <a:off x="4552" y="2436"/>
                <a:ext cx="164" cy="110"/>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1" y="0"/>
                  </a:cxn>
                  <a:cxn ang="0">
                    <a:pos x="1" y="0"/>
                  </a:cxn>
                </a:cxnLst>
                <a:pathLst>
                  <a:path w="328" h="221">
                    <a:moveTo>
                      <a:pt x="203" y="200"/>
                    </a:moveTo>
                    <a:lnTo>
                      <a:pt x="237" y="172"/>
                    </a:lnTo>
                    <a:lnTo>
                      <a:pt x="267" y="143"/>
                    </a:lnTo>
                    <a:lnTo>
                      <a:pt x="287" y="110"/>
                    </a:lnTo>
                    <a:lnTo>
                      <a:pt x="292" y="86"/>
                    </a:lnTo>
                    <a:lnTo>
                      <a:pt x="303" y="67"/>
                    </a:lnTo>
                    <a:lnTo>
                      <a:pt x="319" y="43"/>
                    </a:lnTo>
                    <a:lnTo>
                      <a:pt x="328" y="24"/>
                    </a:lnTo>
                    <a:lnTo>
                      <a:pt x="312" y="6"/>
                    </a:lnTo>
                    <a:lnTo>
                      <a:pt x="280" y="0"/>
                    </a:lnTo>
                    <a:lnTo>
                      <a:pt x="267" y="2"/>
                    </a:lnTo>
                    <a:lnTo>
                      <a:pt x="260" y="16"/>
                    </a:lnTo>
                    <a:lnTo>
                      <a:pt x="251" y="34"/>
                    </a:lnTo>
                    <a:lnTo>
                      <a:pt x="241" y="57"/>
                    </a:lnTo>
                    <a:lnTo>
                      <a:pt x="219" y="86"/>
                    </a:lnTo>
                    <a:lnTo>
                      <a:pt x="196" y="110"/>
                    </a:lnTo>
                    <a:lnTo>
                      <a:pt x="173" y="133"/>
                    </a:lnTo>
                    <a:lnTo>
                      <a:pt x="157" y="143"/>
                    </a:lnTo>
                    <a:lnTo>
                      <a:pt x="132" y="153"/>
                    </a:lnTo>
                    <a:lnTo>
                      <a:pt x="107" y="165"/>
                    </a:lnTo>
                    <a:lnTo>
                      <a:pt x="77" y="172"/>
                    </a:lnTo>
                    <a:lnTo>
                      <a:pt x="48" y="182"/>
                    </a:lnTo>
                    <a:lnTo>
                      <a:pt x="24" y="188"/>
                    </a:lnTo>
                    <a:lnTo>
                      <a:pt x="8" y="190"/>
                    </a:lnTo>
                    <a:lnTo>
                      <a:pt x="0" y="192"/>
                    </a:lnTo>
                    <a:lnTo>
                      <a:pt x="20" y="206"/>
                    </a:lnTo>
                    <a:lnTo>
                      <a:pt x="45" y="215"/>
                    </a:lnTo>
                    <a:lnTo>
                      <a:pt x="72" y="221"/>
                    </a:lnTo>
                    <a:lnTo>
                      <a:pt x="97" y="221"/>
                    </a:lnTo>
                    <a:lnTo>
                      <a:pt x="125" y="221"/>
                    </a:lnTo>
                    <a:lnTo>
                      <a:pt x="152" y="217"/>
                    </a:lnTo>
                    <a:lnTo>
                      <a:pt x="180" y="208"/>
                    </a:lnTo>
                    <a:lnTo>
                      <a:pt x="203" y="200"/>
                    </a:lnTo>
                    <a:close/>
                  </a:path>
                </a:pathLst>
              </a:custGeom>
              <a:solidFill>
                <a:srgbClr val="DDDDDD">
                  <a:alpha val="38039"/>
                </a:srgbClr>
              </a:solidFill>
              <a:ln w="9525">
                <a:noFill/>
              </a:ln>
            </p:spPr>
            <p:txBody>
              <a:bodyPr/>
              <a:p>
                <a:endParaRPr lang="zh-CN" altLang="en-US"/>
              </a:p>
            </p:txBody>
          </p:sp>
          <p:sp>
            <p:nvSpPr>
              <p:cNvPr id="13337" name="Freeform 21"/>
              <p:cNvSpPr/>
              <p:nvPr/>
            </p:nvSpPr>
            <p:spPr>
              <a:xfrm>
                <a:off x="4562" y="2873"/>
                <a:ext cx="221" cy="75"/>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Lst>
                <a:pathLst>
                  <a:path w="422" h="152">
                    <a:moveTo>
                      <a:pt x="75" y="5"/>
                    </a:moveTo>
                    <a:lnTo>
                      <a:pt x="91" y="4"/>
                    </a:lnTo>
                    <a:lnTo>
                      <a:pt x="107" y="2"/>
                    </a:lnTo>
                    <a:lnTo>
                      <a:pt x="125" y="2"/>
                    </a:lnTo>
                    <a:lnTo>
                      <a:pt x="137" y="0"/>
                    </a:lnTo>
                    <a:lnTo>
                      <a:pt x="153" y="0"/>
                    </a:lnTo>
                    <a:lnTo>
                      <a:pt x="173" y="2"/>
                    </a:lnTo>
                    <a:lnTo>
                      <a:pt x="185" y="5"/>
                    </a:lnTo>
                    <a:lnTo>
                      <a:pt x="203" y="15"/>
                    </a:lnTo>
                    <a:lnTo>
                      <a:pt x="223" y="23"/>
                    </a:lnTo>
                    <a:lnTo>
                      <a:pt x="240" y="35"/>
                    </a:lnTo>
                    <a:lnTo>
                      <a:pt x="253" y="49"/>
                    </a:lnTo>
                    <a:lnTo>
                      <a:pt x="272" y="56"/>
                    </a:lnTo>
                    <a:lnTo>
                      <a:pt x="285" y="70"/>
                    </a:lnTo>
                    <a:lnTo>
                      <a:pt x="303" y="80"/>
                    </a:lnTo>
                    <a:lnTo>
                      <a:pt x="319" y="88"/>
                    </a:lnTo>
                    <a:lnTo>
                      <a:pt x="338" y="94"/>
                    </a:lnTo>
                    <a:lnTo>
                      <a:pt x="369" y="109"/>
                    </a:lnTo>
                    <a:lnTo>
                      <a:pt x="397" y="127"/>
                    </a:lnTo>
                    <a:lnTo>
                      <a:pt x="415" y="146"/>
                    </a:lnTo>
                    <a:lnTo>
                      <a:pt x="422" y="152"/>
                    </a:lnTo>
                    <a:lnTo>
                      <a:pt x="301" y="133"/>
                    </a:lnTo>
                    <a:lnTo>
                      <a:pt x="224" y="138"/>
                    </a:lnTo>
                    <a:lnTo>
                      <a:pt x="219" y="138"/>
                    </a:lnTo>
                    <a:lnTo>
                      <a:pt x="203" y="138"/>
                    </a:lnTo>
                    <a:lnTo>
                      <a:pt x="182" y="137"/>
                    </a:lnTo>
                    <a:lnTo>
                      <a:pt x="157" y="133"/>
                    </a:lnTo>
                    <a:lnTo>
                      <a:pt x="128" y="125"/>
                    </a:lnTo>
                    <a:lnTo>
                      <a:pt x="100" y="115"/>
                    </a:lnTo>
                    <a:lnTo>
                      <a:pt x="78" y="99"/>
                    </a:lnTo>
                    <a:lnTo>
                      <a:pt x="62" y="80"/>
                    </a:lnTo>
                    <a:lnTo>
                      <a:pt x="53" y="68"/>
                    </a:lnTo>
                    <a:lnTo>
                      <a:pt x="34" y="54"/>
                    </a:lnTo>
                    <a:lnTo>
                      <a:pt x="20" y="49"/>
                    </a:lnTo>
                    <a:lnTo>
                      <a:pt x="7" y="37"/>
                    </a:lnTo>
                    <a:lnTo>
                      <a:pt x="0" y="25"/>
                    </a:lnTo>
                    <a:lnTo>
                      <a:pt x="9" y="19"/>
                    </a:lnTo>
                    <a:lnTo>
                      <a:pt x="34" y="11"/>
                    </a:lnTo>
                    <a:lnTo>
                      <a:pt x="75" y="5"/>
                    </a:lnTo>
                    <a:close/>
                  </a:path>
                </a:pathLst>
              </a:custGeom>
              <a:solidFill>
                <a:srgbClr val="DDDDDD">
                  <a:alpha val="38039"/>
                </a:srgbClr>
              </a:solidFill>
              <a:ln w="9525">
                <a:noFill/>
              </a:ln>
            </p:spPr>
            <p:txBody>
              <a:bodyPr/>
              <a:p>
                <a:endParaRPr lang="zh-CN" altLang="en-US"/>
              </a:p>
            </p:txBody>
          </p:sp>
          <p:sp>
            <p:nvSpPr>
              <p:cNvPr id="13338" name="Freeform 22"/>
              <p:cNvSpPr/>
              <p:nvPr/>
            </p:nvSpPr>
            <p:spPr>
              <a:xfrm>
                <a:off x="4963" y="3235"/>
                <a:ext cx="97" cy="82"/>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Lst>
                <a:pathLst>
                  <a:path w="194" h="165">
                    <a:moveTo>
                      <a:pt x="54" y="88"/>
                    </a:moveTo>
                    <a:lnTo>
                      <a:pt x="70" y="83"/>
                    </a:lnTo>
                    <a:lnTo>
                      <a:pt x="87" y="77"/>
                    </a:lnTo>
                    <a:lnTo>
                      <a:pt x="111" y="63"/>
                    </a:lnTo>
                    <a:lnTo>
                      <a:pt x="125" y="47"/>
                    </a:lnTo>
                    <a:lnTo>
                      <a:pt x="148" y="36"/>
                    </a:lnTo>
                    <a:lnTo>
                      <a:pt x="166" y="22"/>
                    </a:lnTo>
                    <a:lnTo>
                      <a:pt x="182" y="12"/>
                    </a:lnTo>
                    <a:lnTo>
                      <a:pt x="187" y="4"/>
                    </a:lnTo>
                    <a:lnTo>
                      <a:pt x="194" y="0"/>
                    </a:lnTo>
                    <a:lnTo>
                      <a:pt x="194" y="6"/>
                    </a:lnTo>
                    <a:lnTo>
                      <a:pt x="194" y="22"/>
                    </a:lnTo>
                    <a:lnTo>
                      <a:pt x="191" y="43"/>
                    </a:lnTo>
                    <a:lnTo>
                      <a:pt x="185" y="65"/>
                    </a:lnTo>
                    <a:lnTo>
                      <a:pt x="166" y="83"/>
                    </a:lnTo>
                    <a:lnTo>
                      <a:pt x="144" y="96"/>
                    </a:lnTo>
                    <a:lnTo>
                      <a:pt x="123" y="104"/>
                    </a:lnTo>
                    <a:lnTo>
                      <a:pt x="112" y="110"/>
                    </a:lnTo>
                    <a:lnTo>
                      <a:pt x="107" y="126"/>
                    </a:lnTo>
                    <a:lnTo>
                      <a:pt x="107" y="143"/>
                    </a:lnTo>
                    <a:lnTo>
                      <a:pt x="107" y="157"/>
                    </a:lnTo>
                    <a:lnTo>
                      <a:pt x="91" y="163"/>
                    </a:lnTo>
                    <a:lnTo>
                      <a:pt x="63" y="165"/>
                    </a:lnTo>
                    <a:lnTo>
                      <a:pt x="25" y="161"/>
                    </a:lnTo>
                    <a:lnTo>
                      <a:pt x="4" y="147"/>
                    </a:lnTo>
                    <a:lnTo>
                      <a:pt x="0" y="129"/>
                    </a:lnTo>
                    <a:lnTo>
                      <a:pt x="7" y="110"/>
                    </a:lnTo>
                    <a:lnTo>
                      <a:pt x="25" y="96"/>
                    </a:lnTo>
                    <a:lnTo>
                      <a:pt x="54" y="88"/>
                    </a:lnTo>
                    <a:close/>
                  </a:path>
                </a:pathLst>
              </a:custGeom>
              <a:solidFill>
                <a:srgbClr val="DDDDDD">
                  <a:alpha val="38039"/>
                </a:srgbClr>
              </a:solidFill>
              <a:ln w="9525">
                <a:noFill/>
              </a:ln>
            </p:spPr>
            <p:txBody>
              <a:bodyPr/>
              <a:p>
                <a:endParaRPr lang="zh-CN" altLang="en-US"/>
              </a:p>
            </p:txBody>
          </p:sp>
          <p:sp>
            <p:nvSpPr>
              <p:cNvPr id="13339" name="Freeform 23"/>
              <p:cNvSpPr/>
              <p:nvPr/>
            </p:nvSpPr>
            <p:spPr>
              <a:xfrm>
                <a:off x="5067" y="3176"/>
                <a:ext cx="79" cy="67"/>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1" y="0"/>
                  </a:cxn>
                </a:cxnLst>
                <a:pathLst>
                  <a:path w="156" h="135">
                    <a:moveTo>
                      <a:pt x="7" y="0"/>
                    </a:moveTo>
                    <a:lnTo>
                      <a:pt x="28" y="12"/>
                    </a:lnTo>
                    <a:lnTo>
                      <a:pt x="51" y="31"/>
                    </a:lnTo>
                    <a:lnTo>
                      <a:pt x="71" y="51"/>
                    </a:lnTo>
                    <a:lnTo>
                      <a:pt x="83" y="61"/>
                    </a:lnTo>
                    <a:lnTo>
                      <a:pt x="101" y="61"/>
                    </a:lnTo>
                    <a:lnTo>
                      <a:pt x="124" y="61"/>
                    </a:lnTo>
                    <a:lnTo>
                      <a:pt x="147" y="63"/>
                    </a:lnTo>
                    <a:lnTo>
                      <a:pt x="156" y="70"/>
                    </a:lnTo>
                    <a:lnTo>
                      <a:pt x="156" y="82"/>
                    </a:lnTo>
                    <a:lnTo>
                      <a:pt x="149" y="96"/>
                    </a:lnTo>
                    <a:lnTo>
                      <a:pt x="133" y="111"/>
                    </a:lnTo>
                    <a:lnTo>
                      <a:pt x="121" y="123"/>
                    </a:lnTo>
                    <a:lnTo>
                      <a:pt x="105" y="131"/>
                    </a:lnTo>
                    <a:lnTo>
                      <a:pt x="92" y="135"/>
                    </a:lnTo>
                    <a:lnTo>
                      <a:pt x="73" y="133"/>
                    </a:lnTo>
                    <a:lnTo>
                      <a:pt x="57" y="123"/>
                    </a:lnTo>
                    <a:lnTo>
                      <a:pt x="48" y="110"/>
                    </a:lnTo>
                    <a:lnTo>
                      <a:pt x="39" y="94"/>
                    </a:lnTo>
                    <a:lnTo>
                      <a:pt x="35" y="78"/>
                    </a:lnTo>
                    <a:lnTo>
                      <a:pt x="35" y="66"/>
                    </a:lnTo>
                    <a:lnTo>
                      <a:pt x="32" y="55"/>
                    </a:lnTo>
                    <a:lnTo>
                      <a:pt x="23" y="41"/>
                    </a:lnTo>
                    <a:lnTo>
                      <a:pt x="7" y="31"/>
                    </a:lnTo>
                    <a:lnTo>
                      <a:pt x="0" y="25"/>
                    </a:lnTo>
                    <a:lnTo>
                      <a:pt x="7" y="0"/>
                    </a:lnTo>
                    <a:close/>
                  </a:path>
                </a:pathLst>
              </a:custGeom>
              <a:solidFill>
                <a:srgbClr val="DDDDDD">
                  <a:alpha val="38039"/>
                </a:srgbClr>
              </a:solidFill>
              <a:ln w="9525">
                <a:noFill/>
              </a:ln>
            </p:spPr>
            <p:txBody>
              <a:bodyPr/>
              <a:p>
                <a:endParaRPr lang="zh-CN" altLang="en-US"/>
              </a:p>
            </p:txBody>
          </p:sp>
          <p:sp>
            <p:nvSpPr>
              <p:cNvPr id="13340" name="Freeform 24"/>
              <p:cNvSpPr/>
              <p:nvPr/>
            </p:nvSpPr>
            <p:spPr>
              <a:xfrm>
                <a:off x="1736" y="2688"/>
                <a:ext cx="139" cy="46"/>
              </a:xfrm>
              <a:custGeom>
                <a:avLst/>
                <a:gdLst/>
                <a:ahLst/>
                <a:cxnLst>
                  <a:cxn ang="0">
                    <a:pos x="0"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pathLst>
                  <a:path w="277" h="92">
                    <a:moveTo>
                      <a:pt x="0" y="10"/>
                    </a:moveTo>
                    <a:lnTo>
                      <a:pt x="8" y="0"/>
                    </a:lnTo>
                    <a:lnTo>
                      <a:pt x="28" y="0"/>
                    </a:lnTo>
                    <a:lnTo>
                      <a:pt x="56" y="4"/>
                    </a:lnTo>
                    <a:lnTo>
                      <a:pt x="89" y="14"/>
                    </a:lnTo>
                    <a:lnTo>
                      <a:pt x="121" y="25"/>
                    </a:lnTo>
                    <a:lnTo>
                      <a:pt x="153" y="35"/>
                    </a:lnTo>
                    <a:lnTo>
                      <a:pt x="181" y="49"/>
                    </a:lnTo>
                    <a:lnTo>
                      <a:pt x="204" y="57"/>
                    </a:lnTo>
                    <a:lnTo>
                      <a:pt x="242" y="64"/>
                    </a:lnTo>
                    <a:lnTo>
                      <a:pt x="270" y="78"/>
                    </a:lnTo>
                    <a:lnTo>
                      <a:pt x="277" y="88"/>
                    </a:lnTo>
                    <a:lnTo>
                      <a:pt x="261" y="92"/>
                    </a:lnTo>
                    <a:lnTo>
                      <a:pt x="242" y="92"/>
                    </a:lnTo>
                    <a:lnTo>
                      <a:pt x="220" y="90"/>
                    </a:lnTo>
                    <a:lnTo>
                      <a:pt x="201" y="88"/>
                    </a:lnTo>
                    <a:lnTo>
                      <a:pt x="178" y="84"/>
                    </a:lnTo>
                    <a:lnTo>
                      <a:pt x="162" y="84"/>
                    </a:lnTo>
                    <a:lnTo>
                      <a:pt x="146" y="82"/>
                    </a:lnTo>
                    <a:lnTo>
                      <a:pt x="140" y="80"/>
                    </a:lnTo>
                    <a:lnTo>
                      <a:pt x="133" y="80"/>
                    </a:lnTo>
                    <a:lnTo>
                      <a:pt x="128" y="78"/>
                    </a:lnTo>
                    <a:lnTo>
                      <a:pt x="115" y="72"/>
                    </a:lnTo>
                    <a:lnTo>
                      <a:pt x="92" y="64"/>
                    </a:lnTo>
                    <a:lnTo>
                      <a:pt x="67" y="57"/>
                    </a:lnTo>
                    <a:lnTo>
                      <a:pt x="40" y="43"/>
                    </a:lnTo>
                    <a:lnTo>
                      <a:pt x="19" y="31"/>
                    </a:lnTo>
                    <a:lnTo>
                      <a:pt x="3" y="19"/>
                    </a:lnTo>
                    <a:lnTo>
                      <a:pt x="0" y="10"/>
                    </a:lnTo>
                    <a:close/>
                  </a:path>
                </a:pathLst>
              </a:custGeom>
              <a:solidFill>
                <a:srgbClr val="DDDDDD">
                  <a:alpha val="38039"/>
                </a:srgbClr>
              </a:solidFill>
              <a:ln w="9525">
                <a:noFill/>
              </a:ln>
            </p:spPr>
            <p:txBody>
              <a:bodyPr/>
              <a:p>
                <a:endParaRPr lang="zh-CN" altLang="en-US"/>
              </a:p>
            </p:txBody>
          </p:sp>
          <p:sp>
            <p:nvSpPr>
              <p:cNvPr id="13341" name="Freeform 25"/>
              <p:cNvSpPr/>
              <p:nvPr/>
            </p:nvSpPr>
            <p:spPr>
              <a:xfrm>
                <a:off x="3348" y="2967"/>
                <a:ext cx="96" cy="140"/>
              </a:xfrm>
              <a:custGeom>
                <a:avLst/>
                <a:gdLst/>
                <a:ahLst/>
                <a:cxnLst>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196" h="280">
                    <a:moveTo>
                      <a:pt x="130" y="4"/>
                    </a:moveTo>
                    <a:lnTo>
                      <a:pt x="168" y="0"/>
                    </a:lnTo>
                    <a:lnTo>
                      <a:pt x="187" y="4"/>
                    </a:lnTo>
                    <a:lnTo>
                      <a:pt x="196" y="20"/>
                    </a:lnTo>
                    <a:lnTo>
                      <a:pt x="196" y="40"/>
                    </a:lnTo>
                    <a:lnTo>
                      <a:pt x="193" y="63"/>
                    </a:lnTo>
                    <a:lnTo>
                      <a:pt x="187" y="88"/>
                    </a:lnTo>
                    <a:lnTo>
                      <a:pt x="177" y="112"/>
                    </a:lnTo>
                    <a:lnTo>
                      <a:pt x="175" y="131"/>
                    </a:lnTo>
                    <a:lnTo>
                      <a:pt x="175" y="169"/>
                    </a:lnTo>
                    <a:lnTo>
                      <a:pt x="171" y="206"/>
                    </a:lnTo>
                    <a:lnTo>
                      <a:pt x="164" y="239"/>
                    </a:lnTo>
                    <a:lnTo>
                      <a:pt x="155" y="261"/>
                    </a:lnTo>
                    <a:lnTo>
                      <a:pt x="148" y="264"/>
                    </a:lnTo>
                    <a:lnTo>
                      <a:pt x="139" y="268"/>
                    </a:lnTo>
                    <a:lnTo>
                      <a:pt x="120" y="274"/>
                    </a:lnTo>
                    <a:lnTo>
                      <a:pt x="102" y="280"/>
                    </a:lnTo>
                    <a:lnTo>
                      <a:pt x="79" y="280"/>
                    </a:lnTo>
                    <a:lnTo>
                      <a:pt x="61" y="278"/>
                    </a:lnTo>
                    <a:lnTo>
                      <a:pt x="48" y="266"/>
                    </a:lnTo>
                    <a:lnTo>
                      <a:pt x="32" y="255"/>
                    </a:lnTo>
                    <a:lnTo>
                      <a:pt x="13" y="219"/>
                    </a:lnTo>
                    <a:lnTo>
                      <a:pt x="4" y="188"/>
                    </a:lnTo>
                    <a:lnTo>
                      <a:pt x="0" y="165"/>
                    </a:lnTo>
                    <a:lnTo>
                      <a:pt x="4" y="147"/>
                    </a:lnTo>
                    <a:lnTo>
                      <a:pt x="13" y="129"/>
                    </a:lnTo>
                    <a:lnTo>
                      <a:pt x="32" y="108"/>
                    </a:lnTo>
                    <a:lnTo>
                      <a:pt x="57" y="94"/>
                    </a:lnTo>
                    <a:lnTo>
                      <a:pt x="79" y="88"/>
                    </a:lnTo>
                    <a:lnTo>
                      <a:pt x="95" y="75"/>
                    </a:lnTo>
                    <a:lnTo>
                      <a:pt x="105" y="49"/>
                    </a:lnTo>
                    <a:lnTo>
                      <a:pt x="118" y="20"/>
                    </a:lnTo>
                    <a:lnTo>
                      <a:pt x="130" y="4"/>
                    </a:lnTo>
                    <a:close/>
                  </a:path>
                </a:pathLst>
              </a:custGeom>
              <a:solidFill>
                <a:srgbClr val="DDDDDD">
                  <a:alpha val="38039"/>
                </a:srgbClr>
              </a:solidFill>
              <a:ln w="9525">
                <a:noFill/>
              </a:ln>
            </p:spPr>
            <p:txBody>
              <a:bodyPr/>
              <a:p>
                <a:endParaRPr lang="zh-CN" altLang="en-US"/>
              </a:p>
            </p:txBody>
          </p:sp>
        </p:grpSp>
        <p:grpSp>
          <p:nvGrpSpPr>
            <p:cNvPr id="13342" name="Group 26"/>
            <p:cNvGrpSpPr/>
            <p:nvPr/>
          </p:nvGrpSpPr>
          <p:grpSpPr>
            <a:xfrm>
              <a:off x="608" y="1811"/>
              <a:ext cx="4593" cy="1609"/>
              <a:chOff x="608" y="1811"/>
              <a:chExt cx="4593" cy="1609"/>
            </a:xfrm>
          </p:grpSpPr>
          <p:sp>
            <p:nvSpPr>
              <p:cNvPr id="13343" name="Freeform 27"/>
              <p:cNvSpPr/>
              <p:nvPr/>
            </p:nvSpPr>
            <p:spPr>
              <a:xfrm>
                <a:off x="1707" y="2755"/>
                <a:ext cx="562" cy="665"/>
              </a:xfrm>
              <a:custGeom>
                <a:avLst/>
                <a:gdLst/>
                <a:ahLst/>
                <a:cxnLst>
                  <a:cxn ang="0">
                    <a:pos x="0" y="1"/>
                  </a:cxn>
                  <a:cxn ang="0">
                    <a:pos x="0" y="1"/>
                  </a:cxn>
                  <a:cxn ang="0">
                    <a:pos x="0" y="1"/>
                  </a:cxn>
                  <a:cxn ang="0">
                    <a:pos x="0" y="2"/>
                  </a:cxn>
                  <a:cxn ang="0">
                    <a:pos x="0" y="2"/>
                  </a:cxn>
                  <a:cxn ang="0">
                    <a:pos x="0" y="2"/>
                  </a:cxn>
                  <a:cxn ang="0">
                    <a:pos x="0" y="2"/>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0"/>
                  </a:cxn>
                  <a:cxn ang="0">
                    <a:pos x="0" y="1"/>
                  </a:cxn>
                  <a:cxn ang="0">
                    <a:pos x="0" y="1"/>
                  </a:cxn>
                  <a:cxn ang="0">
                    <a:pos x="0" y="1"/>
                  </a:cxn>
                </a:cxnLst>
                <a:pathLst>
                  <a:path w="1136" h="1328">
                    <a:moveTo>
                      <a:pt x="38" y="84"/>
                    </a:moveTo>
                    <a:lnTo>
                      <a:pt x="16" y="141"/>
                    </a:lnTo>
                    <a:lnTo>
                      <a:pt x="0" y="221"/>
                    </a:lnTo>
                    <a:lnTo>
                      <a:pt x="4" y="303"/>
                    </a:lnTo>
                    <a:lnTo>
                      <a:pt x="29" y="372"/>
                    </a:lnTo>
                    <a:lnTo>
                      <a:pt x="54" y="395"/>
                    </a:lnTo>
                    <a:lnTo>
                      <a:pt x="86" y="420"/>
                    </a:lnTo>
                    <a:lnTo>
                      <a:pt x="118" y="442"/>
                    </a:lnTo>
                    <a:lnTo>
                      <a:pt x="148" y="467"/>
                    </a:lnTo>
                    <a:lnTo>
                      <a:pt x="177" y="489"/>
                    </a:lnTo>
                    <a:lnTo>
                      <a:pt x="209" y="510"/>
                    </a:lnTo>
                    <a:lnTo>
                      <a:pt x="225" y="534"/>
                    </a:lnTo>
                    <a:lnTo>
                      <a:pt x="241" y="557"/>
                    </a:lnTo>
                    <a:lnTo>
                      <a:pt x="257" y="608"/>
                    </a:lnTo>
                    <a:lnTo>
                      <a:pt x="258" y="667"/>
                    </a:lnTo>
                    <a:lnTo>
                      <a:pt x="253" y="726"/>
                    </a:lnTo>
                    <a:lnTo>
                      <a:pt x="234" y="790"/>
                    </a:lnTo>
                    <a:lnTo>
                      <a:pt x="218" y="831"/>
                    </a:lnTo>
                    <a:lnTo>
                      <a:pt x="212" y="870"/>
                    </a:lnTo>
                    <a:lnTo>
                      <a:pt x="209" y="913"/>
                    </a:lnTo>
                    <a:lnTo>
                      <a:pt x="205" y="952"/>
                    </a:lnTo>
                    <a:lnTo>
                      <a:pt x="200" y="990"/>
                    </a:lnTo>
                    <a:lnTo>
                      <a:pt x="196" y="1027"/>
                    </a:lnTo>
                    <a:lnTo>
                      <a:pt x="189" y="1058"/>
                    </a:lnTo>
                    <a:lnTo>
                      <a:pt x="184" y="1084"/>
                    </a:lnTo>
                    <a:lnTo>
                      <a:pt x="168" y="1111"/>
                    </a:lnTo>
                    <a:lnTo>
                      <a:pt x="159" y="1138"/>
                    </a:lnTo>
                    <a:lnTo>
                      <a:pt x="148" y="1166"/>
                    </a:lnTo>
                    <a:lnTo>
                      <a:pt x="161" y="1195"/>
                    </a:lnTo>
                    <a:lnTo>
                      <a:pt x="177" y="1222"/>
                    </a:lnTo>
                    <a:lnTo>
                      <a:pt x="205" y="1260"/>
                    </a:lnTo>
                    <a:lnTo>
                      <a:pt x="230" y="1293"/>
                    </a:lnTo>
                    <a:lnTo>
                      <a:pt x="258" y="1312"/>
                    </a:lnTo>
                    <a:lnTo>
                      <a:pt x="278" y="1316"/>
                    </a:lnTo>
                    <a:lnTo>
                      <a:pt x="294" y="1320"/>
                    </a:lnTo>
                    <a:lnTo>
                      <a:pt x="312" y="1326"/>
                    </a:lnTo>
                    <a:lnTo>
                      <a:pt x="331" y="1326"/>
                    </a:lnTo>
                    <a:lnTo>
                      <a:pt x="353" y="1328"/>
                    </a:lnTo>
                    <a:lnTo>
                      <a:pt x="367" y="1328"/>
                    </a:lnTo>
                    <a:lnTo>
                      <a:pt x="381" y="1326"/>
                    </a:lnTo>
                    <a:lnTo>
                      <a:pt x="392" y="1322"/>
                    </a:lnTo>
                    <a:lnTo>
                      <a:pt x="392" y="1312"/>
                    </a:lnTo>
                    <a:lnTo>
                      <a:pt x="381" y="1307"/>
                    </a:lnTo>
                    <a:lnTo>
                      <a:pt x="372" y="1301"/>
                    </a:lnTo>
                    <a:lnTo>
                      <a:pt x="356" y="1287"/>
                    </a:lnTo>
                    <a:lnTo>
                      <a:pt x="340" y="1271"/>
                    </a:lnTo>
                    <a:lnTo>
                      <a:pt x="331" y="1252"/>
                    </a:lnTo>
                    <a:lnTo>
                      <a:pt x="326" y="1222"/>
                    </a:lnTo>
                    <a:lnTo>
                      <a:pt x="328" y="1187"/>
                    </a:lnTo>
                    <a:lnTo>
                      <a:pt x="340" y="1152"/>
                    </a:lnTo>
                    <a:lnTo>
                      <a:pt x="360" y="1130"/>
                    </a:lnTo>
                    <a:lnTo>
                      <a:pt x="385" y="1113"/>
                    </a:lnTo>
                    <a:lnTo>
                      <a:pt x="413" y="1095"/>
                    </a:lnTo>
                    <a:lnTo>
                      <a:pt x="445" y="1074"/>
                    </a:lnTo>
                    <a:lnTo>
                      <a:pt x="461" y="1048"/>
                    </a:lnTo>
                    <a:lnTo>
                      <a:pt x="477" y="1021"/>
                    </a:lnTo>
                    <a:lnTo>
                      <a:pt x="492" y="997"/>
                    </a:lnTo>
                    <a:lnTo>
                      <a:pt x="508" y="974"/>
                    </a:lnTo>
                    <a:lnTo>
                      <a:pt x="531" y="966"/>
                    </a:lnTo>
                    <a:lnTo>
                      <a:pt x="556" y="956"/>
                    </a:lnTo>
                    <a:lnTo>
                      <a:pt x="581" y="949"/>
                    </a:lnTo>
                    <a:lnTo>
                      <a:pt x="602" y="935"/>
                    </a:lnTo>
                    <a:lnTo>
                      <a:pt x="625" y="915"/>
                    </a:lnTo>
                    <a:lnTo>
                      <a:pt x="645" y="898"/>
                    </a:lnTo>
                    <a:lnTo>
                      <a:pt x="663" y="884"/>
                    </a:lnTo>
                    <a:lnTo>
                      <a:pt x="679" y="868"/>
                    </a:lnTo>
                    <a:lnTo>
                      <a:pt x="698" y="853"/>
                    </a:lnTo>
                    <a:lnTo>
                      <a:pt x="714" y="837"/>
                    </a:lnTo>
                    <a:lnTo>
                      <a:pt x="732" y="819"/>
                    </a:lnTo>
                    <a:lnTo>
                      <a:pt x="745" y="804"/>
                    </a:lnTo>
                    <a:lnTo>
                      <a:pt x="755" y="792"/>
                    </a:lnTo>
                    <a:lnTo>
                      <a:pt x="764" y="780"/>
                    </a:lnTo>
                    <a:lnTo>
                      <a:pt x="780" y="767"/>
                    </a:lnTo>
                    <a:lnTo>
                      <a:pt x="786" y="751"/>
                    </a:lnTo>
                    <a:lnTo>
                      <a:pt x="784" y="731"/>
                    </a:lnTo>
                    <a:lnTo>
                      <a:pt x="780" y="714"/>
                    </a:lnTo>
                    <a:lnTo>
                      <a:pt x="786" y="700"/>
                    </a:lnTo>
                    <a:lnTo>
                      <a:pt x="805" y="696"/>
                    </a:lnTo>
                    <a:lnTo>
                      <a:pt x="826" y="690"/>
                    </a:lnTo>
                    <a:lnTo>
                      <a:pt x="843" y="690"/>
                    </a:lnTo>
                    <a:lnTo>
                      <a:pt x="866" y="686"/>
                    </a:lnTo>
                    <a:lnTo>
                      <a:pt x="887" y="683"/>
                    </a:lnTo>
                    <a:lnTo>
                      <a:pt x="912" y="675"/>
                    </a:lnTo>
                    <a:lnTo>
                      <a:pt x="937" y="667"/>
                    </a:lnTo>
                    <a:lnTo>
                      <a:pt x="964" y="665"/>
                    </a:lnTo>
                    <a:lnTo>
                      <a:pt x="985" y="663"/>
                    </a:lnTo>
                    <a:lnTo>
                      <a:pt x="1005" y="651"/>
                    </a:lnTo>
                    <a:lnTo>
                      <a:pt x="1019" y="640"/>
                    </a:lnTo>
                    <a:lnTo>
                      <a:pt x="1033" y="626"/>
                    </a:lnTo>
                    <a:lnTo>
                      <a:pt x="1047" y="604"/>
                    </a:lnTo>
                    <a:lnTo>
                      <a:pt x="1067" y="569"/>
                    </a:lnTo>
                    <a:lnTo>
                      <a:pt x="1083" y="532"/>
                    </a:lnTo>
                    <a:lnTo>
                      <a:pt x="1099" y="501"/>
                    </a:lnTo>
                    <a:lnTo>
                      <a:pt x="1104" y="475"/>
                    </a:lnTo>
                    <a:lnTo>
                      <a:pt x="1117" y="450"/>
                    </a:lnTo>
                    <a:lnTo>
                      <a:pt x="1124" y="422"/>
                    </a:lnTo>
                    <a:lnTo>
                      <a:pt x="1129" y="403"/>
                    </a:lnTo>
                    <a:lnTo>
                      <a:pt x="1136" y="383"/>
                    </a:lnTo>
                    <a:lnTo>
                      <a:pt x="1129" y="358"/>
                    </a:lnTo>
                    <a:lnTo>
                      <a:pt x="1120" y="334"/>
                    </a:lnTo>
                    <a:lnTo>
                      <a:pt x="1108" y="321"/>
                    </a:lnTo>
                    <a:lnTo>
                      <a:pt x="1099" y="319"/>
                    </a:lnTo>
                    <a:lnTo>
                      <a:pt x="1083" y="311"/>
                    </a:lnTo>
                    <a:lnTo>
                      <a:pt x="1067" y="309"/>
                    </a:lnTo>
                    <a:lnTo>
                      <a:pt x="1047" y="305"/>
                    </a:lnTo>
                    <a:lnTo>
                      <a:pt x="1033" y="301"/>
                    </a:lnTo>
                    <a:lnTo>
                      <a:pt x="1013" y="291"/>
                    </a:lnTo>
                    <a:lnTo>
                      <a:pt x="1005" y="285"/>
                    </a:lnTo>
                    <a:lnTo>
                      <a:pt x="997" y="278"/>
                    </a:lnTo>
                    <a:lnTo>
                      <a:pt x="985" y="262"/>
                    </a:lnTo>
                    <a:lnTo>
                      <a:pt x="972" y="250"/>
                    </a:lnTo>
                    <a:lnTo>
                      <a:pt x="953" y="242"/>
                    </a:lnTo>
                    <a:lnTo>
                      <a:pt x="935" y="240"/>
                    </a:lnTo>
                    <a:lnTo>
                      <a:pt x="924" y="240"/>
                    </a:lnTo>
                    <a:lnTo>
                      <a:pt x="908" y="240"/>
                    </a:lnTo>
                    <a:lnTo>
                      <a:pt x="894" y="240"/>
                    </a:lnTo>
                    <a:lnTo>
                      <a:pt x="878" y="240"/>
                    </a:lnTo>
                    <a:lnTo>
                      <a:pt x="859" y="239"/>
                    </a:lnTo>
                    <a:lnTo>
                      <a:pt x="843" y="233"/>
                    </a:lnTo>
                    <a:lnTo>
                      <a:pt x="834" y="227"/>
                    </a:lnTo>
                    <a:lnTo>
                      <a:pt x="821" y="221"/>
                    </a:lnTo>
                    <a:lnTo>
                      <a:pt x="805" y="201"/>
                    </a:lnTo>
                    <a:lnTo>
                      <a:pt x="780" y="172"/>
                    </a:lnTo>
                    <a:lnTo>
                      <a:pt x="757" y="151"/>
                    </a:lnTo>
                    <a:lnTo>
                      <a:pt x="736" y="135"/>
                    </a:lnTo>
                    <a:lnTo>
                      <a:pt x="720" y="127"/>
                    </a:lnTo>
                    <a:lnTo>
                      <a:pt x="695" y="115"/>
                    </a:lnTo>
                    <a:lnTo>
                      <a:pt x="663" y="100"/>
                    </a:lnTo>
                    <a:lnTo>
                      <a:pt x="622" y="82"/>
                    </a:lnTo>
                    <a:lnTo>
                      <a:pt x="577" y="68"/>
                    </a:lnTo>
                    <a:lnTo>
                      <a:pt x="534" y="53"/>
                    </a:lnTo>
                    <a:lnTo>
                      <a:pt x="492" y="41"/>
                    </a:lnTo>
                    <a:lnTo>
                      <a:pt x="451" y="37"/>
                    </a:lnTo>
                    <a:lnTo>
                      <a:pt x="413" y="35"/>
                    </a:lnTo>
                    <a:lnTo>
                      <a:pt x="385" y="33"/>
                    </a:lnTo>
                    <a:lnTo>
                      <a:pt x="356" y="27"/>
                    </a:lnTo>
                    <a:lnTo>
                      <a:pt x="335" y="25"/>
                    </a:lnTo>
                    <a:lnTo>
                      <a:pt x="312" y="25"/>
                    </a:lnTo>
                    <a:lnTo>
                      <a:pt x="294" y="23"/>
                    </a:lnTo>
                    <a:lnTo>
                      <a:pt x="283" y="23"/>
                    </a:lnTo>
                    <a:lnTo>
                      <a:pt x="271" y="25"/>
                    </a:lnTo>
                    <a:lnTo>
                      <a:pt x="258" y="25"/>
                    </a:lnTo>
                    <a:lnTo>
                      <a:pt x="242" y="21"/>
                    </a:lnTo>
                    <a:lnTo>
                      <a:pt x="230" y="14"/>
                    </a:lnTo>
                    <a:lnTo>
                      <a:pt x="218" y="6"/>
                    </a:lnTo>
                    <a:lnTo>
                      <a:pt x="205" y="2"/>
                    </a:lnTo>
                    <a:lnTo>
                      <a:pt x="189" y="0"/>
                    </a:lnTo>
                    <a:lnTo>
                      <a:pt x="171" y="4"/>
                    </a:lnTo>
                    <a:lnTo>
                      <a:pt x="159" y="8"/>
                    </a:lnTo>
                    <a:lnTo>
                      <a:pt x="143" y="19"/>
                    </a:lnTo>
                    <a:lnTo>
                      <a:pt x="123" y="35"/>
                    </a:lnTo>
                    <a:lnTo>
                      <a:pt x="111" y="45"/>
                    </a:lnTo>
                    <a:lnTo>
                      <a:pt x="91" y="57"/>
                    </a:lnTo>
                    <a:lnTo>
                      <a:pt x="86" y="59"/>
                    </a:lnTo>
                    <a:lnTo>
                      <a:pt x="70" y="62"/>
                    </a:lnTo>
                    <a:lnTo>
                      <a:pt x="50" y="74"/>
                    </a:lnTo>
                    <a:lnTo>
                      <a:pt x="38" y="84"/>
                    </a:lnTo>
                    <a:close/>
                  </a:path>
                </a:pathLst>
              </a:custGeom>
              <a:solidFill>
                <a:srgbClr val="DDDDDD">
                  <a:alpha val="38039"/>
                </a:srgbClr>
              </a:solidFill>
              <a:ln w="9525">
                <a:noFill/>
              </a:ln>
            </p:spPr>
            <p:txBody>
              <a:bodyPr/>
              <a:p>
                <a:endParaRPr lang="zh-CN" altLang="en-US"/>
              </a:p>
            </p:txBody>
          </p:sp>
          <p:sp>
            <p:nvSpPr>
              <p:cNvPr id="13344" name="Freeform 28"/>
              <p:cNvSpPr/>
              <p:nvPr/>
            </p:nvSpPr>
            <p:spPr>
              <a:xfrm>
                <a:off x="608" y="2057"/>
                <a:ext cx="1433" cy="742"/>
              </a:xfrm>
              <a:custGeom>
                <a:avLst/>
                <a:gdLst/>
                <a:ahLst/>
                <a:cxnLst>
                  <a:cxn ang="0">
                    <a:pos x="3" y="2"/>
                  </a:cxn>
                  <a:cxn ang="0">
                    <a:pos x="3" y="2"/>
                  </a:cxn>
                  <a:cxn ang="0">
                    <a:pos x="3" y="2"/>
                  </a:cxn>
                  <a:cxn ang="0">
                    <a:pos x="3" y="2"/>
                  </a:cxn>
                  <a:cxn ang="0">
                    <a:pos x="4" y="2"/>
                  </a:cxn>
                  <a:cxn ang="0">
                    <a:pos x="4" y="2"/>
                  </a:cxn>
                  <a:cxn ang="0">
                    <a:pos x="4" y="2"/>
                  </a:cxn>
                  <a:cxn ang="0">
                    <a:pos x="4" y="2"/>
                  </a:cxn>
                  <a:cxn ang="0">
                    <a:pos x="4" y="2"/>
                  </a:cxn>
                  <a:cxn ang="0">
                    <a:pos x="3" y="2"/>
                  </a:cxn>
                  <a:cxn ang="0">
                    <a:pos x="3" y="2"/>
                  </a:cxn>
                  <a:cxn ang="0">
                    <a:pos x="3" y="2"/>
                  </a:cxn>
                  <a:cxn ang="0">
                    <a:pos x="2" y="2"/>
                  </a:cxn>
                  <a:cxn ang="0">
                    <a:pos x="2" y="2"/>
                  </a:cxn>
                  <a:cxn ang="0">
                    <a:pos x="2" y="1"/>
                  </a:cxn>
                  <a:cxn ang="0">
                    <a:pos x="2" y="1"/>
                  </a:cxn>
                  <a:cxn ang="0">
                    <a:pos x="2" y="1"/>
                  </a:cxn>
                  <a:cxn ang="0">
                    <a:pos x="1" y="0"/>
                  </a:cxn>
                  <a:cxn ang="0">
                    <a:pos x="1" y="0"/>
                  </a:cxn>
                  <a:cxn ang="0">
                    <a:pos x="1" y="0"/>
                  </a:cxn>
                  <a:cxn ang="0">
                    <a:pos x="0" y="0"/>
                  </a:cxn>
                  <a:cxn ang="0">
                    <a:pos x="0" y="0"/>
                  </a:cxn>
                  <a:cxn ang="0">
                    <a:pos x="0" y="0"/>
                  </a:cxn>
                  <a:cxn ang="0">
                    <a:pos x="0" y="0"/>
                  </a:cxn>
                  <a:cxn ang="0">
                    <a:pos x="0" y="0"/>
                  </a:cxn>
                  <a:cxn ang="0">
                    <a:pos x="0" y="0"/>
                  </a:cxn>
                  <a:cxn ang="0">
                    <a:pos x="1" y="0"/>
                  </a:cxn>
                  <a:cxn ang="0">
                    <a:pos x="1" y="0"/>
                  </a:cxn>
                  <a:cxn ang="0">
                    <a:pos x="1" y="0"/>
                  </a:cxn>
                  <a:cxn ang="0">
                    <a:pos x="2" y="0"/>
                  </a:cxn>
                  <a:cxn ang="0">
                    <a:pos x="2" y="0"/>
                  </a:cxn>
                  <a:cxn ang="0">
                    <a:pos x="3" y="0"/>
                  </a:cxn>
                  <a:cxn ang="0">
                    <a:pos x="3" y="0"/>
                  </a:cxn>
                  <a:cxn ang="0">
                    <a:pos x="3" y="0"/>
                  </a:cxn>
                  <a:cxn ang="0">
                    <a:pos x="3" y="0"/>
                  </a:cxn>
                  <a:cxn ang="0">
                    <a:pos x="4" y="0"/>
                  </a:cxn>
                  <a:cxn ang="0">
                    <a:pos x="4" y="0"/>
                  </a:cxn>
                  <a:cxn ang="0">
                    <a:pos x="4" y="0"/>
                  </a:cxn>
                  <a:cxn ang="0">
                    <a:pos x="3" y="0"/>
                  </a:cxn>
                  <a:cxn ang="0">
                    <a:pos x="3" y="0"/>
                  </a:cxn>
                  <a:cxn ang="0">
                    <a:pos x="4" y="0"/>
                  </a:cxn>
                  <a:cxn ang="0">
                    <a:pos x="4" y="1"/>
                  </a:cxn>
                  <a:cxn ang="0">
                    <a:pos x="4" y="0"/>
                  </a:cxn>
                  <a:cxn ang="0">
                    <a:pos x="4" y="0"/>
                  </a:cxn>
                  <a:cxn ang="0">
                    <a:pos x="4" y="0"/>
                  </a:cxn>
                  <a:cxn ang="0">
                    <a:pos x="5" y="0"/>
                  </a:cxn>
                  <a:cxn ang="0">
                    <a:pos x="5" y="0"/>
                  </a:cxn>
                  <a:cxn ang="0">
                    <a:pos x="5" y="1"/>
                  </a:cxn>
                  <a:cxn ang="0">
                    <a:pos x="5" y="1"/>
                  </a:cxn>
                  <a:cxn ang="0">
                    <a:pos x="5" y="1"/>
                  </a:cxn>
                  <a:cxn ang="0">
                    <a:pos x="4" y="1"/>
                  </a:cxn>
                  <a:cxn ang="0">
                    <a:pos x="4" y="1"/>
                  </a:cxn>
                  <a:cxn ang="0">
                    <a:pos x="4" y="1"/>
                  </a:cxn>
                  <a:cxn ang="0">
                    <a:pos x="4" y="1"/>
                  </a:cxn>
                  <a:cxn ang="0">
                    <a:pos x="4" y="2"/>
                  </a:cxn>
                  <a:cxn ang="0">
                    <a:pos x="4" y="2"/>
                  </a:cxn>
                </a:cxnLst>
                <a:pathLst>
                  <a:path w="2870" h="1485">
                    <a:moveTo>
                      <a:pt x="2097" y="1078"/>
                    </a:moveTo>
                    <a:lnTo>
                      <a:pt x="2072" y="1080"/>
                    </a:lnTo>
                    <a:lnTo>
                      <a:pt x="2049" y="1074"/>
                    </a:lnTo>
                    <a:lnTo>
                      <a:pt x="2028" y="1068"/>
                    </a:lnTo>
                    <a:lnTo>
                      <a:pt x="2003" y="1076"/>
                    </a:lnTo>
                    <a:lnTo>
                      <a:pt x="1978" y="1092"/>
                    </a:lnTo>
                    <a:lnTo>
                      <a:pt x="1962" y="1098"/>
                    </a:lnTo>
                    <a:lnTo>
                      <a:pt x="1942" y="1103"/>
                    </a:lnTo>
                    <a:lnTo>
                      <a:pt x="1921" y="1105"/>
                    </a:lnTo>
                    <a:lnTo>
                      <a:pt x="1908" y="1105"/>
                    </a:lnTo>
                    <a:lnTo>
                      <a:pt x="1889" y="1105"/>
                    </a:lnTo>
                    <a:lnTo>
                      <a:pt x="1869" y="1105"/>
                    </a:lnTo>
                    <a:lnTo>
                      <a:pt x="1851" y="1105"/>
                    </a:lnTo>
                    <a:lnTo>
                      <a:pt x="1839" y="1113"/>
                    </a:lnTo>
                    <a:lnTo>
                      <a:pt x="1823" y="1123"/>
                    </a:lnTo>
                    <a:lnTo>
                      <a:pt x="1810" y="1141"/>
                    </a:lnTo>
                    <a:lnTo>
                      <a:pt x="1800" y="1164"/>
                    </a:lnTo>
                    <a:lnTo>
                      <a:pt x="1798" y="1193"/>
                    </a:lnTo>
                    <a:lnTo>
                      <a:pt x="1800" y="1215"/>
                    </a:lnTo>
                    <a:lnTo>
                      <a:pt x="1816" y="1235"/>
                    </a:lnTo>
                    <a:lnTo>
                      <a:pt x="1832" y="1248"/>
                    </a:lnTo>
                    <a:lnTo>
                      <a:pt x="1848" y="1260"/>
                    </a:lnTo>
                    <a:lnTo>
                      <a:pt x="1867" y="1272"/>
                    </a:lnTo>
                    <a:lnTo>
                      <a:pt x="1885" y="1276"/>
                    </a:lnTo>
                    <a:lnTo>
                      <a:pt x="1898" y="1280"/>
                    </a:lnTo>
                    <a:lnTo>
                      <a:pt x="1914" y="1280"/>
                    </a:lnTo>
                    <a:lnTo>
                      <a:pt x="1930" y="1278"/>
                    </a:lnTo>
                    <a:lnTo>
                      <a:pt x="1942" y="1274"/>
                    </a:lnTo>
                    <a:lnTo>
                      <a:pt x="1962" y="1268"/>
                    </a:lnTo>
                    <a:lnTo>
                      <a:pt x="1978" y="1258"/>
                    </a:lnTo>
                    <a:lnTo>
                      <a:pt x="1990" y="1248"/>
                    </a:lnTo>
                    <a:lnTo>
                      <a:pt x="2006" y="1240"/>
                    </a:lnTo>
                    <a:lnTo>
                      <a:pt x="2019" y="1231"/>
                    </a:lnTo>
                    <a:lnTo>
                      <a:pt x="2040" y="1229"/>
                    </a:lnTo>
                    <a:lnTo>
                      <a:pt x="2053" y="1246"/>
                    </a:lnTo>
                    <a:lnTo>
                      <a:pt x="2053" y="1272"/>
                    </a:lnTo>
                    <a:lnTo>
                      <a:pt x="2040" y="1293"/>
                    </a:lnTo>
                    <a:lnTo>
                      <a:pt x="2031" y="1309"/>
                    </a:lnTo>
                    <a:lnTo>
                      <a:pt x="2036" y="1317"/>
                    </a:lnTo>
                    <a:lnTo>
                      <a:pt x="2053" y="1325"/>
                    </a:lnTo>
                    <a:lnTo>
                      <a:pt x="2076" y="1326"/>
                    </a:lnTo>
                    <a:lnTo>
                      <a:pt x="2097" y="1330"/>
                    </a:lnTo>
                    <a:lnTo>
                      <a:pt x="2118" y="1342"/>
                    </a:lnTo>
                    <a:lnTo>
                      <a:pt x="2138" y="1358"/>
                    </a:lnTo>
                    <a:lnTo>
                      <a:pt x="2150" y="1385"/>
                    </a:lnTo>
                    <a:lnTo>
                      <a:pt x="2154" y="1407"/>
                    </a:lnTo>
                    <a:lnTo>
                      <a:pt x="2158" y="1422"/>
                    </a:lnTo>
                    <a:lnTo>
                      <a:pt x="2159" y="1438"/>
                    </a:lnTo>
                    <a:lnTo>
                      <a:pt x="2174" y="1446"/>
                    </a:lnTo>
                    <a:lnTo>
                      <a:pt x="2186" y="1452"/>
                    </a:lnTo>
                    <a:lnTo>
                      <a:pt x="2207" y="1458"/>
                    </a:lnTo>
                    <a:lnTo>
                      <a:pt x="2229" y="1459"/>
                    </a:lnTo>
                    <a:lnTo>
                      <a:pt x="2248" y="1461"/>
                    </a:lnTo>
                    <a:lnTo>
                      <a:pt x="2264" y="1461"/>
                    </a:lnTo>
                    <a:lnTo>
                      <a:pt x="2270" y="1459"/>
                    </a:lnTo>
                    <a:lnTo>
                      <a:pt x="2273" y="1459"/>
                    </a:lnTo>
                    <a:lnTo>
                      <a:pt x="2273" y="1461"/>
                    </a:lnTo>
                    <a:lnTo>
                      <a:pt x="2270" y="1467"/>
                    </a:lnTo>
                    <a:lnTo>
                      <a:pt x="2264" y="1473"/>
                    </a:lnTo>
                    <a:lnTo>
                      <a:pt x="2252" y="1483"/>
                    </a:lnTo>
                    <a:lnTo>
                      <a:pt x="2239" y="1485"/>
                    </a:lnTo>
                    <a:lnTo>
                      <a:pt x="2227" y="1485"/>
                    </a:lnTo>
                    <a:lnTo>
                      <a:pt x="2207" y="1483"/>
                    </a:lnTo>
                    <a:lnTo>
                      <a:pt x="2195" y="1483"/>
                    </a:lnTo>
                    <a:lnTo>
                      <a:pt x="2175" y="1477"/>
                    </a:lnTo>
                    <a:lnTo>
                      <a:pt x="2158" y="1473"/>
                    </a:lnTo>
                    <a:lnTo>
                      <a:pt x="2138" y="1471"/>
                    </a:lnTo>
                    <a:lnTo>
                      <a:pt x="2129" y="1467"/>
                    </a:lnTo>
                    <a:lnTo>
                      <a:pt x="2122" y="1463"/>
                    </a:lnTo>
                    <a:lnTo>
                      <a:pt x="2110" y="1459"/>
                    </a:lnTo>
                    <a:lnTo>
                      <a:pt x="2090" y="1452"/>
                    </a:lnTo>
                    <a:lnTo>
                      <a:pt x="2072" y="1442"/>
                    </a:lnTo>
                    <a:lnTo>
                      <a:pt x="2044" y="1428"/>
                    </a:lnTo>
                    <a:lnTo>
                      <a:pt x="2024" y="1416"/>
                    </a:lnTo>
                    <a:lnTo>
                      <a:pt x="2008" y="1407"/>
                    </a:lnTo>
                    <a:lnTo>
                      <a:pt x="1999" y="1395"/>
                    </a:lnTo>
                    <a:lnTo>
                      <a:pt x="1987" y="1389"/>
                    </a:lnTo>
                    <a:lnTo>
                      <a:pt x="1978" y="1381"/>
                    </a:lnTo>
                    <a:lnTo>
                      <a:pt x="1962" y="1373"/>
                    </a:lnTo>
                    <a:lnTo>
                      <a:pt x="1939" y="1368"/>
                    </a:lnTo>
                    <a:lnTo>
                      <a:pt x="1910" y="1358"/>
                    </a:lnTo>
                    <a:lnTo>
                      <a:pt x="1889" y="1354"/>
                    </a:lnTo>
                    <a:lnTo>
                      <a:pt x="1864" y="1346"/>
                    </a:lnTo>
                    <a:lnTo>
                      <a:pt x="1842" y="1342"/>
                    </a:lnTo>
                    <a:lnTo>
                      <a:pt x="1819" y="1334"/>
                    </a:lnTo>
                    <a:lnTo>
                      <a:pt x="1798" y="1328"/>
                    </a:lnTo>
                    <a:lnTo>
                      <a:pt x="1778" y="1325"/>
                    </a:lnTo>
                    <a:lnTo>
                      <a:pt x="1762" y="1319"/>
                    </a:lnTo>
                    <a:lnTo>
                      <a:pt x="1744" y="1313"/>
                    </a:lnTo>
                    <a:lnTo>
                      <a:pt x="1725" y="1309"/>
                    </a:lnTo>
                    <a:lnTo>
                      <a:pt x="1705" y="1297"/>
                    </a:lnTo>
                    <a:lnTo>
                      <a:pt x="1689" y="1287"/>
                    </a:lnTo>
                    <a:lnTo>
                      <a:pt x="1671" y="1274"/>
                    </a:lnTo>
                    <a:lnTo>
                      <a:pt x="1655" y="1260"/>
                    </a:lnTo>
                    <a:lnTo>
                      <a:pt x="1643" y="1248"/>
                    </a:lnTo>
                    <a:lnTo>
                      <a:pt x="1627" y="1238"/>
                    </a:lnTo>
                    <a:lnTo>
                      <a:pt x="1622" y="1235"/>
                    </a:lnTo>
                    <a:lnTo>
                      <a:pt x="1606" y="1223"/>
                    </a:lnTo>
                    <a:lnTo>
                      <a:pt x="1586" y="1209"/>
                    </a:lnTo>
                    <a:lnTo>
                      <a:pt x="1570" y="1195"/>
                    </a:lnTo>
                    <a:lnTo>
                      <a:pt x="1542" y="1190"/>
                    </a:lnTo>
                    <a:lnTo>
                      <a:pt x="1525" y="1188"/>
                    </a:lnTo>
                    <a:lnTo>
                      <a:pt x="1508" y="1184"/>
                    </a:lnTo>
                    <a:lnTo>
                      <a:pt x="1485" y="1178"/>
                    </a:lnTo>
                    <a:lnTo>
                      <a:pt x="1463" y="1174"/>
                    </a:lnTo>
                    <a:lnTo>
                      <a:pt x="1442" y="1164"/>
                    </a:lnTo>
                    <a:lnTo>
                      <a:pt x="1419" y="1156"/>
                    </a:lnTo>
                    <a:lnTo>
                      <a:pt x="1403" y="1147"/>
                    </a:lnTo>
                    <a:lnTo>
                      <a:pt x="1385" y="1137"/>
                    </a:lnTo>
                    <a:lnTo>
                      <a:pt x="1349" y="1113"/>
                    </a:lnTo>
                    <a:lnTo>
                      <a:pt x="1321" y="1092"/>
                    </a:lnTo>
                    <a:lnTo>
                      <a:pt x="1299" y="1068"/>
                    </a:lnTo>
                    <a:lnTo>
                      <a:pt x="1290" y="1047"/>
                    </a:lnTo>
                    <a:lnTo>
                      <a:pt x="1276" y="1027"/>
                    </a:lnTo>
                    <a:lnTo>
                      <a:pt x="1271" y="1008"/>
                    </a:lnTo>
                    <a:lnTo>
                      <a:pt x="1262" y="988"/>
                    </a:lnTo>
                    <a:lnTo>
                      <a:pt x="1248" y="970"/>
                    </a:lnTo>
                    <a:lnTo>
                      <a:pt x="1242" y="963"/>
                    </a:lnTo>
                    <a:lnTo>
                      <a:pt x="1230" y="953"/>
                    </a:lnTo>
                    <a:lnTo>
                      <a:pt x="1214" y="943"/>
                    </a:lnTo>
                    <a:lnTo>
                      <a:pt x="1194" y="929"/>
                    </a:lnTo>
                    <a:lnTo>
                      <a:pt x="1176" y="922"/>
                    </a:lnTo>
                    <a:lnTo>
                      <a:pt x="1153" y="906"/>
                    </a:lnTo>
                    <a:lnTo>
                      <a:pt x="1141" y="892"/>
                    </a:lnTo>
                    <a:lnTo>
                      <a:pt x="1125" y="877"/>
                    </a:lnTo>
                    <a:lnTo>
                      <a:pt x="1116" y="845"/>
                    </a:lnTo>
                    <a:lnTo>
                      <a:pt x="1116" y="810"/>
                    </a:lnTo>
                    <a:lnTo>
                      <a:pt x="1125" y="779"/>
                    </a:lnTo>
                    <a:lnTo>
                      <a:pt x="1136" y="759"/>
                    </a:lnTo>
                    <a:lnTo>
                      <a:pt x="1141" y="738"/>
                    </a:lnTo>
                    <a:lnTo>
                      <a:pt x="1141" y="708"/>
                    </a:lnTo>
                    <a:lnTo>
                      <a:pt x="1136" y="673"/>
                    </a:lnTo>
                    <a:lnTo>
                      <a:pt x="1125" y="640"/>
                    </a:lnTo>
                    <a:lnTo>
                      <a:pt x="1111" y="616"/>
                    </a:lnTo>
                    <a:lnTo>
                      <a:pt x="1100" y="601"/>
                    </a:lnTo>
                    <a:lnTo>
                      <a:pt x="1082" y="593"/>
                    </a:lnTo>
                    <a:lnTo>
                      <a:pt x="1055" y="579"/>
                    </a:lnTo>
                    <a:lnTo>
                      <a:pt x="1034" y="564"/>
                    </a:lnTo>
                    <a:lnTo>
                      <a:pt x="1022" y="548"/>
                    </a:lnTo>
                    <a:lnTo>
                      <a:pt x="1009" y="534"/>
                    </a:lnTo>
                    <a:lnTo>
                      <a:pt x="1002" y="515"/>
                    </a:lnTo>
                    <a:lnTo>
                      <a:pt x="986" y="497"/>
                    </a:lnTo>
                    <a:lnTo>
                      <a:pt x="965" y="481"/>
                    </a:lnTo>
                    <a:lnTo>
                      <a:pt x="940" y="476"/>
                    </a:lnTo>
                    <a:lnTo>
                      <a:pt x="915" y="476"/>
                    </a:lnTo>
                    <a:lnTo>
                      <a:pt x="904" y="478"/>
                    </a:lnTo>
                    <a:lnTo>
                      <a:pt x="886" y="476"/>
                    </a:lnTo>
                    <a:lnTo>
                      <a:pt x="870" y="470"/>
                    </a:lnTo>
                    <a:lnTo>
                      <a:pt x="854" y="464"/>
                    </a:lnTo>
                    <a:lnTo>
                      <a:pt x="833" y="460"/>
                    </a:lnTo>
                    <a:lnTo>
                      <a:pt x="813" y="452"/>
                    </a:lnTo>
                    <a:lnTo>
                      <a:pt x="794" y="446"/>
                    </a:lnTo>
                    <a:lnTo>
                      <a:pt x="781" y="442"/>
                    </a:lnTo>
                    <a:lnTo>
                      <a:pt x="753" y="433"/>
                    </a:lnTo>
                    <a:lnTo>
                      <a:pt x="738" y="427"/>
                    </a:lnTo>
                    <a:lnTo>
                      <a:pt x="719" y="419"/>
                    </a:lnTo>
                    <a:lnTo>
                      <a:pt x="694" y="413"/>
                    </a:lnTo>
                    <a:lnTo>
                      <a:pt x="678" y="413"/>
                    </a:lnTo>
                    <a:lnTo>
                      <a:pt x="665" y="411"/>
                    </a:lnTo>
                    <a:lnTo>
                      <a:pt x="649" y="413"/>
                    </a:lnTo>
                    <a:lnTo>
                      <a:pt x="630" y="413"/>
                    </a:lnTo>
                    <a:lnTo>
                      <a:pt x="614" y="413"/>
                    </a:lnTo>
                    <a:lnTo>
                      <a:pt x="596" y="411"/>
                    </a:lnTo>
                    <a:lnTo>
                      <a:pt x="576" y="407"/>
                    </a:lnTo>
                    <a:lnTo>
                      <a:pt x="559" y="401"/>
                    </a:lnTo>
                    <a:lnTo>
                      <a:pt x="539" y="393"/>
                    </a:lnTo>
                    <a:lnTo>
                      <a:pt x="527" y="388"/>
                    </a:lnTo>
                    <a:lnTo>
                      <a:pt x="507" y="386"/>
                    </a:lnTo>
                    <a:lnTo>
                      <a:pt x="489" y="384"/>
                    </a:lnTo>
                    <a:lnTo>
                      <a:pt x="473" y="384"/>
                    </a:lnTo>
                    <a:lnTo>
                      <a:pt x="450" y="384"/>
                    </a:lnTo>
                    <a:lnTo>
                      <a:pt x="425" y="386"/>
                    </a:lnTo>
                    <a:lnTo>
                      <a:pt x="400" y="388"/>
                    </a:lnTo>
                    <a:lnTo>
                      <a:pt x="372" y="393"/>
                    </a:lnTo>
                    <a:lnTo>
                      <a:pt x="347" y="407"/>
                    </a:lnTo>
                    <a:lnTo>
                      <a:pt x="331" y="421"/>
                    </a:lnTo>
                    <a:lnTo>
                      <a:pt x="309" y="436"/>
                    </a:lnTo>
                    <a:lnTo>
                      <a:pt x="290" y="450"/>
                    </a:lnTo>
                    <a:lnTo>
                      <a:pt x="268" y="464"/>
                    </a:lnTo>
                    <a:lnTo>
                      <a:pt x="245" y="476"/>
                    </a:lnTo>
                    <a:lnTo>
                      <a:pt x="220" y="476"/>
                    </a:lnTo>
                    <a:lnTo>
                      <a:pt x="195" y="466"/>
                    </a:lnTo>
                    <a:lnTo>
                      <a:pt x="179" y="458"/>
                    </a:lnTo>
                    <a:lnTo>
                      <a:pt x="170" y="446"/>
                    </a:lnTo>
                    <a:lnTo>
                      <a:pt x="147" y="433"/>
                    </a:lnTo>
                    <a:lnTo>
                      <a:pt x="126" y="419"/>
                    </a:lnTo>
                    <a:lnTo>
                      <a:pt x="117" y="393"/>
                    </a:lnTo>
                    <a:lnTo>
                      <a:pt x="117" y="362"/>
                    </a:lnTo>
                    <a:lnTo>
                      <a:pt x="130" y="325"/>
                    </a:lnTo>
                    <a:lnTo>
                      <a:pt x="138" y="303"/>
                    </a:lnTo>
                    <a:lnTo>
                      <a:pt x="131" y="288"/>
                    </a:lnTo>
                    <a:lnTo>
                      <a:pt x="122" y="282"/>
                    </a:lnTo>
                    <a:lnTo>
                      <a:pt x="103" y="276"/>
                    </a:lnTo>
                    <a:lnTo>
                      <a:pt x="85" y="274"/>
                    </a:lnTo>
                    <a:lnTo>
                      <a:pt x="60" y="268"/>
                    </a:lnTo>
                    <a:lnTo>
                      <a:pt x="33" y="264"/>
                    </a:lnTo>
                    <a:lnTo>
                      <a:pt x="12" y="255"/>
                    </a:lnTo>
                    <a:lnTo>
                      <a:pt x="0" y="245"/>
                    </a:lnTo>
                    <a:lnTo>
                      <a:pt x="0" y="227"/>
                    </a:lnTo>
                    <a:lnTo>
                      <a:pt x="8" y="206"/>
                    </a:lnTo>
                    <a:lnTo>
                      <a:pt x="28" y="182"/>
                    </a:lnTo>
                    <a:lnTo>
                      <a:pt x="53" y="163"/>
                    </a:lnTo>
                    <a:lnTo>
                      <a:pt x="78" y="139"/>
                    </a:lnTo>
                    <a:lnTo>
                      <a:pt x="103" y="122"/>
                    </a:lnTo>
                    <a:lnTo>
                      <a:pt x="130" y="112"/>
                    </a:lnTo>
                    <a:lnTo>
                      <a:pt x="151" y="100"/>
                    </a:lnTo>
                    <a:lnTo>
                      <a:pt x="170" y="88"/>
                    </a:lnTo>
                    <a:lnTo>
                      <a:pt x="192" y="77"/>
                    </a:lnTo>
                    <a:lnTo>
                      <a:pt x="217" y="65"/>
                    </a:lnTo>
                    <a:lnTo>
                      <a:pt x="252" y="57"/>
                    </a:lnTo>
                    <a:lnTo>
                      <a:pt x="299" y="53"/>
                    </a:lnTo>
                    <a:lnTo>
                      <a:pt x="359" y="53"/>
                    </a:lnTo>
                    <a:lnTo>
                      <a:pt x="434" y="57"/>
                    </a:lnTo>
                    <a:lnTo>
                      <a:pt x="473" y="73"/>
                    </a:lnTo>
                    <a:lnTo>
                      <a:pt x="502" y="82"/>
                    </a:lnTo>
                    <a:lnTo>
                      <a:pt x="527" y="90"/>
                    </a:lnTo>
                    <a:lnTo>
                      <a:pt x="548" y="96"/>
                    </a:lnTo>
                    <a:lnTo>
                      <a:pt x="568" y="98"/>
                    </a:lnTo>
                    <a:lnTo>
                      <a:pt x="584" y="102"/>
                    </a:lnTo>
                    <a:lnTo>
                      <a:pt x="601" y="104"/>
                    </a:lnTo>
                    <a:lnTo>
                      <a:pt x="617" y="110"/>
                    </a:lnTo>
                    <a:lnTo>
                      <a:pt x="641" y="114"/>
                    </a:lnTo>
                    <a:lnTo>
                      <a:pt x="669" y="116"/>
                    </a:lnTo>
                    <a:lnTo>
                      <a:pt x="703" y="118"/>
                    </a:lnTo>
                    <a:lnTo>
                      <a:pt x="744" y="122"/>
                    </a:lnTo>
                    <a:lnTo>
                      <a:pt x="781" y="127"/>
                    </a:lnTo>
                    <a:lnTo>
                      <a:pt x="817" y="127"/>
                    </a:lnTo>
                    <a:lnTo>
                      <a:pt x="849" y="127"/>
                    </a:lnTo>
                    <a:lnTo>
                      <a:pt x="870" y="127"/>
                    </a:lnTo>
                    <a:lnTo>
                      <a:pt x="892" y="122"/>
                    </a:lnTo>
                    <a:lnTo>
                      <a:pt x="920" y="122"/>
                    </a:lnTo>
                    <a:lnTo>
                      <a:pt x="956" y="122"/>
                    </a:lnTo>
                    <a:lnTo>
                      <a:pt x="990" y="122"/>
                    </a:lnTo>
                    <a:lnTo>
                      <a:pt x="1027" y="122"/>
                    </a:lnTo>
                    <a:lnTo>
                      <a:pt x="1059" y="127"/>
                    </a:lnTo>
                    <a:lnTo>
                      <a:pt x="1087" y="127"/>
                    </a:lnTo>
                    <a:lnTo>
                      <a:pt x="1107" y="127"/>
                    </a:lnTo>
                    <a:lnTo>
                      <a:pt x="1123" y="127"/>
                    </a:lnTo>
                    <a:lnTo>
                      <a:pt x="1141" y="129"/>
                    </a:lnTo>
                    <a:lnTo>
                      <a:pt x="1164" y="131"/>
                    </a:lnTo>
                    <a:lnTo>
                      <a:pt x="1182" y="133"/>
                    </a:lnTo>
                    <a:lnTo>
                      <a:pt x="1205" y="135"/>
                    </a:lnTo>
                    <a:lnTo>
                      <a:pt x="1226" y="139"/>
                    </a:lnTo>
                    <a:lnTo>
                      <a:pt x="1248" y="143"/>
                    </a:lnTo>
                    <a:lnTo>
                      <a:pt x="1267" y="149"/>
                    </a:lnTo>
                    <a:lnTo>
                      <a:pt x="1292" y="153"/>
                    </a:lnTo>
                    <a:lnTo>
                      <a:pt x="1321" y="159"/>
                    </a:lnTo>
                    <a:lnTo>
                      <a:pt x="1362" y="163"/>
                    </a:lnTo>
                    <a:lnTo>
                      <a:pt x="1403" y="167"/>
                    </a:lnTo>
                    <a:lnTo>
                      <a:pt x="1442" y="170"/>
                    </a:lnTo>
                    <a:lnTo>
                      <a:pt x="1479" y="176"/>
                    </a:lnTo>
                    <a:lnTo>
                      <a:pt x="1511" y="178"/>
                    </a:lnTo>
                    <a:lnTo>
                      <a:pt x="1533" y="178"/>
                    </a:lnTo>
                    <a:lnTo>
                      <a:pt x="1554" y="178"/>
                    </a:lnTo>
                    <a:lnTo>
                      <a:pt x="1586" y="178"/>
                    </a:lnTo>
                    <a:lnTo>
                      <a:pt x="1623" y="176"/>
                    </a:lnTo>
                    <a:lnTo>
                      <a:pt x="1668" y="172"/>
                    </a:lnTo>
                    <a:lnTo>
                      <a:pt x="1705" y="170"/>
                    </a:lnTo>
                    <a:lnTo>
                      <a:pt x="1746" y="167"/>
                    </a:lnTo>
                    <a:lnTo>
                      <a:pt x="1778" y="161"/>
                    </a:lnTo>
                    <a:lnTo>
                      <a:pt x="1810" y="153"/>
                    </a:lnTo>
                    <a:lnTo>
                      <a:pt x="1844" y="139"/>
                    </a:lnTo>
                    <a:lnTo>
                      <a:pt x="1867" y="131"/>
                    </a:lnTo>
                    <a:lnTo>
                      <a:pt x="1873" y="120"/>
                    </a:lnTo>
                    <a:lnTo>
                      <a:pt x="1876" y="112"/>
                    </a:lnTo>
                    <a:lnTo>
                      <a:pt x="1869" y="100"/>
                    </a:lnTo>
                    <a:lnTo>
                      <a:pt x="1851" y="84"/>
                    </a:lnTo>
                    <a:lnTo>
                      <a:pt x="1835" y="73"/>
                    </a:lnTo>
                    <a:lnTo>
                      <a:pt x="1819" y="63"/>
                    </a:lnTo>
                    <a:lnTo>
                      <a:pt x="1816" y="51"/>
                    </a:lnTo>
                    <a:lnTo>
                      <a:pt x="1823" y="35"/>
                    </a:lnTo>
                    <a:lnTo>
                      <a:pt x="1839" y="20"/>
                    </a:lnTo>
                    <a:lnTo>
                      <a:pt x="1851" y="4"/>
                    </a:lnTo>
                    <a:lnTo>
                      <a:pt x="1873" y="0"/>
                    </a:lnTo>
                    <a:lnTo>
                      <a:pt x="1896" y="2"/>
                    </a:lnTo>
                    <a:lnTo>
                      <a:pt x="1924" y="12"/>
                    </a:lnTo>
                    <a:lnTo>
                      <a:pt x="1953" y="18"/>
                    </a:lnTo>
                    <a:lnTo>
                      <a:pt x="1965" y="28"/>
                    </a:lnTo>
                    <a:lnTo>
                      <a:pt x="1967" y="43"/>
                    </a:lnTo>
                    <a:lnTo>
                      <a:pt x="1967" y="57"/>
                    </a:lnTo>
                    <a:lnTo>
                      <a:pt x="1967" y="71"/>
                    </a:lnTo>
                    <a:lnTo>
                      <a:pt x="1978" y="82"/>
                    </a:lnTo>
                    <a:lnTo>
                      <a:pt x="1994" y="100"/>
                    </a:lnTo>
                    <a:lnTo>
                      <a:pt x="2019" y="112"/>
                    </a:lnTo>
                    <a:lnTo>
                      <a:pt x="2053" y="116"/>
                    </a:lnTo>
                    <a:lnTo>
                      <a:pt x="2072" y="116"/>
                    </a:lnTo>
                    <a:lnTo>
                      <a:pt x="2088" y="116"/>
                    </a:lnTo>
                    <a:lnTo>
                      <a:pt x="2106" y="118"/>
                    </a:lnTo>
                    <a:lnTo>
                      <a:pt x="2126" y="120"/>
                    </a:lnTo>
                    <a:lnTo>
                      <a:pt x="2145" y="127"/>
                    </a:lnTo>
                    <a:lnTo>
                      <a:pt x="2159" y="129"/>
                    </a:lnTo>
                    <a:lnTo>
                      <a:pt x="2179" y="131"/>
                    </a:lnTo>
                    <a:lnTo>
                      <a:pt x="2199" y="133"/>
                    </a:lnTo>
                    <a:lnTo>
                      <a:pt x="2227" y="135"/>
                    </a:lnTo>
                    <a:lnTo>
                      <a:pt x="2241" y="139"/>
                    </a:lnTo>
                    <a:lnTo>
                      <a:pt x="2241" y="151"/>
                    </a:lnTo>
                    <a:lnTo>
                      <a:pt x="2239" y="163"/>
                    </a:lnTo>
                    <a:lnTo>
                      <a:pt x="2229" y="170"/>
                    </a:lnTo>
                    <a:lnTo>
                      <a:pt x="2223" y="178"/>
                    </a:lnTo>
                    <a:lnTo>
                      <a:pt x="2207" y="182"/>
                    </a:lnTo>
                    <a:lnTo>
                      <a:pt x="2195" y="186"/>
                    </a:lnTo>
                    <a:lnTo>
                      <a:pt x="2175" y="188"/>
                    </a:lnTo>
                    <a:lnTo>
                      <a:pt x="2158" y="192"/>
                    </a:lnTo>
                    <a:lnTo>
                      <a:pt x="2138" y="192"/>
                    </a:lnTo>
                    <a:lnTo>
                      <a:pt x="2122" y="194"/>
                    </a:lnTo>
                    <a:lnTo>
                      <a:pt x="2088" y="200"/>
                    </a:lnTo>
                    <a:lnTo>
                      <a:pt x="2063" y="210"/>
                    </a:lnTo>
                    <a:lnTo>
                      <a:pt x="2036" y="219"/>
                    </a:lnTo>
                    <a:lnTo>
                      <a:pt x="2015" y="233"/>
                    </a:lnTo>
                    <a:lnTo>
                      <a:pt x="1994" y="249"/>
                    </a:lnTo>
                    <a:lnTo>
                      <a:pt x="1967" y="266"/>
                    </a:lnTo>
                    <a:lnTo>
                      <a:pt x="1939" y="286"/>
                    </a:lnTo>
                    <a:lnTo>
                      <a:pt x="1914" y="313"/>
                    </a:lnTo>
                    <a:lnTo>
                      <a:pt x="1898" y="348"/>
                    </a:lnTo>
                    <a:lnTo>
                      <a:pt x="1898" y="393"/>
                    </a:lnTo>
                    <a:lnTo>
                      <a:pt x="1908" y="433"/>
                    </a:lnTo>
                    <a:lnTo>
                      <a:pt x="1914" y="462"/>
                    </a:lnTo>
                    <a:lnTo>
                      <a:pt x="1924" y="476"/>
                    </a:lnTo>
                    <a:lnTo>
                      <a:pt x="1939" y="478"/>
                    </a:lnTo>
                    <a:lnTo>
                      <a:pt x="1958" y="476"/>
                    </a:lnTo>
                    <a:lnTo>
                      <a:pt x="1978" y="476"/>
                    </a:lnTo>
                    <a:lnTo>
                      <a:pt x="1999" y="478"/>
                    </a:lnTo>
                    <a:lnTo>
                      <a:pt x="2024" y="480"/>
                    </a:lnTo>
                    <a:lnTo>
                      <a:pt x="2044" y="485"/>
                    </a:lnTo>
                    <a:lnTo>
                      <a:pt x="2065" y="495"/>
                    </a:lnTo>
                    <a:lnTo>
                      <a:pt x="2088" y="499"/>
                    </a:lnTo>
                    <a:lnTo>
                      <a:pt x="2106" y="503"/>
                    </a:lnTo>
                    <a:lnTo>
                      <a:pt x="2122" y="507"/>
                    </a:lnTo>
                    <a:lnTo>
                      <a:pt x="2138" y="507"/>
                    </a:lnTo>
                    <a:lnTo>
                      <a:pt x="2158" y="507"/>
                    </a:lnTo>
                    <a:lnTo>
                      <a:pt x="2174" y="513"/>
                    </a:lnTo>
                    <a:lnTo>
                      <a:pt x="2183" y="519"/>
                    </a:lnTo>
                    <a:lnTo>
                      <a:pt x="2186" y="532"/>
                    </a:lnTo>
                    <a:lnTo>
                      <a:pt x="2195" y="544"/>
                    </a:lnTo>
                    <a:lnTo>
                      <a:pt x="2204" y="552"/>
                    </a:lnTo>
                    <a:lnTo>
                      <a:pt x="2220" y="558"/>
                    </a:lnTo>
                    <a:lnTo>
                      <a:pt x="2239" y="560"/>
                    </a:lnTo>
                    <a:lnTo>
                      <a:pt x="2248" y="552"/>
                    </a:lnTo>
                    <a:lnTo>
                      <a:pt x="2252" y="532"/>
                    </a:lnTo>
                    <a:lnTo>
                      <a:pt x="2252" y="509"/>
                    </a:lnTo>
                    <a:lnTo>
                      <a:pt x="2245" y="485"/>
                    </a:lnTo>
                    <a:lnTo>
                      <a:pt x="2248" y="476"/>
                    </a:lnTo>
                    <a:lnTo>
                      <a:pt x="2268" y="464"/>
                    </a:lnTo>
                    <a:lnTo>
                      <a:pt x="2296" y="460"/>
                    </a:lnTo>
                    <a:lnTo>
                      <a:pt x="2321" y="450"/>
                    </a:lnTo>
                    <a:lnTo>
                      <a:pt x="2339" y="442"/>
                    </a:lnTo>
                    <a:lnTo>
                      <a:pt x="2337" y="425"/>
                    </a:lnTo>
                    <a:lnTo>
                      <a:pt x="2325" y="409"/>
                    </a:lnTo>
                    <a:lnTo>
                      <a:pt x="2302" y="397"/>
                    </a:lnTo>
                    <a:lnTo>
                      <a:pt x="2289" y="384"/>
                    </a:lnTo>
                    <a:lnTo>
                      <a:pt x="2280" y="368"/>
                    </a:lnTo>
                    <a:lnTo>
                      <a:pt x="2286" y="352"/>
                    </a:lnTo>
                    <a:lnTo>
                      <a:pt x="2293" y="335"/>
                    </a:lnTo>
                    <a:lnTo>
                      <a:pt x="2314" y="325"/>
                    </a:lnTo>
                    <a:lnTo>
                      <a:pt x="2343" y="317"/>
                    </a:lnTo>
                    <a:lnTo>
                      <a:pt x="2375" y="325"/>
                    </a:lnTo>
                    <a:lnTo>
                      <a:pt x="2394" y="333"/>
                    </a:lnTo>
                    <a:lnTo>
                      <a:pt x="2409" y="345"/>
                    </a:lnTo>
                    <a:lnTo>
                      <a:pt x="2432" y="352"/>
                    </a:lnTo>
                    <a:lnTo>
                      <a:pt x="2453" y="360"/>
                    </a:lnTo>
                    <a:lnTo>
                      <a:pt x="2469" y="366"/>
                    </a:lnTo>
                    <a:lnTo>
                      <a:pt x="2485" y="374"/>
                    </a:lnTo>
                    <a:lnTo>
                      <a:pt x="2501" y="384"/>
                    </a:lnTo>
                    <a:lnTo>
                      <a:pt x="2514" y="397"/>
                    </a:lnTo>
                    <a:lnTo>
                      <a:pt x="2530" y="407"/>
                    </a:lnTo>
                    <a:lnTo>
                      <a:pt x="2546" y="409"/>
                    </a:lnTo>
                    <a:lnTo>
                      <a:pt x="2564" y="399"/>
                    </a:lnTo>
                    <a:lnTo>
                      <a:pt x="2587" y="384"/>
                    </a:lnTo>
                    <a:lnTo>
                      <a:pt x="2601" y="368"/>
                    </a:lnTo>
                    <a:lnTo>
                      <a:pt x="2615" y="362"/>
                    </a:lnTo>
                    <a:lnTo>
                      <a:pt x="2640" y="366"/>
                    </a:lnTo>
                    <a:lnTo>
                      <a:pt x="2661" y="380"/>
                    </a:lnTo>
                    <a:lnTo>
                      <a:pt x="2677" y="399"/>
                    </a:lnTo>
                    <a:lnTo>
                      <a:pt x="2686" y="413"/>
                    </a:lnTo>
                    <a:lnTo>
                      <a:pt x="2702" y="429"/>
                    </a:lnTo>
                    <a:lnTo>
                      <a:pt x="2718" y="442"/>
                    </a:lnTo>
                    <a:lnTo>
                      <a:pt x="2740" y="460"/>
                    </a:lnTo>
                    <a:lnTo>
                      <a:pt x="2759" y="478"/>
                    </a:lnTo>
                    <a:lnTo>
                      <a:pt x="2772" y="489"/>
                    </a:lnTo>
                    <a:lnTo>
                      <a:pt x="2779" y="501"/>
                    </a:lnTo>
                    <a:lnTo>
                      <a:pt x="2781" y="515"/>
                    </a:lnTo>
                    <a:lnTo>
                      <a:pt x="2791" y="524"/>
                    </a:lnTo>
                    <a:lnTo>
                      <a:pt x="2807" y="526"/>
                    </a:lnTo>
                    <a:lnTo>
                      <a:pt x="2829" y="524"/>
                    </a:lnTo>
                    <a:lnTo>
                      <a:pt x="2848" y="523"/>
                    </a:lnTo>
                    <a:lnTo>
                      <a:pt x="2863" y="524"/>
                    </a:lnTo>
                    <a:lnTo>
                      <a:pt x="2870" y="534"/>
                    </a:lnTo>
                    <a:lnTo>
                      <a:pt x="2866" y="554"/>
                    </a:lnTo>
                    <a:lnTo>
                      <a:pt x="2854" y="577"/>
                    </a:lnTo>
                    <a:lnTo>
                      <a:pt x="2838" y="595"/>
                    </a:lnTo>
                    <a:lnTo>
                      <a:pt x="2820" y="601"/>
                    </a:lnTo>
                    <a:lnTo>
                      <a:pt x="2797" y="605"/>
                    </a:lnTo>
                    <a:lnTo>
                      <a:pt x="2772" y="607"/>
                    </a:lnTo>
                    <a:lnTo>
                      <a:pt x="2751" y="611"/>
                    </a:lnTo>
                    <a:lnTo>
                      <a:pt x="2731" y="613"/>
                    </a:lnTo>
                    <a:lnTo>
                      <a:pt x="2711" y="614"/>
                    </a:lnTo>
                    <a:lnTo>
                      <a:pt x="2699" y="618"/>
                    </a:lnTo>
                    <a:lnTo>
                      <a:pt x="2694" y="632"/>
                    </a:lnTo>
                    <a:lnTo>
                      <a:pt x="2694" y="650"/>
                    </a:lnTo>
                    <a:lnTo>
                      <a:pt x="2697" y="669"/>
                    </a:lnTo>
                    <a:lnTo>
                      <a:pt x="2699" y="691"/>
                    </a:lnTo>
                    <a:lnTo>
                      <a:pt x="2694" y="708"/>
                    </a:lnTo>
                    <a:lnTo>
                      <a:pt x="2669" y="726"/>
                    </a:lnTo>
                    <a:lnTo>
                      <a:pt x="2633" y="738"/>
                    </a:lnTo>
                    <a:lnTo>
                      <a:pt x="2604" y="746"/>
                    </a:lnTo>
                    <a:lnTo>
                      <a:pt x="2583" y="751"/>
                    </a:lnTo>
                    <a:lnTo>
                      <a:pt x="2560" y="765"/>
                    </a:lnTo>
                    <a:lnTo>
                      <a:pt x="2539" y="779"/>
                    </a:lnTo>
                    <a:lnTo>
                      <a:pt x="2530" y="796"/>
                    </a:lnTo>
                    <a:lnTo>
                      <a:pt x="2517" y="812"/>
                    </a:lnTo>
                    <a:lnTo>
                      <a:pt x="2507" y="826"/>
                    </a:lnTo>
                    <a:lnTo>
                      <a:pt x="2489" y="832"/>
                    </a:lnTo>
                    <a:lnTo>
                      <a:pt x="2469" y="845"/>
                    </a:lnTo>
                    <a:lnTo>
                      <a:pt x="2453" y="855"/>
                    </a:lnTo>
                    <a:lnTo>
                      <a:pt x="2437" y="857"/>
                    </a:lnTo>
                    <a:lnTo>
                      <a:pt x="2419" y="861"/>
                    </a:lnTo>
                    <a:lnTo>
                      <a:pt x="2396" y="867"/>
                    </a:lnTo>
                    <a:lnTo>
                      <a:pt x="2384" y="877"/>
                    </a:lnTo>
                    <a:lnTo>
                      <a:pt x="2384" y="888"/>
                    </a:lnTo>
                    <a:lnTo>
                      <a:pt x="2384" y="898"/>
                    </a:lnTo>
                    <a:lnTo>
                      <a:pt x="2378" y="910"/>
                    </a:lnTo>
                    <a:lnTo>
                      <a:pt x="2371" y="925"/>
                    </a:lnTo>
                    <a:lnTo>
                      <a:pt x="2368" y="941"/>
                    </a:lnTo>
                    <a:lnTo>
                      <a:pt x="2362" y="959"/>
                    </a:lnTo>
                    <a:lnTo>
                      <a:pt x="2350" y="972"/>
                    </a:lnTo>
                    <a:lnTo>
                      <a:pt x="2343" y="986"/>
                    </a:lnTo>
                    <a:lnTo>
                      <a:pt x="2343" y="996"/>
                    </a:lnTo>
                    <a:lnTo>
                      <a:pt x="2339" y="1004"/>
                    </a:lnTo>
                    <a:lnTo>
                      <a:pt x="2321" y="1006"/>
                    </a:lnTo>
                    <a:lnTo>
                      <a:pt x="2298" y="1008"/>
                    </a:lnTo>
                    <a:lnTo>
                      <a:pt x="2286" y="1010"/>
                    </a:lnTo>
                    <a:lnTo>
                      <a:pt x="2273" y="1019"/>
                    </a:lnTo>
                    <a:lnTo>
                      <a:pt x="2264" y="1037"/>
                    </a:lnTo>
                    <a:lnTo>
                      <a:pt x="2268" y="1068"/>
                    </a:lnTo>
                    <a:lnTo>
                      <a:pt x="2277" y="1107"/>
                    </a:lnTo>
                    <a:lnTo>
                      <a:pt x="2280" y="1145"/>
                    </a:lnTo>
                    <a:lnTo>
                      <a:pt x="2264" y="1160"/>
                    </a:lnTo>
                    <a:lnTo>
                      <a:pt x="2241" y="1158"/>
                    </a:lnTo>
                    <a:lnTo>
                      <a:pt x="2223" y="1154"/>
                    </a:lnTo>
                    <a:lnTo>
                      <a:pt x="2211" y="1143"/>
                    </a:lnTo>
                    <a:lnTo>
                      <a:pt x="2200" y="1131"/>
                    </a:lnTo>
                    <a:lnTo>
                      <a:pt x="2191" y="1115"/>
                    </a:lnTo>
                    <a:lnTo>
                      <a:pt x="2183" y="1098"/>
                    </a:lnTo>
                    <a:lnTo>
                      <a:pt x="2175" y="1082"/>
                    </a:lnTo>
                    <a:lnTo>
                      <a:pt x="2174" y="1078"/>
                    </a:lnTo>
                    <a:lnTo>
                      <a:pt x="2166" y="1078"/>
                    </a:lnTo>
                    <a:lnTo>
                      <a:pt x="2145" y="1076"/>
                    </a:lnTo>
                    <a:lnTo>
                      <a:pt x="2118" y="1076"/>
                    </a:lnTo>
                    <a:lnTo>
                      <a:pt x="2097" y="1078"/>
                    </a:lnTo>
                    <a:close/>
                  </a:path>
                </a:pathLst>
              </a:custGeom>
              <a:solidFill>
                <a:srgbClr val="DDDDDD">
                  <a:alpha val="38039"/>
                </a:srgbClr>
              </a:solidFill>
              <a:ln w="9525">
                <a:noFill/>
              </a:ln>
            </p:spPr>
            <p:txBody>
              <a:bodyPr/>
              <a:p>
                <a:endParaRPr lang="zh-CN" altLang="en-US"/>
              </a:p>
            </p:txBody>
          </p:sp>
          <p:sp>
            <p:nvSpPr>
              <p:cNvPr id="13345" name="Freeform 29"/>
              <p:cNvSpPr/>
              <p:nvPr/>
            </p:nvSpPr>
            <p:spPr>
              <a:xfrm>
                <a:off x="1639" y="2026"/>
                <a:ext cx="347" cy="190"/>
              </a:xfrm>
              <a:custGeom>
                <a:avLst/>
                <a:gdLst/>
                <a:ahLst/>
                <a:cxnLst>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695" h="379">
                    <a:moveTo>
                      <a:pt x="32" y="11"/>
                    </a:moveTo>
                    <a:lnTo>
                      <a:pt x="47" y="6"/>
                    </a:lnTo>
                    <a:lnTo>
                      <a:pt x="66" y="0"/>
                    </a:lnTo>
                    <a:lnTo>
                      <a:pt x="86" y="0"/>
                    </a:lnTo>
                    <a:lnTo>
                      <a:pt x="100" y="0"/>
                    </a:lnTo>
                    <a:lnTo>
                      <a:pt x="120" y="4"/>
                    </a:lnTo>
                    <a:lnTo>
                      <a:pt x="139" y="6"/>
                    </a:lnTo>
                    <a:lnTo>
                      <a:pt x="157" y="7"/>
                    </a:lnTo>
                    <a:lnTo>
                      <a:pt x="180" y="13"/>
                    </a:lnTo>
                    <a:lnTo>
                      <a:pt x="198" y="17"/>
                    </a:lnTo>
                    <a:lnTo>
                      <a:pt x="221" y="23"/>
                    </a:lnTo>
                    <a:lnTo>
                      <a:pt x="246" y="27"/>
                    </a:lnTo>
                    <a:lnTo>
                      <a:pt x="275" y="33"/>
                    </a:lnTo>
                    <a:lnTo>
                      <a:pt x="292" y="41"/>
                    </a:lnTo>
                    <a:lnTo>
                      <a:pt x="314" y="45"/>
                    </a:lnTo>
                    <a:lnTo>
                      <a:pt x="337" y="51"/>
                    </a:lnTo>
                    <a:lnTo>
                      <a:pt x="353" y="54"/>
                    </a:lnTo>
                    <a:lnTo>
                      <a:pt x="371" y="56"/>
                    </a:lnTo>
                    <a:lnTo>
                      <a:pt x="396" y="60"/>
                    </a:lnTo>
                    <a:lnTo>
                      <a:pt x="421" y="64"/>
                    </a:lnTo>
                    <a:lnTo>
                      <a:pt x="449" y="74"/>
                    </a:lnTo>
                    <a:lnTo>
                      <a:pt x="478" y="82"/>
                    </a:lnTo>
                    <a:lnTo>
                      <a:pt x="506" y="92"/>
                    </a:lnTo>
                    <a:lnTo>
                      <a:pt x="527" y="105"/>
                    </a:lnTo>
                    <a:lnTo>
                      <a:pt x="547" y="113"/>
                    </a:lnTo>
                    <a:lnTo>
                      <a:pt x="572" y="141"/>
                    </a:lnTo>
                    <a:lnTo>
                      <a:pt x="595" y="178"/>
                    </a:lnTo>
                    <a:lnTo>
                      <a:pt x="613" y="211"/>
                    </a:lnTo>
                    <a:lnTo>
                      <a:pt x="633" y="229"/>
                    </a:lnTo>
                    <a:lnTo>
                      <a:pt x="649" y="240"/>
                    </a:lnTo>
                    <a:lnTo>
                      <a:pt x="663" y="258"/>
                    </a:lnTo>
                    <a:lnTo>
                      <a:pt x="670" y="277"/>
                    </a:lnTo>
                    <a:lnTo>
                      <a:pt x="673" y="297"/>
                    </a:lnTo>
                    <a:lnTo>
                      <a:pt x="673" y="315"/>
                    </a:lnTo>
                    <a:lnTo>
                      <a:pt x="682" y="328"/>
                    </a:lnTo>
                    <a:lnTo>
                      <a:pt x="688" y="342"/>
                    </a:lnTo>
                    <a:lnTo>
                      <a:pt x="695" y="356"/>
                    </a:lnTo>
                    <a:lnTo>
                      <a:pt x="691" y="362"/>
                    </a:lnTo>
                    <a:lnTo>
                      <a:pt x="679" y="371"/>
                    </a:lnTo>
                    <a:lnTo>
                      <a:pt x="661" y="375"/>
                    </a:lnTo>
                    <a:lnTo>
                      <a:pt x="634" y="377"/>
                    </a:lnTo>
                    <a:lnTo>
                      <a:pt x="609" y="379"/>
                    </a:lnTo>
                    <a:lnTo>
                      <a:pt x="584" y="377"/>
                    </a:lnTo>
                    <a:lnTo>
                      <a:pt x="560" y="371"/>
                    </a:lnTo>
                    <a:lnTo>
                      <a:pt x="542" y="360"/>
                    </a:lnTo>
                    <a:lnTo>
                      <a:pt x="522" y="346"/>
                    </a:lnTo>
                    <a:lnTo>
                      <a:pt x="503" y="336"/>
                    </a:lnTo>
                    <a:lnTo>
                      <a:pt x="481" y="324"/>
                    </a:lnTo>
                    <a:lnTo>
                      <a:pt x="460" y="315"/>
                    </a:lnTo>
                    <a:lnTo>
                      <a:pt x="440" y="307"/>
                    </a:lnTo>
                    <a:lnTo>
                      <a:pt x="419" y="299"/>
                    </a:lnTo>
                    <a:lnTo>
                      <a:pt x="396" y="297"/>
                    </a:lnTo>
                    <a:lnTo>
                      <a:pt x="378" y="295"/>
                    </a:lnTo>
                    <a:lnTo>
                      <a:pt x="341" y="289"/>
                    </a:lnTo>
                    <a:lnTo>
                      <a:pt x="308" y="274"/>
                    </a:lnTo>
                    <a:lnTo>
                      <a:pt x="289" y="260"/>
                    </a:lnTo>
                    <a:lnTo>
                      <a:pt x="289" y="242"/>
                    </a:lnTo>
                    <a:lnTo>
                      <a:pt x="300" y="238"/>
                    </a:lnTo>
                    <a:lnTo>
                      <a:pt x="312" y="230"/>
                    </a:lnTo>
                    <a:lnTo>
                      <a:pt x="328" y="229"/>
                    </a:lnTo>
                    <a:lnTo>
                      <a:pt x="346" y="229"/>
                    </a:lnTo>
                    <a:lnTo>
                      <a:pt x="358" y="227"/>
                    </a:lnTo>
                    <a:lnTo>
                      <a:pt x="378" y="227"/>
                    </a:lnTo>
                    <a:lnTo>
                      <a:pt x="394" y="227"/>
                    </a:lnTo>
                    <a:lnTo>
                      <a:pt x="406" y="225"/>
                    </a:lnTo>
                    <a:lnTo>
                      <a:pt x="412" y="211"/>
                    </a:lnTo>
                    <a:lnTo>
                      <a:pt x="399" y="191"/>
                    </a:lnTo>
                    <a:lnTo>
                      <a:pt x="374" y="172"/>
                    </a:lnTo>
                    <a:lnTo>
                      <a:pt x="349" y="156"/>
                    </a:lnTo>
                    <a:lnTo>
                      <a:pt x="333" y="150"/>
                    </a:lnTo>
                    <a:lnTo>
                      <a:pt x="308" y="148"/>
                    </a:lnTo>
                    <a:lnTo>
                      <a:pt x="280" y="141"/>
                    </a:lnTo>
                    <a:lnTo>
                      <a:pt x="246" y="137"/>
                    </a:lnTo>
                    <a:lnTo>
                      <a:pt x="211" y="131"/>
                    </a:lnTo>
                    <a:lnTo>
                      <a:pt x="180" y="127"/>
                    </a:lnTo>
                    <a:lnTo>
                      <a:pt x="148" y="121"/>
                    </a:lnTo>
                    <a:lnTo>
                      <a:pt x="123" y="115"/>
                    </a:lnTo>
                    <a:lnTo>
                      <a:pt x="100" y="109"/>
                    </a:lnTo>
                    <a:lnTo>
                      <a:pt x="75" y="99"/>
                    </a:lnTo>
                    <a:lnTo>
                      <a:pt x="47" y="90"/>
                    </a:lnTo>
                    <a:lnTo>
                      <a:pt x="25" y="74"/>
                    </a:lnTo>
                    <a:lnTo>
                      <a:pt x="8" y="58"/>
                    </a:lnTo>
                    <a:lnTo>
                      <a:pt x="0" y="43"/>
                    </a:lnTo>
                    <a:lnTo>
                      <a:pt x="8" y="25"/>
                    </a:lnTo>
                    <a:lnTo>
                      <a:pt x="32" y="11"/>
                    </a:lnTo>
                    <a:close/>
                  </a:path>
                </a:pathLst>
              </a:custGeom>
              <a:solidFill>
                <a:srgbClr val="DDDDDD">
                  <a:alpha val="38039"/>
                </a:srgbClr>
              </a:solidFill>
              <a:ln w="9525">
                <a:noFill/>
              </a:ln>
            </p:spPr>
            <p:txBody>
              <a:bodyPr/>
              <a:p>
                <a:endParaRPr lang="zh-CN" altLang="en-US"/>
              </a:p>
            </p:txBody>
          </p:sp>
          <p:sp>
            <p:nvSpPr>
              <p:cNvPr id="13346" name="Freeform 30"/>
              <p:cNvSpPr/>
              <p:nvPr/>
            </p:nvSpPr>
            <p:spPr>
              <a:xfrm>
                <a:off x="1857" y="1811"/>
                <a:ext cx="726" cy="405"/>
              </a:xfrm>
              <a:custGeom>
                <a:avLst/>
                <a:gdLst/>
                <a:ahLst/>
                <a:cxnLst>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1"/>
                  </a:cxn>
                  <a:cxn ang="0">
                    <a:pos x="1" y="1"/>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3" y="2"/>
                  </a:cxn>
                  <a:cxn ang="0">
                    <a:pos x="3" y="2"/>
                  </a:cxn>
                  <a:cxn ang="0">
                    <a:pos x="3"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4"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0"/>
                  </a:cxn>
                  <a:cxn ang="0">
                    <a:pos x="3" y="1"/>
                  </a:cxn>
                  <a:cxn ang="0">
                    <a:pos x="2" y="1"/>
                  </a:cxn>
                  <a:cxn ang="0">
                    <a:pos x="2" y="1"/>
                  </a:cxn>
                  <a:cxn ang="0">
                    <a:pos x="2" y="1"/>
                  </a:cxn>
                  <a:cxn ang="0">
                    <a:pos x="2" y="1"/>
                  </a:cxn>
                  <a:cxn ang="0">
                    <a:pos x="2" y="1"/>
                  </a:cxn>
                  <a:cxn ang="0">
                    <a:pos x="2" y="1"/>
                  </a:cxn>
                  <a:cxn ang="0">
                    <a:pos x="2" y="1"/>
                  </a:cxn>
                  <a:cxn ang="0">
                    <a:pos x="1" y="1"/>
                  </a:cxn>
                  <a:cxn ang="0">
                    <a:pos x="1" y="1"/>
                  </a:cxn>
                </a:cxnLst>
                <a:pathLst>
                  <a:path w="1424" h="810">
                    <a:moveTo>
                      <a:pt x="326" y="114"/>
                    </a:moveTo>
                    <a:lnTo>
                      <a:pt x="306" y="116"/>
                    </a:lnTo>
                    <a:lnTo>
                      <a:pt x="293" y="118"/>
                    </a:lnTo>
                    <a:lnTo>
                      <a:pt x="277" y="116"/>
                    </a:lnTo>
                    <a:lnTo>
                      <a:pt x="265" y="116"/>
                    </a:lnTo>
                    <a:lnTo>
                      <a:pt x="249" y="116"/>
                    </a:lnTo>
                    <a:lnTo>
                      <a:pt x="235" y="118"/>
                    </a:lnTo>
                    <a:lnTo>
                      <a:pt x="219" y="127"/>
                    </a:lnTo>
                    <a:lnTo>
                      <a:pt x="199" y="135"/>
                    </a:lnTo>
                    <a:lnTo>
                      <a:pt x="171" y="163"/>
                    </a:lnTo>
                    <a:lnTo>
                      <a:pt x="151" y="186"/>
                    </a:lnTo>
                    <a:lnTo>
                      <a:pt x="133" y="208"/>
                    </a:lnTo>
                    <a:lnTo>
                      <a:pt x="106" y="219"/>
                    </a:lnTo>
                    <a:lnTo>
                      <a:pt x="89" y="229"/>
                    </a:lnTo>
                    <a:lnTo>
                      <a:pt x="73" y="233"/>
                    </a:lnTo>
                    <a:lnTo>
                      <a:pt x="50" y="243"/>
                    </a:lnTo>
                    <a:lnTo>
                      <a:pt x="32" y="249"/>
                    </a:lnTo>
                    <a:lnTo>
                      <a:pt x="12" y="257"/>
                    </a:lnTo>
                    <a:lnTo>
                      <a:pt x="3" y="264"/>
                    </a:lnTo>
                    <a:lnTo>
                      <a:pt x="0" y="272"/>
                    </a:lnTo>
                    <a:lnTo>
                      <a:pt x="3" y="278"/>
                    </a:lnTo>
                    <a:lnTo>
                      <a:pt x="19" y="290"/>
                    </a:lnTo>
                    <a:lnTo>
                      <a:pt x="35" y="294"/>
                    </a:lnTo>
                    <a:lnTo>
                      <a:pt x="44" y="302"/>
                    </a:lnTo>
                    <a:lnTo>
                      <a:pt x="57" y="311"/>
                    </a:lnTo>
                    <a:lnTo>
                      <a:pt x="64" y="327"/>
                    </a:lnTo>
                    <a:lnTo>
                      <a:pt x="82" y="343"/>
                    </a:lnTo>
                    <a:lnTo>
                      <a:pt x="105" y="349"/>
                    </a:lnTo>
                    <a:lnTo>
                      <a:pt x="133" y="341"/>
                    </a:lnTo>
                    <a:lnTo>
                      <a:pt x="162" y="325"/>
                    </a:lnTo>
                    <a:lnTo>
                      <a:pt x="183" y="315"/>
                    </a:lnTo>
                    <a:lnTo>
                      <a:pt x="208" y="313"/>
                    </a:lnTo>
                    <a:lnTo>
                      <a:pt x="235" y="311"/>
                    </a:lnTo>
                    <a:lnTo>
                      <a:pt x="253" y="307"/>
                    </a:lnTo>
                    <a:lnTo>
                      <a:pt x="269" y="304"/>
                    </a:lnTo>
                    <a:lnTo>
                      <a:pt x="277" y="304"/>
                    </a:lnTo>
                    <a:lnTo>
                      <a:pt x="292" y="313"/>
                    </a:lnTo>
                    <a:lnTo>
                      <a:pt x="306" y="331"/>
                    </a:lnTo>
                    <a:lnTo>
                      <a:pt x="329" y="349"/>
                    </a:lnTo>
                    <a:lnTo>
                      <a:pt x="349" y="360"/>
                    </a:lnTo>
                    <a:lnTo>
                      <a:pt x="354" y="364"/>
                    </a:lnTo>
                    <a:lnTo>
                      <a:pt x="354" y="368"/>
                    </a:lnTo>
                    <a:lnTo>
                      <a:pt x="354" y="380"/>
                    </a:lnTo>
                    <a:lnTo>
                      <a:pt x="354" y="394"/>
                    </a:lnTo>
                    <a:lnTo>
                      <a:pt x="361" y="407"/>
                    </a:lnTo>
                    <a:lnTo>
                      <a:pt x="366" y="423"/>
                    </a:lnTo>
                    <a:lnTo>
                      <a:pt x="386" y="438"/>
                    </a:lnTo>
                    <a:lnTo>
                      <a:pt x="411" y="450"/>
                    </a:lnTo>
                    <a:lnTo>
                      <a:pt x="434" y="466"/>
                    </a:lnTo>
                    <a:lnTo>
                      <a:pt x="447" y="482"/>
                    </a:lnTo>
                    <a:lnTo>
                      <a:pt x="455" y="495"/>
                    </a:lnTo>
                    <a:lnTo>
                      <a:pt x="459" y="513"/>
                    </a:lnTo>
                    <a:lnTo>
                      <a:pt x="463" y="532"/>
                    </a:lnTo>
                    <a:lnTo>
                      <a:pt x="464" y="558"/>
                    </a:lnTo>
                    <a:lnTo>
                      <a:pt x="468" y="583"/>
                    </a:lnTo>
                    <a:lnTo>
                      <a:pt x="468" y="611"/>
                    </a:lnTo>
                    <a:lnTo>
                      <a:pt x="464" y="624"/>
                    </a:lnTo>
                    <a:lnTo>
                      <a:pt x="455" y="640"/>
                    </a:lnTo>
                    <a:lnTo>
                      <a:pt x="443" y="656"/>
                    </a:lnTo>
                    <a:lnTo>
                      <a:pt x="436" y="671"/>
                    </a:lnTo>
                    <a:lnTo>
                      <a:pt x="434" y="687"/>
                    </a:lnTo>
                    <a:lnTo>
                      <a:pt x="436" y="697"/>
                    </a:lnTo>
                    <a:lnTo>
                      <a:pt x="447" y="706"/>
                    </a:lnTo>
                    <a:lnTo>
                      <a:pt x="459" y="710"/>
                    </a:lnTo>
                    <a:lnTo>
                      <a:pt x="464" y="720"/>
                    </a:lnTo>
                    <a:lnTo>
                      <a:pt x="468" y="736"/>
                    </a:lnTo>
                    <a:lnTo>
                      <a:pt x="472" y="750"/>
                    </a:lnTo>
                    <a:lnTo>
                      <a:pt x="484" y="765"/>
                    </a:lnTo>
                    <a:lnTo>
                      <a:pt x="496" y="777"/>
                    </a:lnTo>
                    <a:lnTo>
                      <a:pt x="512" y="783"/>
                    </a:lnTo>
                    <a:lnTo>
                      <a:pt x="532" y="791"/>
                    </a:lnTo>
                    <a:lnTo>
                      <a:pt x="553" y="796"/>
                    </a:lnTo>
                    <a:lnTo>
                      <a:pt x="578" y="806"/>
                    </a:lnTo>
                    <a:lnTo>
                      <a:pt x="605" y="810"/>
                    </a:lnTo>
                    <a:lnTo>
                      <a:pt x="626" y="810"/>
                    </a:lnTo>
                    <a:lnTo>
                      <a:pt x="642" y="810"/>
                    </a:lnTo>
                    <a:lnTo>
                      <a:pt x="658" y="804"/>
                    </a:lnTo>
                    <a:lnTo>
                      <a:pt x="671" y="793"/>
                    </a:lnTo>
                    <a:lnTo>
                      <a:pt x="683" y="779"/>
                    </a:lnTo>
                    <a:lnTo>
                      <a:pt x="705" y="769"/>
                    </a:lnTo>
                    <a:lnTo>
                      <a:pt x="728" y="755"/>
                    </a:lnTo>
                    <a:lnTo>
                      <a:pt x="749" y="740"/>
                    </a:lnTo>
                    <a:lnTo>
                      <a:pt x="772" y="726"/>
                    </a:lnTo>
                    <a:lnTo>
                      <a:pt x="794" y="712"/>
                    </a:lnTo>
                    <a:lnTo>
                      <a:pt x="810" y="699"/>
                    </a:lnTo>
                    <a:lnTo>
                      <a:pt x="826" y="689"/>
                    </a:lnTo>
                    <a:lnTo>
                      <a:pt x="842" y="675"/>
                    </a:lnTo>
                    <a:lnTo>
                      <a:pt x="854" y="660"/>
                    </a:lnTo>
                    <a:lnTo>
                      <a:pt x="870" y="644"/>
                    </a:lnTo>
                    <a:lnTo>
                      <a:pt x="883" y="630"/>
                    </a:lnTo>
                    <a:lnTo>
                      <a:pt x="899" y="617"/>
                    </a:lnTo>
                    <a:lnTo>
                      <a:pt x="918" y="607"/>
                    </a:lnTo>
                    <a:lnTo>
                      <a:pt x="936" y="603"/>
                    </a:lnTo>
                    <a:lnTo>
                      <a:pt x="952" y="599"/>
                    </a:lnTo>
                    <a:lnTo>
                      <a:pt x="975" y="597"/>
                    </a:lnTo>
                    <a:lnTo>
                      <a:pt x="993" y="595"/>
                    </a:lnTo>
                    <a:lnTo>
                      <a:pt x="1013" y="593"/>
                    </a:lnTo>
                    <a:lnTo>
                      <a:pt x="1025" y="591"/>
                    </a:lnTo>
                    <a:lnTo>
                      <a:pt x="1045" y="583"/>
                    </a:lnTo>
                    <a:lnTo>
                      <a:pt x="1061" y="579"/>
                    </a:lnTo>
                    <a:lnTo>
                      <a:pt x="1070" y="575"/>
                    </a:lnTo>
                    <a:lnTo>
                      <a:pt x="1091" y="564"/>
                    </a:lnTo>
                    <a:lnTo>
                      <a:pt x="1111" y="558"/>
                    </a:lnTo>
                    <a:lnTo>
                      <a:pt x="1127" y="548"/>
                    </a:lnTo>
                    <a:lnTo>
                      <a:pt x="1146" y="542"/>
                    </a:lnTo>
                    <a:lnTo>
                      <a:pt x="1164" y="532"/>
                    </a:lnTo>
                    <a:lnTo>
                      <a:pt x="1180" y="521"/>
                    </a:lnTo>
                    <a:lnTo>
                      <a:pt x="1189" y="509"/>
                    </a:lnTo>
                    <a:lnTo>
                      <a:pt x="1189" y="499"/>
                    </a:lnTo>
                    <a:lnTo>
                      <a:pt x="1184" y="493"/>
                    </a:lnTo>
                    <a:lnTo>
                      <a:pt x="1168" y="483"/>
                    </a:lnTo>
                    <a:lnTo>
                      <a:pt x="1155" y="478"/>
                    </a:lnTo>
                    <a:lnTo>
                      <a:pt x="1143" y="476"/>
                    </a:lnTo>
                    <a:lnTo>
                      <a:pt x="1130" y="472"/>
                    </a:lnTo>
                    <a:lnTo>
                      <a:pt x="1107" y="466"/>
                    </a:lnTo>
                    <a:lnTo>
                      <a:pt x="1091" y="462"/>
                    </a:lnTo>
                    <a:lnTo>
                      <a:pt x="1091" y="448"/>
                    </a:lnTo>
                    <a:lnTo>
                      <a:pt x="1104" y="433"/>
                    </a:lnTo>
                    <a:lnTo>
                      <a:pt x="1114" y="419"/>
                    </a:lnTo>
                    <a:lnTo>
                      <a:pt x="1127" y="411"/>
                    </a:lnTo>
                    <a:lnTo>
                      <a:pt x="1143" y="413"/>
                    </a:lnTo>
                    <a:lnTo>
                      <a:pt x="1164" y="419"/>
                    </a:lnTo>
                    <a:lnTo>
                      <a:pt x="1193" y="423"/>
                    </a:lnTo>
                    <a:lnTo>
                      <a:pt x="1216" y="425"/>
                    </a:lnTo>
                    <a:lnTo>
                      <a:pt x="1228" y="425"/>
                    </a:lnTo>
                    <a:lnTo>
                      <a:pt x="1232" y="423"/>
                    </a:lnTo>
                    <a:lnTo>
                      <a:pt x="1237" y="413"/>
                    </a:lnTo>
                    <a:lnTo>
                      <a:pt x="1241" y="401"/>
                    </a:lnTo>
                    <a:lnTo>
                      <a:pt x="1250" y="382"/>
                    </a:lnTo>
                    <a:lnTo>
                      <a:pt x="1257" y="362"/>
                    </a:lnTo>
                    <a:lnTo>
                      <a:pt x="1260" y="345"/>
                    </a:lnTo>
                    <a:lnTo>
                      <a:pt x="1257" y="329"/>
                    </a:lnTo>
                    <a:lnTo>
                      <a:pt x="1253" y="311"/>
                    </a:lnTo>
                    <a:lnTo>
                      <a:pt x="1246" y="292"/>
                    </a:lnTo>
                    <a:lnTo>
                      <a:pt x="1246" y="266"/>
                    </a:lnTo>
                    <a:lnTo>
                      <a:pt x="1253" y="239"/>
                    </a:lnTo>
                    <a:lnTo>
                      <a:pt x="1266" y="216"/>
                    </a:lnTo>
                    <a:lnTo>
                      <a:pt x="1278" y="198"/>
                    </a:lnTo>
                    <a:lnTo>
                      <a:pt x="1294" y="186"/>
                    </a:lnTo>
                    <a:lnTo>
                      <a:pt x="1310" y="174"/>
                    </a:lnTo>
                    <a:lnTo>
                      <a:pt x="1323" y="167"/>
                    </a:lnTo>
                    <a:lnTo>
                      <a:pt x="1335" y="159"/>
                    </a:lnTo>
                    <a:lnTo>
                      <a:pt x="1351" y="151"/>
                    </a:lnTo>
                    <a:lnTo>
                      <a:pt x="1371" y="143"/>
                    </a:lnTo>
                    <a:lnTo>
                      <a:pt x="1383" y="135"/>
                    </a:lnTo>
                    <a:lnTo>
                      <a:pt x="1399" y="129"/>
                    </a:lnTo>
                    <a:lnTo>
                      <a:pt x="1415" y="118"/>
                    </a:lnTo>
                    <a:lnTo>
                      <a:pt x="1421" y="112"/>
                    </a:lnTo>
                    <a:lnTo>
                      <a:pt x="1424" y="96"/>
                    </a:lnTo>
                    <a:lnTo>
                      <a:pt x="1415" y="88"/>
                    </a:lnTo>
                    <a:lnTo>
                      <a:pt x="1396" y="88"/>
                    </a:lnTo>
                    <a:lnTo>
                      <a:pt x="1374" y="92"/>
                    </a:lnTo>
                    <a:lnTo>
                      <a:pt x="1351" y="92"/>
                    </a:lnTo>
                    <a:lnTo>
                      <a:pt x="1326" y="88"/>
                    </a:lnTo>
                    <a:lnTo>
                      <a:pt x="1301" y="84"/>
                    </a:lnTo>
                    <a:lnTo>
                      <a:pt x="1282" y="82"/>
                    </a:lnTo>
                    <a:lnTo>
                      <a:pt x="1262" y="82"/>
                    </a:lnTo>
                    <a:lnTo>
                      <a:pt x="1250" y="82"/>
                    </a:lnTo>
                    <a:lnTo>
                      <a:pt x="1237" y="92"/>
                    </a:lnTo>
                    <a:lnTo>
                      <a:pt x="1228" y="100"/>
                    </a:lnTo>
                    <a:lnTo>
                      <a:pt x="1218" y="108"/>
                    </a:lnTo>
                    <a:lnTo>
                      <a:pt x="1209" y="110"/>
                    </a:lnTo>
                    <a:lnTo>
                      <a:pt x="1193" y="112"/>
                    </a:lnTo>
                    <a:lnTo>
                      <a:pt x="1180" y="114"/>
                    </a:lnTo>
                    <a:lnTo>
                      <a:pt x="1161" y="114"/>
                    </a:lnTo>
                    <a:lnTo>
                      <a:pt x="1146" y="114"/>
                    </a:lnTo>
                    <a:lnTo>
                      <a:pt x="1130" y="114"/>
                    </a:lnTo>
                    <a:lnTo>
                      <a:pt x="1114" y="114"/>
                    </a:lnTo>
                    <a:lnTo>
                      <a:pt x="1086" y="112"/>
                    </a:lnTo>
                    <a:lnTo>
                      <a:pt x="1057" y="110"/>
                    </a:lnTo>
                    <a:lnTo>
                      <a:pt x="1032" y="108"/>
                    </a:lnTo>
                    <a:lnTo>
                      <a:pt x="1009" y="108"/>
                    </a:lnTo>
                    <a:lnTo>
                      <a:pt x="997" y="108"/>
                    </a:lnTo>
                    <a:lnTo>
                      <a:pt x="1006" y="102"/>
                    </a:lnTo>
                    <a:lnTo>
                      <a:pt x="1022" y="98"/>
                    </a:lnTo>
                    <a:lnTo>
                      <a:pt x="1045" y="84"/>
                    </a:lnTo>
                    <a:lnTo>
                      <a:pt x="1066" y="75"/>
                    </a:lnTo>
                    <a:lnTo>
                      <a:pt x="1089" y="65"/>
                    </a:lnTo>
                    <a:lnTo>
                      <a:pt x="1111" y="63"/>
                    </a:lnTo>
                    <a:lnTo>
                      <a:pt x="1132" y="61"/>
                    </a:lnTo>
                    <a:lnTo>
                      <a:pt x="1159" y="61"/>
                    </a:lnTo>
                    <a:lnTo>
                      <a:pt x="1189" y="63"/>
                    </a:lnTo>
                    <a:lnTo>
                      <a:pt x="1216" y="67"/>
                    </a:lnTo>
                    <a:lnTo>
                      <a:pt x="1228" y="67"/>
                    </a:lnTo>
                    <a:lnTo>
                      <a:pt x="1209" y="47"/>
                    </a:lnTo>
                    <a:lnTo>
                      <a:pt x="1184" y="28"/>
                    </a:lnTo>
                    <a:lnTo>
                      <a:pt x="1159" y="16"/>
                    </a:lnTo>
                    <a:lnTo>
                      <a:pt x="1136" y="8"/>
                    </a:lnTo>
                    <a:lnTo>
                      <a:pt x="1127" y="4"/>
                    </a:lnTo>
                    <a:lnTo>
                      <a:pt x="1107" y="4"/>
                    </a:lnTo>
                    <a:lnTo>
                      <a:pt x="1089" y="2"/>
                    </a:lnTo>
                    <a:lnTo>
                      <a:pt x="1066" y="0"/>
                    </a:lnTo>
                    <a:lnTo>
                      <a:pt x="1045" y="0"/>
                    </a:lnTo>
                    <a:lnTo>
                      <a:pt x="1018" y="0"/>
                    </a:lnTo>
                    <a:lnTo>
                      <a:pt x="993" y="0"/>
                    </a:lnTo>
                    <a:lnTo>
                      <a:pt x="968" y="2"/>
                    </a:lnTo>
                    <a:lnTo>
                      <a:pt x="943" y="4"/>
                    </a:lnTo>
                    <a:lnTo>
                      <a:pt x="918" y="8"/>
                    </a:lnTo>
                    <a:lnTo>
                      <a:pt x="890" y="8"/>
                    </a:lnTo>
                    <a:lnTo>
                      <a:pt x="863" y="8"/>
                    </a:lnTo>
                    <a:lnTo>
                      <a:pt x="838" y="12"/>
                    </a:lnTo>
                    <a:lnTo>
                      <a:pt x="817" y="12"/>
                    </a:lnTo>
                    <a:lnTo>
                      <a:pt x="797" y="12"/>
                    </a:lnTo>
                    <a:lnTo>
                      <a:pt x="781" y="14"/>
                    </a:lnTo>
                    <a:lnTo>
                      <a:pt x="756" y="20"/>
                    </a:lnTo>
                    <a:lnTo>
                      <a:pt x="733" y="28"/>
                    </a:lnTo>
                    <a:lnTo>
                      <a:pt x="712" y="36"/>
                    </a:lnTo>
                    <a:lnTo>
                      <a:pt x="691" y="38"/>
                    </a:lnTo>
                    <a:lnTo>
                      <a:pt x="674" y="38"/>
                    </a:lnTo>
                    <a:lnTo>
                      <a:pt x="662" y="41"/>
                    </a:lnTo>
                    <a:lnTo>
                      <a:pt x="651" y="45"/>
                    </a:lnTo>
                    <a:lnTo>
                      <a:pt x="634" y="51"/>
                    </a:lnTo>
                    <a:lnTo>
                      <a:pt x="623" y="59"/>
                    </a:lnTo>
                    <a:lnTo>
                      <a:pt x="626" y="65"/>
                    </a:lnTo>
                    <a:lnTo>
                      <a:pt x="635" y="79"/>
                    </a:lnTo>
                    <a:lnTo>
                      <a:pt x="642" y="92"/>
                    </a:lnTo>
                    <a:lnTo>
                      <a:pt x="639" y="98"/>
                    </a:lnTo>
                    <a:lnTo>
                      <a:pt x="626" y="98"/>
                    </a:lnTo>
                    <a:lnTo>
                      <a:pt x="605" y="98"/>
                    </a:lnTo>
                    <a:lnTo>
                      <a:pt x="578" y="100"/>
                    </a:lnTo>
                    <a:lnTo>
                      <a:pt x="553" y="108"/>
                    </a:lnTo>
                    <a:lnTo>
                      <a:pt x="534" y="108"/>
                    </a:lnTo>
                    <a:lnTo>
                      <a:pt x="516" y="108"/>
                    </a:lnTo>
                    <a:lnTo>
                      <a:pt x="504" y="102"/>
                    </a:lnTo>
                    <a:lnTo>
                      <a:pt x="484" y="102"/>
                    </a:lnTo>
                    <a:lnTo>
                      <a:pt x="459" y="108"/>
                    </a:lnTo>
                    <a:lnTo>
                      <a:pt x="436" y="110"/>
                    </a:lnTo>
                    <a:lnTo>
                      <a:pt x="423" y="112"/>
                    </a:lnTo>
                    <a:lnTo>
                      <a:pt x="415" y="112"/>
                    </a:lnTo>
                    <a:lnTo>
                      <a:pt x="390" y="110"/>
                    </a:lnTo>
                    <a:lnTo>
                      <a:pt x="354" y="110"/>
                    </a:lnTo>
                    <a:lnTo>
                      <a:pt x="326" y="114"/>
                    </a:lnTo>
                    <a:close/>
                  </a:path>
                </a:pathLst>
              </a:custGeom>
              <a:solidFill>
                <a:srgbClr val="DDDDDD">
                  <a:alpha val="38039"/>
                </a:srgbClr>
              </a:solidFill>
              <a:ln w="9525">
                <a:noFill/>
              </a:ln>
            </p:spPr>
            <p:txBody>
              <a:bodyPr/>
              <a:p>
                <a:endParaRPr lang="zh-CN" altLang="en-US"/>
              </a:p>
            </p:txBody>
          </p:sp>
          <p:sp>
            <p:nvSpPr>
              <p:cNvPr id="13347" name="Freeform 31"/>
              <p:cNvSpPr/>
              <p:nvPr/>
            </p:nvSpPr>
            <p:spPr>
              <a:xfrm>
                <a:off x="1608" y="1837"/>
                <a:ext cx="387" cy="135"/>
              </a:xfrm>
              <a:custGeom>
                <a:avLst/>
                <a:gdLst/>
                <a:ahLst/>
                <a:cxnLst>
                  <a:cxn ang="0">
                    <a:pos x="2" y="1"/>
                  </a:cxn>
                  <a:cxn ang="0">
                    <a:pos x="2" y="1"/>
                  </a:cxn>
                  <a:cxn ang="0">
                    <a:pos x="2" y="1"/>
                  </a:cxn>
                  <a:cxn ang="0">
                    <a:pos x="2"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Lst>
                <a:pathLst>
                  <a:path w="769" h="270">
                    <a:moveTo>
                      <a:pt x="769" y="28"/>
                    </a:moveTo>
                    <a:lnTo>
                      <a:pt x="766" y="26"/>
                    </a:lnTo>
                    <a:lnTo>
                      <a:pt x="744" y="26"/>
                    </a:lnTo>
                    <a:lnTo>
                      <a:pt x="705" y="26"/>
                    </a:lnTo>
                    <a:lnTo>
                      <a:pt x="668" y="26"/>
                    </a:lnTo>
                    <a:lnTo>
                      <a:pt x="623" y="24"/>
                    </a:lnTo>
                    <a:lnTo>
                      <a:pt x="582" y="24"/>
                    </a:lnTo>
                    <a:lnTo>
                      <a:pt x="545" y="22"/>
                    </a:lnTo>
                    <a:lnTo>
                      <a:pt x="525" y="18"/>
                    </a:lnTo>
                    <a:lnTo>
                      <a:pt x="504" y="14"/>
                    </a:lnTo>
                    <a:lnTo>
                      <a:pt x="468" y="10"/>
                    </a:lnTo>
                    <a:lnTo>
                      <a:pt x="431" y="6"/>
                    </a:lnTo>
                    <a:lnTo>
                      <a:pt x="386" y="2"/>
                    </a:lnTo>
                    <a:lnTo>
                      <a:pt x="342" y="0"/>
                    </a:lnTo>
                    <a:lnTo>
                      <a:pt x="305" y="2"/>
                    </a:lnTo>
                    <a:lnTo>
                      <a:pt x="273" y="6"/>
                    </a:lnTo>
                    <a:lnTo>
                      <a:pt x="249" y="10"/>
                    </a:lnTo>
                    <a:lnTo>
                      <a:pt x="232" y="18"/>
                    </a:lnTo>
                    <a:lnTo>
                      <a:pt x="208" y="24"/>
                    </a:lnTo>
                    <a:lnTo>
                      <a:pt x="191" y="26"/>
                    </a:lnTo>
                    <a:lnTo>
                      <a:pt x="167" y="28"/>
                    </a:lnTo>
                    <a:lnTo>
                      <a:pt x="146" y="31"/>
                    </a:lnTo>
                    <a:lnTo>
                      <a:pt x="123" y="35"/>
                    </a:lnTo>
                    <a:lnTo>
                      <a:pt x="105" y="39"/>
                    </a:lnTo>
                    <a:lnTo>
                      <a:pt x="89" y="41"/>
                    </a:lnTo>
                    <a:lnTo>
                      <a:pt x="64" y="45"/>
                    </a:lnTo>
                    <a:lnTo>
                      <a:pt x="36" y="45"/>
                    </a:lnTo>
                    <a:lnTo>
                      <a:pt x="13" y="45"/>
                    </a:lnTo>
                    <a:lnTo>
                      <a:pt x="0" y="53"/>
                    </a:lnTo>
                    <a:lnTo>
                      <a:pt x="4" y="65"/>
                    </a:lnTo>
                    <a:lnTo>
                      <a:pt x="16" y="74"/>
                    </a:lnTo>
                    <a:lnTo>
                      <a:pt x="37" y="82"/>
                    </a:lnTo>
                    <a:lnTo>
                      <a:pt x="57" y="90"/>
                    </a:lnTo>
                    <a:lnTo>
                      <a:pt x="77" y="94"/>
                    </a:lnTo>
                    <a:lnTo>
                      <a:pt x="98" y="96"/>
                    </a:lnTo>
                    <a:lnTo>
                      <a:pt x="123" y="104"/>
                    </a:lnTo>
                    <a:lnTo>
                      <a:pt x="146" y="110"/>
                    </a:lnTo>
                    <a:lnTo>
                      <a:pt x="167" y="121"/>
                    </a:lnTo>
                    <a:lnTo>
                      <a:pt x="184" y="137"/>
                    </a:lnTo>
                    <a:lnTo>
                      <a:pt x="191" y="153"/>
                    </a:lnTo>
                    <a:lnTo>
                      <a:pt x="167" y="163"/>
                    </a:lnTo>
                    <a:lnTo>
                      <a:pt x="134" y="176"/>
                    </a:lnTo>
                    <a:lnTo>
                      <a:pt x="118" y="194"/>
                    </a:lnTo>
                    <a:lnTo>
                      <a:pt x="105" y="207"/>
                    </a:lnTo>
                    <a:lnTo>
                      <a:pt x="102" y="217"/>
                    </a:lnTo>
                    <a:lnTo>
                      <a:pt x="94" y="256"/>
                    </a:lnTo>
                    <a:lnTo>
                      <a:pt x="192" y="256"/>
                    </a:lnTo>
                    <a:lnTo>
                      <a:pt x="200" y="260"/>
                    </a:lnTo>
                    <a:lnTo>
                      <a:pt x="216" y="266"/>
                    </a:lnTo>
                    <a:lnTo>
                      <a:pt x="232" y="270"/>
                    </a:lnTo>
                    <a:lnTo>
                      <a:pt x="249" y="268"/>
                    </a:lnTo>
                    <a:lnTo>
                      <a:pt x="264" y="262"/>
                    </a:lnTo>
                    <a:lnTo>
                      <a:pt x="276" y="256"/>
                    </a:lnTo>
                    <a:lnTo>
                      <a:pt x="294" y="251"/>
                    </a:lnTo>
                    <a:lnTo>
                      <a:pt x="313" y="241"/>
                    </a:lnTo>
                    <a:lnTo>
                      <a:pt x="335" y="233"/>
                    </a:lnTo>
                    <a:lnTo>
                      <a:pt x="349" y="225"/>
                    </a:lnTo>
                    <a:lnTo>
                      <a:pt x="362" y="219"/>
                    </a:lnTo>
                    <a:lnTo>
                      <a:pt x="363" y="211"/>
                    </a:lnTo>
                    <a:lnTo>
                      <a:pt x="363" y="204"/>
                    </a:lnTo>
                    <a:lnTo>
                      <a:pt x="362" y="190"/>
                    </a:lnTo>
                    <a:lnTo>
                      <a:pt x="363" y="176"/>
                    </a:lnTo>
                    <a:lnTo>
                      <a:pt x="367" y="161"/>
                    </a:lnTo>
                    <a:lnTo>
                      <a:pt x="378" y="143"/>
                    </a:lnTo>
                    <a:lnTo>
                      <a:pt x="392" y="127"/>
                    </a:lnTo>
                    <a:lnTo>
                      <a:pt x="408" y="116"/>
                    </a:lnTo>
                    <a:lnTo>
                      <a:pt x="424" y="114"/>
                    </a:lnTo>
                    <a:lnTo>
                      <a:pt x="447" y="121"/>
                    </a:lnTo>
                    <a:lnTo>
                      <a:pt x="465" y="135"/>
                    </a:lnTo>
                    <a:lnTo>
                      <a:pt x="481" y="145"/>
                    </a:lnTo>
                    <a:lnTo>
                      <a:pt x="488" y="161"/>
                    </a:lnTo>
                    <a:lnTo>
                      <a:pt x="492" y="172"/>
                    </a:lnTo>
                    <a:lnTo>
                      <a:pt x="500" y="176"/>
                    </a:lnTo>
                    <a:lnTo>
                      <a:pt x="513" y="178"/>
                    </a:lnTo>
                    <a:lnTo>
                      <a:pt x="538" y="172"/>
                    </a:lnTo>
                    <a:lnTo>
                      <a:pt x="561" y="161"/>
                    </a:lnTo>
                    <a:lnTo>
                      <a:pt x="579" y="145"/>
                    </a:lnTo>
                    <a:lnTo>
                      <a:pt x="602" y="127"/>
                    </a:lnTo>
                    <a:lnTo>
                      <a:pt x="627" y="108"/>
                    </a:lnTo>
                    <a:lnTo>
                      <a:pt x="652" y="84"/>
                    </a:lnTo>
                    <a:lnTo>
                      <a:pt x="684" y="63"/>
                    </a:lnTo>
                    <a:lnTo>
                      <a:pt x="725" y="43"/>
                    </a:lnTo>
                    <a:lnTo>
                      <a:pt x="769" y="28"/>
                    </a:lnTo>
                    <a:close/>
                  </a:path>
                </a:pathLst>
              </a:custGeom>
              <a:solidFill>
                <a:srgbClr val="DDDDDD">
                  <a:alpha val="38039"/>
                </a:srgbClr>
              </a:solidFill>
              <a:ln w="9525">
                <a:noFill/>
              </a:ln>
            </p:spPr>
            <p:txBody>
              <a:bodyPr/>
              <a:p>
                <a:endParaRPr lang="zh-CN" altLang="en-US"/>
              </a:p>
            </p:txBody>
          </p:sp>
          <p:sp>
            <p:nvSpPr>
              <p:cNvPr id="13348" name="Freeform 32"/>
              <p:cNvSpPr/>
              <p:nvPr/>
            </p:nvSpPr>
            <p:spPr>
              <a:xfrm>
                <a:off x="1271" y="2048"/>
                <a:ext cx="192" cy="6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85" h="139">
                    <a:moveTo>
                      <a:pt x="41" y="11"/>
                    </a:moveTo>
                    <a:lnTo>
                      <a:pt x="61" y="4"/>
                    </a:lnTo>
                    <a:lnTo>
                      <a:pt x="82" y="0"/>
                    </a:lnTo>
                    <a:lnTo>
                      <a:pt x="107" y="0"/>
                    </a:lnTo>
                    <a:lnTo>
                      <a:pt x="130" y="0"/>
                    </a:lnTo>
                    <a:lnTo>
                      <a:pt x="155" y="2"/>
                    </a:lnTo>
                    <a:lnTo>
                      <a:pt x="173" y="4"/>
                    </a:lnTo>
                    <a:lnTo>
                      <a:pt x="189" y="11"/>
                    </a:lnTo>
                    <a:lnTo>
                      <a:pt x="205" y="15"/>
                    </a:lnTo>
                    <a:lnTo>
                      <a:pt x="214" y="19"/>
                    </a:lnTo>
                    <a:lnTo>
                      <a:pt x="226" y="29"/>
                    </a:lnTo>
                    <a:lnTo>
                      <a:pt x="237" y="33"/>
                    </a:lnTo>
                    <a:lnTo>
                      <a:pt x="253" y="37"/>
                    </a:lnTo>
                    <a:lnTo>
                      <a:pt x="266" y="45"/>
                    </a:lnTo>
                    <a:lnTo>
                      <a:pt x="283" y="49"/>
                    </a:lnTo>
                    <a:lnTo>
                      <a:pt x="299" y="51"/>
                    </a:lnTo>
                    <a:lnTo>
                      <a:pt x="319" y="51"/>
                    </a:lnTo>
                    <a:lnTo>
                      <a:pt x="347" y="56"/>
                    </a:lnTo>
                    <a:lnTo>
                      <a:pt x="369" y="74"/>
                    </a:lnTo>
                    <a:lnTo>
                      <a:pt x="381" y="97"/>
                    </a:lnTo>
                    <a:lnTo>
                      <a:pt x="385" y="103"/>
                    </a:lnTo>
                    <a:lnTo>
                      <a:pt x="381" y="103"/>
                    </a:lnTo>
                    <a:lnTo>
                      <a:pt x="376" y="105"/>
                    </a:lnTo>
                    <a:lnTo>
                      <a:pt x="360" y="107"/>
                    </a:lnTo>
                    <a:lnTo>
                      <a:pt x="347" y="115"/>
                    </a:lnTo>
                    <a:lnTo>
                      <a:pt x="328" y="117"/>
                    </a:lnTo>
                    <a:lnTo>
                      <a:pt x="307" y="117"/>
                    </a:lnTo>
                    <a:lnTo>
                      <a:pt x="287" y="119"/>
                    </a:lnTo>
                    <a:lnTo>
                      <a:pt x="271" y="117"/>
                    </a:lnTo>
                    <a:lnTo>
                      <a:pt x="253" y="115"/>
                    </a:lnTo>
                    <a:lnTo>
                      <a:pt x="230" y="117"/>
                    </a:lnTo>
                    <a:lnTo>
                      <a:pt x="209" y="119"/>
                    </a:lnTo>
                    <a:lnTo>
                      <a:pt x="185" y="123"/>
                    </a:lnTo>
                    <a:lnTo>
                      <a:pt x="164" y="129"/>
                    </a:lnTo>
                    <a:lnTo>
                      <a:pt x="152" y="133"/>
                    </a:lnTo>
                    <a:lnTo>
                      <a:pt x="139" y="137"/>
                    </a:lnTo>
                    <a:lnTo>
                      <a:pt x="136" y="137"/>
                    </a:lnTo>
                    <a:lnTo>
                      <a:pt x="118" y="139"/>
                    </a:lnTo>
                    <a:lnTo>
                      <a:pt x="86" y="139"/>
                    </a:lnTo>
                    <a:lnTo>
                      <a:pt x="48" y="139"/>
                    </a:lnTo>
                    <a:lnTo>
                      <a:pt x="32" y="129"/>
                    </a:lnTo>
                    <a:lnTo>
                      <a:pt x="38" y="111"/>
                    </a:lnTo>
                    <a:lnTo>
                      <a:pt x="57" y="90"/>
                    </a:lnTo>
                    <a:lnTo>
                      <a:pt x="70" y="74"/>
                    </a:lnTo>
                    <a:lnTo>
                      <a:pt x="79" y="70"/>
                    </a:lnTo>
                    <a:lnTo>
                      <a:pt x="0" y="35"/>
                    </a:lnTo>
                    <a:lnTo>
                      <a:pt x="7" y="31"/>
                    </a:lnTo>
                    <a:lnTo>
                      <a:pt x="16" y="21"/>
                    </a:lnTo>
                    <a:lnTo>
                      <a:pt x="41" y="11"/>
                    </a:lnTo>
                    <a:close/>
                  </a:path>
                </a:pathLst>
              </a:custGeom>
              <a:solidFill>
                <a:srgbClr val="DDDDDD">
                  <a:alpha val="38039"/>
                </a:srgbClr>
              </a:solidFill>
              <a:ln w="9525">
                <a:noFill/>
              </a:ln>
            </p:spPr>
            <p:txBody>
              <a:bodyPr/>
              <a:p>
                <a:endParaRPr lang="zh-CN" altLang="en-US"/>
              </a:p>
            </p:txBody>
          </p:sp>
          <p:sp>
            <p:nvSpPr>
              <p:cNvPr id="13349" name="Freeform 33"/>
              <p:cNvSpPr/>
              <p:nvPr/>
            </p:nvSpPr>
            <p:spPr>
              <a:xfrm>
                <a:off x="2424" y="2127"/>
                <a:ext cx="146" cy="5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97" h="104">
                    <a:moveTo>
                      <a:pt x="117" y="31"/>
                    </a:moveTo>
                    <a:lnTo>
                      <a:pt x="121" y="43"/>
                    </a:lnTo>
                    <a:lnTo>
                      <a:pt x="135" y="45"/>
                    </a:lnTo>
                    <a:lnTo>
                      <a:pt x="158" y="41"/>
                    </a:lnTo>
                    <a:lnTo>
                      <a:pt x="176" y="31"/>
                    </a:lnTo>
                    <a:lnTo>
                      <a:pt x="205" y="24"/>
                    </a:lnTo>
                    <a:lnTo>
                      <a:pt x="231" y="10"/>
                    </a:lnTo>
                    <a:lnTo>
                      <a:pt x="249" y="6"/>
                    </a:lnTo>
                    <a:lnTo>
                      <a:pt x="269" y="6"/>
                    </a:lnTo>
                    <a:lnTo>
                      <a:pt x="290" y="24"/>
                    </a:lnTo>
                    <a:lnTo>
                      <a:pt x="297" y="45"/>
                    </a:lnTo>
                    <a:lnTo>
                      <a:pt x="297" y="65"/>
                    </a:lnTo>
                    <a:lnTo>
                      <a:pt x="297" y="74"/>
                    </a:lnTo>
                    <a:lnTo>
                      <a:pt x="290" y="78"/>
                    </a:lnTo>
                    <a:lnTo>
                      <a:pt x="272" y="88"/>
                    </a:lnTo>
                    <a:lnTo>
                      <a:pt x="240" y="96"/>
                    </a:lnTo>
                    <a:lnTo>
                      <a:pt x="205" y="102"/>
                    </a:lnTo>
                    <a:lnTo>
                      <a:pt x="183" y="102"/>
                    </a:lnTo>
                    <a:lnTo>
                      <a:pt x="162" y="102"/>
                    </a:lnTo>
                    <a:lnTo>
                      <a:pt x="139" y="104"/>
                    </a:lnTo>
                    <a:lnTo>
                      <a:pt x="117" y="102"/>
                    </a:lnTo>
                    <a:lnTo>
                      <a:pt x="98" y="102"/>
                    </a:lnTo>
                    <a:lnTo>
                      <a:pt x="82" y="100"/>
                    </a:lnTo>
                    <a:lnTo>
                      <a:pt x="76" y="96"/>
                    </a:lnTo>
                    <a:lnTo>
                      <a:pt x="69" y="90"/>
                    </a:lnTo>
                    <a:lnTo>
                      <a:pt x="53" y="76"/>
                    </a:lnTo>
                    <a:lnTo>
                      <a:pt x="28" y="65"/>
                    </a:lnTo>
                    <a:lnTo>
                      <a:pt x="9" y="61"/>
                    </a:lnTo>
                    <a:lnTo>
                      <a:pt x="0" y="59"/>
                    </a:lnTo>
                    <a:lnTo>
                      <a:pt x="0" y="51"/>
                    </a:lnTo>
                    <a:lnTo>
                      <a:pt x="3" y="31"/>
                    </a:lnTo>
                    <a:lnTo>
                      <a:pt x="19" y="12"/>
                    </a:lnTo>
                    <a:lnTo>
                      <a:pt x="41" y="0"/>
                    </a:lnTo>
                    <a:lnTo>
                      <a:pt x="69" y="0"/>
                    </a:lnTo>
                    <a:lnTo>
                      <a:pt x="92" y="6"/>
                    </a:lnTo>
                    <a:lnTo>
                      <a:pt x="110" y="16"/>
                    </a:lnTo>
                    <a:lnTo>
                      <a:pt x="117" y="31"/>
                    </a:lnTo>
                    <a:close/>
                  </a:path>
                </a:pathLst>
              </a:custGeom>
              <a:solidFill>
                <a:srgbClr val="DDDDDD">
                  <a:alpha val="38039"/>
                </a:srgbClr>
              </a:solidFill>
              <a:ln w="9525">
                <a:noFill/>
              </a:ln>
            </p:spPr>
            <p:txBody>
              <a:bodyPr/>
              <a:p>
                <a:endParaRPr lang="zh-CN" altLang="en-US"/>
              </a:p>
            </p:txBody>
          </p:sp>
          <p:sp>
            <p:nvSpPr>
              <p:cNvPr id="13350" name="Freeform 34"/>
              <p:cNvSpPr/>
              <p:nvPr/>
            </p:nvSpPr>
            <p:spPr>
              <a:xfrm>
                <a:off x="2821" y="1937"/>
                <a:ext cx="2380" cy="439"/>
              </a:xfrm>
              <a:custGeom>
                <a:avLst/>
                <a:gdLst/>
                <a:ahLst/>
                <a:cxnLst>
                  <a:cxn ang="0">
                    <a:pos x="7" y="2"/>
                  </a:cxn>
                  <a:cxn ang="0">
                    <a:pos x="6" y="2"/>
                  </a:cxn>
                  <a:cxn ang="0">
                    <a:pos x="7" y="2"/>
                  </a:cxn>
                  <a:cxn ang="0">
                    <a:pos x="7" y="2"/>
                  </a:cxn>
                  <a:cxn ang="0">
                    <a:pos x="7" y="2"/>
                  </a:cxn>
                  <a:cxn ang="0">
                    <a:pos x="7" y="2"/>
                  </a:cxn>
                  <a:cxn ang="0">
                    <a:pos x="7" y="2"/>
                  </a:cxn>
                  <a:cxn ang="0">
                    <a:pos x="7" y="2"/>
                  </a:cxn>
                  <a:cxn ang="0">
                    <a:pos x="7" y="2"/>
                  </a:cxn>
                  <a:cxn ang="0">
                    <a:pos x="7" y="2"/>
                  </a:cxn>
                  <a:cxn ang="0">
                    <a:pos x="8" y="2"/>
                  </a:cxn>
                  <a:cxn ang="0">
                    <a:pos x="8" y="2"/>
                  </a:cxn>
                  <a:cxn ang="0">
                    <a:pos x="8" y="2"/>
                  </a:cxn>
                  <a:cxn ang="0">
                    <a:pos x="8" y="1"/>
                  </a:cxn>
                  <a:cxn ang="0">
                    <a:pos x="9" y="1"/>
                  </a:cxn>
                  <a:cxn ang="0">
                    <a:pos x="9" y="1"/>
                  </a:cxn>
                  <a:cxn ang="0">
                    <a:pos x="8" y="1"/>
                  </a:cxn>
                  <a:cxn ang="0">
                    <a:pos x="8" y="1"/>
                  </a:cxn>
                  <a:cxn ang="0">
                    <a:pos x="8" y="1"/>
                  </a:cxn>
                  <a:cxn ang="0">
                    <a:pos x="7" y="1"/>
                  </a:cxn>
                  <a:cxn ang="0">
                    <a:pos x="7" y="1"/>
                  </a:cxn>
                  <a:cxn ang="0">
                    <a:pos x="7" y="1"/>
                  </a:cxn>
                  <a:cxn ang="0">
                    <a:pos x="6" y="1"/>
                  </a:cxn>
                  <a:cxn ang="0">
                    <a:pos x="6" y="1"/>
                  </a:cxn>
                  <a:cxn ang="0">
                    <a:pos x="5" y="1"/>
                  </a:cxn>
                  <a:cxn ang="0">
                    <a:pos x="5" y="1"/>
                  </a:cxn>
                  <a:cxn ang="0">
                    <a:pos x="5" y="1"/>
                  </a:cxn>
                  <a:cxn ang="0">
                    <a:pos x="5" y="1"/>
                  </a:cxn>
                  <a:cxn ang="0">
                    <a:pos x="4" y="1"/>
                  </a:cxn>
                  <a:cxn ang="0">
                    <a:pos x="4" y="1"/>
                  </a:cxn>
                  <a:cxn ang="0">
                    <a:pos x="4" y="1"/>
                  </a:cxn>
                  <a:cxn ang="0">
                    <a:pos x="4" y="1"/>
                  </a:cxn>
                  <a:cxn ang="0">
                    <a:pos x="3" y="1"/>
                  </a:cxn>
                  <a:cxn ang="0">
                    <a:pos x="3" y="1"/>
                  </a:cxn>
                  <a:cxn ang="0">
                    <a:pos x="3" y="1"/>
                  </a:cxn>
                  <a:cxn ang="0">
                    <a:pos x="3" y="1"/>
                  </a:cxn>
                  <a:cxn ang="0">
                    <a:pos x="2" y="1"/>
                  </a:cxn>
                  <a:cxn ang="0">
                    <a:pos x="2" y="1"/>
                  </a:cxn>
                  <a:cxn ang="0">
                    <a:pos x="2" y="1"/>
                  </a:cxn>
                  <a:cxn ang="0">
                    <a:pos x="1" y="1"/>
                  </a:cxn>
                  <a:cxn ang="0">
                    <a:pos x="1" y="1"/>
                  </a:cxn>
                  <a:cxn ang="0">
                    <a:pos x="1" y="1"/>
                  </a:cxn>
                  <a:cxn ang="0">
                    <a:pos x="1" y="1"/>
                  </a:cxn>
                  <a:cxn ang="0">
                    <a:pos x="1" y="1"/>
                  </a:cxn>
                  <a:cxn ang="0">
                    <a:pos x="0" y="1"/>
                  </a:cxn>
                  <a:cxn ang="0">
                    <a:pos x="0" y="1"/>
                  </a:cxn>
                  <a:cxn ang="0">
                    <a:pos x="0" y="2"/>
                  </a:cxn>
                  <a:cxn ang="0">
                    <a:pos x="0" y="2"/>
                  </a:cxn>
                  <a:cxn ang="0">
                    <a:pos x="0" y="2"/>
                  </a:cxn>
                  <a:cxn ang="0">
                    <a:pos x="0" y="1"/>
                  </a:cxn>
                  <a:cxn ang="0">
                    <a:pos x="1" y="1"/>
                  </a:cxn>
                  <a:cxn ang="0">
                    <a:pos x="1" y="1"/>
                  </a:cxn>
                  <a:cxn ang="0">
                    <a:pos x="1" y="1"/>
                  </a:cxn>
                  <a:cxn ang="0">
                    <a:pos x="1" y="1"/>
                  </a:cxn>
                  <a:cxn ang="0">
                    <a:pos x="1" y="1"/>
                  </a:cxn>
                  <a:cxn ang="0">
                    <a:pos x="1" y="2"/>
                  </a:cxn>
                  <a:cxn ang="0">
                    <a:pos x="1" y="2"/>
                  </a:cxn>
                  <a:cxn ang="0">
                    <a:pos x="1" y="2"/>
                  </a:cxn>
                  <a:cxn ang="0">
                    <a:pos x="0" y="2"/>
                  </a:cxn>
                  <a:cxn ang="0">
                    <a:pos x="0" y="2"/>
                  </a:cxn>
                  <a:cxn ang="0">
                    <a:pos x="0" y="2"/>
                  </a:cxn>
                  <a:cxn ang="0">
                    <a:pos x="0" y="2"/>
                  </a:cxn>
                </a:cxnLst>
                <a:pathLst>
                  <a:path w="4768" h="876">
                    <a:moveTo>
                      <a:pt x="3524" y="876"/>
                    </a:moveTo>
                    <a:lnTo>
                      <a:pt x="3547" y="851"/>
                    </a:lnTo>
                    <a:lnTo>
                      <a:pt x="3568" y="815"/>
                    </a:lnTo>
                    <a:lnTo>
                      <a:pt x="3588" y="782"/>
                    </a:lnTo>
                    <a:lnTo>
                      <a:pt x="3600" y="763"/>
                    </a:lnTo>
                    <a:lnTo>
                      <a:pt x="3604" y="741"/>
                    </a:lnTo>
                    <a:lnTo>
                      <a:pt x="3593" y="718"/>
                    </a:lnTo>
                    <a:lnTo>
                      <a:pt x="3568" y="698"/>
                    </a:lnTo>
                    <a:lnTo>
                      <a:pt x="3524" y="688"/>
                    </a:lnTo>
                    <a:lnTo>
                      <a:pt x="3490" y="684"/>
                    </a:lnTo>
                    <a:lnTo>
                      <a:pt x="3483" y="669"/>
                    </a:lnTo>
                    <a:lnTo>
                      <a:pt x="3502" y="649"/>
                    </a:lnTo>
                    <a:lnTo>
                      <a:pt x="3536" y="624"/>
                    </a:lnTo>
                    <a:lnTo>
                      <a:pt x="3556" y="610"/>
                    </a:lnTo>
                    <a:lnTo>
                      <a:pt x="3581" y="598"/>
                    </a:lnTo>
                    <a:lnTo>
                      <a:pt x="3613" y="585"/>
                    </a:lnTo>
                    <a:lnTo>
                      <a:pt x="3641" y="571"/>
                    </a:lnTo>
                    <a:lnTo>
                      <a:pt x="3666" y="561"/>
                    </a:lnTo>
                    <a:lnTo>
                      <a:pt x="3691" y="553"/>
                    </a:lnTo>
                    <a:lnTo>
                      <a:pt x="3711" y="553"/>
                    </a:lnTo>
                    <a:lnTo>
                      <a:pt x="3716" y="557"/>
                    </a:lnTo>
                    <a:lnTo>
                      <a:pt x="3730" y="573"/>
                    </a:lnTo>
                    <a:lnTo>
                      <a:pt x="3745" y="588"/>
                    </a:lnTo>
                    <a:lnTo>
                      <a:pt x="3764" y="598"/>
                    </a:lnTo>
                    <a:lnTo>
                      <a:pt x="3784" y="590"/>
                    </a:lnTo>
                    <a:lnTo>
                      <a:pt x="3809" y="577"/>
                    </a:lnTo>
                    <a:lnTo>
                      <a:pt x="3841" y="567"/>
                    </a:lnTo>
                    <a:lnTo>
                      <a:pt x="3875" y="567"/>
                    </a:lnTo>
                    <a:lnTo>
                      <a:pt x="3887" y="577"/>
                    </a:lnTo>
                    <a:lnTo>
                      <a:pt x="3891" y="592"/>
                    </a:lnTo>
                    <a:lnTo>
                      <a:pt x="3903" y="606"/>
                    </a:lnTo>
                    <a:lnTo>
                      <a:pt x="3923" y="608"/>
                    </a:lnTo>
                    <a:lnTo>
                      <a:pt x="3948" y="598"/>
                    </a:lnTo>
                    <a:lnTo>
                      <a:pt x="3960" y="585"/>
                    </a:lnTo>
                    <a:lnTo>
                      <a:pt x="3980" y="569"/>
                    </a:lnTo>
                    <a:lnTo>
                      <a:pt x="3997" y="553"/>
                    </a:lnTo>
                    <a:lnTo>
                      <a:pt x="4021" y="540"/>
                    </a:lnTo>
                    <a:lnTo>
                      <a:pt x="4038" y="526"/>
                    </a:lnTo>
                    <a:lnTo>
                      <a:pt x="4054" y="520"/>
                    </a:lnTo>
                    <a:lnTo>
                      <a:pt x="4074" y="518"/>
                    </a:lnTo>
                    <a:lnTo>
                      <a:pt x="4090" y="524"/>
                    </a:lnTo>
                    <a:lnTo>
                      <a:pt x="4106" y="543"/>
                    </a:lnTo>
                    <a:lnTo>
                      <a:pt x="4106" y="557"/>
                    </a:lnTo>
                    <a:lnTo>
                      <a:pt x="4092" y="567"/>
                    </a:lnTo>
                    <a:lnTo>
                      <a:pt x="4070" y="585"/>
                    </a:lnTo>
                    <a:lnTo>
                      <a:pt x="4054" y="592"/>
                    </a:lnTo>
                    <a:lnTo>
                      <a:pt x="4038" y="604"/>
                    </a:lnTo>
                    <a:lnTo>
                      <a:pt x="4021" y="610"/>
                    </a:lnTo>
                    <a:lnTo>
                      <a:pt x="4001" y="620"/>
                    </a:lnTo>
                    <a:lnTo>
                      <a:pt x="3981" y="628"/>
                    </a:lnTo>
                    <a:lnTo>
                      <a:pt x="3969" y="637"/>
                    </a:lnTo>
                    <a:lnTo>
                      <a:pt x="3960" y="647"/>
                    </a:lnTo>
                    <a:lnTo>
                      <a:pt x="3964" y="657"/>
                    </a:lnTo>
                    <a:lnTo>
                      <a:pt x="3976" y="686"/>
                    </a:lnTo>
                    <a:lnTo>
                      <a:pt x="3981" y="723"/>
                    </a:lnTo>
                    <a:lnTo>
                      <a:pt x="3992" y="757"/>
                    </a:lnTo>
                    <a:lnTo>
                      <a:pt x="4010" y="774"/>
                    </a:lnTo>
                    <a:lnTo>
                      <a:pt x="4026" y="774"/>
                    </a:lnTo>
                    <a:lnTo>
                      <a:pt x="4046" y="770"/>
                    </a:lnTo>
                    <a:lnTo>
                      <a:pt x="4065" y="759"/>
                    </a:lnTo>
                    <a:lnTo>
                      <a:pt x="4083" y="751"/>
                    </a:lnTo>
                    <a:lnTo>
                      <a:pt x="4103" y="735"/>
                    </a:lnTo>
                    <a:lnTo>
                      <a:pt x="4119" y="721"/>
                    </a:lnTo>
                    <a:lnTo>
                      <a:pt x="4136" y="712"/>
                    </a:lnTo>
                    <a:lnTo>
                      <a:pt x="4147" y="702"/>
                    </a:lnTo>
                    <a:lnTo>
                      <a:pt x="4165" y="684"/>
                    </a:lnTo>
                    <a:lnTo>
                      <a:pt x="4184" y="659"/>
                    </a:lnTo>
                    <a:lnTo>
                      <a:pt x="4190" y="637"/>
                    </a:lnTo>
                    <a:lnTo>
                      <a:pt x="4193" y="618"/>
                    </a:lnTo>
                    <a:lnTo>
                      <a:pt x="4200" y="602"/>
                    </a:lnTo>
                    <a:lnTo>
                      <a:pt x="4216" y="586"/>
                    </a:lnTo>
                    <a:lnTo>
                      <a:pt x="4247" y="573"/>
                    </a:lnTo>
                    <a:lnTo>
                      <a:pt x="4291" y="565"/>
                    </a:lnTo>
                    <a:lnTo>
                      <a:pt x="4320" y="559"/>
                    </a:lnTo>
                    <a:lnTo>
                      <a:pt x="4355" y="553"/>
                    </a:lnTo>
                    <a:lnTo>
                      <a:pt x="4389" y="545"/>
                    </a:lnTo>
                    <a:lnTo>
                      <a:pt x="4425" y="540"/>
                    </a:lnTo>
                    <a:lnTo>
                      <a:pt x="4459" y="532"/>
                    </a:lnTo>
                    <a:lnTo>
                      <a:pt x="4487" y="524"/>
                    </a:lnTo>
                    <a:lnTo>
                      <a:pt x="4510" y="514"/>
                    </a:lnTo>
                    <a:lnTo>
                      <a:pt x="4523" y="504"/>
                    </a:lnTo>
                    <a:lnTo>
                      <a:pt x="4541" y="485"/>
                    </a:lnTo>
                    <a:lnTo>
                      <a:pt x="4565" y="461"/>
                    </a:lnTo>
                    <a:lnTo>
                      <a:pt x="4585" y="446"/>
                    </a:lnTo>
                    <a:lnTo>
                      <a:pt x="4598" y="440"/>
                    </a:lnTo>
                    <a:lnTo>
                      <a:pt x="4715" y="500"/>
                    </a:lnTo>
                    <a:lnTo>
                      <a:pt x="4727" y="469"/>
                    </a:lnTo>
                    <a:lnTo>
                      <a:pt x="4749" y="432"/>
                    </a:lnTo>
                    <a:lnTo>
                      <a:pt x="4768" y="393"/>
                    </a:lnTo>
                    <a:lnTo>
                      <a:pt x="4761" y="373"/>
                    </a:lnTo>
                    <a:lnTo>
                      <a:pt x="4747" y="369"/>
                    </a:lnTo>
                    <a:lnTo>
                      <a:pt x="4733" y="369"/>
                    </a:lnTo>
                    <a:lnTo>
                      <a:pt x="4711" y="369"/>
                    </a:lnTo>
                    <a:lnTo>
                      <a:pt x="4692" y="371"/>
                    </a:lnTo>
                    <a:lnTo>
                      <a:pt x="4674" y="373"/>
                    </a:lnTo>
                    <a:lnTo>
                      <a:pt x="4662" y="375"/>
                    </a:lnTo>
                    <a:lnTo>
                      <a:pt x="4649" y="377"/>
                    </a:lnTo>
                    <a:lnTo>
                      <a:pt x="4646" y="377"/>
                    </a:lnTo>
                    <a:lnTo>
                      <a:pt x="4633" y="377"/>
                    </a:lnTo>
                    <a:lnTo>
                      <a:pt x="4608" y="373"/>
                    </a:lnTo>
                    <a:lnTo>
                      <a:pt x="4576" y="364"/>
                    </a:lnTo>
                    <a:lnTo>
                      <a:pt x="4551" y="346"/>
                    </a:lnTo>
                    <a:lnTo>
                      <a:pt x="4535" y="336"/>
                    </a:lnTo>
                    <a:lnTo>
                      <a:pt x="4512" y="326"/>
                    </a:lnTo>
                    <a:lnTo>
                      <a:pt x="4487" y="317"/>
                    </a:lnTo>
                    <a:lnTo>
                      <a:pt x="4459" y="307"/>
                    </a:lnTo>
                    <a:lnTo>
                      <a:pt x="4434" y="303"/>
                    </a:lnTo>
                    <a:lnTo>
                      <a:pt x="4409" y="297"/>
                    </a:lnTo>
                    <a:lnTo>
                      <a:pt x="4386" y="297"/>
                    </a:lnTo>
                    <a:lnTo>
                      <a:pt x="4377" y="307"/>
                    </a:lnTo>
                    <a:lnTo>
                      <a:pt x="4364" y="317"/>
                    </a:lnTo>
                    <a:lnTo>
                      <a:pt x="4343" y="322"/>
                    </a:lnTo>
                    <a:lnTo>
                      <a:pt x="4314" y="326"/>
                    </a:lnTo>
                    <a:lnTo>
                      <a:pt x="4282" y="326"/>
                    </a:lnTo>
                    <a:lnTo>
                      <a:pt x="4241" y="326"/>
                    </a:lnTo>
                    <a:lnTo>
                      <a:pt x="4200" y="322"/>
                    </a:lnTo>
                    <a:lnTo>
                      <a:pt x="4159" y="317"/>
                    </a:lnTo>
                    <a:lnTo>
                      <a:pt x="4119" y="307"/>
                    </a:lnTo>
                    <a:lnTo>
                      <a:pt x="4074" y="293"/>
                    </a:lnTo>
                    <a:lnTo>
                      <a:pt x="4026" y="277"/>
                    </a:lnTo>
                    <a:lnTo>
                      <a:pt x="3976" y="260"/>
                    </a:lnTo>
                    <a:lnTo>
                      <a:pt x="3928" y="246"/>
                    </a:lnTo>
                    <a:lnTo>
                      <a:pt x="3878" y="229"/>
                    </a:lnTo>
                    <a:lnTo>
                      <a:pt x="3837" y="215"/>
                    </a:lnTo>
                    <a:lnTo>
                      <a:pt x="3796" y="209"/>
                    </a:lnTo>
                    <a:lnTo>
                      <a:pt x="3771" y="209"/>
                    </a:lnTo>
                    <a:lnTo>
                      <a:pt x="3755" y="209"/>
                    </a:lnTo>
                    <a:lnTo>
                      <a:pt x="3743" y="201"/>
                    </a:lnTo>
                    <a:lnTo>
                      <a:pt x="3732" y="193"/>
                    </a:lnTo>
                    <a:lnTo>
                      <a:pt x="3720" y="184"/>
                    </a:lnTo>
                    <a:lnTo>
                      <a:pt x="3711" y="176"/>
                    </a:lnTo>
                    <a:lnTo>
                      <a:pt x="3695" y="172"/>
                    </a:lnTo>
                    <a:lnTo>
                      <a:pt x="3675" y="170"/>
                    </a:lnTo>
                    <a:lnTo>
                      <a:pt x="3647" y="176"/>
                    </a:lnTo>
                    <a:lnTo>
                      <a:pt x="3616" y="187"/>
                    </a:lnTo>
                    <a:lnTo>
                      <a:pt x="3577" y="197"/>
                    </a:lnTo>
                    <a:lnTo>
                      <a:pt x="3543" y="211"/>
                    </a:lnTo>
                    <a:lnTo>
                      <a:pt x="3502" y="221"/>
                    </a:lnTo>
                    <a:lnTo>
                      <a:pt x="3462" y="229"/>
                    </a:lnTo>
                    <a:lnTo>
                      <a:pt x="3421" y="230"/>
                    </a:lnTo>
                    <a:lnTo>
                      <a:pt x="3372" y="229"/>
                    </a:lnTo>
                    <a:lnTo>
                      <a:pt x="3326" y="221"/>
                    </a:lnTo>
                    <a:lnTo>
                      <a:pt x="3275" y="209"/>
                    </a:lnTo>
                    <a:lnTo>
                      <a:pt x="3221" y="195"/>
                    </a:lnTo>
                    <a:lnTo>
                      <a:pt x="3168" y="187"/>
                    </a:lnTo>
                    <a:lnTo>
                      <a:pt x="3120" y="176"/>
                    </a:lnTo>
                    <a:lnTo>
                      <a:pt x="3070" y="170"/>
                    </a:lnTo>
                    <a:lnTo>
                      <a:pt x="3025" y="162"/>
                    </a:lnTo>
                    <a:lnTo>
                      <a:pt x="2991" y="162"/>
                    </a:lnTo>
                    <a:lnTo>
                      <a:pt x="2956" y="170"/>
                    </a:lnTo>
                    <a:lnTo>
                      <a:pt x="2927" y="176"/>
                    </a:lnTo>
                    <a:lnTo>
                      <a:pt x="2894" y="180"/>
                    </a:lnTo>
                    <a:lnTo>
                      <a:pt x="2858" y="187"/>
                    </a:lnTo>
                    <a:lnTo>
                      <a:pt x="2824" y="189"/>
                    </a:lnTo>
                    <a:lnTo>
                      <a:pt x="2788" y="193"/>
                    </a:lnTo>
                    <a:lnTo>
                      <a:pt x="2764" y="193"/>
                    </a:lnTo>
                    <a:lnTo>
                      <a:pt x="2751" y="195"/>
                    </a:lnTo>
                    <a:lnTo>
                      <a:pt x="2740" y="195"/>
                    </a:lnTo>
                    <a:lnTo>
                      <a:pt x="2772" y="174"/>
                    </a:lnTo>
                    <a:lnTo>
                      <a:pt x="2780" y="148"/>
                    </a:lnTo>
                    <a:lnTo>
                      <a:pt x="2776" y="131"/>
                    </a:lnTo>
                    <a:lnTo>
                      <a:pt x="2772" y="123"/>
                    </a:lnTo>
                    <a:lnTo>
                      <a:pt x="2854" y="103"/>
                    </a:lnTo>
                    <a:lnTo>
                      <a:pt x="2821" y="86"/>
                    </a:lnTo>
                    <a:lnTo>
                      <a:pt x="2785" y="70"/>
                    </a:lnTo>
                    <a:lnTo>
                      <a:pt x="2755" y="47"/>
                    </a:lnTo>
                    <a:lnTo>
                      <a:pt x="2726" y="31"/>
                    </a:lnTo>
                    <a:lnTo>
                      <a:pt x="2694" y="15"/>
                    </a:lnTo>
                    <a:lnTo>
                      <a:pt x="2669" y="6"/>
                    </a:lnTo>
                    <a:lnTo>
                      <a:pt x="2642" y="0"/>
                    </a:lnTo>
                    <a:lnTo>
                      <a:pt x="2625" y="4"/>
                    </a:lnTo>
                    <a:lnTo>
                      <a:pt x="2609" y="11"/>
                    </a:lnTo>
                    <a:lnTo>
                      <a:pt x="2589" y="21"/>
                    </a:lnTo>
                    <a:lnTo>
                      <a:pt x="2571" y="31"/>
                    </a:lnTo>
                    <a:lnTo>
                      <a:pt x="2559" y="43"/>
                    </a:lnTo>
                    <a:lnTo>
                      <a:pt x="2539" y="54"/>
                    </a:lnTo>
                    <a:lnTo>
                      <a:pt x="2523" y="60"/>
                    </a:lnTo>
                    <a:lnTo>
                      <a:pt x="2504" y="72"/>
                    </a:lnTo>
                    <a:lnTo>
                      <a:pt x="2491" y="76"/>
                    </a:lnTo>
                    <a:lnTo>
                      <a:pt x="2470" y="74"/>
                    </a:lnTo>
                    <a:lnTo>
                      <a:pt x="2447" y="60"/>
                    </a:lnTo>
                    <a:lnTo>
                      <a:pt x="2422" y="51"/>
                    </a:lnTo>
                    <a:lnTo>
                      <a:pt x="2384" y="56"/>
                    </a:lnTo>
                    <a:lnTo>
                      <a:pt x="2365" y="64"/>
                    </a:lnTo>
                    <a:lnTo>
                      <a:pt x="2336" y="78"/>
                    </a:lnTo>
                    <a:lnTo>
                      <a:pt x="2311" y="90"/>
                    </a:lnTo>
                    <a:lnTo>
                      <a:pt x="2286" y="101"/>
                    </a:lnTo>
                    <a:lnTo>
                      <a:pt x="2258" y="111"/>
                    </a:lnTo>
                    <a:lnTo>
                      <a:pt x="2233" y="119"/>
                    </a:lnTo>
                    <a:lnTo>
                      <a:pt x="2204" y="125"/>
                    </a:lnTo>
                    <a:lnTo>
                      <a:pt x="2176" y="129"/>
                    </a:lnTo>
                    <a:lnTo>
                      <a:pt x="2151" y="133"/>
                    </a:lnTo>
                    <a:lnTo>
                      <a:pt x="2128" y="144"/>
                    </a:lnTo>
                    <a:lnTo>
                      <a:pt x="2110" y="160"/>
                    </a:lnTo>
                    <a:lnTo>
                      <a:pt x="2090" y="176"/>
                    </a:lnTo>
                    <a:lnTo>
                      <a:pt x="2074" y="195"/>
                    </a:lnTo>
                    <a:lnTo>
                      <a:pt x="2058" y="213"/>
                    </a:lnTo>
                    <a:lnTo>
                      <a:pt x="2042" y="229"/>
                    </a:lnTo>
                    <a:lnTo>
                      <a:pt x="2021" y="240"/>
                    </a:lnTo>
                    <a:lnTo>
                      <a:pt x="2012" y="244"/>
                    </a:lnTo>
                    <a:lnTo>
                      <a:pt x="1993" y="246"/>
                    </a:lnTo>
                    <a:lnTo>
                      <a:pt x="1973" y="244"/>
                    </a:lnTo>
                    <a:lnTo>
                      <a:pt x="1955" y="240"/>
                    </a:lnTo>
                    <a:lnTo>
                      <a:pt x="1936" y="238"/>
                    </a:lnTo>
                    <a:lnTo>
                      <a:pt x="1914" y="234"/>
                    </a:lnTo>
                    <a:lnTo>
                      <a:pt x="1891" y="230"/>
                    </a:lnTo>
                    <a:lnTo>
                      <a:pt x="1870" y="229"/>
                    </a:lnTo>
                    <a:lnTo>
                      <a:pt x="1845" y="227"/>
                    </a:lnTo>
                    <a:lnTo>
                      <a:pt x="1816" y="229"/>
                    </a:lnTo>
                    <a:lnTo>
                      <a:pt x="1781" y="230"/>
                    </a:lnTo>
                    <a:lnTo>
                      <a:pt x="1750" y="236"/>
                    </a:lnTo>
                    <a:lnTo>
                      <a:pt x="1722" y="246"/>
                    </a:lnTo>
                    <a:lnTo>
                      <a:pt x="1695" y="256"/>
                    </a:lnTo>
                    <a:lnTo>
                      <a:pt x="1677" y="268"/>
                    </a:lnTo>
                    <a:lnTo>
                      <a:pt x="1667" y="279"/>
                    </a:lnTo>
                    <a:lnTo>
                      <a:pt x="1661" y="293"/>
                    </a:lnTo>
                    <a:lnTo>
                      <a:pt x="1642" y="307"/>
                    </a:lnTo>
                    <a:lnTo>
                      <a:pt x="1617" y="317"/>
                    </a:lnTo>
                    <a:lnTo>
                      <a:pt x="1592" y="322"/>
                    </a:lnTo>
                    <a:lnTo>
                      <a:pt x="1563" y="328"/>
                    </a:lnTo>
                    <a:lnTo>
                      <a:pt x="1535" y="330"/>
                    </a:lnTo>
                    <a:lnTo>
                      <a:pt x="1510" y="334"/>
                    </a:lnTo>
                    <a:lnTo>
                      <a:pt x="1487" y="334"/>
                    </a:lnTo>
                    <a:lnTo>
                      <a:pt x="1462" y="334"/>
                    </a:lnTo>
                    <a:lnTo>
                      <a:pt x="1433" y="330"/>
                    </a:lnTo>
                    <a:lnTo>
                      <a:pt x="1396" y="328"/>
                    </a:lnTo>
                    <a:lnTo>
                      <a:pt x="1360" y="326"/>
                    </a:lnTo>
                    <a:lnTo>
                      <a:pt x="1323" y="326"/>
                    </a:lnTo>
                    <a:lnTo>
                      <a:pt x="1295" y="328"/>
                    </a:lnTo>
                    <a:lnTo>
                      <a:pt x="1270" y="334"/>
                    </a:lnTo>
                    <a:lnTo>
                      <a:pt x="1254" y="342"/>
                    </a:lnTo>
                    <a:lnTo>
                      <a:pt x="1232" y="364"/>
                    </a:lnTo>
                    <a:lnTo>
                      <a:pt x="1206" y="387"/>
                    </a:lnTo>
                    <a:lnTo>
                      <a:pt x="1181" y="407"/>
                    </a:lnTo>
                    <a:lnTo>
                      <a:pt x="1172" y="412"/>
                    </a:lnTo>
                    <a:lnTo>
                      <a:pt x="1065" y="407"/>
                    </a:lnTo>
                    <a:lnTo>
                      <a:pt x="1058" y="408"/>
                    </a:lnTo>
                    <a:lnTo>
                      <a:pt x="1042" y="410"/>
                    </a:lnTo>
                    <a:lnTo>
                      <a:pt x="1026" y="416"/>
                    </a:lnTo>
                    <a:lnTo>
                      <a:pt x="1004" y="420"/>
                    </a:lnTo>
                    <a:lnTo>
                      <a:pt x="985" y="422"/>
                    </a:lnTo>
                    <a:lnTo>
                      <a:pt x="969" y="424"/>
                    </a:lnTo>
                    <a:lnTo>
                      <a:pt x="967" y="422"/>
                    </a:lnTo>
                    <a:lnTo>
                      <a:pt x="979" y="412"/>
                    </a:lnTo>
                    <a:lnTo>
                      <a:pt x="995" y="389"/>
                    </a:lnTo>
                    <a:lnTo>
                      <a:pt x="992" y="358"/>
                    </a:lnTo>
                    <a:lnTo>
                      <a:pt x="967" y="334"/>
                    </a:lnTo>
                    <a:lnTo>
                      <a:pt x="938" y="326"/>
                    </a:lnTo>
                    <a:lnTo>
                      <a:pt x="919" y="328"/>
                    </a:lnTo>
                    <a:lnTo>
                      <a:pt x="894" y="330"/>
                    </a:lnTo>
                    <a:lnTo>
                      <a:pt x="869" y="334"/>
                    </a:lnTo>
                    <a:lnTo>
                      <a:pt x="841" y="334"/>
                    </a:lnTo>
                    <a:lnTo>
                      <a:pt x="812" y="330"/>
                    </a:lnTo>
                    <a:lnTo>
                      <a:pt x="789" y="328"/>
                    </a:lnTo>
                    <a:lnTo>
                      <a:pt x="775" y="322"/>
                    </a:lnTo>
                    <a:lnTo>
                      <a:pt x="768" y="313"/>
                    </a:lnTo>
                    <a:lnTo>
                      <a:pt x="759" y="287"/>
                    </a:lnTo>
                    <a:lnTo>
                      <a:pt x="743" y="248"/>
                    </a:lnTo>
                    <a:lnTo>
                      <a:pt x="711" y="215"/>
                    </a:lnTo>
                    <a:lnTo>
                      <a:pt x="679" y="195"/>
                    </a:lnTo>
                    <a:lnTo>
                      <a:pt x="657" y="193"/>
                    </a:lnTo>
                    <a:lnTo>
                      <a:pt x="632" y="197"/>
                    </a:lnTo>
                    <a:lnTo>
                      <a:pt x="604" y="209"/>
                    </a:lnTo>
                    <a:lnTo>
                      <a:pt x="568" y="221"/>
                    </a:lnTo>
                    <a:lnTo>
                      <a:pt x="536" y="236"/>
                    </a:lnTo>
                    <a:lnTo>
                      <a:pt x="502" y="254"/>
                    </a:lnTo>
                    <a:lnTo>
                      <a:pt x="467" y="272"/>
                    </a:lnTo>
                    <a:lnTo>
                      <a:pt x="440" y="287"/>
                    </a:lnTo>
                    <a:lnTo>
                      <a:pt x="408" y="305"/>
                    </a:lnTo>
                    <a:lnTo>
                      <a:pt x="372" y="324"/>
                    </a:lnTo>
                    <a:lnTo>
                      <a:pt x="338" y="346"/>
                    </a:lnTo>
                    <a:lnTo>
                      <a:pt x="299" y="369"/>
                    </a:lnTo>
                    <a:lnTo>
                      <a:pt x="265" y="391"/>
                    </a:lnTo>
                    <a:lnTo>
                      <a:pt x="230" y="408"/>
                    </a:lnTo>
                    <a:lnTo>
                      <a:pt x="203" y="426"/>
                    </a:lnTo>
                    <a:lnTo>
                      <a:pt x="180" y="440"/>
                    </a:lnTo>
                    <a:lnTo>
                      <a:pt x="151" y="461"/>
                    </a:lnTo>
                    <a:lnTo>
                      <a:pt x="132" y="485"/>
                    </a:lnTo>
                    <a:lnTo>
                      <a:pt x="130" y="510"/>
                    </a:lnTo>
                    <a:lnTo>
                      <a:pt x="146" y="540"/>
                    </a:lnTo>
                    <a:lnTo>
                      <a:pt x="167" y="571"/>
                    </a:lnTo>
                    <a:lnTo>
                      <a:pt x="189" y="606"/>
                    </a:lnTo>
                    <a:lnTo>
                      <a:pt x="208" y="635"/>
                    </a:lnTo>
                    <a:lnTo>
                      <a:pt x="240" y="643"/>
                    </a:lnTo>
                    <a:lnTo>
                      <a:pt x="257" y="643"/>
                    </a:lnTo>
                    <a:lnTo>
                      <a:pt x="278" y="641"/>
                    </a:lnTo>
                    <a:lnTo>
                      <a:pt x="299" y="639"/>
                    </a:lnTo>
                    <a:lnTo>
                      <a:pt x="322" y="635"/>
                    </a:lnTo>
                    <a:lnTo>
                      <a:pt x="344" y="626"/>
                    </a:lnTo>
                    <a:lnTo>
                      <a:pt x="367" y="622"/>
                    </a:lnTo>
                    <a:lnTo>
                      <a:pt x="383" y="616"/>
                    </a:lnTo>
                    <a:lnTo>
                      <a:pt x="392" y="604"/>
                    </a:lnTo>
                    <a:lnTo>
                      <a:pt x="411" y="585"/>
                    </a:lnTo>
                    <a:lnTo>
                      <a:pt x="436" y="565"/>
                    </a:lnTo>
                    <a:lnTo>
                      <a:pt x="449" y="543"/>
                    </a:lnTo>
                    <a:lnTo>
                      <a:pt x="449" y="520"/>
                    </a:lnTo>
                    <a:lnTo>
                      <a:pt x="436" y="491"/>
                    </a:lnTo>
                    <a:lnTo>
                      <a:pt x="429" y="467"/>
                    </a:lnTo>
                    <a:lnTo>
                      <a:pt x="433" y="446"/>
                    </a:lnTo>
                    <a:lnTo>
                      <a:pt x="449" y="426"/>
                    </a:lnTo>
                    <a:lnTo>
                      <a:pt x="467" y="416"/>
                    </a:lnTo>
                    <a:lnTo>
                      <a:pt x="486" y="407"/>
                    </a:lnTo>
                    <a:lnTo>
                      <a:pt x="509" y="395"/>
                    </a:lnTo>
                    <a:lnTo>
                      <a:pt x="527" y="387"/>
                    </a:lnTo>
                    <a:lnTo>
                      <a:pt x="543" y="377"/>
                    </a:lnTo>
                    <a:lnTo>
                      <a:pt x="559" y="371"/>
                    </a:lnTo>
                    <a:lnTo>
                      <a:pt x="568" y="369"/>
                    </a:lnTo>
                    <a:lnTo>
                      <a:pt x="575" y="367"/>
                    </a:lnTo>
                    <a:lnTo>
                      <a:pt x="579" y="367"/>
                    </a:lnTo>
                    <a:lnTo>
                      <a:pt x="588" y="369"/>
                    </a:lnTo>
                    <a:lnTo>
                      <a:pt x="600" y="377"/>
                    </a:lnTo>
                    <a:lnTo>
                      <a:pt x="604" y="393"/>
                    </a:lnTo>
                    <a:lnTo>
                      <a:pt x="600" y="407"/>
                    </a:lnTo>
                    <a:lnTo>
                      <a:pt x="584" y="410"/>
                    </a:lnTo>
                    <a:lnTo>
                      <a:pt x="563" y="420"/>
                    </a:lnTo>
                    <a:lnTo>
                      <a:pt x="536" y="432"/>
                    </a:lnTo>
                    <a:lnTo>
                      <a:pt x="515" y="455"/>
                    </a:lnTo>
                    <a:lnTo>
                      <a:pt x="515" y="487"/>
                    </a:lnTo>
                    <a:lnTo>
                      <a:pt x="534" y="510"/>
                    </a:lnTo>
                    <a:lnTo>
                      <a:pt x="575" y="520"/>
                    </a:lnTo>
                    <a:lnTo>
                      <a:pt x="604" y="514"/>
                    </a:lnTo>
                    <a:lnTo>
                      <a:pt x="632" y="506"/>
                    </a:lnTo>
                    <a:lnTo>
                      <a:pt x="661" y="500"/>
                    </a:lnTo>
                    <a:lnTo>
                      <a:pt x="691" y="491"/>
                    </a:lnTo>
                    <a:lnTo>
                      <a:pt x="719" y="483"/>
                    </a:lnTo>
                    <a:lnTo>
                      <a:pt x="746" y="475"/>
                    </a:lnTo>
                    <a:lnTo>
                      <a:pt x="764" y="471"/>
                    </a:lnTo>
                    <a:lnTo>
                      <a:pt x="776" y="471"/>
                    </a:lnTo>
                    <a:lnTo>
                      <a:pt x="800" y="485"/>
                    </a:lnTo>
                    <a:lnTo>
                      <a:pt x="821" y="506"/>
                    </a:lnTo>
                    <a:lnTo>
                      <a:pt x="841" y="528"/>
                    </a:lnTo>
                    <a:lnTo>
                      <a:pt x="853" y="543"/>
                    </a:lnTo>
                    <a:lnTo>
                      <a:pt x="830" y="545"/>
                    </a:lnTo>
                    <a:lnTo>
                      <a:pt x="812" y="549"/>
                    </a:lnTo>
                    <a:lnTo>
                      <a:pt x="792" y="557"/>
                    </a:lnTo>
                    <a:lnTo>
                      <a:pt x="775" y="565"/>
                    </a:lnTo>
                    <a:lnTo>
                      <a:pt x="759" y="571"/>
                    </a:lnTo>
                    <a:lnTo>
                      <a:pt x="748" y="577"/>
                    </a:lnTo>
                    <a:lnTo>
                      <a:pt x="743" y="583"/>
                    </a:lnTo>
                    <a:lnTo>
                      <a:pt x="735" y="585"/>
                    </a:lnTo>
                    <a:lnTo>
                      <a:pt x="730" y="585"/>
                    </a:lnTo>
                    <a:lnTo>
                      <a:pt x="711" y="583"/>
                    </a:lnTo>
                    <a:lnTo>
                      <a:pt x="682" y="579"/>
                    </a:lnTo>
                    <a:lnTo>
                      <a:pt x="654" y="577"/>
                    </a:lnTo>
                    <a:lnTo>
                      <a:pt x="622" y="577"/>
                    </a:lnTo>
                    <a:lnTo>
                      <a:pt x="591" y="579"/>
                    </a:lnTo>
                    <a:lnTo>
                      <a:pt x="575" y="585"/>
                    </a:lnTo>
                    <a:lnTo>
                      <a:pt x="565" y="590"/>
                    </a:lnTo>
                    <a:lnTo>
                      <a:pt x="559" y="620"/>
                    </a:lnTo>
                    <a:lnTo>
                      <a:pt x="543" y="651"/>
                    </a:lnTo>
                    <a:lnTo>
                      <a:pt x="511" y="680"/>
                    </a:lnTo>
                    <a:lnTo>
                      <a:pt x="467" y="684"/>
                    </a:lnTo>
                    <a:lnTo>
                      <a:pt x="440" y="680"/>
                    </a:lnTo>
                    <a:lnTo>
                      <a:pt x="397" y="676"/>
                    </a:lnTo>
                    <a:lnTo>
                      <a:pt x="356" y="680"/>
                    </a:lnTo>
                    <a:lnTo>
                      <a:pt x="310" y="682"/>
                    </a:lnTo>
                    <a:lnTo>
                      <a:pt x="265" y="686"/>
                    </a:lnTo>
                    <a:lnTo>
                      <a:pt x="221" y="698"/>
                    </a:lnTo>
                    <a:lnTo>
                      <a:pt x="189" y="712"/>
                    </a:lnTo>
                    <a:lnTo>
                      <a:pt x="160" y="731"/>
                    </a:lnTo>
                    <a:lnTo>
                      <a:pt x="146" y="747"/>
                    </a:lnTo>
                    <a:lnTo>
                      <a:pt x="127" y="763"/>
                    </a:lnTo>
                    <a:lnTo>
                      <a:pt x="111" y="774"/>
                    </a:lnTo>
                    <a:lnTo>
                      <a:pt x="94" y="786"/>
                    </a:lnTo>
                    <a:lnTo>
                      <a:pt x="78" y="798"/>
                    </a:lnTo>
                    <a:lnTo>
                      <a:pt x="62" y="806"/>
                    </a:lnTo>
                    <a:lnTo>
                      <a:pt x="50" y="817"/>
                    </a:lnTo>
                    <a:lnTo>
                      <a:pt x="38" y="831"/>
                    </a:lnTo>
                    <a:lnTo>
                      <a:pt x="29" y="841"/>
                    </a:lnTo>
                    <a:lnTo>
                      <a:pt x="16" y="853"/>
                    </a:lnTo>
                    <a:lnTo>
                      <a:pt x="7" y="864"/>
                    </a:lnTo>
                    <a:lnTo>
                      <a:pt x="0" y="876"/>
                    </a:lnTo>
                    <a:lnTo>
                      <a:pt x="3524" y="876"/>
                    </a:lnTo>
                    <a:close/>
                  </a:path>
                </a:pathLst>
              </a:custGeom>
              <a:solidFill>
                <a:srgbClr val="DDDDDD">
                  <a:alpha val="38039"/>
                </a:srgbClr>
              </a:solidFill>
              <a:ln w="9525">
                <a:noFill/>
              </a:ln>
            </p:spPr>
            <p:txBody>
              <a:bodyPr/>
              <a:p>
                <a:endParaRPr lang="zh-CN" altLang="en-US"/>
              </a:p>
            </p:txBody>
          </p:sp>
          <p:sp>
            <p:nvSpPr>
              <p:cNvPr id="13351" name="Freeform 35"/>
              <p:cNvSpPr/>
              <p:nvPr/>
            </p:nvSpPr>
            <p:spPr>
              <a:xfrm>
                <a:off x="2706" y="2375"/>
                <a:ext cx="1874" cy="437"/>
              </a:xfrm>
              <a:custGeom>
                <a:avLst/>
                <a:gdLst/>
                <a:ahLst/>
                <a:cxnLst>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1" y="1"/>
                  </a:cxn>
                  <a:cxn ang="0">
                    <a:pos x="1" y="1"/>
                  </a:cxn>
                  <a:cxn ang="0">
                    <a:pos x="1" y="1"/>
                  </a:cxn>
                  <a:cxn ang="0">
                    <a:pos x="1" y="1"/>
                  </a:cxn>
                  <a:cxn ang="0">
                    <a:pos x="2" y="1"/>
                  </a:cxn>
                  <a:cxn ang="0">
                    <a:pos x="2" y="2"/>
                  </a:cxn>
                  <a:cxn ang="0">
                    <a:pos x="2" y="2"/>
                  </a:cxn>
                  <a:cxn ang="0">
                    <a:pos x="2" y="2"/>
                  </a:cxn>
                  <a:cxn ang="0">
                    <a:pos x="2" y="2"/>
                  </a:cxn>
                  <a:cxn ang="0">
                    <a:pos x="2" y="2"/>
                  </a:cxn>
                  <a:cxn ang="0">
                    <a:pos x="3" y="2"/>
                  </a:cxn>
                  <a:cxn ang="0">
                    <a:pos x="3" y="2"/>
                  </a:cxn>
                  <a:cxn ang="0">
                    <a:pos x="2" y="1"/>
                  </a:cxn>
                  <a:cxn ang="0">
                    <a:pos x="2" y="1"/>
                  </a:cxn>
                  <a:cxn ang="0">
                    <a:pos x="2" y="1"/>
                  </a:cxn>
                  <a:cxn ang="0">
                    <a:pos x="3" y="1"/>
                  </a:cxn>
                  <a:cxn ang="0">
                    <a:pos x="3" y="1"/>
                  </a:cxn>
                  <a:cxn ang="0">
                    <a:pos x="3" y="1"/>
                  </a:cxn>
                  <a:cxn ang="0">
                    <a:pos x="3" y="2"/>
                  </a:cxn>
                  <a:cxn ang="0">
                    <a:pos x="3" y="2"/>
                  </a:cxn>
                  <a:cxn ang="0">
                    <a:pos x="4" y="2"/>
                  </a:cxn>
                  <a:cxn ang="0">
                    <a:pos x="4" y="2"/>
                  </a:cxn>
                  <a:cxn ang="0">
                    <a:pos x="4" y="2"/>
                  </a:cxn>
                  <a:cxn ang="0">
                    <a:pos x="4" y="2"/>
                  </a:cxn>
                  <a:cxn ang="0">
                    <a:pos x="4" y="2"/>
                  </a:cxn>
                  <a:cxn ang="0">
                    <a:pos x="4" y="2"/>
                  </a:cxn>
                  <a:cxn ang="0">
                    <a:pos x="5" y="2"/>
                  </a:cxn>
                  <a:cxn ang="0">
                    <a:pos x="5" y="2"/>
                  </a:cxn>
                  <a:cxn ang="0">
                    <a:pos x="5" y="2"/>
                  </a:cxn>
                  <a:cxn ang="0">
                    <a:pos x="5" y="2"/>
                  </a:cxn>
                  <a:cxn ang="0">
                    <a:pos x="5" y="2"/>
                  </a:cxn>
                  <a:cxn ang="0">
                    <a:pos x="5" y="2"/>
                  </a:cxn>
                  <a:cxn ang="0">
                    <a:pos x="5" y="2"/>
                  </a:cxn>
                  <a:cxn ang="0">
                    <a:pos x="5" y="2"/>
                  </a:cxn>
                  <a:cxn ang="0">
                    <a:pos x="6" y="2"/>
                  </a:cxn>
                  <a:cxn ang="0">
                    <a:pos x="6" y="1"/>
                  </a:cxn>
                  <a:cxn ang="0">
                    <a:pos x="6" y="1"/>
                  </a:cxn>
                  <a:cxn ang="0">
                    <a:pos x="6" y="1"/>
                  </a:cxn>
                  <a:cxn ang="0">
                    <a:pos x="6" y="1"/>
                  </a:cxn>
                  <a:cxn ang="0">
                    <a:pos x="6" y="1"/>
                  </a:cxn>
                  <a:cxn ang="0">
                    <a:pos x="6" y="1"/>
                  </a:cxn>
                  <a:cxn ang="0">
                    <a:pos x="7" y="1"/>
                  </a:cxn>
                  <a:cxn ang="0">
                    <a:pos x="7" y="1"/>
                  </a:cxn>
                </a:cxnLst>
                <a:pathLst>
                  <a:path w="3764" h="874">
                    <a:moveTo>
                      <a:pt x="240" y="0"/>
                    </a:moveTo>
                    <a:lnTo>
                      <a:pt x="227" y="16"/>
                    </a:lnTo>
                    <a:lnTo>
                      <a:pt x="217" y="27"/>
                    </a:lnTo>
                    <a:lnTo>
                      <a:pt x="208" y="39"/>
                    </a:lnTo>
                    <a:lnTo>
                      <a:pt x="203" y="43"/>
                    </a:lnTo>
                    <a:lnTo>
                      <a:pt x="183" y="53"/>
                    </a:lnTo>
                    <a:lnTo>
                      <a:pt x="160" y="53"/>
                    </a:lnTo>
                    <a:lnTo>
                      <a:pt x="135" y="53"/>
                    </a:lnTo>
                    <a:lnTo>
                      <a:pt x="110" y="45"/>
                    </a:lnTo>
                    <a:lnTo>
                      <a:pt x="85" y="41"/>
                    </a:lnTo>
                    <a:lnTo>
                      <a:pt x="62" y="37"/>
                    </a:lnTo>
                    <a:lnTo>
                      <a:pt x="49" y="33"/>
                    </a:lnTo>
                    <a:lnTo>
                      <a:pt x="48" y="31"/>
                    </a:lnTo>
                    <a:lnTo>
                      <a:pt x="37" y="37"/>
                    </a:lnTo>
                    <a:lnTo>
                      <a:pt x="24" y="53"/>
                    </a:lnTo>
                    <a:lnTo>
                      <a:pt x="7" y="72"/>
                    </a:lnTo>
                    <a:lnTo>
                      <a:pt x="0" y="92"/>
                    </a:lnTo>
                    <a:lnTo>
                      <a:pt x="7" y="115"/>
                    </a:lnTo>
                    <a:lnTo>
                      <a:pt x="19" y="149"/>
                    </a:lnTo>
                    <a:lnTo>
                      <a:pt x="37" y="178"/>
                    </a:lnTo>
                    <a:lnTo>
                      <a:pt x="57" y="196"/>
                    </a:lnTo>
                    <a:lnTo>
                      <a:pt x="65" y="201"/>
                    </a:lnTo>
                    <a:lnTo>
                      <a:pt x="78" y="207"/>
                    </a:lnTo>
                    <a:lnTo>
                      <a:pt x="97" y="209"/>
                    </a:lnTo>
                    <a:lnTo>
                      <a:pt x="113" y="211"/>
                    </a:lnTo>
                    <a:lnTo>
                      <a:pt x="135" y="209"/>
                    </a:lnTo>
                    <a:lnTo>
                      <a:pt x="154" y="207"/>
                    </a:lnTo>
                    <a:lnTo>
                      <a:pt x="174" y="198"/>
                    </a:lnTo>
                    <a:lnTo>
                      <a:pt x="192" y="190"/>
                    </a:lnTo>
                    <a:lnTo>
                      <a:pt x="204" y="174"/>
                    </a:lnTo>
                    <a:lnTo>
                      <a:pt x="227" y="156"/>
                    </a:lnTo>
                    <a:lnTo>
                      <a:pt x="249" y="135"/>
                    </a:lnTo>
                    <a:lnTo>
                      <a:pt x="274" y="111"/>
                    </a:lnTo>
                    <a:lnTo>
                      <a:pt x="299" y="92"/>
                    </a:lnTo>
                    <a:lnTo>
                      <a:pt x="325" y="74"/>
                    </a:lnTo>
                    <a:lnTo>
                      <a:pt x="350" y="59"/>
                    </a:lnTo>
                    <a:lnTo>
                      <a:pt x="372" y="53"/>
                    </a:lnTo>
                    <a:lnTo>
                      <a:pt x="395" y="45"/>
                    </a:lnTo>
                    <a:lnTo>
                      <a:pt x="416" y="45"/>
                    </a:lnTo>
                    <a:lnTo>
                      <a:pt x="439" y="43"/>
                    </a:lnTo>
                    <a:lnTo>
                      <a:pt x="461" y="45"/>
                    </a:lnTo>
                    <a:lnTo>
                      <a:pt x="482" y="47"/>
                    </a:lnTo>
                    <a:lnTo>
                      <a:pt x="505" y="55"/>
                    </a:lnTo>
                    <a:lnTo>
                      <a:pt x="521" y="61"/>
                    </a:lnTo>
                    <a:lnTo>
                      <a:pt x="535" y="72"/>
                    </a:lnTo>
                    <a:lnTo>
                      <a:pt x="551" y="82"/>
                    </a:lnTo>
                    <a:lnTo>
                      <a:pt x="568" y="98"/>
                    </a:lnTo>
                    <a:lnTo>
                      <a:pt x="587" y="115"/>
                    </a:lnTo>
                    <a:lnTo>
                      <a:pt x="607" y="135"/>
                    </a:lnTo>
                    <a:lnTo>
                      <a:pt x="625" y="149"/>
                    </a:lnTo>
                    <a:lnTo>
                      <a:pt x="637" y="162"/>
                    </a:lnTo>
                    <a:lnTo>
                      <a:pt x="648" y="174"/>
                    </a:lnTo>
                    <a:lnTo>
                      <a:pt x="649" y="176"/>
                    </a:lnTo>
                    <a:lnTo>
                      <a:pt x="673" y="131"/>
                    </a:lnTo>
                    <a:lnTo>
                      <a:pt x="747" y="115"/>
                    </a:lnTo>
                    <a:lnTo>
                      <a:pt x="776" y="196"/>
                    </a:lnTo>
                    <a:lnTo>
                      <a:pt x="779" y="192"/>
                    </a:lnTo>
                    <a:lnTo>
                      <a:pt x="795" y="178"/>
                    </a:lnTo>
                    <a:lnTo>
                      <a:pt x="817" y="158"/>
                    </a:lnTo>
                    <a:lnTo>
                      <a:pt x="844" y="137"/>
                    </a:lnTo>
                    <a:lnTo>
                      <a:pt x="874" y="106"/>
                    </a:lnTo>
                    <a:lnTo>
                      <a:pt x="902" y="72"/>
                    </a:lnTo>
                    <a:lnTo>
                      <a:pt x="925" y="43"/>
                    </a:lnTo>
                    <a:lnTo>
                      <a:pt x="938" y="31"/>
                    </a:lnTo>
                    <a:lnTo>
                      <a:pt x="943" y="33"/>
                    </a:lnTo>
                    <a:lnTo>
                      <a:pt x="963" y="37"/>
                    </a:lnTo>
                    <a:lnTo>
                      <a:pt x="984" y="43"/>
                    </a:lnTo>
                    <a:lnTo>
                      <a:pt x="1007" y="53"/>
                    </a:lnTo>
                    <a:lnTo>
                      <a:pt x="1020" y="57"/>
                    </a:lnTo>
                    <a:lnTo>
                      <a:pt x="1036" y="59"/>
                    </a:lnTo>
                    <a:lnTo>
                      <a:pt x="1057" y="63"/>
                    </a:lnTo>
                    <a:lnTo>
                      <a:pt x="1077" y="65"/>
                    </a:lnTo>
                    <a:lnTo>
                      <a:pt x="1093" y="70"/>
                    </a:lnTo>
                    <a:lnTo>
                      <a:pt x="1107" y="70"/>
                    </a:lnTo>
                    <a:lnTo>
                      <a:pt x="1118" y="72"/>
                    </a:lnTo>
                    <a:lnTo>
                      <a:pt x="1123" y="72"/>
                    </a:lnTo>
                    <a:lnTo>
                      <a:pt x="1136" y="74"/>
                    </a:lnTo>
                    <a:lnTo>
                      <a:pt x="1164" y="78"/>
                    </a:lnTo>
                    <a:lnTo>
                      <a:pt x="1203" y="86"/>
                    </a:lnTo>
                    <a:lnTo>
                      <a:pt x="1228" y="96"/>
                    </a:lnTo>
                    <a:lnTo>
                      <a:pt x="1248" y="111"/>
                    </a:lnTo>
                    <a:lnTo>
                      <a:pt x="1273" y="131"/>
                    </a:lnTo>
                    <a:lnTo>
                      <a:pt x="1294" y="149"/>
                    </a:lnTo>
                    <a:lnTo>
                      <a:pt x="1303" y="156"/>
                    </a:lnTo>
                    <a:lnTo>
                      <a:pt x="1274" y="158"/>
                    </a:lnTo>
                    <a:lnTo>
                      <a:pt x="1249" y="160"/>
                    </a:lnTo>
                    <a:lnTo>
                      <a:pt x="1225" y="162"/>
                    </a:lnTo>
                    <a:lnTo>
                      <a:pt x="1203" y="162"/>
                    </a:lnTo>
                    <a:lnTo>
                      <a:pt x="1180" y="162"/>
                    </a:lnTo>
                    <a:lnTo>
                      <a:pt x="1159" y="162"/>
                    </a:lnTo>
                    <a:lnTo>
                      <a:pt x="1139" y="160"/>
                    </a:lnTo>
                    <a:lnTo>
                      <a:pt x="1123" y="156"/>
                    </a:lnTo>
                    <a:lnTo>
                      <a:pt x="1102" y="153"/>
                    </a:lnTo>
                    <a:lnTo>
                      <a:pt x="1080" y="153"/>
                    </a:lnTo>
                    <a:lnTo>
                      <a:pt x="1057" y="153"/>
                    </a:lnTo>
                    <a:lnTo>
                      <a:pt x="1036" y="153"/>
                    </a:lnTo>
                    <a:lnTo>
                      <a:pt x="1011" y="155"/>
                    </a:lnTo>
                    <a:lnTo>
                      <a:pt x="988" y="158"/>
                    </a:lnTo>
                    <a:lnTo>
                      <a:pt x="966" y="162"/>
                    </a:lnTo>
                    <a:lnTo>
                      <a:pt x="947" y="170"/>
                    </a:lnTo>
                    <a:lnTo>
                      <a:pt x="918" y="190"/>
                    </a:lnTo>
                    <a:lnTo>
                      <a:pt x="897" y="211"/>
                    </a:lnTo>
                    <a:lnTo>
                      <a:pt x="886" y="235"/>
                    </a:lnTo>
                    <a:lnTo>
                      <a:pt x="884" y="241"/>
                    </a:lnTo>
                    <a:lnTo>
                      <a:pt x="893" y="244"/>
                    </a:lnTo>
                    <a:lnTo>
                      <a:pt x="918" y="248"/>
                    </a:lnTo>
                    <a:lnTo>
                      <a:pt x="956" y="256"/>
                    </a:lnTo>
                    <a:lnTo>
                      <a:pt x="988" y="260"/>
                    </a:lnTo>
                    <a:lnTo>
                      <a:pt x="1011" y="270"/>
                    </a:lnTo>
                    <a:lnTo>
                      <a:pt x="1023" y="276"/>
                    </a:lnTo>
                    <a:lnTo>
                      <a:pt x="1032" y="291"/>
                    </a:lnTo>
                    <a:lnTo>
                      <a:pt x="1036" y="309"/>
                    </a:lnTo>
                    <a:lnTo>
                      <a:pt x="1029" y="329"/>
                    </a:lnTo>
                    <a:lnTo>
                      <a:pt x="1016" y="352"/>
                    </a:lnTo>
                    <a:lnTo>
                      <a:pt x="1004" y="368"/>
                    </a:lnTo>
                    <a:lnTo>
                      <a:pt x="995" y="374"/>
                    </a:lnTo>
                    <a:lnTo>
                      <a:pt x="1016" y="387"/>
                    </a:lnTo>
                    <a:lnTo>
                      <a:pt x="1045" y="405"/>
                    </a:lnTo>
                    <a:lnTo>
                      <a:pt x="1070" y="426"/>
                    </a:lnTo>
                    <a:lnTo>
                      <a:pt x="1082" y="442"/>
                    </a:lnTo>
                    <a:lnTo>
                      <a:pt x="1111" y="452"/>
                    </a:lnTo>
                    <a:lnTo>
                      <a:pt x="1134" y="471"/>
                    </a:lnTo>
                    <a:lnTo>
                      <a:pt x="1152" y="493"/>
                    </a:lnTo>
                    <a:lnTo>
                      <a:pt x="1159" y="516"/>
                    </a:lnTo>
                    <a:lnTo>
                      <a:pt x="1164" y="526"/>
                    </a:lnTo>
                    <a:lnTo>
                      <a:pt x="1178" y="548"/>
                    </a:lnTo>
                    <a:lnTo>
                      <a:pt x="1196" y="569"/>
                    </a:lnTo>
                    <a:lnTo>
                      <a:pt x="1212" y="599"/>
                    </a:lnTo>
                    <a:lnTo>
                      <a:pt x="1233" y="624"/>
                    </a:lnTo>
                    <a:lnTo>
                      <a:pt x="1253" y="647"/>
                    </a:lnTo>
                    <a:lnTo>
                      <a:pt x="1273" y="665"/>
                    </a:lnTo>
                    <a:lnTo>
                      <a:pt x="1282" y="673"/>
                    </a:lnTo>
                    <a:lnTo>
                      <a:pt x="1306" y="681"/>
                    </a:lnTo>
                    <a:lnTo>
                      <a:pt x="1339" y="694"/>
                    </a:lnTo>
                    <a:lnTo>
                      <a:pt x="1367" y="708"/>
                    </a:lnTo>
                    <a:lnTo>
                      <a:pt x="1387" y="718"/>
                    </a:lnTo>
                    <a:lnTo>
                      <a:pt x="1395" y="718"/>
                    </a:lnTo>
                    <a:lnTo>
                      <a:pt x="1404" y="718"/>
                    </a:lnTo>
                    <a:lnTo>
                      <a:pt x="1424" y="714"/>
                    </a:lnTo>
                    <a:lnTo>
                      <a:pt x="1440" y="706"/>
                    </a:lnTo>
                    <a:lnTo>
                      <a:pt x="1458" y="702"/>
                    </a:lnTo>
                    <a:lnTo>
                      <a:pt x="1470" y="694"/>
                    </a:lnTo>
                    <a:lnTo>
                      <a:pt x="1486" y="685"/>
                    </a:lnTo>
                    <a:lnTo>
                      <a:pt x="1493" y="675"/>
                    </a:lnTo>
                    <a:lnTo>
                      <a:pt x="1499" y="665"/>
                    </a:lnTo>
                    <a:lnTo>
                      <a:pt x="1513" y="649"/>
                    </a:lnTo>
                    <a:lnTo>
                      <a:pt x="1531" y="636"/>
                    </a:lnTo>
                    <a:lnTo>
                      <a:pt x="1543" y="618"/>
                    </a:lnTo>
                    <a:lnTo>
                      <a:pt x="1563" y="602"/>
                    </a:lnTo>
                    <a:lnTo>
                      <a:pt x="1582" y="587"/>
                    </a:lnTo>
                    <a:lnTo>
                      <a:pt x="1600" y="577"/>
                    </a:lnTo>
                    <a:lnTo>
                      <a:pt x="1613" y="569"/>
                    </a:lnTo>
                    <a:lnTo>
                      <a:pt x="1641" y="559"/>
                    </a:lnTo>
                    <a:lnTo>
                      <a:pt x="1673" y="548"/>
                    </a:lnTo>
                    <a:lnTo>
                      <a:pt x="1689" y="538"/>
                    </a:lnTo>
                    <a:lnTo>
                      <a:pt x="1698" y="532"/>
                    </a:lnTo>
                    <a:lnTo>
                      <a:pt x="1657" y="524"/>
                    </a:lnTo>
                    <a:lnTo>
                      <a:pt x="1616" y="518"/>
                    </a:lnTo>
                    <a:lnTo>
                      <a:pt x="1579" y="509"/>
                    </a:lnTo>
                    <a:lnTo>
                      <a:pt x="1538" y="503"/>
                    </a:lnTo>
                    <a:lnTo>
                      <a:pt x="1499" y="491"/>
                    </a:lnTo>
                    <a:lnTo>
                      <a:pt x="1468" y="483"/>
                    </a:lnTo>
                    <a:lnTo>
                      <a:pt x="1442" y="471"/>
                    </a:lnTo>
                    <a:lnTo>
                      <a:pt x="1424" y="460"/>
                    </a:lnTo>
                    <a:lnTo>
                      <a:pt x="1404" y="434"/>
                    </a:lnTo>
                    <a:lnTo>
                      <a:pt x="1401" y="411"/>
                    </a:lnTo>
                    <a:lnTo>
                      <a:pt x="1417" y="391"/>
                    </a:lnTo>
                    <a:lnTo>
                      <a:pt x="1442" y="376"/>
                    </a:lnTo>
                    <a:lnTo>
                      <a:pt x="1470" y="374"/>
                    </a:lnTo>
                    <a:lnTo>
                      <a:pt x="1497" y="383"/>
                    </a:lnTo>
                    <a:lnTo>
                      <a:pt x="1518" y="395"/>
                    </a:lnTo>
                    <a:lnTo>
                      <a:pt x="1534" y="411"/>
                    </a:lnTo>
                    <a:lnTo>
                      <a:pt x="1540" y="421"/>
                    </a:lnTo>
                    <a:lnTo>
                      <a:pt x="1547" y="426"/>
                    </a:lnTo>
                    <a:lnTo>
                      <a:pt x="1563" y="436"/>
                    </a:lnTo>
                    <a:lnTo>
                      <a:pt x="1579" y="446"/>
                    </a:lnTo>
                    <a:lnTo>
                      <a:pt x="1591" y="458"/>
                    </a:lnTo>
                    <a:lnTo>
                      <a:pt x="1609" y="466"/>
                    </a:lnTo>
                    <a:lnTo>
                      <a:pt x="1629" y="467"/>
                    </a:lnTo>
                    <a:lnTo>
                      <a:pt x="1652" y="467"/>
                    </a:lnTo>
                    <a:lnTo>
                      <a:pt x="1677" y="467"/>
                    </a:lnTo>
                    <a:lnTo>
                      <a:pt x="1707" y="467"/>
                    </a:lnTo>
                    <a:lnTo>
                      <a:pt x="1746" y="471"/>
                    </a:lnTo>
                    <a:lnTo>
                      <a:pt x="1784" y="479"/>
                    </a:lnTo>
                    <a:lnTo>
                      <a:pt x="1821" y="489"/>
                    </a:lnTo>
                    <a:lnTo>
                      <a:pt x="1857" y="501"/>
                    </a:lnTo>
                    <a:lnTo>
                      <a:pt x="1890" y="509"/>
                    </a:lnTo>
                    <a:lnTo>
                      <a:pt x="1914" y="522"/>
                    </a:lnTo>
                    <a:lnTo>
                      <a:pt x="1930" y="536"/>
                    </a:lnTo>
                    <a:lnTo>
                      <a:pt x="1951" y="544"/>
                    </a:lnTo>
                    <a:lnTo>
                      <a:pt x="1972" y="556"/>
                    </a:lnTo>
                    <a:lnTo>
                      <a:pt x="1996" y="561"/>
                    </a:lnTo>
                    <a:lnTo>
                      <a:pt x="2017" y="569"/>
                    </a:lnTo>
                    <a:lnTo>
                      <a:pt x="2033" y="579"/>
                    </a:lnTo>
                    <a:lnTo>
                      <a:pt x="2042" y="589"/>
                    </a:lnTo>
                    <a:lnTo>
                      <a:pt x="2049" y="602"/>
                    </a:lnTo>
                    <a:lnTo>
                      <a:pt x="2058" y="634"/>
                    </a:lnTo>
                    <a:lnTo>
                      <a:pt x="2065" y="659"/>
                    </a:lnTo>
                    <a:lnTo>
                      <a:pt x="2074" y="689"/>
                    </a:lnTo>
                    <a:lnTo>
                      <a:pt x="2093" y="714"/>
                    </a:lnTo>
                    <a:lnTo>
                      <a:pt x="2115" y="735"/>
                    </a:lnTo>
                    <a:lnTo>
                      <a:pt x="2138" y="763"/>
                    </a:lnTo>
                    <a:lnTo>
                      <a:pt x="2163" y="790"/>
                    </a:lnTo>
                    <a:lnTo>
                      <a:pt x="2188" y="810"/>
                    </a:lnTo>
                    <a:lnTo>
                      <a:pt x="2213" y="820"/>
                    </a:lnTo>
                    <a:lnTo>
                      <a:pt x="2232" y="822"/>
                    </a:lnTo>
                    <a:lnTo>
                      <a:pt x="2241" y="810"/>
                    </a:lnTo>
                    <a:lnTo>
                      <a:pt x="2248" y="775"/>
                    </a:lnTo>
                    <a:lnTo>
                      <a:pt x="2250" y="732"/>
                    </a:lnTo>
                    <a:lnTo>
                      <a:pt x="2264" y="685"/>
                    </a:lnTo>
                    <a:lnTo>
                      <a:pt x="2289" y="649"/>
                    </a:lnTo>
                    <a:lnTo>
                      <a:pt x="2334" y="620"/>
                    </a:lnTo>
                    <a:lnTo>
                      <a:pt x="2359" y="606"/>
                    </a:lnTo>
                    <a:lnTo>
                      <a:pt x="2380" y="599"/>
                    </a:lnTo>
                    <a:lnTo>
                      <a:pt x="2403" y="587"/>
                    </a:lnTo>
                    <a:lnTo>
                      <a:pt x="2425" y="579"/>
                    </a:lnTo>
                    <a:lnTo>
                      <a:pt x="2444" y="571"/>
                    </a:lnTo>
                    <a:lnTo>
                      <a:pt x="2462" y="567"/>
                    </a:lnTo>
                    <a:lnTo>
                      <a:pt x="2474" y="561"/>
                    </a:lnTo>
                    <a:lnTo>
                      <a:pt x="2489" y="557"/>
                    </a:lnTo>
                    <a:lnTo>
                      <a:pt x="2515" y="542"/>
                    </a:lnTo>
                    <a:lnTo>
                      <a:pt x="2547" y="522"/>
                    </a:lnTo>
                    <a:lnTo>
                      <a:pt x="2572" y="516"/>
                    </a:lnTo>
                    <a:lnTo>
                      <a:pt x="2583" y="540"/>
                    </a:lnTo>
                    <a:lnTo>
                      <a:pt x="2576" y="579"/>
                    </a:lnTo>
                    <a:lnTo>
                      <a:pt x="2576" y="608"/>
                    </a:lnTo>
                    <a:lnTo>
                      <a:pt x="2588" y="638"/>
                    </a:lnTo>
                    <a:lnTo>
                      <a:pt x="2617" y="665"/>
                    </a:lnTo>
                    <a:lnTo>
                      <a:pt x="2645" y="694"/>
                    </a:lnTo>
                    <a:lnTo>
                      <a:pt x="2669" y="724"/>
                    </a:lnTo>
                    <a:lnTo>
                      <a:pt x="2683" y="755"/>
                    </a:lnTo>
                    <a:lnTo>
                      <a:pt x="2694" y="777"/>
                    </a:lnTo>
                    <a:lnTo>
                      <a:pt x="2702" y="802"/>
                    </a:lnTo>
                    <a:lnTo>
                      <a:pt x="2706" y="831"/>
                    </a:lnTo>
                    <a:lnTo>
                      <a:pt x="2711" y="853"/>
                    </a:lnTo>
                    <a:lnTo>
                      <a:pt x="2711" y="863"/>
                    </a:lnTo>
                    <a:lnTo>
                      <a:pt x="2779" y="831"/>
                    </a:lnTo>
                    <a:lnTo>
                      <a:pt x="2784" y="839"/>
                    </a:lnTo>
                    <a:lnTo>
                      <a:pt x="2804" y="857"/>
                    </a:lnTo>
                    <a:lnTo>
                      <a:pt x="2825" y="874"/>
                    </a:lnTo>
                    <a:lnTo>
                      <a:pt x="2848" y="874"/>
                    </a:lnTo>
                    <a:lnTo>
                      <a:pt x="2850" y="857"/>
                    </a:lnTo>
                    <a:lnTo>
                      <a:pt x="2836" y="831"/>
                    </a:lnTo>
                    <a:lnTo>
                      <a:pt x="2816" y="802"/>
                    </a:lnTo>
                    <a:lnTo>
                      <a:pt x="2816" y="777"/>
                    </a:lnTo>
                    <a:lnTo>
                      <a:pt x="2832" y="763"/>
                    </a:lnTo>
                    <a:lnTo>
                      <a:pt x="2850" y="757"/>
                    </a:lnTo>
                    <a:lnTo>
                      <a:pt x="2873" y="757"/>
                    </a:lnTo>
                    <a:lnTo>
                      <a:pt x="2895" y="757"/>
                    </a:lnTo>
                    <a:lnTo>
                      <a:pt x="2920" y="753"/>
                    </a:lnTo>
                    <a:lnTo>
                      <a:pt x="2948" y="741"/>
                    </a:lnTo>
                    <a:lnTo>
                      <a:pt x="2975" y="726"/>
                    </a:lnTo>
                    <a:lnTo>
                      <a:pt x="3000" y="714"/>
                    </a:lnTo>
                    <a:lnTo>
                      <a:pt x="3005" y="698"/>
                    </a:lnTo>
                    <a:lnTo>
                      <a:pt x="2996" y="683"/>
                    </a:lnTo>
                    <a:lnTo>
                      <a:pt x="2977" y="667"/>
                    </a:lnTo>
                    <a:lnTo>
                      <a:pt x="2971" y="653"/>
                    </a:lnTo>
                    <a:lnTo>
                      <a:pt x="2959" y="638"/>
                    </a:lnTo>
                    <a:lnTo>
                      <a:pt x="2943" y="624"/>
                    </a:lnTo>
                    <a:lnTo>
                      <a:pt x="2923" y="616"/>
                    </a:lnTo>
                    <a:lnTo>
                      <a:pt x="2923" y="600"/>
                    </a:lnTo>
                    <a:lnTo>
                      <a:pt x="2934" y="591"/>
                    </a:lnTo>
                    <a:lnTo>
                      <a:pt x="2952" y="583"/>
                    </a:lnTo>
                    <a:lnTo>
                      <a:pt x="2977" y="575"/>
                    </a:lnTo>
                    <a:lnTo>
                      <a:pt x="3003" y="565"/>
                    </a:lnTo>
                    <a:lnTo>
                      <a:pt x="3037" y="556"/>
                    </a:lnTo>
                    <a:lnTo>
                      <a:pt x="3066" y="548"/>
                    </a:lnTo>
                    <a:lnTo>
                      <a:pt x="3091" y="540"/>
                    </a:lnTo>
                    <a:lnTo>
                      <a:pt x="3115" y="532"/>
                    </a:lnTo>
                    <a:lnTo>
                      <a:pt x="3135" y="526"/>
                    </a:lnTo>
                    <a:lnTo>
                      <a:pt x="3156" y="518"/>
                    </a:lnTo>
                    <a:lnTo>
                      <a:pt x="3172" y="509"/>
                    </a:lnTo>
                    <a:lnTo>
                      <a:pt x="3196" y="497"/>
                    </a:lnTo>
                    <a:lnTo>
                      <a:pt x="3213" y="487"/>
                    </a:lnTo>
                    <a:lnTo>
                      <a:pt x="3237" y="473"/>
                    </a:lnTo>
                    <a:lnTo>
                      <a:pt x="3254" y="466"/>
                    </a:lnTo>
                    <a:lnTo>
                      <a:pt x="3274" y="454"/>
                    </a:lnTo>
                    <a:lnTo>
                      <a:pt x="3302" y="428"/>
                    </a:lnTo>
                    <a:lnTo>
                      <a:pt x="3315" y="401"/>
                    </a:lnTo>
                    <a:lnTo>
                      <a:pt x="3311" y="370"/>
                    </a:lnTo>
                    <a:lnTo>
                      <a:pt x="3302" y="342"/>
                    </a:lnTo>
                    <a:lnTo>
                      <a:pt x="3290" y="319"/>
                    </a:lnTo>
                    <a:lnTo>
                      <a:pt x="3290" y="293"/>
                    </a:lnTo>
                    <a:lnTo>
                      <a:pt x="3302" y="272"/>
                    </a:lnTo>
                    <a:lnTo>
                      <a:pt x="3324" y="248"/>
                    </a:lnTo>
                    <a:lnTo>
                      <a:pt x="3338" y="237"/>
                    </a:lnTo>
                    <a:lnTo>
                      <a:pt x="3352" y="221"/>
                    </a:lnTo>
                    <a:lnTo>
                      <a:pt x="3372" y="209"/>
                    </a:lnTo>
                    <a:lnTo>
                      <a:pt x="3384" y="196"/>
                    </a:lnTo>
                    <a:lnTo>
                      <a:pt x="3404" y="190"/>
                    </a:lnTo>
                    <a:lnTo>
                      <a:pt x="3413" y="188"/>
                    </a:lnTo>
                    <a:lnTo>
                      <a:pt x="3429" y="192"/>
                    </a:lnTo>
                    <a:lnTo>
                      <a:pt x="3436" y="205"/>
                    </a:lnTo>
                    <a:lnTo>
                      <a:pt x="3448" y="241"/>
                    </a:lnTo>
                    <a:lnTo>
                      <a:pt x="3454" y="278"/>
                    </a:lnTo>
                    <a:lnTo>
                      <a:pt x="3457" y="309"/>
                    </a:lnTo>
                    <a:lnTo>
                      <a:pt x="3457" y="323"/>
                    </a:lnTo>
                    <a:lnTo>
                      <a:pt x="3498" y="295"/>
                    </a:lnTo>
                    <a:lnTo>
                      <a:pt x="3523" y="260"/>
                    </a:lnTo>
                    <a:lnTo>
                      <a:pt x="3539" y="227"/>
                    </a:lnTo>
                    <a:lnTo>
                      <a:pt x="3552" y="205"/>
                    </a:lnTo>
                    <a:lnTo>
                      <a:pt x="3575" y="180"/>
                    </a:lnTo>
                    <a:lnTo>
                      <a:pt x="3600" y="149"/>
                    </a:lnTo>
                    <a:lnTo>
                      <a:pt x="3634" y="115"/>
                    </a:lnTo>
                    <a:lnTo>
                      <a:pt x="3659" y="96"/>
                    </a:lnTo>
                    <a:lnTo>
                      <a:pt x="3682" y="80"/>
                    </a:lnTo>
                    <a:lnTo>
                      <a:pt x="3707" y="57"/>
                    </a:lnTo>
                    <a:lnTo>
                      <a:pt x="3732" y="31"/>
                    </a:lnTo>
                    <a:lnTo>
                      <a:pt x="3755" y="12"/>
                    </a:lnTo>
                    <a:lnTo>
                      <a:pt x="3756" y="8"/>
                    </a:lnTo>
                    <a:lnTo>
                      <a:pt x="3760" y="6"/>
                    </a:lnTo>
                    <a:lnTo>
                      <a:pt x="3760" y="4"/>
                    </a:lnTo>
                    <a:lnTo>
                      <a:pt x="3764" y="0"/>
                    </a:lnTo>
                    <a:lnTo>
                      <a:pt x="240" y="0"/>
                    </a:lnTo>
                    <a:close/>
                  </a:path>
                </a:pathLst>
              </a:custGeom>
              <a:solidFill>
                <a:srgbClr val="DDDDDD">
                  <a:alpha val="38039"/>
                </a:srgbClr>
              </a:solidFill>
              <a:ln w="9525">
                <a:noFill/>
              </a:ln>
            </p:spPr>
            <p:txBody>
              <a:bodyPr/>
              <a:p>
                <a:endParaRPr lang="zh-CN" altLang="en-US"/>
              </a:p>
            </p:txBody>
          </p:sp>
          <p:sp>
            <p:nvSpPr>
              <p:cNvPr id="13352" name="Freeform 36"/>
              <p:cNvSpPr/>
              <p:nvPr/>
            </p:nvSpPr>
            <p:spPr>
              <a:xfrm>
                <a:off x="2570" y="2496"/>
                <a:ext cx="837" cy="680"/>
              </a:xfrm>
              <a:custGeom>
                <a:avLst/>
                <a:gdLst/>
                <a:ahLst/>
                <a:cxnLst>
                  <a:cxn ang="0">
                    <a:pos x="2" y="1"/>
                  </a:cxn>
                  <a:cxn ang="0">
                    <a:pos x="2" y="1"/>
                  </a:cxn>
                  <a:cxn ang="0">
                    <a:pos x="1" y="1"/>
                  </a:cxn>
                  <a:cxn ang="0">
                    <a:pos x="1" y="1"/>
                  </a:cxn>
                  <a:cxn ang="0">
                    <a:pos x="1" y="1"/>
                  </a:cxn>
                  <a:cxn ang="0">
                    <a:pos x="1" y="1"/>
                  </a:cxn>
                  <a:cxn ang="0">
                    <a:pos x="1" y="1"/>
                  </a:cxn>
                  <a:cxn ang="0">
                    <a:pos x="1" y="0"/>
                  </a:cxn>
                  <a:cxn ang="0">
                    <a:pos x="0" y="1"/>
                  </a:cxn>
                  <a:cxn ang="0">
                    <a:pos x="0" y="1"/>
                  </a:cxn>
                  <a:cxn ang="0">
                    <a:pos x="0" y="1"/>
                  </a:cxn>
                  <a:cxn ang="0">
                    <a:pos x="0" y="1"/>
                  </a:cxn>
                  <a:cxn ang="0">
                    <a:pos x="0" y="1"/>
                  </a:cxn>
                  <a:cxn ang="0">
                    <a:pos x="0" y="1"/>
                  </a:cxn>
                  <a:cxn ang="0">
                    <a:pos x="0" y="1"/>
                  </a:cxn>
                  <a:cxn ang="0">
                    <a:pos x="0" y="1"/>
                  </a:cxn>
                  <a:cxn ang="0">
                    <a:pos x="0" y="2"/>
                  </a:cxn>
                  <a:cxn ang="0">
                    <a:pos x="0" y="2"/>
                  </a:cxn>
                  <a:cxn ang="0">
                    <a:pos x="0" y="2"/>
                  </a:cxn>
                  <a:cxn ang="0">
                    <a:pos x="1" y="2"/>
                  </a:cxn>
                  <a:cxn ang="0">
                    <a:pos x="1" y="2"/>
                  </a:cxn>
                  <a:cxn ang="0">
                    <a:pos x="1" y="2"/>
                  </a:cxn>
                  <a:cxn ang="0">
                    <a:pos x="1" y="2"/>
                  </a:cxn>
                  <a:cxn ang="0">
                    <a:pos x="1" y="2"/>
                  </a:cxn>
                  <a:cxn ang="0">
                    <a:pos x="1" y="2"/>
                  </a:cxn>
                  <a:cxn ang="0">
                    <a:pos x="1" y="2"/>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2"/>
                  </a:cxn>
                  <a:cxn ang="0">
                    <a:pos x="2" y="2"/>
                  </a:cxn>
                  <a:cxn ang="0">
                    <a:pos x="2" y="2"/>
                  </a:cxn>
                  <a:cxn ang="0">
                    <a:pos x="3" y="2"/>
                  </a:cxn>
                  <a:cxn ang="0">
                    <a:pos x="3" y="2"/>
                  </a:cxn>
                  <a:cxn ang="0">
                    <a:pos x="3" y="2"/>
                  </a:cxn>
                  <a:cxn ang="0">
                    <a:pos x="2" y="1"/>
                  </a:cxn>
                  <a:cxn ang="0">
                    <a:pos x="2" y="1"/>
                  </a:cxn>
                  <a:cxn ang="0">
                    <a:pos x="2" y="1"/>
                  </a:cxn>
                  <a:cxn ang="0">
                    <a:pos x="2" y="1"/>
                  </a:cxn>
                  <a:cxn ang="0">
                    <a:pos x="2" y="1"/>
                  </a:cxn>
                </a:cxnLst>
                <a:pathLst>
                  <a:path w="1685" h="1359">
                    <a:moveTo>
                      <a:pt x="1229" y="138"/>
                    </a:moveTo>
                    <a:lnTo>
                      <a:pt x="1206" y="138"/>
                    </a:lnTo>
                    <a:lnTo>
                      <a:pt x="1181" y="138"/>
                    </a:lnTo>
                    <a:lnTo>
                      <a:pt x="1156" y="133"/>
                    </a:lnTo>
                    <a:lnTo>
                      <a:pt x="1134" y="129"/>
                    </a:lnTo>
                    <a:lnTo>
                      <a:pt x="1111" y="125"/>
                    </a:lnTo>
                    <a:lnTo>
                      <a:pt x="1093" y="115"/>
                    </a:lnTo>
                    <a:lnTo>
                      <a:pt x="1077" y="111"/>
                    </a:lnTo>
                    <a:lnTo>
                      <a:pt x="1065" y="107"/>
                    </a:lnTo>
                    <a:lnTo>
                      <a:pt x="1053" y="101"/>
                    </a:lnTo>
                    <a:lnTo>
                      <a:pt x="1040" y="101"/>
                    </a:lnTo>
                    <a:lnTo>
                      <a:pt x="1024" y="109"/>
                    </a:lnTo>
                    <a:lnTo>
                      <a:pt x="1012" y="113"/>
                    </a:lnTo>
                    <a:lnTo>
                      <a:pt x="992" y="119"/>
                    </a:lnTo>
                    <a:lnTo>
                      <a:pt x="976" y="129"/>
                    </a:lnTo>
                    <a:lnTo>
                      <a:pt x="958" y="133"/>
                    </a:lnTo>
                    <a:lnTo>
                      <a:pt x="942" y="138"/>
                    </a:lnTo>
                    <a:lnTo>
                      <a:pt x="923" y="138"/>
                    </a:lnTo>
                    <a:lnTo>
                      <a:pt x="898" y="135"/>
                    </a:lnTo>
                    <a:lnTo>
                      <a:pt x="873" y="133"/>
                    </a:lnTo>
                    <a:lnTo>
                      <a:pt x="848" y="127"/>
                    </a:lnTo>
                    <a:lnTo>
                      <a:pt x="823" y="115"/>
                    </a:lnTo>
                    <a:lnTo>
                      <a:pt x="796" y="107"/>
                    </a:lnTo>
                    <a:lnTo>
                      <a:pt x="775" y="93"/>
                    </a:lnTo>
                    <a:lnTo>
                      <a:pt x="759" y="78"/>
                    </a:lnTo>
                    <a:lnTo>
                      <a:pt x="741" y="62"/>
                    </a:lnTo>
                    <a:lnTo>
                      <a:pt x="714" y="45"/>
                    </a:lnTo>
                    <a:lnTo>
                      <a:pt x="684" y="31"/>
                    </a:lnTo>
                    <a:lnTo>
                      <a:pt x="655" y="17"/>
                    </a:lnTo>
                    <a:lnTo>
                      <a:pt x="620" y="7"/>
                    </a:lnTo>
                    <a:lnTo>
                      <a:pt x="591" y="0"/>
                    </a:lnTo>
                    <a:lnTo>
                      <a:pt x="566" y="0"/>
                    </a:lnTo>
                    <a:lnTo>
                      <a:pt x="549" y="3"/>
                    </a:lnTo>
                    <a:lnTo>
                      <a:pt x="533" y="13"/>
                    </a:lnTo>
                    <a:lnTo>
                      <a:pt x="509" y="19"/>
                    </a:lnTo>
                    <a:lnTo>
                      <a:pt x="479" y="23"/>
                    </a:lnTo>
                    <a:lnTo>
                      <a:pt x="451" y="25"/>
                    </a:lnTo>
                    <a:lnTo>
                      <a:pt x="422" y="29"/>
                    </a:lnTo>
                    <a:lnTo>
                      <a:pt x="394" y="31"/>
                    </a:lnTo>
                    <a:lnTo>
                      <a:pt x="369" y="37"/>
                    </a:lnTo>
                    <a:lnTo>
                      <a:pt x="347" y="45"/>
                    </a:lnTo>
                    <a:lnTo>
                      <a:pt x="328" y="56"/>
                    </a:lnTo>
                    <a:lnTo>
                      <a:pt x="306" y="70"/>
                    </a:lnTo>
                    <a:lnTo>
                      <a:pt x="280" y="88"/>
                    </a:lnTo>
                    <a:lnTo>
                      <a:pt x="258" y="107"/>
                    </a:lnTo>
                    <a:lnTo>
                      <a:pt x="237" y="125"/>
                    </a:lnTo>
                    <a:lnTo>
                      <a:pt x="214" y="142"/>
                    </a:lnTo>
                    <a:lnTo>
                      <a:pt x="198" y="158"/>
                    </a:lnTo>
                    <a:lnTo>
                      <a:pt x="185" y="170"/>
                    </a:lnTo>
                    <a:lnTo>
                      <a:pt x="169" y="183"/>
                    </a:lnTo>
                    <a:lnTo>
                      <a:pt x="152" y="193"/>
                    </a:lnTo>
                    <a:lnTo>
                      <a:pt x="128" y="207"/>
                    </a:lnTo>
                    <a:lnTo>
                      <a:pt x="103" y="219"/>
                    </a:lnTo>
                    <a:lnTo>
                      <a:pt x="82" y="230"/>
                    </a:lnTo>
                    <a:lnTo>
                      <a:pt x="61" y="244"/>
                    </a:lnTo>
                    <a:lnTo>
                      <a:pt x="45" y="258"/>
                    </a:lnTo>
                    <a:lnTo>
                      <a:pt x="41" y="271"/>
                    </a:lnTo>
                    <a:lnTo>
                      <a:pt x="34" y="301"/>
                    </a:lnTo>
                    <a:lnTo>
                      <a:pt x="22" y="332"/>
                    </a:lnTo>
                    <a:lnTo>
                      <a:pt x="9" y="352"/>
                    </a:lnTo>
                    <a:lnTo>
                      <a:pt x="0" y="361"/>
                    </a:lnTo>
                    <a:lnTo>
                      <a:pt x="4" y="377"/>
                    </a:lnTo>
                    <a:lnTo>
                      <a:pt x="13" y="414"/>
                    </a:lnTo>
                    <a:lnTo>
                      <a:pt x="22" y="455"/>
                    </a:lnTo>
                    <a:lnTo>
                      <a:pt x="41" y="483"/>
                    </a:lnTo>
                    <a:lnTo>
                      <a:pt x="57" y="506"/>
                    </a:lnTo>
                    <a:lnTo>
                      <a:pt x="66" y="539"/>
                    </a:lnTo>
                    <a:lnTo>
                      <a:pt x="89" y="567"/>
                    </a:lnTo>
                    <a:lnTo>
                      <a:pt x="128" y="588"/>
                    </a:lnTo>
                    <a:lnTo>
                      <a:pt x="160" y="592"/>
                    </a:lnTo>
                    <a:lnTo>
                      <a:pt x="205" y="598"/>
                    </a:lnTo>
                    <a:lnTo>
                      <a:pt x="251" y="604"/>
                    </a:lnTo>
                    <a:lnTo>
                      <a:pt x="303" y="606"/>
                    </a:lnTo>
                    <a:lnTo>
                      <a:pt x="353" y="608"/>
                    </a:lnTo>
                    <a:lnTo>
                      <a:pt x="401" y="610"/>
                    </a:lnTo>
                    <a:lnTo>
                      <a:pt x="442" y="610"/>
                    </a:lnTo>
                    <a:lnTo>
                      <a:pt x="472" y="608"/>
                    </a:lnTo>
                    <a:lnTo>
                      <a:pt x="497" y="606"/>
                    </a:lnTo>
                    <a:lnTo>
                      <a:pt x="520" y="606"/>
                    </a:lnTo>
                    <a:lnTo>
                      <a:pt x="542" y="606"/>
                    </a:lnTo>
                    <a:lnTo>
                      <a:pt x="565" y="608"/>
                    </a:lnTo>
                    <a:lnTo>
                      <a:pt x="582" y="610"/>
                    </a:lnTo>
                    <a:lnTo>
                      <a:pt x="598" y="616"/>
                    </a:lnTo>
                    <a:lnTo>
                      <a:pt x="618" y="622"/>
                    </a:lnTo>
                    <a:lnTo>
                      <a:pt x="632" y="627"/>
                    </a:lnTo>
                    <a:lnTo>
                      <a:pt x="661" y="643"/>
                    </a:lnTo>
                    <a:lnTo>
                      <a:pt x="680" y="663"/>
                    </a:lnTo>
                    <a:lnTo>
                      <a:pt x="686" y="682"/>
                    </a:lnTo>
                    <a:lnTo>
                      <a:pt x="684" y="706"/>
                    </a:lnTo>
                    <a:lnTo>
                      <a:pt x="671" y="729"/>
                    </a:lnTo>
                    <a:lnTo>
                      <a:pt x="671" y="743"/>
                    </a:lnTo>
                    <a:lnTo>
                      <a:pt x="689" y="757"/>
                    </a:lnTo>
                    <a:lnTo>
                      <a:pt x="730" y="766"/>
                    </a:lnTo>
                    <a:lnTo>
                      <a:pt x="762" y="778"/>
                    </a:lnTo>
                    <a:lnTo>
                      <a:pt x="771" y="798"/>
                    </a:lnTo>
                    <a:lnTo>
                      <a:pt x="766" y="823"/>
                    </a:lnTo>
                    <a:lnTo>
                      <a:pt x="762" y="847"/>
                    </a:lnTo>
                    <a:lnTo>
                      <a:pt x="762" y="874"/>
                    </a:lnTo>
                    <a:lnTo>
                      <a:pt x="759" y="903"/>
                    </a:lnTo>
                    <a:lnTo>
                      <a:pt x="753" y="936"/>
                    </a:lnTo>
                    <a:lnTo>
                      <a:pt x="750" y="974"/>
                    </a:lnTo>
                    <a:lnTo>
                      <a:pt x="741" y="989"/>
                    </a:lnTo>
                    <a:lnTo>
                      <a:pt x="730" y="1005"/>
                    </a:lnTo>
                    <a:lnTo>
                      <a:pt x="727" y="1021"/>
                    </a:lnTo>
                    <a:lnTo>
                      <a:pt x="737" y="1044"/>
                    </a:lnTo>
                    <a:lnTo>
                      <a:pt x="750" y="1060"/>
                    </a:lnTo>
                    <a:lnTo>
                      <a:pt x="762" y="1087"/>
                    </a:lnTo>
                    <a:lnTo>
                      <a:pt x="778" y="1111"/>
                    </a:lnTo>
                    <a:lnTo>
                      <a:pt x="791" y="1128"/>
                    </a:lnTo>
                    <a:lnTo>
                      <a:pt x="807" y="1146"/>
                    </a:lnTo>
                    <a:lnTo>
                      <a:pt x="828" y="1173"/>
                    </a:lnTo>
                    <a:lnTo>
                      <a:pt x="850" y="1204"/>
                    </a:lnTo>
                    <a:lnTo>
                      <a:pt x="866" y="1226"/>
                    </a:lnTo>
                    <a:lnTo>
                      <a:pt x="876" y="1253"/>
                    </a:lnTo>
                    <a:lnTo>
                      <a:pt x="891" y="1294"/>
                    </a:lnTo>
                    <a:lnTo>
                      <a:pt x="910" y="1328"/>
                    </a:lnTo>
                    <a:lnTo>
                      <a:pt x="931" y="1351"/>
                    </a:lnTo>
                    <a:lnTo>
                      <a:pt x="947" y="1355"/>
                    </a:lnTo>
                    <a:lnTo>
                      <a:pt x="972" y="1357"/>
                    </a:lnTo>
                    <a:lnTo>
                      <a:pt x="999" y="1359"/>
                    </a:lnTo>
                    <a:lnTo>
                      <a:pt x="1033" y="1359"/>
                    </a:lnTo>
                    <a:lnTo>
                      <a:pt x="1061" y="1357"/>
                    </a:lnTo>
                    <a:lnTo>
                      <a:pt x="1090" y="1353"/>
                    </a:lnTo>
                    <a:lnTo>
                      <a:pt x="1111" y="1341"/>
                    </a:lnTo>
                    <a:lnTo>
                      <a:pt x="1131" y="1328"/>
                    </a:lnTo>
                    <a:lnTo>
                      <a:pt x="1143" y="1314"/>
                    </a:lnTo>
                    <a:lnTo>
                      <a:pt x="1165" y="1302"/>
                    </a:lnTo>
                    <a:lnTo>
                      <a:pt x="1188" y="1289"/>
                    </a:lnTo>
                    <a:lnTo>
                      <a:pt x="1209" y="1277"/>
                    </a:lnTo>
                    <a:lnTo>
                      <a:pt x="1231" y="1267"/>
                    </a:lnTo>
                    <a:lnTo>
                      <a:pt x="1250" y="1257"/>
                    </a:lnTo>
                    <a:lnTo>
                      <a:pt x="1263" y="1246"/>
                    </a:lnTo>
                    <a:lnTo>
                      <a:pt x="1275" y="1238"/>
                    </a:lnTo>
                    <a:lnTo>
                      <a:pt x="1282" y="1216"/>
                    </a:lnTo>
                    <a:lnTo>
                      <a:pt x="1275" y="1191"/>
                    </a:lnTo>
                    <a:lnTo>
                      <a:pt x="1266" y="1169"/>
                    </a:lnTo>
                    <a:lnTo>
                      <a:pt x="1263" y="1152"/>
                    </a:lnTo>
                    <a:lnTo>
                      <a:pt x="1275" y="1144"/>
                    </a:lnTo>
                    <a:lnTo>
                      <a:pt x="1300" y="1144"/>
                    </a:lnTo>
                    <a:lnTo>
                      <a:pt x="1329" y="1146"/>
                    </a:lnTo>
                    <a:lnTo>
                      <a:pt x="1352" y="1144"/>
                    </a:lnTo>
                    <a:lnTo>
                      <a:pt x="1353" y="1134"/>
                    </a:lnTo>
                    <a:lnTo>
                      <a:pt x="1352" y="1114"/>
                    </a:lnTo>
                    <a:lnTo>
                      <a:pt x="1348" y="1093"/>
                    </a:lnTo>
                    <a:lnTo>
                      <a:pt x="1352" y="1071"/>
                    </a:lnTo>
                    <a:lnTo>
                      <a:pt x="1369" y="1056"/>
                    </a:lnTo>
                    <a:lnTo>
                      <a:pt x="1398" y="1040"/>
                    </a:lnTo>
                    <a:lnTo>
                      <a:pt x="1426" y="1026"/>
                    </a:lnTo>
                    <a:lnTo>
                      <a:pt x="1446" y="1013"/>
                    </a:lnTo>
                    <a:lnTo>
                      <a:pt x="1455" y="981"/>
                    </a:lnTo>
                    <a:lnTo>
                      <a:pt x="1458" y="944"/>
                    </a:lnTo>
                    <a:lnTo>
                      <a:pt x="1455" y="905"/>
                    </a:lnTo>
                    <a:lnTo>
                      <a:pt x="1455" y="872"/>
                    </a:lnTo>
                    <a:lnTo>
                      <a:pt x="1446" y="852"/>
                    </a:lnTo>
                    <a:lnTo>
                      <a:pt x="1423" y="839"/>
                    </a:lnTo>
                    <a:lnTo>
                      <a:pt x="1405" y="827"/>
                    </a:lnTo>
                    <a:lnTo>
                      <a:pt x="1398" y="807"/>
                    </a:lnTo>
                    <a:lnTo>
                      <a:pt x="1410" y="782"/>
                    </a:lnTo>
                    <a:lnTo>
                      <a:pt x="1442" y="760"/>
                    </a:lnTo>
                    <a:lnTo>
                      <a:pt x="1475" y="737"/>
                    </a:lnTo>
                    <a:lnTo>
                      <a:pt x="1501" y="706"/>
                    </a:lnTo>
                    <a:lnTo>
                      <a:pt x="1521" y="686"/>
                    </a:lnTo>
                    <a:lnTo>
                      <a:pt x="1546" y="659"/>
                    </a:lnTo>
                    <a:lnTo>
                      <a:pt x="1578" y="627"/>
                    </a:lnTo>
                    <a:lnTo>
                      <a:pt x="1610" y="598"/>
                    </a:lnTo>
                    <a:lnTo>
                      <a:pt x="1637" y="567"/>
                    </a:lnTo>
                    <a:lnTo>
                      <a:pt x="1663" y="545"/>
                    </a:lnTo>
                    <a:lnTo>
                      <a:pt x="1678" y="528"/>
                    </a:lnTo>
                    <a:lnTo>
                      <a:pt x="1685" y="524"/>
                    </a:lnTo>
                    <a:lnTo>
                      <a:pt x="1665" y="516"/>
                    </a:lnTo>
                    <a:lnTo>
                      <a:pt x="1640" y="516"/>
                    </a:lnTo>
                    <a:lnTo>
                      <a:pt x="1615" y="524"/>
                    </a:lnTo>
                    <a:lnTo>
                      <a:pt x="1590" y="524"/>
                    </a:lnTo>
                    <a:lnTo>
                      <a:pt x="1574" y="516"/>
                    </a:lnTo>
                    <a:lnTo>
                      <a:pt x="1558" y="508"/>
                    </a:lnTo>
                    <a:lnTo>
                      <a:pt x="1533" y="494"/>
                    </a:lnTo>
                    <a:lnTo>
                      <a:pt x="1505" y="483"/>
                    </a:lnTo>
                    <a:lnTo>
                      <a:pt x="1480" y="467"/>
                    </a:lnTo>
                    <a:lnTo>
                      <a:pt x="1455" y="449"/>
                    </a:lnTo>
                    <a:lnTo>
                      <a:pt x="1434" y="434"/>
                    </a:lnTo>
                    <a:lnTo>
                      <a:pt x="1418" y="422"/>
                    </a:lnTo>
                    <a:lnTo>
                      <a:pt x="1385" y="395"/>
                    </a:lnTo>
                    <a:lnTo>
                      <a:pt x="1366" y="361"/>
                    </a:lnTo>
                    <a:lnTo>
                      <a:pt x="1345" y="328"/>
                    </a:lnTo>
                    <a:lnTo>
                      <a:pt x="1332" y="297"/>
                    </a:lnTo>
                    <a:lnTo>
                      <a:pt x="1325" y="262"/>
                    </a:lnTo>
                    <a:lnTo>
                      <a:pt x="1323" y="223"/>
                    </a:lnTo>
                    <a:lnTo>
                      <a:pt x="1323" y="191"/>
                    </a:lnTo>
                    <a:lnTo>
                      <a:pt x="1323" y="178"/>
                    </a:lnTo>
                    <a:lnTo>
                      <a:pt x="1307" y="164"/>
                    </a:lnTo>
                    <a:lnTo>
                      <a:pt x="1282" y="150"/>
                    </a:lnTo>
                    <a:lnTo>
                      <a:pt x="1254" y="142"/>
                    </a:lnTo>
                    <a:lnTo>
                      <a:pt x="1229" y="138"/>
                    </a:lnTo>
                    <a:close/>
                  </a:path>
                </a:pathLst>
              </a:custGeom>
              <a:solidFill>
                <a:srgbClr val="DDDDDD">
                  <a:alpha val="38039"/>
                </a:srgbClr>
              </a:solidFill>
              <a:ln w="9525">
                <a:noFill/>
              </a:ln>
            </p:spPr>
            <p:txBody>
              <a:bodyPr/>
              <a:p>
                <a:endParaRPr lang="zh-CN" altLang="en-US"/>
              </a:p>
            </p:txBody>
          </p:sp>
          <p:sp>
            <p:nvSpPr>
              <p:cNvPr id="13353" name="Freeform 37"/>
              <p:cNvSpPr/>
              <p:nvPr/>
            </p:nvSpPr>
            <p:spPr>
              <a:xfrm>
                <a:off x="3591" y="1954"/>
                <a:ext cx="168" cy="75"/>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342" h="149">
                    <a:moveTo>
                      <a:pt x="59" y="76"/>
                    </a:moveTo>
                    <a:lnTo>
                      <a:pt x="86" y="72"/>
                    </a:lnTo>
                    <a:lnTo>
                      <a:pt x="107" y="66"/>
                    </a:lnTo>
                    <a:lnTo>
                      <a:pt x="128" y="55"/>
                    </a:lnTo>
                    <a:lnTo>
                      <a:pt x="144" y="43"/>
                    </a:lnTo>
                    <a:lnTo>
                      <a:pt x="160" y="35"/>
                    </a:lnTo>
                    <a:lnTo>
                      <a:pt x="178" y="23"/>
                    </a:lnTo>
                    <a:lnTo>
                      <a:pt x="191" y="19"/>
                    </a:lnTo>
                    <a:lnTo>
                      <a:pt x="210" y="17"/>
                    </a:lnTo>
                    <a:lnTo>
                      <a:pt x="230" y="16"/>
                    </a:lnTo>
                    <a:lnTo>
                      <a:pt x="248" y="12"/>
                    </a:lnTo>
                    <a:lnTo>
                      <a:pt x="264" y="6"/>
                    </a:lnTo>
                    <a:lnTo>
                      <a:pt x="283" y="2"/>
                    </a:lnTo>
                    <a:lnTo>
                      <a:pt x="297" y="0"/>
                    </a:lnTo>
                    <a:lnTo>
                      <a:pt x="310" y="0"/>
                    </a:lnTo>
                    <a:lnTo>
                      <a:pt x="326" y="4"/>
                    </a:lnTo>
                    <a:lnTo>
                      <a:pt x="333" y="17"/>
                    </a:lnTo>
                    <a:lnTo>
                      <a:pt x="342" y="43"/>
                    </a:lnTo>
                    <a:lnTo>
                      <a:pt x="329" y="66"/>
                    </a:lnTo>
                    <a:lnTo>
                      <a:pt x="297" y="80"/>
                    </a:lnTo>
                    <a:lnTo>
                      <a:pt x="251" y="86"/>
                    </a:lnTo>
                    <a:lnTo>
                      <a:pt x="226" y="86"/>
                    </a:lnTo>
                    <a:lnTo>
                      <a:pt x="201" y="86"/>
                    </a:lnTo>
                    <a:lnTo>
                      <a:pt x="178" y="88"/>
                    </a:lnTo>
                    <a:lnTo>
                      <a:pt x="164" y="90"/>
                    </a:lnTo>
                    <a:lnTo>
                      <a:pt x="151" y="92"/>
                    </a:lnTo>
                    <a:lnTo>
                      <a:pt x="139" y="98"/>
                    </a:lnTo>
                    <a:lnTo>
                      <a:pt x="132" y="104"/>
                    </a:lnTo>
                    <a:lnTo>
                      <a:pt x="125" y="109"/>
                    </a:lnTo>
                    <a:lnTo>
                      <a:pt x="110" y="127"/>
                    </a:lnTo>
                    <a:lnTo>
                      <a:pt x="86" y="141"/>
                    </a:lnTo>
                    <a:lnTo>
                      <a:pt x="50" y="149"/>
                    </a:lnTo>
                    <a:lnTo>
                      <a:pt x="20" y="143"/>
                    </a:lnTo>
                    <a:lnTo>
                      <a:pt x="0" y="125"/>
                    </a:lnTo>
                    <a:lnTo>
                      <a:pt x="0" y="106"/>
                    </a:lnTo>
                    <a:lnTo>
                      <a:pt x="20" y="88"/>
                    </a:lnTo>
                    <a:lnTo>
                      <a:pt x="59" y="76"/>
                    </a:lnTo>
                    <a:close/>
                  </a:path>
                </a:pathLst>
              </a:custGeom>
              <a:solidFill>
                <a:srgbClr val="DDDDDD">
                  <a:alpha val="38039"/>
                </a:srgbClr>
              </a:solidFill>
              <a:ln w="9525">
                <a:noFill/>
              </a:ln>
            </p:spPr>
            <p:txBody>
              <a:bodyPr/>
              <a:p>
                <a:endParaRPr lang="zh-CN" altLang="en-US"/>
              </a:p>
            </p:txBody>
          </p:sp>
          <p:sp>
            <p:nvSpPr>
              <p:cNvPr id="13354" name="Freeform 38"/>
              <p:cNvSpPr/>
              <p:nvPr/>
            </p:nvSpPr>
            <p:spPr>
              <a:xfrm>
                <a:off x="3510" y="2041"/>
                <a:ext cx="53" cy="46"/>
              </a:xfrm>
              <a:custGeom>
                <a:avLst/>
                <a:gdLst/>
                <a:ahLst/>
                <a:cxnLst>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Lst>
                <a:pathLst>
                  <a:path w="107" h="92">
                    <a:moveTo>
                      <a:pt x="91" y="0"/>
                    </a:moveTo>
                    <a:lnTo>
                      <a:pt x="86" y="2"/>
                    </a:lnTo>
                    <a:lnTo>
                      <a:pt x="73" y="4"/>
                    </a:lnTo>
                    <a:lnTo>
                      <a:pt x="54" y="10"/>
                    </a:lnTo>
                    <a:lnTo>
                      <a:pt x="34" y="18"/>
                    </a:lnTo>
                    <a:lnTo>
                      <a:pt x="20" y="25"/>
                    </a:lnTo>
                    <a:lnTo>
                      <a:pt x="4" y="31"/>
                    </a:lnTo>
                    <a:lnTo>
                      <a:pt x="0" y="37"/>
                    </a:lnTo>
                    <a:lnTo>
                      <a:pt x="4" y="43"/>
                    </a:lnTo>
                    <a:lnTo>
                      <a:pt x="32" y="61"/>
                    </a:lnTo>
                    <a:lnTo>
                      <a:pt x="70" y="80"/>
                    </a:lnTo>
                    <a:lnTo>
                      <a:pt x="98" y="92"/>
                    </a:lnTo>
                    <a:lnTo>
                      <a:pt x="107" y="82"/>
                    </a:lnTo>
                    <a:lnTo>
                      <a:pt x="104" y="57"/>
                    </a:lnTo>
                    <a:lnTo>
                      <a:pt x="100" y="29"/>
                    </a:lnTo>
                    <a:lnTo>
                      <a:pt x="95" y="6"/>
                    </a:lnTo>
                    <a:lnTo>
                      <a:pt x="91" y="0"/>
                    </a:lnTo>
                    <a:close/>
                  </a:path>
                </a:pathLst>
              </a:custGeom>
              <a:solidFill>
                <a:srgbClr val="DDDDDD">
                  <a:alpha val="38039"/>
                </a:srgbClr>
              </a:solidFill>
              <a:ln w="9525">
                <a:noFill/>
              </a:ln>
            </p:spPr>
            <p:txBody>
              <a:bodyPr/>
              <a:p>
                <a:endParaRPr lang="zh-CN" altLang="en-US"/>
              </a:p>
            </p:txBody>
          </p:sp>
          <p:sp>
            <p:nvSpPr>
              <p:cNvPr id="13355" name="Freeform 39"/>
              <p:cNvSpPr/>
              <p:nvPr/>
            </p:nvSpPr>
            <p:spPr>
              <a:xfrm>
                <a:off x="2682" y="2224"/>
                <a:ext cx="145" cy="123"/>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298" h="244">
                    <a:moveTo>
                      <a:pt x="4" y="127"/>
                    </a:moveTo>
                    <a:lnTo>
                      <a:pt x="0" y="115"/>
                    </a:lnTo>
                    <a:lnTo>
                      <a:pt x="7" y="105"/>
                    </a:lnTo>
                    <a:lnTo>
                      <a:pt x="16" y="100"/>
                    </a:lnTo>
                    <a:lnTo>
                      <a:pt x="29" y="96"/>
                    </a:lnTo>
                    <a:lnTo>
                      <a:pt x="48" y="90"/>
                    </a:lnTo>
                    <a:lnTo>
                      <a:pt x="66" y="82"/>
                    </a:lnTo>
                    <a:lnTo>
                      <a:pt x="82" y="76"/>
                    </a:lnTo>
                    <a:lnTo>
                      <a:pt x="98" y="62"/>
                    </a:lnTo>
                    <a:lnTo>
                      <a:pt x="114" y="47"/>
                    </a:lnTo>
                    <a:lnTo>
                      <a:pt x="127" y="33"/>
                    </a:lnTo>
                    <a:lnTo>
                      <a:pt x="143" y="19"/>
                    </a:lnTo>
                    <a:lnTo>
                      <a:pt x="162" y="11"/>
                    </a:lnTo>
                    <a:lnTo>
                      <a:pt x="177" y="2"/>
                    </a:lnTo>
                    <a:lnTo>
                      <a:pt x="196" y="0"/>
                    </a:lnTo>
                    <a:lnTo>
                      <a:pt x="219" y="2"/>
                    </a:lnTo>
                    <a:lnTo>
                      <a:pt x="244" y="11"/>
                    </a:lnTo>
                    <a:lnTo>
                      <a:pt x="276" y="35"/>
                    </a:lnTo>
                    <a:lnTo>
                      <a:pt x="291" y="60"/>
                    </a:lnTo>
                    <a:lnTo>
                      <a:pt x="291" y="86"/>
                    </a:lnTo>
                    <a:lnTo>
                      <a:pt x="294" y="115"/>
                    </a:lnTo>
                    <a:lnTo>
                      <a:pt x="298" y="135"/>
                    </a:lnTo>
                    <a:lnTo>
                      <a:pt x="291" y="156"/>
                    </a:lnTo>
                    <a:lnTo>
                      <a:pt x="282" y="172"/>
                    </a:lnTo>
                    <a:lnTo>
                      <a:pt x="269" y="189"/>
                    </a:lnTo>
                    <a:lnTo>
                      <a:pt x="262" y="201"/>
                    </a:lnTo>
                    <a:lnTo>
                      <a:pt x="250" y="215"/>
                    </a:lnTo>
                    <a:lnTo>
                      <a:pt x="237" y="225"/>
                    </a:lnTo>
                    <a:lnTo>
                      <a:pt x="219" y="233"/>
                    </a:lnTo>
                    <a:lnTo>
                      <a:pt x="196" y="242"/>
                    </a:lnTo>
                    <a:lnTo>
                      <a:pt x="184" y="244"/>
                    </a:lnTo>
                    <a:lnTo>
                      <a:pt x="168" y="240"/>
                    </a:lnTo>
                    <a:lnTo>
                      <a:pt x="155" y="227"/>
                    </a:lnTo>
                    <a:lnTo>
                      <a:pt x="143" y="199"/>
                    </a:lnTo>
                    <a:lnTo>
                      <a:pt x="136" y="180"/>
                    </a:lnTo>
                    <a:lnTo>
                      <a:pt x="139" y="164"/>
                    </a:lnTo>
                    <a:lnTo>
                      <a:pt x="168" y="156"/>
                    </a:lnTo>
                    <a:lnTo>
                      <a:pt x="200" y="141"/>
                    </a:lnTo>
                    <a:lnTo>
                      <a:pt x="221" y="117"/>
                    </a:lnTo>
                    <a:lnTo>
                      <a:pt x="221" y="96"/>
                    </a:lnTo>
                    <a:lnTo>
                      <a:pt x="203" y="82"/>
                    </a:lnTo>
                    <a:lnTo>
                      <a:pt x="191" y="80"/>
                    </a:lnTo>
                    <a:lnTo>
                      <a:pt x="171" y="78"/>
                    </a:lnTo>
                    <a:lnTo>
                      <a:pt x="152" y="78"/>
                    </a:lnTo>
                    <a:lnTo>
                      <a:pt x="136" y="80"/>
                    </a:lnTo>
                    <a:lnTo>
                      <a:pt x="121" y="84"/>
                    </a:lnTo>
                    <a:lnTo>
                      <a:pt x="105" y="90"/>
                    </a:lnTo>
                    <a:lnTo>
                      <a:pt x="95" y="98"/>
                    </a:lnTo>
                    <a:lnTo>
                      <a:pt x="89" y="109"/>
                    </a:lnTo>
                    <a:lnTo>
                      <a:pt x="73" y="131"/>
                    </a:lnTo>
                    <a:lnTo>
                      <a:pt x="50" y="146"/>
                    </a:lnTo>
                    <a:lnTo>
                      <a:pt x="22" y="148"/>
                    </a:lnTo>
                    <a:lnTo>
                      <a:pt x="4" y="127"/>
                    </a:lnTo>
                    <a:close/>
                  </a:path>
                </a:pathLst>
              </a:custGeom>
              <a:solidFill>
                <a:srgbClr val="DDDDDD">
                  <a:alpha val="38039"/>
                </a:srgbClr>
              </a:solidFill>
              <a:ln w="9525">
                <a:noFill/>
              </a:ln>
            </p:spPr>
            <p:txBody>
              <a:bodyPr/>
              <a:p>
                <a:endParaRPr lang="zh-CN" altLang="en-US"/>
              </a:p>
            </p:txBody>
          </p:sp>
          <p:sp>
            <p:nvSpPr>
              <p:cNvPr id="13356" name="Freeform 40"/>
              <p:cNvSpPr/>
              <p:nvPr/>
            </p:nvSpPr>
            <p:spPr>
              <a:xfrm>
                <a:off x="4299" y="2947"/>
                <a:ext cx="511" cy="274"/>
              </a:xfrm>
              <a:custGeom>
                <a:avLst/>
                <a:gdLst/>
                <a:ahLst/>
                <a:cxnLst>
                  <a:cxn ang="0">
                    <a:pos x="2" y="1"/>
                  </a:cxn>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2"/>
                  </a:cxn>
                  <a:cxn ang="0">
                    <a:pos x="2" y="2"/>
                  </a:cxn>
                  <a:cxn ang="0">
                    <a:pos x="2" y="2"/>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pathLst>
                  <a:path w="1022" h="548">
                    <a:moveTo>
                      <a:pt x="719" y="108"/>
                    </a:moveTo>
                    <a:lnTo>
                      <a:pt x="699" y="106"/>
                    </a:lnTo>
                    <a:lnTo>
                      <a:pt x="682" y="104"/>
                    </a:lnTo>
                    <a:lnTo>
                      <a:pt x="666" y="104"/>
                    </a:lnTo>
                    <a:lnTo>
                      <a:pt x="646" y="102"/>
                    </a:lnTo>
                    <a:lnTo>
                      <a:pt x="625" y="100"/>
                    </a:lnTo>
                    <a:lnTo>
                      <a:pt x="609" y="96"/>
                    </a:lnTo>
                    <a:lnTo>
                      <a:pt x="596" y="96"/>
                    </a:lnTo>
                    <a:lnTo>
                      <a:pt x="584" y="94"/>
                    </a:lnTo>
                    <a:lnTo>
                      <a:pt x="573" y="88"/>
                    </a:lnTo>
                    <a:lnTo>
                      <a:pt x="573" y="79"/>
                    </a:lnTo>
                    <a:lnTo>
                      <a:pt x="584" y="69"/>
                    </a:lnTo>
                    <a:lnTo>
                      <a:pt x="602" y="59"/>
                    </a:lnTo>
                    <a:lnTo>
                      <a:pt x="605" y="49"/>
                    </a:lnTo>
                    <a:lnTo>
                      <a:pt x="587" y="37"/>
                    </a:lnTo>
                    <a:lnTo>
                      <a:pt x="561" y="26"/>
                    </a:lnTo>
                    <a:lnTo>
                      <a:pt x="545" y="18"/>
                    </a:lnTo>
                    <a:lnTo>
                      <a:pt x="532" y="8"/>
                    </a:lnTo>
                    <a:lnTo>
                      <a:pt x="523" y="2"/>
                    </a:lnTo>
                    <a:lnTo>
                      <a:pt x="511" y="0"/>
                    </a:lnTo>
                    <a:lnTo>
                      <a:pt x="507" y="6"/>
                    </a:lnTo>
                    <a:lnTo>
                      <a:pt x="491" y="18"/>
                    </a:lnTo>
                    <a:lnTo>
                      <a:pt x="463" y="28"/>
                    </a:lnTo>
                    <a:lnTo>
                      <a:pt x="432" y="39"/>
                    </a:lnTo>
                    <a:lnTo>
                      <a:pt x="404" y="49"/>
                    </a:lnTo>
                    <a:lnTo>
                      <a:pt x="384" y="57"/>
                    </a:lnTo>
                    <a:lnTo>
                      <a:pt x="372" y="65"/>
                    </a:lnTo>
                    <a:lnTo>
                      <a:pt x="356" y="67"/>
                    </a:lnTo>
                    <a:lnTo>
                      <a:pt x="334" y="69"/>
                    </a:lnTo>
                    <a:lnTo>
                      <a:pt x="318" y="73"/>
                    </a:lnTo>
                    <a:lnTo>
                      <a:pt x="299" y="75"/>
                    </a:lnTo>
                    <a:lnTo>
                      <a:pt x="278" y="82"/>
                    </a:lnTo>
                    <a:lnTo>
                      <a:pt x="261" y="88"/>
                    </a:lnTo>
                    <a:lnTo>
                      <a:pt x="240" y="100"/>
                    </a:lnTo>
                    <a:lnTo>
                      <a:pt x="221" y="108"/>
                    </a:lnTo>
                    <a:lnTo>
                      <a:pt x="205" y="122"/>
                    </a:lnTo>
                    <a:lnTo>
                      <a:pt x="192" y="135"/>
                    </a:lnTo>
                    <a:lnTo>
                      <a:pt x="180" y="147"/>
                    </a:lnTo>
                    <a:lnTo>
                      <a:pt x="171" y="155"/>
                    </a:lnTo>
                    <a:lnTo>
                      <a:pt x="155" y="165"/>
                    </a:lnTo>
                    <a:lnTo>
                      <a:pt x="142" y="170"/>
                    </a:lnTo>
                    <a:lnTo>
                      <a:pt x="126" y="178"/>
                    </a:lnTo>
                    <a:lnTo>
                      <a:pt x="107" y="188"/>
                    </a:lnTo>
                    <a:lnTo>
                      <a:pt x="85" y="198"/>
                    </a:lnTo>
                    <a:lnTo>
                      <a:pt x="66" y="206"/>
                    </a:lnTo>
                    <a:lnTo>
                      <a:pt x="37" y="210"/>
                    </a:lnTo>
                    <a:lnTo>
                      <a:pt x="19" y="210"/>
                    </a:lnTo>
                    <a:lnTo>
                      <a:pt x="3" y="225"/>
                    </a:lnTo>
                    <a:lnTo>
                      <a:pt x="0" y="282"/>
                    </a:lnTo>
                    <a:lnTo>
                      <a:pt x="0" y="303"/>
                    </a:lnTo>
                    <a:lnTo>
                      <a:pt x="3" y="317"/>
                    </a:lnTo>
                    <a:lnTo>
                      <a:pt x="7" y="325"/>
                    </a:lnTo>
                    <a:lnTo>
                      <a:pt x="19" y="339"/>
                    </a:lnTo>
                    <a:lnTo>
                      <a:pt x="34" y="348"/>
                    </a:lnTo>
                    <a:lnTo>
                      <a:pt x="53" y="356"/>
                    </a:lnTo>
                    <a:lnTo>
                      <a:pt x="60" y="366"/>
                    </a:lnTo>
                    <a:lnTo>
                      <a:pt x="57" y="382"/>
                    </a:lnTo>
                    <a:lnTo>
                      <a:pt x="48" y="397"/>
                    </a:lnTo>
                    <a:lnTo>
                      <a:pt x="34" y="407"/>
                    </a:lnTo>
                    <a:lnTo>
                      <a:pt x="28" y="423"/>
                    </a:lnTo>
                    <a:lnTo>
                      <a:pt x="28" y="444"/>
                    </a:lnTo>
                    <a:lnTo>
                      <a:pt x="34" y="452"/>
                    </a:lnTo>
                    <a:lnTo>
                      <a:pt x="48" y="462"/>
                    </a:lnTo>
                    <a:lnTo>
                      <a:pt x="69" y="468"/>
                    </a:lnTo>
                    <a:lnTo>
                      <a:pt x="91" y="470"/>
                    </a:lnTo>
                    <a:lnTo>
                      <a:pt x="110" y="470"/>
                    </a:lnTo>
                    <a:lnTo>
                      <a:pt x="139" y="470"/>
                    </a:lnTo>
                    <a:lnTo>
                      <a:pt x="158" y="468"/>
                    </a:lnTo>
                    <a:lnTo>
                      <a:pt x="176" y="464"/>
                    </a:lnTo>
                    <a:lnTo>
                      <a:pt x="192" y="458"/>
                    </a:lnTo>
                    <a:lnTo>
                      <a:pt x="212" y="452"/>
                    </a:lnTo>
                    <a:lnTo>
                      <a:pt x="228" y="448"/>
                    </a:lnTo>
                    <a:lnTo>
                      <a:pt x="245" y="444"/>
                    </a:lnTo>
                    <a:lnTo>
                      <a:pt x="269" y="438"/>
                    </a:lnTo>
                    <a:lnTo>
                      <a:pt x="290" y="433"/>
                    </a:lnTo>
                    <a:lnTo>
                      <a:pt x="311" y="429"/>
                    </a:lnTo>
                    <a:lnTo>
                      <a:pt x="334" y="423"/>
                    </a:lnTo>
                    <a:lnTo>
                      <a:pt x="359" y="419"/>
                    </a:lnTo>
                    <a:lnTo>
                      <a:pt x="388" y="415"/>
                    </a:lnTo>
                    <a:lnTo>
                      <a:pt x="420" y="413"/>
                    </a:lnTo>
                    <a:lnTo>
                      <a:pt x="454" y="411"/>
                    </a:lnTo>
                    <a:lnTo>
                      <a:pt x="486" y="413"/>
                    </a:lnTo>
                    <a:lnTo>
                      <a:pt x="520" y="415"/>
                    </a:lnTo>
                    <a:lnTo>
                      <a:pt x="548" y="423"/>
                    </a:lnTo>
                    <a:lnTo>
                      <a:pt x="573" y="431"/>
                    </a:lnTo>
                    <a:lnTo>
                      <a:pt x="596" y="440"/>
                    </a:lnTo>
                    <a:lnTo>
                      <a:pt x="618" y="452"/>
                    </a:lnTo>
                    <a:lnTo>
                      <a:pt x="634" y="466"/>
                    </a:lnTo>
                    <a:lnTo>
                      <a:pt x="653" y="481"/>
                    </a:lnTo>
                    <a:lnTo>
                      <a:pt x="669" y="495"/>
                    </a:lnTo>
                    <a:lnTo>
                      <a:pt x="687" y="507"/>
                    </a:lnTo>
                    <a:lnTo>
                      <a:pt x="698" y="521"/>
                    </a:lnTo>
                    <a:lnTo>
                      <a:pt x="707" y="532"/>
                    </a:lnTo>
                    <a:lnTo>
                      <a:pt x="723" y="540"/>
                    </a:lnTo>
                    <a:lnTo>
                      <a:pt x="744" y="546"/>
                    </a:lnTo>
                    <a:lnTo>
                      <a:pt x="769" y="548"/>
                    </a:lnTo>
                    <a:lnTo>
                      <a:pt x="797" y="546"/>
                    </a:lnTo>
                    <a:lnTo>
                      <a:pt x="826" y="544"/>
                    </a:lnTo>
                    <a:lnTo>
                      <a:pt x="849" y="540"/>
                    </a:lnTo>
                    <a:lnTo>
                      <a:pt x="867" y="534"/>
                    </a:lnTo>
                    <a:lnTo>
                      <a:pt x="874" y="528"/>
                    </a:lnTo>
                    <a:lnTo>
                      <a:pt x="883" y="511"/>
                    </a:lnTo>
                    <a:lnTo>
                      <a:pt x="895" y="487"/>
                    </a:lnTo>
                    <a:lnTo>
                      <a:pt x="911" y="468"/>
                    </a:lnTo>
                    <a:lnTo>
                      <a:pt x="919" y="450"/>
                    </a:lnTo>
                    <a:lnTo>
                      <a:pt x="931" y="435"/>
                    </a:lnTo>
                    <a:lnTo>
                      <a:pt x="952" y="419"/>
                    </a:lnTo>
                    <a:lnTo>
                      <a:pt x="974" y="401"/>
                    </a:lnTo>
                    <a:lnTo>
                      <a:pt x="984" y="384"/>
                    </a:lnTo>
                    <a:lnTo>
                      <a:pt x="988" y="366"/>
                    </a:lnTo>
                    <a:lnTo>
                      <a:pt x="1000" y="346"/>
                    </a:lnTo>
                    <a:lnTo>
                      <a:pt x="1013" y="325"/>
                    </a:lnTo>
                    <a:lnTo>
                      <a:pt x="1022" y="305"/>
                    </a:lnTo>
                    <a:lnTo>
                      <a:pt x="1015" y="298"/>
                    </a:lnTo>
                    <a:lnTo>
                      <a:pt x="1009" y="284"/>
                    </a:lnTo>
                    <a:lnTo>
                      <a:pt x="993" y="272"/>
                    </a:lnTo>
                    <a:lnTo>
                      <a:pt x="981" y="264"/>
                    </a:lnTo>
                    <a:lnTo>
                      <a:pt x="961" y="251"/>
                    </a:lnTo>
                    <a:lnTo>
                      <a:pt x="943" y="241"/>
                    </a:lnTo>
                    <a:lnTo>
                      <a:pt x="927" y="235"/>
                    </a:lnTo>
                    <a:lnTo>
                      <a:pt x="915" y="223"/>
                    </a:lnTo>
                    <a:lnTo>
                      <a:pt x="883" y="200"/>
                    </a:lnTo>
                    <a:lnTo>
                      <a:pt x="858" y="178"/>
                    </a:lnTo>
                    <a:lnTo>
                      <a:pt x="835" y="161"/>
                    </a:lnTo>
                    <a:lnTo>
                      <a:pt x="822" y="141"/>
                    </a:lnTo>
                    <a:lnTo>
                      <a:pt x="817" y="118"/>
                    </a:lnTo>
                    <a:lnTo>
                      <a:pt x="813" y="90"/>
                    </a:lnTo>
                    <a:lnTo>
                      <a:pt x="810" y="69"/>
                    </a:lnTo>
                    <a:lnTo>
                      <a:pt x="797" y="49"/>
                    </a:lnTo>
                    <a:lnTo>
                      <a:pt x="785" y="34"/>
                    </a:lnTo>
                    <a:lnTo>
                      <a:pt x="765" y="20"/>
                    </a:lnTo>
                    <a:lnTo>
                      <a:pt x="748" y="6"/>
                    </a:lnTo>
                    <a:lnTo>
                      <a:pt x="735" y="0"/>
                    </a:lnTo>
                    <a:lnTo>
                      <a:pt x="740" y="24"/>
                    </a:lnTo>
                    <a:lnTo>
                      <a:pt x="748" y="49"/>
                    </a:lnTo>
                    <a:lnTo>
                      <a:pt x="748" y="73"/>
                    </a:lnTo>
                    <a:lnTo>
                      <a:pt x="748" y="88"/>
                    </a:lnTo>
                    <a:lnTo>
                      <a:pt x="748" y="100"/>
                    </a:lnTo>
                    <a:lnTo>
                      <a:pt x="740" y="106"/>
                    </a:lnTo>
                    <a:lnTo>
                      <a:pt x="735" y="108"/>
                    </a:lnTo>
                    <a:lnTo>
                      <a:pt x="719" y="108"/>
                    </a:lnTo>
                    <a:close/>
                  </a:path>
                </a:pathLst>
              </a:custGeom>
              <a:solidFill>
                <a:srgbClr val="DDDDDD">
                  <a:alpha val="38039"/>
                </a:srgbClr>
              </a:solidFill>
              <a:ln w="9525">
                <a:noFill/>
              </a:ln>
            </p:spPr>
            <p:txBody>
              <a:bodyPr/>
              <a:p>
                <a:endParaRPr lang="zh-CN" altLang="en-US"/>
              </a:p>
            </p:txBody>
          </p:sp>
          <p:sp>
            <p:nvSpPr>
              <p:cNvPr id="13357" name="Freeform 41"/>
              <p:cNvSpPr/>
              <p:nvPr/>
            </p:nvSpPr>
            <p:spPr>
              <a:xfrm>
                <a:off x="4263" y="2782"/>
                <a:ext cx="112" cy="98"/>
              </a:xfrm>
              <a:custGeom>
                <a:avLst/>
                <a:gdLst/>
                <a:ahLst/>
                <a:cxnLst>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1" y="1"/>
                  </a:cxn>
                  <a:cxn ang="0">
                    <a:pos x="1" y="1"/>
                  </a:cxn>
                </a:cxnLst>
                <a:pathLst>
                  <a:path w="203" h="195">
                    <a:moveTo>
                      <a:pt x="58" y="70"/>
                    </a:moveTo>
                    <a:lnTo>
                      <a:pt x="83" y="62"/>
                    </a:lnTo>
                    <a:lnTo>
                      <a:pt x="103" y="51"/>
                    </a:lnTo>
                    <a:lnTo>
                      <a:pt x="119" y="37"/>
                    </a:lnTo>
                    <a:lnTo>
                      <a:pt x="139" y="21"/>
                    </a:lnTo>
                    <a:lnTo>
                      <a:pt x="155" y="8"/>
                    </a:lnTo>
                    <a:lnTo>
                      <a:pt x="178" y="0"/>
                    </a:lnTo>
                    <a:lnTo>
                      <a:pt x="196" y="4"/>
                    </a:lnTo>
                    <a:lnTo>
                      <a:pt x="203" y="23"/>
                    </a:lnTo>
                    <a:lnTo>
                      <a:pt x="203" y="51"/>
                    </a:lnTo>
                    <a:lnTo>
                      <a:pt x="199" y="70"/>
                    </a:lnTo>
                    <a:lnTo>
                      <a:pt x="194" y="86"/>
                    </a:lnTo>
                    <a:lnTo>
                      <a:pt x="196" y="103"/>
                    </a:lnTo>
                    <a:lnTo>
                      <a:pt x="196" y="121"/>
                    </a:lnTo>
                    <a:lnTo>
                      <a:pt x="190" y="139"/>
                    </a:lnTo>
                    <a:lnTo>
                      <a:pt x="174" y="154"/>
                    </a:lnTo>
                    <a:lnTo>
                      <a:pt x="151" y="162"/>
                    </a:lnTo>
                    <a:lnTo>
                      <a:pt x="128" y="168"/>
                    </a:lnTo>
                    <a:lnTo>
                      <a:pt x="107" y="174"/>
                    </a:lnTo>
                    <a:lnTo>
                      <a:pt x="91" y="182"/>
                    </a:lnTo>
                    <a:lnTo>
                      <a:pt x="76" y="189"/>
                    </a:lnTo>
                    <a:lnTo>
                      <a:pt x="67" y="195"/>
                    </a:lnTo>
                    <a:lnTo>
                      <a:pt x="48" y="191"/>
                    </a:lnTo>
                    <a:lnTo>
                      <a:pt x="28" y="184"/>
                    </a:lnTo>
                    <a:lnTo>
                      <a:pt x="16" y="172"/>
                    </a:lnTo>
                    <a:lnTo>
                      <a:pt x="0" y="150"/>
                    </a:lnTo>
                    <a:lnTo>
                      <a:pt x="0" y="119"/>
                    </a:lnTo>
                    <a:lnTo>
                      <a:pt x="19" y="90"/>
                    </a:lnTo>
                    <a:lnTo>
                      <a:pt x="58" y="70"/>
                    </a:lnTo>
                    <a:close/>
                  </a:path>
                </a:pathLst>
              </a:custGeom>
              <a:solidFill>
                <a:srgbClr val="DDDDDD">
                  <a:alpha val="38039"/>
                </a:srgbClr>
              </a:solidFill>
              <a:ln w="9525">
                <a:noFill/>
              </a:ln>
            </p:spPr>
            <p:txBody>
              <a:bodyPr/>
              <a:p>
                <a:endParaRPr lang="zh-CN" altLang="en-US"/>
              </a:p>
            </p:txBody>
          </p:sp>
          <p:sp>
            <p:nvSpPr>
              <p:cNvPr id="13358" name="Freeform 42"/>
              <p:cNvSpPr/>
              <p:nvPr/>
            </p:nvSpPr>
            <p:spPr>
              <a:xfrm>
                <a:off x="4067" y="2832"/>
                <a:ext cx="146" cy="9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97" h="200">
                    <a:moveTo>
                      <a:pt x="0" y="4"/>
                    </a:moveTo>
                    <a:lnTo>
                      <a:pt x="3" y="18"/>
                    </a:lnTo>
                    <a:lnTo>
                      <a:pt x="33" y="26"/>
                    </a:lnTo>
                    <a:lnTo>
                      <a:pt x="66" y="40"/>
                    </a:lnTo>
                    <a:lnTo>
                      <a:pt x="87" y="57"/>
                    </a:lnTo>
                    <a:lnTo>
                      <a:pt x="99" y="73"/>
                    </a:lnTo>
                    <a:lnTo>
                      <a:pt x="112" y="87"/>
                    </a:lnTo>
                    <a:lnTo>
                      <a:pt x="121" y="98"/>
                    </a:lnTo>
                    <a:lnTo>
                      <a:pt x="133" y="114"/>
                    </a:lnTo>
                    <a:lnTo>
                      <a:pt x="146" y="132"/>
                    </a:lnTo>
                    <a:lnTo>
                      <a:pt x="167" y="151"/>
                    </a:lnTo>
                    <a:lnTo>
                      <a:pt x="188" y="171"/>
                    </a:lnTo>
                    <a:lnTo>
                      <a:pt x="213" y="194"/>
                    </a:lnTo>
                    <a:lnTo>
                      <a:pt x="231" y="200"/>
                    </a:lnTo>
                    <a:lnTo>
                      <a:pt x="254" y="200"/>
                    </a:lnTo>
                    <a:lnTo>
                      <a:pt x="276" y="198"/>
                    </a:lnTo>
                    <a:lnTo>
                      <a:pt x="293" y="188"/>
                    </a:lnTo>
                    <a:lnTo>
                      <a:pt x="297" y="177"/>
                    </a:lnTo>
                    <a:lnTo>
                      <a:pt x="292" y="161"/>
                    </a:lnTo>
                    <a:lnTo>
                      <a:pt x="276" y="143"/>
                    </a:lnTo>
                    <a:lnTo>
                      <a:pt x="254" y="132"/>
                    </a:lnTo>
                    <a:lnTo>
                      <a:pt x="235" y="122"/>
                    </a:lnTo>
                    <a:lnTo>
                      <a:pt x="220" y="110"/>
                    </a:lnTo>
                    <a:lnTo>
                      <a:pt x="197" y="102"/>
                    </a:lnTo>
                    <a:lnTo>
                      <a:pt x="179" y="90"/>
                    </a:lnTo>
                    <a:lnTo>
                      <a:pt x="163" y="81"/>
                    </a:lnTo>
                    <a:lnTo>
                      <a:pt x="151" y="71"/>
                    </a:lnTo>
                    <a:lnTo>
                      <a:pt x="139" y="59"/>
                    </a:lnTo>
                    <a:lnTo>
                      <a:pt x="130" y="51"/>
                    </a:lnTo>
                    <a:lnTo>
                      <a:pt x="117" y="38"/>
                    </a:lnTo>
                    <a:lnTo>
                      <a:pt x="105" y="26"/>
                    </a:lnTo>
                    <a:lnTo>
                      <a:pt x="89" y="20"/>
                    </a:lnTo>
                    <a:lnTo>
                      <a:pt x="71" y="18"/>
                    </a:lnTo>
                    <a:lnTo>
                      <a:pt x="55" y="14"/>
                    </a:lnTo>
                    <a:lnTo>
                      <a:pt x="33" y="4"/>
                    </a:lnTo>
                    <a:lnTo>
                      <a:pt x="16" y="0"/>
                    </a:lnTo>
                    <a:lnTo>
                      <a:pt x="0" y="4"/>
                    </a:lnTo>
                    <a:close/>
                  </a:path>
                </a:pathLst>
              </a:custGeom>
              <a:solidFill>
                <a:srgbClr val="DDDDDD">
                  <a:alpha val="38039"/>
                </a:srgbClr>
              </a:solidFill>
              <a:ln w="9525">
                <a:noFill/>
              </a:ln>
            </p:spPr>
            <p:txBody>
              <a:bodyPr/>
              <a:p>
                <a:endParaRPr lang="zh-CN" altLang="en-US"/>
              </a:p>
            </p:txBody>
          </p:sp>
          <p:sp>
            <p:nvSpPr>
              <p:cNvPr id="13359" name="Freeform 43"/>
              <p:cNvSpPr/>
              <p:nvPr/>
            </p:nvSpPr>
            <p:spPr>
              <a:xfrm>
                <a:off x="4547" y="2427"/>
                <a:ext cx="164" cy="110"/>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1" y="0"/>
                  </a:cxn>
                  <a:cxn ang="0">
                    <a:pos x="1" y="0"/>
                  </a:cxn>
                </a:cxnLst>
                <a:pathLst>
                  <a:path w="327" h="221">
                    <a:moveTo>
                      <a:pt x="203" y="199"/>
                    </a:moveTo>
                    <a:lnTo>
                      <a:pt x="237" y="172"/>
                    </a:lnTo>
                    <a:lnTo>
                      <a:pt x="267" y="142"/>
                    </a:lnTo>
                    <a:lnTo>
                      <a:pt x="286" y="109"/>
                    </a:lnTo>
                    <a:lnTo>
                      <a:pt x="292" y="86"/>
                    </a:lnTo>
                    <a:lnTo>
                      <a:pt x="302" y="66"/>
                    </a:lnTo>
                    <a:lnTo>
                      <a:pt x="318" y="43"/>
                    </a:lnTo>
                    <a:lnTo>
                      <a:pt x="327" y="23"/>
                    </a:lnTo>
                    <a:lnTo>
                      <a:pt x="311" y="6"/>
                    </a:lnTo>
                    <a:lnTo>
                      <a:pt x="279" y="0"/>
                    </a:lnTo>
                    <a:lnTo>
                      <a:pt x="267" y="2"/>
                    </a:lnTo>
                    <a:lnTo>
                      <a:pt x="260" y="15"/>
                    </a:lnTo>
                    <a:lnTo>
                      <a:pt x="251" y="33"/>
                    </a:lnTo>
                    <a:lnTo>
                      <a:pt x="240" y="56"/>
                    </a:lnTo>
                    <a:lnTo>
                      <a:pt x="219" y="86"/>
                    </a:lnTo>
                    <a:lnTo>
                      <a:pt x="196" y="109"/>
                    </a:lnTo>
                    <a:lnTo>
                      <a:pt x="172" y="133"/>
                    </a:lnTo>
                    <a:lnTo>
                      <a:pt x="156" y="142"/>
                    </a:lnTo>
                    <a:lnTo>
                      <a:pt x="131" y="152"/>
                    </a:lnTo>
                    <a:lnTo>
                      <a:pt x="107" y="164"/>
                    </a:lnTo>
                    <a:lnTo>
                      <a:pt x="76" y="172"/>
                    </a:lnTo>
                    <a:lnTo>
                      <a:pt x="48" y="182"/>
                    </a:lnTo>
                    <a:lnTo>
                      <a:pt x="23" y="187"/>
                    </a:lnTo>
                    <a:lnTo>
                      <a:pt x="7" y="189"/>
                    </a:lnTo>
                    <a:lnTo>
                      <a:pt x="0" y="191"/>
                    </a:lnTo>
                    <a:lnTo>
                      <a:pt x="19" y="205"/>
                    </a:lnTo>
                    <a:lnTo>
                      <a:pt x="44" y="215"/>
                    </a:lnTo>
                    <a:lnTo>
                      <a:pt x="71" y="221"/>
                    </a:lnTo>
                    <a:lnTo>
                      <a:pt x="96" y="221"/>
                    </a:lnTo>
                    <a:lnTo>
                      <a:pt x="124" y="221"/>
                    </a:lnTo>
                    <a:lnTo>
                      <a:pt x="151" y="217"/>
                    </a:lnTo>
                    <a:lnTo>
                      <a:pt x="180" y="207"/>
                    </a:lnTo>
                    <a:lnTo>
                      <a:pt x="203" y="199"/>
                    </a:lnTo>
                    <a:close/>
                  </a:path>
                </a:pathLst>
              </a:custGeom>
              <a:solidFill>
                <a:srgbClr val="DDDDDD">
                  <a:alpha val="38039"/>
                </a:srgbClr>
              </a:solidFill>
              <a:ln w="9525">
                <a:noFill/>
              </a:ln>
            </p:spPr>
            <p:txBody>
              <a:bodyPr/>
              <a:p>
                <a:endParaRPr lang="zh-CN" altLang="en-US"/>
              </a:p>
            </p:txBody>
          </p:sp>
          <p:sp>
            <p:nvSpPr>
              <p:cNvPr id="13360" name="Freeform 44"/>
              <p:cNvSpPr/>
              <p:nvPr/>
            </p:nvSpPr>
            <p:spPr>
              <a:xfrm>
                <a:off x="4549" y="2864"/>
                <a:ext cx="219" cy="76"/>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Lst>
                <a:pathLst>
                  <a:path w="422" h="153">
                    <a:moveTo>
                      <a:pt x="75" y="6"/>
                    </a:moveTo>
                    <a:lnTo>
                      <a:pt x="91" y="4"/>
                    </a:lnTo>
                    <a:lnTo>
                      <a:pt x="107" y="2"/>
                    </a:lnTo>
                    <a:lnTo>
                      <a:pt x="125" y="2"/>
                    </a:lnTo>
                    <a:lnTo>
                      <a:pt x="137" y="0"/>
                    </a:lnTo>
                    <a:lnTo>
                      <a:pt x="153" y="0"/>
                    </a:lnTo>
                    <a:lnTo>
                      <a:pt x="173" y="2"/>
                    </a:lnTo>
                    <a:lnTo>
                      <a:pt x="185" y="6"/>
                    </a:lnTo>
                    <a:lnTo>
                      <a:pt x="203" y="16"/>
                    </a:lnTo>
                    <a:lnTo>
                      <a:pt x="223" y="23"/>
                    </a:lnTo>
                    <a:lnTo>
                      <a:pt x="241" y="35"/>
                    </a:lnTo>
                    <a:lnTo>
                      <a:pt x="253" y="49"/>
                    </a:lnTo>
                    <a:lnTo>
                      <a:pt x="273" y="57"/>
                    </a:lnTo>
                    <a:lnTo>
                      <a:pt x="285" y="70"/>
                    </a:lnTo>
                    <a:lnTo>
                      <a:pt x="303" y="80"/>
                    </a:lnTo>
                    <a:lnTo>
                      <a:pt x="319" y="88"/>
                    </a:lnTo>
                    <a:lnTo>
                      <a:pt x="339" y="94"/>
                    </a:lnTo>
                    <a:lnTo>
                      <a:pt x="369" y="110"/>
                    </a:lnTo>
                    <a:lnTo>
                      <a:pt x="397" y="127"/>
                    </a:lnTo>
                    <a:lnTo>
                      <a:pt x="415" y="147"/>
                    </a:lnTo>
                    <a:lnTo>
                      <a:pt x="422" y="153"/>
                    </a:lnTo>
                    <a:lnTo>
                      <a:pt x="301" y="133"/>
                    </a:lnTo>
                    <a:lnTo>
                      <a:pt x="225" y="139"/>
                    </a:lnTo>
                    <a:lnTo>
                      <a:pt x="219" y="139"/>
                    </a:lnTo>
                    <a:lnTo>
                      <a:pt x="203" y="139"/>
                    </a:lnTo>
                    <a:lnTo>
                      <a:pt x="182" y="137"/>
                    </a:lnTo>
                    <a:lnTo>
                      <a:pt x="157" y="133"/>
                    </a:lnTo>
                    <a:lnTo>
                      <a:pt x="128" y="125"/>
                    </a:lnTo>
                    <a:lnTo>
                      <a:pt x="100" y="115"/>
                    </a:lnTo>
                    <a:lnTo>
                      <a:pt x="79" y="100"/>
                    </a:lnTo>
                    <a:lnTo>
                      <a:pt x="63" y="80"/>
                    </a:lnTo>
                    <a:lnTo>
                      <a:pt x="54" y="68"/>
                    </a:lnTo>
                    <a:lnTo>
                      <a:pt x="34" y="55"/>
                    </a:lnTo>
                    <a:lnTo>
                      <a:pt x="20" y="49"/>
                    </a:lnTo>
                    <a:lnTo>
                      <a:pt x="7" y="37"/>
                    </a:lnTo>
                    <a:lnTo>
                      <a:pt x="0" y="25"/>
                    </a:lnTo>
                    <a:lnTo>
                      <a:pt x="9" y="20"/>
                    </a:lnTo>
                    <a:lnTo>
                      <a:pt x="34" y="12"/>
                    </a:lnTo>
                    <a:lnTo>
                      <a:pt x="75" y="6"/>
                    </a:lnTo>
                    <a:close/>
                  </a:path>
                </a:pathLst>
              </a:custGeom>
              <a:solidFill>
                <a:srgbClr val="DDDDDD">
                  <a:alpha val="38039"/>
                </a:srgbClr>
              </a:solidFill>
              <a:ln w="9525">
                <a:noFill/>
              </a:ln>
            </p:spPr>
            <p:txBody>
              <a:bodyPr/>
              <a:p>
                <a:endParaRPr lang="zh-CN" altLang="en-US"/>
              </a:p>
            </p:txBody>
          </p:sp>
          <p:sp>
            <p:nvSpPr>
              <p:cNvPr id="13361" name="Freeform 45"/>
              <p:cNvSpPr/>
              <p:nvPr/>
            </p:nvSpPr>
            <p:spPr>
              <a:xfrm>
                <a:off x="4963" y="3226"/>
                <a:ext cx="85" cy="82"/>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194" h="164">
                    <a:moveTo>
                      <a:pt x="53" y="88"/>
                    </a:moveTo>
                    <a:lnTo>
                      <a:pt x="69" y="82"/>
                    </a:lnTo>
                    <a:lnTo>
                      <a:pt x="87" y="76"/>
                    </a:lnTo>
                    <a:lnTo>
                      <a:pt x="110" y="62"/>
                    </a:lnTo>
                    <a:lnTo>
                      <a:pt x="124" y="47"/>
                    </a:lnTo>
                    <a:lnTo>
                      <a:pt x="147" y="35"/>
                    </a:lnTo>
                    <a:lnTo>
                      <a:pt x="165" y="21"/>
                    </a:lnTo>
                    <a:lnTo>
                      <a:pt x="181" y="11"/>
                    </a:lnTo>
                    <a:lnTo>
                      <a:pt x="186" y="4"/>
                    </a:lnTo>
                    <a:lnTo>
                      <a:pt x="194" y="0"/>
                    </a:lnTo>
                    <a:lnTo>
                      <a:pt x="194" y="6"/>
                    </a:lnTo>
                    <a:lnTo>
                      <a:pt x="194" y="21"/>
                    </a:lnTo>
                    <a:lnTo>
                      <a:pt x="190" y="43"/>
                    </a:lnTo>
                    <a:lnTo>
                      <a:pt x="185" y="64"/>
                    </a:lnTo>
                    <a:lnTo>
                      <a:pt x="165" y="82"/>
                    </a:lnTo>
                    <a:lnTo>
                      <a:pt x="144" y="96"/>
                    </a:lnTo>
                    <a:lnTo>
                      <a:pt x="122" y="103"/>
                    </a:lnTo>
                    <a:lnTo>
                      <a:pt x="112" y="109"/>
                    </a:lnTo>
                    <a:lnTo>
                      <a:pt x="106" y="125"/>
                    </a:lnTo>
                    <a:lnTo>
                      <a:pt x="106" y="143"/>
                    </a:lnTo>
                    <a:lnTo>
                      <a:pt x="106" y="156"/>
                    </a:lnTo>
                    <a:lnTo>
                      <a:pt x="90" y="162"/>
                    </a:lnTo>
                    <a:lnTo>
                      <a:pt x="62" y="164"/>
                    </a:lnTo>
                    <a:lnTo>
                      <a:pt x="24" y="160"/>
                    </a:lnTo>
                    <a:lnTo>
                      <a:pt x="3" y="146"/>
                    </a:lnTo>
                    <a:lnTo>
                      <a:pt x="0" y="129"/>
                    </a:lnTo>
                    <a:lnTo>
                      <a:pt x="7" y="109"/>
                    </a:lnTo>
                    <a:lnTo>
                      <a:pt x="24" y="96"/>
                    </a:lnTo>
                    <a:lnTo>
                      <a:pt x="53" y="88"/>
                    </a:lnTo>
                    <a:close/>
                  </a:path>
                </a:pathLst>
              </a:custGeom>
              <a:solidFill>
                <a:srgbClr val="DDDDDD">
                  <a:alpha val="38039"/>
                </a:srgbClr>
              </a:solidFill>
              <a:ln w="9525">
                <a:noFill/>
              </a:ln>
            </p:spPr>
            <p:txBody>
              <a:bodyPr/>
              <a:p>
                <a:endParaRPr lang="zh-CN" altLang="en-US"/>
              </a:p>
            </p:txBody>
          </p:sp>
          <p:sp>
            <p:nvSpPr>
              <p:cNvPr id="13362" name="Freeform 46"/>
              <p:cNvSpPr/>
              <p:nvPr/>
            </p:nvSpPr>
            <p:spPr>
              <a:xfrm>
                <a:off x="5053" y="3167"/>
                <a:ext cx="79" cy="68"/>
              </a:xfrm>
              <a:custGeom>
                <a:avLst/>
                <a:gdLst/>
                <a:ahLst/>
                <a:cxnLst>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0"/>
                  </a:cxn>
                </a:cxnLst>
                <a:pathLst>
                  <a:path w="157" h="135">
                    <a:moveTo>
                      <a:pt x="7" y="0"/>
                    </a:moveTo>
                    <a:lnTo>
                      <a:pt x="28" y="12"/>
                    </a:lnTo>
                    <a:lnTo>
                      <a:pt x="52" y="32"/>
                    </a:lnTo>
                    <a:lnTo>
                      <a:pt x="71" y="51"/>
                    </a:lnTo>
                    <a:lnTo>
                      <a:pt x="84" y="61"/>
                    </a:lnTo>
                    <a:lnTo>
                      <a:pt x="101" y="61"/>
                    </a:lnTo>
                    <a:lnTo>
                      <a:pt x="125" y="61"/>
                    </a:lnTo>
                    <a:lnTo>
                      <a:pt x="148" y="63"/>
                    </a:lnTo>
                    <a:lnTo>
                      <a:pt x="157" y="71"/>
                    </a:lnTo>
                    <a:lnTo>
                      <a:pt x="157" y="83"/>
                    </a:lnTo>
                    <a:lnTo>
                      <a:pt x="149" y="96"/>
                    </a:lnTo>
                    <a:lnTo>
                      <a:pt x="133" y="112"/>
                    </a:lnTo>
                    <a:lnTo>
                      <a:pt x="121" y="124"/>
                    </a:lnTo>
                    <a:lnTo>
                      <a:pt x="105" y="131"/>
                    </a:lnTo>
                    <a:lnTo>
                      <a:pt x="92" y="135"/>
                    </a:lnTo>
                    <a:lnTo>
                      <a:pt x="73" y="133"/>
                    </a:lnTo>
                    <a:lnTo>
                      <a:pt x="57" y="124"/>
                    </a:lnTo>
                    <a:lnTo>
                      <a:pt x="48" y="110"/>
                    </a:lnTo>
                    <a:lnTo>
                      <a:pt x="39" y="94"/>
                    </a:lnTo>
                    <a:lnTo>
                      <a:pt x="35" y="79"/>
                    </a:lnTo>
                    <a:lnTo>
                      <a:pt x="35" y="67"/>
                    </a:lnTo>
                    <a:lnTo>
                      <a:pt x="32" y="55"/>
                    </a:lnTo>
                    <a:lnTo>
                      <a:pt x="23" y="41"/>
                    </a:lnTo>
                    <a:lnTo>
                      <a:pt x="7" y="32"/>
                    </a:lnTo>
                    <a:lnTo>
                      <a:pt x="0" y="26"/>
                    </a:lnTo>
                    <a:lnTo>
                      <a:pt x="7" y="0"/>
                    </a:lnTo>
                    <a:close/>
                  </a:path>
                </a:pathLst>
              </a:custGeom>
              <a:solidFill>
                <a:srgbClr val="DDDDDD">
                  <a:alpha val="38039"/>
                </a:srgbClr>
              </a:solidFill>
              <a:ln w="9525">
                <a:noFill/>
              </a:ln>
            </p:spPr>
            <p:txBody>
              <a:bodyPr/>
              <a:p>
                <a:endParaRPr lang="zh-CN" altLang="en-US"/>
              </a:p>
            </p:txBody>
          </p:sp>
          <p:sp>
            <p:nvSpPr>
              <p:cNvPr id="13363" name="Freeform 47"/>
              <p:cNvSpPr/>
              <p:nvPr/>
            </p:nvSpPr>
            <p:spPr>
              <a:xfrm>
                <a:off x="1731" y="2679"/>
                <a:ext cx="139" cy="46"/>
              </a:xfrm>
              <a:custGeom>
                <a:avLst/>
                <a:gdLst/>
                <a:ahLst/>
                <a:cxnLst>
                  <a:cxn ang="0">
                    <a:pos x="0"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pathLst>
                  <a:path w="278" h="92">
                    <a:moveTo>
                      <a:pt x="0" y="10"/>
                    </a:moveTo>
                    <a:lnTo>
                      <a:pt x="9" y="0"/>
                    </a:lnTo>
                    <a:lnTo>
                      <a:pt x="28" y="0"/>
                    </a:lnTo>
                    <a:lnTo>
                      <a:pt x="57" y="4"/>
                    </a:lnTo>
                    <a:lnTo>
                      <a:pt x="89" y="14"/>
                    </a:lnTo>
                    <a:lnTo>
                      <a:pt x="121" y="26"/>
                    </a:lnTo>
                    <a:lnTo>
                      <a:pt x="153" y="36"/>
                    </a:lnTo>
                    <a:lnTo>
                      <a:pt x="181" y="49"/>
                    </a:lnTo>
                    <a:lnTo>
                      <a:pt x="205" y="57"/>
                    </a:lnTo>
                    <a:lnTo>
                      <a:pt x="242" y="65"/>
                    </a:lnTo>
                    <a:lnTo>
                      <a:pt x="270" y="79"/>
                    </a:lnTo>
                    <a:lnTo>
                      <a:pt x="278" y="88"/>
                    </a:lnTo>
                    <a:lnTo>
                      <a:pt x="262" y="92"/>
                    </a:lnTo>
                    <a:lnTo>
                      <a:pt x="242" y="92"/>
                    </a:lnTo>
                    <a:lnTo>
                      <a:pt x="221" y="90"/>
                    </a:lnTo>
                    <a:lnTo>
                      <a:pt x="201" y="88"/>
                    </a:lnTo>
                    <a:lnTo>
                      <a:pt x="178" y="84"/>
                    </a:lnTo>
                    <a:lnTo>
                      <a:pt x="162" y="84"/>
                    </a:lnTo>
                    <a:lnTo>
                      <a:pt x="146" y="82"/>
                    </a:lnTo>
                    <a:lnTo>
                      <a:pt x="140" y="81"/>
                    </a:lnTo>
                    <a:lnTo>
                      <a:pt x="133" y="81"/>
                    </a:lnTo>
                    <a:lnTo>
                      <a:pt x="128" y="79"/>
                    </a:lnTo>
                    <a:lnTo>
                      <a:pt x="116" y="73"/>
                    </a:lnTo>
                    <a:lnTo>
                      <a:pt x="92" y="65"/>
                    </a:lnTo>
                    <a:lnTo>
                      <a:pt x="67" y="57"/>
                    </a:lnTo>
                    <a:lnTo>
                      <a:pt x="41" y="43"/>
                    </a:lnTo>
                    <a:lnTo>
                      <a:pt x="19" y="32"/>
                    </a:lnTo>
                    <a:lnTo>
                      <a:pt x="3" y="20"/>
                    </a:lnTo>
                    <a:lnTo>
                      <a:pt x="0" y="10"/>
                    </a:lnTo>
                    <a:close/>
                  </a:path>
                </a:pathLst>
              </a:custGeom>
              <a:solidFill>
                <a:srgbClr val="DDDDDD">
                  <a:alpha val="38039"/>
                </a:srgbClr>
              </a:solidFill>
              <a:ln w="9525">
                <a:noFill/>
              </a:ln>
            </p:spPr>
            <p:txBody>
              <a:bodyPr/>
              <a:p>
                <a:endParaRPr lang="zh-CN" altLang="en-US"/>
              </a:p>
            </p:txBody>
          </p:sp>
          <p:sp>
            <p:nvSpPr>
              <p:cNvPr id="13364" name="Freeform 48"/>
              <p:cNvSpPr/>
              <p:nvPr/>
            </p:nvSpPr>
            <p:spPr>
              <a:xfrm>
                <a:off x="3342" y="2958"/>
                <a:ext cx="92" cy="140"/>
              </a:xfrm>
              <a:custGeom>
                <a:avLst/>
                <a:gdLst/>
                <a:ahLst/>
                <a:cxnLst>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195" h="280">
                    <a:moveTo>
                      <a:pt x="130" y="4"/>
                    </a:moveTo>
                    <a:lnTo>
                      <a:pt x="167" y="0"/>
                    </a:lnTo>
                    <a:lnTo>
                      <a:pt x="187" y="4"/>
                    </a:lnTo>
                    <a:lnTo>
                      <a:pt x="195" y="19"/>
                    </a:lnTo>
                    <a:lnTo>
                      <a:pt x="195" y="39"/>
                    </a:lnTo>
                    <a:lnTo>
                      <a:pt x="192" y="62"/>
                    </a:lnTo>
                    <a:lnTo>
                      <a:pt x="187" y="88"/>
                    </a:lnTo>
                    <a:lnTo>
                      <a:pt x="176" y="111"/>
                    </a:lnTo>
                    <a:lnTo>
                      <a:pt x="174" y="131"/>
                    </a:lnTo>
                    <a:lnTo>
                      <a:pt x="174" y="168"/>
                    </a:lnTo>
                    <a:lnTo>
                      <a:pt x="171" y="205"/>
                    </a:lnTo>
                    <a:lnTo>
                      <a:pt x="163" y="238"/>
                    </a:lnTo>
                    <a:lnTo>
                      <a:pt x="155" y="260"/>
                    </a:lnTo>
                    <a:lnTo>
                      <a:pt x="147" y="264"/>
                    </a:lnTo>
                    <a:lnTo>
                      <a:pt x="139" y="268"/>
                    </a:lnTo>
                    <a:lnTo>
                      <a:pt x="119" y="274"/>
                    </a:lnTo>
                    <a:lnTo>
                      <a:pt x="101" y="280"/>
                    </a:lnTo>
                    <a:lnTo>
                      <a:pt x="78" y="280"/>
                    </a:lnTo>
                    <a:lnTo>
                      <a:pt x="60" y="278"/>
                    </a:lnTo>
                    <a:lnTo>
                      <a:pt x="48" y="266"/>
                    </a:lnTo>
                    <a:lnTo>
                      <a:pt x="32" y="254"/>
                    </a:lnTo>
                    <a:lnTo>
                      <a:pt x="12" y="219"/>
                    </a:lnTo>
                    <a:lnTo>
                      <a:pt x="3" y="188"/>
                    </a:lnTo>
                    <a:lnTo>
                      <a:pt x="0" y="164"/>
                    </a:lnTo>
                    <a:lnTo>
                      <a:pt x="3" y="146"/>
                    </a:lnTo>
                    <a:lnTo>
                      <a:pt x="12" y="129"/>
                    </a:lnTo>
                    <a:lnTo>
                      <a:pt x="32" y="107"/>
                    </a:lnTo>
                    <a:lnTo>
                      <a:pt x="57" y="94"/>
                    </a:lnTo>
                    <a:lnTo>
                      <a:pt x="78" y="88"/>
                    </a:lnTo>
                    <a:lnTo>
                      <a:pt x="94" y="74"/>
                    </a:lnTo>
                    <a:lnTo>
                      <a:pt x="105" y="49"/>
                    </a:lnTo>
                    <a:lnTo>
                      <a:pt x="117" y="19"/>
                    </a:lnTo>
                    <a:lnTo>
                      <a:pt x="130" y="4"/>
                    </a:lnTo>
                    <a:close/>
                  </a:path>
                </a:pathLst>
              </a:custGeom>
              <a:solidFill>
                <a:srgbClr val="DDDDDD">
                  <a:alpha val="38039"/>
                </a:srgbClr>
              </a:solidFill>
              <a:ln w="9525">
                <a:noFill/>
              </a:ln>
            </p:spPr>
            <p:txBody>
              <a:bodyPr/>
              <a:p>
                <a:endParaRPr lang="zh-CN" altLang="en-US"/>
              </a:p>
            </p:txBody>
          </p:sp>
        </p:grpSp>
      </p:grpSp>
      <p:sp>
        <p:nvSpPr>
          <p:cNvPr id="13365" name="文本框 1"/>
          <p:cNvSpPr txBox="1"/>
          <p:nvPr/>
        </p:nvSpPr>
        <p:spPr>
          <a:xfrm>
            <a:off x="2725738" y="3478213"/>
            <a:ext cx="3586162" cy="400050"/>
          </a:xfrm>
          <a:prstGeom prst="rect">
            <a:avLst/>
          </a:prstGeom>
          <a:noFill/>
          <a:ln w="9525">
            <a:noFill/>
          </a:ln>
        </p:spPr>
        <p:txBody>
          <a:bodyPr anchor="t" anchorCtr="0">
            <a:spAutoFit/>
          </a:bodyPr>
          <a:p>
            <a:pPr eaLnBrk="0" hangingPunct="0"/>
            <a:r>
              <a:rPr lang="en-US" altLang="zh-CN" b="1" dirty="0">
                <a:latin typeface="黑体" panose="02010609060101010101" pitchFamily="49" charset="-122"/>
                <a:ea typeface="黑体" panose="02010609060101010101" pitchFamily="49" charset="-122"/>
              </a:rPr>
              <a:t>2019</a:t>
            </a:r>
            <a:r>
              <a:rPr lang="zh-CN" altLang="zh-CN" b="1" dirty="0">
                <a:latin typeface="黑体" panose="02010609060101010101" pitchFamily="49" charset="-122"/>
                <a:ea typeface="黑体" panose="02010609060101010101" pitchFamily="49" charset="-122"/>
              </a:rPr>
              <a:t>版与</a:t>
            </a:r>
            <a:r>
              <a:rPr lang="en-US" altLang="zh-CN" b="1" dirty="0">
                <a:latin typeface="黑体" panose="02010609060101010101" pitchFamily="49" charset="-122"/>
                <a:ea typeface="黑体" panose="02010609060101010101" pitchFamily="49" charset="-122"/>
              </a:rPr>
              <a:t>2016</a:t>
            </a:r>
            <a:r>
              <a:rPr lang="zh-CN" altLang="en-US" b="1" dirty="0">
                <a:latin typeface="黑体" panose="02010609060101010101" pitchFamily="49" charset="-122"/>
                <a:ea typeface="黑体" panose="02010609060101010101" pitchFamily="49" charset="-122"/>
              </a:rPr>
              <a:t>版条文变化解读</a:t>
            </a:r>
            <a:endParaRPr lang="zh-CN" altLang="en-US" b="1" dirty="0">
              <a:latin typeface="黑体" panose="02010609060101010101" pitchFamily="49" charset="-122"/>
              <a:ea typeface="黑体" panose="02010609060101010101" pitchFamily="49" charset="-122"/>
            </a:endParaRPr>
          </a:p>
        </p:txBody>
      </p:sp>
      <p:sp>
        <p:nvSpPr>
          <p:cNvPr id="13366" name="文本框 3"/>
          <p:cNvSpPr txBox="1"/>
          <p:nvPr/>
        </p:nvSpPr>
        <p:spPr>
          <a:xfrm>
            <a:off x="3417888" y="3005138"/>
            <a:ext cx="2344737" cy="400050"/>
          </a:xfrm>
          <a:prstGeom prst="rect">
            <a:avLst/>
          </a:prstGeom>
          <a:noFill/>
          <a:ln w="9525">
            <a:noFill/>
          </a:ln>
        </p:spPr>
        <p:txBody>
          <a:bodyPr anchor="t" anchorCtr="0">
            <a:spAutoFit/>
          </a:bodyPr>
          <a:p>
            <a:pPr eaLnBrk="0" hangingPunct="0"/>
            <a:r>
              <a:rPr lang="zh-CN" altLang="en-US" dirty="0">
                <a:solidFill>
                  <a:schemeClr val="bg1"/>
                </a:solidFill>
                <a:latin typeface="Times New Roman" panose="02020603050405020304" pitchFamily="18" charset="0"/>
                <a:ea typeface="黑体" panose="02010609060101010101" pitchFamily="49" charset="-122"/>
              </a:rPr>
              <a:t>应急管理部</a:t>
            </a:r>
            <a:r>
              <a:rPr lang="en-US" altLang="zh-CN" dirty="0">
                <a:solidFill>
                  <a:schemeClr val="bg1"/>
                </a:solidFill>
                <a:latin typeface="Times New Roman" panose="02020603050405020304" pitchFamily="18" charset="0"/>
                <a:ea typeface="黑体" panose="02010609060101010101" pitchFamily="49" charset="-122"/>
              </a:rPr>
              <a:t>2</a:t>
            </a:r>
            <a:r>
              <a:rPr lang="zh-CN" altLang="en-US" dirty="0">
                <a:solidFill>
                  <a:schemeClr val="bg1"/>
                </a:solidFill>
                <a:latin typeface="Times New Roman" panose="02020603050405020304" pitchFamily="18" charset="0"/>
                <a:ea typeface="黑体" panose="02010609060101010101" pitchFamily="49" charset="-122"/>
              </a:rPr>
              <a:t>号令 </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228239"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890739" y="508477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全面</a:t>
            </a:r>
            <a:endParaRPr lang="zh-CN" altLang="en-US" sz="1500" b="1">
              <a:solidFill>
                <a:schemeClr val="dk1">
                  <a:lumMod val="85000"/>
                  <a:lumOff val="15000"/>
                </a:schemeClr>
              </a:solidFill>
            </a:endParaRPr>
          </a:p>
        </p:txBody>
      </p:sp>
      <p:sp>
        <p:nvSpPr>
          <p:cNvPr id="2" name="椭圆 1"/>
          <p:cNvSpPr/>
          <p:nvPr>
            <p:custDataLst>
              <p:tags r:id="rId3"/>
            </p:custDataLst>
          </p:nvPr>
        </p:nvSpPr>
        <p:spPr>
          <a:xfrm>
            <a:off x="6823075"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0" name="椭圆 9"/>
          <p:cNvSpPr/>
          <p:nvPr>
            <p:custDataLst>
              <p:tags r:id="rId4"/>
            </p:custDataLst>
          </p:nvPr>
        </p:nvSpPr>
        <p:spPr>
          <a:xfrm>
            <a:off x="7755411"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实用</a:t>
            </a:r>
            <a:endParaRPr lang="zh-CN" altLang="en-US" sz="1500" b="1">
              <a:solidFill>
                <a:schemeClr val="dk1">
                  <a:lumMod val="85000"/>
                  <a:lumOff val="15000"/>
                </a:schemeClr>
              </a:solidFill>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57347" name="表格 1"/>
          <p:cNvGraphicFramePr>
            <a:graphicFrameLocks noGrp="1"/>
          </p:cNvGraphicFramePr>
          <p:nvPr/>
        </p:nvGraphicFramePr>
        <p:xfrm>
          <a:off x="25400" y="1458913"/>
          <a:ext cx="9118600" cy="2028825"/>
        </p:xfrm>
        <a:graphic>
          <a:graphicData uri="http://schemas.openxmlformats.org/drawingml/2006/table">
            <a:tbl>
              <a:tblPr/>
              <a:tblGrid>
                <a:gridCol w="3038475"/>
                <a:gridCol w="3183359"/>
                <a:gridCol w="2896766"/>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第三条 应急预案的管理实行属地为主、分级负责、分类指导、综合协调、动态管理的原则。</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第三条   应急预案的管理实行属地为主、分级负责、分类指导、综合协调、动态管理的原则。</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7361" name="TextBox 2"/>
          <p:cNvSpPr/>
          <p:nvPr/>
        </p:nvSpPr>
        <p:spPr>
          <a:xfrm>
            <a:off x="36513" y="404813"/>
            <a:ext cx="4714875"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第三条【应急预案的管理原则】</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58371" name="表格 1"/>
          <p:cNvGraphicFramePr>
            <a:graphicFrameLocks noGrp="1"/>
          </p:cNvGraphicFramePr>
          <p:nvPr/>
        </p:nvGraphicFramePr>
        <p:xfrm>
          <a:off x="11113" y="1484313"/>
          <a:ext cx="9118600" cy="2714625"/>
        </p:xfrm>
        <a:graphic>
          <a:graphicData uri="http://schemas.openxmlformats.org/drawingml/2006/table">
            <a:tbl>
              <a:tblPr/>
              <a:tblGrid>
                <a:gridCol w="3038475"/>
                <a:gridCol w="3040063"/>
                <a:gridCol w="3040062"/>
              </a:tblGrid>
              <a:tr h="36588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6" marB="4573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6" marB="4573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36" marB="4573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34873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第四条 </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应急管理部负责全国应急预案的综合协调管理工作。国务院其他负有安全生产监督管理职责的部门在各自职责范围内，负责相关行业、领域应急预案的管理工作。</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县级以上地方各级人民政府应急管理部门负责本行政区域内应急预案的综合协调管理工作。县级以上地方各级人民政府其他负有安全生产监督管理职责的部门按照各自的职责负责有关行业、领域应急预案的管理工作。</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第四条  国家安全生产监督管理总局负责全国应急预案的综合协调管理工作。县级以上地方各级安全生产监督管理部门负责本行政区域内应急预案的综合协调管理工作。县级以上地方各级其他负有安全生产监督管理职责的部门按照各自的职责负责有关行业、领域应急预案的管理工作。</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第一款修改为：“应急管理部负责全国应急预案的综合协调管理工作。国务院其他负有安全生产监督管理职责的部门在各自职责范围内，负责相关行业、领域应急预案的管理工作。</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36" marB="4573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8385" name="TextBox 2"/>
          <p:cNvSpPr/>
          <p:nvPr/>
        </p:nvSpPr>
        <p:spPr>
          <a:xfrm>
            <a:off x="30163" y="476250"/>
            <a:ext cx="4535487"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第四条【应急预案的管理体制】</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59395" name="表格 1"/>
          <p:cNvGraphicFramePr>
            <a:graphicFrameLocks noGrp="1"/>
          </p:cNvGraphicFramePr>
          <p:nvPr/>
        </p:nvGraphicFramePr>
        <p:xfrm>
          <a:off x="23813" y="1341438"/>
          <a:ext cx="9118600" cy="2028825"/>
        </p:xfrm>
        <a:graphic>
          <a:graphicData uri="http://schemas.openxmlformats.org/drawingml/2006/table">
            <a:tbl>
              <a:tblPr/>
              <a:tblGrid>
                <a:gridCol w="3038475"/>
                <a:gridCol w="3040063"/>
                <a:gridCol w="3040062"/>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第五条 生产经营单位主要负责人负责组织编制和实施本单位的应急预案，并对应急预案的真实性和实用性负责；各分管负责人应当按照职责分工落实应急预案规定的职责。</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第五条  生产经营单位主要负责人负责组织编制和实施本单位的应急预案，并对应急预案的真实性和实用性负责；各分管负责人应当按照职责分工落实应急预案规定的职责。</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9409" name="TextBox 2"/>
          <p:cNvSpPr/>
          <p:nvPr/>
        </p:nvSpPr>
        <p:spPr>
          <a:xfrm>
            <a:off x="0" y="404813"/>
            <a:ext cx="7199313"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第五条【生产经营单位主要负责人应急预案职责】</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0419" name="表格 1"/>
          <p:cNvGraphicFramePr>
            <a:graphicFrameLocks noGrp="1"/>
          </p:cNvGraphicFramePr>
          <p:nvPr/>
        </p:nvGraphicFramePr>
        <p:xfrm>
          <a:off x="25400" y="1323975"/>
          <a:ext cx="9118600" cy="3779838"/>
        </p:xfrm>
        <a:graphic>
          <a:graphicData uri="http://schemas.openxmlformats.org/drawingml/2006/table">
            <a:tbl>
              <a:tblPr/>
              <a:tblGrid>
                <a:gridCol w="3460751"/>
                <a:gridCol w="3818408"/>
                <a:gridCol w="1839442"/>
              </a:tblGrid>
              <a:tr h="36563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5" marB="4570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5" marB="4570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5" marB="4570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41261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第六条 生产经营单位应急预案分为综合应急预案、专项应急预案和现场处置方案。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综合应急预案，是指生产经营单位为应对各种生产安全事故而制定的综合性工作方案，是本单位应对生产安全事故的总体工作程序、措施和应急预案体系的总纲。</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专项应急预案，是指生产经营单位为应对某一种或者多种类型生产安全事故，或者针对重要生产设施、重大危险源、重大活动防止生产安全事故而制定的专项性工作方案。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现场处置方案，是指生产经营单位根据不同生产安全事故类型，针对具体场所、装置或者设施所制定的应急处置措施。</a:t>
                      </a:r>
                      <a:endParaRPr kumimoji="0" lang="zh-CN" altLang="en-US" sz="1400" b="0" i="0" u="none" strike="noStrike" cap="none" normalizeH="0" baseline="0" dirty="0" smtClean="0">
                        <a:ln>
                          <a:noFill/>
                        </a:ln>
                        <a:solidFill>
                          <a:srgbClr val="E6002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第六条  生产经营单位应急预案分为综合应急预案、专项应急预案和现场处置方案。</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综合应急预案，是指生产经营单位为应对各种生产安全事故而制定的综合性工作方案，是本单位应对生产安全事故的总体工作程序、措施和应急预案体系的总纲。</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专项应急预案，是指生产经营单位为应对某一种或者多种类型生产安全事故，或者针对重要生产设施、重大危险源、重大活动防止生产安全事故而制定的专项性工作方案。</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现场处置方案，是指生产经营单位根据不同生产安全事故类型，针对具体场所、装置或者设施所制定的应急处置措施。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5" marB="4570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0433" name="TextBox 2"/>
          <p:cNvSpPr/>
          <p:nvPr/>
        </p:nvSpPr>
        <p:spPr>
          <a:xfrm>
            <a:off x="-77787" y="385763"/>
            <a:ext cx="5614987"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第六条【生产经营单位应急预案分类】</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61443" name="组合 38"/>
          <p:cNvGrpSpPr/>
          <p:nvPr/>
        </p:nvGrpSpPr>
        <p:grpSpPr>
          <a:xfrm>
            <a:off x="2308225" y="2892425"/>
            <a:ext cx="4964113" cy="882650"/>
            <a:chOff x="-29010" y="5405"/>
            <a:chExt cx="2520000" cy="396000"/>
          </a:xfrm>
        </p:grpSpPr>
        <p:sp>
          <p:nvSpPr>
            <p:cNvPr id="27651" name="圆角矩形 39"/>
            <p:cNvSpPr/>
            <p:nvPr/>
          </p:nvSpPr>
          <p:spPr>
            <a:xfrm>
              <a:off x="-29010" y="5405"/>
              <a:ext cx="2520000"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27652" name="矩形 40"/>
            <p:cNvSpPr/>
            <p:nvPr/>
          </p:nvSpPr>
          <p:spPr>
            <a:xfrm>
              <a:off x="9357" y="96724"/>
              <a:ext cx="2288506" cy="245793"/>
            </a:xfrm>
            <a:prstGeom prst="rect">
              <a:avLst/>
            </a:prstGeom>
            <a:noFill/>
            <a:ln w="9525">
              <a:noFill/>
            </a:ln>
          </p:spPr>
          <p:txBody>
            <a:bodyPr anchor="t" anchorCtr="0"/>
            <a:p>
              <a:pPr marL="0" lvl="1" indent="457200"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第二章  应急预案的编制</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2467" name="表格 1"/>
          <p:cNvGraphicFramePr>
            <a:graphicFrameLocks noGrp="1"/>
          </p:cNvGraphicFramePr>
          <p:nvPr/>
        </p:nvGraphicFramePr>
        <p:xfrm>
          <a:off x="11113" y="1457325"/>
          <a:ext cx="9118600" cy="2028825"/>
        </p:xfrm>
        <a:graphic>
          <a:graphicData uri="http://schemas.openxmlformats.org/drawingml/2006/table">
            <a:tbl>
              <a:tblPr/>
              <a:tblGrid>
                <a:gridCol w="3197498"/>
                <a:gridCol w="3024336"/>
                <a:gridCol w="2896766"/>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第七条  应急预案的编制应当遵循以人为本、依法依规、符合实际、注重实效的原则，以应急处置为核心，明确应急职责、规范应急程序、细化保障措施。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第七条  应急预案的编制应当遵循以人为本、依法依规、符合实际、注重实效的原则，以应急处置为核心，明确应急职责、规范应急程序、细化保障措施。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2481" name="TextBox 2"/>
          <p:cNvSpPr/>
          <p:nvPr/>
        </p:nvSpPr>
        <p:spPr>
          <a:xfrm>
            <a:off x="-12700" y="404813"/>
            <a:ext cx="5180013"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第七条【应急预案编制</a:t>
            </a:r>
            <a:r>
              <a:rPr lang="zh-CN" altLang="en-US" sz="2400" b="1" dirty="0">
                <a:solidFill>
                  <a:srgbClr val="E60020"/>
                </a:solidFill>
                <a:latin typeface="微软雅黑" panose="020B0503020204020204" charset="-122"/>
                <a:ea typeface="微软雅黑" panose="020B0503020204020204" charset="-122"/>
                <a:sym typeface="Arial" panose="020B0604020202020204" pitchFamily="34" charset="0"/>
              </a:rPr>
              <a:t>的</a:t>
            </a:r>
            <a:r>
              <a:rPr lang="zh-CN" altLang="en-US" sz="2400" b="1" dirty="0">
                <a:solidFill>
                  <a:srgbClr val="E60020"/>
                </a:solidFill>
                <a:latin typeface="微软雅黑" panose="020B0503020204020204" charset="-122"/>
                <a:ea typeface="微软雅黑" panose="020B0503020204020204" charset="-122"/>
              </a:rPr>
              <a:t>原则】</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3491" name="表格 1"/>
          <p:cNvGraphicFramePr>
            <a:graphicFrameLocks noGrp="1"/>
          </p:cNvGraphicFramePr>
          <p:nvPr/>
        </p:nvGraphicFramePr>
        <p:xfrm>
          <a:off x="6350" y="1316038"/>
          <a:ext cx="9137650" cy="4130675"/>
        </p:xfrm>
        <a:graphic>
          <a:graphicData uri="http://schemas.openxmlformats.org/drawingml/2006/table">
            <a:tbl>
              <a:tblPr/>
              <a:tblGrid>
                <a:gridCol w="3044825"/>
                <a:gridCol w="3048000"/>
                <a:gridCol w="3044825"/>
              </a:tblGrid>
              <a:tr h="36570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76497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第八条  应急预案的编制应当符合下列基本要求：</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（一）有关法律、法规、规章和标准的规定；</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（二）本地区、本部门、本单位的安全生产实际情况；</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（三）本地区、本部门、本单位的危险性分析情况；</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（四）应急组织和人员的职责分工明确，并有具体的落实措施；</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（五）有明确、具体的应急程序和处置措施，并与其应急能力相适应；</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（六）有明确的应急保障措施，满足本地区、本部门、本单位的应急工作需要；</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（七）应急预案基本要素齐全、完整，应急预案附件提供的信息准确；</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（八）应急预案内容与相关应急预案相互衔接。</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第八条  应急预案的编制应当符合下列基本要求：</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（一）有关法律、法规、规章和标准的规定；</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（二）本地区、本部门、本单位的安全生产实际情况；</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（三）本地区、本部门、本单位的危险性分析情况；</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（四）应急组织和人员的职责分工明确，并有具体的落实措施；</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（五）有明确、具体的应急程序和处置措施，并与其应急能力相适应；</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（六）有明确的应急保障措施，满足本地区、本部门、本单位的应急工作需要；</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（七）应急预案基本要素齐全、完整，应急预案附件提供的信息准确；</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（八）应急预案内容与相关应急预案相互衔接。</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3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3505" name="TextBox 2"/>
          <p:cNvSpPr/>
          <p:nvPr/>
        </p:nvSpPr>
        <p:spPr>
          <a:xfrm>
            <a:off x="-1587" y="469900"/>
            <a:ext cx="5178425"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第八条【应急预案编制的基本要求】</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4515" name="表格 1"/>
          <p:cNvGraphicFramePr>
            <a:graphicFrameLocks noGrp="1"/>
          </p:cNvGraphicFramePr>
          <p:nvPr/>
        </p:nvGraphicFramePr>
        <p:xfrm>
          <a:off x="6350" y="1484313"/>
          <a:ext cx="9137650" cy="1804988"/>
        </p:xfrm>
        <a:graphic>
          <a:graphicData uri="http://schemas.openxmlformats.org/drawingml/2006/table">
            <a:tbl>
              <a:tblPr/>
              <a:tblGrid>
                <a:gridCol w="3044825"/>
                <a:gridCol w="3048000"/>
                <a:gridCol w="3044825"/>
              </a:tblGrid>
              <a:tr h="36595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44" marB="4574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44" marB="4574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44" marB="4574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43903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第九条  编制应急预案应当成立编制工作小组，由本单位有关负责人任组长，吸收与应急预案有关的职能部门和单位的人员，以及有现场处置经验的人员参加。</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第九条  编制应急预案应当成立编制工作小组，由本单位有关负责人任组长，吸收与应急预案有关的职能部门和单位的人员，以及有现场处置经验的人员参加。</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44" marB="4574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4529" name="TextBox 2"/>
          <p:cNvSpPr/>
          <p:nvPr/>
        </p:nvSpPr>
        <p:spPr>
          <a:xfrm>
            <a:off x="6350" y="461963"/>
            <a:ext cx="5178425"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第九条【应急预案编制组构成】</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5539" name="表格 1"/>
          <p:cNvGraphicFramePr>
            <a:graphicFrameLocks noGrp="1"/>
          </p:cNvGraphicFramePr>
          <p:nvPr/>
        </p:nvGraphicFramePr>
        <p:xfrm>
          <a:off x="6350" y="1484313"/>
          <a:ext cx="9137650" cy="3567113"/>
        </p:xfrm>
        <a:graphic>
          <a:graphicData uri="http://schemas.openxmlformats.org/drawingml/2006/table">
            <a:tbl>
              <a:tblPr/>
              <a:tblGrid>
                <a:gridCol w="3044825"/>
                <a:gridCol w="3321025"/>
                <a:gridCol w="2771800"/>
              </a:tblGrid>
              <a:tr h="3658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2" marB="4573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2" marB="4573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32" marB="4573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20125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编制应急预案前，编制单位应当进行</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事故风险辨识、评估</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和应急资源调查。</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事故风险辨识、评估</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，是指针对不同事故种类及特点，识别存在的危险危害因素，分析事故可能产生的直接后果以及次生、衍生后果，评估各种后果的危害程度和影响范围，提出防范和控制事故风险措施的过程。</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应急资源调查，是指全面调查本地区、本单位第一时间可以调用的应急资源状况和合作区域内可以请求援助的应急资源状况，并结合</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事故风险辨识评估结论</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制定应急措施的过程。</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第十条  编制应急预案前，编制单位应当进行事故风险评估和应急资源调查。</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事故风险评估，是指针对不同事故种类及特点，识别存在的危险危害因素，分析事故可能产生的直接后果以及次生、衍生后果，评估各种后果的危害程度和影响范围，提出防范和控制事故风险措施的过程。</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应急资源调查，是指全面调查本地区、本单位第一时间可以调用的应急资源状况和合作区域内可以请求援助的应急资源状况，并结合事故风险评估结论制定应急措施的过程。</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将第十条第一款、第二款中的“事故风险评估”修改为“事故风险辨识、评估”；</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将第三款中的“事故风险评估结论”修改为“事故风险辨识评估结论”。</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32" marB="4573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5553" name="TextBox 2"/>
          <p:cNvSpPr/>
          <p:nvPr/>
        </p:nvSpPr>
        <p:spPr>
          <a:xfrm>
            <a:off x="-34925" y="417513"/>
            <a:ext cx="5178425"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第十条【应急预案编制前的工作】</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6563" name="表格 1"/>
          <p:cNvGraphicFramePr>
            <a:graphicFrameLocks noGrp="1"/>
          </p:cNvGraphicFramePr>
          <p:nvPr/>
        </p:nvGraphicFramePr>
        <p:xfrm>
          <a:off x="34925" y="1439863"/>
          <a:ext cx="9137650" cy="2073275"/>
        </p:xfrm>
        <a:graphic>
          <a:graphicData uri="http://schemas.openxmlformats.org/drawingml/2006/table">
            <a:tbl>
              <a:tblPr/>
              <a:tblGrid>
                <a:gridCol w="3044825"/>
                <a:gridCol w="3048000"/>
                <a:gridCol w="3044825"/>
              </a:tblGrid>
              <a:tr h="36564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70762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第十一条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地方各级人民政府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应急管理部门和其他负有安全生产监督管理职责的部门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应当根据法律、法规、规章和同级人民政府以及上一级人民政府应急管理部门和其他负有安全生产监督管理职责的部门的应急预案，结合工作实际，组织编制相应的部门应急预案。</a:t>
                      </a:r>
                      <a:endParaRPr kumimoji="0" lang="en-US" altLang="zh-CN" sz="1400" b="0" i="0" u="none" strike="noStrike" cap="none" normalizeH="0" baseline="0" dirty="0" smtClean="0">
                        <a:ln>
                          <a:noFill/>
                        </a:ln>
                        <a:solidFill>
                          <a:srgbClr val="E6002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第十一条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地方各级安全生产监督管理部门应当根据法律、法规、规章和同级人民政府以及上一级安全生产监督管理部门的应急预案，结合工作实际，组织编制相应的部门应急预案。</a:t>
                      </a:r>
                      <a:r>
                        <a:rPr kumimoji="0" lang="en-US" altLang="zh-CN" sz="1400" b="0" i="0" u="none" strike="noStrike" cap="none" normalizeH="0" baseline="0" dirty="0" smtClean="0">
                          <a:ln>
                            <a:noFill/>
                          </a:ln>
                          <a:solidFill>
                            <a:schemeClr val="bg1">
                              <a:lumMod val="65000"/>
                            </a:schemeClr>
                          </a:solidFill>
                          <a:effectLst/>
                          <a:latin typeface="Times New Roman" panose="02020603050405020304" pitchFamily="18" charset="0"/>
                          <a:ea typeface="黑体" panose="02010609060101010101" pitchFamily="49" charset="-122"/>
                        </a:rPr>
                        <a:t>部门应急预案应当根据本地区、本部门的实际情况，明确信息报告、响应分级、指挥权移交、警戒疏散等内容。</a:t>
                      </a:r>
                      <a:endParaRPr kumimoji="0" lang="en-US" altLang="zh-CN" sz="1400" b="0" i="0" u="none" strike="noStrike" cap="none" normalizeH="0" baseline="0" dirty="0" smtClean="0">
                        <a:ln>
                          <a:noFill/>
                        </a:ln>
                        <a:solidFill>
                          <a:schemeClr val="bg1">
                            <a:lumMod val="65000"/>
                          </a:schemeClr>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版修改：应急管理部门和其他负有安全生产监督管理职责的部门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6577" name="TextBox 2"/>
          <p:cNvSpPr/>
          <p:nvPr/>
        </p:nvSpPr>
        <p:spPr>
          <a:xfrm>
            <a:off x="34925" y="423863"/>
            <a:ext cx="7927975"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第十一条【安全生产监督管理部门应急预案编制依据】</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5735" y="1557020"/>
            <a:ext cx="5928360" cy="2353310"/>
          </a:xfrm>
          <a:prstGeom prst="rect">
            <a:avLst/>
          </a:prstGeom>
          <a:noFill/>
        </p:spPr>
        <p:txBody>
          <a:bodyPr wrap="square" rtlCol="0" anchor="t">
            <a:spAutoFit/>
          </a:bodyPr>
          <a:lstStyle/>
          <a:p>
            <a:pPr indent="304800" algn="just">
              <a:lnSpc>
                <a:spcPct val="140000"/>
              </a:lnSpc>
            </a:pP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5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ustDataLst>
      <p:tags r:id="rId5"/>
    </p:custDataLst>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7587" name="表格 1"/>
          <p:cNvGraphicFramePr>
            <a:graphicFrameLocks noGrp="1"/>
          </p:cNvGraphicFramePr>
          <p:nvPr/>
        </p:nvGraphicFramePr>
        <p:xfrm>
          <a:off x="6350" y="1400175"/>
          <a:ext cx="9137650" cy="1858963"/>
        </p:xfrm>
        <a:graphic>
          <a:graphicData uri="http://schemas.openxmlformats.org/drawingml/2006/table">
            <a:tbl>
              <a:tblPr/>
              <a:tblGrid>
                <a:gridCol w="3044825"/>
                <a:gridCol w="3048000"/>
                <a:gridCol w="3044825"/>
              </a:tblGrid>
              <a:tr h="36569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49326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第十二条</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生产经营单位应当根据有关法律、法规、规章和相关标准，结合本单位组织管理体系、生产规模和可能发生的事故特点，</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与相关预案保持衔接</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，确立本单位的应急预案体系，编制相应的应急预案，并体现自救互救和先期处置等特点。</a:t>
                      </a:r>
                      <a:endParaRPr kumimoji="0" lang="en-US" altLang="zh-CN" sz="1400" b="0" i="0" u="none" strike="noStrike" cap="none" normalizeH="0" baseline="0" dirty="0" smtClean="0">
                        <a:ln>
                          <a:noFill/>
                        </a:ln>
                        <a:solidFill>
                          <a:srgbClr val="E6002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第十二条生产经营单位应当根据有关法律、法规、规章和相关标准，</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结合本单位组织管理体系、生产规模和可能发生的事故特点，确立本单位的应急预案体系，编制相应的应急预案，并体现自救互救和先期处置等特点。</a:t>
                      </a:r>
                      <a:endPar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版增加：</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与相关预案保持衔接</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7601" name="TextBox 2"/>
          <p:cNvSpPr/>
          <p:nvPr/>
        </p:nvSpPr>
        <p:spPr>
          <a:xfrm>
            <a:off x="0" y="469900"/>
            <a:ext cx="6591300"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第十二条【生产经营单位应急预案编制依据】</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8611" name="表格 1"/>
          <p:cNvGraphicFramePr>
            <a:graphicFrameLocks noGrp="1"/>
          </p:cNvGraphicFramePr>
          <p:nvPr/>
        </p:nvGraphicFramePr>
        <p:xfrm>
          <a:off x="53975" y="1323975"/>
          <a:ext cx="9118600" cy="2028825"/>
        </p:xfrm>
        <a:graphic>
          <a:graphicData uri="http://schemas.openxmlformats.org/drawingml/2006/table">
            <a:tbl>
              <a:tblPr/>
              <a:tblGrid>
                <a:gridCol w="3038475"/>
                <a:gridCol w="3040063"/>
                <a:gridCol w="3040062"/>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第十三条 生产经营单位风险种类多、可能发生多种类型事故的，应当组织编制综合应急预案。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综合应急预案应当规定应急组织机构及其职责、应急预案体系、事故风险描述、预警及信息报告、应急响应、保障措施、应急预案管理等内容。</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第十三条生产经营单位风险种类多、可能发生多种类型事故的，应当组织编制综合应急预案。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综合应急预案应当规定应急组织机构及其职责、应急预案体系、</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事故风险描述、预警及信息报告、应急响应、保障措施、应急预案管理等内容。</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8625" name="TextBox 2"/>
          <p:cNvSpPr/>
          <p:nvPr/>
        </p:nvSpPr>
        <p:spPr>
          <a:xfrm>
            <a:off x="6350" y="404813"/>
            <a:ext cx="59753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第十三条【生产经营单位综合应急预案】</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69635" name="表格 1"/>
          <p:cNvGraphicFramePr>
            <a:graphicFrameLocks noGrp="1"/>
          </p:cNvGraphicFramePr>
          <p:nvPr/>
        </p:nvGraphicFramePr>
        <p:xfrm>
          <a:off x="31750" y="1458913"/>
          <a:ext cx="9118600" cy="2498725"/>
        </p:xfrm>
        <a:graphic>
          <a:graphicData uri="http://schemas.openxmlformats.org/drawingml/2006/table">
            <a:tbl>
              <a:tblPr/>
              <a:tblGrid>
                <a:gridCol w="3038475"/>
                <a:gridCol w="3040063"/>
                <a:gridCol w="3040062"/>
              </a:tblGrid>
              <a:tr h="36566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1330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第十四条  对于某一种或者多种类型的事故风险，生产经营单位可以编制相应的专项应急预案，或将专项应急预案并入综合应急预案。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专项应急预案应当规定应急指挥机构与职责、处置程序和措施等内容。</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第十四条  </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对于某一种或者多种类型的事故风险，生产经营单位可以编制相应的专项应急预案，或将专项应急预案并入综合应急预案。</a:t>
                      </a:r>
                      <a:endPar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专项应急预案应当规定应急指挥机构与职责、处置程序和措施等内容。</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69649" name="TextBox 2"/>
          <p:cNvSpPr/>
          <p:nvPr/>
        </p:nvSpPr>
        <p:spPr>
          <a:xfrm>
            <a:off x="-30162" y="404813"/>
            <a:ext cx="59753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第十四条【生产经营单位专项应急预案】</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0659" name="表格 1"/>
          <p:cNvGraphicFramePr>
            <a:graphicFrameLocks noGrp="1"/>
          </p:cNvGraphicFramePr>
          <p:nvPr/>
        </p:nvGraphicFramePr>
        <p:xfrm>
          <a:off x="0" y="1493838"/>
          <a:ext cx="9118600" cy="3338513"/>
        </p:xfrm>
        <a:graphic>
          <a:graphicData uri="http://schemas.openxmlformats.org/drawingml/2006/table">
            <a:tbl>
              <a:tblPr/>
              <a:tblGrid>
                <a:gridCol w="3038475"/>
                <a:gridCol w="3040063"/>
                <a:gridCol w="3040062"/>
              </a:tblGrid>
              <a:tr h="36586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3" marB="4573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3" marB="4573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33" marB="4573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97264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第十五条对于危险性较大的场所、装置或者设施，生产经营单位应当编制现场处置方案。</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现场处置方案应当规定应急工作职责、应急处置措施和注意事项等内容。</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事故风险单一、危险性小的生产经营单位，可以只编制现场处置方案。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第十五条  对于危险性较大的</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场所、装置或者设施，生产经营单位应当编制现场处置方案。</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现场处置方案应当规定应急工作职责、应急处置措施和注意事项等内容。</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事故风险单一、危险性小的生产经营单位，可以只编制现场处置方案。</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33" marB="4573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0673" name="TextBox 2"/>
          <p:cNvSpPr/>
          <p:nvPr/>
        </p:nvSpPr>
        <p:spPr>
          <a:xfrm>
            <a:off x="0" y="369888"/>
            <a:ext cx="59753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第十五条【生产经营单位现场处置方案】</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1683" name="表格 1"/>
          <p:cNvGraphicFramePr>
            <a:graphicFrameLocks noGrp="1"/>
          </p:cNvGraphicFramePr>
          <p:nvPr/>
        </p:nvGraphicFramePr>
        <p:xfrm>
          <a:off x="-19050" y="1527175"/>
          <a:ext cx="9118600" cy="2286000"/>
        </p:xfrm>
        <a:graphic>
          <a:graphicData uri="http://schemas.openxmlformats.org/drawingml/2006/table">
            <a:tbl>
              <a:tblPr/>
              <a:tblGrid>
                <a:gridCol w="3038475"/>
                <a:gridCol w="3040063"/>
                <a:gridCol w="3040062"/>
              </a:tblGrid>
              <a:tr h="3656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2034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第十六条  生产经营单位应急预案应当包括向上级应急管理机构报告的内容、应急组织机构和人员的联系方式、应急物资储备清单等附件信息。附件信息发生变化时，应当及时更新，确保准确有效。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第十六条  生产经营单位应急预案应当包括</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向上级应急管理机构报告的内容、应急组织机构和人员的联系方式、应急物资储备清单等附件信息。附件信息发生变化时，应当及时更新，确保准确有效。</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1697" name="TextBox 2"/>
          <p:cNvSpPr/>
          <p:nvPr/>
        </p:nvSpPr>
        <p:spPr>
          <a:xfrm>
            <a:off x="-19050" y="336550"/>
            <a:ext cx="7993063"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第十六条【生产经营单位应急预案应当包括的其他内容】</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2707" name="表格 1"/>
          <p:cNvGraphicFramePr>
            <a:graphicFrameLocks noGrp="1"/>
          </p:cNvGraphicFramePr>
          <p:nvPr/>
        </p:nvGraphicFramePr>
        <p:xfrm>
          <a:off x="0" y="1482725"/>
          <a:ext cx="9118600" cy="2028825"/>
        </p:xfrm>
        <a:graphic>
          <a:graphicData uri="http://schemas.openxmlformats.org/drawingml/2006/table">
            <a:tbl>
              <a:tblPr/>
              <a:tblGrid>
                <a:gridCol w="3038475"/>
                <a:gridCol w="3040063"/>
                <a:gridCol w="3040062"/>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第十七条  生产经营单位组织应急预案编制过程中，应当根据法律、法规、规章的规定或者实际需要，征求相关应急救援队伍、公民、法人或者其他组织的意见。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第十七条生产经营单位组织应急预案编制过程中，应当根据法律、法规、规章的规定或者实际需要，征求相关应急救援队伍、公民、法人或其他组织的意见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2721" name="TextBox 2"/>
          <p:cNvSpPr/>
          <p:nvPr/>
        </p:nvSpPr>
        <p:spPr>
          <a:xfrm>
            <a:off x="-36512" y="404813"/>
            <a:ext cx="7991475"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第十七条【生产经营单位应急预案应当征求的相关意见】</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3731" name="表格 1"/>
          <p:cNvGraphicFramePr>
            <a:graphicFrameLocks noGrp="1"/>
          </p:cNvGraphicFramePr>
          <p:nvPr/>
        </p:nvGraphicFramePr>
        <p:xfrm>
          <a:off x="34925" y="1522413"/>
          <a:ext cx="9118600" cy="2028825"/>
        </p:xfrm>
        <a:graphic>
          <a:graphicData uri="http://schemas.openxmlformats.org/drawingml/2006/table">
            <a:tbl>
              <a:tblPr/>
              <a:tblGrid>
                <a:gridCol w="3038475"/>
                <a:gridCol w="3040063"/>
                <a:gridCol w="3040062"/>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第十八条 生产经营单位编制的各类应急预案之间应当相互衔接，并与相关人民政府及其部门、应急救援队伍和涉及的其他单位的应急预案相衔接。</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第十八条  生产经营单位编制的各类应急预案之间应当相互衔接，</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并与相关人民政府及其部门、应急救援队伍和涉及的其他单位的应急预案相衔接。</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3745" name="TextBox 2"/>
          <p:cNvSpPr/>
          <p:nvPr/>
        </p:nvSpPr>
        <p:spPr>
          <a:xfrm>
            <a:off x="34925" y="355600"/>
            <a:ext cx="6264275"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第十八条【生产经营单位应急预案的衔接】</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4755" name="表格 1"/>
          <p:cNvGraphicFramePr>
            <a:graphicFrameLocks noGrp="1"/>
          </p:cNvGraphicFramePr>
          <p:nvPr/>
        </p:nvGraphicFramePr>
        <p:xfrm>
          <a:off x="0" y="1393825"/>
          <a:ext cx="9118600" cy="4297363"/>
        </p:xfrm>
        <a:graphic>
          <a:graphicData uri="http://schemas.openxmlformats.org/drawingml/2006/table">
            <a:tbl>
              <a:tblPr/>
              <a:tblGrid>
                <a:gridCol w="3136603"/>
                <a:gridCol w="3240360"/>
                <a:gridCol w="2741638"/>
              </a:tblGrid>
              <a:tr h="36570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93165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第十九条  生产经营单位应当在编制应急预案的基础上，针对工作场所、岗位的特点，编制简明、实用、有效的应急处置卡。</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应急处置卡应当规定重点岗位、人员的应急处置程序和措施，以及相关联络人员和联系方式，便于从业人员携带。</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第十九条  生产经营单位应当在编制应急预案的基础上，针对工作场所、岗位的特点，编制简明、实用、有效的应急处置卡。</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应急处置卡应当规定重点岗位、人员的应急处置程序和措施，以及相关联络人员和联系方式，便于从业人员携带。</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4769" name="TextBox 2"/>
          <p:cNvSpPr/>
          <p:nvPr/>
        </p:nvSpPr>
        <p:spPr>
          <a:xfrm>
            <a:off x="-4762" y="439738"/>
            <a:ext cx="5861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第十九条【生产经营单位应急处置卡】</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75779" name="组合 38"/>
          <p:cNvGrpSpPr/>
          <p:nvPr/>
        </p:nvGrpSpPr>
        <p:grpSpPr>
          <a:xfrm>
            <a:off x="920750" y="2884488"/>
            <a:ext cx="7450138" cy="884237"/>
            <a:chOff x="-819060" y="5405"/>
            <a:chExt cx="4592516" cy="396000"/>
          </a:xfrm>
        </p:grpSpPr>
        <p:sp>
          <p:nvSpPr>
            <p:cNvPr id="43011" name="圆角矩形 39"/>
            <p:cNvSpPr/>
            <p:nvPr/>
          </p:nvSpPr>
          <p:spPr>
            <a:xfrm>
              <a:off x="-819060" y="5405"/>
              <a:ext cx="4592516"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43012" name="矩形 40"/>
            <p:cNvSpPr/>
            <p:nvPr/>
          </p:nvSpPr>
          <p:spPr>
            <a:xfrm>
              <a:off x="-756433" y="96724"/>
              <a:ext cx="4423423" cy="245793"/>
            </a:xfrm>
            <a:prstGeom prst="rect">
              <a:avLst/>
            </a:prstGeom>
            <a:noFill/>
            <a:ln w="9525">
              <a:noFill/>
            </a:ln>
          </p:spPr>
          <p:txBody>
            <a:bodyPr anchor="t" anchorCtr="0"/>
            <a:p>
              <a:pPr marL="0" lvl="1" indent="457200"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第三章  应急预案的评审、公布和备案</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75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75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6803" name="表格 1"/>
          <p:cNvGraphicFramePr>
            <a:graphicFrameLocks noGrp="1"/>
          </p:cNvGraphicFramePr>
          <p:nvPr/>
        </p:nvGraphicFramePr>
        <p:xfrm>
          <a:off x="0" y="1409700"/>
          <a:ext cx="9118600" cy="2030413"/>
        </p:xfrm>
        <a:graphic>
          <a:graphicData uri="http://schemas.openxmlformats.org/drawingml/2006/table">
            <a:tbl>
              <a:tblPr/>
              <a:tblGrid>
                <a:gridCol w="3038476"/>
                <a:gridCol w="3122463"/>
                <a:gridCol w="2957662"/>
              </a:tblGrid>
              <a:tr h="36593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41" marB="4574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41" marB="4574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41" marB="4574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448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第二十条  地方各级人民政府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应当组织有关专家对本部门编制的部门应急预案进行审定；必要时，可以召开听证会，听取社会有关方面的意见。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第二十条  地方各级安全生产监督管理部门应当组织有关专家对本部门编制的部门应急预案进行审定；必要时，可以召开听证会，听取社会有关方面的意见</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41" marB="4574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6817" name="TextBox 2"/>
          <p:cNvSpPr/>
          <p:nvPr/>
        </p:nvSpPr>
        <p:spPr>
          <a:xfrm>
            <a:off x="107950" y="439738"/>
            <a:ext cx="6192838"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第二十条【应急管理部门应急预案的评审】</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
          <p:cNvPicPr>
            <a:picLocks noChangeAspect="1"/>
          </p:cNvPicPr>
          <p:nvPr/>
        </p:nvPicPr>
        <p:blipFill>
          <a:blip r:embed="rId1"/>
          <a:stretch>
            <a:fillRect/>
          </a:stretch>
        </p:blipFill>
        <p:spPr>
          <a:xfrm>
            <a:off x="971550" y="333375"/>
            <a:ext cx="7281863" cy="5832475"/>
          </a:xfrm>
          <a:prstGeom prst="rect">
            <a:avLst/>
          </a:prstGeom>
          <a:noFill/>
          <a:ln w="9525">
            <a:noFill/>
          </a:ln>
        </p:spPr>
      </p:pic>
    </p:spTree>
  </p:cSld>
  <p:clrMapOvr>
    <a:masterClrMapping/>
  </p:clrMapOvr>
  <p:transition>
    <p:split orient="ver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7827" name="表格 1"/>
          <p:cNvGraphicFramePr>
            <a:graphicFrameLocks noGrp="1"/>
          </p:cNvGraphicFramePr>
          <p:nvPr/>
        </p:nvGraphicFramePr>
        <p:xfrm>
          <a:off x="19050" y="1281113"/>
          <a:ext cx="9118600" cy="4206875"/>
        </p:xfrm>
        <a:graphic>
          <a:graphicData uri="http://schemas.openxmlformats.org/drawingml/2006/table">
            <a:tbl>
              <a:tblPr/>
              <a:tblGrid>
                <a:gridCol w="3038476"/>
                <a:gridCol w="2705100"/>
                <a:gridCol w="3375025"/>
              </a:tblGrid>
              <a:tr h="36581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84106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第二十一条 矿山、</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金属冶炼企业</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和易燃易爆物品、危险化学品的生产、经营（带储存设施的，下同）、储存、</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运输企业</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，以及使用危险化学品达到国家规定数量的化工企业、烟花爆竹生产、批发经营企业和中型规模以上的其他生产经营单位，应当对本单位编制的应急预案进行评审，并形成书面评审纪要。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前款规定以外的其他生产经营单位</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可以根据自身需要</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，对本单位编制的应急预案进行论证。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第二十一条  矿山、金属冶炼、</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建筑施工企业</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和易燃易爆物品、危险化学品的生产、经营（带储存设施的，下同）、储存企业，以及使用危险化学品达到国家规定数量的化工企业、烟花爆竹生产、批发经营企业和中型规模以上的其他生产经营单位，应当对本单位编制的应急预案进行评审，并形成书面评审纪要。前款规定以外的其他生产经营单位应当对本单位编制的应急预案进行论证。</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版新增：危险化学品运输企业</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删除：建筑施工企业</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修改：将应当改为可以根据自身需要进行论证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7841" name="TextBox 2"/>
          <p:cNvSpPr/>
          <p:nvPr/>
        </p:nvSpPr>
        <p:spPr>
          <a:xfrm>
            <a:off x="-23812" y="373063"/>
            <a:ext cx="6480175"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第二十一条【生产经营单位应急预案的评审】</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8851" name="表格 1"/>
          <p:cNvGraphicFramePr>
            <a:graphicFrameLocks noGrp="1"/>
          </p:cNvGraphicFramePr>
          <p:nvPr/>
        </p:nvGraphicFramePr>
        <p:xfrm>
          <a:off x="0" y="1293813"/>
          <a:ext cx="9118600" cy="2286000"/>
        </p:xfrm>
        <a:graphic>
          <a:graphicData uri="http://schemas.openxmlformats.org/drawingml/2006/table">
            <a:tbl>
              <a:tblPr/>
              <a:tblGrid>
                <a:gridCol w="3038476"/>
                <a:gridCol w="2705100"/>
                <a:gridCol w="3375025"/>
              </a:tblGrid>
              <a:tr h="3656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2034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第二十二条 参加应急预案评审的人员应当包括有关安全生产及应急管理方面的专家。</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评审人员与所评审应急预案的生产经营单位有利害关系的，应当回避。</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第二十二条  参加应急预案评审的人员应当包括有关安全生产及应急管理方面的专家。评审人员与所评审应急预案的生产经营单位有利害关系的，应当回避</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8865" name="TextBox 2"/>
          <p:cNvSpPr/>
          <p:nvPr/>
        </p:nvSpPr>
        <p:spPr>
          <a:xfrm>
            <a:off x="-4762" y="439738"/>
            <a:ext cx="5861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第二十二条【应急预案评审人员构成】</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79875" name="表格 1"/>
          <p:cNvGraphicFramePr>
            <a:graphicFrameLocks noGrp="1"/>
          </p:cNvGraphicFramePr>
          <p:nvPr/>
        </p:nvGraphicFramePr>
        <p:xfrm>
          <a:off x="3175" y="1423988"/>
          <a:ext cx="9118600" cy="2286000"/>
        </p:xfrm>
        <a:graphic>
          <a:graphicData uri="http://schemas.openxmlformats.org/drawingml/2006/table">
            <a:tbl>
              <a:tblPr/>
              <a:tblGrid>
                <a:gridCol w="3038476"/>
                <a:gridCol w="2705100"/>
                <a:gridCol w="3375025"/>
              </a:tblGrid>
              <a:tr h="3656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2034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第二十三条 应急预案的评审或者论证应当注重基本要素的完整性、组织体系的合理性、应急处置程序和措施的针对性、应急保障措施的可行性、应急预案的衔接性等内容。</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第二十三条  应急预案的评审或者论证应当注重基本要素的完整性、组织体系的合理性、应急处置程序和措施的针对性、应急保障措施的可行性、应急预案的衔接性等内容。</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9889" name="TextBox 2"/>
          <p:cNvSpPr/>
          <p:nvPr/>
        </p:nvSpPr>
        <p:spPr>
          <a:xfrm>
            <a:off x="-25400" y="439738"/>
            <a:ext cx="5861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第二十三条【应急预案评审的主要内容】</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0899" name="表格 1"/>
          <p:cNvGraphicFramePr>
            <a:graphicFrameLocks noGrp="1"/>
          </p:cNvGraphicFramePr>
          <p:nvPr/>
        </p:nvGraphicFramePr>
        <p:xfrm>
          <a:off x="0" y="1539875"/>
          <a:ext cx="9118600" cy="3246438"/>
        </p:xfrm>
        <a:graphic>
          <a:graphicData uri="http://schemas.openxmlformats.org/drawingml/2006/table">
            <a:tbl>
              <a:tblPr/>
              <a:tblGrid>
                <a:gridCol w="3038476"/>
                <a:gridCol w="2705100"/>
                <a:gridCol w="3375025"/>
              </a:tblGrid>
              <a:tr h="36579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88064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第二十四条 生产经营单位的应急预案经评审或者论证后，由本单位主要负责人签署，</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向本单位从业人员公布</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，并及时发放到本单位有关部门、岗位和相关应急救援队伍。</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事故风险可能影响周边其他单位、人员的，生产经营单位应当将有关事故风险的性质、影响范围和应急防范措施告知周边的其他单位和人员。</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第二十四条  生产经营单位的应急预案经评审或者论证后，由本单位主要负责人签署公布，</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并及时发放到本单位有关部门、岗位和相关应急救援队伍。事故风险可能影响周边其他单位、人员的，生产经营单位应当将有关事故风险的性质、影响范围和应急防范措施告知周边的其他单位和人员。</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版部分新增条文。</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新增：</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向本单位从业人员公布</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0913" name="TextBox 2"/>
          <p:cNvSpPr/>
          <p:nvPr/>
        </p:nvSpPr>
        <p:spPr>
          <a:xfrm>
            <a:off x="-31750" y="301625"/>
            <a:ext cx="5861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第二十四条【应急预案的公布】</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1923" name="表格 1"/>
          <p:cNvGraphicFramePr>
            <a:graphicFrameLocks noGrp="1"/>
          </p:cNvGraphicFramePr>
          <p:nvPr/>
        </p:nvGraphicFramePr>
        <p:xfrm>
          <a:off x="-15875" y="1484313"/>
          <a:ext cx="9118600" cy="2608263"/>
        </p:xfrm>
        <a:graphic>
          <a:graphicData uri="http://schemas.openxmlformats.org/drawingml/2006/table">
            <a:tbl>
              <a:tblPr/>
              <a:tblGrid>
                <a:gridCol w="3038476"/>
                <a:gridCol w="2705100"/>
                <a:gridCol w="3375025"/>
              </a:tblGrid>
              <a:tr h="36589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7" marB="4573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7" marB="4573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37" marB="4573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24236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第二十五条 地方各级人民政府应</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的应急预案，应当报同级人民政府备案，同时抄送上一级人民政府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，并依法向社会公布。</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地方各级人民政府其他负有安全生产监督管理职责的部门的应急预案，应当抄送同级人民政府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defRPr/>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第二十五条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地方各级安全生产监督管理部门的应急预案，应当报同级人民政府备案，并抄送上一级安全生产监督管理部门。其他负有安全生产监督管理职责的部门的应急预案，应当抄送同级安全生产监督管理部门。</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基本无变化，修改为应急管理部门；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37" marB="4573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1937" name="TextBox 2"/>
          <p:cNvSpPr/>
          <p:nvPr/>
        </p:nvSpPr>
        <p:spPr>
          <a:xfrm>
            <a:off x="-31750" y="450850"/>
            <a:ext cx="5861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第二十五条【管理部门应急预案的备案】</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2947" name="表格 1"/>
          <p:cNvGraphicFramePr>
            <a:graphicFrameLocks noGrp="1"/>
          </p:cNvGraphicFramePr>
          <p:nvPr/>
        </p:nvGraphicFramePr>
        <p:xfrm>
          <a:off x="25400" y="762000"/>
          <a:ext cx="9118600" cy="6126163"/>
        </p:xfrm>
        <a:graphic>
          <a:graphicData uri="http://schemas.openxmlformats.org/drawingml/2006/table">
            <a:tbl>
              <a:tblPr/>
              <a:tblGrid>
                <a:gridCol w="4209752"/>
                <a:gridCol w="3197524"/>
                <a:gridCol w="1711325"/>
              </a:tblGrid>
              <a:tr h="36574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576042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第二十六条 </a:t>
                      </a:r>
                      <a:r>
                        <a:rPr kumimoji="0" lang="zh-CN" altLang="en-US" sz="10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易燃易爆物品、危险化学品等危险物品的生产、经营、储存、运输单位，矿山、金属冶炼、城市轨道交通运营、建筑施工单位，以及宾馆、商场、娱乐场所、旅游景区等人员密集场所经营单位</a:t>
                      </a: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，应当在应急预案公布之日起</a:t>
                      </a:r>
                      <a:r>
                        <a:rPr kumimoji="0" lang="en-US" altLang="zh-CN"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a:t>
                      </a: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个工作日内，按照分级属地原则，向县级以上人民政府应急管理部门和其他负有安全生产监督管理职责的部门进行备案，并依法向社会公布。</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前款所列单位属于中央企业的，其总部（上市公司）的应急预案，报国务院主管的负有安全生产监督管理职责的部门备案，并抄送应急管理部；其所属单位的应急预案报所在地的省、自治区、直辖市或者设区的市级人民政府主管的负有安全生产监督管理职责的部门备案，并抄送同级人民政府应急管理部门。</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本条第一款所列单位不属于中央企业的，其中非煤矿山、金属冶炼和危险化学品生产、经营、储存、运输企业，以及使用危险化学品达到国家规定数量的化工企业、烟花爆竹生产、批发经营企业的应急预案，按照隶属关系报所在地县级以上地方人民政府应急管理部门备案；本款前述单位以外的其他生产经营单位应急预案的备案，由省、自治区、直辖市人民政府负有安全生产监督管理职责的部门确定。</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油气输送管道运营单位的应急预案，除按照本条第一款、第二款的规定备案外，还应当抄送所经行政区域的县级人民政府应急管理部门。</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海洋石油开采企业的应急预案，除按照本条第一款、第二款的规定备案外，还应当抄送所经行政区域的县级人民政府应急管理部门和海洋石油安全监管机构。</a:t>
                      </a:r>
                      <a:endParaRPr kumimoji="0" lang="zh-CN" altLang="en-US" sz="12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煤矿企业的应急预案除按照本条第一款、第二款的规定备案外，还应当抄送所在地的煤矿安全监察机构。</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第二十六条  </a:t>
                      </a:r>
                      <a:r>
                        <a:rPr kumimoji="0" lang="zh-CN" altLang="en-US" sz="1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生产经营单位应当在应急预案公布之日起20个工作日内，按照分级属地原则，向安全生产监督管理部门和有关部门进行告知性备案。</a:t>
                      </a: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中央企业总部（上市公司）的应急预案，报国务院主管的负有安全生产监督管理职责的部门备案，并抄送国家安全生产监督管理总局；其所属单位的应急预案报所在地的省、自治区、直辖市或者设区的市级人民政府主管的负有安全生产监督管理职责的部门备案，并抄送同级安全生产监督管理部门。</a:t>
                      </a:r>
                      <a:endParaRPr kumimoji="0" lang="en-US" altLang="zh-CN"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前款规定以外的非煤矿山、金属冶炼和危险化学品生产、经营、储存企业，以及使用危险化学品达到国家规定数量的化工企业、烟花爆竹生产、批发经营企业的应急预案，按照隶属关系报所在地县级以上地方人民政府安全生产监督管理部门备案；其他生产经营单位应急预案的备案，由省、自治区、直辖市人民政府负有安全生产监督管理职责的部门确定。</a:t>
                      </a:r>
                      <a:endParaRPr kumimoji="0" lang="en-US" altLang="zh-CN"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油气输送管道运营单位的应急预案，除按照本条第一款、第二款的规定备案外，还应当抄送所跨行政区域的县级安全生产监督管理部门。</a:t>
                      </a:r>
                      <a:endParaRPr kumimoji="0" lang="en-US" altLang="zh-CN"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煤矿企业的应急预案除按照本条第一款、第二款的规定备案外，还应当抄送所在地的煤矿安全监察机构。</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将行业列为重点主体</a:t>
                      </a:r>
                      <a:endParaRPr kumimoji="0" lang="en-US" altLang="zh-CN"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版修改易燃易爆物品、危险化学品等危险物品的生产、经营、储存、运输单位，矿山、金属冶炼、城市轨道交通运营、建筑施工单位，以及宾馆、商场、娱乐场所、旅游景区等人员密集场所经营单位</a:t>
                      </a:r>
                      <a:endParaRPr kumimoji="0" lang="zh-CN" altLang="en-US" sz="10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2961" name="TextBox 2"/>
          <p:cNvSpPr/>
          <p:nvPr/>
        </p:nvSpPr>
        <p:spPr>
          <a:xfrm>
            <a:off x="1588" y="342900"/>
            <a:ext cx="6515100"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第二十六条【生产经营单位应急预案的备案】</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3971" name="表格 1"/>
          <p:cNvGraphicFramePr>
            <a:graphicFrameLocks noGrp="1"/>
          </p:cNvGraphicFramePr>
          <p:nvPr/>
        </p:nvGraphicFramePr>
        <p:xfrm>
          <a:off x="25400" y="1422400"/>
          <a:ext cx="9118600" cy="2925763"/>
        </p:xfrm>
        <a:graphic>
          <a:graphicData uri="http://schemas.openxmlformats.org/drawingml/2006/table">
            <a:tbl>
              <a:tblPr/>
              <a:tblGrid>
                <a:gridCol w="3038475"/>
                <a:gridCol w="2705100"/>
                <a:gridCol w="3375025"/>
              </a:tblGrid>
              <a:tr h="36572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56004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第二十七条 生产经营单位申报应急预案备案，应当提交下列材料：</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（一）应急预案备案申报表；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（二）本办法第二十一条所列单位，应当提供应急预案评审意见；</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（三）应急预案电子文档；</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（四）风险评估结果和应急资源调查清单。</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第二十七条  生产经营单位申报应急预案备案，应当提交下列材料：</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（一）应急预案备案申报表；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（二）应急预案评审或者论证意见；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（三）应急预案文本及电子文档；</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（四）风险评估结果和应急资源调查清单。</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版划定了范围：</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第二十一条所列单位</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3985" name="TextBox 2"/>
          <p:cNvSpPr/>
          <p:nvPr/>
        </p:nvSpPr>
        <p:spPr>
          <a:xfrm>
            <a:off x="3175" y="428625"/>
            <a:ext cx="621030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第二十七条【应急预案备案提交的材料】</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4995" name="表格 1"/>
          <p:cNvGraphicFramePr>
            <a:graphicFrameLocks noGrp="1"/>
          </p:cNvGraphicFramePr>
          <p:nvPr/>
        </p:nvGraphicFramePr>
        <p:xfrm>
          <a:off x="0" y="1450975"/>
          <a:ext cx="9118600" cy="4206875"/>
        </p:xfrm>
        <a:graphic>
          <a:graphicData uri="http://schemas.openxmlformats.org/drawingml/2006/table">
            <a:tbl>
              <a:tblPr/>
              <a:tblGrid>
                <a:gridCol w="3127376"/>
                <a:gridCol w="2889547"/>
                <a:gridCol w="3101678"/>
              </a:tblGrid>
              <a:tr h="36567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83961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第二十八条 受理备案登记的负有安全生产监督管理职责的部门应当在</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5</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个工作日内对应急预案材料进行核对，材料齐全的，应当予以备案并出具应急预案备案登记表；材料不齐全的，不予备案并一次性告知需要补齐的材料。逾期不予备案又不说明理由的，视为已经备案。对于实行安全生产许可的生产经营单位，已经进行应急预案备案的，在申请安全生产许可证时，可以不提供相应的应急预案，仅提供应急预案备案登记表。</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chemeClr val="tx1"/>
                          </a:solidFill>
                          <a:effectLst/>
                          <a:latin typeface="Times New Roman" panose="02020603050405020304" pitchFamily="18" charset="0"/>
                          <a:ea typeface="黑体" panose="02010609060101010101" pitchFamily="49" charset="-122"/>
                        </a:rPr>
                        <a:t>第二十八条</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受理备案登记的负有安全生产监督管理职责的部门应当在5个工作日内对应急预案材料进行核对，材料齐全的，应当予以备案并出具应急预案备案登记表；材料不齐全的，不予备案并一次性告知需要补齐的材料。逾期不予备案又不说明理由的，视为已经备案。对于实行安全生产许可的生产经营单位，已经进行应急预案备案的，在申请安全生产许可证时，可以不提供相应的应急预案，仅提供应急预案备案登记表。</a:t>
                      </a:r>
                      <a:endPar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5009" name="TextBox 2"/>
          <p:cNvSpPr/>
          <p:nvPr/>
        </p:nvSpPr>
        <p:spPr>
          <a:xfrm>
            <a:off x="-4762" y="412750"/>
            <a:ext cx="6407150" cy="384175"/>
          </a:xfrm>
          <a:prstGeom prst="rect">
            <a:avLst/>
          </a:prstGeom>
          <a:noFill/>
          <a:ln w="9525">
            <a:noFill/>
          </a:ln>
        </p:spPr>
        <p:txBody>
          <a:bodyPr anchor="t" anchorCtr="0"/>
          <a:p>
            <a:pPr eaLnBrk="0" hangingPunct="0"/>
            <a:r>
              <a:rPr lang="zh-CN" altLang="en-US" sz="2400" b="1" dirty="0">
                <a:solidFill>
                  <a:srgbClr val="FF0000"/>
                </a:solidFill>
                <a:latin typeface="微软雅黑" panose="020B0503020204020204" charset="-122"/>
                <a:ea typeface="微软雅黑" panose="020B0503020204020204" charset="-122"/>
              </a:rPr>
              <a:t>第二十八条【管理部门受理应急预案的备案】</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6019" name="表格 1"/>
          <p:cNvGraphicFramePr>
            <a:graphicFrameLocks noGrp="1"/>
          </p:cNvGraphicFramePr>
          <p:nvPr/>
        </p:nvGraphicFramePr>
        <p:xfrm>
          <a:off x="-4762" y="1947863"/>
          <a:ext cx="9118600" cy="2028825"/>
        </p:xfrm>
        <a:graphic>
          <a:graphicData uri="http://schemas.openxmlformats.org/drawingml/2006/table">
            <a:tbl>
              <a:tblPr/>
              <a:tblGrid>
                <a:gridCol w="3208611"/>
                <a:gridCol w="2534965"/>
                <a:gridCol w="3375025"/>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第二十九条 各级人民政府负有安全生产监督管理职责的部门应当建立应急预案备案登记建档制度，指导、督促生产经营单位做好应急预案的备案登记工作。</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第二十九条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各级安全生产监督管理部门应当建立应急预案备案登记建档制度，指导、督促生产经营单位做好应急预案的备案登记工作</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6033" name="TextBox 2"/>
          <p:cNvSpPr/>
          <p:nvPr/>
        </p:nvSpPr>
        <p:spPr>
          <a:xfrm>
            <a:off x="0" y="300038"/>
            <a:ext cx="8783638"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第二十九条【应急管理部门应急预案备案的相关职责】</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87043" name="组合 38"/>
          <p:cNvGrpSpPr/>
          <p:nvPr/>
        </p:nvGrpSpPr>
        <p:grpSpPr>
          <a:xfrm>
            <a:off x="2308225" y="2892425"/>
            <a:ext cx="4964113" cy="882650"/>
            <a:chOff x="-29010" y="5405"/>
            <a:chExt cx="2520000" cy="396000"/>
          </a:xfrm>
        </p:grpSpPr>
        <p:sp>
          <p:nvSpPr>
            <p:cNvPr id="64515" name="圆角矩形 39"/>
            <p:cNvSpPr/>
            <p:nvPr/>
          </p:nvSpPr>
          <p:spPr>
            <a:xfrm>
              <a:off x="-29010" y="5405"/>
              <a:ext cx="2520000"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64516" name="矩形 40"/>
            <p:cNvSpPr/>
            <p:nvPr/>
          </p:nvSpPr>
          <p:spPr>
            <a:xfrm>
              <a:off x="9357" y="96724"/>
              <a:ext cx="2288506" cy="246147"/>
            </a:xfrm>
            <a:prstGeom prst="rect">
              <a:avLst/>
            </a:prstGeom>
            <a:noFill/>
            <a:ln w="9525">
              <a:noFill/>
            </a:ln>
          </p:spPr>
          <p:txBody>
            <a:bodyPr anchor="t" anchorCtr="0"/>
            <a:p>
              <a:pPr marL="0" lvl="1" indent="457200"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第四章  应急预案的实施</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矩形 1"/>
          <p:cNvSpPr/>
          <p:nvPr/>
        </p:nvSpPr>
        <p:spPr>
          <a:xfrm>
            <a:off x="107950" y="1412875"/>
            <a:ext cx="8928100" cy="4464050"/>
          </a:xfrm>
          <a:prstGeom prst="rect">
            <a:avLst/>
          </a:prstGeom>
          <a:noFill/>
          <a:ln w="25400" cap="flat" cmpd="sng">
            <a:solidFill>
              <a:srgbClr val="0070C0"/>
            </a:solidFill>
            <a:prstDash val="solid"/>
            <a:miter/>
            <a:headEnd type="none" w="med" len="med"/>
            <a:tailEnd type="none" w="med" len="med"/>
          </a:ln>
        </p:spPr>
        <p:txBody>
          <a:bodyPr anchor="ctr" anchorCtr="0"/>
          <a:p>
            <a:pPr algn="ctr" eaLnBrk="0" hangingPunct="0"/>
            <a:endParaRPr lang="zh-CN" altLang="en-US" dirty="0">
              <a:solidFill>
                <a:srgbClr val="FFFFFF"/>
              </a:solidFill>
              <a:latin typeface="Calibri" panose="020F0502020204030204" pitchFamily="34" charset="0"/>
              <a:ea typeface="黑体" panose="02010609060101010101" pitchFamily="49" charset="-122"/>
            </a:endParaRPr>
          </a:p>
        </p:txBody>
      </p:sp>
      <p:sp>
        <p:nvSpPr>
          <p:cNvPr id="51203" name="TextBox 8"/>
          <p:cNvSpPr/>
          <p:nvPr/>
        </p:nvSpPr>
        <p:spPr>
          <a:xfrm>
            <a:off x="250825" y="1398588"/>
            <a:ext cx="8348663" cy="3081337"/>
          </a:xfrm>
          <a:prstGeom prst="rect">
            <a:avLst/>
          </a:prstGeom>
          <a:noFill/>
          <a:ln w="9525">
            <a:noFill/>
          </a:ln>
        </p:spPr>
        <p:txBody>
          <a:bodyPr anchor="t" anchorCtr="0"/>
          <a:p>
            <a:pPr eaLnBrk="0" hangingPunct="0">
              <a:lnSpc>
                <a:spcPct val="200000"/>
              </a:lnSpc>
            </a:pPr>
            <a:r>
              <a:rPr lang="zh-CN" altLang="en-US" dirty="0">
                <a:latin typeface="微软雅黑" panose="020B0503020204020204" charset="-122"/>
                <a:ea typeface="微软雅黑" panose="020B0503020204020204" charset="-122"/>
              </a:rPr>
              <a:t>修订后的</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生产安全事故应急预案管理办法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（应急管理部令 </a:t>
            </a:r>
            <a:r>
              <a:rPr lang="zh-CN" altLang="en-US" b="1" dirty="0">
                <a:solidFill>
                  <a:srgbClr val="C00000"/>
                </a:solidFill>
                <a:latin typeface="微软雅黑" panose="020B0503020204020204" charset="-122"/>
                <a:ea typeface="微软雅黑" panose="020B0503020204020204" charset="-122"/>
              </a:rPr>
              <a:t>第</a:t>
            </a:r>
            <a:r>
              <a:rPr lang="en-US" altLang="zh-CN" b="1" dirty="0">
                <a:solidFill>
                  <a:srgbClr val="C00000"/>
                </a:solidFill>
                <a:latin typeface="微软雅黑" panose="020B0503020204020204" charset="-122"/>
                <a:ea typeface="微软雅黑" panose="020B0503020204020204" charset="-122"/>
              </a:rPr>
              <a:t>2</a:t>
            </a:r>
            <a:r>
              <a:rPr lang="zh-CN" altLang="en-US" b="1" dirty="0">
                <a:solidFill>
                  <a:srgbClr val="C00000"/>
                </a:solidFill>
                <a:latin typeface="微软雅黑" panose="020B0503020204020204" charset="-122"/>
                <a:ea typeface="微软雅黑" panose="020B0503020204020204" charset="-122"/>
              </a:rPr>
              <a:t>号</a:t>
            </a:r>
            <a:r>
              <a:rPr lang="zh-CN" altLang="en-US" dirty="0">
                <a:latin typeface="微软雅黑" panose="020B0503020204020204" charset="-122"/>
                <a:ea typeface="微软雅黑" panose="020B0503020204020204" charset="-122"/>
              </a:rPr>
              <a:t>）已经于</a:t>
            </a:r>
            <a:r>
              <a:rPr lang="en-US" altLang="zh-CN" dirty="0">
                <a:latin typeface="微软雅黑" panose="020B0503020204020204" charset="-122"/>
                <a:ea typeface="微软雅黑" panose="020B0503020204020204" charset="-122"/>
              </a:rPr>
              <a:t>2019</a:t>
            </a:r>
            <a:r>
              <a:rPr lang="zh-CN" altLang="en-US" dirty="0">
                <a:latin typeface="微软雅黑" panose="020B0503020204020204" charset="-122"/>
                <a:ea typeface="微软雅黑" panose="020B0503020204020204" charset="-122"/>
              </a:rPr>
              <a:t>年</a:t>
            </a:r>
            <a:r>
              <a:rPr lang="en-US" altLang="zh-CN" dirty="0">
                <a:latin typeface="微软雅黑" panose="020B0503020204020204" charset="-122"/>
                <a:ea typeface="微软雅黑" panose="020B0503020204020204" charset="-122"/>
              </a:rPr>
              <a:t>6</a:t>
            </a:r>
            <a:r>
              <a:rPr lang="zh-CN" altLang="en-US" dirty="0">
                <a:latin typeface="微软雅黑" panose="020B0503020204020204" charset="-122"/>
                <a:ea typeface="微软雅黑" panose="020B0503020204020204" charset="-122"/>
              </a:rPr>
              <a:t>月</a:t>
            </a:r>
            <a:r>
              <a:rPr lang="en-US" altLang="zh-CN" dirty="0">
                <a:latin typeface="微软雅黑" panose="020B0503020204020204" charset="-122"/>
                <a:ea typeface="微软雅黑" panose="020B0503020204020204" charset="-122"/>
              </a:rPr>
              <a:t>24</a:t>
            </a:r>
            <a:r>
              <a:rPr lang="zh-CN" altLang="en-US" dirty="0">
                <a:latin typeface="微软雅黑" panose="020B0503020204020204" charset="-122"/>
                <a:ea typeface="微软雅黑" panose="020B0503020204020204" charset="-122"/>
              </a:rPr>
              <a:t>日应急管理部第</a:t>
            </a:r>
            <a:r>
              <a:rPr lang="en-US" altLang="zh-CN" dirty="0">
                <a:latin typeface="微软雅黑" panose="020B0503020204020204" charset="-122"/>
                <a:ea typeface="微软雅黑" panose="020B0503020204020204" charset="-122"/>
              </a:rPr>
              <a:t>20</a:t>
            </a:r>
            <a:r>
              <a:rPr lang="zh-CN" altLang="en-US" dirty="0">
                <a:latin typeface="微软雅黑" panose="020B0503020204020204" charset="-122"/>
                <a:ea typeface="微软雅黑" panose="020B0503020204020204" charset="-122"/>
              </a:rPr>
              <a:t>次部务会议审议通过，现予公布，</a:t>
            </a:r>
            <a:r>
              <a:rPr lang="zh-CN" altLang="en-US" b="1" dirty="0">
                <a:solidFill>
                  <a:srgbClr val="C00000"/>
                </a:solidFill>
                <a:latin typeface="微软雅黑" panose="020B0503020204020204" charset="-122"/>
                <a:ea typeface="微软雅黑" panose="020B0503020204020204" charset="-122"/>
              </a:rPr>
              <a:t>自</a:t>
            </a:r>
            <a:r>
              <a:rPr lang="en-US" altLang="zh-CN" b="1" dirty="0">
                <a:solidFill>
                  <a:srgbClr val="C00000"/>
                </a:solidFill>
                <a:latin typeface="微软雅黑" panose="020B0503020204020204" charset="-122"/>
                <a:ea typeface="微软雅黑" panose="020B0503020204020204" charset="-122"/>
              </a:rPr>
              <a:t>2019</a:t>
            </a:r>
            <a:r>
              <a:rPr lang="zh-CN" altLang="en-US" b="1" dirty="0">
                <a:solidFill>
                  <a:srgbClr val="C00000"/>
                </a:solidFill>
                <a:latin typeface="微软雅黑" panose="020B0503020204020204" charset="-122"/>
                <a:ea typeface="微软雅黑" panose="020B0503020204020204" charset="-122"/>
              </a:rPr>
              <a:t>年</a:t>
            </a:r>
            <a:r>
              <a:rPr lang="en-US" altLang="zh-CN" b="1" dirty="0">
                <a:solidFill>
                  <a:srgbClr val="C00000"/>
                </a:solidFill>
                <a:latin typeface="微软雅黑" panose="020B0503020204020204" charset="-122"/>
                <a:ea typeface="微软雅黑" panose="020B0503020204020204" charset="-122"/>
              </a:rPr>
              <a:t>9</a:t>
            </a:r>
            <a:r>
              <a:rPr lang="zh-CN" altLang="en-US" b="1" dirty="0">
                <a:solidFill>
                  <a:srgbClr val="C00000"/>
                </a:solidFill>
                <a:latin typeface="微软雅黑" panose="020B0503020204020204" charset="-122"/>
                <a:ea typeface="微软雅黑" panose="020B0503020204020204" charset="-122"/>
              </a:rPr>
              <a:t>月</a:t>
            </a:r>
            <a:r>
              <a:rPr lang="en-US" altLang="zh-CN" b="1" dirty="0">
                <a:solidFill>
                  <a:srgbClr val="C00000"/>
                </a:solidFill>
                <a:latin typeface="微软雅黑" panose="020B0503020204020204" charset="-122"/>
                <a:ea typeface="微软雅黑" panose="020B0503020204020204" charset="-122"/>
              </a:rPr>
              <a:t>1</a:t>
            </a:r>
            <a:r>
              <a:rPr lang="zh-CN" altLang="en-US" b="1" dirty="0">
                <a:solidFill>
                  <a:srgbClr val="C00000"/>
                </a:solidFill>
                <a:latin typeface="微软雅黑" panose="020B0503020204020204" charset="-122"/>
                <a:ea typeface="微软雅黑" panose="020B0503020204020204" charset="-122"/>
              </a:rPr>
              <a:t>日起施行</a:t>
            </a:r>
            <a:r>
              <a:rPr lang="zh-CN" altLang="en-US" dirty="0">
                <a:latin typeface="微软雅黑" panose="020B0503020204020204" charset="-122"/>
                <a:ea typeface="微软雅黑" panose="020B0503020204020204" charset="-122"/>
              </a:rPr>
              <a:t>。</a:t>
            </a:r>
            <a:r>
              <a:rPr lang="zh-CN" altLang="en-US" b="1" dirty="0">
                <a:solidFill>
                  <a:srgbClr val="0070C0"/>
                </a:solidFill>
                <a:latin typeface="微软雅黑" panose="020B0503020204020204" charset="-122"/>
                <a:ea typeface="微软雅黑" panose="020B0503020204020204" charset="-122"/>
              </a:rPr>
              <a:t>（以下简称</a:t>
            </a:r>
            <a:r>
              <a:rPr lang="en-US" altLang="zh-CN" b="1" dirty="0">
                <a:solidFill>
                  <a:srgbClr val="0070C0"/>
                </a:solidFill>
                <a:latin typeface="微软雅黑" panose="020B0503020204020204" charset="-122"/>
                <a:ea typeface="微软雅黑" panose="020B0503020204020204" charset="-122"/>
              </a:rPr>
              <a:t>“2019</a:t>
            </a:r>
            <a:r>
              <a:rPr lang="zh-CN" altLang="en-US" b="1" dirty="0">
                <a:solidFill>
                  <a:srgbClr val="0070C0"/>
                </a:solidFill>
                <a:latin typeface="微软雅黑" panose="020B0503020204020204" charset="-122"/>
                <a:ea typeface="微软雅黑" panose="020B0503020204020204" charset="-122"/>
              </a:rPr>
              <a:t>版</a:t>
            </a:r>
            <a:r>
              <a:rPr lang="en-US" altLang="zh-CN" b="1" dirty="0">
                <a:solidFill>
                  <a:srgbClr val="0070C0"/>
                </a:solidFill>
                <a:latin typeface="微软雅黑" panose="020B0503020204020204" charset="-122"/>
                <a:ea typeface="微软雅黑" panose="020B0503020204020204" charset="-122"/>
              </a:rPr>
              <a:t>”</a:t>
            </a:r>
            <a:r>
              <a:rPr lang="zh-CN" altLang="en-US" b="1" dirty="0">
                <a:solidFill>
                  <a:srgbClr val="0070C0"/>
                </a:solidFill>
                <a:latin typeface="微软雅黑" panose="020B0503020204020204" charset="-122"/>
                <a:ea typeface="微软雅黑" panose="020B0503020204020204" charset="-122"/>
              </a:rPr>
              <a:t>）</a:t>
            </a:r>
            <a:endParaRPr lang="en-US" altLang="zh-CN" b="1" dirty="0">
              <a:solidFill>
                <a:srgbClr val="0070C0"/>
              </a:solidFill>
              <a:latin typeface="微软雅黑" panose="020B0503020204020204" charset="-122"/>
              <a:ea typeface="微软雅黑" panose="020B0503020204020204" charset="-122"/>
            </a:endParaRPr>
          </a:p>
          <a:p>
            <a:pPr eaLnBrk="0" hangingPunct="0">
              <a:lnSpc>
                <a:spcPct val="200000"/>
              </a:lnSpc>
            </a:pPr>
            <a:endParaRPr lang="zh-CN" altLang="en-US" b="1" dirty="0">
              <a:solidFill>
                <a:srgbClr val="0070C0"/>
              </a:solidFill>
              <a:latin typeface="微软雅黑" panose="020B0503020204020204" charset="-122"/>
              <a:ea typeface="微软雅黑" panose="020B0503020204020204" charset="-122"/>
            </a:endParaRPr>
          </a:p>
          <a:p>
            <a:pPr eaLnBrk="0" hangingPunct="0">
              <a:lnSpc>
                <a:spcPct val="200000"/>
              </a:lnSpc>
            </a:pPr>
            <a:r>
              <a:rPr lang="zh-CN" altLang="en-US" dirty="0">
                <a:latin typeface="微软雅黑" panose="020B0503020204020204" charset="-122"/>
                <a:ea typeface="微软雅黑" panose="020B0503020204020204" charset="-122"/>
              </a:rPr>
              <a:t>该办法是在</a:t>
            </a:r>
            <a:r>
              <a:rPr lang="en-US" altLang="zh-CN" dirty="0">
                <a:latin typeface="微软雅黑" panose="020B0503020204020204" charset="-122"/>
                <a:ea typeface="微软雅黑" panose="020B0503020204020204" charset="-122"/>
              </a:rPr>
              <a:t>2016</a:t>
            </a:r>
            <a:r>
              <a:rPr lang="zh-CN" altLang="en-US" dirty="0">
                <a:latin typeface="微软雅黑" panose="020B0503020204020204" charset="-122"/>
                <a:ea typeface="微软雅黑" panose="020B0503020204020204" charset="-122"/>
              </a:rPr>
              <a:t>年</a:t>
            </a:r>
            <a:r>
              <a:rPr lang="en-US" altLang="zh-CN" dirty="0">
                <a:latin typeface="微软雅黑" panose="020B0503020204020204" charset="-122"/>
                <a:ea typeface="微软雅黑" panose="020B0503020204020204" charset="-122"/>
              </a:rPr>
              <a:t>7</a:t>
            </a:r>
            <a:r>
              <a:rPr lang="zh-CN" altLang="en-US" dirty="0">
                <a:latin typeface="微软雅黑" panose="020B0503020204020204" charset="-122"/>
                <a:ea typeface="微软雅黑" panose="020B0503020204020204" charset="-122"/>
              </a:rPr>
              <a:t>月</a:t>
            </a: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日起施行的</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生产安全事故应急预案管理办法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（国家安全生产监督管理总局令  </a:t>
            </a:r>
            <a:r>
              <a:rPr lang="zh-CN" altLang="en-US" b="1" dirty="0">
                <a:solidFill>
                  <a:srgbClr val="E60020"/>
                </a:solidFill>
                <a:latin typeface="微软雅黑" panose="020B0503020204020204" charset="-122"/>
                <a:ea typeface="微软雅黑" panose="020B0503020204020204" charset="-122"/>
              </a:rPr>
              <a:t>第</a:t>
            </a:r>
            <a:r>
              <a:rPr lang="en-US" altLang="zh-CN" b="1" dirty="0">
                <a:solidFill>
                  <a:srgbClr val="E60020"/>
                </a:solidFill>
                <a:latin typeface="微软雅黑" panose="020B0503020204020204" charset="-122"/>
                <a:ea typeface="微软雅黑" panose="020B0503020204020204" charset="-122"/>
              </a:rPr>
              <a:t>88</a:t>
            </a:r>
            <a:r>
              <a:rPr lang="zh-CN" altLang="en-US" b="1" dirty="0">
                <a:solidFill>
                  <a:srgbClr val="E60020"/>
                </a:solidFill>
                <a:latin typeface="微软雅黑" panose="020B0503020204020204" charset="-122"/>
                <a:ea typeface="微软雅黑" panose="020B0503020204020204" charset="-122"/>
              </a:rPr>
              <a:t>号</a:t>
            </a:r>
            <a:r>
              <a:rPr lang="zh-CN" altLang="en-US" dirty="0">
                <a:latin typeface="微软雅黑" panose="020B0503020204020204" charset="-122"/>
                <a:ea typeface="微软雅黑" panose="020B0503020204020204" charset="-122"/>
              </a:rPr>
              <a:t>）的基础上修改而成。</a:t>
            </a:r>
            <a:r>
              <a:rPr lang="zh-CN" altLang="en-US" b="1" dirty="0">
                <a:solidFill>
                  <a:srgbClr val="0070C0"/>
                </a:solidFill>
                <a:latin typeface="微软雅黑" panose="020B0503020204020204" charset="-122"/>
                <a:ea typeface="微软雅黑" panose="020B0503020204020204" charset="-122"/>
              </a:rPr>
              <a:t>（以下简称</a:t>
            </a:r>
            <a:r>
              <a:rPr lang="en-US" altLang="zh-CN" b="1" dirty="0">
                <a:solidFill>
                  <a:srgbClr val="0070C0"/>
                </a:solidFill>
                <a:latin typeface="微软雅黑" panose="020B0503020204020204" charset="-122"/>
                <a:ea typeface="微软雅黑" panose="020B0503020204020204" charset="-122"/>
              </a:rPr>
              <a:t>“2016</a:t>
            </a:r>
            <a:r>
              <a:rPr lang="zh-CN" altLang="en-US" b="1" dirty="0">
                <a:solidFill>
                  <a:srgbClr val="0070C0"/>
                </a:solidFill>
                <a:latin typeface="微软雅黑" panose="020B0503020204020204" charset="-122"/>
                <a:ea typeface="微软雅黑" panose="020B0503020204020204" charset="-122"/>
              </a:rPr>
              <a:t>版</a:t>
            </a:r>
            <a:r>
              <a:rPr lang="en-US" altLang="zh-CN" b="1" dirty="0">
                <a:solidFill>
                  <a:srgbClr val="0070C0"/>
                </a:solidFill>
                <a:latin typeface="微软雅黑" panose="020B0503020204020204" charset="-122"/>
                <a:ea typeface="微软雅黑" panose="020B0503020204020204" charset="-122"/>
              </a:rPr>
              <a:t>”</a:t>
            </a:r>
            <a:r>
              <a:rPr lang="zh-CN" altLang="en-US" b="1" dirty="0">
                <a:solidFill>
                  <a:srgbClr val="0070C0"/>
                </a:solidFill>
                <a:latin typeface="微软雅黑" panose="020B0503020204020204" charset="-122"/>
                <a:ea typeface="微软雅黑" panose="020B0503020204020204" charset="-122"/>
              </a:rPr>
              <a:t>）</a:t>
            </a:r>
            <a:endParaRPr lang="zh-CN" altLang="en-US" b="1" dirty="0">
              <a:solidFill>
                <a:srgbClr val="0070C0"/>
              </a:solidFill>
              <a:latin typeface="微软雅黑" panose="020B0503020204020204" charset="-122"/>
              <a:ea typeface="微软雅黑" panose="020B0503020204020204" charset="-122"/>
            </a:endParaRPr>
          </a:p>
          <a:p>
            <a:pPr eaLnBrk="0" hangingPunct="0">
              <a:lnSpc>
                <a:spcPct val="200000"/>
              </a:lnSpc>
            </a:pPr>
            <a:endParaRPr lang="zh-CN" altLang="en-US" sz="1400" b="1" dirty="0">
              <a:solidFill>
                <a:srgbClr val="0070C0"/>
              </a:solidFill>
              <a:latin typeface="微软雅黑" panose="020B0503020204020204" charset="-122"/>
              <a:ea typeface="微软雅黑" panose="020B0503020204020204" charset="-122"/>
            </a:endParaRPr>
          </a:p>
          <a:p>
            <a:pPr eaLnBrk="0" hangingPunct="0">
              <a:lnSpc>
                <a:spcPct val="200000"/>
              </a:lnSpc>
            </a:pPr>
            <a:endParaRPr lang="zh-CN" altLang="en-US" sz="1400" dirty="0">
              <a:latin typeface="微软雅黑" panose="020B0503020204020204" charset="-122"/>
              <a:ea typeface="微软雅黑" panose="020B0503020204020204" charset="-122"/>
            </a:endParaRPr>
          </a:p>
        </p:txBody>
      </p:sp>
      <p:sp>
        <p:nvSpPr>
          <p:cNvPr id="51204" name="TextBox 17"/>
          <p:cNvSpPr/>
          <p:nvPr/>
        </p:nvSpPr>
        <p:spPr>
          <a:xfrm>
            <a:off x="107950" y="404813"/>
            <a:ext cx="1520825" cy="384175"/>
          </a:xfrm>
          <a:prstGeom prst="rect">
            <a:avLst/>
          </a:prstGeom>
          <a:noFill/>
          <a:ln w="9525">
            <a:noFill/>
          </a:ln>
        </p:spPr>
        <p:txBody>
          <a:bodyPr anchor="t" anchorCtr="0"/>
          <a:p>
            <a:pPr eaLnBrk="0" hangingPunct="0">
              <a:lnSpc>
                <a:spcPct val="120000"/>
              </a:lnSpc>
            </a:pPr>
            <a:r>
              <a:rPr lang="zh-CN" altLang="en-US" sz="2400" b="1" dirty="0">
                <a:solidFill>
                  <a:srgbClr val="2C2E32"/>
                </a:solidFill>
                <a:latin typeface="Times New Roman" panose="02020603050405020304" pitchFamily="18" charset="0"/>
                <a:ea typeface="黑体" panose="02010609060101010101" pitchFamily="49" charset="-122"/>
              </a:rPr>
              <a:t>总体说明</a:t>
            </a:r>
            <a:endParaRPr lang="zh-CN" altLang="en-US" sz="2400" b="1" dirty="0">
              <a:solidFill>
                <a:srgbClr val="2C2E32"/>
              </a:solidFill>
              <a:latin typeface="Times New Roman" panose="02020603050405020304" pitchFamily="18" charset="0"/>
              <a:ea typeface="黑体" panose="02010609060101010101" pitchFamily="49"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edg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1"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wheel(1)">
                                      <p:cBhvr>
                                        <p:cTn id="12" dur="500"/>
                                        <p:tgtEl>
                                          <p:spTgt spid="5120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1" nodeType="click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wheel(1)">
                                      <p:cBhvr>
                                        <p:cTn id="1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p:bldP spid="51203" grpId="1"/>
      <p:bldP spid="51204" grpId="0"/>
      <p:bldP spid="5120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8067" name="表格 1"/>
          <p:cNvGraphicFramePr>
            <a:graphicFrameLocks noGrp="1"/>
          </p:cNvGraphicFramePr>
          <p:nvPr/>
        </p:nvGraphicFramePr>
        <p:xfrm>
          <a:off x="-4762" y="1808163"/>
          <a:ext cx="9118600" cy="2286000"/>
        </p:xfrm>
        <a:graphic>
          <a:graphicData uri="http://schemas.openxmlformats.org/drawingml/2006/table">
            <a:tbl>
              <a:tblPr/>
              <a:tblGrid>
                <a:gridCol w="3038476"/>
                <a:gridCol w="2705100"/>
                <a:gridCol w="3375025"/>
              </a:tblGrid>
              <a:tr h="3656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2034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第三十条 各级人民政府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、各类生产经营单位应当采取多种形式开展应急预案的宣传教育，普及生产安全事故避险、自救和互救知识，提高从业人员和社会公众的安全意识与应急处置技能。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第三十条  各级安全生产监督管理部门、各类生产经营单位应当采取多种形式开展应急预案的宣传教育，普及生产安全事故避险、自救和互救知识，提高从业人员和</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社会公众</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的安全意识与应急处置技能。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8081" name="TextBox 2"/>
          <p:cNvSpPr/>
          <p:nvPr/>
        </p:nvSpPr>
        <p:spPr>
          <a:xfrm>
            <a:off x="-4762" y="301625"/>
            <a:ext cx="6505575"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第三十条【应急预案的宣传教育】</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89091" name="表格 1"/>
          <p:cNvGraphicFramePr>
            <a:graphicFrameLocks noGrp="1"/>
          </p:cNvGraphicFramePr>
          <p:nvPr/>
        </p:nvGraphicFramePr>
        <p:xfrm>
          <a:off x="-4762" y="1808163"/>
          <a:ext cx="9118600" cy="3657600"/>
        </p:xfrm>
        <a:graphic>
          <a:graphicData uri="http://schemas.openxmlformats.org/drawingml/2006/table">
            <a:tbl>
              <a:tblPr/>
              <a:tblGrid>
                <a:gridCol w="3038476"/>
                <a:gridCol w="2705100"/>
                <a:gridCol w="3375025"/>
              </a:tblGrid>
              <a:tr h="36512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0178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第三十一条 各级人民政府</a:t>
                      </a:r>
                      <a:r>
                        <a:rPr kumimoji="0" lang="zh-CN" altLang="en-US" sz="12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应当将本部门应急预案的培训纳入安全生产培训工作计划，并组织实施本行政区域内重点生产经营单位的应急预案培训工作。</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生产经营单位应当组织开展本单位的应急预案、应急知识、自救互救和避险逃生技能的培训活动，使有关人员了解应急预案内容，熟悉应急职责、应急处置程序和措施。</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应急培训的时间、地点、内容、师资、参加人员和考核结果等情况应当如实记入本单位的安全生产教育和培训档案。</a:t>
                      </a:r>
                      <a:endParaRPr kumimoji="0" lang="zh-CN" altLang="en-US" sz="1200" b="0" i="0" u="none" strike="noStrike" cap="none" normalizeH="0" baseline="0" dirty="0" smtClean="0">
                        <a:ln>
                          <a:noFill/>
                        </a:ln>
                        <a:solidFill>
                          <a:srgbClr val="E6002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第三十一条  各级安全生产监督管理部门应当将本部门应急预案的培训纳入安全生产培训工作计划，并组织实施本行政区域内重点生产经营单位的应急预案培训工作。</a:t>
                      </a:r>
                      <a:r>
                        <a:rPr kumimoji="0" lang="zh-CN" altLang="en-US" sz="12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生产经营单位应当组织开展本单位的应急预案、应急知识、自救互救和避险逃生技能的培训活动，使有关人员了解应急预案内容，熟悉应急职责、应急处置程序和措施。应急培训的时间、地点、内容、师资、参加人员和考核结果等情况应当如实记入本单位的安全生产教育和培训档案。</a:t>
                      </a:r>
                      <a:endParaRPr kumimoji="0" lang="zh-CN" altLang="en-US" sz="12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89105" name="TextBox 2"/>
          <p:cNvSpPr/>
          <p:nvPr/>
        </p:nvSpPr>
        <p:spPr>
          <a:xfrm>
            <a:off x="225425" y="301625"/>
            <a:ext cx="6505575"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第三十一条【应急预案的培训】</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0115" name="表格 1"/>
          <p:cNvGraphicFramePr>
            <a:graphicFrameLocks noGrp="1"/>
          </p:cNvGraphicFramePr>
          <p:nvPr/>
        </p:nvGraphicFramePr>
        <p:xfrm>
          <a:off x="0" y="1628775"/>
          <a:ext cx="9118600" cy="2028825"/>
        </p:xfrm>
        <a:graphic>
          <a:graphicData uri="http://schemas.openxmlformats.org/drawingml/2006/table">
            <a:tbl>
              <a:tblPr/>
              <a:tblGrid>
                <a:gridCol w="3038476"/>
                <a:gridCol w="2705100"/>
                <a:gridCol w="3375025"/>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第三十二条 各级人民政府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应当</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至少每两年组织一次应急预案演练</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，提高本部门、本地区生产安全事故应急处置能力。</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第三十二条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各级安全生产监督管理部门应当定期组织应急预案演练，提高本部门、本地区生产安全事故应急处置能力</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版新增：</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至少每两年组织一次应急预案演练</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0129" name="TextBox 2"/>
          <p:cNvSpPr/>
          <p:nvPr/>
        </p:nvSpPr>
        <p:spPr>
          <a:xfrm>
            <a:off x="23813" y="439738"/>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第三十二条【应急管理部门应急预案的演练】</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1139" name="表格 1"/>
          <p:cNvGraphicFramePr>
            <a:graphicFrameLocks noGrp="1"/>
          </p:cNvGraphicFramePr>
          <p:nvPr/>
        </p:nvGraphicFramePr>
        <p:xfrm>
          <a:off x="0" y="1066800"/>
          <a:ext cx="9118600" cy="5167313"/>
        </p:xfrm>
        <a:graphic>
          <a:graphicData uri="http://schemas.openxmlformats.org/drawingml/2006/table">
            <a:tbl>
              <a:tblPr/>
              <a:tblGrid>
                <a:gridCol w="3928691"/>
                <a:gridCol w="2016224"/>
                <a:gridCol w="3173686"/>
              </a:tblGrid>
              <a:tr h="36582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8" marB="4572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8" marB="4572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28" marB="4572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480148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第三十三条 生产经营单位应当制定本单位的应急预案演练计划，根据本单位的事故风险特点，每年至少组织一次综合应急预案演练或者专项应急预案演练，每半年至少组织一次现场处置方案演练。</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易燃易爆物品、危险化学品等危险物品的生产、经营、储存、运输单位，矿山、金属冶炼、城市轨道交通运营、建筑施工单位，以及宾馆、商场、娱乐场所、旅游景区等人员密集场所经营单位，应当至少每半年组织一次生产安全事故应急预案演练，并将演练情况报送所在地县级以上地方人民政府负有安全生产监督管理职责的部门。</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县级以上地方人民政府负有安全生产监督管理职责的部门应当对本行政区域内前款规定的重点生产经营单位的生产安全事故应急救援预案演练进行抽查；发现演练不符合要求的，应当责令限期改正。</a:t>
                      </a:r>
                      <a:endPar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第三十三条  生产经营单位应当制定本单位的应急预案演练计划，根据本单位的事故风险特点，每年至少组织一次综合应急预案演练或者专项应急预案演练，每半年至少组织一次现场处置方案演练</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版增加两款：第二款、第三款</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28" marB="4572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1153" name="TextBox 2"/>
          <p:cNvSpPr/>
          <p:nvPr/>
        </p:nvSpPr>
        <p:spPr>
          <a:xfrm>
            <a:off x="107950" y="287338"/>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第三十三条【生产经营单位应急预案的演练】</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2163" name="表格 1"/>
          <p:cNvGraphicFramePr>
            <a:graphicFrameLocks noGrp="1"/>
          </p:cNvGraphicFramePr>
          <p:nvPr/>
        </p:nvGraphicFramePr>
        <p:xfrm>
          <a:off x="12700" y="1905000"/>
          <a:ext cx="9118600" cy="2286000"/>
        </p:xfrm>
        <a:graphic>
          <a:graphicData uri="http://schemas.openxmlformats.org/drawingml/2006/table">
            <a:tbl>
              <a:tblPr/>
              <a:tblGrid>
                <a:gridCol w="3038475"/>
                <a:gridCol w="2705100"/>
                <a:gridCol w="3375025"/>
              </a:tblGrid>
              <a:tr h="36565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2034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第三十四条 应急预案演练结束后，应急预案演练组织单位应当对应急预案演练效果进行评估，撰写应急预案演练评估报告，分析存在的问题，并对应急预案提出修订意见。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第三十四条  应急预案演练结束后，应急预案演练组织单位应当对应急预案演练效果进行评估，撰写应急预案演练评估报告，分析存在的问题，并对应急预案提出修订意见。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7" marB="4570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2177" name="TextBox 2"/>
          <p:cNvSpPr/>
          <p:nvPr/>
        </p:nvSpPr>
        <p:spPr>
          <a:xfrm>
            <a:off x="-19050" y="446088"/>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第三十四条【应急预案演练的评估】</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3187" name="表格 1"/>
          <p:cNvGraphicFramePr>
            <a:graphicFrameLocks noGrp="1"/>
          </p:cNvGraphicFramePr>
          <p:nvPr/>
        </p:nvGraphicFramePr>
        <p:xfrm>
          <a:off x="25400" y="1123950"/>
          <a:ext cx="9118600" cy="4846638"/>
        </p:xfrm>
        <a:graphic>
          <a:graphicData uri="http://schemas.openxmlformats.org/drawingml/2006/table">
            <a:tbl>
              <a:tblPr/>
              <a:tblGrid>
                <a:gridCol w="3854451"/>
                <a:gridCol w="3068414"/>
                <a:gridCol w="2195736"/>
              </a:tblGrid>
              <a:tr h="36578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448085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第三十五条 应急预案编制单位应当建立应急预案定期评估制度，对预案内容的针对性和实用性进行分析，并对应急预案是否需要修订作出结论。</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矿山、金属冶炼、建筑施工企业和易燃易爆物品、危险化学品等危险物品的生产、经营、储存、</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运输企业</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、使用危险化学品达到国家规定数量的化工企业、烟花爆竹生产、批发经营企业和中型规模以上的其他生产经营单位，应当每三年进行一次应急预案评估。</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应急预案评估可以邀请相关专业机构或者有关专家、有实际应急救援工作经验的人员参加，必要时可以委托安全生产技术服务机构实施。</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第三十五条  应急预案编制单位应当建立应急预案定期评估制度，对预案内容的针对性和实用性进行分析，并对应急预案是否需要修订作出结论。</a:t>
                      </a:r>
                      <a:endPar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矿山、金属冶炼、建筑施工企业和易燃易爆物品、危险化学品等危险物品的生产、经营、储存企业、使用危险化学品达到国家规定数量的化工企业、烟花爆竹生产、批发经营企业和中型规模以上的其他生产经营单位，应当每三年进行一次应急预案评估。应急预案评估可以邀请相关专业机构或者有关专家、有实际应急救援工作经验的人员参加，必要时可以委托安全生产技术服务机构实施。</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版将第三十五条第二款中的“危险化学品等危险物品的生产、经营、储存企业”修改为“危险化学品等危险物品的生产、经营、储存、</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运输企业</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3201" name="TextBox 2"/>
          <p:cNvSpPr/>
          <p:nvPr/>
        </p:nvSpPr>
        <p:spPr>
          <a:xfrm>
            <a:off x="0" y="30162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第三十五条【应急预案修订的评估】</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4211" name="表格 1"/>
          <p:cNvGraphicFramePr>
            <a:graphicFrameLocks noGrp="1"/>
          </p:cNvGraphicFramePr>
          <p:nvPr/>
        </p:nvGraphicFramePr>
        <p:xfrm>
          <a:off x="-6350" y="1379538"/>
          <a:ext cx="9118600" cy="4206875"/>
        </p:xfrm>
        <a:graphic>
          <a:graphicData uri="http://schemas.openxmlformats.org/drawingml/2006/table">
            <a:tbl>
              <a:tblPr/>
              <a:tblGrid>
                <a:gridCol w="3600451"/>
                <a:gridCol w="3106737"/>
                <a:gridCol w="2411413"/>
              </a:tblGrid>
              <a:tr h="36570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84117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第三十六条 有下列情形之一的，应急预案应当及时修订并归档：</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（一）依据的法律、法规、规章、标准及上位预案中的有关规定发生重大变化的；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（二）应急指挥机构及其职责发生调整的；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（三）安全生产面临的风险发生重大变化的；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（四）重要应急资源发生重大变化的；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（五）在应急演练和事故应急救援中发现需要修订预案的重大问题的；</a:t>
                      </a:r>
                      <a:endParaRPr kumimoji="0" lang="zh-CN" altLang="en-US" sz="12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（六）编制单位认为应当修订的其他情况。</a:t>
                      </a:r>
                      <a:endParaRPr kumimoji="0" lang="zh-CN" altLang="en-US" sz="12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第三十六条有下列情形之一的，应急预案应当及时修订并归档：</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（一）依据的法律、法规、规章、标准及上位预案中的有关规定发生重大变化的；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（二）应急指挥机构及其职责发生调整的；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（三）面临的事故风险发生重大变化的；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（四）重要应急资源发生重大变化的；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（五）预案中的其他重要信息发生变化的；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（六）在应急演练和事故应急救援中发现问题需要修订的；</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（七）编制单位认为应当修订的其他情况。</a:t>
                      </a:r>
                      <a:endParaRPr kumimoji="0" lang="zh-CN" altLang="en-US" sz="12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2019版</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将第三十六条第三项修改为：“安全生产面临的风险发生重大变化的”；删除第五项；将第六项改为第五项，并修改为“在应急演练和事故应急救援中发现需要修订预案的重大问题的”；将第七项改为第六项。</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4225" name="TextBox 2"/>
          <p:cNvSpPr/>
          <p:nvPr/>
        </p:nvSpPr>
        <p:spPr>
          <a:xfrm>
            <a:off x="-4762" y="461963"/>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第三十六条【应急预案需要修订的情形】</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5235" name="表格 1"/>
          <p:cNvGraphicFramePr>
            <a:graphicFrameLocks noGrp="1"/>
          </p:cNvGraphicFramePr>
          <p:nvPr/>
        </p:nvGraphicFramePr>
        <p:xfrm>
          <a:off x="25400" y="1528763"/>
          <a:ext cx="9118600" cy="2286000"/>
        </p:xfrm>
        <a:graphic>
          <a:graphicData uri="http://schemas.openxmlformats.org/drawingml/2006/table">
            <a:tbl>
              <a:tblPr/>
              <a:tblGrid>
                <a:gridCol w="3600450"/>
                <a:gridCol w="3106738"/>
                <a:gridCol w="2411412"/>
              </a:tblGrid>
              <a:tr h="36512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7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第三十七条 应急预案修订涉及组织指挥体系与职责、应急处置程序、主要处置措施、应急响应分级等内容变更的，修订工作应当参照本办法规定的应急预案编制程序进行，并按照有关应急预案报备程序重新备案。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第三十七条  应急预案修订涉及组织指挥体系与职责、应急处置程序、主要处置措施、应急响应分级等内容变更的，修订工作应当参照本办法规定的应急预案编制程序进行，并按照有关应急预案报备程序重新备案。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5249" name="TextBox 2"/>
          <p:cNvSpPr/>
          <p:nvPr/>
        </p:nvSpPr>
        <p:spPr>
          <a:xfrm>
            <a:off x="9525" y="334963"/>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第三十七条【应急预案的重新备案】</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6259" name="表格 1"/>
          <p:cNvGraphicFramePr>
            <a:graphicFrameLocks noGrp="1"/>
          </p:cNvGraphicFramePr>
          <p:nvPr/>
        </p:nvGraphicFramePr>
        <p:xfrm>
          <a:off x="0" y="1557338"/>
          <a:ext cx="9118600" cy="2286000"/>
        </p:xfrm>
        <a:graphic>
          <a:graphicData uri="http://schemas.openxmlformats.org/drawingml/2006/table">
            <a:tbl>
              <a:tblPr/>
              <a:tblGrid>
                <a:gridCol w="3600451"/>
                <a:gridCol w="3106737"/>
                <a:gridCol w="2411413"/>
              </a:tblGrid>
              <a:tr h="36512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7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第三十八条 生产经营单位应当按照应急预案的规定，落实应急指挥体系、应急救援队伍、应急物资及装备，建立应急物资、装备配备及其使用档案，并对应急物资、装备进行定期检测和维护，使其处于适用状态。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第三十八条  生产经营单位应当按照应急预案的规定，</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落实应急指挥体系、应急救援队伍、</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应急物资及装备，建立应急物资、装备配备及其使用档案，并对应急物资、装备进行定期检测和维护，使其处于适用状态。</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6273" name="TextBox 2"/>
          <p:cNvSpPr/>
          <p:nvPr/>
        </p:nvSpPr>
        <p:spPr>
          <a:xfrm>
            <a:off x="-15875" y="39052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第三十八条【应急预案实施保障的落实】</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7283" name="表格 1"/>
          <p:cNvGraphicFramePr>
            <a:graphicFrameLocks noGrp="1"/>
          </p:cNvGraphicFramePr>
          <p:nvPr/>
        </p:nvGraphicFramePr>
        <p:xfrm>
          <a:off x="-9525" y="1484313"/>
          <a:ext cx="9118600" cy="2287588"/>
        </p:xfrm>
        <a:graphic>
          <a:graphicData uri="http://schemas.openxmlformats.org/drawingml/2006/table">
            <a:tbl>
              <a:tblPr/>
              <a:tblGrid>
                <a:gridCol w="3600451"/>
                <a:gridCol w="3106737"/>
                <a:gridCol w="2411413"/>
              </a:tblGrid>
              <a:tr h="36591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9" marB="457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39" marB="457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39" marB="457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2167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第三十九条 生产经营单位发生事故时，应当第一时间启动应急响应，组织有关力量进行救援，并按照规定将事故信息及应急响应启动情况报告事故发生地县级以上人民政府应急管理部门和其他负有安全生产监督管理职责的部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第三十九条  生产经营单位发生事故时，应当</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第一时间</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启动应急响应，组织有关力量进行救援，并按照规定将事故信息及应急响应启动情况报告安全生产监督管理部门和其他负有安全生产监督管理职责的部门。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39" marB="457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7297" name="TextBox 2"/>
          <p:cNvSpPr/>
          <p:nvPr/>
        </p:nvSpPr>
        <p:spPr>
          <a:xfrm>
            <a:off x="34925" y="461963"/>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第三十九条【应急预案响应及报告】</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TextBox 2"/>
          <p:cNvSpPr/>
          <p:nvPr/>
        </p:nvSpPr>
        <p:spPr>
          <a:xfrm>
            <a:off x="179388" y="439738"/>
            <a:ext cx="3063875"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变与不变</a:t>
            </a:r>
            <a:endParaRPr lang="zh-CN" altLang="en-US" sz="2400" b="1" dirty="0">
              <a:solidFill>
                <a:srgbClr val="E60020"/>
              </a:solidFill>
              <a:latin typeface="微软雅黑" panose="020B0503020204020204" charset="-122"/>
              <a:ea typeface="微软雅黑" panose="020B0503020204020204" charset="-122"/>
            </a:endParaRPr>
          </a:p>
        </p:txBody>
      </p:sp>
      <p:sp>
        <p:nvSpPr>
          <p:cNvPr id="52228" name="TextBox 8"/>
          <p:cNvSpPr/>
          <p:nvPr/>
        </p:nvSpPr>
        <p:spPr>
          <a:xfrm>
            <a:off x="323850" y="1484313"/>
            <a:ext cx="8424863" cy="4302125"/>
          </a:xfrm>
          <a:prstGeom prst="rect">
            <a:avLst/>
          </a:prstGeom>
          <a:noFill/>
          <a:ln w="9525">
            <a:noFill/>
          </a:ln>
        </p:spPr>
        <p:txBody>
          <a:bodyPr anchor="t" anchorCtr="0"/>
          <a:p>
            <a:pPr eaLnBrk="0" hangingPunct="0">
              <a:lnSpc>
                <a:spcPct val="200000"/>
              </a:lnSpc>
            </a:pPr>
            <a:r>
              <a:rPr lang="en-US" altLang="en-US" dirty="0">
                <a:latin typeface="微软雅黑" panose="020B0503020204020204" charset="-122"/>
                <a:ea typeface="微软雅黑" panose="020B0503020204020204" charset="-122"/>
              </a:rPr>
              <a:t>1</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两版文件名</a:t>
            </a:r>
            <a:r>
              <a:rPr lang="zh-CN" altLang="zh-CN" dirty="0">
                <a:latin typeface="微软雅黑" panose="020B0503020204020204" charset="-122"/>
                <a:ea typeface="微软雅黑" panose="020B0503020204020204" charset="-122"/>
              </a:rPr>
              <a:t>没有发生变化</a:t>
            </a:r>
            <a:r>
              <a:rPr lang="en-US" altLang="zh-CN" dirty="0">
                <a:latin typeface="微软雅黑" panose="020B0503020204020204" charset="-122"/>
                <a:ea typeface="微软雅黑" panose="020B0503020204020204" charset="-122"/>
              </a:rPr>
              <a:t>——</a:t>
            </a:r>
            <a:r>
              <a:rPr lang="en-US" altLang="zh-CN" b="1" dirty="0">
                <a:solidFill>
                  <a:srgbClr val="E60020"/>
                </a:solidFill>
                <a:latin typeface="微软雅黑" panose="020B0503020204020204" charset="-122"/>
                <a:ea typeface="微软雅黑" panose="020B0503020204020204" charset="-122"/>
              </a:rPr>
              <a:t>《</a:t>
            </a:r>
            <a:r>
              <a:rPr lang="zh-CN" altLang="en-US" b="1" dirty="0">
                <a:solidFill>
                  <a:srgbClr val="E60020"/>
                </a:solidFill>
                <a:latin typeface="微软雅黑" panose="020B0503020204020204" charset="-122"/>
                <a:ea typeface="微软雅黑" panose="020B0503020204020204" charset="-122"/>
              </a:rPr>
              <a:t>生产安全事故应急预案管理办法</a:t>
            </a:r>
            <a:r>
              <a:rPr lang="en-US" altLang="zh-CN" b="1" dirty="0">
                <a:solidFill>
                  <a:srgbClr val="E60020"/>
                </a:solidFill>
                <a:latin typeface="微软雅黑" panose="020B0503020204020204" charset="-122"/>
                <a:ea typeface="微软雅黑" panose="020B0503020204020204" charset="-122"/>
              </a:rPr>
              <a:t>》</a:t>
            </a:r>
            <a:endParaRPr lang="en-US" altLang="zh-CN" b="1" dirty="0">
              <a:solidFill>
                <a:srgbClr val="E60020"/>
              </a:solidFill>
              <a:latin typeface="微软雅黑" panose="020B0503020204020204" charset="-122"/>
              <a:ea typeface="微软雅黑" panose="020B0503020204020204" charset="-122"/>
            </a:endParaRPr>
          </a:p>
          <a:p>
            <a:pPr eaLnBrk="0" hangingPunct="0">
              <a:lnSpc>
                <a:spcPct val="200000"/>
              </a:lnSpc>
            </a:pPr>
            <a:r>
              <a:rPr lang="en-US" altLang="en-US"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两版文件号发生变化</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sym typeface="Arial" panose="020B0604020202020204" pitchFamily="34" charset="0"/>
              </a:rPr>
              <a:t>国家安全生产监督管理总局令  </a:t>
            </a:r>
            <a:r>
              <a:rPr lang="zh-CN" altLang="en-US" b="1" dirty="0">
                <a:solidFill>
                  <a:srgbClr val="E60020"/>
                </a:solidFill>
                <a:latin typeface="微软雅黑" panose="020B0503020204020204" charset="-122"/>
                <a:ea typeface="微软雅黑" panose="020B0503020204020204" charset="-122"/>
                <a:sym typeface="Arial" panose="020B0604020202020204" pitchFamily="34" charset="0"/>
              </a:rPr>
              <a:t>第</a:t>
            </a:r>
            <a:r>
              <a:rPr lang="en-US" altLang="zh-CN" b="1" dirty="0">
                <a:solidFill>
                  <a:srgbClr val="E60020"/>
                </a:solidFill>
                <a:latin typeface="微软雅黑" panose="020B0503020204020204" charset="-122"/>
                <a:ea typeface="微软雅黑" panose="020B0503020204020204" charset="-122"/>
                <a:sym typeface="Arial" panose="020B0604020202020204" pitchFamily="34" charset="0"/>
              </a:rPr>
              <a:t>88</a:t>
            </a:r>
            <a:r>
              <a:rPr lang="zh-CN" altLang="en-US" b="1" dirty="0">
                <a:solidFill>
                  <a:srgbClr val="E60020"/>
                </a:solidFill>
                <a:latin typeface="微软雅黑" panose="020B0503020204020204" charset="-122"/>
                <a:ea typeface="微软雅黑" panose="020B0503020204020204" charset="-122"/>
                <a:sym typeface="Arial" panose="020B0604020202020204" pitchFamily="34" charset="0"/>
              </a:rPr>
              <a:t>号                  </a:t>
            </a:r>
            <a:endParaRPr lang="en-US" altLang="zh-CN" b="1" dirty="0">
              <a:solidFill>
                <a:srgbClr val="E60020"/>
              </a:solidFill>
              <a:latin typeface="微软雅黑" panose="020B0503020204020204" charset="-122"/>
              <a:ea typeface="微软雅黑" panose="020B0503020204020204" charset="-122"/>
              <a:sym typeface="Arial" panose="020B0604020202020204" pitchFamily="34" charset="0"/>
            </a:endParaRPr>
          </a:p>
          <a:p>
            <a:pPr eaLnBrk="0" hangingPunct="0">
              <a:lnSpc>
                <a:spcPct val="200000"/>
              </a:lnSpc>
            </a:pPr>
            <a:r>
              <a:rPr lang="zh-CN" altLang="en-US" dirty="0">
                <a:latin typeface="微软雅黑" panose="020B0503020204020204" charset="-122"/>
                <a:ea typeface="微软雅黑" panose="020B0503020204020204" charset="-122"/>
              </a:rPr>
              <a:t>         应急管理部令 </a:t>
            </a:r>
            <a:r>
              <a:rPr lang="zh-CN" altLang="en-US" b="1" dirty="0">
                <a:solidFill>
                  <a:srgbClr val="C00000"/>
                </a:solidFill>
                <a:latin typeface="微软雅黑" panose="020B0503020204020204" charset="-122"/>
                <a:ea typeface="微软雅黑" panose="020B0503020204020204" charset="-122"/>
              </a:rPr>
              <a:t>第</a:t>
            </a:r>
            <a:r>
              <a:rPr lang="en-US" altLang="zh-CN" b="1" dirty="0">
                <a:solidFill>
                  <a:srgbClr val="C00000"/>
                </a:solidFill>
                <a:latin typeface="微软雅黑" panose="020B0503020204020204" charset="-122"/>
                <a:ea typeface="微软雅黑" panose="020B0503020204020204" charset="-122"/>
              </a:rPr>
              <a:t>2</a:t>
            </a:r>
            <a:r>
              <a:rPr lang="zh-CN" altLang="en-US" b="1" dirty="0">
                <a:solidFill>
                  <a:srgbClr val="C00000"/>
                </a:solidFill>
                <a:latin typeface="微软雅黑" panose="020B0503020204020204" charset="-122"/>
                <a:ea typeface="微软雅黑" panose="020B0503020204020204" charset="-122"/>
              </a:rPr>
              <a:t>号</a:t>
            </a:r>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a:p>
            <a:pPr eaLnBrk="0" hangingPunct="0">
              <a:lnSpc>
                <a:spcPct val="200000"/>
              </a:lnSpc>
            </a:pPr>
            <a:endParaRPr lang="zh-CN" altLang="en-US" dirty="0">
              <a:latin typeface="微软雅黑" panose="020B0503020204020204" charset="-122"/>
              <a:ea typeface="微软雅黑" panose="020B0503020204020204" charset="-122"/>
            </a:endParaRPr>
          </a:p>
          <a:p>
            <a:pPr eaLnBrk="0" hangingPunct="0">
              <a:lnSpc>
                <a:spcPct val="200000"/>
              </a:lnSpc>
            </a:pPr>
            <a:r>
              <a:rPr lang="zh-CN" altLang="en-US" dirty="0">
                <a:latin typeface="微软雅黑" panose="020B0503020204020204" charset="-122"/>
                <a:ea typeface="微软雅黑" panose="020B0503020204020204" charset="-122"/>
                <a:sym typeface="Arial" panose="020B0604020202020204" pitchFamily="34" charset="0"/>
              </a:rPr>
              <a:t>为了便于大家比较</a:t>
            </a:r>
            <a:r>
              <a:rPr lang="en-US" altLang="zh-CN" dirty="0">
                <a:latin typeface="微软雅黑" panose="020B0503020204020204" charset="-122"/>
                <a:ea typeface="微软雅黑" panose="020B0503020204020204" charset="-122"/>
                <a:sym typeface="Arial" panose="020B0604020202020204" pitchFamily="34" charset="0"/>
              </a:rPr>
              <a:t>2019</a:t>
            </a:r>
            <a:r>
              <a:rPr lang="zh-CN" altLang="en-US" dirty="0">
                <a:latin typeface="微软雅黑" panose="020B0503020204020204" charset="-122"/>
                <a:ea typeface="微软雅黑" panose="020B0503020204020204" charset="-122"/>
                <a:sym typeface="Arial" panose="020B0604020202020204" pitchFamily="34" charset="0"/>
              </a:rPr>
              <a:t>版与</a:t>
            </a:r>
            <a:r>
              <a:rPr lang="en-US" altLang="zh-CN" dirty="0">
                <a:latin typeface="微软雅黑" panose="020B0503020204020204" charset="-122"/>
                <a:ea typeface="微软雅黑" panose="020B0503020204020204" charset="-122"/>
                <a:sym typeface="Arial" panose="020B0604020202020204" pitchFamily="34" charset="0"/>
              </a:rPr>
              <a:t>2016</a:t>
            </a:r>
            <a:r>
              <a:rPr lang="zh-CN" altLang="en-US" dirty="0">
                <a:latin typeface="微软雅黑" panose="020B0503020204020204" charset="-122"/>
                <a:ea typeface="微软雅黑" panose="020B0503020204020204" charset="-122"/>
                <a:sym typeface="Arial" panose="020B0604020202020204" pitchFamily="34" charset="0"/>
              </a:rPr>
              <a:t>年版的变化，将两版条文进行对照（</a:t>
            </a:r>
            <a:r>
              <a:rPr lang="zh-CN" altLang="en-US" b="1" dirty="0">
                <a:solidFill>
                  <a:srgbClr val="E60020"/>
                </a:solidFill>
                <a:latin typeface="微软雅黑" panose="020B0503020204020204" charset="-122"/>
                <a:ea typeface="微软雅黑" panose="020B0503020204020204" charset="-122"/>
                <a:sym typeface="Arial" panose="020B0604020202020204" pitchFamily="34" charset="0"/>
              </a:rPr>
              <a:t>以2019版为主线，变化较大或重点内容用红色字体表示）分享。</a:t>
            </a:r>
            <a:endParaRPr lang="zh-CN" altLang="en-US" b="1" dirty="0">
              <a:solidFill>
                <a:srgbClr val="E60020"/>
              </a:solidFill>
              <a:latin typeface="微软雅黑" panose="020B0503020204020204" charset="-122"/>
              <a:ea typeface="微软雅黑" panose="020B0503020204020204" charset="-122"/>
              <a:sym typeface="Arial" panose="020B0604020202020204" pitchFamily="34" charset="0"/>
            </a:endParaRPr>
          </a:p>
          <a:p>
            <a:pPr eaLnBrk="0" hangingPunct="0">
              <a:lnSpc>
                <a:spcPct val="200000"/>
              </a:lnSpc>
            </a:pPr>
            <a:endParaRPr lang="zh-CN" altLang="en-US" sz="1400" b="1" dirty="0">
              <a:solidFill>
                <a:srgbClr val="E60020"/>
              </a:solidFill>
              <a:latin typeface="微软雅黑" panose="020B0503020204020204" charset="-122"/>
              <a:ea typeface="微软雅黑" panose="020B0503020204020204" charset="-122"/>
            </a:endParaRPr>
          </a:p>
          <a:p>
            <a:pPr eaLnBrk="0" hangingPunct="0">
              <a:lnSpc>
                <a:spcPct val="200000"/>
              </a:lnSpc>
            </a:pPr>
            <a:endParaRPr lang="zh-CN" altLang="en-US" sz="1400" dirty="0">
              <a:latin typeface="微软雅黑" panose="020B0503020204020204" charset="-122"/>
              <a:ea typeface="微软雅黑" panose="020B0503020204020204" charset="-122"/>
            </a:endParaRPr>
          </a:p>
          <a:p>
            <a:pPr eaLnBrk="0" hangingPunct="0">
              <a:lnSpc>
                <a:spcPct val="200000"/>
              </a:lnSpc>
            </a:pPr>
            <a:endParaRPr lang="zh-CN" altLang="en-US" sz="1400" dirty="0">
              <a:latin typeface="微软雅黑" panose="020B0503020204020204" charset="-122"/>
              <a:ea typeface="微软雅黑" panose="020B0503020204020204" charset="-122"/>
            </a:endParaRPr>
          </a:p>
        </p:txBody>
      </p:sp>
      <p:sp>
        <p:nvSpPr>
          <p:cNvPr id="52229" name="TextBox 17"/>
          <p:cNvSpPr/>
          <p:nvPr/>
        </p:nvSpPr>
        <p:spPr>
          <a:xfrm>
            <a:off x="225425" y="931863"/>
            <a:ext cx="152082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总体说明</a:t>
            </a:r>
            <a:endParaRPr lang="zh-CN" altLang="en-US" dirty="0">
              <a:solidFill>
                <a:schemeClr val="bg1"/>
              </a:solidFill>
              <a:latin typeface="微软雅黑" panose="020B0503020204020204" charset="-122"/>
              <a:ea typeface="微软雅黑" panose="020B0503020204020204" charset="-122"/>
            </a:endParaRPr>
          </a:p>
        </p:txBody>
      </p:sp>
      <p:cxnSp>
        <p:nvCxnSpPr>
          <p:cNvPr id="17412" name="直接箭头连接符 1"/>
          <p:cNvCxnSpPr/>
          <p:nvPr/>
        </p:nvCxnSpPr>
        <p:spPr>
          <a:xfrm>
            <a:off x="468313" y="3141663"/>
            <a:ext cx="573087" cy="0"/>
          </a:xfrm>
          <a:prstGeom prst="straightConnector1">
            <a:avLst/>
          </a:prstGeom>
          <a:ln w="28575" cap="flat" cmpd="sng">
            <a:solidFill>
              <a:srgbClr val="385D8A"/>
            </a:solidFill>
            <a:prstDash val="solid"/>
            <a:round/>
            <a:headEnd type="none" w="med" len="med"/>
            <a:tailEnd type="arrow" w="med" len="med"/>
          </a:ln>
        </p:spPr>
      </p:cxnSp>
      <p:sp>
        <p:nvSpPr>
          <p:cNvPr id="7" name="矩形 1"/>
          <p:cNvSpPr/>
          <p:nvPr/>
        </p:nvSpPr>
        <p:spPr>
          <a:xfrm>
            <a:off x="107950" y="1412875"/>
            <a:ext cx="8928100" cy="3960813"/>
          </a:xfrm>
          <a:prstGeom prst="rect">
            <a:avLst/>
          </a:prstGeom>
          <a:noFill/>
          <a:ln w="25400" cap="flat" cmpd="sng">
            <a:solidFill>
              <a:srgbClr val="0070C0"/>
            </a:solidFill>
            <a:prstDash val="solid"/>
            <a:miter/>
            <a:headEnd type="none" w="med" len="med"/>
            <a:tailEnd type="none" w="med" len="med"/>
          </a:ln>
        </p:spPr>
        <p:txBody>
          <a:bodyPr anchor="ctr" anchorCtr="0"/>
          <a:p>
            <a:pPr algn="ctr" eaLnBrk="0" hangingPunct="0"/>
            <a:endParaRPr lang="zh-CN" altLang="en-US" dirty="0">
              <a:solidFill>
                <a:srgbClr val="FFFFFF"/>
              </a:solidFill>
              <a:latin typeface="Calibri" panose="020F0502020204030204" pitchFamily="34" charset="0"/>
              <a:ea typeface="黑体" panose="02010609060101010101" pitchFamily="49"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499"/>
                                          </p:stCondLst>
                                        </p:cTn>
                                        <p:tgtEl>
                                          <p:spTgt spid="52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1" nodeType="clickEffect">
                                  <p:stCondLst>
                                    <p:cond delay="0"/>
                                  </p:stCondLst>
                                  <p:childTnLst>
                                    <p:set>
                                      <p:cBhvr>
                                        <p:cTn id="10" dur="1" fill="hold">
                                          <p:stCondLst>
                                            <p:cond delay="0"/>
                                          </p:stCondLst>
                                        </p:cTn>
                                        <p:tgtEl>
                                          <p:spTgt spid="52228"/>
                                        </p:tgtEl>
                                        <p:attrNameLst>
                                          <p:attrName>style.visibility</p:attrName>
                                        </p:attrNameLst>
                                      </p:cBhvr>
                                      <p:to>
                                        <p:strVal val="visible"/>
                                      </p:to>
                                    </p:set>
                                    <p:animEffect transition="in" filter="wheel(1)">
                                      <p:cBhvr>
                                        <p:cTn id="11" dur="500"/>
                                        <p:tgtEl>
                                          <p:spTgt spid="522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1" nodeType="clickEffect">
                                  <p:stCondLst>
                                    <p:cond delay="0"/>
                                  </p:stCondLst>
                                  <p:childTnLst>
                                    <p:set>
                                      <p:cBhvr>
                                        <p:cTn id="15" dur="1" fill="hold">
                                          <p:stCondLst>
                                            <p:cond delay="0"/>
                                          </p:stCondLst>
                                        </p:cTn>
                                        <p:tgtEl>
                                          <p:spTgt spid="52229"/>
                                        </p:tgtEl>
                                        <p:attrNameLst>
                                          <p:attrName>style.visibility</p:attrName>
                                        </p:attrNameLst>
                                      </p:cBhvr>
                                      <p:to>
                                        <p:strVal val="visible"/>
                                      </p:to>
                                    </p:set>
                                    <p:animEffect transition="in" filter="wheel(1)">
                                      <p:cBhvr>
                                        <p:cTn id="16" dur="500"/>
                                        <p:tgtEl>
                                          <p:spTgt spid="52229"/>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7" grpId="1"/>
      <p:bldP spid="52228" grpId="0" animBg="1"/>
      <p:bldP spid="52228" grpId="1"/>
      <p:bldP spid="52229" grpId="0" animBg="1"/>
      <p:bldP spid="52229" grpId="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98307" name="表格 1"/>
          <p:cNvGraphicFramePr>
            <a:graphicFrameLocks noGrp="1"/>
          </p:cNvGraphicFramePr>
          <p:nvPr/>
        </p:nvGraphicFramePr>
        <p:xfrm>
          <a:off x="33338" y="1316038"/>
          <a:ext cx="9118600" cy="2028825"/>
        </p:xfrm>
        <a:graphic>
          <a:graphicData uri="http://schemas.openxmlformats.org/drawingml/2006/table">
            <a:tbl>
              <a:tblPr/>
              <a:tblGrid>
                <a:gridCol w="3600451"/>
                <a:gridCol w="3106737"/>
                <a:gridCol w="2411413"/>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第四十条 生产安全事故应急处置和应急救援结束后，事故发生单位应当对应急预案实施情况进行总结评估。</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defRPr/>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第四十条生产安全事故应急处置和应急救援结束后，事故发生单位应当对应急预案实施情况进行总结评估。</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98321" name="TextBox 2"/>
          <p:cNvSpPr/>
          <p:nvPr/>
        </p:nvSpPr>
        <p:spPr>
          <a:xfrm>
            <a:off x="-4762" y="438150"/>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第四十条【应急预案实施情况的总结】</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99331" name="组合 38"/>
          <p:cNvGrpSpPr/>
          <p:nvPr/>
        </p:nvGrpSpPr>
        <p:grpSpPr>
          <a:xfrm>
            <a:off x="2308225" y="2892425"/>
            <a:ext cx="4964113" cy="882650"/>
            <a:chOff x="-29010" y="5405"/>
            <a:chExt cx="2520000" cy="396000"/>
          </a:xfrm>
        </p:grpSpPr>
        <p:sp>
          <p:nvSpPr>
            <p:cNvPr id="88067" name="圆角矩形 39"/>
            <p:cNvSpPr/>
            <p:nvPr/>
          </p:nvSpPr>
          <p:spPr>
            <a:xfrm>
              <a:off x="-29010" y="5405"/>
              <a:ext cx="2520000"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88068" name="矩形 40"/>
            <p:cNvSpPr/>
            <p:nvPr/>
          </p:nvSpPr>
          <p:spPr>
            <a:xfrm>
              <a:off x="9357" y="96724"/>
              <a:ext cx="2288506" cy="246147"/>
            </a:xfrm>
            <a:prstGeom prst="rect">
              <a:avLst/>
            </a:prstGeom>
            <a:noFill/>
            <a:ln w="9525">
              <a:noFill/>
            </a:ln>
          </p:spPr>
          <p:txBody>
            <a:bodyPr anchor="t" anchorCtr="0"/>
            <a:p>
              <a:pPr marL="0" lvl="1" indent="457200" algn="ctr"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第五章  监督管理</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0355" name="表格 1"/>
          <p:cNvGraphicFramePr>
            <a:graphicFrameLocks noGrp="1"/>
          </p:cNvGraphicFramePr>
          <p:nvPr/>
        </p:nvGraphicFramePr>
        <p:xfrm>
          <a:off x="0" y="1628775"/>
          <a:ext cx="9118600" cy="2286000"/>
        </p:xfrm>
        <a:graphic>
          <a:graphicData uri="http://schemas.openxmlformats.org/drawingml/2006/table">
            <a:tbl>
              <a:tblPr/>
              <a:tblGrid>
                <a:gridCol w="3600451"/>
                <a:gridCol w="3106737"/>
                <a:gridCol w="2411413"/>
              </a:tblGrid>
              <a:tr h="36512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7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第四十一条 各级人民政府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和煤矿安全监察机构应当将生产经营单位应急预案工作纳入年度监督检查计划，明确检查的重点内容和标准，并严格按照计划开展执法检查。</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defRPr/>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第四十一条  各级安全生产监督管理部门和煤矿安全监察机构应当将生产经营单位应急预案工作纳入年度监督检查计划，明确检查的重点内容和标准，并严格按照计划开展执法检查。</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0369" name="TextBox 2"/>
          <p:cNvSpPr/>
          <p:nvPr/>
        </p:nvSpPr>
        <p:spPr>
          <a:xfrm>
            <a:off x="0" y="438150"/>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第四十一条【应急预案年度检查计划】</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1379" name="表格 1"/>
          <p:cNvGraphicFramePr>
            <a:graphicFrameLocks noGrp="1"/>
          </p:cNvGraphicFramePr>
          <p:nvPr/>
        </p:nvGraphicFramePr>
        <p:xfrm>
          <a:off x="-4762" y="1809750"/>
          <a:ext cx="9118600" cy="2606675"/>
        </p:xfrm>
        <a:graphic>
          <a:graphicData uri="http://schemas.openxmlformats.org/drawingml/2006/table">
            <a:tbl>
              <a:tblPr/>
              <a:tblGrid>
                <a:gridCol w="3600451"/>
                <a:gridCol w="3280568"/>
                <a:gridCol w="2237582"/>
              </a:tblGrid>
              <a:tr h="36567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9" marB="457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9" marB="457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9" marB="457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24100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第四十二条 地方各级人民政府</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应当每年对应急预案的监督管理工作情况进行总结，并报上一级人民政府应急管理部门。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第四十二条  地方各级安全生产监督管理部门应当每年对应急预案的监督管理工作情况进行总结，并报上一级安全生产监督管理部门。</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9" marB="457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1393" name="TextBox 2"/>
          <p:cNvSpPr/>
          <p:nvPr/>
        </p:nvSpPr>
        <p:spPr>
          <a:xfrm>
            <a:off x="-22225" y="407988"/>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第四十二条【应急管理部门应急预案总结】</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2403" name="表格 1"/>
          <p:cNvGraphicFramePr>
            <a:graphicFrameLocks noGrp="1"/>
          </p:cNvGraphicFramePr>
          <p:nvPr/>
        </p:nvGraphicFramePr>
        <p:xfrm>
          <a:off x="-4762" y="1809750"/>
          <a:ext cx="9118600" cy="2028825"/>
        </p:xfrm>
        <a:graphic>
          <a:graphicData uri="http://schemas.openxmlformats.org/drawingml/2006/table">
            <a:tbl>
              <a:tblPr/>
              <a:tblGrid>
                <a:gridCol w="3116263"/>
                <a:gridCol w="3590925"/>
                <a:gridCol w="2411413"/>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第四十三条 对于在应急预案管理工作中做出显著成绩的单位和人员，各级人民政府应急管理部门、生产经营单位可以给予表彰和奖励。</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defRPr/>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第四十三条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对于在应急预案管理工作中做出显著成绩的单位和人员，安全生产监督管理部门、生产经营单位可以给予表彰和奖励</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2417" name="TextBox 2"/>
          <p:cNvSpPr/>
          <p:nvPr/>
        </p:nvSpPr>
        <p:spPr>
          <a:xfrm>
            <a:off x="0" y="438150"/>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第四十三条【应急预案管理份工作奖励】</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103427" name="组合 38"/>
          <p:cNvGrpSpPr/>
          <p:nvPr/>
        </p:nvGrpSpPr>
        <p:grpSpPr>
          <a:xfrm>
            <a:off x="2308225" y="2892425"/>
            <a:ext cx="4964113" cy="882650"/>
            <a:chOff x="-29010" y="5405"/>
            <a:chExt cx="2520000" cy="396000"/>
          </a:xfrm>
        </p:grpSpPr>
        <p:sp>
          <p:nvSpPr>
            <p:cNvPr id="95235" name="圆角矩形 39"/>
            <p:cNvSpPr/>
            <p:nvPr/>
          </p:nvSpPr>
          <p:spPr>
            <a:xfrm>
              <a:off x="-29010" y="5405"/>
              <a:ext cx="2520000"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95236" name="矩形 40"/>
            <p:cNvSpPr/>
            <p:nvPr/>
          </p:nvSpPr>
          <p:spPr>
            <a:xfrm>
              <a:off x="9357" y="96724"/>
              <a:ext cx="2288506" cy="246147"/>
            </a:xfrm>
            <a:prstGeom prst="rect">
              <a:avLst/>
            </a:prstGeom>
            <a:noFill/>
            <a:ln w="9525">
              <a:noFill/>
            </a:ln>
          </p:spPr>
          <p:txBody>
            <a:bodyPr anchor="t" anchorCtr="0"/>
            <a:p>
              <a:pPr marL="0" lvl="1" indent="457200" algn="ctr"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第六章  法律责任</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03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4451" name="表格 1"/>
          <p:cNvGraphicFramePr>
            <a:graphicFrameLocks noGrp="1"/>
          </p:cNvGraphicFramePr>
          <p:nvPr/>
        </p:nvGraphicFramePr>
        <p:xfrm>
          <a:off x="0" y="1316038"/>
          <a:ext cx="9118600" cy="4206875"/>
        </p:xfrm>
        <a:graphic>
          <a:graphicData uri="http://schemas.openxmlformats.org/drawingml/2006/table">
            <a:tbl>
              <a:tblPr/>
              <a:tblGrid>
                <a:gridCol w="3600451"/>
                <a:gridCol w="3106737"/>
                <a:gridCol w="2411413"/>
              </a:tblGrid>
              <a:tr h="36581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84106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第四十四条 生产经营单位有下列情形之一的，由县级以上人民政府应急管理等部门依照</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中华人民共和国安全生产法</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第九十四条的规定，责令限期改正，可以处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5</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万元以下罚款；逾期未改正的，责令停产停业整顿，并处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5</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万元以上</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10</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万元以下的罚款，对直接负责的主管人员和其他直接责任人员处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万元以上</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万元以下的罚款：</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（一）未按照规定编制应急预案的；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（二）未按照规定定期组织应急预案演练的。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第四十四条  生产经营单位有下列情形之一的，由县级以上安全生产监督管理部门依照《中华人民共和国安全生产法》第九十四条的规定，责令限期改正，可以处5万元以下罚款；逾期未改正的，责令停产停业整顿，并处5万元以上10万元以下罚款，对直接负责的主管人员和其他直接责任人员处1万元以上2万元以下的罚款：</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（一）未按照规定编制应急预案的；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（二）未按照规定定期组织应急预案演练的。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4465" name="TextBox 2"/>
          <p:cNvSpPr/>
          <p:nvPr/>
        </p:nvSpPr>
        <p:spPr>
          <a:xfrm>
            <a:off x="0" y="33337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第四十四条【应急预案</a:t>
            </a:r>
            <a:r>
              <a:rPr lang="zh-CN" altLang="en-US" sz="2400" b="1" dirty="0">
                <a:solidFill>
                  <a:srgbClr val="E60020"/>
                </a:solidFill>
                <a:latin typeface="微软雅黑" panose="020B0503020204020204" charset="-122"/>
                <a:ea typeface="微软雅黑" panose="020B0503020204020204" charset="-122"/>
                <a:sym typeface="宋体" panose="02010600030101010101" pitchFamily="2" charset="-122"/>
              </a:rPr>
              <a:t>的罚则一</a:t>
            </a:r>
            <a:r>
              <a:rPr lang="zh-CN" altLang="en-US" sz="2400" b="1" dirty="0">
                <a:solidFill>
                  <a:srgbClr val="E60020"/>
                </a:solidFill>
                <a:latin typeface="微软雅黑" panose="020B0503020204020204" charset="-122"/>
                <a:ea typeface="微软雅黑" panose="020B0503020204020204" charset="-122"/>
              </a:rPr>
              <a:t>】</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5475" name="表格 1"/>
          <p:cNvGraphicFramePr>
            <a:graphicFrameLocks noGrp="1"/>
          </p:cNvGraphicFramePr>
          <p:nvPr/>
        </p:nvGraphicFramePr>
        <p:xfrm>
          <a:off x="0" y="1285875"/>
          <a:ext cx="9118600" cy="4206875"/>
        </p:xfrm>
        <a:graphic>
          <a:graphicData uri="http://schemas.openxmlformats.org/drawingml/2006/table">
            <a:tbl>
              <a:tblPr/>
              <a:tblGrid>
                <a:gridCol w="3925888"/>
                <a:gridCol w="3063875"/>
                <a:gridCol w="2128838"/>
              </a:tblGrid>
              <a:tr h="36567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83961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第四十五条 生产经营单位有下列情形之一的，由县级以上人民政府应急管理部门责令限期改正，可以处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万元以上</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3</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万元以下的罚款：</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（一）在应急预案编制前未按照规定开展风险辨识、评估和应急资源调查的；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（二）未按照规定开展应急预案评审的；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（三）事故风险可能影响周边单位、人员的，未将事故风险的性质、影响范围和应急防范措施告知周边单位和人员的；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（四）未按照规定开展应急预案评估的；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（五）未按照规定进行应急预案修订的；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（六）未落实应急预案规定的应急物资及装备的。</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生产经营单位未按照规定进行应急预案备案的，由县级以上人民政府应急管理等部门依照职责责令限期改正；逾期未改正的，处</a:t>
                      </a: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3</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万元以上</a:t>
                      </a: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5</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万元以下的罚款，对直接负责的主管人员和其他直接责任人员处</a:t>
                      </a: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万元以上</a:t>
                      </a: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2</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万元以下的罚款。</a:t>
                      </a:r>
                      <a:endPar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第四十五条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生产经营单位有下列情形之一的，由县级以上安全生产监督管理部门责令限期改正，可以处1万元以上3万元以下罚款：</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一）在应急预案编制前未按照规定开展风险评估和应急资源调查的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二）未按照规定开展应急预案评审或者论证的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三）未按照规定进行应急预案备案的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四）事故风险可能影响周边单位、人员的，未将事故风险的性质、影响范围和应急防范措施告知周边单位和人员的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五）未按照规定开展应急预案评估的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六）未按照规定进行应急预案修订并重新备案的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七）未落实应急预案规定的应急物资及装备的</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版增加一款作为第二款。</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0" marB="457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5489" name="TextBox 2"/>
          <p:cNvSpPr/>
          <p:nvPr/>
        </p:nvSpPr>
        <p:spPr>
          <a:xfrm>
            <a:off x="34925" y="30162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第四十五条【应急预案</a:t>
            </a:r>
            <a:r>
              <a:rPr lang="zh-CN" altLang="en-US" sz="2400" b="1" dirty="0">
                <a:solidFill>
                  <a:srgbClr val="E60020"/>
                </a:solidFill>
                <a:latin typeface="微软雅黑" panose="020B0503020204020204" charset="-122"/>
                <a:ea typeface="微软雅黑" panose="020B0503020204020204" charset="-122"/>
                <a:sym typeface="宋体" panose="02010600030101010101" pitchFamily="2" charset="-122"/>
              </a:rPr>
              <a:t>的罚则二</a:t>
            </a:r>
            <a:r>
              <a:rPr lang="zh-CN" altLang="en-US" sz="2400" b="1" dirty="0">
                <a:solidFill>
                  <a:srgbClr val="E60020"/>
                </a:solidFill>
                <a:latin typeface="微软雅黑" panose="020B0503020204020204" charset="-122"/>
                <a:ea typeface="微软雅黑" panose="020B0503020204020204" charset="-122"/>
              </a:rPr>
              <a:t>】</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106499" name="组合 38"/>
          <p:cNvGrpSpPr/>
          <p:nvPr/>
        </p:nvGrpSpPr>
        <p:grpSpPr>
          <a:xfrm>
            <a:off x="2308225" y="2892425"/>
            <a:ext cx="4964113" cy="882650"/>
            <a:chOff x="-29010" y="5405"/>
            <a:chExt cx="2520000" cy="396000"/>
          </a:xfrm>
        </p:grpSpPr>
        <p:sp>
          <p:nvSpPr>
            <p:cNvPr id="100355" name="圆角矩形 39"/>
            <p:cNvSpPr/>
            <p:nvPr/>
          </p:nvSpPr>
          <p:spPr>
            <a:xfrm>
              <a:off x="-29010" y="5405"/>
              <a:ext cx="2520000"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100356" name="矩形 40"/>
            <p:cNvSpPr/>
            <p:nvPr/>
          </p:nvSpPr>
          <p:spPr>
            <a:xfrm>
              <a:off x="9357" y="96724"/>
              <a:ext cx="2288506" cy="246147"/>
            </a:xfrm>
            <a:prstGeom prst="rect">
              <a:avLst/>
            </a:prstGeom>
            <a:noFill/>
            <a:ln w="9525">
              <a:noFill/>
            </a:ln>
          </p:spPr>
          <p:txBody>
            <a:bodyPr anchor="t" anchorCtr="0"/>
            <a:p>
              <a:pPr marL="0" lvl="1" indent="457200" algn="ctr"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第七章  附则</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06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106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7523" name="表格 1"/>
          <p:cNvGraphicFramePr>
            <a:graphicFrameLocks noGrp="1"/>
          </p:cNvGraphicFramePr>
          <p:nvPr/>
        </p:nvGraphicFramePr>
        <p:xfrm>
          <a:off x="12700" y="1557338"/>
          <a:ext cx="9118600" cy="2028825"/>
        </p:xfrm>
        <a:graphic>
          <a:graphicData uri="http://schemas.openxmlformats.org/drawingml/2006/table">
            <a:tbl>
              <a:tblPr/>
              <a:tblGrid>
                <a:gridCol w="3600451"/>
                <a:gridCol w="3106737"/>
                <a:gridCol w="2411413"/>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第四十六条 </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生产经营单位生产安全事故应急预案备案申报表</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和</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生产经营单位生产安全事故应急预案备案登记表</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由</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统一制定。</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err="1" smtClean="0">
                          <a:ln>
                            <a:noFill/>
                          </a:ln>
                          <a:solidFill>
                            <a:srgbClr val="000000"/>
                          </a:solidFill>
                          <a:effectLst/>
                          <a:latin typeface="Times New Roman" panose="02020603050405020304" pitchFamily="18" charset="0"/>
                          <a:ea typeface="黑体" panose="02010609060101010101" pitchFamily="49" charset="-122"/>
                        </a:rPr>
                        <a:t>第四十六条</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  《生产经营单位生产安全事故应急预案备案申报表》和《生产经营单位生产安全事故应急预案备案登记表》由国家安全生产应急救援指挥中心统一制定。</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7537" name="TextBox 2"/>
          <p:cNvSpPr/>
          <p:nvPr/>
        </p:nvSpPr>
        <p:spPr>
          <a:xfrm>
            <a:off x="23813" y="438150"/>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第四十六条【应急预案备案申请表和备案登记表】</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Box 17"/>
          <p:cNvSpPr/>
          <p:nvPr/>
        </p:nvSpPr>
        <p:spPr>
          <a:xfrm>
            <a:off x="107950" y="333375"/>
            <a:ext cx="1520825" cy="384175"/>
          </a:xfrm>
          <a:prstGeom prst="rect">
            <a:avLst/>
          </a:prstGeom>
          <a:noFill/>
          <a:ln w="9525">
            <a:noFill/>
          </a:ln>
        </p:spPr>
        <p:txBody>
          <a:bodyPr anchor="t" anchorCtr="0"/>
          <a:p>
            <a:pPr eaLnBrk="0" hangingPunct="0"/>
            <a:r>
              <a:rPr lang="zh-CN" altLang="en-US" sz="2400" b="1" dirty="0">
                <a:latin typeface="微软雅黑" panose="020B0503020204020204" charset="-122"/>
                <a:ea typeface="微软雅黑" panose="020B0503020204020204" charset="-122"/>
              </a:rPr>
              <a:t>章节对比</a:t>
            </a:r>
            <a:endParaRPr lang="zh-CN" altLang="en-US" sz="2400" b="1" dirty="0">
              <a:latin typeface="微软雅黑" panose="020B0503020204020204" charset="-122"/>
              <a:ea typeface="微软雅黑" panose="020B0503020204020204" charset="-122"/>
            </a:endParaRPr>
          </a:p>
        </p:txBody>
      </p:sp>
      <p:graphicFrame>
        <p:nvGraphicFramePr>
          <p:cNvPr id="53251" name="表格 3"/>
          <p:cNvGraphicFramePr>
            <a:graphicFrameLocks noGrp="1"/>
          </p:cNvGraphicFramePr>
          <p:nvPr/>
        </p:nvGraphicFramePr>
        <p:xfrm>
          <a:off x="-14287" y="1365250"/>
          <a:ext cx="9140825" cy="4614863"/>
        </p:xfrm>
        <a:graphic>
          <a:graphicData uri="http://schemas.openxmlformats.org/drawingml/2006/table">
            <a:tbl>
              <a:tblPr/>
              <a:tblGrid>
                <a:gridCol w="3046413"/>
                <a:gridCol w="3046413"/>
                <a:gridCol w="3048000"/>
              </a:tblGrid>
              <a:tr h="57626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章节</a:t>
                      </a:r>
                      <a:endParaRPr kumimoji="0" lang="zh-CN" altLang="en-US" sz="1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2019</a:t>
                      </a:r>
                      <a:r>
                        <a:rPr kumimoji="0" lang="zh-CN" altLang="en-US" sz="14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版</a:t>
                      </a:r>
                      <a:endParaRPr kumimoji="0" lang="zh-CN" altLang="en-US" sz="14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2016</a:t>
                      </a:r>
                      <a:r>
                        <a:rPr kumimoji="0" lang="zh-CN" altLang="en-US" sz="1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版</a:t>
                      </a:r>
                      <a:endParaRPr kumimoji="0" lang="zh-CN" altLang="en-US" sz="1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57785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第一章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总则</a:t>
                      </a:r>
                      <a:endPar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总则</a:t>
                      </a:r>
                      <a:endPar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7626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第二章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应急预案的编制</a:t>
                      </a:r>
                      <a:endPar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应急预案的编制</a:t>
                      </a:r>
                      <a:endPar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57785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第三章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应急预案的评审、公布和备案</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应急预案的评审、公布和备案</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7626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第四章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应急预案的实施</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应急预案的实施</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57626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第五章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监督管理</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监督管理</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7785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第六章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法律责任</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法律责任</a:t>
                      </a:r>
                      <a:endPar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57626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第七章</a:t>
                      </a:r>
                      <a:endParaRPr kumimoji="0" lang="zh-CN" altLang="en-US" sz="1400" b="0" i="0" u="none" strike="noStrike" cap="none" normalizeH="0" baseline="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附则</a:t>
                      </a:r>
                      <a:endPar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附则</a:t>
                      </a:r>
                      <a:endParaRPr kumimoji="0" lang="zh-CN" altLang="en-US" sz="1400" b="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7523" name="表格 1"/>
          <p:cNvGraphicFramePr>
            <a:graphicFrameLocks noGrp="1"/>
          </p:cNvGraphicFramePr>
          <p:nvPr/>
        </p:nvGraphicFramePr>
        <p:xfrm>
          <a:off x="25400" y="1509713"/>
          <a:ext cx="9118600" cy="2028825"/>
        </p:xfrm>
        <a:graphic>
          <a:graphicData uri="http://schemas.openxmlformats.org/drawingml/2006/table">
            <a:tbl>
              <a:tblPr/>
              <a:tblGrid>
                <a:gridCol w="3600451"/>
                <a:gridCol w="3106737"/>
                <a:gridCol w="2411413"/>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第四十七条 各省、自治区、直辖市</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应急管理部门</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可以依据本办法的规定，结合本地区实际制定实施细则。</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第四十七条  各省、自治区、直辖市安全生产监督管理部门可以依据本办法的规定，结合本地区实际制定实施细则。</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基本无变化。</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7537" name="TextBox 2"/>
          <p:cNvSpPr/>
          <p:nvPr/>
        </p:nvSpPr>
        <p:spPr>
          <a:xfrm>
            <a:off x="-34925" y="33337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第四十七条</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7523" name="表格 1"/>
          <p:cNvGraphicFramePr>
            <a:graphicFrameLocks noGrp="1"/>
          </p:cNvGraphicFramePr>
          <p:nvPr/>
        </p:nvGraphicFramePr>
        <p:xfrm>
          <a:off x="25400" y="1349375"/>
          <a:ext cx="9118600" cy="2028825"/>
        </p:xfrm>
        <a:graphic>
          <a:graphicData uri="http://schemas.openxmlformats.org/drawingml/2006/table">
            <a:tbl>
              <a:tblPr/>
              <a:tblGrid>
                <a:gridCol w="3600451"/>
                <a:gridCol w="3106737"/>
                <a:gridCol w="2411413"/>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第四十八条 对储存、使用易燃易爆物品、危险化学品等危险物品的科研机构、学校、医院等单位的安全事故应急预案的管理，参照本办法的有关规定执行。</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无</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新增条款</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7537" name="TextBox 2"/>
          <p:cNvSpPr/>
          <p:nvPr/>
        </p:nvSpPr>
        <p:spPr>
          <a:xfrm>
            <a:off x="36513" y="33972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第四十八条</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107523" name="表格 1"/>
          <p:cNvGraphicFramePr>
            <a:graphicFrameLocks noGrp="1"/>
          </p:cNvGraphicFramePr>
          <p:nvPr/>
        </p:nvGraphicFramePr>
        <p:xfrm>
          <a:off x="-4762" y="1809750"/>
          <a:ext cx="9118600" cy="2028825"/>
        </p:xfrm>
        <a:graphic>
          <a:graphicData uri="http://schemas.openxmlformats.org/drawingml/2006/table">
            <a:tbl>
              <a:tblPr/>
              <a:tblGrid>
                <a:gridCol w="3600451"/>
                <a:gridCol w="3106737"/>
                <a:gridCol w="2411413"/>
              </a:tblGrid>
              <a:tr h="36564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第四十九条 本办法自</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2016</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年</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7</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月</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日起施行。</a:t>
                      </a: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107537" name="TextBox 2"/>
          <p:cNvSpPr/>
          <p:nvPr/>
        </p:nvSpPr>
        <p:spPr>
          <a:xfrm>
            <a:off x="14288" y="301625"/>
            <a:ext cx="7258050" cy="384175"/>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第四十九条</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1050" y="3968750"/>
            <a:ext cx="29679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15765"/>
            <a:ext cx="10306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Box 1"/>
          <p:cNvSpPr/>
          <p:nvPr/>
        </p:nvSpPr>
        <p:spPr>
          <a:xfrm>
            <a:off x="225425" y="942975"/>
            <a:ext cx="1665288" cy="369888"/>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目 录</a:t>
            </a:r>
            <a:endParaRPr lang="zh-CN" altLang="en-US" dirty="0">
              <a:solidFill>
                <a:schemeClr val="bg1"/>
              </a:solidFill>
              <a:latin typeface="微软雅黑" panose="020B0503020204020204" charset="-122"/>
              <a:ea typeface="微软雅黑" panose="020B0503020204020204" charset="-122"/>
            </a:endParaRPr>
          </a:p>
        </p:txBody>
      </p:sp>
      <p:grpSp>
        <p:nvGrpSpPr>
          <p:cNvPr id="54275" name="组合 38"/>
          <p:cNvGrpSpPr/>
          <p:nvPr/>
        </p:nvGrpSpPr>
        <p:grpSpPr>
          <a:xfrm>
            <a:off x="2778125" y="2884488"/>
            <a:ext cx="3695700" cy="884237"/>
            <a:chOff x="-29010" y="5405"/>
            <a:chExt cx="2520000" cy="396000"/>
          </a:xfrm>
        </p:grpSpPr>
        <p:sp>
          <p:nvSpPr>
            <p:cNvPr id="20483" name="圆角矩形 39"/>
            <p:cNvSpPr/>
            <p:nvPr/>
          </p:nvSpPr>
          <p:spPr>
            <a:xfrm>
              <a:off x="-29010" y="5405"/>
              <a:ext cx="2520000" cy="396000"/>
            </a:xfrm>
            <a:prstGeom prst="roundRect">
              <a:avLst>
                <a:gd name="adj" fmla="val 11926"/>
              </a:avLst>
            </a:prstGeom>
            <a:gradFill rotWithShape="1">
              <a:gsLst>
                <a:gs pos="0">
                  <a:srgbClr val="E60020"/>
                </a:gs>
                <a:gs pos="100000">
                  <a:srgbClr val="8E0000"/>
                </a:gs>
              </a:gsLst>
              <a:lin ang="18900000"/>
              <a:tileRect/>
            </a:gradFill>
            <a:ln w="25400" cap="flat" cmpd="sng">
              <a:solidFill>
                <a:schemeClr val="bg1"/>
              </a:solidFill>
              <a:prstDash val="solid"/>
              <a:round/>
              <a:headEnd type="none" w="med" len="med"/>
              <a:tailEnd type="none" w="med" len="med"/>
            </a:ln>
            <a:effectLst>
              <a:outerShdw dist="28398" dir="3806096" algn="ctr" rotWithShape="0">
                <a:schemeClr val="tx1">
                  <a:alpha val="50000"/>
                </a:schemeClr>
              </a:outerShdw>
            </a:effectLst>
          </p:spPr>
          <p:txBody>
            <a:bodyPr anchor="ctr" anchorCtr="0"/>
            <a:p>
              <a:pPr algn="ctr" eaLnBrk="0" hangingPunct="0"/>
              <a:endParaRPr lang="zh-CN" altLang="zh-CN" sz="1600" dirty="0">
                <a:latin typeface="微软雅黑" panose="020B0503020204020204" charset="-122"/>
                <a:ea typeface="微软雅黑" panose="020B0503020204020204" charset="-122"/>
              </a:endParaRPr>
            </a:p>
          </p:txBody>
        </p:sp>
        <p:sp>
          <p:nvSpPr>
            <p:cNvPr id="20484" name="矩形 40"/>
            <p:cNvSpPr/>
            <p:nvPr/>
          </p:nvSpPr>
          <p:spPr>
            <a:xfrm>
              <a:off x="172830" y="96714"/>
              <a:ext cx="2124979" cy="245793"/>
            </a:xfrm>
            <a:prstGeom prst="rect">
              <a:avLst/>
            </a:prstGeom>
            <a:noFill/>
            <a:ln w="9525">
              <a:noFill/>
            </a:ln>
          </p:spPr>
          <p:txBody>
            <a:bodyPr anchor="t" anchorCtr="0"/>
            <a:p>
              <a:pPr marL="0" lvl="1" indent="457200" defTabSz="914400" eaLnBrk="0" hangingPunct="0">
                <a:buClr>
                  <a:schemeClr val="tx1"/>
                </a:buClr>
                <a:tabLst>
                  <a:tab pos="228600" algn="l"/>
                </a:tabLst>
              </a:pPr>
              <a:r>
                <a:rPr lang="zh-CN" altLang="en-US" sz="2800" b="1" dirty="0">
                  <a:solidFill>
                    <a:schemeClr val="bg1"/>
                  </a:solidFill>
                  <a:latin typeface="微软雅黑" panose="020B0503020204020204" charset="-122"/>
                  <a:ea typeface="微软雅黑" panose="020B0503020204020204" charset="-122"/>
                </a:rPr>
                <a:t>第一章  总则</a:t>
              </a:r>
              <a:endParaRPr lang="zh-CN" altLang="en-US" sz="28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55299" name="表格 1"/>
          <p:cNvGraphicFramePr>
            <a:graphicFrameLocks noGrp="1"/>
          </p:cNvGraphicFramePr>
          <p:nvPr/>
        </p:nvGraphicFramePr>
        <p:xfrm>
          <a:off x="19050" y="1457325"/>
          <a:ext cx="9118600" cy="2163763"/>
        </p:xfrm>
        <a:graphic>
          <a:graphicData uri="http://schemas.openxmlformats.org/drawingml/2006/table">
            <a:tbl>
              <a:tblPr/>
              <a:tblGrid>
                <a:gridCol w="3038475"/>
                <a:gridCol w="3040063"/>
                <a:gridCol w="3040062"/>
              </a:tblGrid>
              <a:tr h="36570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798057">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第一条 为规范生产安全事故应急预案管理工作，迅速有效处置生产安全事故，依据</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中华人民共和国突发事件应对法</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中华人民共和国安全生产法</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smtClean="0">
                          <a:ln>
                            <a:noFill/>
                          </a:ln>
                          <a:solidFill>
                            <a:srgbClr val="C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C00000"/>
                          </a:solidFill>
                          <a:effectLst/>
                          <a:latin typeface="Times New Roman" panose="02020603050405020304" pitchFamily="18" charset="0"/>
                          <a:ea typeface="黑体" panose="02010609060101010101" pitchFamily="49" charset="-122"/>
                        </a:rPr>
                        <a:t>生产安全事故应急条例</a:t>
                      </a:r>
                      <a:r>
                        <a:rPr kumimoji="0" lang="en-US" altLang="zh-CN" sz="1400" b="0" i="0" u="none" strike="noStrike" cap="none" normalizeH="0" baseline="0" dirty="0" smtClean="0">
                          <a:ln>
                            <a:noFill/>
                          </a:ln>
                          <a:solidFill>
                            <a:srgbClr val="C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等法律、行政法规和</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突发事件应急预案管理办法</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（国办发</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〔2013〕101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号），制定本办法。</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第一条  为规范生产安全事故应急预案管理工作，迅速有效处置生产安全事故，依据</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中华人民共和国突发事件应对法</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中华人民共和国安全生产法</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等法律和</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突发事件应急预案管理办法</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国办发</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〔2019〕101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号</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，制定本办法。</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2019版增加了</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a:t>
                      </a: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生产安全事故应急条例</a:t>
                      </a: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a:t>
                      </a:r>
                      <a:endParaRPr kumimoji="0" lang="en-US" altLang="zh-CN"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该条例是国务院于2019年</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3</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月</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日公开发布，</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年</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4</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月</a:t>
                      </a: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1</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日起实施；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2.2019</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版的变化大部分参考了该条例</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sym typeface="宋体" panose="02010600030101010101" pitchFamily="2" charset="-122"/>
                        </a:rPr>
                        <a:t>。</a:t>
                      </a:r>
                      <a:endParaRPr kumimoji="0" lang="zh-CN" altLang="zh-CN"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13" marB="4571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5313" name="TextBox 2"/>
          <p:cNvSpPr/>
          <p:nvPr/>
        </p:nvSpPr>
        <p:spPr>
          <a:xfrm>
            <a:off x="-26987" y="404813"/>
            <a:ext cx="4167187" cy="385762"/>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第一条【立法目的及依据】</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Box 7"/>
          <p:cNvSpPr/>
          <p:nvPr/>
        </p:nvSpPr>
        <p:spPr>
          <a:xfrm>
            <a:off x="225425" y="931863"/>
            <a:ext cx="3063875" cy="384175"/>
          </a:xfrm>
          <a:prstGeom prst="rect">
            <a:avLst/>
          </a:prstGeom>
          <a:noFill/>
          <a:ln w="9525">
            <a:noFill/>
          </a:ln>
        </p:spPr>
        <p:txBody>
          <a:bodyPr anchor="t" anchorCtr="0"/>
          <a:p>
            <a:pPr eaLnBrk="0" hangingPunct="0"/>
            <a:r>
              <a:rPr lang="zh-CN" altLang="en-US" dirty="0">
                <a:solidFill>
                  <a:schemeClr val="bg1"/>
                </a:solidFill>
                <a:latin typeface="微软雅黑" panose="020B0503020204020204" charset="-122"/>
                <a:ea typeface="微软雅黑" panose="020B0503020204020204" charset="-122"/>
              </a:rPr>
              <a:t>条文对比</a:t>
            </a:r>
            <a:endParaRPr lang="zh-CN" altLang="en-US" dirty="0">
              <a:solidFill>
                <a:schemeClr val="bg1"/>
              </a:solidFill>
              <a:latin typeface="微软雅黑" panose="020B0503020204020204" charset="-122"/>
              <a:ea typeface="微软雅黑" panose="020B0503020204020204" charset="-122"/>
            </a:endParaRPr>
          </a:p>
        </p:txBody>
      </p:sp>
      <p:graphicFrame>
        <p:nvGraphicFramePr>
          <p:cNvPr id="56323" name="表格 1"/>
          <p:cNvGraphicFramePr>
            <a:graphicFrameLocks noGrp="1"/>
          </p:cNvGraphicFramePr>
          <p:nvPr/>
        </p:nvGraphicFramePr>
        <p:xfrm>
          <a:off x="0" y="1557338"/>
          <a:ext cx="9118600" cy="2028825"/>
        </p:xfrm>
        <a:graphic>
          <a:graphicData uri="http://schemas.openxmlformats.org/drawingml/2006/table">
            <a:tbl>
              <a:tblPr/>
              <a:tblGrid>
                <a:gridCol w="3038475"/>
                <a:gridCol w="3040063"/>
                <a:gridCol w="3040062"/>
              </a:tblGrid>
              <a:tr h="36576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2019</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2016</a:t>
                      </a: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rPr>
                        <a:t>版</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rPr>
                        <a:t>对比说明</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66317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第二条 生产安全事故应急预案（以下简称应急预案）的编制、评审、公布、备案、</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实施</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及监督管理工作，适用本办法。</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第二条  生产安全事故应急预案（以下简称应急预案）的编制、评审、公布、备案、</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宣传、教育、培训、演练、评估、修订</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及监督管理工作，适用本办法。</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2019版：</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删除了：</a:t>
                      </a:r>
                      <a:r>
                        <a:rPr kumimoji="0" lang="zh-CN" altLang="en-US" sz="1400" b="0" i="0" u="none" strike="noStrike" cap="none" normalizeH="0" baseline="0" dirty="0" smtClean="0">
                          <a:ln>
                            <a:noFill/>
                          </a:ln>
                          <a:solidFill>
                            <a:srgbClr val="FF0000"/>
                          </a:solidFill>
                          <a:effectLst/>
                          <a:latin typeface="Times New Roman" panose="02020603050405020304" pitchFamily="18" charset="0"/>
                          <a:ea typeface="黑体" panose="02010609060101010101" pitchFamily="49" charset="-122"/>
                        </a:rPr>
                        <a:t>宣传、教育、培训、演练、评估、修订</a:t>
                      </a: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r>
                        <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增加了：实施；</a:t>
                      </a: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pPr>
                      <a:endParaRPr kumimoji="0" lang="zh-CN" altLang="en-US" sz="14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6337" name="TextBox 2"/>
          <p:cNvSpPr/>
          <p:nvPr/>
        </p:nvSpPr>
        <p:spPr>
          <a:xfrm>
            <a:off x="34925" y="476250"/>
            <a:ext cx="3673475" cy="385763"/>
          </a:xfrm>
          <a:prstGeom prst="rect">
            <a:avLst/>
          </a:prstGeom>
          <a:noFill/>
          <a:ln w="9525">
            <a:noFill/>
          </a:ln>
        </p:spPr>
        <p:txBody>
          <a:bodyPr anchor="t" anchorCtr="0"/>
          <a:p>
            <a:pPr eaLnBrk="0" hangingPunct="0"/>
            <a:r>
              <a:rPr lang="zh-CN" altLang="en-US" sz="2400" b="1" dirty="0">
                <a:solidFill>
                  <a:srgbClr val="E60020"/>
                </a:solidFill>
                <a:latin typeface="微软雅黑" panose="020B0503020204020204" charset="-122"/>
                <a:ea typeface="微软雅黑" panose="020B0503020204020204" charset="-122"/>
              </a:rPr>
              <a:t>第二条【本法适用范围】</a:t>
            </a:r>
            <a:endParaRPr lang="zh-CN" altLang="en-US" sz="2400" b="1" dirty="0">
              <a:solidFill>
                <a:srgbClr val="E60020"/>
              </a:solidFill>
              <a:latin typeface="微软雅黑" panose="020B0503020204020204" charset="-122"/>
              <a:ea typeface="微软雅黑" panose="020B050302020402020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凸显">
  <a:themeElements>
    <a:clrScheme name="1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1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凸显">
  <a:themeElements>
    <a:clrScheme name="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凸显">
  <a:themeElements>
    <a:clrScheme name="3_凸显 1">
      <a:dk1>
        <a:srgbClr val="575F6D"/>
      </a:dk1>
      <a:lt1>
        <a:srgbClr val="FFFFFF"/>
      </a:lt1>
      <a:dk2>
        <a:srgbClr val="000000"/>
      </a:dk2>
      <a:lt2>
        <a:srgbClr val="FFF39D"/>
      </a:lt2>
      <a:accent1>
        <a:srgbClr val="FE8637"/>
      </a:accent1>
      <a:accent2>
        <a:srgbClr val="7598D9"/>
      </a:accent2>
      <a:accent3>
        <a:srgbClr val="AAAAAA"/>
      </a:accent3>
      <a:accent4>
        <a:srgbClr val="DADADA"/>
      </a:accent4>
      <a:accent5>
        <a:srgbClr val="FEC3AE"/>
      </a:accent5>
      <a:accent6>
        <a:srgbClr val="6989C4"/>
      </a:accent6>
      <a:hlink>
        <a:srgbClr val="D2611C"/>
      </a:hlink>
      <a:folHlink>
        <a:srgbClr val="3B435B"/>
      </a:folHlink>
    </a:clrScheme>
    <a:fontScheme name="3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3_凸显 1">
        <a:dk1>
          <a:srgbClr val="575F6D"/>
        </a:dk1>
        <a:lt1>
          <a:srgbClr val="FFFFFF"/>
        </a:lt1>
        <a:dk2>
          <a:srgbClr val="000000"/>
        </a:dk2>
        <a:lt2>
          <a:srgbClr val="FFF39D"/>
        </a:lt2>
        <a:accent1>
          <a:srgbClr val="FE8637"/>
        </a:accent1>
        <a:accent2>
          <a:srgbClr val="7598D9"/>
        </a:accent2>
        <a:accent3>
          <a:srgbClr val="AAAAAA"/>
        </a:accent3>
        <a:accent4>
          <a:srgbClr val="DADADA"/>
        </a:accent4>
        <a:accent5>
          <a:srgbClr val="FEC3AE"/>
        </a:accent5>
        <a:accent6>
          <a:srgbClr val="6989C4"/>
        </a:accent6>
        <a:hlink>
          <a:srgbClr val="D2611C"/>
        </a:hlink>
        <a:folHlink>
          <a:srgbClr val="3B435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凸显">
  <a:themeElements>
    <a:clrScheme name="4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4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4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凸显">
  <a:themeElements>
    <a:clrScheme name="5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5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5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凸显">
  <a:themeElements>
    <a:clrScheme name="6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6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6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15303</Words>
  <Application>WPS 演示</Application>
  <PresentationFormat>全屏显示(4:3)</PresentationFormat>
  <Paragraphs>1092</Paragraphs>
  <Slides>63</Slides>
  <Notes>33</Notes>
  <HiddenSlides>0</HiddenSlides>
  <MMClips>0</MMClips>
  <ScaleCrop>false</ScaleCrop>
  <HeadingPairs>
    <vt:vector size="6" baseType="variant">
      <vt:variant>
        <vt:lpstr>已用的字体</vt:lpstr>
      </vt:variant>
      <vt:variant>
        <vt:i4>18</vt:i4>
      </vt:variant>
      <vt:variant>
        <vt:lpstr>主题</vt:lpstr>
      </vt:variant>
      <vt:variant>
        <vt:i4>6</vt:i4>
      </vt:variant>
      <vt:variant>
        <vt:lpstr>幻灯片标题</vt:lpstr>
      </vt:variant>
      <vt:variant>
        <vt:i4>63</vt:i4>
      </vt:variant>
    </vt:vector>
  </HeadingPairs>
  <TitlesOfParts>
    <vt:vector size="87" baseType="lpstr">
      <vt:lpstr>Arial</vt:lpstr>
      <vt:lpstr>宋体</vt:lpstr>
      <vt:lpstr>Wingdings</vt:lpstr>
      <vt:lpstr>Times New Roman</vt:lpstr>
      <vt:lpstr>黑体</vt:lpstr>
      <vt:lpstr>Century Schoolbook</vt:lpstr>
      <vt:lpstr>Segoe Print</vt:lpstr>
      <vt:lpstr>华文楷体</vt:lpstr>
      <vt:lpstr>微软雅黑</vt:lpstr>
      <vt:lpstr>Wingdings 2</vt:lpstr>
      <vt:lpstr>Wingdings</vt:lpstr>
      <vt:lpstr>Calibri</vt:lpstr>
      <vt:lpstr>+mn-ea</vt:lpstr>
      <vt:lpstr>AMGDT</vt:lpstr>
      <vt:lpstr>Arial Unicode MS</vt:lpstr>
      <vt:lpstr>Arial Unicode MS</vt:lpstr>
      <vt:lpstr>楷体</vt:lpstr>
      <vt:lpstr>汉仪旗黑-85S</vt:lpstr>
      <vt:lpstr>1_凸显</vt:lpstr>
      <vt:lpstr>凸显</vt:lpstr>
      <vt:lpstr>3_凸显</vt:lpstr>
      <vt:lpstr>4_凸显</vt:lpstr>
      <vt:lpstr>5_凸显</vt:lpstr>
      <vt:lpstr>6_凸显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大侠谷各项责任书签订仪式 安全、经营、廉政</dc:title>
  <dc:creator>664242</dc:creator>
  <cp:lastModifiedBy>little fairy</cp:lastModifiedBy>
  <cp:revision>1125</cp:revision>
  <cp:lastPrinted>2015-05-09T11:48:37Z</cp:lastPrinted>
  <dcterms:created xsi:type="dcterms:W3CDTF">2010-01-07T05:37:05Z</dcterms:created>
  <dcterms:modified xsi:type="dcterms:W3CDTF">2024-02-21T08:29:06Z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398363B0E77E48BE82D05F1960DC1BEB_13</vt:lpwstr>
  </property>
</Properties>
</file>