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49"/>
  </p:notesMasterIdLst>
  <p:sldIdLst>
    <p:sldId id="256" r:id="rId4"/>
    <p:sldId id="33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39" r:id="rId48"/>
  </p:sldIdLst>
  <p:sldSz cx="10795000" cy="6661150"/>
  <p:notesSz cx="10795000" cy="6661150"/>
  <p:custDataLst>
    <p:tags r:id="rId5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B17"/>
    <a:srgbClr val="004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9"/>
    <p:restoredTop sz="94660"/>
  </p:normalViewPr>
  <p:slideViewPr>
    <p:cSldViewPr showGuides="1">
      <p:cViewPr varScale="1">
        <p:scale>
          <a:sx n="108" d="100"/>
          <a:sy n="108" d="100"/>
        </p:scale>
        <p:origin x="58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gs" Target="tags/tag25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notesMaster" Target="notesMasters/notes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78363" cy="333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115050" y="0"/>
            <a:ext cx="4676775" cy="333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341E56-704D-407E-BC35-58FA0B74A4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76638" y="833438"/>
            <a:ext cx="3641725" cy="224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79500" y="3205163"/>
            <a:ext cx="8636000" cy="26241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327775"/>
            <a:ext cx="4678363" cy="333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115050" y="6327775"/>
            <a:ext cx="4676775" cy="333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51F418-57F6-40B9-BF02-4428200574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k object 16"/>
          <p:cNvSpPr/>
          <p:nvPr userDrawn="1"/>
        </p:nvSpPr>
        <p:spPr>
          <a:xfrm>
            <a:off x="3030538" y="2936875"/>
            <a:ext cx="2314575" cy="2311400"/>
          </a:xfrm>
          <a:custGeom>
            <a:avLst/>
            <a:gdLst/>
            <a:ahLst/>
            <a:cxnLst/>
            <a:pathLst>
              <a:path w="2313940" h="2312035">
                <a:moveTo>
                  <a:pt x="1156715" y="0"/>
                </a:moveTo>
                <a:lnTo>
                  <a:pt x="1109038" y="964"/>
                </a:lnTo>
                <a:lnTo>
                  <a:pt x="1061850" y="3831"/>
                </a:lnTo>
                <a:lnTo>
                  <a:pt x="1015191" y="8565"/>
                </a:lnTo>
                <a:lnTo>
                  <a:pt x="969097" y="15129"/>
                </a:lnTo>
                <a:lnTo>
                  <a:pt x="923605" y="23484"/>
                </a:lnTo>
                <a:lnTo>
                  <a:pt x="878752" y="33594"/>
                </a:lnTo>
                <a:lnTo>
                  <a:pt x="834576" y="45421"/>
                </a:lnTo>
                <a:lnTo>
                  <a:pt x="791114" y="58930"/>
                </a:lnTo>
                <a:lnTo>
                  <a:pt x="748403" y="74081"/>
                </a:lnTo>
                <a:lnTo>
                  <a:pt x="706481" y="90838"/>
                </a:lnTo>
                <a:lnTo>
                  <a:pt x="665384" y="109165"/>
                </a:lnTo>
                <a:lnTo>
                  <a:pt x="625150" y="129022"/>
                </a:lnTo>
                <a:lnTo>
                  <a:pt x="585816" y="150375"/>
                </a:lnTo>
                <a:lnTo>
                  <a:pt x="547419" y="173185"/>
                </a:lnTo>
                <a:lnTo>
                  <a:pt x="509996" y="197415"/>
                </a:lnTo>
                <a:lnTo>
                  <a:pt x="473586" y="223028"/>
                </a:lnTo>
                <a:lnTo>
                  <a:pt x="438224" y="249987"/>
                </a:lnTo>
                <a:lnTo>
                  <a:pt x="403948" y="278254"/>
                </a:lnTo>
                <a:lnTo>
                  <a:pt x="370796" y="307793"/>
                </a:lnTo>
                <a:lnTo>
                  <a:pt x="338804" y="338566"/>
                </a:lnTo>
                <a:lnTo>
                  <a:pt x="308010" y="370536"/>
                </a:lnTo>
                <a:lnTo>
                  <a:pt x="278451" y="403666"/>
                </a:lnTo>
                <a:lnTo>
                  <a:pt x="250164" y="437918"/>
                </a:lnTo>
                <a:lnTo>
                  <a:pt x="223186" y="473256"/>
                </a:lnTo>
                <a:lnTo>
                  <a:pt x="197555" y="509643"/>
                </a:lnTo>
                <a:lnTo>
                  <a:pt x="173308" y="547040"/>
                </a:lnTo>
                <a:lnTo>
                  <a:pt x="150483" y="585412"/>
                </a:lnTo>
                <a:lnTo>
                  <a:pt x="129115" y="624720"/>
                </a:lnTo>
                <a:lnTo>
                  <a:pt x="109243" y="664928"/>
                </a:lnTo>
                <a:lnTo>
                  <a:pt x="90904" y="705998"/>
                </a:lnTo>
                <a:lnTo>
                  <a:pt x="74134" y="747894"/>
                </a:lnTo>
                <a:lnTo>
                  <a:pt x="58972" y="790578"/>
                </a:lnTo>
                <a:lnTo>
                  <a:pt x="45454" y="834012"/>
                </a:lnTo>
                <a:lnTo>
                  <a:pt x="33618" y="878160"/>
                </a:lnTo>
                <a:lnTo>
                  <a:pt x="23501" y="922985"/>
                </a:lnTo>
                <a:lnTo>
                  <a:pt x="15140" y="968449"/>
                </a:lnTo>
                <a:lnTo>
                  <a:pt x="8572" y="1014515"/>
                </a:lnTo>
                <a:lnTo>
                  <a:pt x="3834" y="1061146"/>
                </a:lnTo>
                <a:lnTo>
                  <a:pt x="964" y="1108304"/>
                </a:lnTo>
                <a:lnTo>
                  <a:pt x="0" y="1155954"/>
                </a:lnTo>
                <a:lnTo>
                  <a:pt x="964" y="1203603"/>
                </a:lnTo>
                <a:lnTo>
                  <a:pt x="3834" y="1250761"/>
                </a:lnTo>
                <a:lnTo>
                  <a:pt x="8572" y="1297392"/>
                </a:lnTo>
                <a:lnTo>
                  <a:pt x="15140" y="1343458"/>
                </a:lnTo>
                <a:lnTo>
                  <a:pt x="23501" y="1388922"/>
                </a:lnTo>
                <a:lnTo>
                  <a:pt x="33618" y="1433747"/>
                </a:lnTo>
                <a:lnTo>
                  <a:pt x="45454" y="1477895"/>
                </a:lnTo>
                <a:lnTo>
                  <a:pt x="58972" y="1521329"/>
                </a:lnTo>
                <a:lnTo>
                  <a:pt x="74134" y="1564013"/>
                </a:lnTo>
                <a:lnTo>
                  <a:pt x="90904" y="1605909"/>
                </a:lnTo>
                <a:lnTo>
                  <a:pt x="109243" y="1646979"/>
                </a:lnTo>
                <a:lnTo>
                  <a:pt x="129115" y="1687187"/>
                </a:lnTo>
                <a:lnTo>
                  <a:pt x="150483" y="1726495"/>
                </a:lnTo>
                <a:lnTo>
                  <a:pt x="173308" y="1764867"/>
                </a:lnTo>
                <a:lnTo>
                  <a:pt x="197555" y="1802264"/>
                </a:lnTo>
                <a:lnTo>
                  <a:pt x="223186" y="1838651"/>
                </a:lnTo>
                <a:lnTo>
                  <a:pt x="250164" y="1873989"/>
                </a:lnTo>
                <a:lnTo>
                  <a:pt x="278451" y="1908241"/>
                </a:lnTo>
                <a:lnTo>
                  <a:pt x="308010" y="1941371"/>
                </a:lnTo>
                <a:lnTo>
                  <a:pt x="338804" y="1973341"/>
                </a:lnTo>
                <a:lnTo>
                  <a:pt x="370796" y="2004114"/>
                </a:lnTo>
                <a:lnTo>
                  <a:pt x="403948" y="2033653"/>
                </a:lnTo>
                <a:lnTo>
                  <a:pt x="438224" y="2061920"/>
                </a:lnTo>
                <a:lnTo>
                  <a:pt x="473586" y="2088879"/>
                </a:lnTo>
                <a:lnTo>
                  <a:pt x="509996" y="2114492"/>
                </a:lnTo>
                <a:lnTo>
                  <a:pt x="547419" y="2138722"/>
                </a:lnTo>
                <a:lnTo>
                  <a:pt x="585816" y="2161532"/>
                </a:lnTo>
                <a:lnTo>
                  <a:pt x="625150" y="2182885"/>
                </a:lnTo>
                <a:lnTo>
                  <a:pt x="665384" y="2202742"/>
                </a:lnTo>
                <a:lnTo>
                  <a:pt x="706481" y="2221069"/>
                </a:lnTo>
                <a:lnTo>
                  <a:pt x="748403" y="2237826"/>
                </a:lnTo>
                <a:lnTo>
                  <a:pt x="791114" y="2252977"/>
                </a:lnTo>
                <a:lnTo>
                  <a:pt x="834576" y="2266486"/>
                </a:lnTo>
                <a:lnTo>
                  <a:pt x="878752" y="2278313"/>
                </a:lnTo>
                <a:lnTo>
                  <a:pt x="923605" y="2288423"/>
                </a:lnTo>
                <a:lnTo>
                  <a:pt x="969097" y="2296778"/>
                </a:lnTo>
                <a:lnTo>
                  <a:pt x="1015191" y="2303342"/>
                </a:lnTo>
                <a:lnTo>
                  <a:pt x="1061850" y="2308076"/>
                </a:lnTo>
                <a:lnTo>
                  <a:pt x="1109038" y="2310943"/>
                </a:lnTo>
                <a:lnTo>
                  <a:pt x="1156715" y="2311908"/>
                </a:lnTo>
                <a:lnTo>
                  <a:pt x="1204393" y="2310943"/>
                </a:lnTo>
                <a:lnTo>
                  <a:pt x="1251581" y="2308076"/>
                </a:lnTo>
                <a:lnTo>
                  <a:pt x="1298240" y="2303342"/>
                </a:lnTo>
                <a:lnTo>
                  <a:pt x="1344334" y="2296778"/>
                </a:lnTo>
                <a:lnTo>
                  <a:pt x="1389826" y="2288423"/>
                </a:lnTo>
                <a:lnTo>
                  <a:pt x="1434679" y="2278313"/>
                </a:lnTo>
                <a:lnTo>
                  <a:pt x="1478855" y="2266486"/>
                </a:lnTo>
                <a:lnTo>
                  <a:pt x="1522317" y="2252977"/>
                </a:lnTo>
                <a:lnTo>
                  <a:pt x="1565028" y="2237826"/>
                </a:lnTo>
                <a:lnTo>
                  <a:pt x="1606950" y="2221069"/>
                </a:lnTo>
                <a:lnTo>
                  <a:pt x="1648047" y="2202742"/>
                </a:lnTo>
                <a:lnTo>
                  <a:pt x="1688281" y="2182885"/>
                </a:lnTo>
                <a:lnTo>
                  <a:pt x="1727615" y="2161532"/>
                </a:lnTo>
                <a:lnTo>
                  <a:pt x="1766012" y="2138722"/>
                </a:lnTo>
                <a:lnTo>
                  <a:pt x="1803435" y="2114492"/>
                </a:lnTo>
                <a:lnTo>
                  <a:pt x="1839845" y="2088879"/>
                </a:lnTo>
                <a:lnTo>
                  <a:pt x="1875207" y="2061920"/>
                </a:lnTo>
                <a:lnTo>
                  <a:pt x="1909483" y="2033653"/>
                </a:lnTo>
                <a:lnTo>
                  <a:pt x="1942635" y="2004114"/>
                </a:lnTo>
                <a:lnTo>
                  <a:pt x="1974627" y="1973341"/>
                </a:lnTo>
                <a:lnTo>
                  <a:pt x="2005421" y="1941371"/>
                </a:lnTo>
                <a:lnTo>
                  <a:pt x="2034980" y="1908241"/>
                </a:lnTo>
                <a:lnTo>
                  <a:pt x="2063267" y="1873989"/>
                </a:lnTo>
                <a:lnTo>
                  <a:pt x="2090245" y="1838651"/>
                </a:lnTo>
                <a:lnTo>
                  <a:pt x="2115876" y="1802264"/>
                </a:lnTo>
                <a:lnTo>
                  <a:pt x="2140123" y="1764867"/>
                </a:lnTo>
                <a:lnTo>
                  <a:pt x="2162948" y="1726495"/>
                </a:lnTo>
                <a:lnTo>
                  <a:pt x="2184316" y="1687187"/>
                </a:lnTo>
                <a:lnTo>
                  <a:pt x="2204188" y="1646979"/>
                </a:lnTo>
                <a:lnTo>
                  <a:pt x="2222527" y="1605909"/>
                </a:lnTo>
                <a:lnTo>
                  <a:pt x="2239297" y="1564013"/>
                </a:lnTo>
                <a:lnTo>
                  <a:pt x="2254459" y="1521329"/>
                </a:lnTo>
                <a:lnTo>
                  <a:pt x="2267977" y="1477895"/>
                </a:lnTo>
                <a:lnTo>
                  <a:pt x="2279813" y="1433747"/>
                </a:lnTo>
                <a:lnTo>
                  <a:pt x="2289930" y="1388922"/>
                </a:lnTo>
                <a:lnTo>
                  <a:pt x="2298291" y="1343458"/>
                </a:lnTo>
                <a:lnTo>
                  <a:pt x="2304859" y="1297392"/>
                </a:lnTo>
                <a:lnTo>
                  <a:pt x="2309597" y="1250761"/>
                </a:lnTo>
                <a:lnTo>
                  <a:pt x="2312467" y="1203603"/>
                </a:lnTo>
                <a:lnTo>
                  <a:pt x="2313431" y="1155954"/>
                </a:lnTo>
                <a:lnTo>
                  <a:pt x="2312467" y="1108304"/>
                </a:lnTo>
                <a:lnTo>
                  <a:pt x="2309597" y="1061146"/>
                </a:lnTo>
                <a:lnTo>
                  <a:pt x="2304859" y="1014515"/>
                </a:lnTo>
                <a:lnTo>
                  <a:pt x="2298291" y="968449"/>
                </a:lnTo>
                <a:lnTo>
                  <a:pt x="2289930" y="922985"/>
                </a:lnTo>
                <a:lnTo>
                  <a:pt x="2279813" y="878160"/>
                </a:lnTo>
                <a:lnTo>
                  <a:pt x="2267977" y="834012"/>
                </a:lnTo>
                <a:lnTo>
                  <a:pt x="2254459" y="790578"/>
                </a:lnTo>
                <a:lnTo>
                  <a:pt x="2239297" y="747894"/>
                </a:lnTo>
                <a:lnTo>
                  <a:pt x="2222527" y="705998"/>
                </a:lnTo>
                <a:lnTo>
                  <a:pt x="2204188" y="664928"/>
                </a:lnTo>
                <a:lnTo>
                  <a:pt x="2184316" y="624720"/>
                </a:lnTo>
                <a:lnTo>
                  <a:pt x="2162948" y="585412"/>
                </a:lnTo>
                <a:lnTo>
                  <a:pt x="2140123" y="547040"/>
                </a:lnTo>
                <a:lnTo>
                  <a:pt x="2115876" y="509643"/>
                </a:lnTo>
                <a:lnTo>
                  <a:pt x="2090245" y="473256"/>
                </a:lnTo>
                <a:lnTo>
                  <a:pt x="2063267" y="437918"/>
                </a:lnTo>
                <a:lnTo>
                  <a:pt x="2034980" y="403666"/>
                </a:lnTo>
                <a:lnTo>
                  <a:pt x="2005421" y="370536"/>
                </a:lnTo>
                <a:lnTo>
                  <a:pt x="1974627" y="338566"/>
                </a:lnTo>
                <a:lnTo>
                  <a:pt x="1942635" y="307793"/>
                </a:lnTo>
                <a:lnTo>
                  <a:pt x="1909483" y="278254"/>
                </a:lnTo>
                <a:lnTo>
                  <a:pt x="1875207" y="249987"/>
                </a:lnTo>
                <a:lnTo>
                  <a:pt x="1839845" y="223028"/>
                </a:lnTo>
                <a:lnTo>
                  <a:pt x="1803435" y="197415"/>
                </a:lnTo>
                <a:lnTo>
                  <a:pt x="1766012" y="173185"/>
                </a:lnTo>
                <a:lnTo>
                  <a:pt x="1727615" y="150375"/>
                </a:lnTo>
                <a:lnTo>
                  <a:pt x="1688281" y="129022"/>
                </a:lnTo>
                <a:lnTo>
                  <a:pt x="1648047" y="109165"/>
                </a:lnTo>
                <a:lnTo>
                  <a:pt x="1606950" y="90838"/>
                </a:lnTo>
                <a:lnTo>
                  <a:pt x="1565028" y="74081"/>
                </a:lnTo>
                <a:lnTo>
                  <a:pt x="1522317" y="58930"/>
                </a:lnTo>
                <a:lnTo>
                  <a:pt x="1478855" y="45421"/>
                </a:lnTo>
                <a:lnTo>
                  <a:pt x="1434679" y="33594"/>
                </a:lnTo>
                <a:lnTo>
                  <a:pt x="1389826" y="23484"/>
                </a:lnTo>
                <a:lnTo>
                  <a:pt x="1344334" y="15129"/>
                </a:lnTo>
                <a:lnTo>
                  <a:pt x="1298240" y="8565"/>
                </a:lnTo>
                <a:lnTo>
                  <a:pt x="1251581" y="3831"/>
                </a:lnTo>
                <a:lnTo>
                  <a:pt x="1204393" y="964"/>
                </a:lnTo>
                <a:lnTo>
                  <a:pt x="1156715" y="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5" name="bk object 17"/>
          <p:cNvSpPr/>
          <p:nvPr userDrawn="1"/>
        </p:nvSpPr>
        <p:spPr>
          <a:xfrm>
            <a:off x="5954713" y="3906838"/>
            <a:ext cx="1317625" cy="1317625"/>
          </a:xfrm>
          <a:custGeom>
            <a:avLst/>
            <a:gdLst/>
            <a:ahLst/>
            <a:cxnLst/>
            <a:pathLst>
              <a:path w="1318259" h="1316989">
                <a:moveTo>
                  <a:pt x="659130" y="0"/>
                </a:moveTo>
                <a:lnTo>
                  <a:pt x="612063" y="1653"/>
                </a:lnTo>
                <a:lnTo>
                  <a:pt x="565888" y="6538"/>
                </a:lnTo>
                <a:lnTo>
                  <a:pt x="520717" y="14543"/>
                </a:lnTo>
                <a:lnTo>
                  <a:pt x="476662" y="25557"/>
                </a:lnTo>
                <a:lnTo>
                  <a:pt x="433834" y="39469"/>
                </a:lnTo>
                <a:lnTo>
                  <a:pt x="392345" y="56168"/>
                </a:lnTo>
                <a:lnTo>
                  <a:pt x="352306" y="75541"/>
                </a:lnTo>
                <a:lnTo>
                  <a:pt x="313829" y="97477"/>
                </a:lnTo>
                <a:lnTo>
                  <a:pt x="277026" y="121866"/>
                </a:lnTo>
                <a:lnTo>
                  <a:pt x="242007" y="148595"/>
                </a:lnTo>
                <a:lnTo>
                  <a:pt x="208886" y="177553"/>
                </a:lnTo>
                <a:lnTo>
                  <a:pt x="177773" y="208629"/>
                </a:lnTo>
                <a:lnTo>
                  <a:pt x="148780" y="241711"/>
                </a:lnTo>
                <a:lnTo>
                  <a:pt x="122018" y="276688"/>
                </a:lnTo>
                <a:lnTo>
                  <a:pt x="97600" y="313448"/>
                </a:lnTo>
                <a:lnTo>
                  <a:pt x="75636" y="351881"/>
                </a:lnTo>
                <a:lnTo>
                  <a:pt x="56239" y="391874"/>
                </a:lnTo>
                <a:lnTo>
                  <a:pt x="39520" y="433317"/>
                </a:lnTo>
                <a:lnTo>
                  <a:pt x="25590" y="476097"/>
                </a:lnTo>
                <a:lnTo>
                  <a:pt x="14562" y="520103"/>
                </a:lnTo>
                <a:lnTo>
                  <a:pt x="6546" y="565225"/>
                </a:lnTo>
                <a:lnTo>
                  <a:pt x="1655" y="611350"/>
                </a:lnTo>
                <a:lnTo>
                  <a:pt x="0" y="658368"/>
                </a:lnTo>
                <a:lnTo>
                  <a:pt x="1655" y="705385"/>
                </a:lnTo>
                <a:lnTo>
                  <a:pt x="6546" y="751510"/>
                </a:lnTo>
                <a:lnTo>
                  <a:pt x="14562" y="796632"/>
                </a:lnTo>
                <a:lnTo>
                  <a:pt x="25590" y="840638"/>
                </a:lnTo>
                <a:lnTo>
                  <a:pt x="39520" y="883418"/>
                </a:lnTo>
                <a:lnTo>
                  <a:pt x="56239" y="924861"/>
                </a:lnTo>
                <a:lnTo>
                  <a:pt x="75636" y="964854"/>
                </a:lnTo>
                <a:lnTo>
                  <a:pt x="97600" y="1003287"/>
                </a:lnTo>
                <a:lnTo>
                  <a:pt x="122018" y="1040047"/>
                </a:lnTo>
                <a:lnTo>
                  <a:pt x="148780" y="1075024"/>
                </a:lnTo>
                <a:lnTo>
                  <a:pt x="177773" y="1108106"/>
                </a:lnTo>
                <a:lnTo>
                  <a:pt x="208886" y="1139182"/>
                </a:lnTo>
                <a:lnTo>
                  <a:pt x="242007" y="1168140"/>
                </a:lnTo>
                <a:lnTo>
                  <a:pt x="277026" y="1194869"/>
                </a:lnTo>
                <a:lnTo>
                  <a:pt x="313829" y="1219258"/>
                </a:lnTo>
                <a:lnTo>
                  <a:pt x="352306" y="1241194"/>
                </a:lnTo>
                <a:lnTo>
                  <a:pt x="392345" y="1260567"/>
                </a:lnTo>
                <a:lnTo>
                  <a:pt x="433834" y="1277266"/>
                </a:lnTo>
                <a:lnTo>
                  <a:pt x="476662" y="1291178"/>
                </a:lnTo>
                <a:lnTo>
                  <a:pt x="520717" y="1302192"/>
                </a:lnTo>
                <a:lnTo>
                  <a:pt x="565888" y="1310197"/>
                </a:lnTo>
                <a:lnTo>
                  <a:pt x="612063" y="1315082"/>
                </a:lnTo>
                <a:lnTo>
                  <a:pt x="659130" y="1316736"/>
                </a:lnTo>
                <a:lnTo>
                  <a:pt x="706196" y="1315082"/>
                </a:lnTo>
                <a:lnTo>
                  <a:pt x="752371" y="1310197"/>
                </a:lnTo>
                <a:lnTo>
                  <a:pt x="797542" y="1302192"/>
                </a:lnTo>
                <a:lnTo>
                  <a:pt x="841597" y="1291178"/>
                </a:lnTo>
                <a:lnTo>
                  <a:pt x="884425" y="1277266"/>
                </a:lnTo>
                <a:lnTo>
                  <a:pt x="925914" y="1260567"/>
                </a:lnTo>
                <a:lnTo>
                  <a:pt x="965953" y="1241194"/>
                </a:lnTo>
                <a:lnTo>
                  <a:pt x="1004430" y="1219258"/>
                </a:lnTo>
                <a:lnTo>
                  <a:pt x="1041233" y="1194869"/>
                </a:lnTo>
                <a:lnTo>
                  <a:pt x="1076252" y="1168140"/>
                </a:lnTo>
                <a:lnTo>
                  <a:pt x="1109373" y="1139182"/>
                </a:lnTo>
                <a:lnTo>
                  <a:pt x="1140486" y="1108106"/>
                </a:lnTo>
                <a:lnTo>
                  <a:pt x="1169479" y="1075024"/>
                </a:lnTo>
                <a:lnTo>
                  <a:pt x="1196241" y="1040047"/>
                </a:lnTo>
                <a:lnTo>
                  <a:pt x="1220659" y="1003287"/>
                </a:lnTo>
                <a:lnTo>
                  <a:pt x="1242623" y="964854"/>
                </a:lnTo>
                <a:lnTo>
                  <a:pt x="1262020" y="924861"/>
                </a:lnTo>
                <a:lnTo>
                  <a:pt x="1278739" y="883418"/>
                </a:lnTo>
                <a:lnTo>
                  <a:pt x="1292669" y="840638"/>
                </a:lnTo>
                <a:lnTo>
                  <a:pt x="1303697" y="796632"/>
                </a:lnTo>
                <a:lnTo>
                  <a:pt x="1311713" y="751510"/>
                </a:lnTo>
                <a:lnTo>
                  <a:pt x="1316604" y="705385"/>
                </a:lnTo>
                <a:lnTo>
                  <a:pt x="1318260" y="658368"/>
                </a:lnTo>
                <a:lnTo>
                  <a:pt x="1316604" y="611350"/>
                </a:lnTo>
                <a:lnTo>
                  <a:pt x="1311713" y="565225"/>
                </a:lnTo>
                <a:lnTo>
                  <a:pt x="1303697" y="520103"/>
                </a:lnTo>
                <a:lnTo>
                  <a:pt x="1292669" y="476097"/>
                </a:lnTo>
                <a:lnTo>
                  <a:pt x="1278739" y="433317"/>
                </a:lnTo>
                <a:lnTo>
                  <a:pt x="1262020" y="391874"/>
                </a:lnTo>
                <a:lnTo>
                  <a:pt x="1242623" y="351881"/>
                </a:lnTo>
                <a:lnTo>
                  <a:pt x="1220659" y="313448"/>
                </a:lnTo>
                <a:lnTo>
                  <a:pt x="1196241" y="276688"/>
                </a:lnTo>
                <a:lnTo>
                  <a:pt x="1169479" y="241711"/>
                </a:lnTo>
                <a:lnTo>
                  <a:pt x="1140486" y="208629"/>
                </a:lnTo>
                <a:lnTo>
                  <a:pt x="1109373" y="177553"/>
                </a:lnTo>
                <a:lnTo>
                  <a:pt x="1076252" y="148595"/>
                </a:lnTo>
                <a:lnTo>
                  <a:pt x="1041233" y="121866"/>
                </a:lnTo>
                <a:lnTo>
                  <a:pt x="1004430" y="97477"/>
                </a:lnTo>
                <a:lnTo>
                  <a:pt x="965953" y="75541"/>
                </a:lnTo>
                <a:lnTo>
                  <a:pt x="925914" y="56168"/>
                </a:lnTo>
                <a:lnTo>
                  <a:pt x="884425" y="39469"/>
                </a:lnTo>
                <a:lnTo>
                  <a:pt x="841597" y="25557"/>
                </a:lnTo>
                <a:lnTo>
                  <a:pt x="797542" y="14543"/>
                </a:lnTo>
                <a:lnTo>
                  <a:pt x="752371" y="6538"/>
                </a:lnTo>
                <a:lnTo>
                  <a:pt x="706196" y="1653"/>
                </a:lnTo>
                <a:lnTo>
                  <a:pt x="659130" y="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" name="bk object 18"/>
          <p:cNvSpPr/>
          <p:nvPr userDrawn="1"/>
        </p:nvSpPr>
        <p:spPr>
          <a:xfrm>
            <a:off x="6623050" y="3624263"/>
            <a:ext cx="887413" cy="889000"/>
          </a:xfrm>
          <a:custGeom>
            <a:avLst/>
            <a:gdLst/>
            <a:ahLst/>
            <a:cxnLst/>
            <a:pathLst>
              <a:path w="887095" h="889000">
                <a:moveTo>
                  <a:pt x="443484" y="0"/>
                </a:moveTo>
                <a:lnTo>
                  <a:pt x="395152" y="2606"/>
                </a:lnTo>
                <a:lnTo>
                  <a:pt x="348330" y="10245"/>
                </a:lnTo>
                <a:lnTo>
                  <a:pt x="303288" y="22646"/>
                </a:lnTo>
                <a:lnTo>
                  <a:pt x="260296" y="39538"/>
                </a:lnTo>
                <a:lnTo>
                  <a:pt x="219625" y="60649"/>
                </a:lnTo>
                <a:lnTo>
                  <a:pt x="181544" y="85709"/>
                </a:lnTo>
                <a:lnTo>
                  <a:pt x="146325" y="114447"/>
                </a:lnTo>
                <a:lnTo>
                  <a:pt x="114237" y="146592"/>
                </a:lnTo>
                <a:lnTo>
                  <a:pt x="85551" y="181874"/>
                </a:lnTo>
                <a:lnTo>
                  <a:pt x="60536" y="220020"/>
                </a:lnTo>
                <a:lnTo>
                  <a:pt x="39464" y="260760"/>
                </a:lnTo>
                <a:lnTo>
                  <a:pt x="22603" y="303824"/>
                </a:lnTo>
                <a:lnTo>
                  <a:pt x="10226" y="348940"/>
                </a:lnTo>
                <a:lnTo>
                  <a:pt x="2601" y="395838"/>
                </a:lnTo>
                <a:lnTo>
                  <a:pt x="0" y="444245"/>
                </a:lnTo>
                <a:lnTo>
                  <a:pt x="2601" y="492653"/>
                </a:lnTo>
                <a:lnTo>
                  <a:pt x="10226" y="539551"/>
                </a:lnTo>
                <a:lnTo>
                  <a:pt x="22603" y="584667"/>
                </a:lnTo>
                <a:lnTo>
                  <a:pt x="39464" y="627731"/>
                </a:lnTo>
                <a:lnTo>
                  <a:pt x="60536" y="668471"/>
                </a:lnTo>
                <a:lnTo>
                  <a:pt x="85551" y="706617"/>
                </a:lnTo>
                <a:lnTo>
                  <a:pt x="114237" y="741899"/>
                </a:lnTo>
                <a:lnTo>
                  <a:pt x="146325" y="774044"/>
                </a:lnTo>
                <a:lnTo>
                  <a:pt x="181544" y="802782"/>
                </a:lnTo>
                <a:lnTo>
                  <a:pt x="219625" y="827842"/>
                </a:lnTo>
                <a:lnTo>
                  <a:pt x="260296" y="848953"/>
                </a:lnTo>
                <a:lnTo>
                  <a:pt x="303288" y="865845"/>
                </a:lnTo>
                <a:lnTo>
                  <a:pt x="348330" y="878246"/>
                </a:lnTo>
                <a:lnTo>
                  <a:pt x="395152" y="885885"/>
                </a:lnTo>
                <a:lnTo>
                  <a:pt x="443484" y="888491"/>
                </a:lnTo>
                <a:lnTo>
                  <a:pt x="491815" y="885885"/>
                </a:lnTo>
                <a:lnTo>
                  <a:pt x="538637" y="878246"/>
                </a:lnTo>
                <a:lnTo>
                  <a:pt x="583679" y="865845"/>
                </a:lnTo>
                <a:lnTo>
                  <a:pt x="626671" y="848953"/>
                </a:lnTo>
                <a:lnTo>
                  <a:pt x="667342" y="827842"/>
                </a:lnTo>
                <a:lnTo>
                  <a:pt x="705423" y="802782"/>
                </a:lnTo>
                <a:lnTo>
                  <a:pt x="740642" y="774044"/>
                </a:lnTo>
                <a:lnTo>
                  <a:pt x="772730" y="741899"/>
                </a:lnTo>
                <a:lnTo>
                  <a:pt x="801416" y="706617"/>
                </a:lnTo>
                <a:lnTo>
                  <a:pt x="826431" y="668471"/>
                </a:lnTo>
                <a:lnTo>
                  <a:pt x="847503" y="627731"/>
                </a:lnTo>
                <a:lnTo>
                  <a:pt x="864364" y="584667"/>
                </a:lnTo>
                <a:lnTo>
                  <a:pt x="876741" y="539551"/>
                </a:lnTo>
                <a:lnTo>
                  <a:pt x="884366" y="492653"/>
                </a:lnTo>
                <a:lnTo>
                  <a:pt x="886968" y="444245"/>
                </a:lnTo>
                <a:lnTo>
                  <a:pt x="884366" y="395838"/>
                </a:lnTo>
                <a:lnTo>
                  <a:pt x="876741" y="348940"/>
                </a:lnTo>
                <a:lnTo>
                  <a:pt x="864364" y="303824"/>
                </a:lnTo>
                <a:lnTo>
                  <a:pt x="847503" y="260760"/>
                </a:lnTo>
                <a:lnTo>
                  <a:pt x="826431" y="220020"/>
                </a:lnTo>
                <a:lnTo>
                  <a:pt x="801416" y="181874"/>
                </a:lnTo>
                <a:lnTo>
                  <a:pt x="772730" y="146592"/>
                </a:lnTo>
                <a:lnTo>
                  <a:pt x="740642" y="114447"/>
                </a:lnTo>
                <a:lnTo>
                  <a:pt x="705423" y="85709"/>
                </a:lnTo>
                <a:lnTo>
                  <a:pt x="667342" y="60649"/>
                </a:lnTo>
                <a:lnTo>
                  <a:pt x="626671" y="39538"/>
                </a:lnTo>
                <a:lnTo>
                  <a:pt x="583679" y="22646"/>
                </a:lnTo>
                <a:lnTo>
                  <a:pt x="538637" y="10245"/>
                </a:lnTo>
                <a:lnTo>
                  <a:pt x="491815" y="2606"/>
                </a:lnTo>
                <a:lnTo>
                  <a:pt x="443484" y="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7" name="bk object 19"/>
          <p:cNvSpPr/>
          <p:nvPr userDrawn="1"/>
        </p:nvSpPr>
        <p:spPr>
          <a:xfrm>
            <a:off x="3354388" y="1270000"/>
            <a:ext cx="4052887" cy="4051300"/>
          </a:xfrm>
          <a:custGeom>
            <a:avLst/>
            <a:gdLst/>
            <a:ahLst/>
            <a:cxnLst/>
            <a:pathLst>
              <a:path w="4052570" h="4051300">
                <a:moveTo>
                  <a:pt x="2265816" y="4038600"/>
                </a:moveTo>
                <a:lnTo>
                  <a:pt x="1786499" y="4038600"/>
                </a:lnTo>
                <a:lnTo>
                  <a:pt x="1833821" y="4051300"/>
                </a:lnTo>
                <a:lnTo>
                  <a:pt x="2218494" y="4051300"/>
                </a:lnTo>
                <a:lnTo>
                  <a:pt x="2265816" y="4038600"/>
                </a:lnTo>
                <a:close/>
              </a:path>
              <a:path w="4052570" h="4051300">
                <a:moveTo>
                  <a:pt x="2359455" y="4025900"/>
                </a:moveTo>
                <a:lnTo>
                  <a:pt x="1692860" y="4025900"/>
                </a:lnTo>
                <a:lnTo>
                  <a:pt x="1739508" y="4038600"/>
                </a:lnTo>
                <a:lnTo>
                  <a:pt x="2312807" y="4038600"/>
                </a:lnTo>
                <a:lnTo>
                  <a:pt x="2359455" y="4025900"/>
                </a:lnTo>
                <a:close/>
              </a:path>
              <a:path w="4052570" h="4051300">
                <a:moveTo>
                  <a:pt x="2587103" y="76200"/>
                </a:moveTo>
                <a:lnTo>
                  <a:pt x="1465212" y="76200"/>
                </a:lnTo>
                <a:lnTo>
                  <a:pt x="1420890" y="101600"/>
                </a:lnTo>
                <a:lnTo>
                  <a:pt x="1248048" y="152400"/>
                </a:lnTo>
                <a:lnTo>
                  <a:pt x="1206013" y="177800"/>
                </a:lnTo>
                <a:lnTo>
                  <a:pt x="1164474" y="190500"/>
                </a:lnTo>
                <a:lnTo>
                  <a:pt x="1082932" y="241300"/>
                </a:lnTo>
                <a:lnTo>
                  <a:pt x="1042956" y="254000"/>
                </a:lnTo>
                <a:lnTo>
                  <a:pt x="1003525" y="279400"/>
                </a:lnTo>
                <a:lnTo>
                  <a:pt x="926355" y="330200"/>
                </a:lnTo>
                <a:lnTo>
                  <a:pt x="888640" y="355600"/>
                </a:lnTo>
                <a:lnTo>
                  <a:pt x="851522" y="381000"/>
                </a:lnTo>
                <a:lnTo>
                  <a:pt x="815014" y="406400"/>
                </a:lnTo>
                <a:lnTo>
                  <a:pt x="779129" y="431800"/>
                </a:lnTo>
                <a:lnTo>
                  <a:pt x="743878" y="457200"/>
                </a:lnTo>
                <a:lnTo>
                  <a:pt x="709276" y="495300"/>
                </a:lnTo>
                <a:lnTo>
                  <a:pt x="675335" y="520700"/>
                </a:lnTo>
                <a:lnTo>
                  <a:pt x="642067" y="546100"/>
                </a:lnTo>
                <a:lnTo>
                  <a:pt x="609484" y="584200"/>
                </a:lnTo>
                <a:lnTo>
                  <a:pt x="577601" y="609600"/>
                </a:lnTo>
                <a:lnTo>
                  <a:pt x="546429" y="647700"/>
                </a:lnTo>
                <a:lnTo>
                  <a:pt x="515981" y="673100"/>
                </a:lnTo>
                <a:lnTo>
                  <a:pt x="486270" y="711200"/>
                </a:lnTo>
                <a:lnTo>
                  <a:pt x="457309" y="749300"/>
                </a:lnTo>
                <a:lnTo>
                  <a:pt x="429110" y="787400"/>
                </a:lnTo>
                <a:lnTo>
                  <a:pt x="401686" y="812800"/>
                </a:lnTo>
                <a:lnTo>
                  <a:pt x="375049" y="850900"/>
                </a:lnTo>
                <a:lnTo>
                  <a:pt x="349213" y="889000"/>
                </a:lnTo>
                <a:lnTo>
                  <a:pt x="324190" y="927100"/>
                </a:lnTo>
                <a:lnTo>
                  <a:pt x="299993" y="965200"/>
                </a:lnTo>
                <a:lnTo>
                  <a:pt x="276634" y="1003300"/>
                </a:lnTo>
                <a:lnTo>
                  <a:pt x="254126" y="1041400"/>
                </a:lnTo>
                <a:lnTo>
                  <a:pt x="232482" y="1092200"/>
                </a:lnTo>
                <a:lnTo>
                  <a:pt x="211715" y="1130300"/>
                </a:lnTo>
                <a:lnTo>
                  <a:pt x="191837" y="1168400"/>
                </a:lnTo>
                <a:lnTo>
                  <a:pt x="172860" y="1206500"/>
                </a:lnTo>
                <a:lnTo>
                  <a:pt x="154799" y="1257300"/>
                </a:lnTo>
                <a:lnTo>
                  <a:pt x="137665" y="1295400"/>
                </a:lnTo>
                <a:lnTo>
                  <a:pt x="121470" y="1333500"/>
                </a:lnTo>
                <a:lnTo>
                  <a:pt x="106229" y="1384300"/>
                </a:lnTo>
                <a:lnTo>
                  <a:pt x="91953" y="1422400"/>
                </a:lnTo>
                <a:lnTo>
                  <a:pt x="78655" y="1473200"/>
                </a:lnTo>
                <a:lnTo>
                  <a:pt x="66348" y="1511300"/>
                </a:lnTo>
                <a:lnTo>
                  <a:pt x="55045" y="1562100"/>
                </a:lnTo>
                <a:lnTo>
                  <a:pt x="44758" y="1600200"/>
                </a:lnTo>
                <a:lnTo>
                  <a:pt x="35499" y="1651000"/>
                </a:lnTo>
                <a:lnTo>
                  <a:pt x="27283" y="1701800"/>
                </a:lnTo>
                <a:lnTo>
                  <a:pt x="20121" y="1739900"/>
                </a:lnTo>
                <a:lnTo>
                  <a:pt x="14025" y="1790700"/>
                </a:lnTo>
                <a:lnTo>
                  <a:pt x="9010" y="1841500"/>
                </a:lnTo>
                <a:lnTo>
                  <a:pt x="5087" y="1892300"/>
                </a:lnTo>
                <a:lnTo>
                  <a:pt x="2269" y="1930400"/>
                </a:lnTo>
                <a:lnTo>
                  <a:pt x="569" y="1981200"/>
                </a:lnTo>
                <a:lnTo>
                  <a:pt x="0" y="2032000"/>
                </a:lnTo>
                <a:lnTo>
                  <a:pt x="569" y="2082800"/>
                </a:lnTo>
                <a:lnTo>
                  <a:pt x="2269" y="2133600"/>
                </a:lnTo>
                <a:lnTo>
                  <a:pt x="5087" y="2171700"/>
                </a:lnTo>
                <a:lnTo>
                  <a:pt x="9010" y="2222500"/>
                </a:lnTo>
                <a:lnTo>
                  <a:pt x="14025" y="2273300"/>
                </a:lnTo>
                <a:lnTo>
                  <a:pt x="20121" y="2311400"/>
                </a:lnTo>
                <a:lnTo>
                  <a:pt x="27283" y="2362200"/>
                </a:lnTo>
                <a:lnTo>
                  <a:pt x="35499" y="2413000"/>
                </a:lnTo>
                <a:lnTo>
                  <a:pt x="44758" y="2451100"/>
                </a:lnTo>
                <a:lnTo>
                  <a:pt x="55045" y="2501900"/>
                </a:lnTo>
                <a:lnTo>
                  <a:pt x="66348" y="2552700"/>
                </a:lnTo>
                <a:lnTo>
                  <a:pt x="78655" y="2590800"/>
                </a:lnTo>
                <a:lnTo>
                  <a:pt x="91953" y="2641600"/>
                </a:lnTo>
                <a:lnTo>
                  <a:pt x="106229" y="2679700"/>
                </a:lnTo>
                <a:lnTo>
                  <a:pt x="121470" y="2717800"/>
                </a:lnTo>
                <a:lnTo>
                  <a:pt x="137665" y="2768600"/>
                </a:lnTo>
                <a:lnTo>
                  <a:pt x="154799" y="2806700"/>
                </a:lnTo>
                <a:lnTo>
                  <a:pt x="172860" y="2857500"/>
                </a:lnTo>
                <a:lnTo>
                  <a:pt x="191837" y="2895600"/>
                </a:lnTo>
                <a:lnTo>
                  <a:pt x="211715" y="2933700"/>
                </a:lnTo>
                <a:lnTo>
                  <a:pt x="232482" y="2971800"/>
                </a:lnTo>
                <a:lnTo>
                  <a:pt x="254126" y="3009900"/>
                </a:lnTo>
                <a:lnTo>
                  <a:pt x="276634" y="3048000"/>
                </a:lnTo>
                <a:lnTo>
                  <a:pt x="299993" y="3098800"/>
                </a:lnTo>
                <a:lnTo>
                  <a:pt x="324190" y="3136900"/>
                </a:lnTo>
                <a:lnTo>
                  <a:pt x="349213" y="3175000"/>
                </a:lnTo>
                <a:lnTo>
                  <a:pt x="375049" y="3200400"/>
                </a:lnTo>
                <a:lnTo>
                  <a:pt x="401686" y="3238500"/>
                </a:lnTo>
                <a:lnTo>
                  <a:pt x="429110" y="3276600"/>
                </a:lnTo>
                <a:lnTo>
                  <a:pt x="457309" y="3314700"/>
                </a:lnTo>
                <a:lnTo>
                  <a:pt x="486270" y="3352800"/>
                </a:lnTo>
                <a:lnTo>
                  <a:pt x="515981" y="3378200"/>
                </a:lnTo>
                <a:lnTo>
                  <a:pt x="546429" y="3416300"/>
                </a:lnTo>
                <a:lnTo>
                  <a:pt x="577601" y="3441700"/>
                </a:lnTo>
                <a:lnTo>
                  <a:pt x="609484" y="3479800"/>
                </a:lnTo>
                <a:lnTo>
                  <a:pt x="642067" y="3505200"/>
                </a:lnTo>
                <a:lnTo>
                  <a:pt x="675335" y="3543300"/>
                </a:lnTo>
                <a:lnTo>
                  <a:pt x="709276" y="3568700"/>
                </a:lnTo>
                <a:lnTo>
                  <a:pt x="743878" y="3594100"/>
                </a:lnTo>
                <a:lnTo>
                  <a:pt x="779129" y="3632200"/>
                </a:lnTo>
                <a:lnTo>
                  <a:pt x="815014" y="3657600"/>
                </a:lnTo>
                <a:lnTo>
                  <a:pt x="851522" y="3683000"/>
                </a:lnTo>
                <a:lnTo>
                  <a:pt x="888640" y="3708400"/>
                </a:lnTo>
                <a:lnTo>
                  <a:pt x="926355" y="3733800"/>
                </a:lnTo>
                <a:lnTo>
                  <a:pt x="1003525" y="3784600"/>
                </a:lnTo>
                <a:lnTo>
                  <a:pt x="1042956" y="3797300"/>
                </a:lnTo>
                <a:lnTo>
                  <a:pt x="1123442" y="3848100"/>
                </a:lnTo>
                <a:lnTo>
                  <a:pt x="1164474" y="3860800"/>
                </a:lnTo>
                <a:lnTo>
                  <a:pt x="1206013" y="3886200"/>
                </a:lnTo>
                <a:lnTo>
                  <a:pt x="1248048" y="3898900"/>
                </a:lnTo>
                <a:lnTo>
                  <a:pt x="1290566" y="3924300"/>
                </a:lnTo>
                <a:lnTo>
                  <a:pt x="1333554" y="3937000"/>
                </a:lnTo>
                <a:lnTo>
                  <a:pt x="1646568" y="4025900"/>
                </a:lnTo>
                <a:lnTo>
                  <a:pt x="2405747" y="4025900"/>
                </a:lnTo>
                <a:lnTo>
                  <a:pt x="2718761" y="3937000"/>
                </a:lnTo>
                <a:lnTo>
                  <a:pt x="2761749" y="3924300"/>
                </a:lnTo>
                <a:lnTo>
                  <a:pt x="2804267" y="3898900"/>
                </a:lnTo>
                <a:lnTo>
                  <a:pt x="2846302" y="3886200"/>
                </a:lnTo>
                <a:lnTo>
                  <a:pt x="2887841" y="3860800"/>
                </a:lnTo>
                <a:lnTo>
                  <a:pt x="2928873" y="3848100"/>
                </a:lnTo>
                <a:lnTo>
                  <a:pt x="3009359" y="3797300"/>
                </a:lnTo>
                <a:lnTo>
                  <a:pt x="3048790" y="3784600"/>
                </a:lnTo>
                <a:lnTo>
                  <a:pt x="3125960" y="3733800"/>
                </a:lnTo>
                <a:lnTo>
                  <a:pt x="3163675" y="3708400"/>
                </a:lnTo>
                <a:lnTo>
                  <a:pt x="3200793" y="3683000"/>
                </a:lnTo>
                <a:lnTo>
                  <a:pt x="3237301" y="3657600"/>
                </a:lnTo>
                <a:lnTo>
                  <a:pt x="3273186" y="3632200"/>
                </a:lnTo>
                <a:lnTo>
                  <a:pt x="3308437" y="3594100"/>
                </a:lnTo>
                <a:lnTo>
                  <a:pt x="3343039" y="3568700"/>
                </a:lnTo>
                <a:lnTo>
                  <a:pt x="3376980" y="3543300"/>
                </a:lnTo>
                <a:lnTo>
                  <a:pt x="3410248" y="3505200"/>
                </a:lnTo>
                <a:lnTo>
                  <a:pt x="3442831" y="3479800"/>
                </a:lnTo>
                <a:lnTo>
                  <a:pt x="3474714" y="3441700"/>
                </a:lnTo>
                <a:lnTo>
                  <a:pt x="3505886" y="3416300"/>
                </a:lnTo>
                <a:lnTo>
                  <a:pt x="3536334" y="3378200"/>
                </a:lnTo>
                <a:lnTo>
                  <a:pt x="3566045" y="3352800"/>
                </a:lnTo>
                <a:lnTo>
                  <a:pt x="3595006" y="3314700"/>
                </a:lnTo>
                <a:lnTo>
                  <a:pt x="3623205" y="3276600"/>
                </a:lnTo>
                <a:lnTo>
                  <a:pt x="3650629" y="3238500"/>
                </a:lnTo>
                <a:lnTo>
                  <a:pt x="3677266" y="3200400"/>
                </a:lnTo>
                <a:lnTo>
                  <a:pt x="3703102" y="3175000"/>
                </a:lnTo>
                <a:lnTo>
                  <a:pt x="3728125" y="3136900"/>
                </a:lnTo>
                <a:lnTo>
                  <a:pt x="3752322" y="3098800"/>
                </a:lnTo>
                <a:lnTo>
                  <a:pt x="3775681" y="3048000"/>
                </a:lnTo>
                <a:lnTo>
                  <a:pt x="3798189" y="3009900"/>
                </a:lnTo>
                <a:lnTo>
                  <a:pt x="3819833" y="2971800"/>
                </a:lnTo>
                <a:lnTo>
                  <a:pt x="3840600" y="2933700"/>
                </a:lnTo>
                <a:lnTo>
                  <a:pt x="3860478" y="2895600"/>
                </a:lnTo>
                <a:lnTo>
                  <a:pt x="3879455" y="2857500"/>
                </a:lnTo>
                <a:lnTo>
                  <a:pt x="3897516" y="2806700"/>
                </a:lnTo>
                <a:lnTo>
                  <a:pt x="3914650" y="2768600"/>
                </a:lnTo>
                <a:lnTo>
                  <a:pt x="3930845" y="2717800"/>
                </a:lnTo>
                <a:lnTo>
                  <a:pt x="3946086" y="2679700"/>
                </a:lnTo>
                <a:lnTo>
                  <a:pt x="3960362" y="2641600"/>
                </a:lnTo>
                <a:lnTo>
                  <a:pt x="3973660" y="2590800"/>
                </a:lnTo>
                <a:lnTo>
                  <a:pt x="3985967" y="2552700"/>
                </a:lnTo>
                <a:lnTo>
                  <a:pt x="3997270" y="2501900"/>
                </a:lnTo>
                <a:lnTo>
                  <a:pt x="4007557" y="2451100"/>
                </a:lnTo>
                <a:lnTo>
                  <a:pt x="4016816" y="2413000"/>
                </a:lnTo>
                <a:lnTo>
                  <a:pt x="4025032" y="2362200"/>
                </a:lnTo>
                <a:lnTo>
                  <a:pt x="4032194" y="2311400"/>
                </a:lnTo>
                <a:lnTo>
                  <a:pt x="4038290" y="2273300"/>
                </a:lnTo>
                <a:lnTo>
                  <a:pt x="4043305" y="2222500"/>
                </a:lnTo>
                <a:lnTo>
                  <a:pt x="4047228" y="2171700"/>
                </a:lnTo>
                <a:lnTo>
                  <a:pt x="4050046" y="2133600"/>
                </a:lnTo>
                <a:lnTo>
                  <a:pt x="4051746" y="2082800"/>
                </a:lnTo>
                <a:lnTo>
                  <a:pt x="4052316" y="2032000"/>
                </a:lnTo>
                <a:lnTo>
                  <a:pt x="4051746" y="1981200"/>
                </a:lnTo>
                <a:lnTo>
                  <a:pt x="4050046" y="1930400"/>
                </a:lnTo>
                <a:lnTo>
                  <a:pt x="4047228" y="1892300"/>
                </a:lnTo>
                <a:lnTo>
                  <a:pt x="4043305" y="1841500"/>
                </a:lnTo>
                <a:lnTo>
                  <a:pt x="4038290" y="1790700"/>
                </a:lnTo>
                <a:lnTo>
                  <a:pt x="4032194" y="1739900"/>
                </a:lnTo>
                <a:lnTo>
                  <a:pt x="4025032" y="1701800"/>
                </a:lnTo>
                <a:lnTo>
                  <a:pt x="4016816" y="1651000"/>
                </a:lnTo>
                <a:lnTo>
                  <a:pt x="4007557" y="1600200"/>
                </a:lnTo>
                <a:lnTo>
                  <a:pt x="3997270" y="1562100"/>
                </a:lnTo>
                <a:lnTo>
                  <a:pt x="3985967" y="1511300"/>
                </a:lnTo>
                <a:lnTo>
                  <a:pt x="3973660" y="1473200"/>
                </a:lnTo>
                <a:lnTo>
                  <a:pt x="3960362" y="1422400"/>
                </a:lnTo>
                <a:lnTo>
                  <a:pt x="3946086" y="1384300"/>
                </a:lnTo>
                <a:lnTo>
                  <a:pt x="3930845" y="1333500"/>
                </a:lnTo>
                <a:lnTo>
                  <a:pt x="3914650" y="1295400"/>
                </a:lnTo>
                <a:lnTo>
                  <a:pt x="3897516" y="1257300"/>
                </a:lnTo>
                <a:lnTo>
                  <a:pt x="3879455" y="1206500"/>
                </a:lnTo>
                <a:lnTo>
                  <a:pt x="3860478" y="1168400"/>
                </a:lnTo>
                <a:lnTo>
                  <a:pt x="3840600" y="1130300"/>
                </a:lnTo>
                <a:lnTo>
                  <a:pt x="3819833" y="1092200"/>
                </a:lnTo>
                <a:lnTo>
                  <a:pt x="3798189" y="1041400"/>
                </a:lnTo>
                <a:lnTo>
                  <a:pt x="3775681" y="1003300"/>
                </a:lnTo>
                <a:lnTo>
                  <a:pt x="3752322" y="965200"/>
                </a:lnTo>
                <a:lnTo>
                  <a:pt x="3728125" y="927100"/>
                </a:lnTo>
                <a:lnTo>
                  <a:pt x="3703102" y="889000"/>
                </a:lnTo>
                <a:lnTo>
                  <a:pt x="3677266" y="850900"/>
                </a:lnTo>
                <a:lnTo>
                  <a:pt x="3650629" y="812800"/>
                </a:lnTo>
                <a:lnTo>
                  <a:pt x="3623205" y="787400"/>
                </a:lnTo>
                <a:lnTo>
                  <a:pt x="3595006" y="749300"/>
                </a:lnTo>
                <a:lnTo>
                  <a:pt x="3566045" y="711200"/>
                </a:lnTo>
                <a:lnTo>
                  <a:pt x="3536334" y="673100"/>
                </a:lnTo>
                <a:lnTo>
                  <a:pt x="3505886" y="647700"/>
                </a:lnTo>
                <a:lnTo>
                  <a:pt x="3474714" y="609600"/>
                </a:lnTo>
                <a:lnTo>
                  <a:pt x="3442831" y="584200"/>
                </a:lnTo>
                <a:lnTo>
                  <a:pt x="3410248" y="546100"/>
                </a:lnTo>
                <a:lnTo>
                  <a:pt x="3376980" y="520700"/>
                </a:lnTo>
                <a:lnTo>
                  <a:pt x="3343039" y="495300"/>
                </a:lnTo>
                <a:lnTo>
                  <a:pt x="3308437" y="457200"/>
                </a:lnTo>
                <a:lnTo>
                  <a:pt x="3273186" y="431800"/>
                </a:lnTo>
                <a:lnTo>
                  <a:pt x="3237301" y="406400"/>
                </a:lnTo>
                <a:lnTo>
                  <a:pt x="3200793" y="381000"/>
                </a:lnTo>
                <a:lnTo>
                  <a:pt x="3163675" y="355600"/>
                </a:lnTo>
                <a:lnTo>
                  <a:pt x="3125960" y="330200"/>
                </a:lnTo>
                <a:lnTo>
                  <a:pt x="3048790" y="279400"/>
                </a:lnTo>
                <a:lnTo>
                  <a:pt x="3009359" y="254000"/>
                </a:lnTo>
                <a:lnTo>
                  <a:pt x="2969383" y="241300"/>
                </a:lnTo>
                <a:lnTo>
                  <a:pt x="2887841" y="190500"/>
                </a:lnTo>
                <a:lnTo>
                  <a:pt x="2846302" y="177800"/>
                </a:lnTo>
                <a:lnTo>
                  <a:pt x="2804267" y="152400"/>
                </a:lnTo>
                <a:lnTo>
                  <a:pt x="2631425" y="101600"/>
                </a:lnTo>
                <a:lnTo>
                  <a:pt x="2587103" y="76200"/>
                </a:lnTo>
                <a:close/>
              </a:path>
              <a:path w="4052570" h="4051300">
                <a:moveTo>
                  <a:pt x="2359455" y="25400"/>
                </a:moveTo>
                <a:lnTo>
                  <a:pt x="1692860" y="25400"/>
                </a:lnTo>
                <a:lnTo>
                  <a:pt x="1509954" y="76200"/>
                </a:lnTo>
                <a:lnTo>
                  <a:pt x="2542361" y="76200"/>
                </a:lnTo>
                <a:lnTo>
                  <a:pt x="2359455" y="25400"/>
                </a:lnTo>
                <a:close/>
              </a:path>
              <a:path w="4052570" h="4051300">
                <a:moveTo>
                  <a:pt x="2265816" y="12700"/>
                </a:moveTo>
                <a:lnTo>
                  <a:pt x="1786499" y="12700"/>
                </a:lnTo>
                <a:lnTo>
                  <a:pt x="1739508" y="25400"/>
                </a:lnTo>
                <a:lnTo>
                  <a:pt x="2312807" y="25400"/>
                </a:lnTo>
                <a:lnTo>
                  <a:pt x="2265816" y="12700"/>
                </a:lnTo>
                <a:close/>
              </a:path>
              <a:path w="4052570" h="4051300">
                <a:moveTo>
                  <a:pt x="2122911" y="0"/>
                </a:moveTo>
                <a:lnTo>
                  <a:pt x="1929404" y="0"/>
                </a:lnTo>
                <a:lnTo>
                  <a:pt x="1881460" y="12700"/>
                </a:lnTo>
                <a:lnTo>
                  <a:pt x="2170855" y="12700"/>
                </a:lnTo>
                <a:lnTo>
                  <a:pt x="2122911" y="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5588" y="2669794"/>
            <a:ext cx="3170173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730244"/>
            <a:ext cx="7560945" cy="1665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21" name="Holder 4"/>
          <p:cNvSpPr>
            <a:spLocks noGrp="1"/>
          </p:cNvSpPr>
          <p:nvPr>
            <p:ph type="ftr" sz="quarter" idx="3"/>
          </p:nvPr>
        </p:nvSpPr>
        <p:spPr>
          <a:xfrm>
            <a:off x="3671888" y="6194425"/>
            <a:ext cx="3457575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Holder 5"/>
          <p:cNvSpPr>
            <a:spLocks noGrp="1"/>
          </p:cNvSpPr>
          <p:nvPr>
            <p:ph type="dt" sz="half" idx="2"/>
          </p:nvPr>
        </p:nvSpPr>
        <p:spPr>
          <a:xfrm>
            <a:off x="539750" y="6194425"/>
            <a:ext cx="2484438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Holder 6"/>
          <p:cNvSpPr>
            <a:spLocks noGrp="1"/>
          </p:cNvSpPr>
          <p:nvPr>
            <p:ph type="sldNum" sz="quarter" idx="14"/>
          </p:nvPr>
        </p:nvSpPr>
        <p:spPr>
          <a:xfrm>
            <a:off x="10337800" y="6043613"/>
            <a:ext cx="27622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ts val="1700"/>
              </a:lnSpc>
              <a:buNone/>
            </a:pPr>
            <a:fld id="{9A0DB2DC-4C9A-4742-B13C-FB6460FD3503}" type="slidenum">
              <a:rPr lang="zh-CN" altLang="en-US">
                <a:latin typeface="Arial Unicode MS" pitchFamily="34" charset="-122"/>
                <a:ea typeface="Arial Unicode MS" pitchFamily="34" charset="-122"/>
              </a:rPr>
            </a:fld>
            <a:endParaRPr lang="zh-CN" altLang="en-US"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4" y="129996"/>
            <a:ext cx="1060252" cy="535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06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6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06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4E96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lnSpc>
                <a:spcPts val="1700"/>
              </a:lnSpc>
              <a:buNone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4E96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32064"/>
            <a:ext cx="4698587" cy="4396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32064"/>
            <a:ext cx="4698587" cy="4396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lnSpc>
                <a:spcPts val="1700"/>
              </a:lnSpc>
              <a:buNone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4E96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lnSpc>
                <a:spcPts val="1700"/>
              </a:lnSpc>
              <a:buNone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k object 16"/>
          <p:cNvSpPr/>
          <p:nvPr/>
        </p:nvSpPr>
        <p:spPr>
          <a:xfrm>
            <a:off x="8686800" y="247650"/>
            <a:ext cx="1944688" cy="1944688"/>
          </a:xfrm>
          <a:custGeom>
            <a:avLst/>
            <a:gdLst/>
            <a:ahLst/>
            <a:cxnLst/>
            <a:pathLst>
              <a:path w="1945004" h="1945005">
                <a:moveTo>
                  <a:pt x="972311" y="0"/>
                </a:moveTo>
                <a:lnTo>
                  <a:pt x="923786" y="1190"/>
                </a:lnTo>
                <a:lnTo>
                  <a:pt x="875877" y="4723"/>
                </a:lnTo>
                <a:lnTo>
                  <a:pt x="828639" y="10543"/>
                </a:lnTo>
                <a:lnTo>
                  <a:pt x="782127" y="18594"/>
                </a:lnTo>
                <a:lnTo>
                  <a:pt x="736399" y="28822"/>
                </a:lnTo>
                <a:lnTo>
                  <a:pt x="691508" y="41169"/>
                </a:lnTo>
                <a:lnTo>
                  <a:pt x="647512" y="55581"/>
                </a:lnTo>
                <a:lnTo>
                  <a:pt x="604466" y="72001"/>
                </a:lnTo>
                <a:lnTo>
                  <a:pt x="562425" y="90375"/>
                </a:lnTo>
                <a:lnTo>
                  <a:pt x="521446" y="110645"/>
                </a:lnTo>
                <a:lnTo>
                  <a:pt x="481584" y="132757"/>
                </a:lnTo>
                <a:lnTo>
                  <a:pt x="442894" y="156654"/>
                </a:lnTo>
                <a:lnTo>
                  <a:pt x="405433" y="182282"/>
                </a:lnTo>
                <a:lnTo>
                  <a:pt x="369256" y="209584"/>
                </a:lnTo>
                <a:lnTo>
                  <a:pt x="334418" y="238504"/>
                </a:lnTo>
                <a:lnTo>
                  <a:pt x="300977" y="268987"/>
                </a:lnTo>
                <a:lnTo>
                  <a:pt x="268987" y="300977"/>
                </a:lnTo>
                <a:lnTo>
                  <a:pt x="238504" y="334418"/>
                </a:lnTo>
                <a:lnTo>
                  <a:pt x="209584" y="369256"/>
                </a:lnTo>
                <a:lnTo>
                  <a:pt x="182282" y="405433"/>
                </a:lnTo>
                <a:lnTo>
                  <a:pt x="156654" y="442894"/>
                </a:lnTo>
                <a:lnTo>
                  <a:pt x="132757" y="481584"/>
                </a:lnTo>
                <a:lnTo>
                  <a:pt x="110645" y="521446"/>
                </a:lnTo>
                <a:lnTo>
                  <a:pt x="90375" y="562425"/>
                </a:lnTo>
                <a:lnTo>
                  <a:pt x="72001" y="604466"/>
                </a:lnTo>
                <a:lnTo>
                  <a:pt x="55581" y="647512"/>
                </a:lnTo>
                <a:lnTo>
                  <a:pt x="41169" y="691508"/>
                </a:lnTo>
                <a:lnTo>
                  <a:pt x="28822" y="736399"/>
                </a:lnTo>
                <a:lnTo>
                  <a:pt x="18594" y="782127"/>
                </a:lnTo>
                <a:lnTo>
                  <a:pt x="10543" y="828639"/>
                </a:lnTo>
                <a:lnTo>
                  <a:pt x="4723" y="875877"/>
                </a:lnTo>
                <a:lnTo>
                  <a:pt x="1190" y="923786"/>
                </a:lnTo>
                <a:lnTo>
                  <a:pt x="0" y="972312"/>
                </a:lnTo>
                <a:lnTo>
                  <a:pt x="1190" y="1020837"/>
                </a:lnTo>
                <a:lnTo>
                  <a:pt x="4723" y="1068746"/>
                </a:lnTo>
                <a:lnTo>
                  <a:pt x="10543" y="1115984"/>
                </a:lnTo>
                <a:lnTo>
                  <a:pt x="18594" y="1162496"/>
                </a:lnTo>
                <a:lnTo>
                  <a:pt x="28822" y="1208224"/>
                </a:lnTo>
                <a:lnTo>
                  <a:pt x="41169" y="1253115"/>
                </a:lnTo>
                <a:lnTo>
                  <a:pt x="55581" y="1297111"/>
                </a:lnTo>
                <a:lnTo>
                  <a:pt x="72001" y="1340157"/>
                </a:lnTo>
                <a:lnTo>
                  <a:pt x="90375" y="1382198"/>
                </a:lnTo>
                <a:lnTo>
                  <a:pt x="110645" y="1423177"/>
                </a:lnTo>
                <a:lnTo>
                  <a:pt x="132757" y="1463039"/>
                </a:lnTo>
                <a:lnTo>
                  <a:pt x="156654" y="1501729"/>
                </a:lnTo>
                <a:lnTo>
                  <a:pt x="182282" y="1539190"/>
                </a:lnTo>
                <a:lnTo>
                  <a:pt x="209584" y="1575367"/>
                </a:lnTo>
                <a:lnTo>
                  <a:pt x="238504" y="1610205"/>
                </a:lnTo>
                <a:lnTo>
                  <a:pt x="268987" y="1643646"/>
                </a:lnTo>
                <a:lnTo>
                  <a:pt x="300977" y="1675636"/>
                </a:lnTo>
                <a:lnTo>
                  <a:pt x="334418" y="1706119"/>
                </a:lnTo>
                <a:lnTo>
                  <a:pt x="369256" y="1735039"/>
                </a:lnTo>
                <a:lnTo>
                  <a:pt x="405433" y="1762341"/>
                </a:lnTo>
                <a:lnTo>
                  <a:pt x="442894" y="1787969"/>
                </a:lnTo>
                <a:lnTo>
                  <a:pt x="481583" y="1811866"/>
                </a:lnTo>
                <a:lnTo>
                  <a:pt x="521446" y="1833978"/>
                </a:lnTo>
                <a:lnTo>
                  <a:pt x="562425" y="1854248"/>
                </a:lnTo>
                <a:lnTo>
                  <a:pt x="604466" y="1872622"/>
                </a:lnTo>
                <a:lnTo>
                  <a:pt x="647512" y="1889042"/>
                </a:lnTo>
                <a:lnTo>
                  <a:pt x="691508" y="1903454"/>
                </a:lnTo>
                <a:lnTo>
                  <a:pt x="736399" y="1915801"/>
                </a:lnTo>
                <a:lnTo>
                  <a:pt x="782127" y="1926029"/>
                </a:lnTo>
                <a:lnTo>
                  <a:pt x="828639" y="1934080"/>
                </a:lnTo>
                <a:lnTo>
                  <a:pt x="875877" y="1939900"/>
                </a:lnTo>
                <a:lnTo>
                  <a:pt x="923786" y="1943433"/>
                </a:lnTo>
                <a:lnTo>
                  <a:pt x="972311" y="1944624"/>
                </a:lnTo>
                <a:lnTo>
                  <a:pt x="1020837" y="1943433"/>
                </a:lnTo>
                <a:lnTo>
                  <a:pt x="1068746" y="1939900"/>
                </a:lnTo>
                <a:lnTo>
                  <a:pt x="1115984" y="1934080"/>
                </a:lnTo>
                <a:lnTo>
                  <a:pt x="1162496" y="1926029"/>
                </a:lnTo>
                <a:lnTo>
                  <a:pt x="1208224" y="1915801"/>
                </a:lnTo>
                <a:lnTo>
                  <a:pt x="1253115" y="1903454"/>
                </a:lnTo>
                <a:lnTo>
                  <a:pt x="1297111" y="1889042"/>
                </a:lnTo>
                <a:lnTo>
                  <a:pt x="1340157" y="1872622"/>
                </a:lnTo>
                <a:lnTo>
                  <a:pt x="1382198" y="1854248"/>
                </a:lnTo>
                <a:lnTo>
                  <a:pt x="1423177" y="1833978"/>
                </a:lnTo>
                <a:lnTo>
                  <a:pt x="1463039" y="1811866"/>
                </a:lnTo>
                <a:lnTo>
                  <a:pt x="1501729" y="1787969"/>
                </a:lnTo>
                <a:lnTo>
                  <a:pt x="1539190" y="1762341"/>
                </a:lnTo>
                <a:lnTo>
                  <a:pt x="1575367" y="1735039"/>
                </a:lnTo>
                <a:lnTo>
                  <a:pt x="1610205" y="1706119"/>
                </a:lnTo>
                <a:lnTo>
                  <a:pt x="1643646" y="1675636"/>
                </a:lnTo>
                <a:lnTo>
                  <a:pt x="1675636" y="1643646"/>
                </a:lnTo>
                <a:lnTo>
                  <a:pt x="1706119" y="1610205"/>
                </a:lnTo>
                <a:lnTo>
                  <a:pt x="1735039" y="1575367"/>
                </a:lnTo>
                <a:lnTo>
                  <a:pt x="1762341" y="1539190"/>
                </a:lnTo>
                <a:lnTo>
                  <a:pt x="1787969" y="1501729"/>
                </a:lnTo>
                <a:lnTo>
                  <a:pt x="1811866" y="1463039"/>
                </a:lnTo>
                <a:lnTo>
                  <a:pt x="1833978" y="1423177"/>
                </a:lnTo>
                <a:lnTo>
                  <a:pt x="1854248" y="1382198"/>
                </a:lnTo>
                <a:lnTo>
                  <a:pt x="1872622" y="1340157"/>
                </a:lnTo>
                <a:lnTo>
                  <a:pt x="1889042" y="1297111"/>
                </a:lnTo>
                <a:lnTo>
                  <a:pt x="1903454" y="1253115"/>
                </a:lnTo>
                <a:lnTo>
                  <a:pt x="1915801" y="1208224"/>
                </a:lnTo>
                <a:lnTo>
                  <a:pt x="1926029" y="1162496"/>
                </a:lnTo>
                <a:lnTo>
                  <a:pt x="1934080" y="1115984"/>
                </a:lnTo>
                <a:lnTo>
                  <a:pt x="1939900" y="1068746"/>
                </a:lnTo>
                <a:lnTo>
                  <a:pt x="1943433" y="1020837"/>
                </a:lnTo>
                <a:lnTo>
                  <a:pt x="1944624" y="972312"/>
                </a:lnTo>
                <a:lnTo>
                  <a:pt x="1943433" y="923786"/>
                </a:lnTo>
                <a:lnTo>
                  <a:pt x="1939900" y="875877"/>
                </a:lnTo>
                <a:lnTo>
                  <a:pt x="1934080" y="828639"/>
                </a:lnTo>
                <a:lnTo>
                  <a:pt x="1926029" y="782127"/>
                </a:lnTo>
                <a:lnTo>
                  <a:pt x="1915801" y="736399"/>
                </a:lnTo>
                <a:lnTo>
                  <a:pt x="1903454" y="691508"/>
                </a:lnTo>
                <a:lnTo>
                  <a:pt x="1889042" y="647512"/>
                </a:lnTo>
                <a:lnTo>
                  <a:pt x="1872622" y="604466"/>
                </a:lnTo>
                <a:lnTo>
                  <a:pt x="1854248" y="562425"/>
                </a:lnTo>
                <a:lnTo>
                  <a:pt x="1833978" y="521446"/>
                </a:lnTo>
                <a:lnTo>
                  <a:pt x="1811866" y="481584"/>
                </a:lnTo>
                <a:lnTo>
                  <a:pt x="1787969" y="442894"/>
                </a:lnTo>
                <a:lnTo>
                  <a:pt x="1762341" y="405433"/>
                </a:lnTo>
                <a:lnTo>
                  <a:pt x="1735039" y="369256"/>
                </a:lnTo>
                <a:lnTo>
                  <a:pt x="1706119" y="334418"/>
                </a:lnTo>
                <a:lnTo>
                  <a:pt x="1675636" y="300977"/>
                </a:lnTo>
                <a:lnTo>
                  <a:pt x="1643646" y="268987"/>
                </a:lnTo>
                <a:lnTo>
                  <a:pt x="1610205" y="238504"/>
                </a:lnTo>
                <a:lnTo>
                  <a:pt x="1575367" y="209584"/>
                </a:lnTo>
                <a:lnTo>
                  <a:pt x="1539190" y="182282"/>
                </a:lnTo>
                <a:lnTo>
                  <a:pt x="1501729" y="156654"/>
                </a:lnTo>
                <a:lnTo>
                  <a:pt x="1463040" y="132757"/>
                </a:lnTo>
                <a:lnTo>
                  <a:pt x="1423177" y="110645"/>
                </a:lnTo>
                <a:lnTo>
                  <a:pt x="1382198" y="90375"/>
                </a:lnTo>
                <a:lnTo>
                  <a:pt x="1340157" y="72001"/>
                </a:lnTo>
                <a:lnTo>
                  <a:pt x="1297111" y="55581"/>
                </a:lnTo>
                <a:lnTo>
                  <a:pt x="1253115" y="41169"/>
                </a:lnTo>
                <a:lnTo>
                  <a:pt x="1208224" y="28822"/>
                </a:lnTo>
                <a:lnTo>
                  <a:pt x="1162496" y="18594"/>
                </a:lnTo>
                <a:lnTo>
                  <a:pt x="1115984" y="10543"/>
                </a:lnTo>
                <a:lnTo>
                  <a:pt x="1068746" y="4723"/>
                </a:lnTo>
                <a:lnTo>
                  <a:pt x="1020837" y="1190"/>
                </a:lnTo>
                <a:lnTo>
                  <a:pt x="972311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9" name="bk object 17"/>
          <p:cNvSpPr/>
          <p:nvPr/>
        </p:nvSpPr>
        <p:spPr>
          <a:xfrm>
            <a:off x="2654300" y="3341688"/>
            <a:ext cx="6794500" cy="174625"/>
          </a:xfrm>
          <a:custGeom>
            <a:avLst/>
            <a:gdLst/>
            <a:ahLst/>
            <a:cxnLst/>
            <a:pathLst>
              <a:path w="6793865" h="173989">
                <a:moveTo>
                  <a:pt x="6619748" y="0"/>
                </a:moveTo>
                <a:lnTo>
                  <a:pt x="6619748" y="173736"/>
                </a:lnTo>
                <a:lnTo>
                  <a:pt x="6735572" y="115824"/>
                </a:lnTo>
                <a:lnTo>
                  <a:pt x="6648704" y="115824"/>
                </a:lnTo>
                <a:lnTo>
                  <a:pt x="6648704" y="57912"/>
                </a:lnTo>
                <a:lnTo>
                  <a:pt x="6735572" y="57912"/>
                </a:lnTo>
                <a:lnTo>
                  <a:pt x="6619748" y="0"/>
                </a:lnTo>
                <a:close/>
              </a:path>
              <a:path w="6793865" h="173989">
                <a:moveTo>
                  <a:pt x="6619748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6619748" y="115824"/>
                </a:lnTo>
                <a:lnTo>
                  <a:pt x="6619748" y="57912"/>
                </a:lnTo>
                <a:close/>
              </a:path>
              <a:path w="6793865" h="173989">
                <a:moveTo>
                  <a:pt x="6735572" y="57912"/>
                </a:moveTo>
                <a:lnTo>
                  <a:pt x="6648704" y="57912"/>
                </a:lnTo>
                <a:lnTo>
                  <a:pt x="6648704" y="115824"/>
                </a:lnTo>
                <a:lnTo>
                  <a:pt x="6735572" y="115824"/>
                </a:lnTo>
                <a:lnTo>
                  <a:pt x="6793484" y="86868"/>
                </a:lnTo>
                <a:lnTo>
                  <a:pt x="6735572" y="57912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0" name="bk object 18"/>
          <p:cNvSpPr/>
          <p:nvPr/>
        </p:nvSpPr>
        <p:spPr>
          <a:xfrm>
            <a:off x="855663" y="2528888"/>
            <a:ext cx="1800225" cy="1800225"/>
          </a:xfrm>
          <a:custGeom>
            <a:avLst/>
            <a:gdLst/>
            <a:ahLst/>
            <a:cxnLst/>
            <a:pathLst>
              <a:path w="1800225" h="1801495">
                <a:moveTo>
                  <a:pt x="899922" y="0"/>
                </a:moveTo>
                <a:lnTo>
                  <a:pt x="852127" y="1248"/>
                </a:lnTo>
                <a:lnTo>
                  <a:pt x="804983" y="4952"/>
                </a:lnTo>
                <a:lnTo>
                  <a:pt x="758551" y="11048"/>
                </a:lnTo>
                <a:lnTo>
                  <a:pt x="712893" y="19476"/>
                </a:lnTo>
                <a:lnTo>
                  <a:pt x="668071" y="30172"/>
                </a:lnTo>
                <a:lnTo>
                  <a:pt x="624147" y="43075"/>
                </a:lnTo>
                <a:lnTo>
                  <a:pt x="581185" y="58121"/>
                </a:lnTo>
                <a:lnTo>
                  <a:pt x="539245" y="75250"/>
                </a:lnTo>
                <a:lnTo>
                  <a:pt x="498390" y="94398"/>
                </a:lnTo>
                <a:lnTo>
                  <a:pt x="458683" y="115504"/>
                </a:lnTo>
                <a:lnTo>
                  <a:pt x="420185" y="138505"/>
                </a:lnTo>
                <a:lnTo>
                  <a:pt x="382959" y="163339"/>
                </a:lnTo>
                <a:lnTo>
                  <a:pt x="347067" y="189944"/>
                </a:lnTo>
                <a:lnTo>
                  <a:pt x="312571" y="218257"/>
                </a:lnTo>
                <a:lnTo>
                  <a:pt x="279533" y="248217"/>
                </a:lnTo>
                <a:lnTo>
                  <a:pt x="248015" y="279760"/>
                </a:lnTo>
                <a:lnTo>
                  <a:pt x="218080" y="312826"/>
                </a:lnTo>
                <a:lnTo>
                  <a:pt x="189790" y="347351"/>
                </a:lnTo>
                <a:lnTo>
                  <a:pt x="163208" y="383273"/>
                </a:lnTo>
                <a:lnTo>
                  <a:pt x="138394" y="420531"/>
                </a:lnTo>
                <a:lnTo>
                  <a:pt x="115412" y="459061"/>
                </a:lnTo>
                <a:lnTo>
                  <a:pt x="94323" y="498802"/>
                </a:lnTo>
                <a:lnTo>
                  <a:pt x="75190" y="539692"/>
                </a:lnTo>
                <a:lnTo>
                  <a:pt x="58075" y="581667"/>
                </a:lnTo>
                <a:lnTo>
                  <a:pt x="43040" y="624667"/>
                </a:lnTo>
                <a:lnTo>
                  <a:pt x="30148" y="668628"/>
                </a:lnTo>
                <a:lnTo>
                  <a:pt x="19461" y="713489"/>
                </a:lnTo>
                <a:lnTo>
                  <a:pt x="11040" y="759188"/>
                </a:lnTo>
                <a:lnTo>
                  <a:pt x="4948" y="805661"/>
                </a:lnTo>
                <a:lnTo>
                  <a:pt x="1247" y="852847"/>
                </a:lnTo>
                <a:lnTo>
                  <a:pt x="0" y="900683"/>
                </a:lnTo>
                <a:lnTo>
                  <a:pt x="1247" y="948520"/>
                </a:lnTo>
                <a:lnTo>
                  <a:pt x="4948" y="995706"/>
                </a:lnTo>
                <a:lnTo>
                  <a:pt x="11040" y="1042179"/>
                </a:lnTo>
                <a:lnTo>
                  <a:pt x="19461" y="1087878"/>
                </a:lnTo>
                <a:lnTo>
                  <a:pt x="30148" y="1132739"/>
                </a:lnTo>
                <a:lnTo>
                  <a:pt x="43040" y="1176700"/>
                </a:lnTo>
                <a:lnTo>
                  <a:pt x="58075" y="1219700"/>
                </a:lnTo>
                <a:lnTo>
                  <a:pt x="75190" y="1261675"/>
                </a:lnTo>
                <a:lnTo>
                  <a:pt x="94323" y="1302565"/>
                </a:lnTo>
                <a:lnTo>
                  <a:pt x="115412" y="1342306"/>
                </a:lnTo>
                <a:lnTo>
                  <a:pt x="138394" y="1380836"/>
                </a:lnTo>
                <a:lnTo>
                  <a:pt x="163208" y="1418094"/>
                </a:lnTo>
                <a:lnTo>
                  <a:pt x="189790" y="1454016"/>
                </a:lnTo>
                <a:lnTo>
                  <a:pt x="218080" y="1488541"/>
                </a:lnTo>
                <a:lnTo>
                  <a:pt x="248015" y="1521607"/>
                </a:lnTo>
                <a:lnTo>
                  <a:pt x="279533" y="1553150"/>
                </a:lnTo>
                <a:lnTo>
                  <a:pt x="312571" y="1583110"/>
                </a:lnTo>
                <a:lnTo>
                  <a:pt x="347067" y="1611423"/>
                </a:lnTo>
                <a:lnTo>
                  <a:pt x="382959" y="1638028"/>
                </a:lnTo>
                <a:lnTo>
                  <a:pt x="420185" y="1662862"/>
                </a:lnTo>
                <a:lnTo>
                  <a:pt x="458683" y="1685863"/>
                </a:lnTo>
                <a:lnTo>
                  <a:pt x="498390" y="1706969"/>
                </a:lnTo>
                <a:lnTo>
                  <a:pt x="539245" y="1726117"/>
                </a:lnTo>
                <a:lnTo>
                  <a:pt x="581185" y="1743246"/>
                </a:lnTo>
                <a:lnTo>
                  <a:pt x="624147" y="1758292"/>
                </a:lnTo>
                <a:lnTo>
                  <a:pt x="668071" y="1771195"/>
                </a:lnTo>
                <a:lnTo>
                  <a:pt x="712893" y="1781891"/>
                </a:lnTo>
                <a:lnTo>
                  <a:pt x="758551" y="1790319"/>
                </a:lnTo>
                <a:lnTo>
                  <a:pt x="804983" y="1796415"/>
                </a:lnTo>
                <a:lnTo>
                  <a:pt x="852127" y="1800119"/>
                </a:lnTo>
                <a:lnTo>
                  <a:pt x="899922" y="1801368"/>
                </a:lnTo>
                <a:lnTo>
                  <a:pt x="947710" y="1800119"/>
                </a:lnTo>
                <a:lnTo>
                  <a:pt x="994849" y="1796415"/>
                </a:lnTo>
                <a:lnTo>
                  <a:pt x="1041277" y="1790319"/>
                </a:lnTo>
                <a:lnTo>
                  <a:pt x="1086932" y="1781891"/>
                </a:lnTo>
                <a:lnTo>
                  <a:pt x="1131751" y="1771195"/>
                </a:lnTo>
                <a:lnTo>
                  <a:pt x="1175672" y="1758292"/>
                </a:lnTo>
                <a:lnTo>
                  <a:pt x="1218632" y="1743246"/>
                </a:lnTo>
                <a:lnTo>
                  <a:pt x="1260571" y="1726117"/>
                </a:lnTo>
                <a:lnTo>
                  <a:pt x="1301425" y="1706969"/>
                </a:lnTo>
                <a:lnTo>
                  <a:pt x="1341132" y="1685863"/>
                </a:lnTo>
                <a:lnTo>
                  <a:pt x="1379630" y="1662862"/>
                </a:lnTo>
                <a:lnTo>
                  <a:pt x="1416856" y="1638028"/>
                </a:lnTo>
                <a:lnTo>
                  <a:pt x="1452749" y="1611423"/>
                </a:lnTo>
                <a:lnTo>
                  <a:pt x="1487246" y="1583110"/>
                </a:lnTo>
                <a:lnTo>
                  <a:pt x="1520286" y="1553150"/>
                </a:lnTo>
                <a:lnTo>
                  <a:pt x="1551805" y="1521607"/>
                </a:lnTo>
                <a:lnTo>
                  <a:pt x="1581741" y="1488541"/>
                </a:lnTo>
                <a:lnTo>
                  <a:pt x="1610033" y="1454016"/>
                </a:lnTo>
                <a:lnTo>
                  <a:pt x="1636618" y="1418094"/>
                </a:lnTo>
                <a:lnTo>
                  <a:pt x="1661434" y="1380836"/>
                </a:lnTo>
                <a:lnTo>
                  <a:pt x="1684418" y="1342306"/>
                </a:lnTo>
                <a:lnTo>
                  <a:pt x="1705509" y="1302565"/>
                </a:lnTo>
                <a:lnTo>
                  <a:pt x="1724644" y="1261675"/>
                </a:lnTo>
                <a:lnTo>
                  <a:pt x="1741760" y="1219700"/>
                </a:lnTo>
                <a:lnTo>
                  <a:pt x="1756797" y="1176700"/>
                </a:lnTo>
                <a:lnTo>
                  <a:pt x="1769691" y="1132739"/>
                </a:lnTo>
                <a:lnTo>
                  <a:pt x="1780380" y="1087878"/>
                </a:lnTo>
                <a:lnTo>
                  <a:pt x="1788802" y="1042179"/>
                </a:lnTo>
                <a:lnTo>
                  <a:pt x="1794895" y="995706"/>
                </a:lnTo>
                <a:lnTo>
                  <a:pt x="1798596" y="948520"/>
                </a:lnTo>
                <a:lnTo>
                  <a:pt x="1799844" y="900683"/>
                </a:lnTo>
                <a:lnTo>
                  <a:pt x="1798596" y="852847"/>
                </a:lnTo>
                <a:lnTo>
                  <a:pt x="1794895" y="805661"/>
                </a:lnTo>
                <a:lnTo>
                  <a:pt x="1788802" y="759188"/>
                </a:lnTo>
                <a:lnTo>
                  <a:pt x="1780380" y="713489"/>
                </a:lnTo>
                <a:lnTo>
                  <a:pt x="1769691" y="668628"/>
                </a:lnTo>
                <a:lnTo>
                  <a:pt x="1756797" y="624667"/>
                </a:lnTo>
                <a:lnTo>
                  <a:pt x="1741760" y="581667"/>
                </a:lnTo>
                <a:lnTo>
                  <a:pt x="1724644" y="539692"/>
                </a:lnTo>
                <a:lnTo>
                  <a:pt x="1705509" y="498802"/>
                </a:lnTo>
                <a:lnTo>
                  <a:pt x="1684418" y="459061"/>
                </a:lnTo>
                <a:lnTo>
                  <a:pt x="1661434" y="420531"/>
                </a:lnTo>
                <a:lnTo>
                  <a:pt x="1636618" y="383273"/>
                </a:lnTo>
                <a:lnTo>
                  <a:pt x="1610033" y="347351"/>
                </a:lnTo>
                <a:lnTo>
                  <a:pt x="1581741" y="312826"/>
                </a:lnTo>
                <a:lnTo>
                  <a:pt x="1551805" y="279760"/>
                </a:lnTo>
                <a:lnTo>
                  <a:pt x="1520286" y="248217"/>
                </a:lnTo>
                <a:lnTo>
                  <a:pt x="1487246" y="218257"/>
                </a:lnTo>
                <a:lnTo>
                  <a:pt x="1452749" y="189944"/>
                </a:lnTo>
                <a:lnTo>
                  <a:pt x="1416856" y="163339"/>
                </a:lnTo>
                <a:lnTo>
                  <a:pt x="1379630" y="138505"/>
                </a:lnTo>
                <a:lnTo>
                  <a:pt x="1341132" y="115504"/>
                </a:lnTo>
                <a:lnTo>
                  <a:pt x="1301425" y="94398"/>
                </a:lnTo>
                <a:lnTo>
                  <a:pt x="1260571" y="75250"/>
                </a:lnTo>
                <a:lnTo>
                  <a:pt x="1218632" y="58121"/>
                </a:lnTo>
                <a:lnTo>
                  <a:pt x="1175672" y="43075"/>
                </a:lnTo>
                <a:lnTo>
                  <a:pt x="1131751" y="30172"/>
                </a:lnTo>
                <a:lnTo>
                  <a:pt x="1086932" y="19476"/>
                </a:lnTo>
                <a:lnTo>
                  <a:pt x="1041277" y="11048"/>
                </a:lnTo>
                <a:lnTo>
                  <a:pt x="994849" y="4952"/>
                </a:lnTo>
                <a:lnTo>
                  <a:pt x="947710" y="1248"/>
                </a:lnTo>
                <a:lnTo>
                  <a:pt x="899922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1" name="bk object 19"/>
          <p:cNvSpPr/>
          <p:nvPr/>
        </p:nvSpPr>
        <p:spPr>
          <a:xfrm>
            <a:off x="1358900" y="2906713"/>
            <a:ext cx="793750" cy="1046162"/>
          </a:xfrm>
          <a:custGeom>
            <a:avLst/>
            <a:gdLst/>
            <a:ahLst/>
            <a:cxnLst/>
            <a:pathLst>
              <a:path w="792480" h="1045845">
                <a:moveTo>
                  <a:pt x="396240" y="0"/>
                </a:moveTo>
                <a:lnTo>
                  <a:pt x="0" y="0"/>
                </a:lnTo>
                <a:lnTo>
                  <a:pt x="396240" y="522731"/>
                </a:lnTo>
                <a:lnTo>
                  <a:pt x="0" y="1045463"/>
                </a:lnTo>
                <a:lnTo>
                  <a:pt x="396240" y="1045463"/>
                </a:lnTo>
                <a:lnTo>
                  <a:pt x="792479" y="522731"/>
                </a:lnTo>
                <a:lnTo>
                  <a:pt x="39624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" name="Holder 2"/>
          <p:cNvSpPr>
            <a:spLocks noGrp="1"/>
          </p:cNvSpPr>
          <p:nvPr>
            <p:ph type="ftr" sz="quarter" idx="3"/>
          </p:nvPr>
        </p:nvSpPr>
        <p:spPr>
          <a:xfrm>
            <a:off x="3671888" y="6194425"/>
            <a:ext cx="3457575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Holder 3"/>
          <p:cNvSpPr>
            <a:spLocks noGrp="1"/>
          </p:cNvSpPr>
          <p:nvPr>
            <p:ph type="dt" sz="half" idx="2"/>
          </p:nvPr>
        </p:nvSpPr>
        <p:spPr>
          <a:xfrm>
            <a:off x="539750" y="6194425"/>
            <a:ext cx="2484438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Holder 4"/>
          <p:cNvSpPr>
            <a:spLocks noGrp="1"/>
          </p:cNvSpPr>
          <p:nvPr>
            <p:ph type="sldNum" sz="quarter" idx="4"/>
          </p:nvPr>
        </p:nvSpPr>
        <p:spPr>
          <a:xfrm>
            <a:off x="10337800" y="6043613"/>
            <a:ext cx="27622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ts val="1700"/>
              </a:lnSpc>
              <a:buNone/>
            </a:pPr>
            <a:fld id="{9A0DB2DC-4C9A-4742-B13C-FB6460FD3503}" type="slidenum">
              <a:rPr lang="zh-CN" altLang="en-US">
                <a:latin typeface="Arial Unicode MS" pitchFamily="34" charset="-122"/>
                <a:ea typeface="Arial Unicode MS" pitchFamily="34" charset="-122"/>
              </a:rPr>
            </a:fld>
            <a:endParaRPr lang="zh-CN" altLang="en-US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1"/>
          <p:cNvSpPr>
            <a:spLocks noGrp="1"/>
          </p:cNvSpPr>
          <p:nvPr>
            <p:ph type="dt" sz="half" idx="2"/>
          </p:nvPr>
        </p:nvSpPr>
        <p:spPr>
          <a:xfrm>
            <a:off x="539750" y="6194425"/>
            <a:ext cx="2484438" cy="277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ED099-C3CC-49E1-BE59-DA8FE3574CE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671888" y="6194425"/>
            <a:ext cx="3457575" cy="277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337800" y="6043613"/>
            <a:ext cx="276225" cy="246063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buNone/>
            </a:pPr>
            <a:fld id="{9A0DB2DC-4C9A-4742-B13C-FB6460FD3503}" type="slidenum">
              <a:rPr lang="zh-CN" altLang="en-US" dirty="0">
                <a:latin typeface="Arial Unicode MS" pitchFamily="34" charset="-122"/>
                <a:ea typeface="Arial Unicode MS" pitchFamily="34" charset="-122"/>
              </a:rPr>
            </a:fld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624085" y="368081"/>
            <a:ext cx="5439668" cy="59672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962" tIns="40481" rIns="80962" bIns="404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16009" y="2029508"/>
            <a:ext cx="4748811" cy="1017754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54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14947" y="3117071"/>
            <a:ext cx="4748811" cy="507678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25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05130" indent="0" algn="ctr">
              <a:buNone/>
              <a:defRPr sz="1770"/>
            </a:lvl2pPr>
            <a:lvl3pPr marL="809625" indent="0" algn="ctr">
              <a:buNone/>
              <a:defRPr sz="1595"/>
            </a:lvl3pPr>
            <a:lvl4pPr marL="1214755" indent="0" algn="ctr">
              <a:buNone/>
              <a:defRPr sz="1415"/>
            </a:lvl4pPr>
            <a:lvl5pPr marL="1619250" indent="0" algn="ctr">
              <a:buNone/>
              <a:defRPr sz="1415"/>
            </a:lvl5pPr>
            <a:lvl6pPr marL="2024380" indent="0" algn="ctr">
              <a:buNone/>
              <a:defRPr sz="1415"/>
            </a:lvl6pPr>
            <a:lvl7pPr marL="2428875" indent="0" algn="ctr">
              <a:buNone/>
              <a:defRPr sz="1415"/>
            </a:lvl7pPr>
            <a:lvl8pPr marL="2834005" indent="0" algn="ctr">
              <a:buNone/>
              <a:defRPr sz="1415"/>
            </a:lvl8pPr>
            <a:lvl9pPr marL="3238500" indent="0" algn="ctr">
              <a:buNone/>
              <a:defRPr sz="141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15644" y="3699729"/>
            <a:ext cx="4748113" cy="79762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844056" y="780987"/>
            <a:ext cx="4783257" cy="524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719287" y="1748692"/>
            <a:ext cx="3167512" cy="3474740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48418" y="2586231"/>
            <a:ext cx="4678895" cy="1145748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7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948418" y="3836983"/>
            <a:ext cx="4678895" cy="795638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0513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06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6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06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bk object 16"/>
          <p:cNvSpPr/>
          <p:nvPr userDrawn="1"/>
        </p:nvSpPr>
        <p:spPr>
          <a:xfrm>
            <a:off x="133350" y="454025"/>
            <a:ext cx="727075" cy="46037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027" name="bk object 17"/>
          <p:cNvSpPr/>
          <p:nvPr userDrawn="1"/>
        </p:nvSpPr>
        <p:spPr>
          <a:xfrm>
            <a:off x="809625" y="877888"/>
            <a:ext cx="9991725" cy="0"/>
          </a:xfrm>
          <a:custGeom>
            <a:avLst/>
            <a:gdLst/>
            <a:ahLst/>
            <a:cxnLst/>
            <a:pathLst>
              <a:path w="9991090">
                <a:moveTo>
                  <a:pt x="0" y="0"/>
                </a:moveTo>
                <a:lnTo>
                  <a:pt x="9990836" y="0"/>
                </a:lnTo>
              </a:path>
            </a:pathLst>
          </a:custGeom>
          <a:noFill/>
          <a:ln w="38100" cap="flat" cmpd="sng">
            <a:solidFill>
              <a:srgbClr val="F9AB1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8" name="bk object 18"/>
          <p:cNvSpPr/>
          <p:nvPr userDrawn="1"/>
        </p:nvSpPr>
        <p:spPr>
          <a:xfrm>
            <a:off x="5048250" y="652463"/>
            <a:ext cx="5751513" cy="23495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029" name="bk object 19"/>
          <p:cNvSpPr/>
          <p:nvPr userDrawn="1"/>
        </p:nvSpPr>
        <p:spPr>
          <a:xfrm>
            <a:off x="10012363" y="5878513"/>
            <a:ext cx="787400" cy="60960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030" name="bk object 20"/>
          <p:cNvSpPr/>
          <p:nvPr userDrawn="1"/>
        </p:nvSpPr>
        <p:spPr>
          <a:xfrm>
            <a:off x="10066338" y="5892800"/>
            <a:ext cx="733425" cy="503238"/>
          </a:xfrm>
          <a:custGeom>
            <a:avLst/>
            <a:gdLst/>
            <a:ahLst/>
            <a:cxnLst/>
            <a:pathLst>
              <a:path w="733425" h="502920">
                <a:moveTo>
                  <a:pt x="733044" y="0"/>
                </a:moveTo>
                <a:lnTo>
                  <a:pt x="251459" y="0"/>
                </a:lnTo>
                <a:lnTo>
                  <a:pt x="0" y="251460"/>
                </a:lnTo>
                <a:lnTo>
                  <a:pt x="251459" y="502920"/>
                </a:lnTo>
                <a:lnTo>
                  <a:pt x="733044" y="502920"/>
                </a:lnTo>
                <a:lnTo>
                  <a:pt x="733044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1" name="Holder 2"/>
          <p:cNvSpPr>
            <a:spLocks noGrp="1"/>
          </p:cNvSpPr>
          <p:nvPr>
            <p:ph type="title"/>
          </p:nvPr>
        </p:nvSpPr>
        <p:spPr>
          <a:xfrm>
            <a:off x="533400" y="177800"/>
            <a:ext cx="9734550" cy="457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endParaRPr dirty="0"/>
          </a:p>
        </p:txBody>
      </p:sp>
      <p:sp>
        <p:nvSpPr>
          <p:cNvPr id="1032" name="Holder 3"/>
          <p:cNvSpPr>
            <a:spLocks noGrp="1"/>
          </p:cNvSpPr>
          <p:nvPr>
            <p:ph type="body" idx="1"/>
          </p:nvPr>
        </p:nvSpPr>
        <p:spPr>
          <a:xfrm>
            <a:off x="1601788" y="3314700"/>
            <a:ext cx="7597775" cy="2119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1888" y="6194425"/>
            <a:ext cx="3457575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9750" y="6194425"/>
            <a:ext cx="2484438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37800" y="6043613"/>
            <a:ext cx="27622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81280" indent="0">
              <a:defRPr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defRPr>
            </a:lvl1pPr>
          </a:lstStyle>
          <a:p>
            <a:pPr lvl="0">
              <a:lnSpc>
                <a:spcPts val="1700"/>
              </a:lnSpc>
              <a:buNone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4" y="129996"/>
            <a:ext cx="1060252" cy="5354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9750" y="266700"/>
            <a:ext cx="9715500" cy="1109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554163"/>
            <a:ext cx="9715500" cy="439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6173788"/>
            <a:ext cx="2519363" cy="354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06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6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87763" y="6173788"/>
            <a:ext cx="3419475" cy="354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35888" y="6173788"/>
            <a:ext cx="2519363" cy="354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06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ctr" defTabSz="809625" rtl="0" eaLnBrk="1" latinLnBrk="0" hangingPunct="1">
        <a:spcBef>
          <a:spcPct val="0"/>
        </a:spcBef>
        <a:buNone/>
        <a:defRPr sz="38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530" indent="-303530" algn="l" defTabSz="809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657860" indent="-252730" algn="l" defTabSz="8096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90" indent="-202565" algn="l" defTabSz="809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3pPr>
      <a:lvl4pPr marL="1416685" indent="-202565" algn="l" defTabSz="80962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7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15" indent="-202565" algn="l" defTabSz="809625" rtl="0" eaLnBrk="1" latinLnBrk="0" hangingPunct="1">
        <a:spcBef>
          <a:spcPct val="20000"/>
        </a:spcBef>
        <a:buFont typeface="Arial" panose="020B0604020202020204" pitchFamily="34" charset="0"/>
        <a:buChar char="»"/>
        <a:defRPr sz="1770" kern="1200">
          <a:solidFill>
            <a:schemeClr val="tx1"/>
          </a:solidFill>
          <a:latin typeface="+mn-lt"/>
          <a:ea typeface="+mn-ea"/>
          <a:cs typeface="+mn-cs"/>
        </a:defRPr>
      </a:lvl5pPr>
      <a:lvl6pPr marL="2226310" indent="-202565" algn="l" defTabSz="809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2631440" indent="-202565" algn="l" defTabSz="809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3035935" indent="-202565" algn="l" defTabSz="809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3441065" indent="-202565" algn="l" defTabSz="809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4495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4120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3745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28875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3370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algn="l" defTabSz="809625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jpeg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2.png"/><Relationship Id="rId12" Type="http://schemas.openxmlformats.org/officeDocument/2006/relationships/image" Target="../media/image67.jpeg"/><Relationship Id="rId11" Type="http://schemas.openxmlformats.org/officeDocument/2006/relationships/image" Target="../media/image66.jpeg"/><Relationship Id="rId10" Type="http://schemas.openxmlformats.org/officeDocument/2006/relationships/image" Target="../media/image65.jpeg"/><Relationship Id="rId1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9.png"/><Relationship Id="rId1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2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6.jpe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image" Target="../media/image80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24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3.xml"/><Relationship Id="rId5" Type="http://schemas.openxmlformats.org/officeDocument/2006/relationships/image" Target="../media/image84.jpeg"/><Relationship Id="rId4" Type="http://schemas.openxmlformats.org/officeDocument/2006/relationships/tags" Target="../tags/tag22.xml"/><Relationship Id="rId3" Type="http://schemas.openxmlformats.org/officeDocument/2006/relationships/image" Target="../media/image83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2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object 2"/>
          <p:cNvSpPr/>
          <p:nvPr/>
        </p:nvSpPr>
        <p:spPr>
          <a:xfrm>
            <a:off x="0" y="0"/>
            <a:ext cx="7239000" cy="6659563"/>
          </a:xfrm>
          <a:custGeom>
            <a:avLst/>
            <a:gdLst/>
            <a:ahLst/>
            <a:cxnLst/>
            <a:pathLst>
              <a:path w="7239000" h="6659880">
                <a:moveTo>
                  <a:pt x="2074164" y="0"/>
                </a:moveTo>
                <a:lnTo>
                  <a:pt x="0" y="0"/>
                </a:lnTo>
                <a:lnTo>
                  <a:pt x="0" y="6659878"/>
                </a:lnTo>
                <a:lnTo>
                  <a:pt x="7239000" y="6659879"/>
                </a:lnTo>
                <a:lnTo>
                  <a:pt x="2074164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object 3"/>
          <p:cNvSpPr/>
          <p:nvPr/>
        </p:nvSpPr>
        <p:spPr>
          <a:xfrm>
            <a:off x="2471738" y="950913"/>
            <a:ext cx="2014537" cy="2012950"/>
          </a:xfrm>
          <a:custGeom>
            <a:avLst/>
            <a:gdLst/>
            <a:ahLst/>
            <a:cxnLst/>
            <a:pathLst>
              <a:path w="2014854" h="2013585">
                <a:moveTo>
                  <a:pt x="1007363" y="0"/>
                </a:moveTo>
                <a:lnTo>
                  <a:pt x="958553" y="1160"/>
                </a:lnTo>
                <a:lnTo>
                  <a:pt x="910342" y="4608"/>
                </a:lnTo>
                <a:lnTo>
                  <a:pt x="862784" y="10289"/>
                </a:lnTo>
                <a:lnTo>
                  <a:pt x="815931" y="18152"/>
                </a:lnTo>
                <a:lnTo>
                  <a:pt x="769837" y="28143"/>
                </a:lnTo>
                <a:lnTo>
                  <a:pt x="724553" y="40209"/>
                </a:lnTo>
                <a:lnTo>
                  <a:pt x="680133" y="54299"/>
                </a:lnTo>
                <a:lnTo>
                  <a:pt x="636629" y="70358"/>
                </a:lnTo>
                <a:lnTo>
                  <a:pt x="594094" y="88335"/>
                </a:lnTo>
                <a:lnTo>
                  <a:pt x="552581" y="108177"/>
                </a:lnTo>
                <a:lnTo>
                  <a:pt x="512143" y="129830"/>
                </a:lnTo>
                <a:lnTo>
                  <a:pt x="472833" y="153243"/>
                </a:lnTo>
                <a:lnTo>
                  <a:pt x="434702" y="178362"/>
                </a:lnTo>
                <a:lnTo>
                  <a:pt x="397804" y="205134"/>
                </a:lnTo>
                <a:lnTo>
                  <a:pt x="362192" y="233508"/>
                </a:lnTo>
                <a:lnTo>
                  <a:pt x="327919" y="263429"/>
                </a:lnTo>
                <a:lnTo>
                  <a:pt x="295036" y="294846"/>
                </a:lnTo>
                <a:lnTo>
                  <a:pt x="263598" y="327705"/>
                </a:lnTo>
                <a:lnTo>
                  <a:pt x="233656" y="361954"/>
                </a:lnTo>
                <a:lnTo>
                  <a:pt x="205264" y="397541"/>
                </a:lnTo>
                <a:lnTo>
                  <a:pt x="178473" y="434411"/>
                </a:lnTo>
                <a:lnTo>
                  <a:pt x="153338" y="472514"/>
                </a:lnTo>
                <a:lnTo>
                  <a:pt x="129910" y="511795"/>
                </a:lnTo>
                <a:lnTo>
                  <a:pt x="108243" y="552202"/>
                </a:lnTo>
                <a:lnTo>
                  <a:pt x="88389" y="593682"/>
                </a:lnTo>
                <a:lnTo>
                  <a:pt x="70401" y="636183"/>
                </a:lnTo>
                <a:lnTo>
                  <a:pt x="54331" y="679652"/>
                </a:lnTo>
                <a:lnTo>
                  <a:pt x="40233" y="724036"/>
                </a:lnTo>
                <a:lnTo>
                  <a:pt x="28159" y="769282"/>
                </a:lnTo>
                <a:lnTo>
                  <a:pt x="18162" y="815338"/>
                </a:lnTo>
                <a:lnTo>
                  <a:pt x="10295" y="862151"/>
                </a:lnTo>
                <a:lnTo>
                  <a:pt x="4611" y="909667"/>
                </a:lnTo>
                <a:lnTo>
                  <a:pt x="1161" y="957835"/>
                </a:lnTo>
                <a:lnTo>
                  <a:pt x="0" y="1006601"/>
                </a:lnTo>
                <a:lnTo>
                  <a:pt x="1161" y="1055368"/>
                </a:lnTo>
                <a:lnTo>
                  <a:pt x="4611" y="1103536"/>
                </a:lnTo>
                <a:lnTo>
                  <a:pt x="10295" y="1151052"/>
                </a:lnTo>
                <a:lnTo>
                  <a:pt x="18162" y="1197865"/>
                </a:lnTo>
                <a:lnTo>
                  <a:pt x="28159" y="1243921"/>
                </a:lnTo>
                <a:lnTo>
                  <a:pt x="40233" y="1289167"/>
                </a:lnTo>
                <a:lnTo>
                  <a:pt x="54331" y="1333551"/>
                </a:lnTo>
                <a:lnTo>
                  <a:pt x="70401" y="1377020"/>
                </a:lnTo>
                <a:lnTo>
                  <a:pt x="88389" y="1419521"/>
                </a:lnTo>
                <a:lnTo>
                  <a:pt x="108243" y="1461001"/>
                </a:lnTo>
                <a:lnTo>
                  <a:pt x="129910" y="1501408"/>
                </a:lnTo>
                <a:lnTo>
                  <a:pt x="153338" y="1540689"/>
                </a:lnTo>
                <a:lnTo>
                  <a:pt x="178473" y="1578792"/>
                </a:lnTo>
                <a:lnTo>
                  <a:pt x="205264" y="1615662"/>
                </a:lnTo>
                <a:lnTo>
                  <a:pt x="233656" y="1651249"/>
                </a:lnTo>
                <a:lnTo>
                  <a:pt x="263598" y="1685498"/>
                </a:lnTo>
                <a:lnTo>
                  <a:pt x="295036" y="1718357"/>
                </a:lnTo>
                <a:lnTo>
                  <a:pt x="327919" y="1749774"/>
                </a:lnTo>
                <a:lnTo>
                  <a:pt x="362192" y="1779695"/>
                </a:lnTo>
                <a:lnTo>
                  <a:pt x="397804" y="1808069"/>
                </a:lnTo>
                <a:lnTo>
                  <a:pt x="434702" y="1834841"/>
                </a:lnTo>
                <a:lnTo>
                  <a:pt x="472833" y="1859960"/>
                </a:lnTo>
                <a:lnTo>
                  <a:pt x="512143" y="1883373"/>
                </a:lnTo>
                <a:lnTo>
                  <a:pt x="552581" y="1905026"/>
                </a:lnTo>
                <a:lnTo>
                  <a:pt x="594094" y="1924868"/>
                </a:lnTo>
                <a:lnTo>
                  <a:pt x="636629" y="1942845"/>
                </a:lnTo>
                <a:lnTo>
                  <a:pt x="680133" y="1958904"/>
                </a:lnTo>
                <a:lnTo>
                  <a:pt x="724553" y="1972994"/>
                </a:lnTo>
                <a:lnTo>
                  <a:pt x="769837" y="1985060"/>
                </a:lnTo>
                <a:lnTo>
                  <a:pt x="815931" y="1995051"/>
                </a:lnTo>
                <a:lnTo>
                  <a:pt x="862784" y="2002914"/>
                </a:lnTo>
                <a:lnTo>
                  <a:pt x="910342" y="2008595"/>
                </a:lnTo>
                <a:lnTo>
                  <a:pt x="958553" y="2012043"/>
                </a:lnTo>
                <a:lnTo>
                  <a:pt x="1007363" y="2013203"/>
                </a:lnTo>
                <a:lnTo>
                  <a:pt x="1056174" y="2012043"/>
                </a:lnTo>
                <a:lnTo>
                  <a:pt x="1104385" y="2008595"/>
                </a:lnTo>
                <a:lnTo>
                  <a:pt x="1151943" y="2002914"/>
                </a:lnTo>
                <a:lnTo>
                  <a:pt x="1198796" y="1995051"/>
                </a:lnTo>
                <a:lnTo>
                  <a:pt x="1244890" y="1985060"/>
                </a:lnTo>
                <a:lnTo>
                  <a:pt x="1290174" y="1972994"/>
                </a:lnTo>
                <a:lnTo>
                  <a:pt x="1334594" y="1958904"/>
                </a:lnTo>
                <a:lnTo>
                  <a:pt x="1378098" y="1942845"/>
                </a:lnTo>
                <a:lnTo>
                  <a:pt x="1420633" y="1924868"/>
                </a:lnTo>
                <a:lnTo>
                  <a:pt x="1462146" y="1905026"/>
                </a:lnTo>
                <a:lnTo>
                  <a:pt x="1502584" y="1883373"/>
                </a:lnTo>
                <a:lnTo>
                  <a:pt x="1541894" y="1859960"/>
                </a:lnTo>
                <a:lnTo>
                  <a:pt x="1580025" y="1834841"/>
                </a:lnTo>
                <a:lnTo>
                  <a:pt x="1616923" y="1808069"/>
                </a:lnTo>
                <a:lnTo>
                  <a:pt x="1652535" y="1779695"/>
                </a:lnTo>
                <a:lnTo>
                  <a:pt x="1686808" y="1749774"/>
                </a:lnTo>
                <a:lnTo>
                  <a:pt x="1719691" y="1718357"/>
                </a:lnTo>
                <a:lnTo>
                  <a:pt x="1751129" y="1685498"/>
                </a:lnTo>
                <a:lnTo>
                  <a:pt x="1781071" y="1651249"/>
                </a:lnTo>
                <a:lnTo>
                  <a:pt x="1809463" y="1615662"/>
                </a:lnTo>
                <a:lnTo>
                  <a:pt x="1836254" y="1578792"/>
                </a:lnTo>
                <a:lnTo>
                  <a:pt x="1861389" y="1540689"/>
                </a:lnTo>
                <a:lnTo>
                  <a:pt x="1884817" y="1501408"/>
                </a:lnTo>
                <a:lnTo>
                  <a:pt x="1906484" y="1461001"/>
                </a:lnTo>
                <a:lnTo>
                  <a:pt x="1926338" y="1419521"/>
                </a:lnTo>
                <a:lnTo>
                  <a:pt x="1944326" y="1377020"/>
                </a:lnTo>
                <a:lnTo>
                  <a:pt x="1960396" y="1333551"/>
                </a:lnTo>
                <a:lnTo>
                  <a:pt x="1974494" y="1289167"/>
                </a:lnTo>
                <a:lnTo>
                  <a:pt x="1986568" y="1243921"/>
                </a:lnTo>
                <a:lnTo>
                  <a:pt x="1996565" y="1197865"/>
                </a:lnTo>
                <a:lnTo>
                  <a:pt x="2004432" y="1151052"/>
                </a:lnTo>
                <a:lnTo>
                  <a:pt x="2010116" y="1103536"/>
                </a:lnTo>
                <a:lnTo>
                  <a:pt x="2013566" y="1055368"/>
                </a:lnTo>
                <a:lnTo>
                  <a:pt x="2014727" y="1006601"/>
                </a:lnTo>
                <a:lnTo>
                  <a:pt x="2013566" y="957835"/>
                </a:lnTo>
                <a:lnTo>
                  <a:pt x="2010116" y="909667"/>
                </a:lnTo>
                <a:lnTo>
                  <a:pt x="2004432" y="862151"/>
                </a:lnTo>
                <a:lnTo>
                  <a:pt x="1996565" y="815338"/>
                </a:lnTo>
                <a:lnTo>
                  <a:pt x="1986568" y="769282"/>
                </a:lnTo>
                <a:lnTo>
                  <a:pt x="1974494" y="724036"/>
                </a:lnTo>
                <a:lnTo>
                  <a:pt x="1960396" y="679652"/>
                </a:lnTo>
                <a:lnTo>
                  <a:pt x="1944326" y="636183"/>
                </a:lnTo>
                <a:lnTo>
                  <a:pt x="1926338" y="593682"/>
                </a:lnTo>
                <a:lnTo>
                  <a:pt x="1906484" y="552202"/>
                </a:lnTo>
                <a:lnTo>
                  <a:pt x="1884817" y="511795"/>
                </a:lnTo>
                <a:lnTo>
                  <a:pt x="1861389" y="472514"/>
                </a:lnTo>
                <a:lnTo>
                  <a:pt x="1836254" y="434411"/>
                </a:lnTo>
                <a:lnTo>
                  <a:pt x="1809463" y="397541"/>
                </a:lnTo>
                <a:lnTo>
                  <a:pt x="1781071" y="361954"/>
                </a:lnTo>
                <a:lnTo>
                  <a:pt x="1751129" y="327705"/>
                </a:lnTo>
                <a:lnTo>
                  <a:pt x="1719691" y="294846"/>
                </a:lnTo>
                <a:lnTo>
                  <a:pt x="1686808" y="263429"/>
                </a:lnTo>
                <a:lnTo>
                  <a:pt x="1652535" y="233508"/>
                </a:lnTo>
                <a:lnTo>
                  <a:pt x="1616923" y="205134"/>
                </a:lnTo>
                <a:lnTo>
                  <a:pt x="1580025" y="178362"/>
                </a:lnTo>
                <a:lnTo>
                  <a:pt x="1541894" y="153243"/>
                </a:lnTo>
                <a:lnTo>
                  <a:pt x="1502584" y="129830"/>
                </a:lnTo>
                <a:lnTo>
                  <a:pt x="1462146" y="108177"/>
                </a:lnTo>
                <a:lnTo>
                  <a:pt x="1420633" y="88335"/>
                </a:lnTo>
                <a:lnTo>
                  <a:pt x="1378098" y="70358"/>
                </a:lnTo>
                <a:lnTo>
                  <a:pt x="1334594" y="54299"/>
                </a:lnTo>
                <a:lnTo>
                  <a:pt x="1290174" y="40209"/>
                </a:lnTo>
                <a:lnTo>
                  <a:pt x="1244890" y="28143"/>
                </a:lnTo>
                <a:lnTo>
                  <a:pt x="1198796" y="18152"/>
                </a:lnTo>
                <a:lnTo>
                  <a:pt x="1151943" y="10289"/>
                </a:lnTo>
                <a:lnTo>
                  <a:pt x="1104385" y="4608"/>
                </a:lnTo>
                <a:lnTo>
                  <a:pt x="1056174" y="1160"/>
                </a:lnTo>
                <a:lnTo>
                  <a:pt x="100736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object 4"/>
          <p:cNvSpPr/>
          <p:nvPr/>
        </p:nvSpPr>
        <p:spPr>
          <a:xfrm>
            <a:off x="2471738" y="950913"/>
            <a:ext cx="2014537" cy="2012950"/>
          </a:xfrm>
          <a:custGeom>
            <a:avLst/>
            <a:gdLst/>
            <a:ahLst/>
            <a:cxnLst/>
            <a:pathLst>
              <a:path w="2014854" h="2013585">
                <a:moveTo>
                  <a:pt x="0" y="1006601"/>
                </a:moveTo>
                <a:lnTo>
                  <a:pt x="1161" y="957835"/>
                </a:lnTo>
                <a:lnTo>
                  <a:pt x="4611" y="909667"/>
                </a:lnTo>
                <a:lnTo>
                  <a:pt x="10295" y="862151"/>
                </a:lnTo>
                <a:lnTo>
                  <a:pt x="18162" y="815338"/>
                </a:lnTo>
                <a:lnTo>
                  <a:pt x="28159" y="769282"/>
                </a:lnTo>
                <a:lnTo>
                  <a:pt x="40233" y="724036"/>
                </a:lnTo>
                <a:lnTo>
                  <a:pt x="54331" y="679652"/>
                </a:lnTo>
                <a:lnTo>
                  <a:pt x="70401" y="636183"/>
                </a:lnTo>
                <a:lnTo>
                  <a:pt x="88389" y="593682"/>
                </a:lnTo>
                <a:lnTo>
                  <a:pt x="108243" y="552202"/>
                </a:lnTo>
                <a:lnTo>
                  <a:pt x="129910" y="511795"/>
                </a:lnTo>
                <a:lnTo>
                  <a:pt x="153338" y="472514"/>
                </a:lnTo>
                <a:lnTo>
                  <a:pt x="178473" y="434411"/>
                </a:lnTo>
                <a:lnTo>
                  <a:pt x="205264" y="397541"/>
                </a:lnTo>
                <a:lnTo>
                  <a:pt x="233656" y="361954"/>
                </a:lnTo>
                <a:lnTo>
                  <a:pt x="263598" y="327705"/>
                </a:lnTo>
                <a:lnTo>
                  <a:pt x="295036" y="294846"/>
                </a:lnTo>
                <a:lnTo>
                  <a:pt x="327919" y="263429"/>
                </a:lnTo>
                <a:lnTo>
                  <a:pt x="362192" y="233508"/>
                </a:lnTo>
                <a:lnTo>
                  <a:pt x="397804" y="205134"/>
                </a:lnTo>
                <a:lnTo>
                  <a:pt x="434702" y="178362"/>
                </a:lnTo>
                <a:lnTo>
                  <a:pt x="472833" y="153243"/>
                </a:lnTo>
                <a:lnTo>
                  <a:pt x="512143" y="129830"/>
                </a:lnTo>
                <a:lnTo>
                  <a:pt x="552581" y="108177"/>
                </a:lnTo>
                <a:lnTo>
                  <a:pt x="594094" y="88335"/>
                </a:lnTo>
                <a:lnTo>
                  <a:pt x="636629" y="70358"/>
                </a:lnTo>
                <a:lnTo>
                  <a:pt x="680133" y="54299"/>
                </a:lnTo>
                <a:lnTo>
                  <a:pt x="724553" y="40209"/>
                </a:lnTo>
                <a:lnTo>
                  <a:pt x="769837" y="28143"/>
                </a:lnTo>
                <a:lnTo>
                  <a:pt x="815931" y="18152"/>
                </a:lnTo>
                <a:lnTo>
                  <a:pt x="862784" y="10289"/>
                </a:lnTo>
                <a:lnTo>
                  <a:pt x="910342" y="4608"/>
                </a:lnTo>
                <a:lnTo>
                  <a:pt x="958553" y="1160"/>
                </a:lnTo>
                <a:lnTo>
                  <a:pt x="1007363" y="0"/>
                </a:lnTo>
                <a:lnTo>
                  <a:pt x="1056174" y="1160"/>
                </a:lnTo>
                <a:lnTo>
                  <a:pt x="1104385" y="4608"/>
                </a:lnTo>
                <a:lnTo>
                  <a:pt x="1151943" y="10289"/>
                </a:lnTo>
                <a:lnTo>
                  <a:pt x="1198796" y="18152"/>
                </a:lnTo>
                <a:lnTo>
                  <a:pt x="1244890" y="28143"/>
                </a:lnTo>
                <a:lnTo>
                  <a:pt x="1290174" y="40209"/>
                </a:lnTo>
                <a:lnTo>
                  <a:pt x="1334594" y="54299"/>
                </a:lnTo>
                <a:lnTo>
                  <a:pt x="1378098" y="70358"/>
                </a:lnTo>
                <a:lnTo>
                  <a:pt x="1420633" y="88335"/>
                </a:lnTo>
                <a:lnTo>
                  <a:pt x="1462146" y="108177"/>
                </a:lnTo>
                <a:lnTo>
                  <a:pt x="1502584" y="129830"/>
                </a:lnTo>
                <a:lnTo>
                  <a:pt x="1541894" y="153243"/>
                </a:lnTo>
                <a:lnTo>
                  <a:pt x="1580025" y="178362"/>
                </a:lnTo>
                <a:lnTo>
                  <a:pt x="1616923" y="205134"/>
                </a:lnTo>
                <a:lnTo>
                  <a:pt x="1652535" y="233508"/>
                </a:lnTo>
                <a:lnTo>
                  <a:pt x="1686808" y="263429"/>
                </a:lnTo>
                <a:lnTo>
                  <a:pt x="1719691" y="294846"/>
                </a:lnTo>
                <a:lnTo>
                  <a:pt x="1751129" y="327705"/>
                </a:lnTo>
                <a:lnTo>
                  <a:pt x="1781071" y="361954"/>
                </a:lnTo>
                <a:lnTo>
                  <a:pt x="1809463" y="397541"/>
                </a:lnTo>
                <a:lnTo>
                  <a:pt x="1836254" y="434411"/>
                </a:lnTo>
                <a:lnTo>
                  <a:pt x="1861389" y="472514"/>
                </a:lnTo>
                <a:lnTo>
                  <a:pt x="1884817" y="511795"/>
                </a:lnTo>
                <a:lnTo>
                  <a:pt x="1906484" y="552202"/>
                </a:lnTo>
                <a:lnTo>
                  <a:pt x="1926338" y="593682"/>
                </a:lnTo>
                <a:lnTo>
                  <a:pt x="1944326" y="636183"/>
                </a:lnTo>
                <a:lnTo>
                  <a:pt x="1960396" y="679652"/>
                </a:lnTo>
                <a:lnTo>
                  <a:pt x="1974494" y="724036"/>
                </a:lnTo>
                <a:lnTo>
                  <a:pt x="1986568" y="769282"/>
                </a:lnTo>
                <a:lnTo>
                  <a:pt x="1996565" y="815338"/>
                </a:lnTo>
                <a:lnTo>
                  <a:pt x="2004432" y="862151"/>
                </a:lnTo>
                <a:lnTo>
                  <a:pt x="2010116" y="909667"/>
                </a:lnTo>
                <a:lnTo>
                  <a:pt x="2013566" y="957835"/>
                </a:lnTo>
                <a:lnTo>
                  <a:pt x="2014727" y="1006601"/>
                </a:lnTo>
                <a:lnTo>
                  <a:pt x="2013566" y="1055368"/>
                </a:lnTo>
                <a:lnTo>
                  <a:pt x="2010116" y="1103536"/>
                </a:lnTo>
                <a:lnTo>
                  <a:pt x="2004432" y="1151052"/>
                </a:lnTo>
                <a:lnTo>
                  <a:pt x="1996565" y="1197865"/>
                </a:lnTo>
                <a:lnTo>
                  <a:pt x="1986568" y="1243921"/>
                </a:lnTo>
                <a:lnTo>
                  <a:pt x="1974494" y="1289167"/>
                </a:lnTo>
                <a:lnTo>
                  <a:pt x="1960396" y="1333551"/>
                </a:lnTo>
                <a:lnTo>
                  <a:pt x="1944326" y="1377020"/>
                </a:lnTo>
                <a:lnTo>
                  <a:pt x="1926338" y="1419521"/>
                </a:lnTo>
                <a:lnTo>
                  <a:pt x="1906484" y="1461001"/>
                </a:lnTo>
                <a:lnTo>
                  <a:pt x="1884817" y="1501408"/>
                </a:lnTo>
                <a:lnTo>
                  <a:pt x="1861389" y="1540689"/>
                </a:lnTo>
                <a:lnTo>
                  <a:pt x="1836254" y="1578792"/>
                </a:lnTo>
                <a:lnTo>
                  <a:pt x="1809463" y="1615662"/>
                </a:lnTo>
                <a:lnTo>
                  <a:pt x="1781071" y="1651249"/>
                </a:lnTo>
                <a:lnTo>
                  <a:pt x="1751129" y="1685498"/>
                </a:lnTo>
                <a:lnTo>
                  <a:pt x="1719691" y="1718357"/>
                </a:lnTo>
                <a:lnTo>
                  <a:pt x="1686808" y="1749774"/>
                </a:lnTo>
                <a:lnTo>
                  <a:pt x="1652535" y="1779695"/>
                </a:lnTo>
                <a:lnTo>
                  <a:pt x="1616923" y="1808069"/>
                </a:lnTo>
                <a:lnTo>
                  <a:pt x="1580025" y="1834841"/>
                </a:lnTo>
                <a:lnTo>
                  <a:pt x="1541894" y="1859960"/>
                </a:lnTo>
                <a:lnTo>
                  <a:pt x="1502584" y="1883373"/>
                </a:lnTo>
                <a:lnTo>
                  <a:pt x="1462146" y="1905026"/>
                </a:lnTo>
                <a:lnTo>
                  <a:pt x="1420633" y="1924868"/>
                </a:lnTo>
                <a:lnTo>
                  <a:pt x="1378098" y="1942845"/>
                </a:lnTo>
                <a:lnTo>
                  <a:pt x="1334594" y="1958904"/>
                </a:lnTo>
                <a:lnTo>
                  <a:pt x="1290174" y="1972994"/>
                </a:lnTo>
                <a:lnTo>
                  <a:pt x="1244890" y="1985060"/>
                </a:lnTo>
                <a:lnTo>
                  <a:pt x="1198796" y="1995051"/>
                </a:lnTo>
                <a:lnTo>
                  <a:pt x="1151943" y="2002914"/>
                </a:lnTo>
                <a:lnTo>
                  <a:pt x="1104385" y="2008595"/>
                </a:lnTo>
                <a:lnTo>
                  <a:pt x="1056174" y="2012043"/>
                </a:lnTo>
                <a:lnTo>
                  <a:pt x="1007363" y="2013203"/>
                </a:lnTo>
                <a:lnTo>
                  <a:pt x="958553" y="2012043"/>
                </a:lnTo>
                <a:lnTo>
                  <a:pt x="910342" y="2008595"/>
                </a:lnTo>
                <a:lnTo>
                  <a:pt x="862784" y="2002914"/>
                </a:lnTo>
                <a:lnTo>
                  <a:pt x="815931" y="1995051"/>
                </a:lnTo>
                <a:lnTo>
                  <a:pt x="769837" y="1985060"/>
                </a:lnTo>
                <a:lnTo>
                  <a:pt x="724553" y="1972994"/>
                </a:lnTo>
                <a:lnTo>
                  <a:pt x="680133" y="1958904"/>
                </a:lnTo>
                <a:lnTo>
                  <a:pt x="636629" y="1942845"/>
                </a:lnTo>
                <a:lnTo>
                  <a:pt x="594094" y="1924868"/>
                </a:lnTo>
                <a:lnTo>
                  <a:pt x="552581" y="1905026"/>
                </a:lnTo>
                <a:lnTo>
                  <a:pt x="512143" y="1883373"/>
                </a:lnTo>
                <a:lnTo>
                  <a:pt x="472833" y="1859960"/>
                </a:lnTo>
                <a:lnTo>
                  <a:pt x="434702" y="1834841"/>
                </a:lnTo>
                <a:lnTo>
                  <a:pt x="397804" y="1808069"/>
                </a:lnTo>
                <a:lnTo>
                  <a:pt x="362192" y="1779695"/>
                </a:lnTo>
                <a:lnTo>
                  <a:pt x="327919" y="1749774"/>
                </a:lnTo>
                <a:lnTo>
                  <a:pt x="295036" y="1718357"/>
                </a:lnTo>
                <a:lnTo>
                  <a:pt x="263598" y="1685498"/>
                </a:lnTo>
                <a:lnTo>
                  <a:pt x="233656" y="1651249"/>
                </a:lnTo>
                <a:lnTo>
                  <a:pt x="205264" y="1615662"/>
                </a:lnTo>
                <a:lnTo>
                  <a:pt x="178473" y="1578792"/>
                </a:lnTo>
                <a:lnTo>
                  <a:pt x="153338" y="1540689"/>
                </a:lnTo>
                <a:lnTo>
                  <a:pt x="129910" y="1501408"/>
                </a:lnTo>
                <a:lnTo>
                  <a:pt x="108243" y="1461001"/>
                </a:lnTo>
                <a:lnTo>
                  <a:pt x="88389" y="1419521"/>
                </a:lnTo>
                <a:lnTo>
                  <a:pt x="70401" y="1377020"/>
                </a:lnTo>
                <a:lnTo>
                  <a:pt x="54331" y="1333551"/>
                </a:lnTo>
                <a:lnTo>
                  <a:pt x="40233" y="1289167"/>
                </a:lnTo>
                <a:lnTo>
                  <a:pt x="28159" y="1243921"/>
                </a:lnTo>
                <a:lnTo>
                  <a:pt x="18162" y="1197865"/>
                </a:lnTo>
                <a:lnTo>
                  <a:pt x="10295" y="1151052"/>
                </a:lnTo>
                <a:lnTo>
                  <a:pt x="4611" y="1103536"/>
                </a:lnTo>
                <a:lnTo>
                  <a:pt x="1161" y="1055368"/>
                </a:lnTo>
                <a:lnTo>
                  <a:pt x="0" y="1006601"/>
                </a:lnTo>
                <a:close/>
              </a:path>
            </a:pathLst>
          </a:custGeom>
          <a:noFill/>
          <a:ln w="12192" cap="flat" cmpd="sng">
            <a:solidFill>
              <a:srgbClr val="BB8B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7" name="object 5"/>
          <p:cNvSpPr/>
          <p:nvPr/>
        </p:nvSpPr>
        <p:spPr>
          <a:xfrm>
            <a:off x="2784475" y="1262063"/>
            <a:ext cx="1392238" cy="1392237"/>
          </a:xfrm>
          <a:custGeom>
            <a:avLst/>
            <a:gdLst/>
            <a:ahLst/>
            <a:cxnLst/>
            <a:pathLst>
              <a:path w="1391920" h="1391920">
                <a:moveTo>
                  <a:pt x="695705" y="0"/>
                </a:moveTo>
                <a:lnTo>
                  <a:pt x="648079" y="1605"/>
                </a:lnTo>
                <a:lnTo>
                  <a:pt x="601313" y="6351"/>
                </a:lnTo>
                <a:lnTo>
                  <a:pt x="555512" y="14136"/>
                </a:lnTo>
                <a:lnTo>
                  <a:pt x="510778" y="24854"/>
                </a:lnTo>
                <a:lnTo>
                  <a:pt x="467215" y="38403"/>
                </a:lnTo>
                <a:lnTo>
                  <a:pt x="424928" y="54679"/>
                </a:lnTo>
                <a:lnTo>
                  <a:pt x="384019" y="73578"/>
                </a:lnTo>
                <a:lnTo>
                  <a:pt x="344593" y="94995"/>
                </a:lnTo>
                <a:lnTo>
                  <a:pt x="306753" y="118829"/>
                </a:lnTo>
                <a:lnTo>
                  <a:pt x="270603" y="144975"/>
                </a:lnTo>
                <a:lnTo>
                  <a:pt x="236246" y="173328"/>
                </a:lnTo>
                <a:lnTo>
                  <a:pt x="203787" y="203787"/>
                </a:lnTo>
                <a:lnTo>
                  <a:pt x="173328" y="236246"/>
                </a:lnTo>
                <a:lnTo>
                  <a:pt x="144975" y="270603"/>
                </a:lnTo>
                <a:lnTo>
                  <a:pt x="118829" y="306753"/>
                </a:lnTo>
                <a:lnTo>
                  <a:pt x="94995" y="344593"/>
                </a:lnTo>
                <a:lnTo>
                  <a:pt x="73578" y="384019"/>
                </a:lnTo>
                <a:lnTo>
                  <a:pt x="54679" y="424928"/>
                </a:lnTo>
                <a:lnTo>
                  <a:pt x="38403" y="467215"/>
                </a:lnTo>
                <a:lnTo>
                  <a:pt x="24854" y="510778"/>
                </a:lnTo>
                <a:lnTo>
                  <a:pt x="14136" y="555512"/>
                </a:lnTo>
                <a:lnTo>
                  <a:pt x="6351" y="601313"/>
                </a:lnTo>
                <a:lnTo>
                  <a:pt x="1605" y="648079"/>
                </a:lnTo>
                <a:lnTo>
                  <a:pt x="0" y="695706"/>
                </a:lnTo>
                <a:lnTo>
                  <a:pt x="1605" y="743332"/>
                </a:lnTo>
                <a:lnTo>
                  <a:pt x="6351" y="790098"/>
                </a:lnTo>
                <a:lnTo>
                  <a:pt x="14136" y="835899"/>
                </a:lnTo>
                <a:lnTo>
                  <a:pt x="24854" y="880633"/>
                </a:lnTo>
                <a:lnTo>
                  <a:pt x="38403" y="924196"/>
                </a:lnTo>
                <a:lnTo>
                  <a:pt x="54679" y="966483"/>
                </a:lnTo>
                <a:lnTo>
                  <a:pt x="73578" y="1007392"/>
                </a:lnTo>
                <a:lnTo>
                  <a:pt x="94995" y="1046818"/>
                </a:lnTo>
                <a:lnTo>
                  <a:pt x="118829" y="1084658"/>
                </a:lnTo>
                <a:lnTo>
                  <a:pt x="144975" y="1120808"/>
                </a:lnTo>
                <a:lnTo>
                  <a:pt x="173328" y="1155165"/>
                </a:lnTo>
                <a:lnTo>
                  <a:pt x="203787" y="1187624"/>
                </a:lnTo>
                <a:lnTo>
                  <a:pt x="236246" y="1218083"/>
                </a:lnTo>
                <a:lnTo>
                  <a:pt x="270603" y="1246436"/>
                </a:lnTo>
                <a:lnTo>
                  <a:pt x="306753" y="1272582"/>
                </a:lnTo>
                <a:lnTo>
                  <a:pt x="344593" y="1296416"/>
                </a:lnTo>
                <a:lnTo>
                  <a:pt x="384019" y="1317833"/>
                </a:lnTo>
                <a:lnTo>
                  <a:pt x="424928" y="1336732"/>
                </a:lnTo>
                <a:lnTo>
                  <a:pt x="467215" y="1353008"/>
                </a:lnTo>
                <a:lnTo>
                  <a:pt x="510778" y="1366557"/>
                </a:lnTo>
                <a:lnTo>
                  <a:pt x="555512" y="1377275"/>
                </a:lnTo>
                <a:lnTo>
                  <a:pt x="601313" y="1385060"/>
                </a:lnTo>
                <a:lnTo>
                  <a:pt x="648079" y="1389806"/>
                </a:lnTo>
                <a:lnTo>
                  <a:pt x="695705" y="1391412"/>
                </a:lnTo>
                <a:lnTo>
                  <a:pt x="743332" y="1389806"/>
                </a:lnTo>
                <a:lnTo>
                  <a:pt x="790098" y="1385060"/>
                </a:lnTo>
                <a:lnTo>
                  <a:pt x="835899" y="1377275"/>
                </a:lnTo>
                <a:lnTo>
                  <a:pt x="880633" y="1366557"/>
                </a:lnTo>
                <a:lnTo>
                  <a:pt x="924196" y="1353008"/>
                </a:lnTo>
                <a:lnTo>
                  <a:pt x="966483" y="1336732"/>
                </a:lnTo>
                <a:lnTo>
                  <a:pt x="1007392" y="1317833"/>
                </a:lnTo>
                <a:lnTo>
                  <a:pt x="1046818" y="1296416"/>
                </a:lnTo>
                <a:lnTo>
                  <a:pt x="1084658" y="1272582"/>
                </a:lnTo>
                <a:lnTo>
                  <a:pt x="1120808" y="1246436"/>
                </a:lnTo>
                <a:lnTo>
                  <a:pt x="1155165" y="1218083"/>
                </a:lnTo>
                <a:lnTo>
                  <a:pt x="1187624" y="1187624"/>
                </a:lnTo>
                <a:lnTo>
                  <a:pt x="1218083" y="1155165"/>
                </a:lnTo>
                <a:lnTo>
                  <a:pt x="1246436" y="1120808"/>
                </a:lnTo>
                <a:lnTo>
                  <a:pt x="1272582" y="1084658"/>
                </a:lnTo>
                <a:lnTo>
                  <a:pt x="1296415" y="1046818"/>
                </a:lnTo>
                <a:lnTo>
                  <a:pt x="1317833" y="1007392"/>
                </a:lnTo>
                <a:lnTo>
                  <a:pt x="1336732" y="966483"/>
                </a:lnTo>
                <a:lnTo>
                  <a:pt x="1353008" y="924196"/>
                </a:lnTo>
                <a:lnTo>
                  <a:pt x="1366557" y="880633"/>
                </a:lnTo>
                <a:lnTo>
                  <a:pt x="1377275" y="835899"/>
                </a:lnTo>
                <a:lnTo>
                  <a:pt x="1385060" y="790098"/>
                </a:lnTo>
                <a:lnTo>
                  <a:pt x="1389806" y="743332"/>
                </a:lnTo>
                <a:lnTo>
                  <a:pt x="1391412" y="695706"/>
                </a:lnTo>
                <a:lnTo>
                  <a:pt x="1389806" y="648079"/>
                </a:lnTo>
                <a:lnTo>
                  <a:pt x="1385060" y="601313"/>
                </a:lnTo>
                <a:lnTo>
                  <a:pt x="1377275" y="555512"/>
                </a:lnTo>
                <a:lnTo>
                  <a:pt x="1366557" y="510778"/>
                </a:lnTo>
                <a:lnTo>
                  <a:pt x="1353008" y="467215"/>
                </a:lnTo>
                <a:lnTo>
                  <a:pt x="1336732" y="424928"/>
                </a:lnTo>
                <a:lnTo>
                  <a:pt x="1317833" y="384019"/>
                </a:lnTo>
                <a:lnTo>
                  <a:pt x="1296416" y="344593"/>
                </a:lnTo>
                <a:lnTo>
                  <a:pt x="1272582" y="306753"/>
                </a:lnTo>
                <a:lnTo>
                  <a:pt x="1246436" y="270603"/>
                </a:lnTo>
                <a:lnTo>
                  <a:pt x="1218083" y="236246"/>
                </a:lnTo>
                <a:lnTo>
                  <a:pt x="1187624" y="203787"/>
                </a:lnTo>
                <a:lnTo>
                  <a:pt x="1155165" y="173328"/>
                </a:lnTo>
                <a:lnTo>
                  <a:pt x="1120808" y="144975"/>
                </a:lnTo>
                <a:lnTo>
                  <a:pt x="1084658" y="118829"/>
                </a:lnTo>
                <a:lnTo>
                  <a:pt x="1046818" y="94996"/>
                </a:lnTo>
                <a:lnTo>
                  <a:pt x="1007392" y="73578"/>
                </a:lnTo>
                <a:lnTo>
                  <a:pt x="966483" y="54679"/>
                </a:lnTo>
                <a:lnTo>
                  <a:pt x="924196" y="38403"/>
                </a:lnTo>
                <a:lnTo>
                  <a:pt x="880633" y="24854"/>
                </a:lnTo>
                <a:lnTo>
                  <a:pt x="835899" y="14136"/>
                </a:lnTo>
                <a:lnTo>
                  <a:pt x="790098" y="6351"/>
                </a:lnTo>
                <a:lnTo>
                  <a:pt x="743332" y="1605"/>
                </a:lnTo>
                <a:lnTo>
                  <a:pt x="69570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object 6"/>
          <p:cNvSpPr/>
          <p:nvPr/>
        </p:nvSpPr>
        <p:spPr>
          <a:xfrm>
            <a:off x="2784475" y="1262063"/>
            <a:ext cx="1392238" cy="1392237"/>
          </a:xfrm>
          <a:custGeom>
            <a:avLst/>
            <a:gdLst/>
            <a:ahLst/>
            <a:cxnLst/>
            <a:pathLst>
              <a:path w="1391920" h="1391920">
                <a:moveTo>
                  <a:pt x="0" y="695706"/>
                </a:moveTo>
                <a:lnTo>
                  <a:pt x="1605" y="648079"/>
                </a:lnTo>
                <a:lnTo>
                  <a:pt x="6351" y="601313"/>
                </a:lnTo>
                <a:lnTo>
                  <a:pt x="14136" y="555512"/>
                </a:lnTo>
                <a:lnTo>
                  <a:pt x="24854" y="510778"/>
                </a:lnTo>
                <a:lnTo>
                  <a:pt x="38403" y="467215"/>
                </a:lnTo>
                <a:lnTo>
                  <a:pt x="54679" y="424928"/>
                </a:lnTo>
                <a:lnTo>
                  <a:pt x="73578" y="384019"/>
                </a:lnTo>
                <a:lnTo>
                  <a:pt x="94995" y="344593"/>
                </a:lnTo>
                <a:lnTo>
                  <a:pt x="118829" y="306753"/>
                </a:lnTo>
                <a:lnTo>
                  <a:pt x="144975" y="270603"/>
                </a:lnTo>
                <a:lnTo>
                  <a:pt x="173328" y="236246"/>
                </a:lnTo>
                <a:lnTo>
                  <a:pt x="203787" y="203787"/>
                </a:lnTo>
                <a:lnTo>
                  <a:pt x="236246" y="173328"/>
                </a:lnTo>
                <a:lnTo>
                  <a:pt x="270603" y="144975"/>
                </a:lnTo>
                <a:lnTo>
                  <a:pt x="306753" y="118829"/>
                </a:lnTo>
                <a:lnTo>
                  <a:pt x="344593" y="94995"/>
                </a:lnTo>
                <a:lnTo>
                  <a:pt x="384019" y="73578"/>
                </a:lnTo>
                <a:lnTo>
                  <a:pt x="424928" y="54679"/>
                </a:lnTo>
                <a:lnTo>
                  <a:pt x="467215" y="38403"/>
                </a:lnTo>
                <a:lnTo>
                  <a:pt x="510778" y="24854"/>
                </a:lnTo>
                <a:lnTo>
                  <a:pt x="555512" y="14136"/>
                </a:lnTo>
                <a:lnTo>
                  <a:pt x="601313" y="6351"/>
                </a:lnTo>
                <a:lnTo>
                  <a:pt x="648079" y="1605"/>
                </a:lnTo>
                <a:lnTo>
                  <a:pt x="695705" y="0"/>
                </a:lnTo>
                <a:lnTo>
                  <a:pt x="743332" y="1605"/>
                </a:lnTo>
                <a:lnTo>
                  <a:pt x="790098" y="6351"/>
                </a:lnTo>
                <a:lnTo>
                  <a:pt x="835899" y="14136"/>
                </a:lnTo>
                <a:lnTo>
                  <a:pt x="880633" y="24854"/>
                </a:lnTo>
                <a:lnTo>
                  <a:pt x="924196" y="38403"/>
                </a:lnTo>
                <a:lnTo>
                  <a:pt x="966483" y="54679"/>
                </a:lnTo>
                <a:lnTo>
                  <a:pt x="1007392" y="73578"/>
                </a:lnTo>
                <a:lnTo>
                  <a:pt x="1046818" y="94996"/>
                </a:lnTo>
                <a:lnTo>
                  <a:pt x="1084658" y="118829"/>
                </a:lnTo>
                <a:lnTo>
                  <a:pt x="1120808" y="144975"/>
                </a:lnTo>
                <a:lnTo>
                  <a:pt x="1155165" y="173328"/>
                </a:lnTo>
                <a:lnTo>
                  <a:pt x="1187624" y="203787"/>
                </a:lnTo>
                <a:lnTo>
                  <a:pt x="1218083" y="236246"/>
                </a:lnTo>
                <a:lnTo>
                  <a:pt x="1246436" y="270603"/>
                </a:lnTo>
                <a:lnTo>
                  <a:pt x="1272582" y="306753"/>
                </a:lnTo>
                <a:lnTo>
                  <a:pt x="1296416" y="344593"/>
                </a:lnTo>
                <a:lnTo>
                  <a:pt x="1317833" y="384019"/>
                </a:lnTo>
                <a:lnTo>
                  <a:pt x="1336732" y="424928"/>
                </a:lnTo>
                <a:lnTo>
                  <a:pt x="1353008" y="467215"/>
                </a:lnTo>
                <a:lnTo>
                  <a:pt x="1366557" y="510778"/>
                </a:lnTo>
                <a:lnTo>
                  <a:pt x="1377275" y="555512"/>
                </a:lnTo>
                <a:lnTo>
                  <a:pt x="1385060" y="601313"/>
                </a:lnTo>
                <a:lnTo>
                  <a:pt x="1389806" y="648079"/>
                </a:lnTo>
                <a:lnTo>
                  <a:pt x="1391412" y="695706"/>
                </a:lnTo>
                <a:lnTo>
                  <a:pt x="1389806" y="743332"/>
                </a:lnTo>
                <a:lnTo>
                  <a:pt x="1385060" y="790098"/>
                </a:lnTo>
                <a:lnTo>
                  <a:pt x="1377275" y="835899"/>
                </a:lnTo>
                <a:lnTo>
                  <a:pt x="1366557" y="880633"/>
                </a:lnTo>
                <a:lnTo>
                  <a:pt x="1353008" y="924196"/>
                </a:lnTo>
                <a:lnTo>
                  <a:pt x="1336732" y="966483"/>
                </a:lnTo>
                <a:lnTo>
                  <a:pt x="1317833" y="1007392"/>
                </a:lnTo>
                <a:lnTo>
                  <a:pt x="1296415" y="1046818"/>
                </a:lnTo>
                <a:lnTo>
                  <a:pt x="1272582" y="1084658"/>
                </a:lnTo>
                <a:lnTo>
                  <a:pt x="1246436" y="1120808"/>
                </a:lnTo>
                <a:lnTo>
                  <a:pt x="1218083" y="1155165"/>
                </a:lnTo>
                <a:lnTo>
                  <a:pt x="1187624" y="1187624"/>
                </a:lnTo>
                <a:lnTo>
                  <a:pt x="1155165" y="1218083"/>
                </a:lnTo>
                <a:lnTo>
                  <a:pt x="1120808" y="1246436"/>
                </a:lnTo>
                <a:lnTo>
                  <a:pt x="1084658" y="1272582"/>
                </a:lnTo>
                <a:lnTo>
                  <a:pt x="1046818" y="1296416"/>
                </a:lnTo>
                <a:lnTo>
                  <a:pt x="1007392" y="1317833"/>
                </a:lnTo>
                <a:lnTo>
                  <a:pt x="966483" y="1336732"/>
                </a:lnTo>
                <a:lnTo>
                  <a:pt x="924196" y="1353008"/>
                </a:lnTo>
                <a:lnTo>
                  <a:pt x="880633" y="1366557"/>
                </a:lnTo>
                <a:lnTo>
                  <a:pt x="835899" y="1377275"/>
                </a:lnTo>
                <a:lnTo>
                  <a:pt x="790098" y="1385060"/>
                </a:lnTo>
                <a:lnTo>
                  <a:pt x="743332" y="1389806"/>
                </a:lnTo>
                <a:lnTo>
                  <a:pt x="695705" y="1391412"/>
                </a:lnTo>
                <a:lnTo>
                  <a:pt x="648079" y="1389806"/>
                </a:lnTo>
                <a:lnTo>
                  <a:pt x="601313" y="1385060"/>
                </a:lnTo>
                <a:lnTo>
                  <a:pt x="555512" y="1377275"/>
                </a:lnTo>
                <a:lnTo>
                  <a:pt x="510778" y="1366557"/>
                </a:lnTo>
                <a:lnTo>
                  <a:pt x="467215" y="1353008"/>
                </a:lnTo>
                <a:lnTo>
                  <a:pt x="424928" y="1336732"/>
                </a:lnTo>
                <a:lnTo>
                  <a:pt x="384019" y="1317833"/>
                </a:lnTo>
                <a:lnTo>
                  <a:pt x="344593" y="1296416"/>
                </a:lnTo>
                <a:lnTo>
                  <a:pt x="306753" y="1272582"/>
                </a:lnTo>
                <a:lnTo>
                  <a:pt x="270603" y="1246436"/>
                </a:lnTo>
                <a:lnTo>
                  <a:pt x="236246" y="1218083"/>
                </a:lnTo>
                <a:lnTo>
                  <a:pt x="203787" y="1187624"/>
                </a:lnTo>
                <a:lnTo>
                  <a:pt x="173328" y="1155165"/>
                </a:lnTo>
                <a:lnTo>
                  <a:pt x="144975" y="1120808"/>
                </a:lnTo>
                <a:lnTo>
                  <a:pt x="118829" y="1084658"/>
                </a:lnTo>
                <a:lnTo>
                  <a:pt x="94995" y="1046818"/>
                </a:lnTo>
                <a:lnTo>
                  <a:pt x="73578" y="1007392"/>
                </a:lnTo>
                <a:lnTo>
                  <a:pt x="54679" y="966483"/>
                </a:lnTo>
                <a:lnTo>
                  <a:pt x="38403" y="924196"/>
                </a:lnTo>
                <a:lnTo>
                  <a:pt x="24854" y="880633"/>
                </a:lnTo>
                <a:lnTo>
                  <a:pt x="14136" y="835899"/>
                </a:lnTo>
                <a:lnTo>
                  <a:pt x="6351" y="790098"/>
                </a:lnTo>
                <a:lnTo>
                  <a:pt x="1605" y="743332"/>
                </a:lnTo>
                <a:lnTo>
                  <a:pt x="0" y="695706"/>
                </a:lnTo>
                <a:close/>
              </a:path>
            </a:pathLst>
          </a:custGeom>
          <a:noFill/>
          <a:ln w="12192" cap="flat" cmpd="sng">
            <a:solidFill>
              <a:srgbClr val="BB8B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9" name="object 7"/>
          <p:cNvSpPr/>
          <p:nvPr/>
        </p:nvSpPr>
        <p:spPr>
          <a:xfrm>
            <a:off x="2052638" y="344488"/>
            <a:ext cx="1135062" cy="1133475"/>
          </a:xfrm>
          <a:custGeom>
            <a:avLst/>
            <a:gdLst/>
            <a:ahLst/>
            <a:cxnLst/>
            <a:pathLst>
              <a:path w="1134110" h="1134110">
                <a:moveTo>
                  <a:pt x="566928" y="0"/>
                </a:moveTo>
                <a:lnTo>
                  <a:pt x="518018" y="2081"/>
                </a:lnTo>
                <a:lnTo>
                  <a:pt x="470262" y="8211"/>
                </a:lnTo>
                <a:lnTo>
                  <a:pt x="423831" y="18221"/>
                </a:lnTo>
                <a:lnTo>
                  <a:pt x="378894" y="31939"/>
                </a:lnTo>
                <a:lnTo>
                  <a:pt x="335622" y="49195"/>
                </a:lnTo>
                <a:lnTo>
                  <a:pt x="294186" y="69819"/>
                </a:lnTo>
                <a:lnTo>
                  <a:pt x="254754" y="93641"/>
                </a:lnTo>
                <a:lnTo>
                  <a:pt x="217499" y="120490"/>
                </a:lnTo>
                <a:lnTo>
                  <a:pt x="182590" y="150197"/>
                </a:lnTo>
                <a:lnTo>
                  <a:pt x="150197" y="182590"/>
                </a:lnTo>
                <a:lnTo>
                  <a:pt x="120490" y="217499"/>
                </a:lnTo>
                <a:lnTo>
                  <a:pt x="93641" y="254754"/>
                </a:lnTo>
                <a:lnTo>
                  <a:pt x="69819" y="294186"/>
                </a:lnTo>
                <a:lnTo>
                  <a:pt x="49195" y="335622"/>
                </a:lnTo>
                <a:lnTo>
                  <a:pt x="31939" y="378894"/>
                </a:lnTo>
                <a:lnTo>
                  <a:pt x="18221" y="423831"/>
                </a:lnTo>
                <a:lnTo>
                  <a:pt x="8211" y="470262"/>
                </a:lnTo>
                <a:lnTo>
                  <a:pt x="2081" y="518018"/>
                </a:lnTo>
                <a:lnTo>
                  <a:pt x="0" y="566927"/>
                </a:lnTo>
                <a:lnTo>
                  <a:pt x="2081" y="615837"/>
                </a:lnTo>
                <a:lnTo>
                  <a:pt x="8211" y="663593"/>
                </a:lnTo>
                <a:lnTo>
                  <a:pt x="18221" y="710024"/>
                </a:lnTo>
                <a:lnTo>
                  <a:pt x="31939" y="754961"/>
                </a:lnTo>
                <a:lnTo>
                  <a:pt x="49195" y="798233"/>
                </a:lnTo>
                <a:lnTo>
                  <a:pt x="69819" y="839669"/>
                </a:lnTo>
                <a:lnTo>
                  <a:pt x="93641" y="879101"/>
                </a:lnTo>
                <a:lnTo>
                  <a:pt x="120490" y="916356"/>
                </a:lnTo>
                <a:lnTo>
                  <a:pt x="150197" y="951265"/>
                </a:lnTo>
                <a:lnTo>
                  <a:pt x="182590" y="983658"/>
                </a:lnTo>
                <a:lnTo>
                  <a:pt x="217499" y="1013365"/>
                </a:lnTo>
                <a:lnTo>
                  <a:pt x="254754" y="1040214"/>
                </a:lnTo>
                <a:lnTo>
                  <a:pt x="294186" y="1064036"/>
                </a:lnTo>
                <a:lnTo>
                  <a:pt x="335622" y="1084660"/>
                </a:lnTo>
                <a:lnTo>
                  <a:pt x="378894" y="1101916"/>
                </a:lnTo>
                <a:lnTo>
                  <a:pt x="423831" y="1115634"/>
                </a:lnTo>
                <a:lnTo>
                  <a:pt x="470262" y="1125644"/>
                </a:lnTo>
                <a:lnTo>
                  <a:pt x="518018" y="1131774"/>
                </a:lnTo>
                <a:lnTo>
                  <a:pt x="566928" y="1133855"/>
                </a:lnTo>
                <a:lnTo>
                  <a:pt x="615837" y="1131774"/>
                </a:lnTo>
                <a:lnTo>
                  <a:pt x="663593" y="1125644"/>
                </a:lnTo>
                <a:lnTo>
                  <a:pt x="710024" y="1115634"/>
                </a:lnTo>
                <a:lnTo>
                  <a:pt x="754961" y="1101916"/>
                </a:lnTo>
                <a:lnTo>
                  <a:pt x="798233" y="1084660"/>
                </a:lnTo>
                <a:lnTo>
                  <a:pt x="839669" y="1064036"/>
                </a:lnTo>
                <a:lnTo>
                  <a:pt x="879101" y="1040214"/>
                </a:lnTo>
                <a:lnTo>
                  <a:pt x="916356" y="1013365"/>
                </a:lnTo>
                <a:lnTo>
                  <a:pt x="951265" y="983658"/>
                </a:lnTo>
                <a:lnTo>
                  <a:pt x="983658" y="951265"/>
                </a:lnTo>
                <a:lnTo>
                  <a:pt x="1013365" y="916356"/>
                </a:lnTo>
                <a:lnTo>
                  <a:pt x="1040214" y="879101"/>
                </a:lnTo>
                <a:lnTo>
                  <a:pt x="1064036" y="839669"/>
                </a:lnTo>
                <a:lnTo>
                  <a:pt x="1084660" y="798233"/>
                </a:lnTo>
                <a:lnTo>
                  <a:pt x="1101916" y="754961"/>
                </a:lnTo>
                <a:lnTo>
                  <a:pt x="1115634" y="710024"/>
                </a:lnTo>
                <a:lnTo>
                  <a:pt x="1125644" y="663593"/>
                </a:lnTo>
                <a:lnTo>
                  <a:pt x="1131774" y="615837"/>
                </a:lnTo>
                <a:lnTo>
                  <a:pt x="1133856" y="566927"/>
                </a:lnTo>
                <a:lnTo>
                  <a:pt x="1131774" y="518018"/>
                </a:lnTo>
                <a:lnTo>
                  <a:pt x="1125644" y="470262"/>
                </a:lnTo>
                <a:lnTo>
                  <a:pt x="1115634" y="423831"/>
                </a:lnTo>
                <a:lnTo>
                  <a:pt x="1101916" y="378894"/>
                </a:lnTo>
                <a:lnTo>
                  <a:pt x="1084660" y="335622"/>
                </a:lnTo>
                <a:lnTo>
                  <a:pt x="1064036" y="294186"/>
                </a:lnTo>
                <a:lnTo>
                  <a:pt x="1040214" y="254754"/>
                </a:lnTo>
                <a:lnTo>
                  <a:pt x="1013365" y="217499"/>
                </a:lnTo>
                <a:lnTo>
                  <a:pt x="983658" y="182590"/>
                </a:lnTo>
                <a:lnTo>
                  <a:pt x="951265" y="150197"/>
                </a:lnTo>
                <a:lnTo>
                  <a:pt x="916356" y="120490"/>
                </a:lnTo>
                <a:lnTo>
                  <a:pt x="879101" y="93641"/>
                </a:lnTo>
                <a:lnTo>
                  <a:pt x="839669" y="69819"/>
                </a:lnTo>
                <a:lnTo>
                  <a:pt x="798233" y="49195"/>
                </a:lnTo>
                <a:lnTo>
                  <a:pt x="754961" y="31939"/>
                </a:lnTo>
                <a:lnTo>
                  <a:pt x="710024" y="18221"/>
                </a:lnTo>
                <a:lnTo>
                  <a:pt x="663593" y="8211"/>
                </a:lnTo>
                <a:lnTo>
                  <a:pt x="615837" y="2081"/>
                </a:lnTo>
                <a:lnTo>
                  <a:pt x="56692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0" name="object 8"/>
          <p:cNvSpPr/>
          <p:nvPr/>
        </p:nvSpPr>
        <p:spPr>
          <a:xfrm>
            <a:off x="2052638" y="344488"/>
            <a:ext cx="1135062" cy="1133475"/>
          </a:xfrm>
          <a:custGeom>
            <a:avLst/>
            <a:gdLst/>
            <a:ahLst/>
            <a:cxnLst/>
            <a:pathLst>
              <a:path w="1134110" h="1134110">
                <a:moveTo>
                  <a:pt x="0" y="566927"/>
                </a:moveTo>
                <a:lnTo>
                  <a:pt x="2081" y="518018"/>
                </a:lnTo>
                <a:lnTo>
                  <a:pt x="8211" y="470262"/>
                </a:lnTo>
                <a:lnTo>
                  <a:pt x="18221" y="423831"/>
                </a:lnTo>
                <a:lnTo>
                  <a:pt x="31939" y="378894"/>
                </a:lnTo>
                <a:lnTo>
                  <a:pt x="49195" y="335622"/>
                </a:lnTo>
                <a:lnTo>
                  <a:pt x="69819" y="294186"/>
                </a:lnTo>
                <a:lnTo>
                  <a:pt x="93641" y="254754"/>
                </a:lnTo>
                <a:lnTo>
                  <a:pt x="120490" y="217499"/>
                </a:lnTo>
                <a:lnTo>
                  <a:pt x="150197" y="182590"/>
                </a:lnTo>
                <a:lnTo>
                  <a:pt x="182590" y="150197"/>
                </a:lnTo>
                <a:lnTo>
                  <a:pt x="217499" y="120490"/>
                </a:lnTo>
                <a:lnTo>
                  <a:pt x="254754" y="93641"/>
                </a:lnTo>
                <a:lnTo>
                  <a:pt x="294186" y="69819"/>
                </a:lnTo>
                <a:lnTo>
                  <a:pt x="335622" y="49195"/>
                </a:lnTo>
                <a:lnTo>
                  <a:pt x="378894" y="31939"/>
                </a:lnTo>
                <a:lnTo>
                  <a:pt x="423831" y="18221"/>
                </a:lnTo>
                <a:lnTo>
                  <a:pt x="470262" y="8211"/>
                </a:lnTo>
                <a:lnTo>
                  <a:pt x="518018" y="2081"/>
                </a:lnTo>
                <a:lnTo>
                  <a:pt x="566928" y="0"/>
                </a:lnTo>
                <a:lnTo>
                  <a:pt x="615837" y="2081"/>
                </a:lnTo>
                <a:lnTo>
                  <a:pt x="663593" y="8211"/>
                </a:lnTo>
                <a:lnTo>
                  <a:pt x="710024" y="18221"/>
                </a:lnTo>
                <a:lnTo>
                  <a:pt x="754961" y="31939"/>
                </a:lnTo>
                <a:lnTo>
                  <a:pt x="798233" y="49195"/>
                </a:lnTo>
                <a:lnTo>
                  <a:pt x="839669" y="69819"/>
                </a:lnTo>
                <a:lnTo>
                  <a:pt x="879101" y="93641"/>
                </a:lnTo>
                <a:lnTo>
                  <a:pt x="916356" y="120490"/>
                </a:lnTo>
                <a:lnTo>
                  <a:pt x="951265" y="150197"/>
                </a:lnTo>
                <a:lnTo>
                  <a:pt x="983658" y="182590"/>
                </a:lnTo>
                <a:lnTo>
                  <a:pt x="1013365" y="217499"/>
                </a:lnTo>
                <a:lnTo>
                  <a:pt x="1040214" y="254754"/>
                </a:lnTo>
                <a:lnTo>
                  <a:pt x="1064036" y="294186"/>
                </a:lnTo>
                <a:lnTo>
                  <a:pt x="1084660" y="335622"/>
                </a:lnTo>
                <a:lnTo>
                  <a:pt x="1101916" y="378894"/>
                </a:lnTo>
                <a:lnTo>
                  <a:pt x="1115634" y="423831"/>
                </a:lnTo>
                <a:lnTo>
                  <a:pt x="1125644" y="470262"/>
                </a:lnTo>
                <a:lnTo>
                  <a:pt x="1131774" y="518018"/>
                </a:lnTo>
                <a:lnTo>
                  <a:pt x="1133856" y="566927"/>
                </a:lnTo>
                <a:lnTo>
                  <a:pt x="1131774" y="615837"/>
                </a:lnTo>
                <a:lnTo>
                  <a:pt x="1125644" y="663593"/>
                </a:lnTo>
                <a:lnTo>
                  <a:pt x="1115634" y="710024"/>
                </a:lnTo>
                <a:lnTo>
                  <a:pt x="1101916" y="754961"/>
                </a:lnTo>
                <a:lnTo>
                  <a:pt x="1084660" y="798233"/>
                </a:lnTo>
                <a:lnTo>
                  <a:pt x="1064036" y="839669"/>
                </a:lnTo>
                <a:lnTo>
                  <a:pt x="1040214" y="879101"/>
                </a:lnTo>
                <a:lnTo>
                  <a:pt x="1013365" y="916356"/>
                </a:lnTo>
                <a:lnTo>
                  <a:pt x="983658" y="951265"/>
                </a:lnTo>
                <a:lnTo>
                  <a:pt x="951265" y="983658"/>
                </a:lnTo>
                <a:lnTo>
                  <a:pt x="916356" y="1013365"/>
                </a:lnTo>
                <a:lnTo>
                  <a:pt x="879101" y="1040214"/>
                </a:lnTo>
                <a:lnTo>
                  <a:pt x="839669" y="1064036"/>
                </a:lnTo>
                <a:lnTo>
                  <a:pt x="798233" y="1084660"/>
                </a:lnTo>
                <a:lnTo>
                  <a:pt x="754961" y="1101916"/>
                </a:lnTo>
                <a:lnTo>
                  <a:pt x="710024" y="1115634"/>
                </a:lnTo>
                <a:lnTo>
                  <a:pt x="663593" y="1125644"/>
                </a:lnTo>
                <a:lnTo>
                  <a:pt x="615837" y="1131774"/>
                </a:lnTo>
                <a:lnTo>
                  <a:pt x="566928" y="1133855"/>
                </a:lnTo>
                <a:lnTo>
                  <a:pt x="518018" y="1131774"/>
                </a:lnTo>
                <a:lnTo>
                  <a:pt x="470262" y="1125644"/>
                </a:lnTo>
                <a:lnTo>
                  <a:pt x="423831" y="1115634"/>
                </a:lnTo>
                <a:lnTo>
                  <a:pt x="378894" y="1101916"/>
                </a:lnTo>
                <a:lnTo>
                  <a:pt x="335622" y="1084660"/>
                </a:lnTo>
                <a:lnTo>
                  <a:pt x="294186" y="1064036"/>
                </a:lnTo>
                <a:lnTo>
                  <a:pt x="254754" y="1040214"/>
                </a:lnTo>
                <a:lnTo>
                  <a:pt x="217499" y="1013365"/>
                </a:lnTo>
                <a:lnTo>
                  <a:pt x="182590" y="983658"/>
                </a:lnTo>
                <a:lnTo>
                  <a:pt x="150197" y="951265"/>
                </a:lnTo>
                <a:lnTo>
                  <a:pt x="120490" y="916356"/>
                </a:lnTo>
                <a:lnTo>
                  <a:pt x="93641" y="879101"/>
                </a:lnTo>
                <a:lnTo>
                  <a:pt x="69819" y="839669"/>
                </a:lnTo>
                <a:lnTo>
                  <a:pt x="49195" y="798233"/>
                </a:lnTo>
                <a:lnTo>
                  <a:pt x="31939" y="754961"/>
                </a:lnTo>
                <a:lnTo>
                  <a:pt x="18221" y="710024"/>
                </a:lnTo>
                <a:lnTo>
                  <a:pt x="8211" y="663593"/>
                </a:lnTo>
                <a:lnTo>
                  <a:pt x="2081" y="615837"/>
                </a:lnTo>
                <a:lnTo>
                  <a:pt x="0" y="566927"/>
                </a:lnTo>
                <a:close/>
              </a:path>
            </a:pathLst>
          </a:custGeom>
          <a:noFill/>
          <a:ln w="12192" cap="flat" cmpd="sng">
            <a:solidFill>
              <a:srgbClr val="BB8B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1" name="object 9"/>
          <p:cNvSpPr/>
          <p:nvPr/>
        </p:nvSpPr>
        <p:spPr>
          <a:xfrm>
            <a:off x="2228850" y="519113"/>
            <a:ext cx="782638" cy="784225"/>
          </a:xfrm>
          <a:custGeom>
            <a:avLst/>
            <a:gdLst/>
            <a:ahLst/>
            <a:cxnLst/>
            <a:pathLst>
              <a:path w="783589" h="783590">
                <a:moveTo>
                  <a:pt x="391668" y="0"/>
                </a:moveTo>
                <a:lnTo>
                  <a:pt x="342544" y="3052"/>
                </a:lnTo>
                <a:lnTo>
                  <a:pt x="295239" y="11963"/>
                </a:lnTo>
                <a:lnTo>
                  <a:pt x="250121" y="26367"/>
                </a:lnTo>
                <a:lnTo>
                  <a:pt x="207556" y="45896"/>
                </a:lnTo>
                <a:lnTo>
                  <a:pt x="167913" y="70182"/>
                </a:lnTo>
                <a:lnTo>
                  <a:pt x="131558" y="98858"/>
                </a:lnTo>
                <a:lnTo>
                  <a:pt x="98858" y="131558"/>
                </a:lnTo>
                <a:lnTo>
                  <a:pt x="70182" y="167913"/>
                </a:lnTo>
                <a:lnTo>
                  <a:pt x="45896" y="207556"/>
                </a:lnTo>
                <a:lnTo>
                  <a:pt x="26367" y="250121"/>
                </a:lnTo>
                <a:lnTo>
                  <a:pt x="11963" y="295239"/>
                </a:lnTo>
                <a:lnTo>
                  <a:pt x="3052" y="342544"/>
                </a:lnTo>
                <a:lnTo>
                  <a:pt x="0" y="391668"/>
                </a:lnTo>
                <a:lnTo>
                  <a:pt x="3052" y="440791"/>
                </a:lnTo>
                <a:lnTo>
                  <a:pt x="11963" y="488096"/>
                </a:lnTo>
                <a:lnTo>
                  <a:pt x="26367" y="533214"/>
                </a:lnTo>
                <a:lnTo>
                  <a:pt x="45896" y="575779"/>
                </a:lnTo>
                <a:lnTo>
                  <a:pt x="70182" y="615422"/>
                </a:lnTo>
                <a:lnTo>
                  <a:pt x="98858" y="651777"/>
                </a:lnTo>
                <a:lnTo>
                  <a:pt x="131558" y="684477"/>
                </a:lnTo>
                <a:lnTo>
                  <a:pt x="167913" y="713153"/>
                </a:lnTo>
                <a:lnTo>
                  <a:pt x="207556" y="737439"/>
                </a:lnTo>
                <a:lnTo>
                  <a:pt x="250121" y="756968"/>
                </a:lnTo>
                <a:lnTo>
                  <a:pt x="295239" y="771372"/>
                </a:lnTo>
                <a:lnTo>
                  <a:pt x="342544" y="780283"/>
                </a:lnTo>
                <a:lnTo>
                  <a:pt x="391668" y="783336"/>
                </a:lnTo>
                <a:lnTo>
                  <a:pt x="440791" y="780283"/>
                </a:lnTo>
                <a:lnTo>
                  <a:pt x="488096" y="771372"/>
                </a:lnTo>
                <a:lnTo>
                  <a:pt x="533214" y="756968"/>
                </a:lnTo>
                <a:lnTo>
                  <a:pt x="575779" y="737439"/>
                </a:lnTo>
                <a:lnTo>
                  <a:pt x="615422" y="713153"/>
                </a:lnTo>
                <a:lnTo>
                  <a:pt x="651777" y="684477"/>
                </a:lnTo>
                <a:lnTo>
                  <a:pt x="684477" y="651777"/>
                </a:lnTo>
                <a:lnTo>
                  <a:pt x="713153" y="615422"/>
                </a:lnTo>
                <a:lnTo>
                  <a:pt x="737439" y="575779"/>
                </a:lnTo>
                <a:lnTo>
                  <a:pt x="756968" y="533214"/>
                </a:lnTo>
                <a:lnTo>
                  <a:pt x="771372" y="488096"/>
                </a:lnTo>
                <a:lnTo>
                  <a:pt x="780283" y="440791"/>
                </a:lnTo>
                <a:lnTo>
                  <a:pt x="783336" y="391668"/>
                </a:lnTo>
                <a:lnTo>
                  <a:pt x="780283" y="342544"/>
                </a:lnTo>
                <a:lnTo>
                  <a:pt x="771372" y="295239"/>
                </a:lnTo>
                <a:lnTo>
                  <a:pt x="756968" y="250121"/>
                </a:lnTo>
                <a:lnTo>
                  <a:pt x="737439" y="207556"/>
                </a:lnTo>
                <a:lnTo>
                  <a:pt x="713153" y="167913"/>
                </a:lnTo>
                <a:lnTo>
                  <a:pt x="684477" y="131558"/>
                </a:lnTo>
                <a:lnTo>
                  <a:pt x="651777" y="98858"/>
                </a:lnTo>
                <a:lnTo>
                  <a:pt x="615422" y="70182"/>
                </a:lnTo>
                <a:lnTo>
                  <a:pt x="575779" y="45896"/>
                </a:lnTo>
                <a:lnTo>
                  <a:pt x="533214" y="26367"/>
                </a:lnTo>
                <a:lnTo>
                  <a:pt x="488096" y="11963"/>
                </a:lnTo>
                <a:lnTo>
                  <a:pt x="440791" y="3052"/>
                </a:lnTo>
                <a:lnTo>
                  <a:pt x="39166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2" name="object 10"/>
          <p:cNvSpPr/>
          <p:nvPr/>
        </p:nvSpPr>
        <p:spPr>
          <a:xfrm>
            <a:off x="2228850" y="519113"/>
            <a:ext cx="782638" cy="784225"/>
          </a:xfrm>
          <a:custGeom>
            <a:avLst/>
            <a:gdLst/>
            <a:ahLst/>
            <a:cxnLst/>
            <a:pathLst>
              <a:path w="783589" h="783590">
                <a:moveTo>
                  <a:pt x="0" y="391668"/>
                </a:moveTo>
                <a:lnTo>
                  <a:pt x="3052" y="342544"/>
                </a:lnTo>
                <a:lnTo>
                  <a:pt x="11963" y="295239"/>
                </a:lnTo>
                <a:lnTo>
                  <a:pt x="26367" y="250121"/>
                </a:lnTo>
                <a:lnTo>
                  <a:pt x="45896" y="207556"/>
                </a:lnTo>
                <a:lnTo>
                  <a:pt x="70182" y="167913"/>
                </a:lnTo>
                <a:lnTo>
                  <a:pt x="98858" y="131558"/>
                </a:lnTo>
                <a:lnTo>
                  <a:pt x="131558" y="98858"/>
                </a:lnTo>
                <a:lnTo>
                  <a:pt x="167913" y="70182"/>
                </a:lnTo>
                <a:lnTo>
                  <a:pt x="207556" y="45896"/>
                </a:lnTo>
                <a:lnTo>
                  <a:pt x="250121" y="26367"/>
                </a:lnTo>
                <a:lnTo>
                  <a:pt x="295239" y="11963"/>
                </a:lnTo>
                <a:lnTo>
                  <a:pt x="342544" y="3052"/>
                </a:lnTo>
                <a:lnTo>
                  <a:pt x="391668" y="0"/>
                </a:lnTo>
                <a:lnTo>
                  <a:pt x="440791" y="3052"/>
                </a:lnTo>
                <a:lnTo>
                  <a:pt x="488096" y="11963"/>
                </a:lnTo>
                <a:lnTo>
                  <a:pt x="533214" y="26367"/>
                </a:lnTo>
                <a:lnTo>
                  <a:pt x="575779" y="45896"/>
                </a:lnTo>
                <a:lnTo>
                  <a:pt x="615422" y="70182"/>
                </a:lnTo>
                <a:lnTo>
                  <a:pt x="651777" y="98858"/>
                </a:lnTo>
                <a:lnTo>
                  <a:pt x="684477" y="131558"/>
                </a:lnTo>
                <a:lnTo>
                  <a:pt x="713153" y="167913"/>
                </a:lnTo>
                <a:lnTo>
                  <a:pt x="737439" y="207556"/>
                </a:lnTo>
                <a:lnTo>
                  <a:pt x="756968" y="250121"/>
                </a:lnTo>
                <a:lnTo>
                  <a:pt x="771372" y="295239"/>
                </a:lnTo>
                <a:lnTo>
                  <a:pt x="780283" y="342544"/>
                </a:lnTo>
                <a:lnTo>
                  <a:pt x="783336" y="391668"/>
                </a:lnTo>
                <a:lnTo>
                  <a:pt x="780283" y="440791"/>
                </a:lnTo>
                <a:lnTo>
                  <a:pt x="771372" y="488096"/>
                </a:lnTo>
                <a:lnTo>
                  <a:pt x="756968" y="533214"/>
                </a:lnTo>
                <a:lnTo>
                  <a:pt x="737439" y="575779"/>
                </a:lnTo>
                <a:lnTo>
                  <a:pt x="713153" y="615422"/>
                </a:lnTo>
                <a:lnTo>
                  <a:pt x="684477" y="651777"/>
                </a:lnTo>
                <a:lnTo>
                  <a:pt x="651777" y="684477"/>
                </a:lnTo>
                <a:lnTo>
                  <a:pt x="615422" y="713153"/>
                </a:lnTo>
                <a:lnTo>
                  <a:pt x="575779" y="737439"/>
                </a:lnTo>
                <a:lnTo>
                  <a:pt x="533214" y="756968"/>
                </a:lnTo>
                <a:lnTo>
                  <a:pt x="488096" y="771372"/>
                </a:lnTo>
                <a:lnTo>
                  <a:pt x="440791" y="780283"/>
                </a:lnTo>
                <a:lnTo>
                  <a:pt x="391668" y="783336"/>
                </a:lnTo>
                <a:lnTo>
                  <a:pt x="342544" y="780283"/>
                </a:lnTo>
                <a:lnTo>
                  <a:pt x="295239" y="771372"/>
                </a:lnTo>
                <a:lnTo>
                  <a:pt x="250121" y="756968"/>
                </a:lnTo>
                <a:lnTo>
                  <a:pt x="207556" y="737439"/>
                </a:lnTo>
                <a:lnTo>
                  <a:pt x="167913" y="713153"/>
                </a:lnTo>
                <a:lnTo>
                  <a:pt x="131558" y="684477"/>
                </a:lnTo>
                <a:lnTo>
                  <a:pt x="98858" y="651777"/>
                </a:lnTo>
                <a:lnTo>
                  <a:pt x="70182" y="615422"/>
                </a:lnTo>
                <a:lnTo>
                  <a:pt x="45896" y="575779"/>
                </a:lnTo>
                <a:lnTo>
                  <a:pt x="26367" y="533214"/>
                </a:lnTo>
                <a:lnTo>
                  <a:pt x="11963" y="488096"/>
                </a:lnTo>
                <a:lnTo>
                  <a:pt x="3052" y="440791"/>
                </a:lnTo>
                <a:lnTo>
                  <a:pt x="0" y="391668"/>
                </a:lnTo>
                <a:close/>
              </a:path>
            </a:pathLst>
          </a:custGeom>
          <a:noFill/>
          <a:ln w="12192" cap="flat" cmpd="sng">
            <a:solidFill>
              <a:srgbClr val="BB8B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3" name="object 11"/>
          <p:cNvSpPr/>
          <p:nvPr/>
        </p:nvSpPr>
        <p:spPr>
          <a:xfrm>
            <a:off x="5510213" y="0"/>
            <a:ext cx="5289550" cy="5295900"/>
          </a:xfrm>
          <a:custGeom>
            <a:avLst/>
            <a:gdLst/>
            <a:ahLst/>
            <a:cxnLst/>
            <a:pathLst>
              <a:path w="5288280" h="5295900">
                <a:moveTo>
                  <a:pt x="2933345" y="5283200"/>
                </a:moveTo>
                <a:lnTo>
                  <a:pt x="2362554" y="5283200"/>
                </a:lnTo>
                <a:lnTo>
                  <a:pt x="2409552" y="5295900"/>
                </a:lnTo>
                <a:lnTo>
                  <a:pt x="2886347" y="5295900"/>
                </a:lnTo>
                <a:lnTo>
                  <a:pt x="2933345" y="5283200"/>
                </a:lnTo>
                <a:close/>
              </a:path>
              <a:path w="5288280" h="5295900">
                <a:moveTo>
                  <a:pt x="3026602" y="5270500"/>
                </a:moveTo>
                <a:lnTo>
                  <a:pt x="2269297" y="5270500"/>
                </a:lnTo>
                <a:lnTo>
                  <a:pt x="2315800" y="5283200"/>
                </a:lnTo>
                <a:lnTo>
                  <a:pt x="2980099" y="5283200"/>
                </a:lnTo>
                <a:lnTo>
                  <a:pt x="3026602" y="5270500"/>
                </a:lnTo>
                <a:close/>
              </a:path>
              <a:path w="5288280" h="5295900">
                <a:moveTo>
                  <a:pt x="3118825" y="5257800"/>
                </a:moveTo>
                <a:lnTo>
                  <a:pt x="2177074" y="5257800"/>
                </a:lnTo>
                <a:lnTo>
                  <a:pt x="2223052" y="5270500"/>
                </a:lnTo>
                <a:lnTo>
                  <a:pt x="3072847" y="5270500"/>
                </a:lnTo>
                <a:lnTo>
                  <a:pt x="3118825" y="5257800"/>
                </a:lnTo>
                <a:close/>
              </a:path>
              <a:path w="5288280" h="5295900">
                <a:moveTo>
                  <a:pt x="5288280" y="0"/>
                </a:moveTo>
                <a:lnTo>
                  <a:pt x="2647949" y="0"/>
                </a:lnTo>
                <a:lnTo>
                  <a:pt x="2599840" y="12700"/>
                </a:lnTo>
                <a:lnTo>
                  <a:pt x="2409552" y="12700"/>
                </a:lnTo>
                <a:lnTo>
                  <a:pt x="2362554" y="25400"/>
                </a:lnTo>
                <a:lnTo>
                  <a:pt x="2315800" y="25400"/>
                </a:lnTo>
                <a:lnTo>
                  <a:pt x="2269297" y="38100"/>
                </a:lnTo>
                <a:lnTo>
                  <a:pt x="2223052" y="38100"/>
                </a:lnTo>
                <a:lnTo>
                  <a:pt x="2177074" y="50800"/>
                </a:lnTo>
                <a:lnTo>
                  <a:pt x="2131368" y="50800"/>
                </a:lnTo>
                <a:lnTo>
                  <a:pt x="1733493" y="165100"/>
                </a:lnTo>
                <a:lnTo>
                  <a:pt x="1690915" y="190500"/>
                </a:lnTo>
                <a:lnTo>
                  <a:pt x="1606823" y="215900"/>
                </a:lnTo>
                <a:lnTo>
                  <a:pt x="1565324" y="241300"/>
                </a:lnTo>
                <a:lnTo>
                  <a:pt x="1524199" y="254000"/>
                </a:lnTo>
                <a:lnTo>
                  <a:pt x="1483456" y="279400"/>
                </a:lnTo>
                <a:lnTo>
                  <a:pt x="1443101" y="292100"/>
                </a:lnTo>
                <a:lnTo>
                  <a:pt x="1363587" y="342900"/>
                </a:lnTo>
                <a:lnTo>
                  <a:pt x="1324442" y="355600"/>
                </a:lnTo>
                <a:lnTo>
                  <a:pt x="1285715" y="381000"/>
                </a:lnTo>
                <a:lnTo>
                  <a:pt x="1209542" y="431800"/>
                </a:lnTo>
                <a:lnTo>
                  <a:pt x="1135126" y="482600"/>
                </a:lnTo>
                <a:lnTo>
                  <a:pt x="1062526" y="533400"/>
                </a:lnTo>
                <a:lnTo>
                  <a:pt x="991799" y="584200"/>
                </a:lnTo>
                <a:lnTo>
                  <a:pt x="957156" y="622300"/>
                </a:lnTo>
                <a:lnTo>
                  <a:pt x="923003" y="647700"/>
                </a:lnTo>
                <a:lnTo>
                  <a:pt x="889347" y="673100"/>
                </a:lnTo>
                <a:lnTo>
                  <a:pt x="856196" y="698500"/>
                </a:lnTo>
                <a:lnTo>
                  <a:pt x="823557" y="736600"/>
                </a:lnTo>
                <a:lnTo>
                  <a:pt x="791436" y="762000"/>
                </a:lnTo>
                <a:lnTo>
                  <a:pt x="759842" y="800100"/>
                </a:lnTo>
                <a:lnTo>
                  <a:pt x="728781" y="825500"/>
                </a:lnTo>
                <a:lnTo>
                  <a:pt x="698260" y="863600"/>
                </a:lnTo>
                <a:lnTo>
                  <a:pt x="668288" y="901700"/>
                </a:lnTo>
                <a:lnTo>
                  <a:pt x="638870" y="927100"/>
                </a:lnTo>
                <a:lnTo>
                  <a:pt x="610015" y="965200"/>
                </a:lnTo>
                <a:lnTo>
                  <a:pt x="581730" y="1003300"/>
                </a:lnTo>
                <a:lnTo>
                  <a:pt x="554021" y="1028700"/>
                </a:lnTo>
                <a:lnTo>
                  <a:pt x="526897" y="1066800"/>
                </a:lnTo>
                <a:lnTo>
                  <a:pt x="500363" y="1104900"/>
                </a:lnTo>
                <a:lnTo>
                  <a:pt x="474429" y="1143000"/>
                </a:lnTo>
                <a:lnTo>
                  <a:pt x="449100" y="1181100"/>
                </a:lnTo>
                <a:lnTo>
                  <a:pt x="424384" y="1219200"/>
                </a:lnTo>
                <a:lnTo>
                  <a:pt x="400288" y="1257300"/>
                </a:lnTo>
                <a:lnTo>
                  <a:pt x="376820" y="1295400"/>
                </a:lnTo>
                <a:lnTo>
                  <a:pt x="353986" y="1333500"/>
                </a:lnTo>
                <a:lnTo>
                  <a:pt x="331794" y="1371600"/>
                </a:lnTo>
                <a:lnTo>
                  <a:pt x="310252" y="1409700"/>
                </a:lnTo>
                <a:lnTo>
                  <a:pt x="289366" y="1447800"/>
                </a:lnTo>
                <a:lnTo>
                  <a:pt x="269143" y="1485900"/>
                </a:lnTo>
                <a:lnTo>
                  <a:pt x="249592" y="1536700"/>
                </a:lnTo>
                <a:lnTo>
                  <a:pt x="230718" y="1574800"/>
                </a:lnTo>
                <a:lnTo>
                  <a:pt x="212530" y="1612900"/>
                </a:lnTo>
                <a:lnTo>
                  <a:pt x="195035" y="1651000"/>
                </a:lnTo>
                <a:lnTo>
                  <a:pt x="178239" y="1701800"/>
                </a:lnTo>
                <a:lnTo>
                  <a:pt x="162150" y="1739900"/>
                </a:lnTo>
                <a:lnTo>
                  <a:pt x="146776" y="1778000"/>
                </a:lnTo>
                <a:lnTo>
                  <a:pt x="132123" y="1828800"/>
                </a:lnTo>
                <a:lnTo>
                  <a:pt x="118199" y="1866900"/>
                </a:lnTo>
                <a:lnTo>
                  <a:pt x="105011" y="1917700"/>
                </a:lnTo>
                <a:lnTo>
                  <a:pt x="92566" y="1955800"/>
                </a:lnTo>
                <a:lnTo>
                  <a:pt x="80871" y="2006600"/>
                </a:lnTo>
                <a:lnTo>
                  <a:pt x="69935" y="2044700"/>
                </a:lnTo>
                <a:lnTo>
                  <a:pt x="59763" y="2095500"/>
                </a:lnTo>
                <a:lnTo>
                  <a:pt x="50363" y="2133600"/>
                </a:lnTo>
                <a:lnTo>
                  <a:pt x="41743" y="2184400"/>
                </a:lnTo>
                <a:lnTo>
                  <a:pt x="33909" y="2235200"/>
                </a:lnTo>
                <a:lnTo>
                  <a:pt x="26870" y="2273300"/>
                </a:lnTo>
                <a:lnTo>
                  <a:pt x="20631" y="2324100"/>
                </a:lnTo>
                <a:lnTo>
                  <a:pt x="15201" y="2374900"/>
                </a:lnTo>
                <a:lnTo>
                  <a:pt x="10586" y="2413000"/>
                </a:lnTo>
                <a:lnTo>
                  <a:pt x="6794" y="2463800"/>
                </a:lnTo>
                <a:lnTo>
                  <a:pt x="3832" y="2514600"/>
                </a:lnTo>
                <a:lnTo>
                  <a:pt x="1708" y="2552700"/>
                </a:lnTo>
                <a:lnTo>
                  <a:pt x="428" y="2603500"/>
                </a:lnTo>
                <a:lnTo>
                  <a:pt x="0" y="2654300"/>
                </a:lnTo>
                <a:lnTo>
                  <a:pt x="428" y="2705100"/>
                </a:lnTo>
                <a:lnTo>
                  <a:pt x="1708" y="2755900"/>
                </a:lnTo>
                <a:lnTo>
                  <a:pt x="3832" y="2794000"/>
                </a:lnTo>
                <a:lnTo>
                  <a:pt x="6794" y="2844800"/>
                </a:lnTo>
                <a:lnTo>
                  <a:pt x="10586" y="2895600"/>
                </a:lnTo>
                <a:lnTo>
                  <a:pt x="15201" y="2933700"/>
                </a:lnTo>
                <a:lnTo>
                  <a:pt x="20631" y="2984500"/>
                </a:lnTo>
                <a:lnTo>
                  <a:pt x="26870" y="3035300"/>
                </a:lnTo>
                <a:lnTo>
                  <a:pt x="33909" y="3073400"/>
                </a:lnTo>
                <a:lnTo>
                  <a:pt x="41743" y="3124200"/>
                </a:lnTo>
                <a:lnTo>
                  <a:pt x="50363" y="3175000"/>
                </a:lnTo>
                <a:lnTo>
                  <a:pt x="59763" y="3213100"/>
                </a:lnTo>
                <a:lnTo>
                  <a:pt x="69935" y="3263900"/>
                </a:lnTo>
                <a:lnTo>
                  <a:pt x="80871" y="3302000"/>
                </a:lnTo>
                <a:lnTo>
                  <a:pt x="92566" y="3352800"/>
                </a:lnTo>
                <a:lnTo>
                  <a:pt x="105011" y="3390900"/>
                </a:lnTo>
                <a:lnTo>
                  <a:pt x="118199" y="3441700"/>
                </a:lnTo>
                <a:lnTo>
                  <a:pt x="132123" y="3479800"/>
                </a:lnTo>
                <a:lnTo>
                  <a:pt x="146776" y="3530600"/>
                </a:lnTo>
                <a:lnTo>
                  <a:pt x="162150" y="3568700"/>
                </a:lnTo>
                <a:lnTo>
                  <a:pt x="178239" y="3606800"/>
                </a:lnTo>
                <a:lnTo>
                  <a:pt x="195035" y="3657600"/>
                </a:lnTo>
                <a:lnTo>
                  <a:pt x="212530" y="3695700"/>
                </a:lnTo>
                <a:lnTo>
                  <a:pt x="230718" y="3733800"/>
                </a:lnTo>
                <a:lnTo>
                  <a:pt x="249592" y="3771900"/>
                </a:lnTo>
                <a:lnTo>
                  <a:pt x="269143" y="3822700"/>
                </a:lnTo>
                <a:lnTo>
                  <a:pt x="289366" y="3860800"/>
                </a:lnTo>
                <a:lnTo>
                  <a:pt x="310252" y="3898900"/>
                </a:lnTo>
                <a:lnTo>
                  <a:pt x="331794" y="3937000"/>
                </a:lnTo>
                <a:lnTo>
                  <a:pt x="353986" y="3975100"/>
                </a:lnTo>
                <a:lnTo>
                  <a:pt x="376820" y="4013200"/>
                </a:lnTo>
                <a:lnTo>
                  <a:pt x="400288" y="4051300"/>
                </a:lnTo>
                <a:lnTo>
                  <a:pt x="424384" y="4089400"/>
                </a:lnTo>
                <a:lnTo>
                  <a:pt x="449100" y="4127500"/>
                </a:lnTo>
                <a:lnTo>
                  <a:pt x="474429" y="4165600"/>
                </a:lnTo>
                <a:lnTo>
                  <a:pt x="500363" y="4203700"/>
                </a:lnTo>
                <a:lnTo>
                  <a:pt x="526897" y="4241800"/>
                </a:lnTo>
                <a:lnTo>
                  <a:pt x="554021" y="4279900"/>
                </a:lnTo>
                <a:lnTo>
                  <a:pt x="581730" y="4305300"/>
                </a:lnTo>
                <a:lnTo>
                  <a:pt x="610015" y="4343400"/>
                </a:lnTo>
                <a:lnTo>
                  <a:pt x="638870" y="4381500"/>
                </a:lnTo>
                <a:lnTo>
                  <a:pt x="668288" y="4406900"/>
                </a:lnTo>
                <a:lnTo>
                  <a:pt x="698260" y="4445000"/>
                </a:lnTo>
                <a:lnTo>
                  <a:pt x="728781" y="4483100"/>
                </a:lnTo>
                <a:lnTo>
                  <a:pt x="759842" y="4508500"/>
                </a:lnTo>
                <a:lnTo>
                  <a:pt x="791436" y="4546600"/>
                </a:lnTo>
                <a:lnTo>
                  <a:pt x="823557" y="4572000"/>
                </a:lnTo>
                <a:lnTo>
                  <a:pt x="856196" y="4610100"/>
                </a:lnTo>
                <a:lnTo>
                  <a:pt x="889347" y="4635500"/>
                </a:lnTo>
                <a:lnTo>
                  <a:pt x="923003" y="4660900"/>
                </a:lnTo>
                <a:lnTo>
                  <a:pt x="957156" y="4686300"/>
                </a:lnTo>
                <a:lnTo>
                  <a:pt x="991799" y="4724400"/>
                </a:lnTo>
                <a:lnTo>
                  <a:pt x="1026925" y="4749800"/>
                </a:lnTo>
                <a:lnTo>
                  <a:pt x="1098596" y="4800600"/>
                </a:lnTo>
                <a:lnTo>
                  <a:pt x="1172111" y="4851400"/>
                </a:lnTo>
                <a:lnTo>
                  <a:pt x="1247412" y="4902200"/>
                </a:lnTo>
                <a:lnTo>
                  <a:pt x="1324442" y="4953000"/>
                </a:lnTo>
                <a:lnTo>
                  <a:pt x="1363587" y="4965700"/>
                </a:lnTo>
                <a:lnTo>
                  <a:pt x="1443101" y="5016500"/>
                </a:lnTo>
                <a:lnTo>
                  <a:pt x="1483456" y="5029200"/>
                </a:lnTo>
                <a:lnTo>
                  <a:pt x="1524199" y="5054600"/>
                </a:lnTo>
                <a:lnTo>
                  <a:pt x="1565324" y="5067300"/>
                </a:lnTo>
                <a:lnTo>
                  <a:pt x="1606823" y="5092700"/>
                </a:lnTo>
                <a:lnTo>
                  <a:pt x="1690915" y="5118100"/>
                </a:lnTo>
                <a:lnTo>
                  <a:pt x="1733493" y="5143500"/>
                </a:lnTo>
                <a:lnTo>
                  <a:pt x="2131368" y="5257800"/>
                </a:lnTo>
                <a:lnTo>
                  <a:pt x="3164531" y="5257800"/>
                </a:lnTo>
                <a:lnTo>
                  <a:pt x="3562406" y="5143500"/>
                </a:lnTo>
                <a:lnTo>
                  <a:pt x="3604984" y="5118100"/>
                </a:lnTo>
                <a:lnTo>
                  <a:pt x="3689076" y="5092700"/>
                </a:lnTo>
                <a:lnTo>
                  <a:pt x="3730575" y="5067300"/>
                </a:lnTo>
                <a:lnTo>
                  <a:pt x="3771700" y="5054600"/>
                </a:lnTo>
                <a:lnTo>
                  <a:pt x="3812443" y="5029200"/>
                </a:lnTo>
                <a:lnTo>
                  <a:pt x="3852798" y="5016500"/>
                </a:lnTo>
                <a:lnTo>
                  <a:pt x="3932312" y="4965700"/>
                </a:lnTo>
                <a:lnTo>
                  <a:pt x="3971457" y="4953000"/>
                </a:lnTo>
                <a:lnTo>
                  <a:pt x="4048487" y="4902200"/>
                </a:lnTo>
                <a:lnTo>
                  <a:pt x="4123788" y="4851400"/>
                </a:lnTo>
                <a:lnTo>
                  <a:pt x="4197303" y="4800600"/>
                </a:lnTo>
                <a:lnTo>
                  <a:pt x="4268974" y="4749800"/>
                </a:lnTo>
                <a:lnTo>
                  <a:pt x="4304100" y="4724400"/>
                </a:lnTo>
                <a:lnTo>
                  <a:pt x="4338743" y="4686300"/>
                </a:lnTo>
                <a:lnTo>
                  <a:pt x="4372896" y="4660900"/>
                </a:lnTo>
                <a:lnTo>
                  <a:pt x="4406552" y="4635500"/>
                </a:lnTo>
                <a:lnTo>
                  <a:pt x="4439703" y="4610100"/>
                </a:lnTo>
                <a:lnTo>
                  <a:pt x="4472342" y="4572000"/>
                </a:lnTo>
                <a:lnTo>
                  <a:pt x="4504463" y="4546600"/>
                </a:lnTo>
                <a:lnTo>
                  <a:pt x="4536057" y="4508500"/>
                </a:lnTo>
                <a:lnTo>
                  <a:pt x="4567118" y="4483100"/>
                </a:lnTo>
                <a:lnTo>
                  <a:pt x="4597639" y="4445000"/>
                </a:lnTo>
                <a:lnTo>
                  <a:pt x="4627611" y="4406900"/>
                </a:lnTo>
                <a:lnTo>
                  <a:pt x="4657029" y="4381500"/>
                </a:lnTo>
                <a:lnTo>
                  <a:pt x="4685884" y="4343400"/>
                </a:lnTo>
                <a:lnTo>
                  <a:pt x="4714169" y="4305300"/>
                </a:lnTo>
                <a:lnTo>
                  <a:pt x="4741878" y="4279900"/>
                </a:lnTo>
                <a:lnTo>
                  <a:pt x="4769002" y="4241800"/>
                </a:lnTo>
                <a:lnTo>
                  <a:pt x="4795536" y="4203700"/>
                </a:lnTo>
                <a:lnTo>
                  <a:pt x="4821470" y="4165600"/>
                </a:lnTo>
                <a:lnTo>
                  <a:pt x="4846799" y="4127500"/>
                </a:lnTo>
                <a:lnTo>
                  <a:pt x="4871515" y="4089400"/>
                </a:lnTo>
                <a:lnTo>
                  <a:pt x="4895611" y="4051300"/>
                </a:lnTo>
                <a:lnTo>
                  <a:pt x="4919079" y="4013200"/>
                </a:lnTo>
                <a:lnTo>
                  <a:pt x="4941913" y="3975100"/>
                </a:lnTo>
                <a:lnTo>
                  <a:pt x="4964105" y="3937000"/>
                </a:lnTo>
                <a:lnTo>
                  <a:pt x="4985647" y="3898900"/>
                </a:lnTo>
                <a:lnTo>
                  <a:pt x="5006533" y="3860800"/>
                </a:lnTo>
                <a:lnTo>
                  <a:pt x="5026756" y="3822700"/>
                </a:lnTo>
                <a:lnTo>
                  <a:pt x="5046307" y="3771900"/>
                </a:lnTo>
                <a:lnTo>
                  <a:pt x="5065181" y="3733800"/>
                </a:lnTo>
                <a:lnTo>
                  <a:pt x="5083369" y="3695700"/>
                </a:lnTo>
                <a:lnTo>
                  <a:pt x="5100864" y="3657600"/>
                </a:lnTo>
                <a:lnTo>
                  <a:pt x="5117660" y="3606800"/>
                </a:lnTo>
                <a:lnTo>
                  <a:pt x="5133749" y="3568700"/>
                </a:lnTo>
                <a:lnTo>
                  <a:pt x="5149123" y="3530600"/>
                </a:lnTo>
                <a:lnTo>
                  <a:pt x="5163776" y="3479800"/>
                </a:lnTo>
                <a:lnTo>
                  <a:pt x="5177700" y="3441700"/>
                </a:lnTo>
                <a:lnTo>
                  <a:pt x="5190888" y="3390900"/>
                </a:lnTo>
                <a:lnTo>
                  <a:pt x="5203333" y="3352800"/>
                </a:lnTo>
                <a:lnTo>
                  <a:pt x="5215028" y="3302000"/>
                </a:lnTo>
                <a:lnTo>
                  <a:pt x="5225964" y="3263900"/>
                </a:lnTo>
                <a:lnTo>
                  <a:pt x="5236136" y="3213100"/>
                </a:lnTo>
                <a:lnTo>
                  <a:pt x="5245536" y="3175000"/>
                </a:lnTo>
                <a:lnTo>
                  <a:pt x="5254156" y="3124200"/>
                </a:lnTo>
                <a:lnTo>
                  <a:pt x="5261990" y="3073400"/>
                </a:lnTo>
                <a:lnTo>
                  <a:pt x="5269029" y="3035300"/>
                </a:lnTo>
                <a:lnTo>
                  <a:pt x="5275268" y="2984500"/>
                </a:lnTo>
                <a:lnTo>
                  <a:pt x="5280698" y="2933700"/>
                </a:lnTo>
                <a:lnTo>
                  <a:pt x="5285313" y="2895600"/>
                </a:lnTo>
                <a:lnTo>
                  <a:pt x="5288280" y="2857500"/>
                </a:lnTo>
                <a:lnTo>
                  <a:pt x="5288280" y="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4" name="object 12"/>
          <p:cNvSpPr/>
          <p:nvPr/>
        </p:nvSpPr>
        <p:spPr>
          <a:xfrm>
            <a:off x="5510213" y="0"/>
            <a:ext cx="5289550" cy="52959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8205" name="object 13"/>
          <p:cNvSpPr txBox="1"/>
          <p:nvPr/>
        </p:nvSpPr>
        <p:spPr>
          <a:xfrm>
            <a:off x="506413" y="3514725"/>
            <a:ext cx="2819400" cy="3778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消防安全培训之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538" y="4398963"/>
            <a:ext cx="3070225" cy="1173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消防安全标志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1" hangingPunct="1">
              <a:spcBef>
                <a:spcPts val="1940"/>
              </a:spcBef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课程编辑人：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3568905" y="3940195"/>
            <a:ext cx="2093780" cy="4228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125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125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125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3195868" y="5400734"/>
            <a:ext cx="796875" cy="796875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4296542" y="5401277"/>
            <a:ext cx="796875" cy="796875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397217" y="5400734"/>
            <a:ext cx="796875" cy="796875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4" y="129996"/>
            <a:ext cx="1060252" cy="5354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1409700" y="4203700"/>
            <a:ext cx="1800225" cy="2062163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654050" algn="ctr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拉开  </a:t>
            </a:r>
            <a:r>
              <a:rPr lang="en-US" altLang="zh-CN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PULL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5405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050" algn="ctr" eaLnBrk="1" hangingPunct="1"/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提示门的来开方  向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object 4"/>
          <p:cNvSpPr/>
          <p:nvPr/>
        </p:nvSpPr>
        <p:spPr>
          <a:xfrm>
            <a:off x="1441450" y="2081213"/>
            <a:ext cx="1800225" cy="1728787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8437" name="object 5"/>
          <p:cNvSpPr/>
          <p:nvPr/>
        </p:nvSpPr>
        <p:spPr>
          <a:xfrm>
            <a:off x="3584575" y="2081213"/>
            <a:ext cx="1679575" cy="174783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8438" name="object 6"/>
          <p:cNvSpPr/>
          <p:nvPr/>
        </p:nvSpPr>
        <p:spPr>
          <a:xfrm>
            <a:off x="5591175" y="2081213"/>
            <a:ext cx="1903413" cy="17510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8439" name="object 7"/>
          <p:cNvSpPr/>
          <p:nvPr/>
        </p:nvSpPr>
        <p:spPr>
          <a:xfrm>
            <a:off x="7778750" y="2081213"/>
            <a:ext cx="1679575" cy="17478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4250" y="4203700"/>
            <a:ext cx="1800225" cy="2062163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621030" algn="ctr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推开  </a:t>
            </a:r>
            <a:r>
              <a:rPr lang="en-US" altLang="zh-CN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PUSH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03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030" algn="ctr" eaLnBrk="1" hangingPunct="1"/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提示门的推开方  向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2250" y="5976938"/>
            <a:ext cx="14446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启紧急逃生出口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8128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6038" y="4203700"/>
            <a:ext cx="1905000" cy="2062163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406400" algn="ctr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击碎板面  </a:t>
            </a:r>
            <a:r>
              <a:rPr lang="en-US" altLang="zh-CN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TO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6400" algn="ctr" eaLnBrk="1" hangingPunct="1"/>
            <a:r>
              <a:rPr lang="en-US" altLang="zh-CN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OBTAIN ACCESS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640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algn="ctr" eaLnBrk="1" hangingPunct="1"/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提示需击碎板面才  能取出钥匙、工具，  操作应急设备或开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5775" y="4203700"/>
            <a:ext cx="1955800" cy="2062163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170180" indent="498475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逃生梯  </a:t>
            </a:r>
            <a:r>
              <a:rPr lang="en-US" altLang="zh-CN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ESCAPE LADDER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0180" indent="498475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498475" eaLnBrk="1" hangingPunct="1"/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提示固定安装逃生  梯的位置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6" name="object 12"/>
          <p:cNvSpPr txBox="1"/>
          <p:nvPr/>
        </p:nvSpPr>
        <p:spPr>
          <a:xfrm>
            <a:off x="809625" y="1219200"/>
            <a:ext cx="2062163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紧急疏散逃生标志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1409700" y="4203700"/>
            <a:ext cx="1800225" cy="1816100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174625" indent="313055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灭火设备  </a:t>
            </a:r>
            <a:r>
              <a:rPr lang="en-US" altLang="zh-CN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FIRE FIGHTING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4625" indent="313055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313055" eaLnBrk="1" hangingPunct="1"/>
            <a:r>
              <a:rPr lang="zh-CN" altLang="en-US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标示灭火设备集  中摆放的位置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object 4"/>
          <p:cNvSpPr txBox="1"/>
          <p:nvPr/>
        </p:nvSpPr>
        <p:spPr>
          <a:xfrm>
            <a:off x="876300" y="1168400"/>
            <a:ext cx="1552575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灭火设备标志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4875" y="4203700"/>
            <a:ext cx="1800225" cy="1816100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157480" algn="ctr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手提式灭火器  </a:t>
            </a:r>
            <a:r>
              <a:rPr lang="en-US" altLang="zh-CN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PORTABLE FIRE  EXTINGUISHER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748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480" algn="ctr" eaLnBrk="1" hangingPunct="1"/>
            <a:r>
              <a:rPr lang="zh-CN" altLang="en-US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提示手提式灭火  器的位置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6038" y="4203700"/>
            <a:ext cx="1905000" cy="1816100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215900" indent="425450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消防炮  </a:t>
            </a:r>
            <a:r>
              <a:rPr lang="en-US" altLang="zh-CN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FIRE MONITOR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5900" indent="42545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0" indent="425450" eaLnBrk="1" hangingPunct="1"/>
            <a:r>
              <a:rPr lang="zh-CN" altLang="en-US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提示消防炮的位置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6875" y="4203700"/>
            <a:ext cx="1955800" cy="1816100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240030" algn="ctr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推车式灭火器  </a:t>
            </a:r>
            <a:r>
              <a:rPr lang="en-US" altLang="zh-CN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WHEELED FIRE  EXTINGUISHER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" algn="ctr" eaLnBrk="1" hangingPunct="1"/>
            <a:r>
              <a:rPr lang="zh-CN" altLang="en-US" sz="1600">
                <a:solidFill>
                  <a:srgbClr val="DB29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提示推车式灭火器  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2" name="object 8"/>
          <p:cNvSpPr/>
          <p:nvPr/>
        </p:nvSpPr>
        <p:spPr>
          <a:xfrm>
            <a:off x="7769225" y="2089150"/>
            <a:ext cx="1801813" cy="172878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1513" name="object 9"/>
          <p:cNvSpPr/>
          <p:nvPr/>
        </p:nvSpPr>
        <p:spPr>
          <a:xfrm>
            <a:off x="5672138" y="2076450"/>
            <a:ext cx="1728787" cy="172878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1514" name="object 10"/>
          <p:cNvSpPr/>
          <p:nvPr/>
        </p:nvSpPr>
        <p:spPr>
          <a:xfrm>
            <a:off x="3503613" y="2085975"/>
            <a:ext cx="1800225" cy="17287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1515" name="object 11"/>
          <p:cNvSpPr/>
          <p:nvPr/>
        </p:nvSpPr>
        <p:spPr>
          <a:xfrm>
            <a:off x="1406525" y="2120900"/>
            <a:ext cx="1728788" cy="16573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9700" y="4203700"/>
            <a:ext cx="1800225" cy="1816100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85725" indent="198755" eaLnBrk="1" hangingPunct="1">
              <a:spcBef>
                <a:spcPts val="275"/>
              </a:spcBef>
            </a:pPr>
            <a:r>
              <a:rPr lang="zh-CN" altLang="en-US" sz="16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消防软管卷盘  </a:t>
            </a:r>
            <a:r>
              <a:rPr lang="en-US" altLang="zh-CN" sz="16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FIRE HOSE REEL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198755" eaLnBrk="1" hangingPunct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198755" eaLnBrk="1" hangingPunct="1">
              <a:spcBef>
                <a:spcPts val="5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198755" algn="just" eaLnBrk="1" hangingPunct="1"/>
            <a:r>
              <a:rPr lang="zh-CN" altLang="en-US" sz="1600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标示消防软管卷  盘、消火栓箱、  消防水带的位置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4088" y="4203700"/>
            <a:ext cx="1801813" cy="1816100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127000" algn="ctr" eaLnBrk="1" hangingPunct="1">
              <a:spcBef>
                <a:spcPts val="275"/>
              </a:spcBef>
            </a:pPr>
            <a:r>
              <a:rPr lang="zh-CN" altLang="en-US" sz="16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地下消火栓  </a:t>
            </a:r>
            <a:r>
              <a:rPr lang="en-US" altLang="zh-CN" sz="16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UNDERGROUN  D FIRE  HYDRANT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algn="ctr" eaLnBrk="1" hangingPunct="1"/>
            <a:r>
              <a:rPr lang="zh-CN" altLang="en-US" sz="1600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提示地下消火栓  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object 6"/>
          <p:cNvSpPr/>
          <p:nvPr/>
        </p:nvSpPr>
        <p:spPr>
          <a:xfrm>
            <a:off x="5554663" y="2035175"/>
            <a:ext cx="1801812" cy="1727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2535" name="object 7"/>
          <p:cNvSpPr/>
          <p:nvPr/>
        </p:nvSpPr>
        <p:spPr>
          <a:xfrm>
            <a:off x="7685088" y="2043113"/>
            <a:ext cx="1800225" cy="172878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2536" name="object 8"/>
          <p:cNvSpPr/>
          <p:nvPr/>
        </p:nvSpPr>
        <p:spPr>
          <a:xfrm>
            <a:off x="3497263" y="2028825"/>
            <a:ext cx="1728787" cy="1727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2537" name="object 9"/>
          <p:cNvSpPr/>
          <p:nvPr/>
        </p:nvSpPr>
        <p:spPr>
          <a:xfrm>
            <a:off x="1439863" y="2028825"/>
            <a:ext cx="1728787" cy="1727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1650" y="4203700"/>
            <a:ext cx="1800225" cy="1816100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179705" algn="ctr" eaLnBrk="1" hangingPunct="1">
              <a:spcBef>
                <a:spcPts val="275"/>
              </a:spcBef>
            </a:pPr>
            <a:r>
              <a:rPr lang="zh-CN" altLang="en-US" sz="16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消防水泵接合器  </a:t>
            </a:r>
            <a:r>
              <a:rPr lang="en-US" altLang="zh-CN" sz="16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SIAMESE  CONNECTION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eaLnBrk="1" hangingPunct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eaLnBrk="1" hangingPunct="1">
              <a:spcBef>
                <a:spcPts val="5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algn="ctr" eaLnBrk="1" hangingPunct="1"/>
            <a:r>
              <a:rPr lang="zh-CN" altLang="en-US" sz="1600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提示消防水泵接  合器的位置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6038" y="4203700"/>
            <a:ext cx="1801813" cy="1816100"/>
          </a:xfrm>
          <a:prstGeom prst="rect">
            <a:avLst/>
          </a:prstGeom>
          <a:ln w="9143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122555" indent="-1905" algn="ctr" eaLnBrk="1" hangingPunct="1">
              <a:spcBef>
                <a:spcPts val="275"/>
              </a:spcBef>
            </a:pPr>
            <a:r>
              <a:rPr lang="zh-CN" altLang="en-US" sz="16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地上消火栓  </a:t>
            </a:r>
            <a:r>
              <a:rPr lang="en-US" altLang="zh-CN" sz="16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OVERGROUND  FIRE HYDRANT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2555" indent="-1905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" indent="-1905" algn="ctr" eaLnBrk="1" hangingPunct="1"/>
            <a:r>
              <a:rPr lang="zh-CN" altLang="en-US" sz="1600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提示地上消火栓  的位置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1" name="object 12"/>
          <p:cNvSpPr txBox="1"/>
          <p:nvPr/>
        </p:nvSpPr>
        <p:spPr>
          <a:xfrm>
            <a:off x="876300" y="1168400"/>
            <a:ext cx="1552575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灭火设备标志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10350500" y="6015038"/>
            <a:ext cx="25082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12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object 5"/>
          <p:cNvSpPr/>
          <p:nvPr/>
        </p:nvSpPr>
        <p:spPr>
          <a:xfrm>
            <a:off x="7827963" y="3978275"/>
            <a:ext cx="2011362" cy="163512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3558" name="object 6"/>
          <p:cNvSpPr/>
          <p:nvPr/>
        </p:nvSpPr>
        <p:spPr>
          <a:xfrm>
            <a:off x="3584575" y="3963988"/>
            <a:ext cx="1885950" cy="176053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3559" name="object 7"/>
          <p:cNvSpPr/>
          <p:nvPr/>
        </p:nvSpPr>
        <p:spPr>
          <a:xfrm>
            <a:off x="1612900" y="3278188"/>
            <a:ext cx="1476375" cy="739775"/>
          </a:xfrm>
          <a:custGeom>
            <a:avLst/>
            <a:gdLst/>
            <a:ahLst/>
            <a:cxnLst/>
            <a:pathLst>
              <a:path w="1477010" h="739139">
                <a:moveTo>
                  <a:pt x="0" y="739140"/>
                </a:moveTo>
                <a:lnTo>
                  <a:pt x="1476756" y="739140"/>
                </a:lnTo>
                <a:lnTo>
                  <a:pt x="1476756" y="0"/>
                </a:lnTo>
                <a:lnTo>
                  <a:pt x="0" y="0"/>
                </a:lnTo>
                <a:lnTo>
                  <a:pt x="0" y="739140"/>
                </a:lnTo>
                <a:close/>
              </a:path>
            </a:pathLst>
          </a:custGeom>
          <a:noFill/>
          <a:ln w="9144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1736725" y="3317875"/>
            <a:ext cx="1230313" cy="439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indent="244475" eaLnBrk="1" hangingPunct="1"/>
            <a:r>
              <a:rPr lang="zh-CN" altLang="en-US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禁止吸烟  </a:t>
            </a:r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SMOKING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object 9"/>
          <p:cNvSpPr txBox="1"/>
          <p:nvPr/>
        </p:nvSpPr>
        <p:spPr>
          <a:xfrm>
            <a:off x="820738" y="1082675"/>
            <a:ext cx="1806575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禁止、警告标志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3163" y="3278188"/>
            <a:ext cx="1476375" cy="739775"/>
          </a:xfrm>
          <a:prstGeom prst="rect">
            <a:avLst/>
          </a:prstGeom>
          <a:ln w="9143">
            <a:solidFill>
              <a:srgbClr val="00467E"/>
            </a:solidFill>
          </a:ln>
        </p:spPr>
        <p:txBody>
          <a:bodyPr vert="horz" wrap="square" lIns="0" tIns="34925" rIns="0" bIns="0" rtlCol="0">
            <a:spAutoFit/>
          </a:bodyPr>
          <a:p>
            <a:pPr marL="146050" indent="228600" eaLnBrk="1" hangingPunct="1">
              <a:spcBef>
                <a:spcPts val="275"/>
              </a:spcBef>
            </a:pPr>
            <a:r>
              <a:rPr lang="zh-CN" altLang="en-US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禁止烟火  </a:t>
            </a:r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BURNING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08963" y="3295650"/>
            <a:ext cx="1384300" cy="736600"/>
          </a:xfrm>
          <a:prstGeom prst="rect">
            <a:avLst/>
          </a:prstGeom>
          <a:ln w="9143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152400" algn="ctr" eaLnBrk="1" hangingPunct="1">
              <a:spcBef>
                <a:spcPts val="275"/>
              </a:spcBef>
            </a:pPr>
            <a:r>
              <a:rPr lang="zh-CN" altLang="en-US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禁止燃放鞭炮  </a:t>
            </a:r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  FIERWORKS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1838" y="3295650"/>
            <a:ext cx="1773238" cy="736600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algn="ctr" eaLnBrk="1" hangingPunct="1">
              <a:spcBef>
                <a:spcPts val="275"/>
              </a:spcBef>
            </a:pPr>
            <a:r>
              <a:rPr lang="zh-CN" altLang="en-US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禁止放易燃物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FLAMMABLE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MATERIALS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object 13"/>
          <p:cNvSpPr/>
          <p:nvPr/>
        </p:nvSpPr>
        <p:spPr>
          <a:xfrm>
            <a:off x="5759450" y="1477963"/>
            <a:ext cx="1905000" cy="17208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3566" name="object 14"/>
          <p:cNvSpPr/>
          <p:nvPr/>
        </p:nvSpPr>
        <p:spPr>
          <a:xfrm>
            <a:off x="3646488" y="1477963"/>
            <a:ext cx="1779587" cy="17208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3567" name="object 15"/>
          <p:cNvSpPr/>
          <p:nvPr/>
        </p:nvSpPr>
        <p:spPr>
          <a:xfrm>
            <a:off x="1428750" y="1323975"/>
            <a:ext cx="1884363" cy="188753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3568" name="object 16"/>
          <p:cNvSpPr/>
          <p:nvPr/>
        </p:nvSpPr>
        <p:spPr>
          <a:xfrm>
            <a:off x="5737225" y="4132263"/>
            <a:ext cx="1824038" cy="163512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3569" name="object 17"/>
          <p:cNvSpPr/>
          <p:nvPr/>
        </p:nvSpPr>
        <p:spPr>
          <a:xfrm>
            <a:off x="1557338" y="3981450"/>
            <a:ext cx="1760537" cy="163353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28750" y="5627688"/>
            <a:ext cx="1993900" cy="9540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5560" rIns="0" bIns="0" rtlCol="0">
            <a:spAutoFit/>
          </a:bodyPr>
          <a:p>
            <a:pPr algn="ctr" eaLnBrk="1" hangingPunct="1">
              <a:spcBef>
                <a:spcPts val="275"/>
              </a:spcBef>
            </a:pPr>
            <a:r>
              <a:rPr lang="zh-CN" altLang="en-US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禁止用水灭火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NOT  EXTINGUISH WITH  WATER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4763" y="5668963"/>
            <a:ext cx="1476375" cy="7381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925" rIns="0" bIns="0" rtlCol="0">
            <a:spAutoFit/>
          </a:bodyPr>
          <a:p>
            <a:pPr marL="268605" indent="-1905" algn="ctr" eaLnBrk="1" hangingPunct="1">
              <a:spcBef>
                <a:spcPts val="275"/>
              </a:spcBef>
            </a:pPr>
            <a:r>
              <a:rPr lang="zh-CN" altLang="en-US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禁止阻塞  </a:t>
            </a:r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NOT  OBSTRUCT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32750" y="5664200"/>
            <a:ext cx="1617663" cy="955675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6194" rIns="0" bIns="0" rtlCol="0">
            <a:spAutoFit/>
          </a:bodyPr>
          <a:p>
            <a:pPr marL="260350" algn="ctr" eaLnBrk="1" hangingPunct="1">
              <a:spcBef>
                <a:spcPts val="290"/>
              </a:spcBef>
            </a:pPr>
            <a:r>
              <a:rPr lang="zh-CN" altLang="en-US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当心易燃物  </a:t>
            </a:r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WARNING:  FLAMMABLE  MATERIAL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45175" y="5711825"/>
            <a:ext cx="1655763" cy="7381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925" rIns="0" bIns="0" rtlCol="0">
            <a:spAutoFit/>
          </a:bodyPr>
          <a:p>
            <a:pPr marL="209550" indent="257175" eaLnBrk="1" hangingPunct="1">
              <a:spcBef>
                <a:spcPts val="275"/>
              </a:spcBef>
            </a:pPr>
            <a:r>
              <a:rPr lang="zh-CN" altLang="en-US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禁止锁闭  </a:t>
            </a:r>
            <a:r>
              <a:rPr lang="en-US" altLang="zh-CN" sz="1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NOT LOCK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4" name="object 22"/>
          <p:cNvSpPr/>
          <p:nvPr/>
        </p:nvSpPr>
        <p:spPr>
          <a:xfrm>
            <a:off x="7997825" y="1601788"/>
            <a:ext cx="1871663" cy="15875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500" y="4330700"/>
            <a:ext cx="4075113" cy="18176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41910" rIns="0" bIns="0" rtlCol="0">
            <a:spAutoFit/>
          </a:bodyPr>
          <a:p>
            <a:pPr algn="ctr" eaLnBrk="1" hangingPunct="1">
              <a:lnSpc>
                <a:spcPts val="1915"/>
              </a:lnSpc>
              <a:spcBef>
                <a:spcPts val="325"/>
              </a:spcBef>
            </a:pPr>
            <a:r>
              <a:rPr lang="zh-CN" altLang="en-US" sz="160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疏散方向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ts val="1915"/>
              </a:lnSpc>
            </a:pPr>
            <a:r>
              <a:rPr lang="en-US" altLang="zh-CN" sz="16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DIRECTION OF ESCAPE</a:t>
            </a:r>
            <a:endParaRPr lang="en-US" altLang="zh-CN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3000"/>
              </a:lnSpc>
            </a:pPr>
            <a:r>
              <a:rPr lang="zh-CN" altLang="en-US" sz="160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指示安全出口方向  箭头的方向还可为上、下、左上、右上、右、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ts val="1865"/>
              </a:lnSpc>
            </a:pPr>
            <a:r>
              <a:rPr lang="zh-CN" altLang="en-US" sz="160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右下等组合使用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1" name="object 5"/>
          <p:cNvSpPr txBox="1"/>
          <p:nvPr/>
        </p:nvSpPr>
        <p:spPr>
          <a:xfrm>
            <a:off x="876300" y="1049338"/>
            <a:ext cx="1552575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方向辅助标志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4488" y="4330700"/>
            <a:ext cx="4010025" cy="18176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42545" rIns="0" bIns="0" rtlCol="0">
            <a:spAutoFit/>
          </a:bodyPr>
          <a:p>
            <a:pPr marL="151130" algn="ctr" eaLnBrk="1" hangingPunct="1">
              <a:spcBef>
                <a:spcPts val="340"/>
              </a:spcBef>
            </a:pPr>
            <a:r>
              <a:rPr lang="zh-CN" altLang="en-US" sz="160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火灾报警装置或灭火设备的方向  </a:t>
            </a:r>
            <a:r>
              <a:rPr lang="en-US" altLang="zh-CN" sz="16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DIRECTION OF FIRE ALARM DEVICE  OR FIREFIGHTING EQUIPMENT</a:t>
            </a:r>
            <a:endParaRPr lang="en-US" altLang="zh-CN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5113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1130" algn="ctr" eaLnBrk="1" hangingPunct="1"/>
            <a:r>
              <a:rPr lang="zh-CN" altLang="en-US" sz="160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指示火灾报警装置或灭火设备的方位  箭头的方向还可为上、下、左上、右上、  右、右下等组合使用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3" name="object 7"/>
          <p:cNvSpPr/>
          <p:nvPr/>
        </p:nvSpPr>
        <p:spPr>
          <a:xfrm>
            <a:off x="3135313" y="1843088"/>
            <a:ext cx="2032000" cy="2032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4584" name="object 8"/>
          <p:cNvSpPr/>
          <p:nvPr/>
        </p:nvSpPr>
        <p:spPr>
          <a:xfrm>
            <a:off x="1079500" y="1843088"/>
            <a:ext cx="1987550" cy="204628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4585" name="object 9"/>
          <p:cNvSpPr/>
          <p:nvPr/>
        </p:nvSpPr>
        <p:spPr>
          <a:xfrm>
            <a:off x="7469188" y="1819275"/>
            <a:ext cx="2033587" cy="20097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4586" name="object 10"/>
          <p:cNvSpPr/>
          <p:nvPr/>
        </p:nvSpPr>
        <p:spPr>
          <a:xfrm>
            <a:off x="5408613" y="1819275"/>
            <a:ext cx="1992312" cy="20558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13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9167813" y="830263"/>
            <a:ext cx="1014413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34925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925" eaLnBrk="1" hangingPunct="1">
              <a:spcBef>
                <a:spcPts val="800"/>
              </a:spcBef>
            </a:pPr>
            <a:r>
              <a:rPr lang="en-US" altLang="zh-CN" sz="1600">
                <a:solidFill>
                  <a:srgbClr val="FFFFFF"/>
                </a:solidFill>
                <a:latin typeface="Agency FB" pitchFamily="34" charset="0"/>
                <a:cs typeface="Agency FB" pitchFamily="34" charset="0"/>
              </a:rPr>
              <a:t>Transition Page</a:t>
            </a:r>
            <a:endParaRPr lang="en-US" altLang="zh-CN" sz="1600" dirty="0">
              <a:latin typeface="Agency FB" pitchFamily="34" charset="0"/>
              <a:ea typeface="Agency FB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3075" y="2740025"/>
            <a:ext cx="624840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3200" b="1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消防安全标识的尺寸及组合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2200" y="3641725"/>
            <a:ext cx="4819650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defTabSz="0" eaLnBrk="1" hangingPunct="1"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消防安全标识常用的型号及公称尺寸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defTabSz="0" eaLnBrk="1" hangingPunct="1">
              <a:spcBef>
                <a:spcPts val="1000"/>
              </a:spcBef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单个的图标和箭头、文字的组合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二、消防安全标识的尺寸及组合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425" y="4846638"/>
            <a:ext cx="1489075" cy="830263"/>
          </a:xfrm>
          <a:prstGeom prst="rect">
            <a:avLst/>
          </a:prstGeom>
          <a:ln w="9144">
            <a:solidFill>
              <a:srgbClr val="004E96"/>
            </a:solidFill>
          </a:ln>
        </p:spPr>
        <p:txBody>
          <a:bodyPr vert="horz" wrap="square" lIns="0" tIns="33655" rIns="0" bIns="0" rtlCol="0">
            <a:spAutoFit/>
          </a:bodyPr>
          <a:p>
            <a:pPr marL="73025" indent="-44450" eaLnBrk="1" hangingPunct="1">
              <a:spcBef>
                <a:spcPts val="265"/>
              </a:spcBef>
            </a:pPr>
            <a:r>
              <a:rPr lang="zh-CN" altLang="en-US" sz="16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火灾报警装置，  灭火设备标志  的设计尺寸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4846638"/>
            <a:ext cx="1587500" cy="830263"/>
          </a:xfrm>
          <a:prstGeom prst="rect">
            <a:avLst/>
          </a:prstGeom>
          <a:ln w="9144">
            <a:solidFill>
              <a:srgbClr val="004E96"/>
            </a:solidFill>
          </a:ln>
        </p:spPr>
        <p:txBody>
          <a:bodyPr vert="horz" wrap="square" lIns="0" tIns="33655" rIns="0" bIns="0" rtlCol="0">
            <a:spAutoFit/>
          </a:bodyPr>
          <a:p>
            <a:pPr marL="180975" algn="ctr" eaLnBrk="1" hangingPunct="1">
              <a:spcBef>
                <a:spcPts val="265"/>
              </a:spcBef>
            </a:pPr>
            <a:r>
              <a:rPr lang="zh-CN" altLang="en-US" sz="16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紧急疏散逃生  标志的设计尺  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9938" y="4846638"/>
            <a:ext cx="1520825" cy="830263"/>
          </a:xfrm>
          <a:prstGeom prst="rect">
            <a:avLst/>
          </a:prstGeom>
          <a:ln w="9144">
            <a:solidFill>
              <a:srgbClr val="004E96"/>
            </a:solidFill>
          </a:ln>
        </p:spPr>
        <p:txBody>
          <a:bodyPr vert="horz" wrap="square" lIns="0" tIns="33655" rIns="0" bIns="0" rtlCol="0">
            <a:spAutoFit/>
          </a:bodyPr>
          <a:p>
            <a:pPr marL="450850" indent="-302895" eaLnBrk="1" hangingPunct="1">
              <a:spcBef>
                <a:spcPts val="265"/>
              </a:spcBef>
            </a:pPr>
            <a:r>
              <a:rPr lang="zh-CN" altLang="en-US" sz="16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禁止标志的设  计尺寸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3525" y="4846638"/>
            <a:ext cx="1638300" cy="830263"/>
          </a:xfrm>
          <a:prstGeom prst="rect">
            <a:avLst/>
          </a:prstGeom>
          <a:ln w="9144">
            <a:solidFill>
              <a:srgbClr val="004E96"/>
            </a:solidFill>
          </a:ln>
        </p:spPr>
        <p:txBody>
          <a:bodyPr vert="horz" wrap="square" lIns="0" tIns="33655" rIns="0" bIns="0" rtlCol="0">
            <a:spAutoFit/>
          </a:bodyPr>
          <a:p>
            <a:pPr marL="609600" indent="-504825" eaLnBrk="1" hangingPunct="1">
              <a:spcBef>
                <a:spcPts val="265"/>
              </a:spcBef>
            </a:pPr>
            <a:r>
              <a:rPr lang="zh-CN" altLang="en-US" sz="16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警告标志的设计  尺寸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object 8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3" name="object 9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6634" name="object 10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35" name="object 11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36" name="object 12"/>
          <p:cNvSpPr txBox="1"/>
          <p:nvPr/>
        </p:nvSpPr>
        <p:spPr>
          <a:xfrm>
            <a:off x="9286875" y="1357313"/>
            <a:ext cx="1320800" cy="1820862"/>
          </a:xfrm>
          <a:prstGeom prst="rect">
            <a:avLst/>
          </a:prstGeom>
          <a:noFill/>
          <a:ln w="9525">
            <a:noFill/>
          </a:ln>
        </p:spPr>
        <p:txBody>
          <a:bodyPr lIns="0" tIns="133350" rIns="0" bIns="0">
            <a:spAutoFit/>
          </a:bodyPr>
          <a:p>
            <a:pPr marL="109855" algn="just" eaLnBrk="1" hangingPunct="1">
              <a:spcBef>
                <a:spcPts val="1050"/>
              </a:spcBef>
            </a:pPr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09855"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标识常用  的型号及  公称尺寸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7" name="object 13"/>
          <p:cNvSpPr/>
          <p:nvPr/>
        </p:nvSpPr>
        <p:spPr>
          <a:xfrm>
            <a:off x="6238875" y="2033588"/>
            <a:ext cx="2330450" cy="20494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6638" name="object 14"/>
          <p:cNvSpPr/>
          <p:nvPr/>
        </p:nvSpPr>
        <p:spPr>
          <a:xfrm>
            <a:off x="6451600" y="3773488"/>
            <a:ext cx="0" cy="606425"/>
          </a:xfrm>
          <a:custGeom>
            <a:avLst/>
            <a:gdLst/>
            <a:ahLst/>
            <a:cxnLst/>
            <a:pathLst>
              <a:path h="607060">
                <a:moveTo>
                  <a:pt x="0" y="0"/>
                </a:moveTo>
                <a:lnTo>
                  <a:pt x="0" y="606932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9" name="object 15"/>
          <p:cNvSpPr/>
          <p:nvPr/>
        </p:nvSpPr>
        <p:spPr>
          <a:xfrm>
            <a:off x="6478588" y="4322763"/>
            <a:ext cx="1892300" cy="76200"/>
          </a:xfrm>
          <a:custGeom>
            <a:avLst/>
            <a:gdLst/>
            <a:ahLst/>
            <a:cxnLst/>
            <a:pathLst>
              <a:path w="189293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92934" h="76200">
                <a:moveTo>
                  <a:pt x="1816227" y="0"/>
                </a:moveTo>
                <a:lnTo>
                  <a:pt x="1816227" y="76200"/>
                </a:lnTo>
                <a:lnTo>
                  <a:pt x="1879727" y="44450"/>
                </a:lnTo>
                <a:lnTo>
                  <a:pt x="1828927" y="44450"/>
                </a:lnTo>
                <a:lnTo>
                  <a:pt x="1828927" y="31750"/>
                </a:lnTo>
                <a:lnTo>
                  <a:pt x="1879727" y="31750"/>
                </a:lnTo>
                <a:lnTo>
                  <a:pt x="1816227" y="0"/>
                </a:lnTo>
                <a:close/>
              </a:path>
              <a:path w="189293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92934" h="76200">
                <a:moveTo>
                  <a:pt x="181622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16227" y="44450"/>
                </a:lnTo>
                <a:lnTo>
                  <a:pt x="1816227" y="31750"/>
                </a:lnTo>
                <a:close/>
              </a:path>
              <a:path w="1892934" h="76200">
                <a:moveTo>
                  <a:pt x="1879727" y="31750"/>
                </a:moveTo>
                <a:lnTo>
                  <a:pt x="1828927" y="31750"/>
                </a:lnTo>
                <a:lnTo>
                  <a:pt x="1828927" y="44450"/>
                </a:lnTo>
                <a:lnTo>
                  <a:pt x="1879727" y="44450"/>
                </a:lnTo>
                <a:lnTo>
                  <a:pt x="1892427" y="38100"/>
                </a:lnTo>
                <a:lnTo>
                  <a:pt x="1879727" y="31750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40" name="object 16"/>
          <p:cNvSpPr/>
          <p:nvPr/>
        </p:nvSpPr>
        <p:spPr>
          <a:xfrm>
            <a:off x="8370888" y="3733800"/>
            <a:ext cx="0" cy="646113"/>
          </a:xfrm>
          <a:custGeom>
            <a:avLst/>
            <a:gdLst/>
            <a:ahLst/>
            <a:cxnLst/>
            <a:pathLst>
              <a:path h="645795">
                <a:moveTo>
                  <a:pt x="0" y="0"/>
                </a:moveTo>
                <a:lnTo>
                  <a:pt x="0" y="645667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41" name="object 17"/>
          <p:cNvSpPr txBox="1"/>
          <p:nvPr/>
        </p:nvSpPr>
        <p:spPr>
          <a:xfrm>
            <a:off x="7319963" y="4213225"/>
            <a:ext cx="119062" cy="234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 sz="140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altLang="zh-CN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642" name="object 18"/>
          <p:cNvSpPr/>
          <p:nvPr/>
        </p:nvSpPr>
        <p:spPr>
          <a:xfrm>
            <a:off x="8458200" y="3916363"/>
            <a:ext cx="817563" cy="4238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6643" name="object 19"/>
          <p:cNvSpPr/>
          <p:nvPr/>
        </p:nvSpPr>
        <p:spPr>
          <a:xfrm>
            <a:off x="7977188" y="2295525"/>
            <a:ext cx="1230312" cy="9969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6644" name="object 20"/>
          <p:cNvSpPr/>
          <p:nvPr/>
        </p:nvSpPr>
        <p:spPr>
          <a:xfrm>
            <a:off x="2422525" y="2187575"/>
            <a:ext cx="1724025" cy="172243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6645" name="object 21"/>
          <p:cNvSpPr/>
          <p:nvPr/>
        </p:nvSpPr>
        <p:spPr>
          <a:xfrm>
            <a:off x="2566988" y="2330450"/>
            <a:ext cx="1436687" cy="1436688"/>
          </a:xfrm>
          <a:custGeom>
            <a:avLst/>
            <a:gdLst/>
            <a:ahLst/>
            <a:cxnLst/>
            <a:pathLst>
              <a:path w="1437639" h="1437639">
                <a:moveTo>
                  <a:pt x="0" y="1437131"/>
                </a:moveTo>
                <a:lnTo>
                  <a:pt x="1437132" y="1437131"/>
                </a:lnTo>
                <a:lnTo>
                  <a:pt x="1437132" y="0"/>
                </a:lnTo>
                <a:lnTo>
                  <a:pt x="0" y="0"/>
                </a:lnTo>
                <a:lnTo>
                  <a:pt x="0" y="143713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46" name="object 22"/>
          <p:cNvSpPr/>
          <p:nvPr/>
        </p:nvSpPr>
        <p:spPr>
          <a:xfrm>
            <a:off x="2566988" y="2330450"/>
            <a:ext cx="1436687" cy="1436688"/>
          </a:xfrm>
          <a:custGeom>
            <a:avLst/>
            <a:gdLst/>
            <a:ahLst/>
            <a:cxnLst/>
            <a:pathLst>
              <a:path w="1437639" h="1437639">
                <a:moveTo>
                  <a:pt x="0" y="1437131"/>
                </a:moveTo>
                <a:lnTo>
                  <a:pt x="1437132" y="1437131"/>
                </a:lnTo>
                <a:lnTo>
                  <a:pt x="1437132" y="0"/>
                </a:lnTo>
                <a:lnTo>
                  <a:pt x="0" y="0"/>
                </a:lnTo>
                <a:lnTo>
                  <a:pt x="0" y="1437131"/>
                </a:lnTo>
                <a:close/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47" name="object 23"/>
          <p:cNvSpPr/>
          <p:nvPr/>
        </p:nvSpPr>
        <p:spPr>
          <a:xfrm>
            <a:off x="2566988" y="4081463"/>
            <a:ext cx="1436687" cy="76200"/>
          </a:xfrm>
          <a:custGeom>
            <a:avLst/>
            <a:gdLst/>
            <a:ahLst/>
            <a:cxnLst/>
            <a:pathLst>
              <a:path w="1437639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437639" h="76200">
                <a:moveTo>
                  <a:pt x="1361312" y="0"/>
                </a:moveTo>
                <a:lnTo>
                  <a:pt x="1361312" y="76199"/>
                </a:lnTo>
                <a:lnTo>
                  <a:pt x="1424812" y="44449"/>
                </a:lnTo>
                <a:lnTo>
                  <a:pt x="1374012" y="44449"/>
                </a:lnTo>
                <a:lnTo>
                  <a:pt x="1374012" y="31749"/>
                </a:lnTo>
                <a:lnTo>
                  <a:pt x="1424812" y="31749"/>
                </a:lnTo>
                <a:lnTo>
                  <a:pt x="1361312" y="0"/>
                </a:lnTo>
                <a:close/>
              </a:path>
              <a:path w="1437639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437639" h="76200">
                <a:moveTo>
                  <a:pt x="1361312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1361312" y="44449"/>
                </a:lnTo>
                <a:lnTo>
                  <a:pt x="1361312" y="31749"/>
                </a:lnTo>
                <a:close/>
              </a:path>
              <a:path w="1437639" h="76200">
                <a:moveTo>
                  <a:pt x="1424812" y="31749"/>
                </a:moveTo>
                <a:lnTo>
                  <a:pt x="1374012" y="31749"/>
                </a:lnTo>
                <a:lnTo>
                  <a:pt x="1374012" y="44449"/>
                </a:lnTo>
                <a:lnTo>
                  <a:pt x="1424812" y="44449"/>
                </a:lnTo>
                <a:lnTo>
                  <a:pt x="1437512" y="38099"/>
                </a:lnTo>
                <a:lnTo>
                  <a:pt x="1424812" y="31749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48" name="object 24"/>
          <p:cNvSpPr/>
          <p:nvPr/>
        </p:nvSpPr>
        <p:spPr>
          <a:xfrm>
            <a:off x="2535238" y="3752850"/>
            <a:ext cx="0" cy="428625"/>
          </a:xfrm>
          <a:custGeom>
            <a:avLst/>
            <a:gdLst/>
            <a:ahLst/>
            <a:cxnLst/>
            <a:pathLst>
              <a:path h="429895">
                <a:moveTo>
                  <a:pt x="0" y="0"/>
                </a:moveTo>
                <a:lnTo>
                  <a:pt x="0" y="429895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49" name="object 25"/>
          <p:cNvSpPr/>
          <p:nvPr/>
        </p:nvSpPr>
        <p:spPr>
          <a:xfrm>
            <a:off x="4025900" y="3767138"/>
            <a:ext cx="0" cy="430212"/>
          </a:xfrm>
          <a:custGeom>
            <a:avLst/>
            <a:gdLst/>
            <a:ahLst/>
            <a:cxnLst/>
            <a:pathLst>
              <a:path h="429895">
                <a:moveTo>
                  <a:pt x="0" y="0"/>
                </a:moveTo>
                <a:lnTo>
                  <a:pt x="0" y="429894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50" name="object 26"/>
          <p:cNvSpPr/>
          <p:nvPr/>
        </p:nvSpPr>
        <p:spPr>
          <a:xfrm>
            <a:off x="3981450" y="3730625"/>
            <a:ext cx="0" cy="236538"/>
          </a:xfrm>
          <a:custGeom>
            <a:avLst/>
            <a:gdLst/>
            <a:ahLst/>
            <a:cxnLst/>
            <a:pathLst>
              <a:path h="236854">
                <a:moveTo>
                  <a:pt x="0" y="0"/>
                </a:moveTo>
                <a:lnTo>
                  <a:pt x="0" y="236346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51" name="object 27"/>
          <p:cNvSpPr/>
          <p:nvPr/>
        </p:nvSpPr>
        <p:spPr>
          <a:xfrm>
            <a:off x="2581275" y="3724275"/>
            <a:ext cx="0" cy="236538"/>
          </a:xfrm>
          <a:custGeom>
            <a:avLst/>
            <a:gdLst/>
            <a:ahLst/>
            <a:cxnLst/>
            <a:pathLst>
              <a:path h="236854">
                <a:moveTo>
                  <a:pt x="0" y="0"/>
                </a:moveTo>
                <a:lnTo>
                  <a:pt x="0" y="236347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52" name="object 28"/>
          <p:cNvSpPr/>
          <p:nvPr/>
        </p:nvSpPr>
        <p:spPr>
          <a:xfrm>
            <a:off x="2603500" y="3905250"/>
            <a:ext cx="1362075" cy="76200"/>
          </a:xfrm>
          <a:custGeom>
            <a:avLst/>
            <a:gdLst/>
            <a:ahLst/>
            <a:cxnLst/>
            <a:pathLst>
              <a:path w="136271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362710" h="76200">
                <a:moveTo>
                  <a:pt x="1286129" y="0"/>
                </a:moveTo>
                <a:lnTo>
                  <a:pt x="1286129" y="76200"/>
                </a:lnTo>
                <a:lnTo>
                  <a:pt x="1349629" y="44450"/>
                </a:lnTo>
                <a:lnTo>
                  <a:pt x="1298829" y="44450"/>
                </a:lnTo>
                <a:lnTo>
                  <a:pt x="1298829" y="31750"/>
                </a:lnTo>
                <a:lnTo>
                  <a:pt x="1349629" y="31750"/>
                </a:lnTo>
                <a:lnTo>
                  <a:pt x="1286129" y="0"/>
                </a:lnTo>
                <a:close/>
              </a:path>
              <a:path w="136271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362710" h="76200">
                <a:moveTo>
                  <a:pt x="128612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86129" y="44450"/>
                </a:lnTo>
                <a:lnTo>
                  <a:pt x="1286129" y="31750"/>
                </a:lnTo>
                <a:close/>
              </a:path>
              <a:path w="1362710" h="76200">
                <a:moveTo>
                  <a:pt x="1349629" y="31750"/>
                </a:moveTo>
                <a:lnTo>
                  <a:pt x="1298829" y="31750"/>
                </a:lnTo>
                <a:lnTo>
                  <a:pt x="1298829" y="44450"/>
                </a:lnTo>
                <a:lnTo>
                  <a:pt x="1349629" y="44450"/>
                </a:lnTo>
                <a:lnTo>
                  <a:pt x="1362329" y="38100"/>
                </a:lnTo>
                <a:lnTo>
                  <a:pt x="1349629" y="31750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" name="object 29"/>
          <p:cNvSpPr txBox="1"/>
          <p:nvPr/>
        </p:nvSpPr>
        <p:spPr>
          <a:xfrm>
            <a:off x="2936875" y="3833813"/>
            <a:ext cx="73025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indent="341630" eaLnBrk="1" hangingPunct="1">
              <a:lnSpc>
                <a:spcPts val="1140"/>
              </a:lnSpc>
            </a:pP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</a:rPr>
              <a:t>a  1.05a~1.10a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54" name="object 30"/>
          <p:cNvSpPr/>
          <p:nvPr/>
        </p:nvSpPr>
        <p:spPr>
          <a:xfrm>
            <a:off x="506413" y="2187575"/>
            <a:ext cx="1724025" cy="172243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6655" name="object 31"/>
          <p:cNvSpPr/>
          <p:nvPr/>
        </p:nvSpPr>
        <p:spPr>
          <a:xfrm>
            <a:off x="649288" y="2330450"/>
            <a:ext cx="1438275" cy="1436688"/>
          </a:xfrm>
          <a:custGeom>
            <a:avLst/>
            <a:gdLst/>
            <a:ahLst/>
            <a:cxnLst/>
            <a:pathLst>
              <a:path w="1438910" h="1437639">
                <a:moveTo>
                  <a:pt x="0" y="1437131"/>
                </a:moveTo>
                <a:lnTo>
                  <a:pt x="1438656" y="1437131"/>
                </a:lnTo>
                <a:lnTo>
                  <a:pt x="1438656" y="0"/>
                </a:lnTo>
                <a:lnTo>
                  <a:pt x="0" y="0"/>
                </a:lnTo>
                <a:lnTo>
                  <a:pt x="0" y="1437131"/>
                </a:lnTo>
                <a:close/>
              </a:path>
            </a:pathLst>
          </a:custGeom>
          <a:solidFill>
            <a:srgbClr val="0D7E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56" name="object 32"/>
          <p:cNvSpPr/>
          <p:nvPr/>
        </p:nvSpPr>
        <p:spPr>
          <a:xfrm>
            <a:off x="649288" y="2330450"/>
            <a:ext cx="1438275" cy="1436688"/>
          </a:xfrm>
          <a:custGeom>
            <a:avLst/>
            <a:gdLst/>
            <a:ahLst/>
            <a:cxnLst/>
            <a:pathLst>
              <a:path w="1438910" h="1437639">
                <a:moveTo>
                  <a:pt x="0" y="1437131"/>
                </a:moveTo>
                <a:lnTo>
                  <a:pt x="1438656" y="1437131"/>
                </a:lnTo>
                <a:lnTo>
                  <a:pt x="1438656" y="0"/>
                </a:lnTo>
                <a:lnTo>
                  <a:pt x="0" y="0"/>
                </a:lnTo>
                <a:lnTo>
                  <a:pt x="0" y="1437131"/>
                </a:lnTo>
                <a:close/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57" name="object 33"/>
          <p:cNvSpPr/>
          <p:nvPr/>
        </p:nvSpPr>
        <p:spPr>
          <a:xfrm>
            <a:off x="649288" y="4081463"/>
            <a:ext cx="1438275" cy="76200"/>
          </a:xfrm>
          <a:custGeom>
            <a:avLst/>
            <a:gdLst/>
            <a:ahLst/>
            <a:cxnLst/>
            <a:pathLst>
              <a:path w="1437639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437639" h="76200">
                <a:moveTo>
                  <a:pt x="1361313" y="0"/>
                </a:moveTo>
                <a:lnTo>
                  <a:pt x="1361313" y="76199"/>
                </a:lnTo>
                <a:lnTo>
                  <a:pt x="1424813" y="44449"/>
                </a:lnTo>
                <a:lnTo>
                  <a:pt x="1374013" y="44449"/>
                </a:lnTo>
                <a:lnTo>
                  <a:pt x="1374013" y="31749"/>
                </a:lnTo>
                <a:lnTo>
                  <a:pt x="1424813" y="31749"/>
                </a:lnTo>
                <a:lnTo>
                  <a:pt x="1361313" y="0"/>
                </a:lnTo>
                <a:close/>
              </a:path>
              <a:path w="1437639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437639" h="76200">
                <a:moveTo>
                  <a:pt x="1361313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1361313" y="44449"/>
                </a:lnTo>
                <a:lnTo>
                  <a:pt x="1361313" y="31749"/>
                </a:lnTo>
                <a:close/>
              </a:path>
              <a:path w="1437639" h="76200">
                <a:moveTo>
                  <a:pt x="1424813" y="31749"/>
                </a:moveTo>
                <a:lnTo>
                  <a:pt x="1374013" y="31749"/>
                </a:lnTo>
                <a:lnTo>
                  <a:pt x="1374013" y="44449"/>
                </a:lnTo>
                <a:lnTo>
                  <a:pt x="1424813" y="44449"/>
                </a:lnTo>
                <a:lnTo>
                  <a:pt x="1437513" y="38099"/>
                </a:lnTo>
                <a:lnTo>
                  <a:pt x="1424813" y="31749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58" name="object 34"/>
          <p:cNvSpPr/>
          <p:nvPr/>
        </p:nvSpPr>
        <p:spPr>
          <a:xfrm>
            <a:off x="620713" y="3752850"/>
            <a:ext cx="0" cy="428625"/>
          </a:xfrm>
          <a:custGeom>
            <a:avLst/>
            <a:gdLst/>
            <a:ahLst/>
            <a:cxnLst/>
            <a:pathLst>
              <a:path h="429895">
                <a:moveTo>
                  <a:pt x="0" y="0"/>
                </a:moveTo>
                <a:lnTo>
                  <a:pt x="0" y="429895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59" name="object 35"/>
          <p:cNvSpPr/>
          <p:nvPr/>
        </p:nvSpPr>
        <p:spPr>
          <a:xfrm>
            <a:off x="2111375" y="3767138"/>
            <a:ext cx="0" cy="430212"/>
          </a:xfrm>
          <a:custGeom>
            <a:avLst/>
            <a:gdLst/>
            <a:ahLst/>
            <a:cxnLst/>
            <a:pathLst>
              <a:path h="429895">
                <a:moveTo>
                  <a:pt x="0" y="0"/>
                </a:moveTo>
                <a:lnTo>
                  <a:pt x="0" y="429894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60" name="object 36"/>
          <p:cNvSpPr/>
          <p:nvPr/>
        </p:nvSpPr>
        <p:spPr>
          <a:xfrm>
            <a:off x="2065338" y="3730625"/>
            <a:ext cx="0" cy="236538"/>
          </a:xfrm>
          <a:custGeom>
            <a:avLst/>
            <a:gdLst/>
            <a:ahLst/>
            <a:cxnLst/>
            <a:pathLst>
              <a:path h="236854">
                <a:moveTo>
                  <a:pt x="0" y="0"/>
                </a:moveTo>
                <a:lnTo>
                  <a:pt x="0" y="236346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61" name="object 37"/>
          <p:cNvSpPr/>
          <p:nvPr/>
        </p:nvSpPr>
        <p:spPr>
          <a:xfrm>
            <a:off x="665163" y="3724275"/>
            <a:ext cx="0" cy="236538"/>
          </a:xfrm>
          <a:custGeom>
            <a:avLst/>
            <a:gdLst/>
            <a:ahLst/>
            <a:cxnLst/>
            <a:pathLst>
              <a:path h="236854">
                <a:moveTo>
                  <a:pt x="0" y="0"/>
                </a:moveTo>
                <a:lnTo>
                  <a:pt x="0" y="236347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62" name="object 38"/>
          <p:cNvSpPr/>
          <p:nvPr/>
        </p:nvSpPr>
        <p:spPr>
          <a:xfrm>
            <a:off x="687388" y="3905250"/>
            <a:ext cx="1362075" cy="76200"/>
          </a:xfrm>
          <a:custGeom>
            <a:avLst/>
            <a:gdLst/>
            <a:ahLst/>
            <a:cxnLst/>
            <a:pathLst>
              <a:path w="136271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362710" h="76200">
                <a:moveTo>
                  <a:pt x="1286128" y="0"/>
                </a:moveTo>
                <a:lnTo>
                  <a:pt x="1286128" y="76200"/>
                </a:lnTo>
                <a:lnTo>
                  <a:pt x="1349628" y="44450"/>
                </a:lnTo>
                <a:lnTo>
                  <a:pt x="1298828" y="44450"/>
                </a:lnTo>
                <a:lnTo>
                  <a:pt x="1298828" y="31750"/>
                </a:lnTo>
                <a:lnTo>
                  <a:pt x="1349628" y="31750"/>
                </a:lnTo>
                <a:lnTo>
                  <a:pt x="1286128" y="0"/>
                </a:lnTo>
                <a:close/>
              </a:path>
              <a:path w="136271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362710" h="76200">
                <a:moveTo>
                  <a:pt x="1286128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86128" y="44450"/>
                </a:lnTo>
                <a:lnTo>
                  <a:pt x="1286128" y="31750"/>
                </a:lnTo>
                <a:close/>
              </a:path>
              <a:path w="1362710" h="76200">
                <a:moveTo>
                  <a:pt x="1349628" y="31750"/>
                </a:moveTo>
                <a:lnTo>
                  <a:pt x="1298828" y="31750"/>
                </a:lnTo>
                <a:lnTo>
                  <a:pt x="1298828" y="44450"/>
                </a:lnTo>
                <a:lnTo>
                  <a:pt x="1349628" y="44450"/>
                </a:lnTo>
                <a:lnTo>
                  <a:pt x="1362328" y="38100"/>
                </a:lnTo>
                <a:lnTo>
                  <a:pt x="1349628" y="31750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9" name="object 39"/>
          <p:cNvSpPr txBox="1"/>
          <p:nvPr/>
        </p:nvSpPr>
        <p:spPr>
          <a:xfrm>
            <a:off x="1041400" y="3819525"/>
            <a:ext cx="73025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indent="320675" eaLnBrk="1" hangingPunct="1">
              <a:lnSpc>
                <a:spcPct val="102000"/>
              </a:lnSpc>
            </a:pP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</a:rPr>
              <a:t>a  1.05a~1.10a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64" name="object 40"/>
          <p:cNvSpPr/>
          <p:nvPr/>
        </p:nvSpPr>
        <p:spPr>
          <a:xfrm>
            <a:off x="4422775" y="2098675"/>
            <a:ext cx="1712913" cy="223996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6665" name="object 41"/>
          <p:cNvSpPr/>
          <p:nvPr/>
        </p:nvSpPr>
        <p:spPr>
          <a:xfrm>
            <a:off x="4446588" y="4233863"/>
            <a:ext cx="1671637" cy="76200"/>
          </a:xfrm>
          <a:custGeom>
            <a:avLst/>
            <a:gdLst/>
            <a:ahLst/>
            <a:cxnLst/>
            <a:pathLst>
              <a:path w="167195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671954" h="76200">
                <a:moveTo>
                  <a:pt x="1595246" y="0"/>
                </a:moveTo>
                <a:lnTo>
                  <a:pt x="1595246" y="76199"/>
                </a:lnTo>
                <a:lnTo>
                  <a:pt x="1658746" y="44449"/>
                </a:lnTo>
                <a:lnTo>
                  <a:pt x="1607946" y="44449"/>
                </a:lnTo>
                <a:lnTo>
                  <a:pt x="1607946" y="31749"/>
                </a:lnTo>
                <a:lnTo>
                  <a:pt x="1658746" y="31749"/>
                </a:lnTo>
                <a:lnTo>
                  <a:pt x="1595246" y="0"/>
                </a:lnTo>
                <a:close/>
              </a:path>
              <a:path w="1671954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671954" h="76200">
                <a:moveTo>
                  <a:pt x="1595246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1595246" y="44449"/>
                </a:lnTo>
                <a:lnTo>
                  <a:pt x="1595246" y="31749"/>
                </a:lnTo>
                <a:close/>
              </a:path>
              <a:path w="1671954" h="76200">
                <a:moveTo>
                  <a:pt x="1658746" y="31749"/>
                </a:moveTo>
                <a:lnTo>
                  <a:pt x="1607946" y="31749"/>
                </a:lnTo>
                <a:lnTo>
                  <a:pt x="1607946" y="44449"/>
                </a:lnTo>
                <a:lnTo>
                  <a:pt x="1658746" y="44449"/>
                </a:lnTo>
                <a:lnTo>
                  <a:pt x="1671446" y="38099"/>
                </a:lnTo>
                <a:lnTo>
                  <a:pt x="1658746" y="31749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2" name="object 42"/>
          <p:cNvSpPr txBox="1"/>
          <p:nvPr/>
        </p:nvSpPr>
        <p:spPr>
          <a:xfrm>
            <a:off x="4989513" y="3659188"/>
            <a:ext cx="85090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263525" indent="-153670" eaLnBrk="1" hangingPunct="1">
              <a:lnSpc>
                <a:spcPct val="140000"/>
              </a:lnSpc>
            </a:pPr>
            <a:r>
              <a:rPr lang="en-US" altLang="zh-CN" sz="100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000">
                <a:latin typeface="Calibri" panose="020F0502020204030204" pitchFamily="34" charset="0"/>
                <a:cs typeface="Calibri" panose="020F0502020204030204" pitchFamily="34" charset="0"/>
              </a:rPr>
              <a:t>0.8d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）  </a:t>
            </a:r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Φ d</a:t>
            </a:r>
            <a:endParaRPr lang="en-US" altLang="zh-C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153670" eaLnBrk="1" hangingPunct="1">
              <a:spcBef>
                <a:spcPts val="275"/>
              </a:spcBef>
            </a:pPr>
            <a:r>
              <a:rPr lang="en-US" altLang="zh-CN" sz="1000">
                <a:latin typeface="Calibri" panose="020F0502020204030204" pitchFamily="34" charset="0"/>
                <a:cs typeface="Calibri" panose="020F0502020204030204" pitchFamily="34" charset="0"/>
              </a:rPr>
              <a:t>Φ (1.05d-1.10d)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15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10350500" y="6015038"/>
            <a:ext cx="25082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16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27652" name="object 4"/>
          <p:cNvSpPr/>
          <p:nvPr/>
        </p:nvSpPr>
        <p:spPr>
          <a:xfrm>
            <a:off x="349250" y="1104900"/>
            <a:ext cx="1347788" cy="137477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53" name="object 5"/>
          <p:cNvSpPr/>
          <p:nvPr/>
        </p:nvSpPr>
        <p:spPr>
          <a:xfrm>
            <a:off x="2960688" y="1111250"/>
            <a:ext cx="1366837" cy="13684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54" name="object 6"/>
          <p:cNvSpPr/>
          <p:nvPr/>
        </p:nvSpPr>
        <p:spPr>
          <a:xfrm>
            <a:off x="1704975" y="2232025"/>
            <a:ext cx="1247775" cy="12763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55" name="object 7"/>
          <p:cNvSpPr/>
          <p:nvPr/>
        </p:nvSpPr>
        <p:spPr>
          <a:xfrm>
            <a:off x="295275" y="3273425"/>
            <a:ext cx="1390650" cy="1371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56" name="object 8"/>
          <p:cNvSpPr/>
          <p:nvPr/>
        </p:nvSpPr>
        <p:spPr>
          <a:xfrm>
            <a:off x="295275" y="5224463"/>
            <a:ext cx="1374775" cy="137636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57" name="object 9"/>
          <p:cNvSpPr/>
          <p:nvPr/>
        </p:nvSpPr>
        <p:spPr>
          <a:xfrm>
            <a:off x="2987675" y="3424238"/>
            <a:ext cx="1354138" cy="106997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58" name="object 10"/>
          <p:cNvSpPr/>
          <p:nvPr/>
        </p:nvSpPr>
        <p:spPr>
          <a:xfrm>
            <a:off x="2938463" y="5249863"/>
            <a:ext cx="1368425" cy="135096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59" name="object 11"/>
          <p:cNvSpPr/>
          <p:nvPr/>
        </p:nvSpPr>
        <p:spPr>
          <a:xfrm>
            <a:off x="5027613" y="954088"/>
            <a:ext cx="0" cy="838200"/>
          </a:xfrm>
          <a:custGeom>
            <a:avLst/>
            <a:gdLst/>
            <a:ahLst/>
            <a:cxnLst/>
            <a:pathLst>
              <a:path h="837564">
                <a:moveTo>
                  <a:pt x="0" y="0"/>
                </a:moveTo>
                <a:lnTo>
                  <a:pt x="0" y="837438"/>
                </a:lnTo>
              </a:path>
            </a:pathLst>
          </a:custGeom>
          <a:noFill/>
          <a:ln w="25908" cap="flat" cmpd="sng">
            <a:solidFill>
              <a:srgbClr val="446EB9">
                <a:alpha val="100000"/>
              </a:srgbClr>
            </a:solidFill>
            <a:prstDash val="lg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0" name="object 12"/>
          <p:cNvSpPr/>
          <p:nvPr/>
        </p:nvSpPr>
        <p:spPr>
          <a:xfrm>
            <a:off x="5027613" y="3268663"/>
            <a:ext cx="0" cy="3332162"/>
          </a:xfrm>
          <a:custGeom>
            <a:avLst/>
            <a:gdLst/>
            <a:ahLst/>
            <a:cxnLst/>
            <a:pathLst>
              <a:path h="3331845">
                <a:moveTo>
                  <a:pt x="0" y="0"/>
                </a:moveTo>
                <a:lnTo>
                  <a:pt x="0" y="3331391"/>
                </a:lnTo>
              </a:path>
            </a:pathLst>
          </a:custGeom>
          <a:noFill/>
          <a:ln w="25908" cap="flat" cmpd="sng">
            <a:solidFill>
              <a:srgbClr val="446EB9">
                <a:alpha val="100000"/>
              </a:srgbClr>
            </a:solidFill>
            <a:prstDash val="lg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1" name="object 13"/>
          <p:cNvSpPr/>
          <p:nvPr/>
        </p:nvSpPr>
        <p:spPr>
          <a:xfrm>
            <a:off x="4556125" y="3660775"/>
            <a:ext cx="963613" cy="620713"/>
          </a:xfrm>
          <a:custGeom>
            <a:avLst/>
            <a:gdLst/>
            <a:ahLst/>
            <a:cxnLst/>
            <a:pathLst>
              <a:path w="963295" h="620395">
                <a:moveTo>
                  <a:pt x="19430" y="155066"/>
                </a:moveTo>
                <a:lnTo>
                  <a:pt x="0" y="155066"/>
                </a:lnTo>
                <a:lnTo>
                  <a:pt x="0" y="465200"/>
                </a:lnTo>
                <a:lnTo>
                  <a:pt x="19430" y="465200"/>
                </a:lnTo>
                <a:lnTo>
                  <a:pt x="19430" y="155066"/>
                </a:lnTo>
                <a:close/>
              </a:path>
              <a:path w="963295" h="620395">
                <a:moveTo>
                  <a:pt x="77597" y="155066"/>
                </a:moveTo>
                <a:lnTo>
                  <a:pt x="38735" y="155066"/>
                </a:lnTo>
                <a:lnTo>
                  <a:pt x="38735" y="465200"/>
                </a:lnTo>
                <a:lnTo>
                  <a:pt x="77597" y="465200"/>
                </a:lnTo>
                <a:lnTo>
                  <a:pt x="77597" y="155066"/>
                </a:lnTo>
                <a:close/>
              </a:path>
              <a:path w="963295" h="620395">
                <a:moveTo>
                  <a:pt x="653034" y="0"/>
                </a:moveTo>
                <a:lnTo>
                  <a:pt x="653034" y="155066"/>
                </a:lnTo>
                <a:lnTo>
                  <a:pt x="96900" y="155066"/>
                </a:lnTo>
                <a:lnTo>
                  <a:pt x="96900" y="465200"/>
                </a:lnTo>
                <a:lnTo>
                  <a:pt x="653034" y="465200"/>
                </a:lnTo>
                <a:lnTo>
                  <a:pt x="653034" y="620267"/>
                </a:lnTo>
                <a:lnTo>
                  <a:pt x="963167" y="310133"/>
                </a:lnTo>
                <a:lnTo>
                  <a:pt x="653034" y="0"/>
                </a:lnTo>
                <a:close/>
              </a:path>
            </a:pathLst>
          </a:custGeom>
          <a:solidFill>
            <a:srgbClr val="0046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62" name="object 14"/>
          <p:cNvSpPr/>
          <p:nvPr/>
        </p:nvSpPr>
        <p:spPr>
          <a:xfrm>
            <a:off x="1714500" y="4343400"/>
            <a:ext cx="1230313" cy="12319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5500" y="1828800"/>
            <a:ext cx="71120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algn="just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单个的  图标和  箭头、  文字通  过组合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4" name="object 16"/>
          <p:cNvSpPr/>
          <p:nvPr/>
        </p:nvSpPr>
        <p:spPr>
          <a:xfrm>
            <a:off x="6680200" y="979488"/>
            <a:ext cx="2325688" cy="1131887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65" name="object 17"/>
          <p:cNvSpPr/>
          <p:nvPr/>
        </p:nvSpPr>
        <p:spPr>
          <a:xfrm>
            <a:off x="6675438" y="974725"/>
            <a:ext cx="2335212" cy="1141413"/>
          </a:xfrm>
          <a:custGeom>
            <a:avLst/>
            <a:gdLst/>
            <a:ahLst/>
            <a:cxnLst/>
            <a:pathLst>
              <a:path w="2334895" h="1140460">
                <a:moveTo>
                  <a:pt x="0" y="1139952"/>
                </a:moveTo>
                <a:lnTo>
                  <a:pt x="2334768" y="1139952"/>
                </a:lnTo>
                <a:lnTo>
                  <a:pt x="2334768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" name="object 18"/>
          <p:cNvSpPr txBox="1"/>
          <p:nvPr/>
        </p:nvSpPr>
        <p:spPr>
          <a:xfrm>
            <a:off x="5530850" y="1138238"/>
            <a:ext cx="1025525" cy="839788"/>
          </a:xfrm>
          <a:prstGeom prst="rect">
            <a:avLst/>
          </a:prstGeom>
          <a:solidFill>
            <a:srgbClr val="D92528"/>
          </a:solidFill>
        </p:spPr>
        <p:txBody>
          <a:bodyPr vert="horz" wrap="square" lIns="0" tIns="42545" rIns="0" bIns="0" rtlCol="0">
            <a:spAutoFit/>
          </a:bodyPr>
          <a:p>
            <a:pPr marL="95250" algn="just" eaLnBrk="1" hangingPunct="1">
              <a:spcBef>
                <a:spcPts val="340"/>
              </a:spcBef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指示“消  防电话”  在左方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7" name="object 19"/>
          <p:cNvSpPr/>
          <p:nvPr/>
        </p:nvSpPr>
        <p:spPr>
          <a:xfrm>
            <a:off x="6680200" y="2371725"/>
            <a:ext cx="2325688" cy="116205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68" name="object 20"/>
          <p:cNvSpPr/>
          <p:nvPr/>
        </p:nvSpPr>
        <p:spPr>
          <a:xfrm>
            <a:off x="6675438" y="2366963"/>
            <a:ext cx="2335212" cy="1171575"/>
          </a:xfrm>
          <a:custGeom>
            <a:avLst/>
            <a:gdLst/>
            <a:ahLst/>
            <a:cxnLst/>
            <a:pathLst>
              <a:path w="2334895" h="1172210">
                <a:moveTo>
                  <a:pt x="0" y="1171955"/>
                </a:moveTo>
                <a:lnTo>
                  <a:pt x="2334768" y="1171955"/>
                </a:lnTo>
                <a:lnTo>
                  <a:pt x="2334768" y="0"/>
                </a:lnTo>
                <a:lnTo>
                  <a:pt x="0" y="0"/>
                </a:lnTo>
                <a:lnTo>
                  <a:pt x="0" y="1171955"/>
                </a:lnTo>
                <a:close/>
              </a:path>
            </a:pathLst>
          </a:custGeom>
          <a:noFill/>
          <a:ln w="9144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" name="object 21"/>
          <p:cNvSpPr txBox="1"/>
          <p:nvPr/>
        </p:nvSpPr>
        <p:spPr>
          <a:xfrm>
            <a:off x="5514975" y="2452688"/>
            <a:ext cx="1027113" cy="1085850"/>
          </a:xfrm>
          <a:prstGeom prst="rect">
            <a:avLst/>
          </a:prstGeom>
          <a:solidFill>
            <a:srgbClr val="D92528"/>
          </a:solidFill>
        </p:spPr>
        <p:txBody>
          <a:bodyPr vert="horz" wrap="square" lIns="0" tIns="41910" rIns="0" bIns="0" rtlCol="0">
            <a:spAutoFit/>
          </a:bodyPr>
          <a:p>
            <a:pPr marL="95250" algn="just" eaLnBrk="1" hangingPunct="1">
              <a:spcBef>
                <a:spcPts val="325"/>
              </a:spcBef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指示“手  提式灭火  器”在左  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0" name="object 22"/>
          <p:cNvSpPr/>
          <p:nvPr/>
        </p:nvSpPr>
        <p:spPr>
          <a:xfrm>
            <a:off x="6680200" y="3862388"/>
            <a:ext cx="2325688" cy="114617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71" name="object 23"/>
          <p:cNvSpPr/>
          <p:nvPr/>
        </p:nvSpPr>
        <p:spPr>
          <a:xfrm>
            <a:off x="6675438" y="3857625"/>
            <a:ext cx="2335212" cy="1155700"/>
          </a:xfrm>
          <a:custGeom>
            <a:avLst/>
            <a:gdLst/>
            <a:ahLst/>
            <a:cxnLst/>
            <a:pathLst>
              <a:path w="2334895" h="1155700">
                <a:moveTo>
                  <a:pt x="0" y="1155192"/>
                </a:moveTo>
                <a:lnTo>
                  <a:pt x="2334768" y="1155192"/>
                </a:lnTo>
                <a:lnTo>
                  <a:pt x="2334768" y="0"/>
                </a:lnTo>
                <a:lnTo>
                  <a:pt x="0" y="0"/>
                </a:lnTo>
                <a:lnTo>
                  <a:pt x="0" y="1155192"/>
                </a:lnTo>
                <a:close/>
              </a:path>
            </a:pathLst>
          </a:custGeom>
          <a:noFill/>
          <a:ln w="9144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" name="object 24"/>
          <p:cNvSpPr txBox="1"/>
          <p:nvPr/>
        </p:nvSpPr>
        <p:spPr>
          <a:xfrm>
            <a:off x="5526088" y="3911600"/>
            <a:ext cx="1027113" cy="1087438"/>
          </a:xfrm>
          <a:prstGeom prst="rect">
            <a:avLst/>
          </a:prstGeom>
          <a:solidFill>
            <a:srgbClr val="D92528"/>
          </a:solidFill>
        </p:spPr>
        <p:txBody>
          <a:bodyPr vert="horz" wrap="square" lIns="0" tIns="42545" rIns="0" bIns="0" rtlCol="0">
            <a:spAutoFit/>
          </a:bodyPr>
          <a:p>
            <a:pPr marL="97155" algn="just" eaLnBrk="1" hangingPunct="1">
              <a:spcBef>
                <a:spcPts val="340"/>
              </a:spcBef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指示“消  防软管卷  盘”在右  下方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3" name="object 25"/>
          <p:cNvSpPr/>
          <p:nvPr/>
        </p:nvSpPr>
        <p:spPr>
          <a:xfrm>
            <a:off x="6680200" y="5549900"/>
            <a:ext cx="2325688" cy="798513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74" name="object 26"/>
          <p:cNvSpPr/>
          <p:nvPr/>
        </p:nvSpPr>
        <p:spPr>
          <a:xfrm>
            <a:off x="6675438" y="5545138"/>
            <a:ext cx="2335212" cy="808037"/>
          </a:xfrm>
          <a:custGeom>
            <a:avLst/>
            <a:gdLst/>
            <a:ahLst/>
            <a:cxnLst/>
            <a:pathLst>
              <a:path w="2334895" h="807720">
                <a:moveTo>
                  <a:pt x="0" y="807720"/>
                </a:moveTo>
                <a:lnTo>
                  <a:pt x="2334768" y="807720"/>
                </a:lnTo>
                <a:lnTo>
                  <a:pt x="2334768" y="0"/>
                </a:lnTo>
                <a:lnTo>
                  <a:pt x="0" y="0"/>
                </a:lnTo>
                <a:lnTo>
                  <a:pt x="0" y="807720"/>
                </a:lnTo>
                <a:close/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" name="object 27"/>
          <p:cNvSpPr txBox="1"/>
          <p:nvPr/>
        </p:nvSpPr>
        <p:spPr>
          <a:xfrm>
            <a:off x="5530850" y="5286375"/>
            <a:ext cx="1016000" cy="1200150"/>
          </a:xfrm>
          <a:prstGeom prst="rect">
            <a:avLst/>
          </a:prstGeom>
          <a:solidFill>
            <a:srgbClr val="304D2C"/>
          </a:solidFill>
        </p:spPr>
        <p:txBody>
          <a:bodyPr vert="horz" wrap="square" lIns="0" tIns="37465" rIns="0" bIns="0" rtlCol="0">
            <a:spAutoFit/>
          </a:bodyPr>
          <a:p>
            <a:pPr marL="92075" eaLnBrk="1" hangingPunct="1">
              <a:spcBef>
                <a:spcPts val="300"/>
              </a:spcBef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指示  “安全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eaLnBrk="1" hangingPunct="1">
              <a:spcBef>
                <a:spcPts val="75"/>
              </a:spcBef>
            </a:pPr>
            <a:r>
              <a: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在右方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二、消防安全标识的尺寸及组合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7" name="object 29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78" name="object 30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7679" name="object 31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80" name="object 32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81" name="object 33"/>
          <p:cNvSpPr txBox="1"/>
          <p:nvPr/>
        </p:nvSpPr>
        <p:spPr>
          <a:xfrm>
            <a:off x="9385300" y="1492250"/>
            <a:ext cx="407988" cy="3016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375"/>
              </a:lnSpc>
            </a:pPr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82" name="object 34"/>
          <p:cNvSpPr txBox="1"/>
          <p:nvPr/>
        </p:nvSpPr>
        <p:spPr>
          <a:xfrm>
            <a:off x="9385300" y="1933575"/>
            <a:ext cx="1044575" cy="303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375"/>
              </a:lnSpc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单个的图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85300" y="2238375"/>
            <a:ext cx="1296988" cy="303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defTabSz="914400" eaLnBrk="1" fontAlgn="auto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标和箭</a:t>
            </a:r>
            <a:r>
              <a:rPr kumimoji="0" sz="2000" kern="1200" cap="none" spc="-15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头</a:t>
            </a:r>
            <a:r>
              <a:rPr kumimoji="0" sz="2000" kern="1200" cap="none" spc="0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7684" name="object 36"/>
          <p:cNvSpPr txBox="1"/>
          <p:nvPr/>
        </p:nvSpPr>
        <p:spPr>
          <a:xfrm>
            <a:off x="9385300" y="2543175"/>
            <a:ext cx="1044575" cy="303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375"/>
              </a:lnSpc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文字的组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85300" y="2847975"/>
            <a:ext cx="280988" cy="303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defTabSz="914400" eaLnBrk="1" fontAlgn="auto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kern="1200" cap="none" spc="5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合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9167813" y="830263"/>
            <a:ext cx="1014413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34925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925" eaLnBrk="1" hangingPunct="1">
              <a:spcBef>
                <a:spcPts val="800"/>
              </a:spcBef>
            </a:pPr>
            <a:r>
              <a:rPr lang="en-US" altLang="zh-CN" sz="1600">
                <a:solidFill>
                  <a:srgbClr val="FFFFFF"/>
                </a:solidFill>
                <a:latin typeface="Agency FB" pitchFamily="34" charset="0"/>
                <a:cs typeface="Agency FB" pitchFamily="34" charset="0"/>
              </a:rPr>
              <a:t>Transition Page</a:t>
            </a:r>
            <a:endParaRPr lang="en-US" altLang="zh-CN" sz="1600" dirty="0">
              <a:latin typeface="Agency FB" pitchFamily="34" charset="0"/>
              <a:ea typeface="Agency FB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3075" y="2740025"/>
            <a:ext cx="5434013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3200" b="1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消防安全标志设置要求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9175" y="3641725"/>
            <a:ext cx="3036888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defTabSz="0" eaLnBrk="1" hangingPunct="1"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疏散标志的设置要求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defTabSz="0" eaLnBrk="1" hangingPunct="1">
              <a:spcBef>
                <a:spcPts val="1000"/>
              </a:spcBef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高度要求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0750" y="5308600"/>
            <a:ext cx="7634288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298450" indent="-285750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疏散通道中，“安全出口”标志宜设置在通道两侧部及拐弯处的墙面上，  标志牌的上边缘距地面不应大于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，如图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所示。也可以把标志直接设  置在地面上，上面加盖不燃透明牢固的保护板。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1" name="object 5"/>
          <p:cNvSpPr txBox="1"/>
          <p:nvPr/>
        </p:nvSpPr>
        <p:spPr>
          <a:xfrm>
            <a:off x="4521200" y="3940175"/>
            <a:ext cx="157163" cy="2682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15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702" name="object 6"/>
          <p:cNvSpPr txBox="1"/>
          <p:nvPr/>
        </p:nvSpPr>
        <p:spPr>
          <a:xfrm>
            <a:off x="7035800" y="3722688"/>
            <a:ext cx="157163" cy="2682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15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B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703" name="object 7"/>
          <p:cNvSpPr txBox="1"/>
          <p:nvPr/>
        </p:nvSpPr>
        <p:spPr>
          <a:xfrm>
            <a:off x="7035800" y="1711325"/>
            <a:ext cx="160338" cy="2682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15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704" name="object 8"/>
          <p:cNvSpPr/>
          <p:nvPr/>
        </p:nvSpPr>
        <p:spPr>
          <a:xfrm>
            <a:off x="3657600" y="1319213"/>
            <a:ext cx="3748088" cy="3021012"/>
          </a:xfrm>
          <a:custGeom>
            <a:avLst/>
            <a:gdLst/>
            <a:ahLst/>
            <a:cxnLst/>
            <a:pathLst>
              <a:path w="3749040" h="3020695">
                <a:moveTo>
                  <a:pt x="0" y="3020568"/>
                </a:moveTo>
                <a:lnTo>
                  <a:pt x="0" y="1858137"/>
                </a:lnTo>
                <a:lnTo>
                  <a:pt x="2686050" y="1858137"/>
                </a:lnTo>
                <a:lnTo>
                  <a:pt x="2686050" y="0"/>
                </a:lnTo>
                <a:lnTo>
                  <a:pt x="3749040" y="0"/>
                </a:lnTo>
                <a:lnTo>
                  <a:pt x="3749040" y="3020568"/>
                </a:lnTo>
                <a:lnTo>
                  <a:pt x="0" y="3020568"/>
                </a:lnTo>
                <a:close/>
              </a:path>
            </a:pathLst>
          </a:custGeom>
          <a:noFill/>
          <a:ln w="25908" cap="flat" cmpd="sng">
            <a:solidFill>
              <a:srgbClr val="1C2D6A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5" name="object 9"/>
          <p:cNvSpPr/>
          <p:nvPr/>
        </p:nvSpPr>
        <p:spPr>
          <a:xfrm>
            <a:off x="7281863" y="1565275"/>
            <a:ext cx="131762" cy="504825"/>
          </a:xfrm>
          <a:custGeom>
            <a:avLst/>
            <a:gdLst/>
            <a:ahLst/>
            <a:cxnLst/>
            <a:pathLst>
              <a:path w="131445" h="504825">
                <a:moveTo>
                  <a:pt x="0" y="504443"/>
                </a:moveTo>
                <a:lnTo>
                  <a:pt x="131064" y="504443"/>
                </a:lnTo>
                <a:lnTo>
                  <a:pt x="131064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6" name="object 10"/>
          <p:cNvSpPr/>
          <p:nvPr/>
        </p:nvSpPr>
        <p:spPr>
          <a:xfrm>
            <a:off x="7419975" y="1801813"/>
            <a:ext cx="439738" cy="0"/>
          </a:xfrm>
          <a:custGeom>
            <a:avLst/>
            <a:gdLst/>
            <a:ahLst/>
            <a:cxnLst/>
            <a:pathLst>
              <a:path w="438784">
                <a:moveTo>
                  <a:pt x="0" y="0"/>
                </a:moveTo>
                <a:lnTo>
                  <a:pt x="438276" y="0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7" name="object 11"/>
          <p:cNvSpPr/>
          <p:nvPr/>
        </p:nvSpPr>
        <p:spPr>
          <a:xfrm>
            <a:off x="7275513" y="3576638"/>
            <a:ext cx="130175" cy="503237"/>
          </a:xfrm>
          <a:custGeom>
            <a:avLst/>
            <a:gdLst/>
            <a:ahLst/>
            <a:cxnLst/>
            <a:pathLst>
              <a:path w="129540" h="502920">
                <a:moveTo>
                  <a:pt x="0" y="502919"/>
                </a:moveTo>
                <a:lnTo>
                  <a:pt x="129540" y="502919"/>
                </a:lnTo>
                <a:lnTo>
                  <a:pt x="129540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8" name="object 12"/>
          <p:cNvSpPr/>
          <p:nvPr/>
        </p:nvSpPr>
        <p:spPr>
          <a:xfrm>
            <a:off x="7419975" y="3829050"/>
            <a:ext cx="439738" cy="0"/>
          </a:xfrm>
          <a:custGeom>
            <a:avLst/>
            <a:gdLst/>
            <a:ahLst/>
            <a:cxnLst/>
            <a:pathLst>
              <a:path w="438784">
                <a:moveTo>
                  <a:pt x="0" y="0"/>
                </a:moveTo>
                <a:lnTo>
                  <a:pt x="438276" y="0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9" name="object 13"/>
          <p:cNvSpPr/>
          <p:nvPr/>
        </p:nvSpPr>
        <p:spPr>
          <a:xfrm>
            <a:off x="7561263" y="1801813"/>
            <a:ext cx="85725" cy="2027237"/>
          </a:xfrm>
          <a:custGeom>
            <a:avLst/>
            <a:gdLst/>
            <a:ahLst/>
            <a:cxnLst/>
            <a:pathLst>
              <a:path w="86995" h="2027554">
                <a:moveTo>
                  <a:pt x="28955" y="1940560"/>
                </a:moveTo>
                <a:lnTo>
                  <a:pt x="0" y="1940560"/>
                </a:lnTo>
                <a:lnTo>
                  <a:pt x="43433" y="2027427"/>
                </a:lnTo>
                <a:lnTo>
                  <a:pt x="79628" y="1955038"/>
                </a:lnTo>
                <a:lnTo>
                  <a:pt x="28955" y="1955038"/>
                </a:lnTo>
                <a:lnTo>
                  <a:pt x="28955" y="1940560"/>
                </a:lnTo>
                <a:close/>
              </a:path>
              <a:path w="86995" h="2027554">
                <a:moveTo>
                  <a:pt x="57911" y="72389"/>
                </a:moveTo>
                <a:lnTo>
                  <a:pt x="28955" y="72389"/>
                </a:lnTo>
                <a:lnTo>
                  <a:pt x="28955" y="1955038"/>
                </a:lnTo>
                <a:lnTo>
                  <a:pt x="57911" y="1955038"/>
                </a:lnTo>
                <a:lnTo>
                  <a:pt x="57911" y="72389"/>
                </a:lnTo>
                <a:close/>
              </a:path>
              <a:path w="86995" h="2027554">
                <a:moveTo>
                  <a:pt x="86867" y="1940560"/>
                </a:moveTo>
                <a:lnTo>
                  <a:pt x="57911" y="1940560"/>
                </a:lnTo>
                <a:lnTo>
                  <a:pt x="57911" y="1955038"/>
                </a:lnTo>
                <a:lnTo>
                  <a:pt x="79628" y="1955038"/>
                </a:lnTo>
                <a:lnTo>
                  <a:pt x="86867" y="1940560"/>
                </a:lnTo>
                <a:close/>
              </a:path>
              <a:path w="86995" h="2027554">
                <a:moveTo>
                  <a:pt x="43433" y="0"/>
                </a:moveTo>
                <a:lnTo>
                  <a:pt x="0" y="86867"/>
                </a:lnTo>
                <a:lnTo>
                  <a:pt x="28955" y="86867"/>
                </a:lnTo>
                <a:lnTo>
                  <a:pt x="28955" y="72389"/>
                </a:lnTo>
                <a:lnTo>
                  <a:pt x="79628" y="72389"/>
                </a:lnTo>
                <a:lnTo>
                  <a:pt x="43433" y="0"/>
                </a:lnTo>
                <a:close/>
              </a:path>
              <a:path w="86995" h="2027554">
                <a:moveTo>
                  <a:pt x="79628" y="72389"/>
                </a:moveTo>
                <a:lnTo>
                  <a:pt x="57911" y="72389"/>
                </a:lnTo>
                <a:lnTo>
                  <a:pt x="57911" y="86867"/>
                </a:lnTo>
                <a:lnTo>
                  <a:pt x="86867" y="86867"/>
                </a:lnTo>
                <a:lnTo>
                  <a:pt x="79628" y="72389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" name="object 14"/>
          <p:cNvSpPr txBox="1"/>
          <p:nvPr/>
        </p:nvSpPr>
        <p:spPr>
          <a:xfrm>
            <a:off x="7643813" y="2452688"/>
            <a:ext cx="708025" cy="2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150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1" name="object 15"/>
          <p:cNvSpPr/>
          <p:nvPr/>
        </p:nvSpPr>
        <p:spPr>
          <a:xfrm>
            <a:off x="4337050" y="4219575"/>
            <a:ext cx="498475" cy="131763"/>
          </a:xfrm>
          <a:custGeom>
            <a:avLst/>
            <a:gdLst/>
            <a:ahLst/>
            <a:cxnLst/>
            <a:pathLst>
              <a:path w="498475" h="131445">
                <a:moveTo>
                  <a:pt x="0" y="131063"/>
                </a:moveTo>
                <a:lnTo>
                  <a:pt x="498348" y="131063"/>
                </a:lnTo>
                <a:lnTo>
                  <a:pt x="498348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12" name="object 16"/>
          <p:cNvSpPr/>
          <p:nvPr/>
        </p:nvSpPr>
        <p:spPr>
          <a:xfrm>
            <a:off x="7410450" y="4351338"/>
            <a:ext cx="0" cy="401637"/>
          </a:xfrm>
          <a:custGeom>
            <a:avLst/>
            <a:gdLst/>
            <a:ahLst/>
            <a:cxnLst/>
            <a:pathLst>
              <a:path h="401320">
                <a:moveTo>
                  <a:pt x="0" y="0"/>
                </a:moveTo>
                <a:lnTo>
                  <a:pt x="0" y="400812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13" name="object 17"/>
          <p:cNvSpPr/>
          <p:nvPr/>
        </p:nvSpPr>
        <p:spPr>
          <a:xfrm>
            <a:off x="4581525" y="4371975"/>
            <a:ext cx="0" cy="334963"/>
          </a:xfrm>
          <a:custGeom>
            <a:avLst/>
            <a:gdLst/>
            <a:ahLst/>
            <a:cxnLst/>
            <a:pathLst>
              <a:path h="334645">
                <a:moveTo>
                  <a:pt x="0" y="0"/>
                </a:moveTo>
                <a:lnTo>
                  <a:pt x="0" y="334137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14" name="object 18"/>
          <p:cNvSpPr/>
          <p:nvPr/>
        </p:nvSpPr>
        <p:spPr>
          <a:xfrm>
            <a:off x="4581525" y="4502150"/>
            <a:ext cx="2824163" cy="87313"/>
          </a:xfrm>
          <a:custGeom>
            <a:avLst/>
            <a:gdLst/>
            <a:ahLst/>
            <a:cxnLst/>
            <a:pathLst>
              <a:path w="2823845" h="86995">
                <a:moveTo>
                  <a:pt x="86868" y="0"/>
                </a:moveTo>
                <a:lnTo>
                  <a:pt x="0" y="43433"/>
                </a:lnTo>
                <a:lnTo>
                  <a:pt x="86868" y="86867"/>
                </a:lnTo>
                <a:lnTo>
                  <a:pt x="86868" y="57911"/>
                </a:lnTo>
                <a:lnTo>
                  <a:pt x="72390" y="57911"/>
                </a:lnTo>
                <a:lnTo>
                  <a:pt x="72390" y="28955"/>
                </a:lnTo>
                <a:lnTo>
                  <a:pt x="86868" y="28955"/>
                </a:lnTo>
                <a:lnTo>
                  <a:pt x="86868" y="0"/>
                </a:lnTo>
                <a:close/>
              </a:path>
              <a:path w="2823845" h="86995">
                <a:moveTo>
                  <a:pt x="2736469" y="0"/>
                </a:moveTo>
                <a:lnTo>
                  <a:pt x="2736469" y="86867"/>
                </a:lnTo>
                <a:lnTo>
                  <a:pt x="2794381" y="57911"/>
                </a:lnTo>
                <a:lnTo>
                  <a:pt x="2750947" y="57911"/>
                </a:lnTo>
                <a:lnTo>
                  <a:pt x="2750947" y="28955"/>
                </a:lnTo>
                <a:lnTo>
                  <a:pt x="2794381" y="28955"/>
                </a:lnTo>
                <a:lnTo>
                  <a:pt x="2736469" y="0"/>
                </a:lnTo>
                <a:close/>
              </a:path>
              <a:path w="2823845" h="86995">
                <a:moveTo>
                  <a:pt x="86868" y="28955"/>
                </a:moveTo>
                <a:lnTo>
                  <a:pt x="72390" y="28955"/>
                </a:lnTo>
                <a:lnTo>
                  <a:pt x="72390" y="57911"/>
                </a:lnTo>
                <a:lnTo>
                  <a:pt x="86868" y="57911"/>
                </a:lnTo>
                <a:lnTo>
                  <a:pt x="86868" y="28955"/>
                </a:lnTo>
                <a:close/>
              </a:path>
              <a:path w="2823845" h="86995">
                <a:moveTo>
                  <a:pt x="2736469" y="28955"/>
                </a:moveTo>
                <a:lnTo>
                  <a:pt x="86868" y="28955"/>
                </a:lnTo>
                <a:lnTo>
                  <a:pt x="86868" y="57911"/>
                </a:lnTo>
                <a:lnTo>
                  <a:pt x="2736469" y="57911"/>
                </a:lnTo>
                <a:lnTo>
                  <a:pt x="2736469" y="28955"/>
                </a:lnTo>
                <a:close/>
              </a:path>
              <a:path w="2823845" h="86995">
                <a:moveTo>
                  <a:pt x="2794381" y="28955"/>
                </a:moveTo>
                <a:lnTo>
                  <a:pt x="2750947" y="28955"/>
                </a:lnTo>
                <a:lnTo>
                  <a:pt x="2750947" y="57911"/>
                </a:lnTo>
                <a:lnTo>
                  <a:pt x="2794381" y="57911"/>
                </a:lnTo>
                <a:lnTo>
                  <a:pt x="2823337" y="43433"/>
                </a:lnTo>
                <a:lnTo>
                  <a:pt x="2794381" y="28955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" name="object 19"/>
          <p:cNvSpPr txBox="1"/>
          <p:nvPr/>
        </p:nvSpPr>
        <p:spPr>
          <a:xfrm>
            <a:off x="5622925" y="4654550"/>
            <a:ext cx="706438" cy="2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150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6" name="object 20"/>
          <p:cNvSpPr/>
          <p:nvPr/>
        </p:nvSpPr>
        <p:spPr>
          <a:xfrm>
            <a:off x="3668713" y="4338638"/>
            <a:ext cx="0" cy="368300"/>
          </a:xfrm>
          <a:custGeom>
            <a:avLst/>
            <a:gdLst/>
            <a:ahLst/>
            <a:cxnLst/>
            <a:pathLst>
              <a:path h="367664">
                <a:moveTo>
                  <a:pt x="0" y="0"/>
                </a:moveTo>
                <a:lnTo>
                  <a:pt x="0" y="367664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17" name="object 21"/>
          <p:cNvSpPr/>
          <p:nvPr/>
        </p:nvSpPr>
        <p:spPr>
          <a:xfrm>
            <a:off x="3668713" y="4505325"/>
            <a:ext cx="912812" cy="87313"/>
          </a:xfrm>
          <a:custGeom>
            <a:avLst/>
            <a:gdLst/>
            <a:ahLst/>
            <a:cxnLst/>
            <a:pathLst>
              <a:path w="913129" h="86995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90" y="57912"/>
                </a:lnTo>
                <a:lnTo>
                  <a:pt x="72390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913129" h="86995">
                <a:moveTo>
                  <a:pt x="826008" y="0"/>
                </a:moveTo>
                <a:lnTo>
                  <a:pt x="826008" y="86868"/>
                </a:lnTo>
                <a:lnTo>
                  <a:pt x="883920" y="57912"/>
                </a:lnTo>
                <a:lnTo>
                  <a:pt x="840486" y="57912"/>
                </a:lnTo>
                <a:lnTo>
                  <a:pt x="840486" y="28956"/>
                </a:lnTo>
                <a:lnTo>
                  <a:pt x="883919" y="28956"/>
                </a:lnTo>
                <a:lnTo>
                  <a:pt x="826008" y="0"/>
                </a:lnTo>
                <a:close/>
              </a:path>
              <a:path w="913129" h="86995">
                <a:moveTo>
                  <a:pt x="86868" y="28956"/>
                </a:moveTo>
                <a:lnTo>
                  <a:pt x="72390" y="28956"/>
                </a:lnTo>
                <a:lnTo>
                  <a:pt x="72390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913129" h="86995">
                <a:moveTo>
                  <a:pt x="826008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826008" y="57912"/>
                </a:lnTo>
                <a:lnTo>
                  <a:pt x="826008" y="28956"/>
                </a:lnTo>
                <a:close/>
              </a:path>
              <a:path w="913129" h="86995">
                <a:moveTo>
                  <a:pt x="883919" y="28956"/>
                </a:moveTo>
                <a:lnTo>
                  <a:pt x="840486" y="28956"/>
                </a:lnTo>
                <a:lnTo>
                  <a:pt x="840486" y="57912"/>
                </a:lnTo>
                <a:lnTo>
                  <a:pt x="883920" y="57912"/>
                </a:lnTo>
                <a:lnTo>
                  <a:pt x="912876" y="43434"/>
                </a:lnTo>
                <a:lnTo>
                  <a:pt x="883919" y="28956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" name="object 22"/>
          <p:cNvSpPr txBox="1"/>
          <p:nvPr/>
        </p:nvSpPr>
        <p:spPr>
          <a:xfrm>
            <a:off x="3835400" y="4633913"/>
            <a:ext cx="706438" cy="2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150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9" name="object 23"/>
          <p:cNvSpPr txBox="1"/>
          <p:nvPr/>
        </p:nvSpPr>
        <p:spPr>
          <a:xfrm>
            <a:off x="5089525" y="3556000"/>
            <a:ext cx="1219200" cy="349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740"/>
              </a:lnSpc>
            </a:pPr>
            <a:r>
              <a:rPr lang="zh-CN" altLang="en-US" sz="2400">
                <a:solidFill>
                  <a:srgbClr val="22387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疏散通道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20" name="object 24"/>
          <p:cNvSpPr/>
          <p:nvPr/>
        </p:nvSpPr>
        <p:spPr>
          <a:xfrm>
            <a:off x="3260725" y="3509963"/>
            <a:ext cx="865188" cy="501650"/>
          </a:xfrm>
          <a:custGeom>
            <a:avLst/>
            <a:gdLst/>
            <a:ahLst/>
            <a:cxnLst/>
            <a:pathLst>
              <a:path w="864235" h="501650">
                <a:moveTo>
                  <a:pt x="0" y="501395"/>
                </a:moveTo>
                <a:lnTo>
                  <a:pt x="864108" y="501395"/>
                </a:lnTo>
                <a:lnTo>
                  <a:pt x="864108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21" name="object 25"/>
          <p:cNvSpPr/>
          <p:nvPr/>
        </p:nvSpPr>
        <p:spPr>
          <a:xfrm>
            <a:off x="1371600" y="1416050"/>
            <a:ext cx="1519238" cy="2957513"/>
          </a:xfrm>
          <a:custGeom>
            <a:avLst/>
            <a:gdLst/>
            <a:ahLst/>
            <a:cxnLst/>
            <a:pathLst>
              <a:path w="1518285" h="2956560">
                <a:moveTo>
                  <a:pt x="0" y="2956560"/>
                </a:moveTo>
                <a:lnTo>
                  <a:pt x="1517903" y="2956560"/>
                </a:lnTo>
                <a:lnTo>
                  <a:pt x="1517903" y="0"/>
                </a:lnTo>
                <a:lnTo>
                  <a:pt x="0" y="0"/>
                </a:lnTo>
                <a:lnTo>
                  <a:pt x="0" y="2956560"/>
                </a:lnTo>
                <a:close/>
              </a:path>
            </a:pathLst>
          </a:custGeom>
          <a:noFill/>
          <a:ln w="25908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22" name="object 26"/>
          <p:cNvSpPr/>
          <p:nvPr/>
        </p:nvSpPr>
        <p:spPr>
          <a:xfrm>
            <a:off x="1293813" y="1139825"/>
            <a:ext cx="1752600" cy="298450"/>
          </a:xfrm>
          <a:custGeom>
            <a:avLst/>
            <a:gdLst/>
            <a:ahLst/>
            <a:cxnLst/>
            <a:pathLst>
              <a:path w="1752600" h="299084">
                <a:moveTo>
                  <a:pt x="0" y="298703"/>
                </a:moveTo>
                <a:lnTo>
                  <a:pt x="1752600" y="298703"/>
                </a:lnTo>
                <a:lnTo>
                  <a:pt x="1752600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23" name="object 27"/>
          <p:cNvSpPr/>
          <p:nvPr/>
        </p:nvSpPr>
        <p:spPr>
          <a:xfrm>
            <a:off x="1293813" y="1139825"/>
            <a:ext cx="1752600" cy="298450"/>
          </a:xfrm>
          <a:custGeom>
            <a:avLst/>
            <a:gdLst/>
            <a:ahLst/>
            <a:cxnLst/>
            <a:pathLst>
              <a:path w="1752600" h="299084">
                <a:moveTo>
                  <a:pt x="0" y="298703"/>
                </a:moveTo>
                <a:lnTo>
                  <a:pt x="1752600" y="298703"/>
                </a:lnTo>
                <a:lnTo>
                  <a:pt x="1752600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noFill/>
          <a:ln w="25908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24" name="object 28"/>
          <p:cNvSpPr/>
          <p:nvPr/>
        </p:nvSpPr>
        <p:spPr>
          <a:xfrm>
            <a:off x="2732088" y="1887538"/>
            <a:ext cx="130175" cy="503237"/>
          </a:xfrm>
          <a:custGeom>
            <a:avLst/>
            <a:gdLst/>
            <a:ahLst/>
            <a:cxnLst/>
            <a:pathLst>
              <a:path w="129539" h="502919">
                <a:moveTo>
                  <a:pt x="0" y="502920"/>
                </a:moveTo>
                <a:lnTo>
                  <a:pt x="129539" y="502920"/>
                </a:lnTo>
                <a:lnTo>
                  <a:pt x="129539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25" name="object 29"/>
          <p:cNvSpPr/>
          <p:nvPr/>
        </p:nvSpPr>
        <p:spPr>
          <a:xfrm>
            <a:off x="2914650" y="2112963"/>
            <a:ext cx="438150" cy="0"/>
          </a:xfrm>
          <a:custGeom>
            <a:avLst/>
            <a:gdLst/>
            <a:ahLst/>
            <a:cxnLst/>
            <a:pathLst>
              <a:path w="438785">
                <a:moveTo>
                  <a:pt x="0" y="0"/>
                </a:moveTo>
                <a:lnTo>
                  <a:pt x="438276" y="0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26" name="object 30"/>
          <p:cNvSpPr/>
          <p:nvPr/>
        </p:nvSpPr>
        <p:spPr>
          <a:xfrm>
            <a:off x="2914650" y="4351338"/>
            <a:ext cx="438150" cy="0"/>
          </a:xfrm>
          <a:custGeom>
            <a:avLst/>
            <a:gdLst/>
            <a:ahLst/>
            <a:cxnLst/>
            <a:pathLst>
              <a:path w="438785">
                <a:moveTo>
                  <a:pt x="0" y="0"/>
                </a:moveTo>
                <a:lnTo>
                  <a:pt x="438276" y="0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27" name="object 31"/>
          <p:cNvSpPr/>
          <p:nvPr/>
        </p:nvSpPr>
        <p:spPr>
          <a:xfrm>
            <a:off x="3055938" y="2112963"/>
            <a:ext cx="95250" cy="2227262"/>
          </a:xfrm>
          <a:custGeom>
            <a:avLst/>
            <a:gdLst/>
            <a:ahLst/>
            <a:cxnLst/>
            <a:pathLst>
              <a:path w="95250" h="2226945">
                <a:moveTo>
                  <a:pt x="0" y="2139949"/>
                </a:moveTo>
                <a:lnTo>
                  <a:pt x="43053" y="2226945"/>
                </a:lnTo>
                <a:lnTo>
                  <a:pt x="79618" y="2154554"/>
                </a:lnTo>
                <a:lnTo>
                  <a:pt x="28829" y="2154554"/>
                </a:lnTo>
                <a:lnTo>
                  <a:pt x="28887" y="2140034"/>
                </a:lnTo>
                <a:lnTo>
                  <a:pt x="0" y="2139949"/>
                </a:lnTo>
                <a:close/>
              </a:path>
              <a:path w="95250" h="2226945">
                <a:moveTo>
                  <a:pt x="28887" y="2140034"/>
                </a:moveTo>
                <a:lnTo>
                  <a:pt x="28829" y="2154554"/>
                </a:lnTo>
                <a:lnTo>
                  <a:pt x="57785" y="2154554"/>
                </a:lnTo>
                <a:lnTo>
                  <a:pt x="57843" y="2140119"/>
                </a:lnTo>
                <a:lnTo>
                  <a:pt x="28887" y="2140034"/>
                </a:lnTo>
                <a:close/>
              </a:path>
              <a:path w="95250" h="2226945">
                <a:moveTo>
                  <a:pt x="57843" y="2140119"/>
                </a:moveTo>
                <a:lnTo>
                  <a:pt x="57785" y="2154554"/>
                </a:lnTo>
                <a:lnTo>
                  <a:pt x="79618" y="2154554"/>
                </a:lnTo>
                <a:lnTo>
                  <a:pt x="86868" y="2140204"/>
                </a:lnTo>
                <a:lnTo>
                  <a:pt x="57843" y="2140119"/>
                </a:lnTo>
                <a:close/>
              </a:path>
              <a:path w="95250" h="2226945">
                <a:moveTo>
                  <a:pt x="37152" y="86825"/>
                </a:moveTo>
                <a:lnTo>
                  <a:pt x="28887" y="2140034"/>
                </a:lnTo>
                <a:lnTo>
                  <a:pt x="57843" y="2140119"/>
                </a:lnTo>
                <a:lnTo>
                  <a:pt x="66108" y="86910"/>
                </a:lnTo>
                <a:lnTo>
                  <a:pt x="37152" y="86825"/>
                </a:lnTo>
                <a:close/>
              </a:path>
              <a:path w="95250" h="2226945">
                <a:moveTo>
                  <a:pt x="87873" y="72389"/>
                </a:moveTo>
                <a:lnTo>
                  <a:pt x="66167" y="72389"/>
                </a:lnTo>
                <a:lnTo>
                  <a:pt x="66108" y="86910"/>
                </a:lnTo>
                <a:lnTo>
                  <a:pt x="95123" y="86994"/>
                </a:lnTo>
                <a:lnTo>
                  <a:pt x="87873" y="72389"/>
                </a:lnTo>
                <a:close/>
              </a:path>
              <a:path w="95250" h="2226945">
                <a:moveTo>
                  <a:pt x="66167" y="72389"/>
                </a:moveTo>
                <a:lnTo>
                  <a:pt x="37211" y="72389"/>
                </a:lnTo>
                <a:lnTo>
                  <a:pt x="37152" y="86825"/>
                </a:lnTo>
                <a:lnTo>
                  <a:pt x="66108" y="86910"/>
                </a:lnTo>
                <a:lnTo>
                  <a:pt x="66167" y="72389"/>
                </a:lnTo>
                <a:close/>
              </a:path>
              <a:path w="95250" h="2226945">
                <a:moveTo>
                  <a:pt x="51943" y="0"/>
                </a:moveTo>
                <a:lnTo>
                  <a:pt x="8255" y="86740"/>
                </a:lnTo>
                <a:lnTo>
                  <a:pt x="37152" y="86825"/>
                </a:lnTo>
                <a:lnTo>
                  <a:pt x="37211" y="72389"/>
                </a:lnTo>
                <a:lnTo>
                  <a:pt x="87873" y="72389"/>
                </a:lnTo>
                <a:lnTo>
                  <a:pt x="51943" y="0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" name="object 32"/>
          <p:cNvSpPr txBox="1"/>
          <p:nvPr/>
        </p:nvSpPr>
        <p:spPr>
          <a:xfrm>
            <a:off x="3136900" y="2763838"/>
            <a:ext cx="565150" cy="2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150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29" name="object 33"/>
          <p:cNvSpPr txBox="1"/>
          <p:nvPr/>
        </p:nvSpPr>
        <p:spPr>
          <a:xfrm>
            <a:off x="2463800" y="2038350"/>
            <a:ext cx="177800" cy="2682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15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00475" y="1706563"/>
            <a:ext cx="2262188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defTabSz="914400" eaLnBrk="1" fontAlgn="auto" hangingPunct="1">
              <a:lnSpc>
                <a:spcPts val="2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22387C"/>
                </a:solidFill>
                <a:latin typeface="Verdana" panose="020B0604030504040204"/>
                <a:ea typeface="+mn-ea"/>
                <a:cs typeface="Verdana" panose="020B0604030504040204"/>
              </a:rPr>
              <a:t>A B C</a:t>
            </a:r>
            <a:r>
              <a:rPr kumimoji="0" sz="2000" kern="1200" cap="none" spc="-85" normalizeH="0" baseline="0" noProof="0" dirty="0">
                <a:solidFill>
                  <a:srgbClr val="22387C"/>
                </a:solidFill>
                <a:latin typeface="Verdana" panose="020B0604030504040204"/>
                <a:ea typeface="+mn-ea"/>
                <a:cs typeface="Verdana" panose="020B0604030504040204"/>
              </a:rPr>
              <a:t> </a:t>
            </a:r>
            <a:r>
              <a:rPr kumimoji="0" sz="2000" kern="1200" cap="none" spc="0" normalizeH="0" baseline="0" noProof="0" dirty="0">
                <a:solidFill>
                  <a:srgbClr val="22387C"/>
                </a:solidFill>
                <a:latin typeface="Verdana" panose="020B0604030504040204"/>
                <a:ea typeface="+mn-ea"/>
                <a:cs typeface="Verdana" panose="020B0604030504040204"/>
              </a:rPr>
              <a:t>D</a:t>
            </a:r>
            <a:r>
              <a:rPr kumimoji="0" sz="2000" kern="1200" cap="none" spc="0" normalizeH="0" baseline="0" noProof="0" dirty="0">
                <a:solidFill>
                  <a:srgbClr val="22387C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皆为标识牌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9731" name="object 35"/>
          <p:cNvSpPr/>
          <p:nvPr/>
        </p:nvSpPr>
        <p:spPr>
          <a:xfrm>
            <a:off x="863600" y="1138238"/>
            <a:ext cx="7712075" cy="4037012"/>
          </a:xfrm>
          <a:custGeom>
            <a:avLst/>
            <a:gdLst/>
            <a:ahLst/>
            <a:cxnLst/>
            <a:pathLst>
              <a:path w="7711440" h="4036060">
                <a:moveTo>
                  <a:pt x="0" y="4035552"/>
                </a:moveTo>
                <a:lnTo>
                  <a:pt x="7711440" y="4035552"/>
                </a:lnTo>
                <a:lnTo>
                  <a:pt x="7711440" y="0"/>
                </a:lnTo>
                <a:lnTo>
                  <a:pt x="0" y="0"/>
                </a:lnTo>
                <a:lnTo>
                  <a:pt x="0" y="4035552"/>
                </a:lnTo>
                <a:close/>
              </a:path>
            </a:pathLst>
          </a:custGeom>
          <a:noFill/>
          <a:ln w="9144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32" name="object 36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33" name="object 37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9734" name="object 38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35" name="object 39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" name="object 40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疏散标志  的设置要  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18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0750" y="6162675"/>
            <a:ext cx="7677150" cy="255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925"/>
              </a:lnSpc>
            </a:pPr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标志的间距不应大于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，袋形走道的尽头离标志的距离不应大于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495" y="1306830"/>
            <a:ext cx="6819265" cy="2157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48125" y="4140200"/>
            <a:ext cx="6078372" cy="1316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77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548" y="3802856"/>
            <a:ext cx="3332394" cy="222107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202008" y="1306513"/>
            <a:ext cx="3316651" cy="2210726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05701" y="461466"/>
            <a:ext cx="6034517" cy="52850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48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48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4" y="129996"/>
            <a:ext cx="1060252" cy="53544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2" name="object 4"/>
          <p:cNvSpPr/>
          <p:nvPr/>
        </p:nvSpPr>
        <p:spPr>
          <a:xfrm>
            <a:off x="5119688" y="1560513"/>
            <a:ext cx="0" cy="3870325"/>
          </a:xfrm>
          <a:custGeom>
            <a:avLst/>
            <a:gdLst/>
            <a:ahLst/>
            <a:cxnLst/>
            <a:pathLst>
              <a:path h="3871595">
                <a:moveTo>
                  <a:pt x="0" y="0"/>
                </a:moveTo>
                <a:lnTo>
                  <a:pt x="0" y="3870998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3" name="object 5"/>
          <p:cNvSpPr/>
          <p:nvPr/>
        </p:nvSpPr>
        <p:spPr>
          <a:xfrm>
            <a:off x="7340600" y="1560513"/>
            <a:ext cx="0" cy="3870325"/>
          </a:xfrm>
          <a:custGeom>
            <a:avLst/>
            <a:gdLst/>
            <a:ahLst/>
            <a:cxnLst/>
            <a:pathLst>
              <a:path h="3871595">
                <a:moveTo>
                  <a:pt x="0" y="0"/>
                </a:moveTo>
                <a:lnTo>
                  <a:pt x="0" y="3870998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4" name="object 6"/>
          <p:cNvSpPr/>
          <p:nvPr/>
        </p:nvSpPr>
        <p:spPr>
          <a:xfrm>
            <a:off x="6096000" y="1989138"/>
            <a:ext cx="501650" cy="501650"/>
          </a:xfrm>
          <a:custGeom>
            <a:avLst/>
            <a:gdLst/>
            <a:ahLst/>
            <a:cxnLst/>
            <a:pathLst>
              <a:path w="501650" h="501650">
                <a:moveTo>
                  <a:pt x="0" y="501396"/>
                </a:moveTo>
                <a:lnTo>
                  <a:pt x="501395" y="501396"/>
                </a:lnTo>
                <a:lnTo>
                  <a:pt x="501395" y="0"/>
                </a:lnTo>
                <a:lnTo>
                  <a:pt x="0" y="0"/>
                </a:lnTo>
                <a:lnTo>
                  <a:pt x="0" y="501396"/>
                </a:lnTo>
                <a:close/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5" name="object 7"/>
          <p:cNvSpPr/>
          <p:nvPr/>
        </p:nvSpPr>
        <p:spPr>
          <a:xfrm>
            <a:off x="6127750" y="3889375"/>
            <a:ext cx="501650" cy="501650"/>
          </a:xfrm>
          <a:custGeom>
            <a:avLst/>
            <a:gdLst/>
            <a:ahLst/>
            <a:cxnLst/>
            <a:pathLst>
              <a:path w="501650" h="501650">
                <a:moveTo>
                  <a:pt x="0" y="501396"/>
                </a:moveTo>
                <a:lnTo>
                  <a:pt x="501395" y="501396"/>
                </a:lnTo>
                <a:lnTo>
                  <a:pt x="501395" y="0"/>
                </a:lnTo>
                <a:lnTo>
                  <a:pt x="0" y="0"/>
                </a:lnTo>
                <a:lnTo>
                  <a:pt x="0" y="501396"/>
                </a:lnTo>
                <a:close/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5230813" y="2130425"/>
            <a:ext cx="608013" cy="242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1915"/>
              </a:lnSpc>
            </a:pPr>
            <a:r>
              <a:rPr lang="zh-CN" altLang="en-US" sz="16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7" name="object 9"/>
          <p:cNvSpPr txBox="1"/>
          <p:nvPr/>
        </p:nvSpPr>
        <p:spPr>
          <a:xfrm>
            <a:off x="6219825" y="2587625"/>
            <a:ext cx="254000" cy="1219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just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  散  通  道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8" name="object 10"/>
          <p:cNvSpPr/>
          <p:nvPr/>
        </p:nvSpPr>
        <p:spPr>
          <a:xfrm>
            <a:off x="6596063" y="2003425"/>
            <a:ext cx="1246187" cy="0"/>
          </a:xfrm>
          <a:custGeom>
            <a:avLst/>
            <a:gdLst/>
            <a:ahLst/>
            <a:cxnLst/>
            <a:pathLst>
              <a:path w="1247140">
                <a:moveTo>
                  <a:pt x="0" y="0"/>
                </a:moveTo>
                <a:lnTo>
                  <a:pt x="1246885" y="0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9" name="object 11"/>
          <p:cNvSpPr/>
          <p:nvPr/>
        </p:nvSpPr>
        <p:spPr>
          <a:xfrm>
            <a:off x="6596063" y="3871913"/>
            <a:ext cx="1246187" cy="0"/>
          </a:xfrm>
          <a:custGeom>
            <a:avLst/>
            <a:gdLst/>
            <a:ahLst/>
            <a:cxnLst/>
            <a:pathLst>
              <a:path w="1247140">
                <a:moveTo>
                  <a:pt x="0" y="0"/>
                </a:moveTo>
                <a:lnTo>
                  <a:pt x="1246885" y="0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0" name="object 12"/>
          <p:cNvSpPr/>
          <p:nvPr/>
        </p:nvSpPr>
        <p:spPr>
          <a:xfrm>
            <a:off x="7508875" y="2005013"/>
            <a:ext cx="87313" cy="1885950"/>
          </a:xfrm>
          <a:custGeom>
            <a:avLst/>
            <a:gdLst/>
            <a:ahLst/>
            <a:cxnLst/>
            <a:pathLst>
              <a:path w="86995" h="1885950">
                <a:moveTo>
                  <a:pt x="28955" y="1798701"/>
                </a:moveTo>
                <a:lnTo>
                  <a:pt x="0" y="1798701"/>
                </a:lnTo>
                <a:lnTo>
                  <a:pt x="43433" y="1885569"/>
                </a:lnTo>
                <a:lnTo>
                  <a:pt x="79628" y="1813179"/>
                </a:lnTo>
                <a:lnTo>
                  <a:pt x="28955" y="1813179"/>
                </a:lnTo>
                <a:lnTo>
                  <a:pt x="28955" y="1798701"/>
                </a:lnTo>
                <a:close/>
              </a:path>
              <a:path w="86995" h="1885950">
                <a:moveTo>
                  <a:pt x="57911" y="72390"/>
                </a:moveTo>
                <a:lnTo>
                  <a:pt x="28955" y="72390"/>
                </a:lnTo>
                <a:lnTo>
                  <a:pt x="28955" y="1813179"/>
                </a:lnTo>
                <a:lnTo>
                  <a:pt x="57911" y="1813179"/>
                </a:lnTo>
                <a:lnTo>
                  <a:pt x="57911" y="72390"/>
                </a:lnTo>
                <a:close/>
              </a:path>
              <a:path w="86995" h="1885950">
                <a:moveTo>
                  <a:pt x="86868" y="1798701"/>
                </a:moveTo>
                <a:lnTo>
                  <a:pt x="57911" y="1798701"/>
                </a:lnTo>
                <a:lnTo>
                  <a:pt x="57911" y="1813179"/>
                </a:lnTo>
                <a:lnTo>
                  <a:pt x="79628" y="1813179"/>
                </a:lnTo>
                <a:lnTo>
                  <a:pt x="86868" y="1798701"/>
                </a:lnTo>
                <a:close/>
              </a:path>
              <a:path w="86995" h="1885950">
                <a:moveTo>
                  <a:pt x="43433" y="0"/>
                </a:moveTo>
                <a:lnTo>
                  <a:pt x="0" y="86868"/>
                </a:lnTo>
                <a:lnTo>
                  <a:pt x="28955" y="86868"/>
                </a:lnTo>
                <a:lnTo>
                  <a:pt x="28955" y="72390"/>
                </a:lnTo>
                <a:lnTo>
                  <a:pt x="79628" y="72390"/>
                </a:lnTo>
                <a:lnTo>
                  <a:pt x="43433" y="0"/>
                </a:lnTo>
                <a:close/>
              </a:path>
              <a:path w="86995" h="1885950">
                <a:moveTo>
                  <a:pt x="79628" y="72390"/>
                </a:moveTo>
                <a:lnTo>
                  <a:pt x="57911" y="72390"/>
                </a:lnTo>
                <a:lnTo>
                  <a:pt x="57911" y="86868"/>
                </a:lnTo>
                <a:lnTo>
                  <a:pt x="86868" y="86868"/>
                </a:lnTo>
                <a:lnTo>
                  <a:pt x="79628" y="72390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" name="object 13"/>
          <p:cNvSpPr txBox="1"/>
          <p:nvPr/>
        </p:nvSpPr>
        <p:spPr>
          <a:xfrm>
            <a:off x="7627938" y="2865438"/>
            <a:ext cx="706438" cy="2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150"/>
              </a:lnSpc>
            </a:pPr>
            <a:r>
              <a:rPr lang="en-US" altLang="zh-CN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2" name="object 14"/>
          <p:cNvSpPr/>
          <p:nvPr/>
        </p:nvSpPr>
        <p:spPr>
          <a:xfrm>
            <a:off x="1331913" y="1833563"/>
            <a:ext cx="2584450" cy="2943225"/>
          </a:xfrm>
          <a:custGeom>
            <a:avLst/>
            <a:gdLst/>
            <a:ahLst/>
            <a:cxnLst/>
            <a:pathLst>
              <a:path w="2585085" h="2943225">
                <a:moveTo>
                  <a:pt x="0" y="2942844"/>
                </a:moveTo>
                <a:lnTo>
                  <a:pt x="2584704" y="2942844"/>
                </a:lnTo>
                <a:lnTo>
                  <a:pt x="2584704" y="0"/>
                </a:lnTo>
                <a:lnTo>
                  <a:pt x="0" y="0"/>
                </a:lnTo>
                <a:lnTo>
                  <a:pt x="0" y="2942844"/>
                </a:lnTo>
                <a:close/>
              </a:path>
            </a:pathLst>
          </a:custGeom>
          <a:noFill/>
          <a:ln w="25908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3" name="object 15"/>
          <p:cNvSpPr/>
          <p:nvPr/>
        </p:nvSpPr>
        <p:spPr>
          <a:xfrm>
            <a:off x="1263650" y="1560513"/>
            <a:ext cx="2625725" cy="273050"/>
          </a:xfrm>
          <a:custGeom>
            <a:avLst/>
            <a:gdLst/>
            <a:ahLst/>
            <a:cxnLst/>
            <a:pathLst>
              <a:path w="2624454" h="273050">
                <a:moveTo>
                  <a:pt x="0" y="272796"/>
                </a:moveTo>
                <a:lnTo>
                  <a:pt x="2624328" y="272796"/>
                </a:lnTo>
                <a:lnTo>
                  <a:pt x="2624328" y="0"/>
                </a:lnTo>
                <a:lnTo>
                  <a:pt x="0" y="0"/>
                </a:lnTo>
                <a:lnTo>
                  <a:pt x="0" y="272796"/>
                </a:lnTo>
                <a:close/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4" name="object 16"/>
          <p:cNvSpPr/>
          <p:nvPr/>
        </p:nvSpPr>
        <p:spPr>
          <a:xfrm>
            <a:off x="3784600" y="2295525"/>
            <a:ext cx="130175" cy="501650"/>
          </a:xfrm>
          <a:custGeom>
            <a:avLst/>
            <a:gdLst/>
            <a:ahLst/>
            <a:cxnLst/>
            <a:pathLst>
              <a:path w="131445" h="501650">
                <a:moveTo>
                  <a:pt x="0" y="501396"/>
                </a:moveTo>
                <a:lnTo>
                  <a:pt x="131063" y="501396"/>
                </a:lnTo>
                <a:lnTo>
                  <a:pt x="131063" y="0"/>
                </a:lnTo>
                <a:lnTo>
                  <a:pt x="0" y="0"/>
                </a:lnTo>
                <a:lnTo>
                  <a:pt x="0" y="501396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5" name="object 17"/>
          <p:cNvSpPr txBox="1"/>
          <p:nvPr/>
        </p:nvSpPr>
        <p:spPr>
          <a:xfrm>
            <a:off x="2427288" y="2446338"/>
            <a:ext cx="174625" cy="2746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50"/>
              </a:lnSpc>
            </a:pPr>
            <a:r>
              <a:rPr lang="en-US" altLang="zh-CN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6" name="object 18"/>
          <p:cNvSpPr/>
          <p:nvPr/>
        </p:nvSpPr>
        <p:spPr>
          <a:xfrm>
            <a:off x="820738" y="1385888"/>
            <a:ext cx="7742237" cy="4187825"/>
          </a:xfrm>
          <a:custGeom>
            <a:avLst/>
            <a:gdLst/>
            <a:ahLst/>
            <a:cxnLst/>
            <a:pathLst>
              <a:path w="7741920" h="4188460">
                <a:moveTo>
                  <a:pt x="0" y="4187952"/>
                </a:moveTo>
                <a:lnTo>
                  <a:pt x="7741919" y="4187952"/>
                </a:lnTo>
                <a:lnTo>
                  <a:pt x="7741919" y="0"/>
                </a:lnTo>
                <a:lnTo>
                  <a:pt x="0" y="0"/>
                </a:lnTo>
                <a:lnTo>
                  <a:pt x="0" y="4187952"/>
                </a:lnTo>
                <a:close/>
              </a:path>
            </a:pathLst>
          </a:custGeom>
          <a:noFill/>
          <a:ln w="9144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7" name="object 19"/>
          <p:cNvSpPr/>
          <p:nvPr/>
        </p:nvSpPr>
        <p:spPr>
          <a:xfrm>
            <a:off x="2041525" y="4776788"/>
            <a:ext cx="928688" cy="150812"/>
          </a:xfrm>
          <a:custGeom>
            <a:avLst/>
            <a:gdLst/>
            <a:ahLst/>
            <a:cxnLst/>
            <a:pathLst>
              <a:path w="928369" h="151129">
                <a:moveTo>
                  <a:pt x="0" y="150875"/>
                </a:moveTo>
                <a:lnTo>
                  <a:pt x="928115" y="150875"/>
                </a:lnTo>
                <a:lnTo>
                  <a:pt x="928115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8" name="object 20"/>
          <p:cNvSpPr/>
          <p:nvPr/>
        </p:nvSpPr>
        <p:spPr>
          <a:xfrm>
            <a:off x="2154238" y="4919663"/>
            <a:ext cx="706437" cy="150812"/>
          </a:xfrm>
          <a:custGeom>
            <a:avLst/>
            <a:gdLst/>
            <a:ahLst/>
            <a:cxnLst/>
            <a:pathLst>
              <a:path w="706119" h="149860">
                <a:moveTo>
                  <a:pt x="0" y="149352"/>
                </a:moveTo>
                <a:lnTo>
                  <a:pt x="705612" y="149352"/>
                </a:lnTo>
                <a:lnTo>
                  <a:pt x="705612" y="0"/>
                </a:lnTo>
                <a:lnTo>
                  <a:pt x="0" y="0"/>
                </a:lnTo>
                <a:lnTo>
                  <a:pt x="0" y="149352"/>
                </a:lnTo>
                <a:close/>
              </a:path>
            </a:pathLst>
          </a:custGeom>
          <a:noFill/>
          <a:ln w="25908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9" name="object 21"/>
          <p:cNvSpPr/>
          <p:nvPr/>
        </p:nvSpPr>
        <p:spPr>
          <a:xfrm>
            <a:off x="2151063" y="5097463"/>
            <a:ext cx="722312" cy="261937"/>
          </a:xfrm>
          <a:custGeom>
            <a:avLst/>
            <a:gdLst/>
            <a:ahLst/>
            <a:cxnLst/>
            <a:pathLst>
              <a:path w="722630" h="262254">
                <a:moveTo>
                  <a:pt x="0" y="262128"/>
                </a:moveTo>
                <a:lnTo>
                  <a:pt x="722376" y="262128"/>
                </a:lnTo>
                <a:lnTo>
                  <a:pt x="722376" y="0"/>
                </a:lnTo>
                <a:lnTo>
                  <a:pt x="0" y="0"/>
                </a:lnTo>
                <a:lnTo>
                  <a:pt x="0" y="262128"/>
                </a:lnTo>
                <a:close/>
              </a:path>
            </a:pathLst>
          </a:custGeom>
          <a:noFill/>
          <a:ln w="25908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90" name="object 22"/>
          <p:cNvSpPr/>
          <p:nvPr/>
        </p:nvSpPr>
        <p:spPr>
          <a:xfrm>
            <a:off x="2951163" y="4845050"/>
            <a:ext cx="558800" cy="128588"/>
          </a:xfrm>
          <a:custGeom>
            <a:avLst/>
            <a:gdLst/>
            <a:ahLst/>
            <a:cxnLst/>
            <a:pathLst>
              <a:path w="558164" h="128270">
                <a:moveTo>
                  <a:pt x="558038" y="127888"/>
                </a:moveTo>
                <a:lnTo>
                  <a:pt x="0" y="0"/>
                </a:lnTo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91" name="object 23"/>
          <p:cNvSpPr/>
          <p:nvPr/>
        </p:nvSpPr>
        <p:spPr>
          <a:xfrm>
            <a:off x="2863850" y="5056188"/>
            <a:ext cx="558800" cy="128587"/>
          </a:xfrm>
          <a:custGeom>
            <a:avLst/>
            <a:gdLst/>
            <a:ahLst/>
            <a:cxnLst/>
            <a:pathLst>
              <a:path w="558800" h="128904">
                <a:moveTo>
                  <a:pt x="558800" y="128396"/>
                </a:moveTo>
                <a:lnTo>
                  <a:pt x="0" y="0"/>
                </a:lnTo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92" name="object 24"/>
          <p:cNvSpPr/>
          <p:nvPr/>
        </p:nvSpPr>
        <p:spPr>
          <a:xfrm>
            <a:off x="2871788" y="5283200"/>
            <a:ext cx="558800" cy="128588"/>
          </a:xfrm>
          <a:custGeom>
            <a:avLst/>
            <a:gdLst/>
            <a:ahLst/>
            <a:cxnLst/>
            <a:pathLst>
              <a:path w="558164" h="128270">
                <a:moveTo>
                  <a:pt x="558038" y="127838"/>
                </a:moveTo>
                <a:lnTo>
                  <a:pt x="0" y="0"/>
                </a:lnTo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" name="object 25"/>
          <p:cNvSpPr txBox="1"/>
          <p:nvPr/>
        </p:nvSpPr>
        <p:spPr>
          <a:xfrm>
            <a:off x="1498600" y="4062413"/>
            <a:ext cx="4340225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3732530" eaLnBrk="1" hangingPunct="1"/>
            <a:r>
              <a:rPr lang="zh-CN" altLang="en-US" sz="16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32530" eaLnBrk="1" hangingPunct="1">
              <a:lnSpc>
                <a:spcPts val="2150"/>
              </a:lnSpc>
              <a:spcBef>
                <a:spcPts val="675"/>
              </a:spcBef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4" name="object 26"/>
          <p:cNvSpPr txBox="1"/>
          <p:nvPr/>
        </p:nvSpPr>
        <p:spPr>
          <a:xfrm>
            <a:off x="4073525" y="3243263"/>
            <a:ext cx="228600" cy="2746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50"/>
              </a:lnSpc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5" name="object 27"/>
          <p:cNvSpPr txBox="1"/>
          <p:nvPr/>
        </p:nvSpPr>
        <p:spPr>
          <a:xfrm>
            <a:off x="981075" y="3138488"/>
            <a:ext cx="228600" cy="2746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50"/>
              </a:lnSpc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6" name="object 28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97" name="object 29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2798" name="object 30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9" name="object 31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" name="object 32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疏散标志  的设置要  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19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66838" y="6091238"/>
            <a:ext cx="28384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900"/>
              </a:lnSpc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明牢固的保护板，如图 所示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1088" y="4883150"/>
            <a:ext cx="8545513" cy="1189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2605405" indent="-53975" eaLnBrk="1" hangingPunct="1">
              <a:lnSpc>
                <a:spcPct val="131000"/>
              </a:lnSpc>
            </a:pPr>
            <a:r>
              <a:rPr lang="zh-CN" altLang="en-US" sz="11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透明保护板  标志牌  照明灯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05405" indent="-53975" eaLnBrk="1" hangingPunct="1"/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5405" indent="-53975" eaLnBrk="1" hangingPunct="1">
              <a:spcBef>
                <a:spcPts val="640"/>
              </a:spcBef>
            </a:pPr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疏散通道中，“紧急出口”标志也可以把标志直接设置在地面上，上面加盖不燃透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10350500" y="6015038"/>
            <a:ext cx="25082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20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2675" y="5116513"/>
            <a:ext cx="7991475" cy="1109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298450" indent="-285750" algn="just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疏散通道出口处，“安全出口”标志应设置在门框边缘或门的上部，如图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  示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的位置。标志脾的上边缘距天花板高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不应小于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。位置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处的标  志牌下边缘距地面的高度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h2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不应小于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98450" indent="-285750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如果天花板的高度较小，也可以在图中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的位置设置标志，标志的中心点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7" name="object 5"/>
          <p:cNvSpPr/>
          <p:nvPr/>
        </p:nvSpPr>
        <p:spPr>
          <a:xfrm>
            <a:off x="5602288" y="3629025"/>
            <a:ext cx="87312" cy="1096963"/>
          </a:xfrm>
          <a:custGeom>
            <a:avLst/>
            <a:gdLst/>
            <a:ahLst/>
            <a:cxnLst/>
            <a:pathLst>
              <a:path w="86995" h="1096010">
                <a:moveTo>
                  <a:pt x="28955" y="1009142"/>
                </a:moveTo>
                <a:lnTo>
                  <a:pt x="0" y="1009142"/>
                </a:lnTo>
                <a:lnTo>
                  <a:pt x="43434" y="1096010"/>
                </a:lnTo>
                <a:lnTo>
                  <a:pt x="79628" y="1023619"/>
                </a:lnTo>
                <a:lnTo>
                  <a:pt x="28955" y="1023619"/>
                </a:lnTo>
                <a:lnTo>
                  <a:pt x="28955" y="1009142"/>
                </a:lnTo>
                <a:close/>
              </a:path>
              <a:path w="86995" h="1096010">
                <a:moveTo>
                  <a:pt x="57912" y="72390"/>
                </a:moveTo>
                <a:lnTo>
                  <a:pt x="28955" y="72390"/>
                </a:lnTo>
                <a:lnTo>
                  <a:pt x="28955" y="1023619"/>
                </a:lnTo>
                <a:lnTo>
                  <a:pt x="57912" y="1023619"/>
                </a:lnTo>
                <a:lnTo>
                  <a:pt x="57912" y="72390"/>
                </a:lnTo>
                <a:close/>
              </a:path>
              <a:path w="86995" h="1096010">
                <a:moveTo>
                  <a:pt x="86867" y="1009142"/>
                </a:moveTo>
                <a:lnTo>
                  <a:pt x="57912" y="1009142"/>
                </a:lnTo>
                <a:lnTo>
                  <a:pt x="57912" y="1023619"/>
                </a:lnTo>
                <a:lnTo>
                  <a:pt x="79628" y="1023619"/>
                </a:lnTo>
                <a:lnTo>
                  <a:pt x="86867" y="1009142"/>
                </a:lnTo>
                <a:close/>
              </a:path>
              <a:path w="86995" h="1096010">
                <a:moveTo>
                  <a:pt x="43434" y="0"/>
                </a:moveTo>
                <a:lnTo>
                  <a:pt x="0" y="86868"/>
                </a:lnTo>
                <a:lnTo>
                  <a:pt x="28955" y="86868"/>
                </a:lnTo>
                <a:lnTo>
                  <a:pt x="28955" y="72390"/>
                </a:lnTo>
                <a:lnTo>
                  <a:pt x="79628" y="72390"/>
                </a:lnTo>
                <a:lnTo>
                  <a:pt x="43434" y="0"/>
                </a:lnTo>
                <a:close/>
              </a:path>
              <a:path w="86995" h="1096010">
                <a:moveTo>
                  <a:pt x="79628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7" y="86868"/>
                </a:lnTo>
                <a:lnTo>
                  <a:pt x="79628" y="72390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object 6"/>
          <p:cNvSpPr txBox="1"/>
          <p:nvPr/>
        </p:nvSpPr>
        <p:spPr>
          <a:xfrm>
            <a:off x="5772150" y="4186238"/>
            <a:ext cx="187483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400"/>
              </a:lnSpc>
            </a:pPr>
            <a:r>
              <a:rPr lang="en-US" altLang="zh-CN" sz="20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m&lt;h3&lt;</a:t>
            </a:r>
            <a:r>
              <a:rPr lang="en-US" altLang="zh-CN" sz="20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en-US" altLang="zh-CN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9" name="object 7"/>
          <p:cNvSpPr/>
          <p:nvPr/>
        </p:nvSpPr>
        <p:spPr>
          <a:xfrm>
            <a:off x="2617788" y="1035050"/>
            <a:ext cx="2994025" cy="39306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3800" name="object 8"/>
          <p:cNvSpPr/>
          <p:nvPr/>
        </p:nvSpPr>
        <p:spPr>
          <a:xfrm>
            <a:off x="5175250" y="3452813"/>
            <a:ext cx="296863" cy="1177925"/>
          </a:xfrm>
          <a:custGeom>
            <a:avLst/>
            <a:gdLst/>
            <a:ahLst/>
            <a:cxnLst/>
            <a:pathLst>
              <a:path w="297179" h="1176654">
                <a:moveTo>
                  <a:pt x="148590" y="0"/>
                </a:moveTo>
                <a:lnTo>
                  <a:pt x="112010" y="17967"/>
                </a:lnTo>
                <a:lnTo>
                  <a:pt x="78746" y="68928"/>
                </a:lnTo>
                <a:lnTo>
                  <a:pt x="63706" y="105403"/>
                </a:lnTo>
                <a:lnTo>
                  <a:pt x="49914" y="148472"/>
                </a:lnTo>
                <a:lnTo>
                  <a:pt x="37508" y="197583"/>
                </a:lnTo>
                <a:lnTo>
                  <a:pt x="26628" y="252186"/>
                </a:lnTo>
                <a:lnTo>
                  <a:pt x="17413" y="311728"/>
                </a:lnTo>
                <a:lnTo>
                  <a:pt x="10004" y="375658"/>
                </a:lnTo>
                <a:lnTo>
                  <a:pt x="4539" y="443425"/>
                </a:lnTo>
                <a:lnTo>
                  <a:pt x="1158" y="514477"/>
                </a:lnTo>
                <a:lnTo>
                  <a:pt x="0" y="588264"/>
                </a:lnTo>
                <a:lnTo>
                  <a:pt x="1158" y="662050"/>
                </a:lnTo>
                <a:lnTo>
                  <a:pt x="4539" y="733102"/>
                </a:lnTo>
                <a:lnTo>
                  <a:pt x="10004" y="800869"/>
                </a:lnTo>
                <a:lnTo>
                  <a:pt x="17413" y="864799"/>
                </a:lnTo>
                <a:lnTo>
                  <a:pt x="26628" y="924341"/>
                </a:lnTo>
                <a:lnTo>
                  <a:pt x="37508" y="978944"/>
                </a:lnTo>
                <a:lnTo>
                  <a:pt x="49914" y="1028055"/>
                </a:lnTo>
                <a:lnTo>
                  <a:pt x="63706" y="1071124"/>
                </a:lnTo>
                <a:lnTo>
                  <a:pt x="78746" y="1107599"/>
                </a:lnTo>
                <a:lnTo>
                  <a:pt x="112010" y="1158560"/>
                </a:lnTo>
                <a:lnTo>
                  <a:pt x="148590" y="1176528"/>
                </a:lnTo>
                <a:lnTo>
                  <a:pt x="167224" y="1171944"/>
                </a:lnTo>
                <a:lnTo>
                  <a:pt x="202285" y="1136928"/>
                </a:lnTo>
                <a:lnTo>
                  <a:pt x="233473" y="1071124"/>
                </a:lnTo>
                <a:lnTo>
                  <a:pt x="247265" y="1028055"/>
                </a:lnTo>
                <a:lnTo>
                  <a:pt x="259671" y="978944"/>
                </a:lnTo>
                <a:lnTo>
                  <a:pt x="270551" y="924341"/>
                </a:lnTo>
                <a:lnTo>
                  <a:pt x="279766" y="864799"/>
                </a:lnTo>
                <a:lnTo>
                  <a:pt x="287175" y="800869"/>
                </a:lnTo>
                <a:lnTo>
                  <a:pt x="292640" y="733102"/>
                </a:lnTo>
                <a:lnTo>
                  <a:pt x="296021" y="662050"/>
                </a:lnTo>
                <a:lnTo>
                  <a:pt x="297180" y="588264"/>
                </a:lnTo>
                <a:lnTo>
                  <a:pt x="296021" y="514477"/>
                </a:lnTo>
                <a:lnTo>
                  <a:pt x="292640" y="443425"/>
                </a:lnTo>
                <a:lnTo>
                  <a:pt x="287175" y="375658"/>
                </a:lnTo>
                <a:lnTo>
                  <a:pt x="279766" y="311728"/>
                </a:lnTo>
                <a:lnTo>
                  <a:pt x="270551" y="252186"/>
                </a:lnTo>
                <a:lnTo>
                  <a:pt x="259671" y="197583"/>
                </a:lnTo>
                <a:lnTo>
                  <a:pt x="247265" y="148472"/>
                </a:lnTo>
                <a:lnTo>
                  <a:pt x="233473" y="105403"/>
                </a:lnTo>
                <a:lnTo>
                  <a:pt x="218433" y="68928"/>
                </a:lnTo>
                <a:lnTo>
                  <a:pt x="185169" y="17967"/>
                </a:lnTo>
                <a:lnTo>
                  <a:pt x="14859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801" name="object 9"/>
          <p:cNvSpPr/>
          <p:nvPr/>
        </p:nvSpPr>
        <p:spPr>
          <a:xfrm>
            <a:off x="1085850" y="2917825"/>
            <a:ext cx="1903413" cy="523875"/>
          </a:xfrm>
          <a:custGeom>
            <a:avLst/>
            <a:gdLst/>
            <a:ahLst/>
            <a:cxnLst/>
            <a:pathLst>
              <a:path w="1902460" h="523239">
                <a:moveTo>
                  <a:pt x="0" y="522732"/>
                </a:moveTo>
                <a:lnTo>
                  <a:pt x="1901952" y="522732"/>
                </a:lnTo>
                <a:lnTo>
                  <a:pt x="190195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object 10"/>
          <p:cNvSpPr txBox="1"/>
          <p:nvPr/>
        </p:nvSpPr>
        <p:spPr>
          <a:xfrm>
            <a:off x="1528763" y="2949575"/>
            <a:ext cx="1368425" cy="427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3350"/>
              </a:lnSpc>
            </a:pPr>
            <a:r>
              <a:rPr lang="en-US" altLang="zh-CN" sz="2000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h1&gt;</a:t>
            </a:r>
            <a:r>
              <a:rPr lang="en-US" altLang="zh-CN" sz="28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en-US" altLang="zh-CN" sz="2800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3" name="object 11"/>
          <p:cNvSpPr/>
          <p:nvPr/>
        </p:nvSpPr>
        <p:spPr>
          <a:xfrm>
            <a:off x="5314950" y="3452813"/>
            <a:ext cx="660400" cy="322262"/>
          </a:xfrm>
          <a:custGeom>
            <a:avLst/>
            <a:gdLst/>
            <a:ahLst/>
            <a:cxnLst/>
            <a:pathLst>
              <a:path w="659129" h="321310">
                <a:moveTo>
                  <a:pt x="0" y="0"/>
                </a:moveTo>
                <a:lnTo>
                  <a:pt x="659129" y="320802"/>
                </a:lnTo>
              </a:path>
            </a:pathLst>
          </a:custGeom>
          <a:noFill/>
          <a:ln w="9144" cap="flat" cmpd="sng">
            <a:solidFill>
              <a:srgbClr val="1616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4" name="object 12"/>
          <p:cNvSpPr/>
          <p:nvPr/>
        </p:nvSpPr>
        <p:spPr>
          <a:xfrm>
            <a:off x="5122863" y="4498975"/>
            <a:ext cx="1016000" cy="495300"/>
          </a:xfrm>
          <a:custGeom>
            <a:avLst/>
            <a:gdLst/>
            <a:ahLst/>
            <a:cxnLst/>
            <a:pathLst>
              <a:path w="1016635" h="495300">
                <a:moveTo>
                  <a:pt x="0" y="0"/>
                </a:moveTo>
                <a:lnTo>
                  <a:pt x="1016508" y="494791"/>
                </a:lnTo>
              </a:path>
            </a:pathLst>
          </a:custGeom>
          <a:noFill/>
          <a:ln w="9144" cap="flat" cmpd="sng">
            <a:solidFill>
              <a:srgbClr val="1616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5" name="object 13"/>
          <p:cNvSpPr/>
          <p:nvPr/>
        </p:nvSpPr>
        <p:spPr>
          <a:xfrm>
            <a:off x="4360863" y="2001838"/>
            <a:ext cx="1285875" cy="627062"/>
          </a:xfrm>
          <a:custGeom>
            <a:avLst/>
            <a:gdLst/>
            <a:ahLst/>
            <a:cxnLst/>
            <a:pathLst>
              <a:path w="1285875" h="626110">
                <a:moveTo>
                  <a:pt x="0" y="0"/>
                </a:moveTo>
                <a:lnTo>
                  <a:pt x="1285494" y="625729"/>
                </a:lnTo>
              </a:path>
            </a:pathLst>
          </a:custGeom>
          <a:noFill/>
          <a:ln w="9144" cap="flat" cmpd="sng">
            <a:solidFill>
              <a:srgbClr val="1616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6" name="object 14"/>
          <p:cNvSpPr/>
          <p:nvPr/>
        </p:nvSpPr>
        <p:spPr>
          <a:xfrm>
            <a:off x="5311775" y="1960563"/>
            <a:ext cx="90488" cy="530225"/>
          </a:xfrm>
          <a:custGeom>
            <a:avLst/>
            <a:gdLst/>
            <a:ahLst/>
            <a:cxnLst/>
            <a:pathLst>
              <a:path w="90804" h="530225">
                <a:moveTo>
                  <a:pt x="0" y="442849"/>
                </a:moveTo>
                <a:lnTo>
                  <a:pt x="42545" y="530098"/>
                </a:lnTo>
                <a:lnTo>
                  <a:pt x="79578" y="457834"/>
                </a:lnTo>
                <a:lnTo>
                  <a:pt x="57658" y="457834"/>
                </a:lnTo>
                <a:lnTo>
                  <a:pt x="28701" y="457580"/>
                </a:lnTo>
                <a:lnTo>
                  <a:pt x="28845" y="443102"/>
                </a:lnTo>
                <a:lnTo>
                  <a:pt x="0" y="442849"/>
                </a:lnTo>
                <a:close/>
              </a:path>
              <a:path w="90804" h="530225">
                <a:moveTo>
                  <a:pt x="28845" y="443102"/>
                </a:moveTo>
                <a:lnTo>
                  <a:pt x="28701" y="457580"/>
                </a:lnTo>
                <a:lnTo>
                  <a:pt x="57658" y="457834"/>
                </a:lnTo>
                <a:lnTo>
                  <a:pt x="57801" y="443356"/>
                </a:lnTo>
                <a:lnTo>
                  <a:pt x="28845" y="443102"/>
                </a:lnTo>
                <a:close/>
              </a:path>
              <a:path w="90804" h="530225">
                <a:moveTo>
                  <a:pt x="57801" y="443356"/>
                </a:moveTo>
                <a:lnTo>
                  <a:pt x="57658" y="457834"/>
                </a:lnTo>
                <a:lnTo>
                  <a:pt x="79578" y="457834"/>
                </a:lnTo>
                <a:lnTo>
                  <a:pt x="86868" y="443611"/>
                </a:lnTo>
                <a:lnTo>
                  <a:pt x="57801" y="443356"/>
                </a:lnTo>
                <a:close/>
              </a:path>
              <a:path w="90804" h="530225">
                <a:moveTo>
                  <a:pt x="32368" y="86740"/>
                </a:moveTo>
                <a:lnTo>
                  <a:pt x="28845" y="443102"/>
                </a:lnTo>
                <a:lnTo>
                  <a:pt x="57801" y="443356"/>
                </a:lnTo>
                <a:lnTo>
                  <a:pt x="61324" y="86994"/>
                </a:lnTo>
                <a:lnTo>
                  <a:pt x="32368" y="86740"/>
                </a:lnTo>
                <a:close/>
              </a:path>
              <a:path w="90804" h="530225">
                <a:moveTo>
                  <a:pt x="82967" y="72262"/>
                </a:moveTo>
                <a:lnTo>
                  <a:pt x="32512" y="72262"/>
                </a:lnTo>
                <a:lnTo>
                  <a:pt x="61468" y="72516"/>
                </a:lnTo>
                <a:lnTo>
                  <a:pt x="61324" y="86994"/>
                </a:lnTo>
                <a:lnTo>
                  <a:pt x="90297" y="87249"/>
                </a:lnTo>
                <a:lnTo>
                  <a:pt x="82967" y="72262"/>
                </a:lnTo>
                <a:close/>
              </a:path>
              <a:path w="90804" h="530225">
                <a:moveTo>
                  <a:pt x="32512" y="72262"/>
                </a:moveTo>
                <a:lnTo>
                  <a:pt x="32368" y="86740"/>
                </a:lnTo>
                <a:lnTo>
                  <a:pt x="61324" y="86994"/>
                </a:lnTo>
                <a:lnTo>
                  <a:pt x="61468" y="72516"/>
                </a:lnTo>
                <a:lnTo>
                  <a:pt x="32512" y="72262"/>
                </a:lnTo>
                <a:close/>
              </a:path>
              <a:path w="90804" h="530225">
                <a:moveTo>
                  <a:pt x="47625" y="0"/>
                </a:moveTo>
                <a:lnTo>
                  <a:pt x="3429" y="86487"/>
                </a:lnTo>
                <a:lnTo>
                  <a:pt x="32368" y="86740"/>
                </a:lnTo>
                <a:lnTo>
                  <a:pt x="32512" y="72262"/>
                </a:lnTo>
                <a:lnTo>
                  <a:pt x="82967" y="72262"/>
                </a:lnTo>
                <a:lnTo>
                  <a:pt x="47625" y="0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" name="object 15"/>
          <p:cNvSpPr txBox="1"/>
          <p:nvPr/>
        </p:nvSpPr>
        <p:spPr>
          <a:xfrm>
            <a:off x="5540375" y="2216150"/>
            <a:ext cx="1244600" cy="366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875"/>
              </a:lnSpc>
            </a:pPr>
            <a:r>
              <a:rPr lang="en-US" altLang="zh-CN" sz="2000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h2&gt;</a:t>
            </a:r>
            <a:r>
              <a:rPr lang="en-US" altLang="zh-CN" sz="24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en-US" altLang="zh-CN" sz="2000" b="1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8" name="object 16"/>
          <p:cNvSpPr/>
          <p:nvPr/>
        </p:nvSpPr>
        <p:spPr>
          <a:xfrm>
            <a:off x="1085850" y="990600"/>
            <a:ext cx="7239000" cy="4003675"/>
          </a:xfrm>
          <a:custGeom>
            <a:avLst/>
            <a:gdLst/>
            <a:ahLst/>
            <a:cxnLst/>
            <a:pathLst>
              <a:path w="7239000" h="4003675">
                <a:moveTo>
                  <a:pt x="0" y="4003548"/>
                </a:moveTo>
                <a:lnTo>
                  <a:pt x="7239000" y="4003548"/>
                </a:lnTo>
                <a:lnTo>
                  <a:pt x="7239000" y="0"/>
                </a:lnTo>
                <a:lnTo>
                  <a:pt x="0" y="0"/>
                </a:lnTo>
                <a:lnTo>
                  <a:pt x="0" y="4003548"/>
                </a:lnTo>
                <a:close/>
              </a:path>
            </a:pathLst>
          </a:custGeom>
          <a:noFill/>
          <a:ln w="9144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9" name="object 17"/>
          <p:cNvSpPr txBox="1"/>
          <p:nvPr/>
        </p:nvSpPr>
        <p:spPr>
          <a:xfrm>
            <a:off x="4125913" y="2109788"/>
            <a:ext cx="157162" cy="2698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15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B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810" name="object 18"/>
          <p:cNvSpPr txBox="1"/>
          <p:nvPr/>
        </p:nvSpPr>
        <p:spPr>
          <a:xfrm>
            <a:off x="3379788" y="1968500"/>
            <a:ext cx="157162" cy="2682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15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811" name="object 19"/>
          <p:cNvSpPr txBox="1"/>
          <p:nvPr/>
        </p:nvSpPr>
        <p:spPr>
          <a:xfrm>
            <a:off x="4838700" y="3124200"/>
            <a:ext cx="176213" cy="2682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15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812" name="object 20"/>
          <p:cNvSpPr txBox="1"/>
          <p:nvPr/>
        </p:nvSpPr>
        <p:spPr>
          <a:xfrm>
            <a:off x="3268663" y="2439988"/>
            <a:ext cx="160337" cy="2682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115"/>
              </a:lnSpc>
            </a:pPr>
            <a:r>
              <a:rPr lang="en-US" altLang="zh-CN">
                <a:solidFill>
                  <a:srgbClr val="22387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14" name="object 22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15" name="object 23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3816" name="object 24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817" name="object 25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" name="object 26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疏散标志  的设置要  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0013" y="6246813"/>
            <a:ext cx="3822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900"/>
              </a:lnSpc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距地面高度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应在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1.3m─1.5m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9" name="object 3"/>
          <p:cNvSpPr/>
          <p:nvPr/>
        </p:nvSpPr>
        <p:spPr>
          <a:xfrm>
            <a:off x="2881313" y="1779588"/>
            <a:ext cx="4376737" cy="0"/>
          </a:xfrm>
          <a:custGeom>
            <a:avLst/>
            <a:gdLst/>
            <a:ahLst/>
            <a:cxnLst/>
            <a:pathLst>
              <a:path w="4376420">
                <a:moveTo>
                  <a:pt x="0" y="0"/>
                </a:moveTo>
                <a:lnTo>
                  <a:pt x="4376038" y="0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0" name="object 4"/>
          <p:cNvSpPr/>
          <p:nvPr/>
        </p:nvSpPr>
        <p:spPr>
          <a:xfrm>
            <a:off x="3152775" y="4870450"/>
            <a:ext cx="3729038" cy="0"/>
          </a:xfrm>
          <a:custGeom>
            <a:avLst/>
            <a:gdLst/>
            <a:ahLst/>
            <a:cxnLst/>
            <a:pathLst>
              <a:path w="3729354">
                <a:moveTo>
                  <a:pt x="0" y="0"/>
                </a:moveTo>
                <a:lnTo>
                  <a:pt x="3729101" y="0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1" name="object 5"/>
          <p:cNvSpPr/>
          <p:nvPr/>
        </p:nvSpPr>
        <p:spPr>
          <a:xfrm>
            <a:off x="31511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2" name="object 6"/>
          <p:cNvSpPr/>
          <p:nvPr/>
        </p:nvSpPr>
        <p:spPr>
          <a:xfrm>
            <a:off x="33035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3" name="object 7"/>
          <p:cNvSpPr/>
          <p:nvPr/>
        </p:nvSpPr>
        <p:spPr>
          <a:xfrm>
            <a:off x="34559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4" name="object 8"/>
          <p:cNvSpPr/>
          <p:nvPr/>
        </p:nvSpPr>
        <p:spPr>
          <a:xfrm>
            <a:off x="36083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5" name="object 9"/>
          <p:cNvSpPr/>
          <p:nvPr/>
        </p:nvSpPr>
        <p:spPr>
          <a:xfrm>
            <a:off x="37607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6" name="object 10"/>
          <p:cNvSpPr/>
          <p:nvPr/>
        </p:nvSpPr>
        <p:spPr>
          <a:xfrm>
            <a:off x="39131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7" name="object 11"/>
          <p:cNvSpPr/>
          <p:nvPr/>
        </p:nvSpPr>
        <p:spPr>
          <a:xfrm>
            <a:off x="40655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8" name="object 12"/>
          <p:cNvSpPr/>
          <p:nvPr/>
        </p:nvSpPr>
        <p:spPr>
          <a:xfrm>
            <a:off x="42179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9" name="object 13"/>
          <p:cNvSpPr/>
          <p:nvPr/>
        </p:nvSpPr>
        <p:spPr>
          <a:xfrm>
            <a:off x="43703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0" name="object 14"/>
          <p:cNvSpPr/>
          <p:nvPr/>
        </p:nvSpPr>
        <p:spPr>
          <a:xfrm>
            <a:off x="45227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1" name="object 15"/>
          <p:cNvSpPr/>
          <p:nvPr/>
        </p:nvSpPr>
        <p:spPr>
          <a:xfrm>
            <a:off x="46751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2" name="object 16"/>
          <p:cNvSpPr/>
          <p:nvPr/>
        </p:nvSpPr>
        <p:spPr>
          <a:xfrm>
            <a:off x="48275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3" name="object 17"/>
          <p:cNvSpPr/>
          <p:nvPr/>
        </p:nvSpPr>
        <p:spPr>
          <a:xfrm>
            <a:off x="50069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4" name="object 18"/>
          <p:cNvSpPr/>
          <p:nvPr/>
        </p:nvSpPr>
        <p:spPr>
          <a:xfrm>
            <a:off x="51593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5" name="object 19"/>
          <p:cNvSpPr/>
          <p:nvPr/>
        </p:nvSpPr>
        <p:spPr>
          <a:xfrm>
            <a:off x="53117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6" name="object 20"/>
          <p:cNvSpPr/>
          <p:nvPr/>
        </p:nvSpPr>
        <p:spPr>
          <a:xfrm>
            <a:off x="54641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7" name="object 21"/>
          <p:cNvSpPr/>
          <p:nvPr/>
        </p:nvSpPr>
        <p:spPr>
          <a:xfrm>
            <a:off x="56165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8" name="object 22"/>
          <p:cNvSpPr/>
          <p:nvPr/>
        </p:nvSpPr>
        <p:spPr>
          <a:xfrm>
            <a:off x="57689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9" name="object 23"/>
          <p:cNvSpPr/>
          <p:nvPr/>
        </p:nvSpPr>
        <p:spPr>
          <a:xfrm>
            <a:off x="59213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0" name="object 24"/>
          <p:cNvSpPr/>
          <p:nvPr/>
        </p:nvSpPr>
        <p:spPr>
          <a:xfrm>
            <a:off x="60737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1" name="object 25"/>
          <p:cNvSpPr/>
          <p:nvPr/>
        </p:nvSpPr>
        <p:spPr>
          <a:xfrm>
            <a:off x="62261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2" name="object 26"/>
          <p:cNvSpPr/>
          <p:nvPr/>
        </p:nvSpPr>
        <p:spPr>
          <a:xfrm>
            <a:off x="63785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3" name="object 27"/>
          <p:cNvSpPr/>
          <p:nvPr/>
        </p:nvSpPr>
        <p:spPr>
          <a:xfrm>
            <a:off x="65309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4" name="object 28"/>
          <p:cNvSpPr/>
          <p:nvPr/>
        </p:nvSpPr>
        <p:spPr>
          <a:xfrm>
            <a:off x="66833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5" name="object 29"/>
          <p:cNvSpPr/>
          <p:nvPr/>
        </p:nvSpPr>
        <p:spPr>
          <a:xfrm>
            <a:off x="6656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6" name="object 30"/>
          <p:cNvSpPr/>
          <p:nvPr/>
        </p:nvSpPr>
        <p:spPr>
          <a:xfrm>
            <a:off x="6503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7" name="object 31"/>
          <p:cNvSpPr/>
          <p:nvPr/>
        </p:nvSpPr>
        <p:spPr>
          <a:xfrm>
            <a:off x="63515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8" name="object 32"/>
          <p:cNvSpPr/>
          <p:nvPr/>
        </p:nvSpPr>
        <p:spPr>
          <a:xfrm>
            <a:off x="61991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49" name="object 33"/>
          <p:cNvSpPr/>
          <p:nvPr/>
        </p:nvSpPr>
        <p:spPr>
          <a:xfrm>
            <a:off x="60467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0" name="object 34"/>
          <p:cNvSpPr/>
          <p:nvPr/>
        </p:nvSpPr>
        <p:spPr>
          <a:xfrm>
            <a:off x="5894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1" name="object 35"/>
          <p:cNvSpPr/>
          <p:nvPr/>
        </p:nvSpPr>
        <p:spPr>
          <a:xfrm>
            <a:off x="5741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2" name="object 36"/>
          <p:cNvSpPr/>
          <p:nvPr/>
        </p:nvSpPr>
        <p:spPr>
          <a:xfrm>
            <a:off x="55895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3" name="object 37"/>
          <p:cNvSpPr/>
          <p:nvPr/>
        </p:nvSpPr>
        <p:spPr>
          <a:xfrm>
            <a:off x="54371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4" name="object 38"/>
          <p:cNvSpPr/>
          <p:nvPr/>
        </p:nvSpPr>
        <p:spPr>
          <a:xfrm>
            <a:off x="52847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5" name="object 39"/>
          <p:cNvSpPr/>
          <p:nvPr/>
        </p:nvSpPr>
        <p:spPr>
          <a:xfrm>
            <a:off x="5132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6" name="object 40"/>
          <p:cNvSpPr/>
          <p:nvPr/>
        </p:nvSpPr>
        <p:spPr>
          <a:xfrm>
            <a:off x="4979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7" name="object 41"/>
          <p:cNvSpPr/>
          <p:nvPr/>
        </p:nvSpPr>
        <p:spPr>
          <a:xfrm>
            <a:off x="4803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8" name="object 42"/>
          <p:cNvSpPr/>
          <p:nvPr/>
        </p:nvSpPr>
        <p:spPr>
          <a:xfrm>
            <a:off x="4651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59" name="object 43"/>
          <p:cNvSpPr/>
          <p:nvPr/>
        </p:nvSpPr>
        <p:spPr>
          <a:xfrm>
            <a:off x="44989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0" name="object 44"/>
          <p:cNvSpPr/>
          <p:nvPr/>
        </p:nvSpPr>
        <p:spPr>
          <a:xfrm>
            <a:off x="43465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1" name="object 45"/>
          <p:cNvSpPr/>
          <p:nvPr/>
        </p:nvSpPr>
        <p:spPr>
          <a:xfrm>
            <a:off x="41941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2" name="object 46"/>
          <p:cNvSpPr/>
          <p:nvPr/>
        </p:nvSpPr>
        <p:spPr>
          <a:xfrm>
            <a:off x="4041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3" name="object 47"/>
          <p:cNvSpPr/>
          <p:nvPr/>
        </p:nvSpPr>
        <p:spPr>
          <a:xfrm>
            <a:off x="3889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4" name="object 48"/>
          <p:cNvSpPr/>
          <p:nvPr/>
        </p:nvSpPr>
        <p:spPr>
          <a:xfrm>
            <a:off x="37369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5" name="object 49"/>
          <p:cNvSpPr/>
          <p:nvPr/>
        </p:nvSpPr>
        <p:spPr>
          <a:xfrm>
            <a:off x="35845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6" name="object 50"/>
          <p:cNvSpPr/>
          <p:nvPr/>
        </p:nvSpPr>
        <p:spPr>
          <a:xfrm>
            <a:off x="34321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7" name="object 51"/>
          <p:cNvSpPr/>
          <p:nvPr/>
        </p:nvSpPr>
        <p:spPr>
          <a:xfrm>
            <a:off x="3279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8" name="object 52"/>
          <p:cNvSpPr/>
          <p:nvPr/>
        </p:nvSpPr>
        <p:spPr>
          <a:xfrm>
            <a:off x="3127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69" name="object 53"/>
          <p:cNvSpPr/>
          <p:nvPr/>
        </p:nvSpPr>
        <p:spPr>
          <a:xfrm>
            <a:off x="4338638" y="2286000"/>
            <a:ext cx="1395412" cy="642938"/>
          </a:xfrm>
          <a:custGeom>
            <a:avLst/>
            <a:gdLst/>
            <a:ahLst/>
            <a:cxnLst/>
            <a:pathLst>
              <a:path w="1396364" h="643255">
                <a:moveTo>
                  <a:pt x="0" y="643127"/>
                </a:moveTo>
                <a:lnTo>
                  <a:pt x="1395984" y="643127"/>
                </a:lnTo>
                <a:lnTo>
                  <a:pt x="1395984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70" name="object 54"/>
          <p:cNvSpPr/>
          <p:nvPr/>
        </p:nvSpPr>
        <p:spPr>
          <a:xfrm>
            <a:off x="4641850" y="1778000"/>
            <a:ext cx="0" cy="506413"/>
          </a:xfrm>
          <a:custGeom>
            <a:avLst/>
            <a:gdLst/>
            <a:ahLst/>
            <a:cxnLst/>
            <a:pathLst>
              <a:path h="506094">
                <a:moveTo>
                  <a:pt x="0" y="0"/>
                </a:moveTo>
                <a:lnTo>
                  <a:pt x="0" y="505968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71" name="object 55"/>
          <p:cNvSpPr/>
          <p:nvPr/>
        </p:nvSpPr>
        <p:spPr>
          <a:xfrm>
            <a:off x="5330825" y="1778000"/>
            <a:ext cx="0" cy="506413"/>
          </a:xfrm>
          <a:custGeom>
            <a:avLst/>
            <a:gdLst/>
            <a:ahLst/>
            <a:cxnLst/>
            <a:pathLst>
              <a:path h="506094">
                <a:moveTo>
                  <a:pt x="0" y="0"/>
                </a:moveTo>
                <a:lnTo>
                  <a:pt x="0" y="505968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72" name="object 56"/>
          <p:cNvSpPr/>
          <p:nvPr/>
        </p:nvSpPr>
        <p:spPr>
          <a:xfrm>
            <a:off x="4948238" y="2978150"/>
            <a:ext cx="87312" cy="1892300"/>
          </a:xfrm>
          <a:custGeom>
            <a:avLst/>
            <a:gdLst/>
            <a:ahLst/>
            <a:cxnLst/>
            <a:pathLst>
              <a:path w="86995" h="1891029">
                <a:moveTo>
                  <a:pt x="28956" y="1804162"/>
                </a:moveTo>
                <a:lnTo>
                  <a:pt x="0" y="1804162"/>
                </a:lnTo>
                <a:lnTo>
                  <a:pt x="43434" y="1891030"/>
                </a:lnTo>
                <a:lnTo>
                  <a:pt x="79629" y="1818640"/>
                </a:lnTo>
                <a:lnTo>
                  <a:pt x="28956" y="1818640"/>
                </a:lnTo>
                <a:lnTo>
                  <a:pt x="28956" y="1804162"/>
                </a:lnTo>
                <a:close/>
              </a:path>
              <a:path w="86995" h="1891029">
                <a:moveTo>
                  <a:pt x="57912" y="72389"/>
                </a:moveTo>
                <a:lnTo>
                  <a:pt x="28956" y="72389"/>
                </a:lnTo>
                <a:lnTo>
                  <a:pt x="28956" y="1818640"/>
                </a:lnTo>
                <a:lnTo>
                  <a:pt x="57912" y="1818640"/>
                </a:lnTo>
                <a:lnTo>
                  <a:pt x="57912" y="72389"/>
                </a:lnTo>
                <a:close/>
              </a:path>
              <a:path w="86995" h="1891029">
                <a:moveTo>
                  <a:pt x="86868" y="1804162"/>
                </a:moveTo>
                <a:lnTo>
                  <a:pt x="57912" y="1804162"/>
                </a:lnTo>
                <a:lnTo>
                  <a:pt x="57912" y="1818640"/>
                </a:lnTo>
                <a:lnTo>
                  <a:pt x="79629" y="1818640"/>
                </a:lnTo>
                <a:lnTo>
                  <a:pt x="86868" y="1804162"/>
                </a:lnTo>
                <a:close/>
              </a:path>
              <a:path w="86995" h="1891029">
                <a:moveTo>
                  <a:pt x="43434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89"/>
                </a:lnTo>
                <a:lnTo>
                  <a:pt x="79628" y="72389"/>
                </a:lnTo>
                <a:lnTo>
                  <a:pt x="43434" y="0"/>
                </a:lnTo>
                <a:close/>
              </a:path>
              <a:path w="86995" h="1891029">
                <a:moveTo>
                  <a:pt x="79628" y="72389"/>
                </a:moveTo>
                <a:lnTo>
                  <a:pt x="57912" y="72389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8" y="72389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" name="object 57"/>
          <p:cNvSpPr txBox="1"/>
          <p:nvPr/>
        </p:nvSpPr>
        <p:spPr>
          <a:xfrm>
            <a:off x="1136650" y="1196975"/>
            <a:ext cx="7239000" cy="416242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0" rIns="0" bIns="0" rtlCol="0">
            <a:spAutoFit/>
          </a:bodyPr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疏散标志牌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0"/>
              </a:spcBef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H&gt;</a:t>
            </a:r>
            <a:r>
              <a:rPr lang="en-US" altLang="zh-CN" sz="20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en-US" altLang="zh-CN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93788" y="5748338"/>
            <a:ext cx="9507538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2125"/>
              </a:lnSpc>
            </a:pPr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悬挂在室内大厅处的疏散标志牌下边缘距地面高度不应小于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r" eaLnBrk="1" hangingPunct="1">
              <a:lnSpc>
                <a:spcPts val="189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21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6" name="object 60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77" name="object 61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4878" name="object 62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79" name="object 63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4" name="object 64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疏散标志  的设置要  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10350500" y="6015038"/>
            <a:ext cx="25082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22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788" y="5538788"/>
            <a:ext cx="749935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298450" indent="-285750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附着在室内墙面等地方的其它标志牌，其中心点距地面高度应在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1.3m—  1.5m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98450" indent="-285750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悬挂在室内大厅处的其它标志牌下边缘距地面高度不应小于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5" name="object 5"/>
          <p:cNvSpPr/>
          <p:nvPr/>
        </p:nvSpPr>
        <p:spPr>
          <a:xfrm>
            <a:off x="1136650" y="1196975"/>
            <a:ext cx="7239000" cy="4162425"/>
          </a:xfrm>
          <a:custGeom>
            <a:avLst/>
            <a:gdLst/>
            <a:ahLst/>
            <a:cxnLst/>
            <a:pathLst>
              <a:path w="7239000" h="4163695">
                <a:moveTo>
                  <a:pt x="0" y="4163567"/>
                </a:moveTo>
                <a:lnTo>
                  <a:pt x="7239000" y="4163567"/>
                </a:lnTo>
                <a:lnTo>
                  <a:pt x="7239000" y="0"/>
                </a:lnTo>
                <a:lnTo>
                  <a:pt x="0" y="0"/>
                </a:lnTo>
                <a:lnTo>
                  <a:pt x="0" y="4163567"/>
                </a:lnTo>
                <a:close/>
              </a:path>
            </a:pathLst>
          </a:custGeom>
          <a:noFill/>
          <a:ln w="9144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46" name="object 6"/>
          <p:cNvSpPr/>
          <p:nvPr/>
        </p:nvSpPr>
        <p:spPr>
          <a:xfrm>
            <a:off x="2638425" y="1779588"/>
            <a:ext cx="4618038" cy="0"/>
          </a:xfrm>
          <a:custGeom>
            <a:avLst/>
            <a:gdLst/>
            <a:ahLst/>
            <a:cxnLst/>
            <a:pathLst>
              <a:path w="4618355">
                <a:moveTo>
                  <a:pt x="0" y="0"/>
                </a:moveTo>
                <a:lnTo>
                  <a:pt x="4618101" y="0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47" name="object 7"/>
          <p:cNvSpPr/>
          <p:nvPr/>
        </p:nvSpPr>
        <p:spPr>
          <a:xfrm>
            <a:off x="2638425" y="4870450"/>
            <a:ext cx="4243388" cy="0"/>
          </a:xfrm>
          <a:custGeom>
            <a:avLst/>
            <a:gdLst/>
            <a:ahLst/>
            <a:cxnLst/>
            <a:pathLst>
              <a:path w="4243070">
                <a:moveTo>
                  <a:pt x="0" y="0"/>
                </a:moveTo>
                <a:lnTo>
                  <a:pt x="4243070" y="0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48" name="object 8"/>
          <p:cNvSpPr/>
          <p:nvPr/>
        </p:nvSpPr>
        <p:spPr>
          <a:xfrm>
            <a:off x="31511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49" name="object 9"/>
          <p:cNvSpPr/>
          <p:nvPr/>
        </p:nvSpPr>
        <p:spPr>
          <a:xfrm>
            <a:off x="33035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0" name="object 10"/>
          <p:cNvSpPr/>
          <p:nvPr/>
        </p:nvSpPr>
        <p:spPr>
          <a:xfrm>
            <a:off x="34559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1" name="object 11"/>
          <p:cNvSpPr/>
          <p:nvPr/>
        </p:nvSpPr>
        <p:spPr>
          <a:xfrm>
            <a:off x="36083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2" name="object 12"/>
          <p:cNvSpPr/>
          <p:nvPr/>
        </p:nvSpPr>
        <p:spPr>
          <a:xfrm>
            <a:off x="37607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3" name="object 13"/>
          <p:cNvSpPr/>
          <p:nvPr/>
        </p:nvSpPr>
        <p:spPr>
          <a:xfrm>
            <a:off x="39131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4" name="object 14"/>
          <p:cNvSpPr/>
          <p:nvPr/>
        </p:nvSpPr>
        <p:spPr>
          <a:xfrm>
            <a:off x="40655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5" name="object 15"/>
          <p:cNvSpPr/>
          <p:nvPr/>
        </p:nvSpPr>
        <p:spPr>
          <a:xfrm>
            <a:off x="42179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6" name="object 16"/>
          <p:cNvSpPr/>
          <p:nvPr/>
        </p:nvSpPr>
        <p:spPr>
          <a:xfrm>
            <a:off x="43703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7" name="object 17"/>
          <p:cNvSpPr/>
          <p:nvPr/>
        </p:nvSpPr>
        <p:spPr>
          <a:xfrm>
            <a:off x="45227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8" name="object 18"/>
          <p:cNvSpPr/>
          <p:nvPr/>
        </p:nvSpPr>
        <p:spPr>
          <a:xfrm>
            <a:off x="46751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59" name="object 19"/>
          <p:cNvSpPr/>
          <p:nvPr/>
        </p:nvSpPr>
        <p:spPr>
          <a:xfrm>
            <a:off x="4827588" y="1563688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0" name="object 20"/>
          <p:cNvSpPr/>
          <p:nvPr/>
        </p:nvSpPr>
        <p:spPr>
          <a:xfrm>
            <a:off x="50069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1" name="object 21"/>
          <p:cNvSpPr/>
          <p:nvPr/>
        </p:nvSpPr>
        <p:spPr>
          <a:xfrm>
            <a:off x="51593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2" name="object 22"/>
          <p:cNvSpPr/>
          <p:nvPr/>
        </p:nvSpPr>
        <p:spPr>
          <a:xfrm>
            <a:off x="53117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3" name="object 23"/>
          <p:cNvSpPr/>
          <p:nvPr/>
        </p:nvSpPr>
        <p:spPr>
          <a:xfrm>
            <a:off x="54641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4" name="object 24"/>
          <p:cNvSpPr/>
          <p:nvPr/>
        </p:nvSpPr>
        <p:spPr>
          <a:xfrm>
            <a:off x="56165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5" name="object 25"/>
          <p:cNvSpPr/>
          <p:nvPr/>
        </p:nvSpPr>
        <p:spPr>
          <a:xfrm>
            <a:off x="57689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6" name="object 26"/>
          <p:cNvSpPr/>
          <p:nvPr/>
        </p:nvSpPr>
        <p:spPr>
          <a:xfrm>
            <a:off x="59213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7" name="object 27"/>
          <p:cNvSpPr/>
          <p:nvPr/>
        </p:nvSpPr>
        <p:spPr>
          <a:xfrm>
            <a:off x="60737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8" name="object 28"/>
          <p:cNvSpPr/>
          <p:nvPr/>
        </p:nvSpPr>
        <p:spPr>
          <a:xfrm>
            <a:off x="62261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7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9" name="object 29"/>
          <p:cNvSpPr/>
          <p:nvPr/>
        </p:nvSpPr>
        <p:spPr>
          <a:xfrm>
            <a:off x="63785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0" name="object 30"/>
          <p:cNvSpPr/>
          <p:nvPr/>
        </p:nvSpPr>
        <p:spPr>
          <a:xfrm>
            <a:off x="65309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1" name="object 31"/>
          <p:cNvSpPr/>
          <p:nvPr/>
        </p:nvSpPr>
        <p:spPr>
          <a:xfrm>
            <a:off x="6683375" y="1563688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160146" y="0"/>
                </a:moveTo>
                <a:lnTo>
                  <a:pt x="0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2" name="object 32"/>
          <p:cNvSpPr/>
          <p:nvPr/>
        </p:nvSpPr>
        <p:spPr>
          <a:xfrm>
            <a:off x="6656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3" name="object 33"/>
          <p:cNvSpPr/>
          <p:nvPr/>
        </p:nvSpPr>
        <p:spPr>
          <a:xfrm>
            <a:off x="6503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4" name="object 34"/>
          <p:cNvSpPr/>
          <p:nvPr/>
        </p:nvSpPr>
        <p:spPr>
          <a:xfrm>
            <a:off x="63515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5" name="object 35"/>
          <p:cNvSpPr/>
          <p:nvPr/>
        </p:nvSpPr>
        <p:spPr>
          <a:xfrm>
            <a:off x="61991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6" name="object 36"/>
          <p:cNvSpPr/>
          <p:nvPr/>
        </p:nvSpPr>
        <p:spPr>
          <a:xfrm>
            <a:off x="60467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7" name="object 37"/>
          <p:cNvSpPr/>
          <p:nvPr/>
        </p:nvSpPr>
        <p:spPr>
          <a:xfrm>
            <a:off x="5894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8" name="object 38"/>
          <p:cNvSpPr/>
          <p:nvPr/>
        </p:nvSpPr>
        <p:spPr>
          <a:xfrm>
            <a:off x="5741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79" name="object 39"/>
          <p:cNvSpPr/>
          <p:nvPr/>
        </p:nvSpPr>
        <p:spPr>
          <a:xfrm>
            <a:off x="55895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0" name="object 40"/>
          <p:cNvSpPr/>
          <p:nvPr/>
        </p:nvSpPr>
        <p:spPr>
          <a:xfrm>
            <a:off x="54371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1" name="object 41"/>
          <p:cNvSpPr/>
          <p:nvPr/>
        </p:nvSpPr>
        <p:spPr>
          <a:xfrm>
            <a:off x="52847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2" name="object 42"/>
          <p:cNvSpPr/>
          <p:nvPr/>
        </p:nvSpPr>
        <p:spPr>
          <a:xfrm>
            <a:off x="5132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3" name="object 43"/>
          <p:cNvSpPr/>
          <p:nvPr/>
        </p:nvSpPr>
        <p:spPr>
          <a:xfrm>
            <a:off x="4979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4" name="object 44"/>
          <p:cNvSpPr/>
          <p:nvPr/>
        </p:nvSpPr>
        <p:spPr>
          <a:xfrm>
            <a:off x="4803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5" name="object 45"/>
          <p:cNvSpPr/>
          <p:nvPr/>
        </p:nvSpPr>
        <p:spPr>
          <a:xfrm>
            <a:off x="4651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6" name="object 46"/>
          <p:cNvSpPr/>
          <p:nvPr/>
        </p:nvSpPr>
        <p:spPr>
          <a:xfrm>
            <a:off x="44989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7" name="object 47"/>
          <p:cNvSpPr/>
          <p:nvPr/>
        </p:nvSpPr>
        <p:spPr>
          <a:xfrm>
            <a:off x="43465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8" name="object 48"/>
          <p:cNvSpPr/>
          <p:nvPr/>
        </p:nvSpPr>
        <p:spPr>
          <a:xfrm>
            <a:off x="41941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89" name="object 49"/>
          <p:cNvSpPr/>
          <p:nvPr/>
        </p:nvSpPr>
        <p:spPr>
          <a:xfrm>
            <a:off x="4041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90" name="object 50"/>
          <p:cNvSpPr/>
          <p:nvPr/>
        </p:nvSpPr>
        <p:spPr>
          <a:xfrm>
            <a:off x="3889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91" name="object 51"/>
          <p:cNvSpPr/>
          <p:nvPr/>
        </p:nvSpPr>
        <p:spPr>
          <a:xfrm>
            <a:off x="37369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92" name="object 52"/>
          <p:cNvSpPr/>
          <p:nvPr/>
        </p:nvSpPr>
        <p:spPr>
          <a:xfrm>
            <a:off x="35845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93" name="object 53"/>
          <p:cNvSpPr/>
          <p:nvPr/>
        </p:nvSpPr>
        <p:spPr>
          <a:xfrm>
            <a:off x="34321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94" name="object 54"/>
          <p:cNvSpPr/>
          <p:nvPr/>
        </p:nvSpPr>
        <p:spPr>
          <a:xfrm>
            <a:off x="3279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95" name="object 55"/>
          <p:cNvSpPr/>
          <p:nvPr/>
        </p:nvSpPr>
        <p:spPr>
          <a:xfrm>
            <a:off x="3127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96" name="object 56"/>
          <p:cNvSpPr txBox="1"/>
          <p:nvPr/>
        </p:nvSpPr>
        <p:spPr>
          <a:xfrm>
            <a:off x="3019425" y="2627313"/>
            <a:ext cx="1397000" cy="642937"/>
          </a:xfrm>
          <a:prstGeom prst="rect">
            <a:avLst/>
          </a:prstGeom>
          <a:noFill/>
          <a:ln w="25908" cap="flat" cmpd="sng">
            <a:solidFill>
              <a:srgbClr val="33528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170815" rIns="0" bIns="0">
            <a:spAutoFit/>
          </a:bodyPr>
          <a:p>
            <a:pPr marL="113030" eaLnBrk="1" hangingPunct="1">
              <a:spcBef>
                <a:spcPts val="1350"/>
              </a:spcBef>
            </a:pPr>
            <a:r>
              <a:rPr lang="zh-CN" altLang="en-US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疏散标志牌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97" name="object 57"/>
          <p:cNvSpPr/>
          <p:nvPr/>
        </p:nvSpPr>
        <p:spPr>
          <a:xfrm>
            <a:off x="3616325" y="3278188"/>
            <a:ext cx="87313" cy="1590675"/>
          </a:xfrm>
          <a:custGeom>
            <a:avLst/>
            <a:gdLst/>
            <a:ahLst/>
            <a:cxnLst/>
            <a:pathLst>
              <a:path w="86995" h="1590675">
                <a:moveTo>
                  <a:pt x="28956" y="1503299"/>
                </a:moveTo>
                <a:lnTo>
                  <a:pt x="0" y="1503299"/>
                </a:lnTo>
                <a:lnTo>
                  <a:pt x="43434" y="1590167"/>
                </a:lnTo>
                <a:lnTo>
                  <a:pt x="79629" y="1517777"/>
                </a:lnTo>
                <a:lnTo>
                  <a:pt x="28956" y="1517777"/>
                </a:lnTo>
                <a:lnTo>
                  <a:pt x="28956" y="1503299"/>
                </a:lnTo>
                <a:close/>
              </a:path>
              <a:path w="86995" h="1590675">
                <a:moveTo>
                  <a:pt x="57912" y="72390"/>
                </a:moveTo>
                <a:lnTo>
                  <a:pt x="28956" y="72390"/>
                </a:lnTo>
                <a:lnTo>
                  <a:pt x="28956" y="1517777"/>
                </a:lnTo>
                <a:lnTo>
                  <a:pt x="57912" y="1517777"/>
                </a:lnTo>
                <a:lnTo>
                  <a:pt x="57912" y="72390"/>
                </a:lnTo>
                <a:close/>
              </a:path>
              <a:path w="86995" h="1590675">
                <a:moveTo>
                  <a:pt x="86868" y="1503299"/>
                </a:moveTo>
                <a:lnTo>
                  <a:pt x="57912" y="1503299"/>
                </a:lnTo>
                <a:lnTo>
                  <a:pt x="57912" y="1517777"/>
                </a:lnTo>
                <a:lnTo>
                  <a:pt x="79629" y="1517777"/>
                </a:lnTo>
                <a:lnTo>
                  <a:pt x="86868" y="1503299"/>
                </a:lnTo>
                <a:close/>
              </a:path>
              <a:path w="86995" h="1590675">
                <a:moveTo>
                  <a:pt x="43434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90"/>
                </a:lnTo>
                <a:lnTo>
                  <a:pt x="79629" y="72390"/>
                </a:lnTo>
                <a:lnTo>
                  <a:pt x="43434" y="0"/>
                </a:lnTo>
                <a:close/>
              </a:path>
              <a:path w="86995" h="1590675">
                <a:moveTo>
                  <a:pt x="79629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9" y="72390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" name="object 58"/>
          <p:cNvSpPr txBox="1"/>
          <p:nvPr/>
        </p:nvSpPr>
        <p:spPr>
          <a:xfrm>
            <a:off x="3784600" y="3532188"/>
            <a:ext cx="1944688" cy="366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875"/>
              </a:lnSpc>
            </a:pPr>
            <a:r>
              <a:rPr lang="en-US" altLang="zh-CN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en-US" altLang="zh-CN" sz="20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&lt;H&lt;</a:t>
            </a:r>
            <a:r>
              <a:rPr lang="en-US" altLang="zh-CN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en-US" altLang="zh-CN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99" name="object 59"/>
          <p:cNvSpPr/>
          <p:nvPr/>
        </p:nvSpPr>
        <p:spPr>
          <a:xfrm>
            <a:off x="5992813" y="2271713"/>
            <a:ext cx="1397000" cy="642937"/>
          </a:xfrm>
          <a:custGeom>
            <a:avLst/>
            <a:gdLst/>
            <a:ahLst/>
            <a:cxnLst/>
            <a:pathLst>
              <a:path w="1396365" h="643255">
                <a:moveTo>
                  <a:pt x="0" y="643127"/>
                </a:moveTo>
                <a:lnTo>
                  <a:pt x="1395983" y="643127"/>
                </a:lnTo>
                <a:lnTo>
                  <a:pt x="1395983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900" name="object 60"/>
          <p:cNvSpPr txBox="1"/>
          <p:nvPr/>
        </p:nvSpPr>
        <p:spPr>
          <a:xfrm>
            <a:off x="6119813" y="2455863"/>
            <a:ext cx="1143000" cy="260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050"/>
              </a:lnSpc>
            </a:pPr>
            <a:r>
              <a:rPr lang="zh-CN" altLang="en-US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其他标识牌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901" name="object 61"/>
          <p:cNvSpPr/>
          <p:nvPr/>
        </p:nvSpPr>
        <p:spPr>
          <a:xfrm>
            <a:off x="6323013" y="1763713"/>
            <a:ext cx="0" cy="506412"/>
          </a:xfrm>
          <a:custGeom>
            <a:avLst/>
            <a:gdLst/>
            <a:ahLst/>
            <a:cxnLst/>
            <a:pathLst>
              <a:path h="506094">
                <a:moveTo>
                  <a:pt x="0" y="0"/>
                </a:moveTo>
                <a:lnTo>
                  <a:pt x="0" y="505967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902" name="object 62"/>
          <p:cNvSpPr/>
          <p:nvPr/>
        </p:nvSpPr>
        <p:spPr>
          <a:xfrm>
            <a:off x="7038975" y="1763713"/>
            <a:ext cx="0" cy="506412"/>
          </a:xfrm>
          <a:custGeom>
            <a:avLst/>
            <a:gdLst/>
            <a:ahLst/>
            <a:cxnLst/>
            <a:pathLst>
              <a:path h="506094">
                <a:moveTo>
                  <a:pt x="0" y="0"/>
                </a:moveTo>
                <a:lnTo>
                  <a:pt x="0" y="505967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903" name="object 63"/>
          <p:cNvSpPr/>
          <p:nvPr/>
        </p:nvSpPr>
        <p:spPr>
          <a:xfrm>
            <a:off x="6665913" y="2944813"/>
            <a:ext cx="87312" cy="1890712"/>
          </a:xfrm>
          <a:custGeom>
            <a:avLst/>
            <a:gdLst/>
            <a:ahLst/>
            <a:cxnLst/>
            <a:pathLst>
              <a:path w="86995" h="1891029">
                <a:moveTo>
                  <a:pt x="28955" y="1804162"/>
                </a:moveTo>
                <a:lnTo>
                  <a:pt x="0" y="1804162"/>
                </a:lnTo>
                <a:lnTo>
                  <a:pt x="43433" y="1891030"/>
                </a:lnTo>
                <a:lnTo>
                  <a:pt x="79628" y="1818639"/>
                </a:lnTo>
                <a:lnTo>
                  <a:pt x="28955" y="1818639"/>
                </a:lnTo>
                <a:lnTo>
                  <a:pt x="28955" y="1804162"/>
                </a:lnTo>
                <a:close/>
              </a:path>
              <a:path w="86995" h="1891029">
                <a:moveTo>
                  <a:pt x="57912" y="72389"/>
                </a:moveTo>
                <a:lnTo>
                  <a:pt x="28955" y="72389"/>
                </a:lnTo>
                <a:lnTo>
                  <a:pt x="28955" y="1818639"/>
                </a:lnTo>
                <a:lnTo>
                  <a:pt x="57912" y="1818639"/>
                </a:lnTo>
                <a:lnTo>
                  <a:pt x="57912" y="72389"/>
                </a:lnTo>
                <a:close/>
              </a:path>
              <a:path w="86995" h="1891029">
                <a:moveTo>
                  <a:pt x="86868" y="1804162"/>
                </a:moveTo>
                <a:lnTo>
                  <a:pt x="57912" y="1804162"/>
                </a:lnTo>
                <a:lnTo>
                  <a:pt x="57912" y="1818639"/>
                </a:lnTo>
                <a:lnTo>
                  <a:pt x="79628" y="1818639"/>
                </a:lnTo>
                <a:lnTo>
                  <a:pt x="86868" y="1804162"/>
                </a:lnTo>
                <a:close/>
              </a:path>
              <a:path w="86995" h="1891029">
                <a:moveTo>
                  <a:pt x="43433" y="0"/>
                </a:moveTo>
                <a:lnTo>
                  <a:pt x="0" y="86867"/>
                </a:lnTo>
                <a:lnTo>
                  <a:pt x="28955" y="86867"/>
                </a:lnTo>
                <a:lnTo>
                  <a:pt x="28955" y="72389"/>
                </a:lnTo>
                <a:lnTo>
                  <a:pt x="79628" y="72389"/>
                </a:lnTo>
                <a:lnTo>
                  <a:pt x="43433" y="0"/>
                </a:lnTo>
                <a:close/>
              </a:path>
              <a:path w="86995" h="1891029">
                <a:moveTo>
                  <a:pt x="79628" y="72389"/>
                </a:moveTo>
                <a:lnTo>
                  <a:pt x="57912" y="72389"/>
                </a:lnTo>
                <a:lnTo>
                  <a:pt x="57912" y="86867"/>
                </a:lnTo>
                <a:lnTo>
                  <a:pt x="86868" y="86867"/>
                </a:lnTo>
                <a:lnTo>
                  <a:pt x="79628" y="72389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904" name="object 64"/>
          <p:cNvSpPr txBox="1"/>
          <p:nvPr/>
        </p:nvSpPr>
        <p:spPr>
          <a:xfrm>
            <a:off x="6834188" y="3500438"/>
            <a:ext cx="97155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2400"/>
              </a:lnSpc>
            </a:pPr>
            <a:r>
              <a:rPr lang="en-US" altLang="zh-CN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H&gt;</a:t>
            </a:r>
            <a:r>
              <a:rPr lang="en-US" altLang="zh-CN" sz="20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en-US" altLang="zh-CN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6" name="object 66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907" name="object 67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5908" name="object 68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909" name="object 69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" name="object 70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疏散标志  的设置要  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object 3"/>
          <p:cNvSpPr/>
          <p:nvPr/>
        </p:nvSpPr>
        <p:spPr>
          <a:xfrm>
            <a:off x="3152775" y="4870450"/>
            <a:ext cx="3729038" cy="0"/>
          </a:xfrm>
          <a:custGeom>
            <a:avLst/>
            <a:gdLst/>
            <a:ahLst/>
            <a:cxnLst/>
            <a:pathLst>
              <a:path w="3729354">
                <a:moveTo>
                  <a:pt x="0" y="0"/>
                </a:moveTo>
                <a:lnTo>
                  <a:pt x="3729101" y="0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68" name="object 4"/>
          <p:cNvSpPr/>
          <p:nvPr/>
        </p:nvSpPr>
        <p:spPr>
          <a:xfrm>
            <a:off x="6656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69" name="object 5"/>
          <p:cNvSpPr/>
          <p:nvPr/>
        </p:nvSpPr>
        <p:spPr>
          <a:xfrm>
            <a:off x="6503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0" name="object 6"/>
          <p:cNvSpPr/>
          <p:nvPr/>
        </p:nvSpPr>
        <p:spPr>
          <a:xfrm>
            <a:off x="63515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1" name="object 7"/>
          <p:cNvSpPr/>
          <p:nvPr/>
        </p:nvSpPr>
        <p:spPr>
          <a:xfrm>
            <a:off x="61991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2" name="object 8"/>
          <p:cNvSpPr/>
          <p:nvPr/>
        </p:nvSpPr>
        <p:spPr>
          <a:xfrm>
            <a:off x="60467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3" name="object 9"/>
          <p:cNvSpPr/>
          <p:nvPr/>
        </p:nvSpPr>
        <p:spPr>
          <a:xfrm>
            <a:off x="5894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4" name="object 10"/>
          <p:cNvSpPr/>
          <p:nvPr/>
        </p:nvSpPr>
        <p:spPr>
          <a:xfrm>
            <a:off x="5741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5" name="object 11"/>
          <p:cNvSpPr/>
          <p:nvPr/>
        </p:nvSpPr>
        <p:spPr>
          <a:xfrm>
            <a:off x="55895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6" name="object 12"/>
          <p:cNvSpPr/>
          <p:nvPr/>
        </p:nvSpPr>
        <p:spPr>
          <a:xfrm>
            <a:off x="54371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7" name="object 13"/>
          <p:cNvSpPr/>
          <p:nvPr/>
        </p:nvSpPr>
        <p:spPr>
          <a:xfrm>
            <a:off x="52847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8" name="object 14"/>
          <p:cNvSpPr/>
          <p:nvPr/>
        </p:nvSpPr>
        <p:spPr>
          <a:xfrm>
            <a:off x="51323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9" name="object 15"/>
          <p:cNvSpPr/>
          <p:nvPr/>
        </p:nvSpPr>
        <p:spPr>
          <a:xfrm>
            <a:off x="4979988" y="4868863"/>
            <a:ext cx="160337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6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0" name="object 16"/>
          <p:cNvSpPr/>
          <p:nvPr/>
        </p:nvSpPr>
        <p:spPr>
          <a:xfrm>
            <a:off x="4803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1" name="object 17"/>
          <p:cNvSpPr/>
          <p:nvPr/>
        </p:nvSpPr>
        <p:spPr>
          <a:xfrm>
            <a:off x="4651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2" name="object 18"/>
          <p:cNvSpPr/>
          <p:nvPr/>
        </p:nvSpPr>
        <p:spPr>
          <a:xfrm>
            <a:off x="44989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3" name="object 19"/>
          <p:cNvSpPr/>
          <p:nvPr/>
        </p:nvSpPr>
        <p:spPr>
          <a:xfrm>
            <a:off x="43465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4" name="object 20"/>
          <p:cNvSpPr/>
          <p:nvPr/>
        </p:nvSpPr>
        <p:spPr>
          <a:xfrm>
            <a:off x="41941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5" name="object 21"/>
          <p:cNvSpPr/>
          <p:nvPr/>
        </p:nvSpPr>
        <p:spPr>
          <a:xfrm>
            <a:off x="4041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6" name="object 22"/>
          <p:cNvSpPr/>
          <p:nvPr/>
        </p:nvSpPr>
        <p:spPr>
          <a:xfrm>
            <a:off x="3889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7" name="object 23"/>
          <p:cNvSpPr/>
          <p:nvPr/>
        </p:nvSpPr>
        <p:spPr>
          <a:xfrm>
            <a:off x="37369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8" name="object 24"/>
          <p:cNvSpPr/>
          <p:nvPr/>
        </p:nvSpPr>
        <p:spPr>
          <a:xfrm>
            <a:off x="35845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9" name="object 25"/>
          <p:cNvSpPr/>
          <p:nvPr/>
        </p:nvSpPr>
        <p:spPr>
          <a:xfrm>
            <a:off x="34321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90" name="object 26"/>
          <p:cNvSpPr/>
          <p:nvPr/>
        </p:nvSpPr>
        <p:spPr>
          <a:xfrm>
            <a:off x="32797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91" name="object 27"/>
          <p:cNvSpPr/>
          <p:nvPr/>
        </p:nvSpPr>
        <p:spPr>
          <a:xfrm>
            <a:off x="3127375" y="4868863"/>
            <a:ext cx="160338" cy="215900"/>
          </a:xfrm>
          <a:custGeom>
            <a:avLst/>
            <a:gdLst/>
            <a:ahLst/>
            <a:cxnLst/>
            <a:pathLst>
              <a:path w="160654" h="215900">
                <a:moveTo>
                  <a:pt x="0" y="0"/>
                </a:moveTo>
                <a:lnTo>
                  <a:pt x="160147" y="215391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92" name="object 28"/>
          <p:cNvSpPr/>
          <p:nvPr/>
        </p:nvSpPr>
        <p:spPr>
          <a:xfrm>
            <a:off x="4352925" y="2286000"/>
            <a:ext cx="1397000" cy="642938"/>
          </a:xfrm>
          <a:custGeom>
            <a:avLst/>
            <a:gdLst/>
            <a:ahLst/>
            <a:cxnLst/>
            <a:pathLst>
              <a:path w="1396364" h="643255">
                <a:moveTo>
                  <a:pt x="0" y="643127"/>
                </a:moveTo>
                <a:lnTo>
                  <a:pt x="1395984" y="643127"/>
                </a:lnTo>
                <a:lnTo>
                  <a:pt x="1395984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93" name="object 29"/>
          <p:cNvSpPr/>
          <p:nvPr/>
        </p:nvSpPr>
        <p:spPr>
          <a:xfrm>
            <a:off x="5730875" y="2592388"/>
            <a:ext cx="1111250" cy="0"/>
          </a:xfrm>
          <a:custGeom>
            <a:avLst/>
            <a:gdLst/>
            <a:ahLst/>
            <a:cxnLst/>
            <a:pathLst>
              <a:path w="1111884" h="635">
                <a:moveTo>
                  <a:pt x="1111758" y="634"/>
                </a:moveTo>
                <a:lnTo>
                  <a:pt x="0" y="0"/>
                </a:lnTo>
              </a:path>
            </a:pathLst>
          </a:custGeom>
          <a:noFill/>
          <a:ln w="1219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94" name="object 30"/>
          <p:cNvSpPr/>
          <p:nvPr/>
        </p:nvSpPr>
        <p:spPr>
          <a:xfrm>
            <a:off x="4948238" y="2978150"/>
            <a:ext cx="87312" cy="1892300"/>
          </a:xfrm>
          <a:custGeom>
            <a:avLst/>
            <a:gdLst/>
            <a:ahLst/>
            <a:cxnLst/>
            <a:pathLst>
              <a:path w="86995" h="1891029">
                <a:moveTo>
                  <a:pt x="28956" y="1804162"/>
                </a:moveTo>
                <a:lnTo>
                  <a:pt x="0" y="1804162"/>
                </a:lnTo>
                <a:lnTo>
                  <a:pt x="43434" y="1891030"/>
                </a:lnTo>
                <a:lnTo>
                  <a:pt x="79629" y="1818640"/>
                </a:lnTo>
                <a:lnTo>
                  <a:pt x="28956" y="1818640"/>
                </a:lnTo>
                <a:lnTo>
                  <a:pt x="28956" y="1804162"/>
                </a:lnTo>
                <a:close/>
              </a:path>
              <a:path w="86995" h="1891029">
                <a:moveTo>
                  <a:pt x="57912" y="72389"/>
                </a:moveTo>
                <a:lnTo>
                  <a:pt x="28956" y="72389"/>
                </a:lnTo>
                <a:lnTo>
                  <a:pt x="28956" y="1818640"/>
                </a:lnTo>
                <a:lnTo>
                  <a:pt x="57912" y="1818640"/>
                </a:lnTo>
                <a:lnTo>
                  <a:pt x="57912" y="72389"/>
                </a:lnTo>
                <a:close/>
              </a:path>
              <a:path w="86995" h="1891029">
                <a:moveTo>
                  <a:pt x="86868" y="1804162"/>
                </a:moveTo>
                <a:lnTo>
                  <a:pt x="57912" y="1804162"/>
                </a:lnTo>
                <a:lnTo>
                  <a:pt x="57912" y="1818640"/>
                </a:lnTo>
                <a:lnTo>
                  <a:pt x="79629" y="1818640"/>
                </a:lnTo>
                <a:lnTo>
                  <a:pt x="86868" y="1804162"/>
                </a:lnTo>
                <a:close/>
              </a:path>
              <a:path w="86995" h="1891029">
                <a:moveTo>
                  <a:pt x="43434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89"/>
                </a:lnTo>
                <a:lnTo>
                  <a:pt x="79628" y="72389"/>
                </a:lnTo>
                <a:lnTo>
                  <a:pt x="43434" y="0"/>
                </a:lnTo>
                <a:close/>
              </a:path>
              <a:path w="86995" h="1891029">
                <a:moveTo>
                  <a:pt x="79628" y="72389"/>
                </a:moveTo>
                <a:lnTo>
                  <a:pt x="57912" y="72389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8" y="72389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" name="object 31"/>
          <p:cNvSpPr txBox="1"/>
          <p:nvPr/>
        </p:nvSpPr>
        <p:spPr>
          <a:xfrm>
            <a:off x="1136650" y="1196975"/>
            <a:ext cx="7239000" cy="416242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0" rIns="0" bIns="0" rtlCol="0">
            <a:spAutoFit/>
          </a:bodyPr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标志牌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5"/>
              </a:spcBef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H&gt;</a:t>
            </a:r>
            <a:r>
              <a:rPr lang="en-US" altLang="zh-CN" sz="20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en-US" altLang="zh-CN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3788" y="5710238"/>
            <a:ext cx="9507538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室外附着在建筑物上的标志牌，其中心点距地面的高度不应小于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r" eaLnBrk="1" hangingPunct="1">
              <a:spcBef>
                <a:spcPts val="240"/>
              </a:spcBef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23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8" name="object 3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99" name="object 3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6900" name="object 3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901" name="object 3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" name="object 3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疏散标志  的设置要  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1101725" y="5537200"/>
            <a:ext cx="7996238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室外用标志杆固定的标志牌的下边缘距地面高度应大于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设置在道路边缘的标志牌，其内边缘距路面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或路肩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边缘不应小于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2" name="object 4"/>
          <p:cNvSpPr/>
          <p:nvPr/>
        </p:nvSpPr>
        <p:spPr>
          <a:xfrm>
            <a:off x="1122363" y="1017588"/>
            <a:ext cx="7489825" cy="4341812"/>
          </a:xfrm>
          <a:custGeom>
            <a:avLst/>
            <a:gdLst/>
            <a:ahLst/>
            <a:cxnLst/>
            <a:pathLst>
              <a:path w="7490459" h="4342130">
                <a:moveTo>
                  <a:pt x="0" y="4341876"/>
                </a:moveTo>
                <a:lnTo>
                  <a:pt x="7490459" y="4341876"/>
                </a:lnTo>
                <a:lnTo>
                  <a:pt x="7490459" y="0"/>
                </a:lnTo>
                <a:lnTo>
                  <a:pt x="0" y="0"/>
                </a:lnTo>
                <a:lnTo>
                  <a:pt x="0" y="4341876"/>
                </a:lnTo>
                <a:close/>
              </a:path>
            </a:pathLst>
          </a:custGeom>
          <a:noFill/>
          <a:ln w="9144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" name="object 5"/>
          <p:cNvSpPr txBox="1"/>
          <p:nvPr/>
        </p:nvSpPr>
        <p:spPr>
          <a:xfrm>
            <a:off x="7908925" y="2286000"/>
            <a:ext cx="609600" cy="242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1915"/>
              </a:lnSpc>
            </a:pPr>
            <a:r>
              <a:rPr lang="zh-CN" altLang="en-US" sz="1600">
                <a:solidFill>
                  <a:srgbClr val="223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4" name="object 6"/>
          <p:cNvSpPr/>
          <p:nvPr/>
        </p:nvSpPr>
        <p:spPr>
          <a:xfrm>
            <a:off x="6375400" y="4175125"/>
            <a:ext cx="968375" cy="22225"/>
          </a:xfrm>
          <a:custGeom>
            <a:avLst/>
            <a:gdLst/>
            <a:ahLst/>
            <a:cxnLst/>
            <a:pathLst>
              <a:path w="968375" h="21589">
                <a:moveTo>
                  <a:pt x="0" y="0"/>
                </a:moveTo>
                <a:lnTo>
                  <a:pt x="968248" y="21462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5" name="object 7"/>
          <p:cNvSpPr/>
          <p:nvPr/>
        </p:nvSpPr>
        <p:spPr>
          <a:xfrm>
            <a:off x="7181850" y="4195763"/>
            <a:ext cx="115888" cy="153987"/>
          </a:xfrm>
          <a:custGeom>
            <a:avLst/>
            <a:gdLst/>
            <a:ahLst/>
            <a:cxnLst/>
            <a:pathLst>
              <a:path w="114934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6" name="object 8"/>
          <p:cNvSpPr/>
          <p:nvPr/>
        </p:nvSpPr>
        <p:spPr>
          <a:xfrm>
            <a:off x="7073900" y="4195763"/>
            <a:ext cx="115888" cy="153987"/>
          </a:xfrm>
          <a:custGeom>
            <a:avLst/>
            <a:gdLst/>
            <a:ahLst/>
            <a:cxnLst/>
            <a:pathLst>
              <a:path w="114934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7" name="object 9"/>
          <p:cNvSpPr/>
          <p:nvPr/>
        </p:nvSpPr>
        <p:spPr>
          <a:xfrm>
            <a:off x="6964363" y="4195763"/>
            <a:ext cx="115887" cy="153987"/>
          </a:xfrm>
          <a:custGeom>
            <a:avLst/>
            <a:gdLst/>
            <a:ahLst/>
            <a:cxnLst/>
            <a:pathLst>
              <a:path w="114934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8" name="object 10"/>
          <p:cNvSpPr/>
          <p:nvPr/>
        </p:nvSpPr>
        <p:spPr>
          <a:xfrm>
            <a:off x="6856413" y="4195763"/>
            <a:ext cx="114300" cy="153987"/>
          </a:xfrm>
          <a:custGeom>
            <a:avLst/>
            <a:gdLst/>
            <a:ahLst/>
            <a:cxnLst/>
            <a:pathLst>
              <a:path w="114934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9" name="object 11"/>
          <p:cNvSpPr/>
          <p:nvPr/>
        </p:nvSpPr>
        <p:spPr>
          <a:xfrm>
            <a:off x="6746875" y="4195763"/>
            <a:ext cx="114300" cy="153987"/>
          </a:xfrm>
          <a:custGeom>
            <a:avLst/>
            <a:gdLst/>
            <a:ahLst/>
            <a:cxnLst/>
            <a:pathLst>
              <a:path w="114934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0" name="object 12"/>
          <p:cNvSpPr/>
          <p:nvPr/>
        </p:nvSpPr>
        <p:spPr>
          <a:xfrm>
            <a:off x="6638925" y="4195763"/>
            <a:ext cx="114300" cy="153987"/>
          </a:xfrm>
          <a:custGeom>
            <a:avLst/>
            <a:gdLst/>
            <a:ahLst/>
            <a:cxnLst/>
            <a:pathLst>
              <a:path w="114934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1" name="object 13"/>
          <p:cNvSpPr/>
          <p:nvPr/>
        </p:nvSpPr>
        <p:spPr>
          <a:xfrm>
            <a:off x="6529388" y="4195763"/>
            <a:ext cx="114300" cy="153987"/>
          </a:xfrm>
          <a:custGeom>
            <a:avLst/>
            <a:gdLst/>
            <a:ahLst/>
            <a:cxnLst/>
            <a:pathLst>
              <a:path w="114934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2" name="object 14"/>
          <p:cNvSpPr/>
          <p:nvPr/>
        </p:nvSpPr>
        <p:spPr>
          <a:xfrm>
            <a:off x="6419850" y="4195763"/>
            <a:ext cx="114300" cy="153987"/>
          </a:xfrm>
          <a:custGeom>
            <a:avLst/>
            <a:gdLst/>
            <a:ahLst/>
            <a:cxnLst/>
            <a:pathLst>
              <a:path w="114934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3" name="object 15"/>
          <p:cNvSpPr/>
          <p:nvPr/>
        </p:nvSpPr>
        <p:spPr>
          <a:xfrm>
            <a:off x="7342188" y="4194175"/>
            <a:ext cx="1265237" cy="922338"/>
          </a:xfrm>
          <a:custGeom>
            <a:avLst/>
            <a:gdLst/>
            <a:ahLst/>
            <a:cxnLst/>
            <a:pathLst>
              <a:path w="1265554" h="922654">
                <a:moveTo>
                  <a:pt x="0" y="0"/>
                </a:moveTo>
                <a:lnTo>
                  <a:pt x="1265047" y="922274"/>
                </a:lnTo>
              </a:path>
            </a:pathLst>
          </a:custGeom>
          <a:noFill/>
          <a:ln w="285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4" name="object 16"/>
          <p:cNvSpPr/>
          <p:nvPr/>
        </p:nvSpPr>
        <p:spPr>
          <a:xfrm>
            <a:off x="8504238" y="5072063"/>
            <a:ext cx="34925" cy="185737"/>
          </a:xfrm>
          <a:custGeom>
            <a:avLst/>
            <a:gdLst/>
            <a:ahLst/>
            <a:cxnLst/>
            <a:pathLst>
              <a:path w="34290" h="184785">
                <a:moveTo>
                  <a:pt x="34290" y="0"/>
                </a:moveTo>
                <a:lnTo>
                  <a:pt x="0" y="184277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5" name="object 17"/>
          <p:cNvSpPr/>
          <p:nvPr/>
        </p:nvSpPr>
        <p:spPr>
          <a:xfrm>
            <a:off x="8442325" y="5026025"/>
            <a:ext cx="33338" cy="184150"/>
          </a:xfrm>
          <a:custGeom>
            <a:avLst/>
            <a:gdLst/>
            <a:ahLst/>
            <a:cxnLst/>
            <a:pathLst>
              <a:path w="34290" h="184150">
                <a:moveTo>
                  <a:pt x="34289" y="0"/>
                </a:moveTo>
                <a:lnTo>
                  <a:pt x="0" y="18415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6" name="object 18"/>
          <p:cNvSpPr/>
          <p:nvPr/>
        </p:nvSpPr>
        <p:spPr>
          <a:xfrm>
            <a:off x="8378825" y="4978400"/>
            <a:ext cx="34925" cy="185738"/>
          </a:xfrm>
          <a:custGeom>
            <a:avLst/>
            <a:gdLst/>
            <a:ahLst/>
            <a:cxnLst/>
            <a:pathLst>
              <a:path w="34925" h="184785">
                <a:moveTo>
                  <a:pt x="34417" y="0"/>
                </a:moveTo>
                <a:lnTo>
                  <a:pt x="0" y="184277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7" name="object 19"/>
          <p:cNvSpPr/>
          <p:nvPr/>
        </p:nvSpPr>
        <p:spPr>
          <a:xfrm>
            <a:off x="8315325" y="4932363"/>
            <a:ext cx="34925" cy="184150"/>
          </a:xfrm>
          <a:custGeom>
            <a:avLst/>
            <a:gdLst/>
            <a:ahLst/>
            <a:cxnLst/>
            <a:pathLst>
              <a:path w="34925" h="184785">
                <a:moveTo>
                  <a:pt x="34417" y="0"/>
                </a:moveTo>
                <a:lnTo>
                  <a:pt x="0" y="184277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8" name="object 20"/>
          <p:cNvSpPr/>
          <p:nvPr/>
        </p:nvSpPr>
        <p:spPr>
          <a:xfrm>
            <a:off x="8253413" y="4884738"/>
            <a:ext cx="33337" cy="184150"/>
          </a:xfrm>
          <a:custGeom>
            <a:avLst/>
            <a:gdLst/>
            <a:ahLst/>
            <a:cxnLst/>
            <a:pathLst>
              <a:path w="34290" h="184150">
                <a:moveTo>
                  <a:pt x="34289" y="0"/>
                </a:moveTo>
                <a:lnTo>
                  <a:pt x="0" y="18415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9" name="object 21"/>
          <p:cNvSpPr/>
          <p:nvPr/>
        </p:nvSpPr>
        <p:spPr>
          <a:xfrm>
            <a:off x="8189913" y="4838700"/>
            <a:ext cx="34925" cy="184150"/>
          </a:xfrm>
          <a:custGeom>
            <a:avLst/>
            <a:gdLst/>
            <a:ahLst/>
            <a:cxnLst/>
            <a:pathLst>
              <a:path w="34290" h="184785">
                <a:moveTo>
                  <a:pt x="34290" y="0"/>
                </a:moveTo>
                <a:lnTo>
                  <a:pt x="0" y="184276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0" name="object 22"/>
          <p:cNvSpPr/>
          <p:nvPr/>
        </p:nvSpPr>
        <p:spPr>
          <a:xfrm>
            <a:off x="8126413" y="4791075"/>
            <a:ext cx="34925" cy="185738"/>
          </a:xfrm>
          <a:custGeom>
            <a:avLst/>
            <a:gdLst/>
            <a:ahLst/>
            <a:cxnLst/>
            <a:pathLst>
              <a:path w="34925" h="184785">
                <a:moveTo>
                  <a:pt x="34417" y="0"/>
                </a:moveTo>
                <a:lnTo>
                  <a:pt x="0" y="184277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1" name="object 23"/>
          <p:cNvSpPr/>
          <p:nvPr/>
        </p:nvSpPr>
        <p:spPr>
          <a:xfrm>
            <a:off x="8064500" y="4745038"/>
            <a:ext cx="33338" cy="184150"/>
          </a:xfrm>
          <a:custGeom>
            <a:avLst/>
            <a:gdLst/>
            <a:ahLst/>
            <a:cxnLst/>
            <a:pathLst>
              <a:path w="34290" h="184150">
                <a:moveTo>
                  <a:pt x="34289" y="0"/>
                </a:moveTo>
                <a:lnTo>
                  <a:pt x="0" y="184149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2" name="object 24"/>
          <p:cNvSpPr/>
          <p:nvPr/>
        </p:nvSpPr>
        <p:spPr>
          <a:xfrm>
            <a:off x="7991475" y="4691063"/>
            <a:ext cx="33338" cy="184150"/>
          </a:xfrm>
          <a:custGeom>
            <a:avLst/>
            <a:gdLst/>
            <a:ahLst/>
            <a:cxnLst/>
            <a:pathLst>
              <a:path w="34290" h="184150">
                <a:moveTo>
                  <a:pt x="34289" y="0"/>
                </a:moveTo>
                <a:lnTo>
                  <a:pt x="0" y="184149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3" name="object 25"/>
          <p:cNvSpPr/>
          <p:nvPr/>
        </p:nvSpPr>
        <p:spPr>
          <a:xfrm>
            <a:off x="7927975" y="4643438"/>
            <a:ext cx="34925" cy="185737"/>
          </a:xfrm>
          <a:custGeom>
            <a:avLst/>
            <a:gdLst/>
            <a:ahLst/>
            <a:cxnLst/>
            <a:pathLst>
              <a:path w="34290" h="184785">
                <a:moveTo>
                  <a:pt x="34290" y="0"/>
                </a:moveTo>
                <a:lnTo>
                  <a:pt x="0" y="184277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4" name="object 26"/>
          <p:cNvSpPr/>
          <p:nvPr/>
        </p:nvSpPr>
        <p:spPr>
          <a:xfrm>
            <a:off x="7864475" y="4597400"/>
            <a:ext cx="34925" cy="184150"/>
          </a:xfrm>
          <a:custGeom>
            <a:avLst/>
            <a:gdLst/>
            <a:ahLst/>
            <a:cxnLst/>
            <a:pathLst>
              <a:path w="34925" h="184785">
                <a:moveTo>
                  <a:pt x="34417" y="0"/>
                </a:moveTo>
                <a:lnTo>
                  <a:pt x="0" y="184276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5" name="object 27"/>
          <p:cNvSpPr/>
          <p:nvPr/>
        </p:nvSpPr>
        <p:spPr>
          <a:xfrm>
            <a:off x="7802563" y="4549775"/>
            <a:ext cx="33337" cy="184150"/>
          </a:xfrm>
          <a:custGeom>
            <a:avLst/>
            <a:gdLst/>
            <a:ahLst/>
            <a:cxnLst/>
            <a:pathLst>
              <a:path w="34290" h="184150">
                <a:moveTo>
                  <a:pt x="34289" y="0"/>
                </a:moveTo>
                <a:lnTo>
                  <a:pt x="0" y="18415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6" name="object 28"/>
          <p:cNvSpPr/>
          <p:nvPr/>
        </p:nvSpPr>
        <p:spPr>
          <a:xfrm>
            <a:off x="7739063" y="4503738"/>
            <a:ext cx="34925" cy="184150"/>
          </a:xfrm>
          <a:custGeom>
            <a:avLst/>
            <a:gdLst/>
            <a:ahLst/>
            <a:cxnLst/>
            <a:pathLst>
              <a:path w="34290" h="184785">
                <a:moveTo>
                  <a:pt x="34290" y="0"/>
                </a:moveTo>
                <a:lnTo>
                  <a:pt x="0" y="184276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7" name="object 29"/>
          <p:cNvSpPr/>
          <p:nvPr/>
        </p:nvSpPr>
        <p:spPr>
          <a:xfrm>
            <a:off x="7677150" y="4457700"/>
            <a:ext cx="33338" cy="184150"/>
          </a:xfrm>
          <a:custGeom>
            <a:avLst/>
            <a:gdLst/>
            <a:ahLst/>
            <a:cxnLst/>
            <a:pathLst>
              <a:path w="34290" h="184785">
                <a:moveTo>
                  <a:pt x="34289" y="0"/>
                </a:moveTo>
                <a:lnTo>
                  <a:pt x="0" y="184277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8" name="object 30"/>
          <p:cNvSpPr/>
          <p:nvPr/>
        </p:nvSpPr>
        <p:spPr>
          <a:xfrm>
            <a:off x="7613650" y="4410075"/>
            <a:ext cx="34925" cy="184150"/>
          </a:xfrm>
          <a:custGeom>
            <a:avLst/>
            <a:gdLst/>
            <a:ahLst/>
            <a:cxnLst/>
            <a:pathLst>
              <a:path w="34925" h="184150">
                <a:moveTo>
                  <a:pt x="34417" y="0"/>
                </a:moveTo>
                <a:lnTo>
                  <a:pt x="0" y="18415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9" name="object 31"/>
          <p:cNvSpPr/>
          <p:nvPr/>
        </p:nvSpPr>
        <p:spPr>
          <a:xfrm>
            <a:off x="7550150" y="4364038"/>
            <a:ext cx="34925" cy="184150"/>
          </a:xfrm>
          <a:custGeom>
            <a:avLst/>
            <a:gdLst/>
            <a:ahLst/>
            <a:cxnLst/>
            <a:pathLst>
              <a:path w="34290" h="184785">
                <a:moveTo>
                  <a:pt x="34290" y="0"/>
                </a:moveTo>
                <a:lnTo>
                  <a:pt x="0" y="184277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20" name="object 32"/>
          <p:cNvSpPr/>
          <p:nvPr/>
        </p:nvSpPr>
        <p:spPr>
          <a:xfrm>
            <a:off x="7488238" y="4316413"/>
            <a:ext cx="33337" cy="185737"/>
          </a:xfrm>
          <a:custGeom>
            <a:avLst/>
            <a:gdLst/>
            <a:ahLst/>
            <a:cxnLst/>
            <a:pathLst>
              <a:path w="34290" h="184785">
                <a:moveTo>
                  <a:pt x="34289" y="0"/>
                </a:moveTo>
                <a:lnTo>
                  <a:pt x="0" y="184276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21" name="object 33"/>
          <p:cNvSpPr/>
          <p:nvPr/>
        </p:nvSpPr>
        <p:spPr>
          <a:xfrm>
            <a:off x="7424738" y="4270375"/>
            <a:ext cx="34925" cy="184150"/>
          </a:xfrm>
          <a:custGeom>
            <a:avLst/>
            <a:gdLst/>
            <a:ahLst/>
            <a:cxnLst/>
            <a:pathLst>
              <a:path w="34925" h="184150">
                <a:moveTo>
                  <a:pt x="34417" y="0"/>
                </a:moveTo>
                <a:lnTo>
                  <a:pt x="0" y="18415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22" name="object 34"/>
          <p:cNvSpPr/>
          <p:nvPr/>
        </p:nvSpPr>
        <p:spPr>
          <a:xfrm>
            <a:off x="7362825" y="4222750"/>
            <a:ext cx="34925" cy="184150"/>
          </a:xfrm>
          <a:custGeom>
            <a:avLst/>
            <a:gdLst/>
            <a:ahLst/>
            <a:cxnLst/>
            <a:pathLst>
              <a:path w="34925" h="184150">
                <a:moveTo>
                  <a:pt x="34416" y="0"/>
                </a:moveTo>
                <a:lnTo>
                  <a:pt x="0" y="18415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23" name="object 35"/>
          <p:cNvSpPr/>
          <p:nvPr/>
        </p:nvSpPr>
        <p:spPr>
          <a:xfrm>
            <a:off x="7937500" y="2813050"/>
            <a:ext cx="153988" cy="2055813"/>
          </a:xfrm>
          <a:custGeom>
            <a:avLst/>
            <a:gdLst/>
            <a:ahLst/>
            <a:cxnLst/>
            <a:pathLst>
              <a:path w="154304" h="2056129">
                <a:moveTo>
                  <a:pt x="0" y="2055876"/>
                </a:moveTo>
                <a:lnTo>
                  <a:pt x="153924" y="2055876"/>
                </a:lnTo>
                <a:lnTo>
                  <a:pt x="153924" y="0"/>
                </a:lnTo>
                <a:lnTo>
                  <a:pt x="0" y="0"/>
                </a:lnTo>
                <a:lnTo>
                  <a:pt x="0" y="205587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24" name="object 36"/>
          <p:cNvSpPr/>
          <p:nvPr/>
        </p:nvSpPr>
        <p:spPr>
          <a:xfrm>
            <a:off x="7937500" y="2813050"/>
            <a:ext cx="153988" cy="2055813"/>
          </a:xfrm>
          <a:custGeom>
            <a:avLst/>
            <a:gdLst/>
            <a:ahLst/>
            <a:cxnLst/>
            <a:pathLst>
              <a:path w="154304" h="2056129">
                <a:moveTo>
                  <a:pt x="0" y="2055876"/>
                </a:moveTo>
                <a:lnTo>
                  <a:pt x="153924" y="2055876"/>
                </a:lnTo>
                <a:lnTo>
                  <a:pt x="153924" y="0"/>
                </a:lnTo>
                <a:lnTo>
                  <a:pt x="0" y="0"/>
                </a:lnTo>
                <a:lnTo>
                  <a:pt x="0" y="2055876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25" name="object 37"/>
          <p:cNvSpPr/>
          <p:nvPr/>
        </p:nvSpPr>
        <p:spPr>
          <a:xfrm>
            <a:off x="7824788" y="1965325"/>
            <a:ext cx="765175" cy="849313"/>
          </a:xfrm>
          <a:custGeom>
            <a:avLst/>
            <a:gdLst/>
            <a:ahLst/>
            <a:cxnLst/>
            <a:pathLst>
              <a:path w="765175" h="848994">
                <a:moveTo>
                  <a:pt x="0" y="848868"/>
                </a:moveTo>
                <a:lnTo>
                  <a:pt x="765048" y="848868"/>
                </a:lnTo>
                <a:lnTo>
                  <a:pt x="765048" y="0"/>
                </a:lnTo>
                <a:lnTo>
                  <a:pt x="0" y="0"/>
                </a:lnTo>
                <a:lnTo>
                  <a:pt x="0" y="848868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26" name="object 38"/>
          <p:cNvSpPr/>
          <p:nvPr/>
        </p:nvSpPr>
        <p:spPr>
          <a:xfrm>
            <a:off x="8335963" y="2813050"/>
            <a:ext cx="150812" cy="2351088"/>
          </a:xfrm>
          <a:custGeom>
            <a:avLst/>
            <a:gdLst/>
            <a:ahLst/>
            <a:cxnLst/>
            <a:pathLst>
              <a:path w="149859" h="2350135">
                <a:moveTo>
                  <a:pt x="0" y="2350008"/>
                </a:moveTo>
                <a:lnTo>
                  <a:pt x="149351" y="2350008"/>
                </a:lnTo>
                <a:lnTo>
                  <a:pt x="149351" y="0"/>
                </a:lnTo>
                <a:lnTo>
                  <a:pt x="0" y="0"/>
                </a:lnTo>
                <a:lnTo>
                  <a:pt x="0" y="235000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27" name="object 39"/>
          <p:cNvSpPr/>
          <p:nvPr/>
        </p:nvSpPr>
        <p:spPr>
          <a:xfrm>
            <a:off x="8335963" y="2813050"/>
            <a:ext cx="150812" cy="2351088"/>
          </a:xfrm>
          <a:custGeom>
            <a:avLst/>
            <a:gdLst/>
            <a:ahLst/>
            <a:cxnLst/>
            <a:pathLst>
              <a:path w="149859" h="2350135">
                <a:moveTo>
                  <a:pt x="0" y="2350008"/>
                </a:moveTo>
                <a:lnTo>
                  <a:pt x="149351" y="2350008"/>
                </a:lnTo>
                <a:lnTo>
                  <a:pt x="149351" y="0"/>
                </a:lnTo>
                <a:lnTo>
                  <a:pt x="0" y="0"/>
                </a:lnTo>
                <a:lnTo>
                  <a:pt x="0" y="2350008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28" name="object 40"/>
          <p:cNvSpPr/>
          <p:nvPr/>
        </p:nvSpPr>
        <p:spPr>
          <a:xfrm>
            <a:off x="1304925" y="4165600"/>
            <a:ext cx="1069975" cy="23813"/>
          </a:xfrm>
          <a:custGeom>
            <a:avLst/>
            <a:gdLst/>
            <a:ahLst/>
            <a:cxnLst/>
            <a:pathLst>
              <a:path w="1069975" h="24129">
                <a:moveTo>
                  <a:pt x="0" y="0"/>
                </a:moveTo>
                <a:lnTo>
                  <a:pt x="1069975" y="23749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29" name="object 41"/>
          <p:cNvSpPr/>
          <p:nvPr/>
        </p:nvSpPr>
        <p:spPr>
          <a:xfrm>
            <a:off x="2197100" y="4187825"/>
            <a:ext cx="127000" cy="169863"/>
          </a:xfrm>
          <a:custGeom>
            <a:avLst/>
            <a:gdLst/>
            <a:ahLst/>
            <a:cxnLst/>
            <a:pathLst>
              <a:path w="127000" h="170179">
                <a:moveTo>
                  <a:pt x="0" y="0"/>
                </a:moveTo>
                <a:lnTo>
                  <a:pt x="126618" y="169798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0" name="object 42"/>
          <p:cNvSpPr/>
          <p:nvPr/>
        </p:nvSpPr>
        <p:spPr>
          <a:xfrm>
            <a:off x="2076450" y="4187825"/>
            <a:ext cx="127000" cy="169863"/>
          </a:xfrm>
          <a:custGeom>
            <a:avLst/>
            <a:gdLst/>
            <a:ahLst/>
            <a:cxnLst/>
            <a:pathLst>
              <a:path w="127000" h="170179">
                <a:moveTo>
                  <a:pt x="0" y="0"/>
                </a:moveTo>
                <a:lnTo>
                  <a:pt x="126618" y="169798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1" name="object 43"/>
          <p:cNvSpPr/>
          <p:nvPr/>
        </p:nvSpPr>
        <p:spPr>
          <a:xfrm>
            <a:off x="1957388" y="4187825"/>
            <a:ext cx="127000" cy="169863"/>
          </a:xfrm>
          <a:custGeom>
            <a:avLst/>
            <a:gdLst/>
            <a:ahLst/>
            <a:cxnLst/>
            <a:pathLst>
              <a:path w="127000" h="170179">
                <a:moveTo>
                  <a:pt x="0" y="0"/>
                </a:moveTo>
                <a:lnTo>
                  <a:pt x="126618" y="169798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2" name="object 44"/>
          <p:cNvSpPr/>
          <p:nvPr/>
        </p:nvSpPr>
        <p:spPr>
          <a:xfrm>
            <a:off x="1836738" y="4187825"/>
            <a:ext cx="127000" cy="169863"/>
          </a:xfrm>
          <a:custGeom>
            <a:avLst/>
            <a:gdLst/>
            <a:ahLst/>
            <a:cxnLst/>
            <a:pathLst>
              <a:path w="127000" h="170179">
                <a:moveTo>
                  <a:pt x="0" y="0"/>
                </a:moveTo>
                <a:lnTo>
                  <a:pt x="126618" y="169798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3" name="object 45"/>
          <p:cNvSpPr/>
          <p:nvPr/>
        </p:nvSpPr>
        <p:spPr>
          <a:xfrm>
            <a:off x="1716088" y="4187825"/>
            <a:ext cx="127000" cy="169863"/>
          </a:xfrm>
          <a:custGeom>
            <a:avLst/>
            <a:gdLst/>
            <a:ahLst/>
            <a:cxnLst/>
            <a:pathLst>
              <a:path w="127000" h="170179">
                <a:moveTo>
                  <a:pt x="0" y="0"/>
                </a:moveTo>
                <a:lnTo>
                  <a:pt x="126618" y="169798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4" name="object 46"/>
          <p:cNvSpPr/>
          <p:nvPr/>
        </p:nvSpPr>
        <p:spPr>
          <a:xfrm>
            <a:off x="1595438" y="4187825"/>
            <a:ext cx="127000" cy="169863"/>
          </a:xfrm>
          <a:custGeom>
            <a:avLst/>
            <a:gdLst/>
            <a:ahLst/>
            <a:cxnLst/>
            <a:pathLst>
              <a:path w="127000" h="170179">
                <a:moveTo>
                  <a:pt x="0" y="0"/>
                </a:moveTo>
                <a:lnTo>
                  <a:pt x="126619" y="169798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5" name="object 47"/>
          <p:cNvSpPr/>
          <p:nvPr/>
        </p:nvSpPr>
        <p:spPr>
          <a:xfrm>
            <a:off x="1474788" y="4187825"/>
            <a:ext cx="127000" cy="169863"/>
          </a:xfrm>
          <a:custGeom>
            <a:avLst/>
            <a:gdLst/>
            <a:ahLst/>
            <a:cxnLst/>
            <a:pathLst>
              <a:path w="127000" h="170179">
                <a:moveTo>
                  <a:pt x="0" y="0"/>
                </a:moveTo>
                <a:lnTo>
                  <a:pt x="126618" y="169798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6" name="object 48"/>
          <p:cNvSpPr/>
          <p:nvPr/>
        </p:nvSpPr>
        <p:spPr>
          <a:xfrm>
            <a:off x="1352550" y="4187825"/>
            <a:ext cx="127000" cy="169863"/>
          </a:xfrm>
          <a:custGeom>
            <a:avLst/>
            <a:gdLst/>
            <a:ahLst/>
            <a:cxnLst/>
            <a:pathLst>
              <a:path w="127000" h="170179">
                <a:moveTo>
                  <a:pt x="0" y="0"/>
                </a:moveTo>
                <a:lnTo>
                  <a:pt x="126618" y="169798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7" name="object 49"/>
          <p:cNvSpPr/>
          <p:nvPr/>
        </p:nvSpPr>
        <p:spPr>
          <a:xfrm>
            <a:off x="2373313" y="4186238"/>
            <a:ext cx="1398587" cy="1019175"/>
          </a:xfrm>
          <a:custGeom>
            <a:avLst/>
            <a:gdLst/>
            <a:ahLst/>
            <a:cxnLst/>
            <a:pathLst>
              <a:path w="1398270" h="1019175">
                <a:moveTo>
                  <a:pt x="0" y="0"/>
                </a:moveTo>
                <a:lnTo>
                  <a:pt x="1398143" y="1019175"/>
                </a:lnTo>
              </a:path>
            </a:pathLst>
          </a:custGeom>
          <a:noFill/>
          <a:ln w="2857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8" name="object 50"/>
          <p:cNvSpPr/>
          <p:nvPr/>
        </p:nvSpPr>
        <p:spPr>
          <a:xfrm>
            <a:off x="3519488" y="5053013"/>
            <a:ext cx="38100" cy="204787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39" name="object 51"/>
          <p:cNvSpPr/>
          <p:nvPr/>
        </p:nvSpPr>
        <p:spPr>
          <a:xfrm>
            <a:off x="3449638" y="5002213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0" name="object 52"/>
          <p:cNvSpPr/>
          <p:nvPr/>
        </p:nvSpPr>
        <p:spPr>
          <a:xfrm>
            <a:off x="3379788" y="4949825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1" name="object 53"/>
          <p:cNvSpPr/>
          <p:nvPr/>
        </p:nvSpPr>
        <p:spPr>
          <a:xfrm>
            <a:off x="3309938" y="4897438"/>
            <a:ext cx="38100" cy="204787"/>
          </a:xfrm>
          <a:custGeom>
            <a:avLst/>
            <a:gdLst/>
            <a:ahLst/>
            <a:cxnLst/>
            <a:pathLst>
              <a:path w="38100" h="203835">
                <a:moveTo>
                  <a:pt x="37972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2" name="object 54"/>
          <p:cNvSpPr/>
          <p:nvPr/>
        </p:nvSpPr>
        <p:spPr>
          <a:xfrm>
            <a:off x="3241675" y="4846638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3" name="object 55"/>
          <p:cNvSpPr/>
          <p:nvPr/>
        </p:nvSpPr>
        <p:spPr>
          <a:xfrm>
            <a:off x="3171825" y="4794250"/>
            <a:ext cx="38100" cy="204788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4" name="object 56"/>
          <p:cNvSpPr/>
          <p:nvPr/>
        </p:nvSpPr>
        <p:spPr>
          <a:xfrm>
            <a:off x="3090863" y="4735513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5" name="object 57"/>
          <p:cNvSpPr/>
          <p:nvPr/>
        </p:nvSpPr>
        <p:spPr>
          <a:xfrm>
            <a:off x="3021013" y="4683125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846" y="0"/>
                </a:moveTo>
                <a:lnTo>
                  <a:pt x="0" y="20358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6" name="object 58"/>
          <p:cNvSpPr/>
          <p:nvPr/>
        </p:nvSpPr>
        <p:spPr>
          <a:xfrm>
            <a:off x="2951163" y="4632325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972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7" name="object 59"/>
          <p:cNvSpPr/>
          <p:nvPr/>
        </p:nvSpPr>
        <p:spPr>
          <a:xfrm>
            <a:off x="2881313" y="4579938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972" y="0"/>
                </a:moveTo>
                <a:lnTo>
                  <a:pt x="0" y="20358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8" name="object 60"/>
          <p:cNvSpPr/>
          <p:nvPr/>
        </p:nvSpPr>
        <p:spPr>
          <a:xfrm>
            <a:off x="2813050" y="4527550"/>
            <a:ext cx="38100" cy="204788"/>
          </a:xfrm>
          <a:custGeom>
            <a:avLst/>
            <a:gdLst/>
            <a:ahLst/>
            <a:cxnLst/>
            <a:pathLst>
              <a:path w="38100" h="203835">
                <a:moveTo>
                  <a:pt x="37845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49" name="object 61"/>
          <p:cNvSpPr/>
          <p:nvPr/>
        </p:nvSpPr>
        <p:spPr>
          <a:xfrm>
            <a:off x="2743200" y="4476750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0" name="object 62"/>
          <p:cNvSpPr/>
          <p:nvPr/>
        </p:nvSpPr>
        <p:spPr>
          <a:xfrm>
            <a:off x="2673350" y="4424363"/>
            <a:ext cx="38100" cy="204787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1" name="object 63"/>
          <p:cNvSpPr/>
          <p:nvPr/>
        </p:nvSpPr>
        <p:spPr>
          <a:xfrm>
            <a:off x="2603500" y="4373563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846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2" name="object 64"/>
          <p:cNvSpPr/>
          <p:nvPr/>
        </p:nvSpPr>
        <p:spPr>
          <a:xfrm>
            <a:off x="2533650" y="4321175"/>
            <a:ext cx="38100" cy="204788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3" name="object 65"/>
          <p:cNvSpPr/>
          <p:nvPr/>
        </p:nvSpPr>
        <p:spPr>
          <a:xfrm>
            <a:off x="2465388" y="4270375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973" y="0"/>
                </a:moveTo>
                <a:lnTo>
                  <a:pt x="0" y="203581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4" name="object 66"/>
          <p:cNvSpPr/>
          <p:nvPr/>
        </p:nvSpPr>
        <p:spPr>
          <a:xfrm>
            <a:off x="2395538" y="4217988"/>
            <a:ext cx="38100" cy="203200"/>
          </a:xfrm>
          <a:custGeom>
            <a:avLst/>
            <a:gdLst/>
            <a:ahLst/>
            <a:cxnLst/>
            <a:pathLst>
              <a:path w="38100" h="203835">
                <a:moveTo>
                  <a:pt x="37845" y="0"/>
                </a:moveTo>
                <a:lnTo>
                  <a:pt x="0" y="203580"/>
                </a:lnTo>
              </a:path>
            </a:pathLst>
          </a:custGeom>
          <a:noFill/>
          <a:ln w="9525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5" name="object 67"/>
          <p:cNvSpPr/>
          <p:nvPr/>
        </p:nvSpPr>
        <p:spPr>
          <a:xfrm>
            <a:off x="3225800" y="2887663"/>
            <a:ext cx="103188" cy="2047875"/>
          </a:xfrm>
          <a:custGeom>
            <a:avLst/>
            <a:gdLst/>
            <a:ahLst/>
            <a:cxnLst/>
            <a:pathLst>
              <a:path w="102235" h="2047239">
                <a:moveTo>
                  <a:pt x="0" y="2046732"/>
                </a:moveTo>
                <a:lnTo>
                  <a:pt x="102107" y="2046732"/>
                </a:lnTo>
                <a:lnTo>
                  <a:pt x="102107" y="0"/>
                </a:lnTo>
                <a:lnTo>
                  <a:pt x="0" y="0"/>
                </a:lnTo>
                <a:lnTo>
                  <a:pt x="0" y="204673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56" name="object 68"/>
          <p:cNvSpPr/>
          <p:nvPr/>
        </p:nvSpPr>
        <p:spPr>
          <a:xfrm>
            <a:off x="3225800" y="2887663"/>
            <a:ext cx="103188" cy="2047875"/>
          </a:xfrm>
          <a:custGeom>
            <a:avLst/>
            <a:gdLst/>
            <a:ahLst/>
            <a:cxnLst/>
            <a:pathLst>
              <a:path w="102235" h="2047239">
                <a:moveTo>
                  <a:pt x="0" y="2046732"/>
                </a:moveTo>
                <a:lnTo>
                  <a:pt x="102107" y="2046732"/>
                </a:lnTo>
                <a:lnTo>
                  <a:pt x="102107" y="0"/>
                </a:lnTo>
                <a:lnTo>
                  <a:pt x="0" y="0"/>
                </a:lnTo>
                <a:lnTo>
                  <a:pt x="0" y="2046732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7" name="object 69"/>
          <p:cNvSpPr/>
          <p:nvPr/>
        </p:nvSpPr>
        <p:spPr>
          <a:xfrm>
            <a:off x="2889250" y="2733675"/>
            <a:ext cx="846138" cy="150813"/>
          </a:xfrm>
          <a:custGeom>
            <a:avLst/>
            <a:gdLst/>
            <a:ahLst/>
            <a:cxnLst/>
            <a:pathLst>
              <a:path w="845820" h="151130">
                <a:moveTo>
                  <a:pt x="0" y="150875"/>
                </a:moveTo>
                <a:lnTo>
                  <a:pt x="845819" y="150875"/>
                </a:lnTo>
                <a:lnTo>
                  <a:pt x="845819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8" name="object 70"/>
          <p:cNvSpPr/>
          <p:nvPr/>
        </p:nvSpPr>
        <p:spPr>
          <a:xfrm>
            <a:off x="2947988" y="2038350"/>
            <a:ext cx="698500" cy="698500"/>
          </a:xfrm>
          <a:custGeom>
            <a:avLst/>
            <a:gdLst/>
            <a:ahLst/>
            <a:cxnLst/>
            <a:pathLst>
              <a:path w="699770" h="699769">
                <a:moveTo>
                  <a:pt x="0" y="349757"/>
                </a:moveTo>
                <a:lnTo>
                  <a:pt x="3192" y="302297"/>
                </a:lnTo>
                <a:lnTo>
                  <a:pt x="12493" y="256778"/>
                </a:lnTo>
                <a:lnTo>
                  <a:pt x="27485" y="213615"/>
                </a:lnTo>
                <a:lnTo>
                  <a:pt x="47751" y="173228"/>
                </a:lnTo>
                <a:lnTo>
                  <a:pt x="72876" y="136030"/>
                </a:lnTo>
                <a:lnTo>
                  <a:pt x="102441" y="102441"/>
                </a:lnTo>
                <a:lnTo>
                  <a:pt x="136030" y="72876"/>
                </a:lnTo>
                <a:lnTo>
                  <a:pt x="173228" y="47752"/>
                </a:lnTo>
                <a:lnTo>
                  <a:pt x="213615" y="27485"/>
                </a:lnTo>
                <a:lnTo>
                  <a:pt x="256778" y="12493"/>
                </a:lnTo>
                <a:lnTo>
                  <a:pt x="302297" y="3192"/>
                </a:lnTo>
                <a:lnTo>
                  <a:pt x="349757" y="0"/>
                </a:lnTo>
                <a:lnTo>
                  <a:pt x="397218" y="3192"/>
                </a:lnTo>
                <a:lnTo>
                  <a:pt x="442737" y="12493"/>
                </a:lnTo>
                <a:lnTo>
                  <a:pt x="485900" y="27485"/>
                </a:lnTo>
                <a:lnTo>
                  <a:pt x="526287" y="47751"/>
                </a:lnTo>
                <a:lnTo>
                  <a:pt x="563485" y="72876"/>
                </a:lnTo>
                <a:lnTo>
                  <a:pt x="597074" y="102441"/>
                </a:lnTo>
                <a:lnTo>
                  <a:pt x="626639" y="136030"/>
                </a:lnTo>
                <a:lnTo>
                  <a:pt x="651763" y="173228"/>
                </a:lnTo>
                <a:lnTo>
                  <a:pt x="672030" y="213615"/>
                </a:lnTo>
                <a:lnTo>
                  <a:pt x="687022" y="256778"/>
                </a:lnTo>
                <a:lnTo>
                  <a:pt x="696323" y="302297"/>
                </a:lnTo>
                <a:lnTo>
                  <a:pt x="699516" y="349757"/>
                </a:lnTo>
                <a:lnTo>
                  <a:pt x="696323" y="397218"/>
                </a:lnTo>
                <a:lnTo>
                  <a:pt x="687022" y="442737"/>
                </a:lnTo>
                <a:lnTo>
                  <a:pt x="672030" y="485900"/>
                </a:lnTo>
                <a:lnTo>
                  <a:pt x="651764" y="526288"/>
                </a:lnTo>
                <a:lnTo>
                  <a:pt x="626639" y="563485"/>
                </a:lnTo>
                <a:lnTo>
                  <a:pt x="597074" y="597074"/>
                </a:lnTo>
                <a:lnTo>
                  <a:pt x="563485" y="626639"/>
                </a:lnTo>
                <a:lnTo>
                  <a:pt x="526287" y="651764"/>
                </a:lnTo>
                <a:lnTo>
                  <a:pt x="485900" y="672030"/>
                </a:lnTo>
                <a:lnTo>
                  <a:pt x="442737" y="687022"/>
                </a:lnTo>
                <a:lnTo>
                  <a:pt x="397218" y="696323"/>
                </a:lnTo>
                <a:lnTo>
                  <a:pt x="349757" y="699515"/>
                </a:lnTo>
                <a:lnTo>
                  <a:pt x="302297" y="696323"/>
                </a:lnTo>
                <a:lnTo>
                  <a:pt x="256778" y="687022"/>
                </a:lnTo>
                <a:lnTo>
                  <a:pt x="213615" y="672030"/>
                </a:lnTo>
                <a:lnTo>
                  <a:pt x="173227" y="651763"/>
                </a:lnTo>
                <a:lnTo>
                  <a:pt x="136030" y="626639"/>
                </a:lnTo>
                <a:lnTo>
                  <a:pt x="102441" y="597074"/>
                </a:lnTo>
                <a:lnTo>
                  <a:pt x="72876" y="563485"/>
                </a:lnTo>
                <a:lnTo>
                  <a:pt x="47751" y="526287"/>
                </a:lnTo>
                <a:lnTo>
                  <a:pt x="27485" y="485900"/>
                </a:lnTo>
                <a:lnTo>
                  <a:pt x="12493" y="442737"/>
                </a:lnTo>
                <a:lnTo>
                  <a:pt x="3192" y="397218"/>
                </a:lnTo>
                <a:lnTo>
                  <a:pt x="0" y="349757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59" name="object 71"/>
          <p:cNvSpPr txBox="1"/>
          <p:nvPr/>
        </p:nvSpPr>
        <p:spPr>
          <a:xfrm>
            <a:off x="3208338" y="2074863"/>
            <a:ext cx="177800" cy="623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just" eaLnBrk="1" hangingPunct="1">
              <a:lnSpc>
                <a:spcPct val="99000"/>
              </a:lnSpc>
            </a:pPr>
            <a:r>
              <a:rPr lang="zh-CN" altLang="en-US" sz="140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  志  牌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60" name="object 72"/>
          <p:cNvSpPr/>
          <p:nvPr/>
        </p:nvSpPr>
        <p:spPr>
          <a:xfrm>
            <a:off x="2881313" y="2266950"/>
            <a:ext cx="3175" cy="730250"/>
          </a:xfrm>
          <a:custGeom>
            <a:avLst/>
            <a:gdLst/>
            <a:ahLst/>
            <a:cxnLst/>
            <a:pathLst>
              <a:path w="2539" h="731519">
                <a:moveTo>
                  <a:pt x="0" y="0"/>
                </a:moveTo>
                <a:lnTo>
                  <a:pt x="2413" y="731519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61" name="object 73"/>
          <p:cNvSpPr/>
          <p:nvPr/>
        </p:nvSpPr>
        <p:spPr>
          <a:xfrm>
            <a:off x="2298700" y="4171950"/>
            <a:ext cx="922338" cy="0"/>
          </a:xfrm>
          <a:custGeom>
            <a:avLst/>
            <a:gdLst/>
            <a:ahLst/>
            <a:cxnLst/>
            <a:pathLst>
              <a:path w="922655">
                <a:moveTo>
                  <a:pt x="0" y="0"/>
                </a:moveTo>
                <a:lnTo>
                  <a:pt x="922401" y="0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62" name="object 74"/>
          <p:cNvSpPr/>
          <p:nvPr/>
        </p:nvSpPr>
        <p:spPr>
          <a:xfrm>
            <a:off x="2365375" y="2741613"/>
            <a:ext cx="520700" cy="87312"/>
          </a:xfrm>
          <a:custGeom>
            <a:avLst/>
            <a:gdLst/>
            <a:ahLst/>
            <a:cxnLst/>
            <a:pathLst>
              <a:path w="519430" h="86994">
                <a:moveTo>
                  <a:pt x="86867" y="0"/>
                </a:moveTo>
                <a:lnTo>
                  <a:pt x="0" y="43433"/>
                </a:lnTo>
                <a:lnTo>
                  <a:pt x="86867" y="86867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5"/>
                </a:lnTo>
                <a:lnTo>
                  <a:pt x="86867" y="28955"/>
                </a:lnTo>
                <a:lnTo>
                  <a:pt x="86867" y="0"/>
                </a:lnTo>
                <a:close/>
              </a:path>
              <a:path w="519430" h="86994">
                <a:moveTo>
                  <a:pt x="432053" y="0"/>
                </a:moveTo>
                <a:lnTo>
                  <a:pt x="432053" y="86867"/>
                </a:lnTo>
                <a:lnTo>
                  <a:pt x="489965" y="57912"/>
                </a:lnTo>
                <a:lnTo>
                  <a:pt x="446531" y="57912"/>
                </a:lnTo>
                <a:lnTo>
                  <a:pt x="446531" y="28955"/>
                </a:lnTo>
                <a:lnTo>
                  <a:pt x="489965" y="28955"/>
                </a:lnTo>
                <a:lnTo>
                  <a:pt x="432053" y="0"/>
                </a:lnTo>
                <a:close/>
              </a:path>
              <a:path w="519430" h="86994">
                <a:moveTo>
                  <a:pt x="86867" y="28955"/>
                </a:moveTo>
                <a:lnTo>
                  <a:pt x="72389" y="28955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5"/>
                </a:lnTo>
                <a:close/>
              </a:path>
              <a:path w="519430" h="86994">
                <a:moveTo>
                  <a:pt x="432053" y="28955"/>
                </a:moveTo>
                <a:lnTo>
                  <a:pt x="86867" y="28955"/>
                </a:lnTo>
                <a:lnTo>
                  <a:pt x="86867" y="57912"/>
                </a:lnTo>
                <a:lnTo>
                  <a:pt x="432053" y="57912"/>
                </a:lnTo>
                <a:lnTo>
                  <a:pt x="432053" y="28955"/>
                </a:lnTo>
                <a:close/>
              </a:path>
              <a:path w="519430" h="86994">
                <a:moveTo>
                  <a:pt x="489965" y="28955"/>
                </a:moveTo>
                <a:lnTo>
                  <a:pt x="446531" y="28955"/>
                </a:lnTo>
                <a:lnTo>
                  <a:pt x="446531" y="57912"/>
                </a:lnTo>
                <a:lnTo>
                  <a:pt x="489965" y="57912"/>
                </a:lnTo>
                <a:lnTo>
                  <a:pt x="518921" y="43433"/>
                </a:lnTo>
                <a:lnTo>
                  <a:pt x="489965" y="28955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63" name="object 75"/>
          <p:cNvSpPr/>
          <p:nvPr/>
        </p:nvSpPr>
        <p:spPr>
          <a:xfrm>
            <a:off x="2332038" y="2266950"/>
            <a:ext cx="0" cy="1906588"/>
          </a:xfrm>
          <a:custGeom>
            <a:avLst/>
            <a:gdLst/>
            <a:ahLst/>
            <a:cxnLst/>
            <a:pathLst>
              <a:path h="1907539">
                <a:moveTo>
                  <a:pt x="0" y="0"/>
                </a:moveTo>
                <a:lnTo>
                  <a:pt x="0" y="1907539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64" name="object 76"/>
          <p:cNvSpPr/>
          <p:nvPr/>
        </p:nvSpPr>
        <p:spPr>
          <a:xfrm>
            <a:off x="1417638" y="2794000"/>
            <a:ext cx="922337" cy="0"/>
          </a:xfrm>
          <a:custGeom>
            <a:avLst/>
            <a:gdLst/>
            <a:ahLst/>
            <a:cxnLst/>
            <a:pathLst>
              <a:path w="922655">
                <a:moveTo>
                  <a:pt x="0" y="0"/>
                </a:moveTo>
                <a:lnTo>
                  <a:pt x="922401" y="0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" name="object 77"/>
          <p:cNvSpPr txBox="1"/>
          <p:nvPr/>
        </p:nvSpPr>
        <p:spPr>
          <a:xfrm>
            <a:off x="1220788" y="2362200"/>
            <a:ext cx="99853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2400"/>
              </a:lnSpc>
            </a:pPr>
            <a:r>
              <a:rPr lang="en-US" altLang="zh-CN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n-US" altLang="zh-CN" sz="2000" b="1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0.</a:t>
            </a:r>
            <a:r>
              <a:rPr lang="en-US" altLang="zh-CN" sz="20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66" name="object 78"/>
          <p:cNvSpPr/>
          <p:nvPr/>
        </p:nvSpPr>
        <p:spPr>
          <a:xfrm>
            <a:off x="3009900" y="2897188"/>
            <a:ext cx="87313" cy="1268412"/>
          </a:xfrm>
          <a:custGeom>
            <a:avLst/>
            <a:gdLst/>
            <a:ahLst/>
            <a:cxnLst/>
            <a:pathLst>
              <a:path w="86994" h="1267460">
                <a:moveTo>
                  <a:pt x="28956" y="1180338"/>
                </a:moveTo>
                <a:lnTo>
                  <a:pt x="0" y="1180338"/>
                </a:lnTo>
                <a:lnTo>
                  <a:pt x="43433" y="1267206"/>
                </a:lnTo>
                <a:lnTo>
                  <a:pt x="79628" y="1194816"/>
                </a:lnTo>
                <a:lnTo>
                  <a:pt x="28956" y="1194816"/>
                </a:lnTo>
                <a:lnTo>
                  <a:pt x="28956" y="1180338"/>
                </a:lnTo>
                <a:close/>
              </a:path>
              <a:path w="86994" h="1267460">
                <a:moveTo>
                  <a:pt x="57912" y="72390"/>
                </a:moveTo>
                <a:lnTo>
                  <a:pt x="28956" y="72390"/>
                </a:lnTo>
                <a:lnTo>
                  <a:pt x="28956" y="1194816"/>
                </a:lnTo>
                <a:lnTo>
                  <a:pt x="57912" y="1194816"/>
                </a:lnTo>
                <a:lnTo>
                  <a:pt x="57912" y="72390"/>
                </a:lnTo>
                <a:close/>
              </a:path>
              <a:path w="86994" h="1267460">
                <a:moveTo>
                  <a:pt x="86868" y="1180338"/>
                </a:moveTo>
                <a:lnTo>
                  <a:pt x="57912" y="1180338"/>
                </a:lnTo>
                <a:lnTo>
                  <a:pt x="57912" y="1194816"/>
                </a:lnTo>
                <a:lnTo>
                  <a:pt x="79628" y="1194816"/>
                </a:lnTo>
                <a:lnTo>
                  <a:pt x="86868" y="1180338"/>
                </a:lnTo>
                <a:close/>
              </a:path>
              <a:path w="86994" h="1267460">
                <a:moveTo>
                  <a:pt x="43433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90"/>
                </a:lnTo>
                <a:lnTo>
                  <a:pt x="79629" y="72390"/>
                </a:lnTo>
                <a:lnTo>
                  <a:pt x="43433" y="0"/>
                </a:lnTo>
                <a:close/>
              </a:path>
              <a:path w="86994" h="1267460">
                <a:moveTo>
                  <a:pt x="79629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9" y="72390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9" name="object 79"/>
          <p:cNvSpPr txBox="1"/>
          <p:nvPr/>
        </p:nvSpPr>
        <p:spPr>
          <a:xfrm>
            <a:off x="1446213" y="3522663"/>
            <a:ext cx="639763" cy="420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1650"/>
              </a:lnSpc>
            </a:pPr>
            <a:r>
              <a:rPr lang="en-US" altLang="zh-CN" sz="1400" b="1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1.8m</a:t>
            </a:r>
            <a:r>
              <a:rPr lang="en-US" altLang="zh-CN" sz="12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</a:t>
            </a:r>
            <a:endParaRPr lang="en-US" altLang="zh-CN" sz="12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ts val="1650"/>
              </a:lnSpc>
            </a:pPr>
            <a:r>
              <a:rPr lang="en-US" altLang="zh-CN" sz="12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h&lt;</a:t>
            </a:r>
            <a:r>
              <a:rPr lang="en-US" altLang="zh-CN" sz="1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en-US" altLang="zh-CN" sz="1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68" name="object 80"/>
          <p:cNvSpPr/>
          <p:nvPr/>
        </p:nvSpPr>
        <p:spPr>
          <a:xfrm>
            <a:off x="2214563" y="3233738"/>
            <a:ext cx="809625" cy="506412"/>
          </a:xfrm>
          <a:custGeom>
            <a:avLst/>
            <a:gdLst/>
            <a:ahLst/>
            <a:cxnLst/>
            <a:pathLst>
              <a:path w="810260" h="505460">
                <a:moveTo>
                  <a:pt x="809751" y="0"/>
                </a:moveTo>
                <a:lnTo>
                  <a:pt x="0" y="505206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69" name="object 81"/>
          <p:cNvSpPr/>
          <p:nvPr/>
        </p:nvSpPr>
        <p:spPr>
          <a:xfrm>
            <a:off x="4498975" y="4186238"/>
            <a:ext cx="1736725" cy="454025"/>
          </a:xfrm>
          <a:custGeom>
            <a:avLst/>
            <a:gdLst/>
            <a:ahLst/>
            <a:cxnLst/>
            <a:pathLst>
              <a:path w="1736089" h="455295">
                <a:moveTo>
                  <a:pt x="0" y="455168"/>
                </a:moveTo>
                <a:lnTo>
                  <a:pt x="867917" y="455168"/>
                </a:lnTo>
                <a:lnTo>
                  <a:pt x="867917" y="0"/>
                </a:lnTo>
                <a:lnTo>
                  <a:pt x="1735963" y="0"/>
                </a:lnTo>
              </a:path>
            </a:pathLst>
          </a:custGeom>
          <a:noFill/>
          <a:ln w="28956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70" name="object 82"/>
          <p:cNvSpPr/>
          <p:nvPr/>
        </p:nvSpPr>
        <p:spPr>
          <a:xfrm>
            <a:off x="5732463" y="2800350"/>
            <a:ext cx="120650" cy="1377950"/>
          </a:xfrm>
          <a:custGeom>
            <a:avLst/>
            <a:gdLst/>
            <a:ahLst/>
            <a:cxnLst/>
            <a:pathLst>
              <a:path w="120650" h="1377950">
                <a:moveTo>
                  <a:pt x="0" y="1377696"/>
                </a:moveTo>
                <a:lnTo>
                  <a:pt x="120396" y="1377696"/>
                </a:lnTo>
                <a:lnTo>
                  <a:pt x="120396" y="0"/>
                </a:lnTo>
                <a:lnTo>
                  <a:pt x="0" y="0"/>
                </a:lnTo>
                <a:lnTo>
                  <a:pt x="0" y="1377696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71" name="object 83"/>
          <p:cNvSpPr/>
          <p:nvPr/>
        </p:nvSpPr>
        <p:spPr>
          <a:xfrm>
            <a:off x="5384800" y="2641600"/>
            <a:ext cx="873125" cy="157163"/>
          </a:xfrm>
          <a:custGeom>
            <a:avLst/>
            <a:gdLst/>
            <a:ahLst/>
            <a:cxnLst/>
            <a:pathLst>
              <a:path w="873760" h="157480">
                <a:moveTo>
                  <a:pt x="0" y="156972"/>
                </a:moveTo>
                <a:lnTo>
                  <a:pt x="873251" y="156972"/>
                </a:lnTo>
                <a:lnTo>
                  <a:pt x="873251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72" name="object 84"/>
          <p:cNvSpPr/>
          <p:nvPr/>
        </p:nvSpPr>
        <p:spPr>
          <a:xfrm>
            <a:off x="5445125" y="1922463"/>
            <a:ext cx="722313" cy="722312"/>
          </a:xfrm>
          <a:custGeom>
            <a:avLst/>
            <a:gdLst/>
            <a:ahLst/>
            <a:cxnLst/>
            <a:pathLst>
              <a:path w="722629" h="722630">
                <a:moveTo>
                  <a:pt x="0" y="361188"/>
                </a:moveTo>
                <a:lnTo>
                  <a:pt x="3296" y="312168"/>
                </a:lnTo>
                <a:lnTo>
                  <a:pt x="12899" y="265156"/>
                </a:lnTo>
                <a:lnTo>
                  <a:pt x="28378" y="220581"/>
                </a:lnTo>
                <a:lnTo>
                  <a:pt x="49304" y="178872"/>
                </a:lnTo>
                <a:lnTo>
                  <a:pt x="75246" y="140460"/>
                </a:lnTo>
                <a:lnTo>
                  <a:pt x="105775" y="105775"/>
                </a:lnTo>
                <a:lnTo>
                  <a:pt x="140460" y="75246"/>
                </a:lnTo>
                <a:lnTo>
                  <a:pt x="178872" y="49304"/>
                </a:lnTo>
                <a:lnTo>
                  <a:pt x="220581" y="28378"/>
                </a:lnTo>
                <a:lnTo>
                  <a:pt x="265156" y="12899"/>
                </a:lnTo>
                <a:lnTo>
                  <a:pt x="312168" y="3296"/>
                </a:lnTo>
                <a:lnTo>
                  <a:pt x="361188" y="0"/>
                </a:lnTo>
                <a:lnTo>
                  <a:pt x="410207" y="3296"/>
                </a:lnTo>
                <a:lnTo>
                  <a:pt x="457219" y="12899"/>
                </a:lnTo>
                <a:lnTo>
                  <a:pt x="501794" y="28378"/>
                </a:lnTo>
                <a:lnTo>
                  <a:pt x="543503" y="49304"/>
                </a:lnTo>
                <a:lnTo>
                  <a:pt x="581915" y="75246"/>
                </a:lnTo>
                <a:lnTo>
                  <a:pt x="616600" y="105775"/>
                </a:lnTo>
                <a:lnTo>
                  <a:pt x="647129" y="140460"/>
                </a:lnTo>
                <a:lnTo>
                  <a:pt x="673071" y="178872"/>
                </a:lnTo>
                <a:lnTo>
                  <a:pt x="693997" y="220581"/>
                </a:lnTo>
                <a:lnTo>
                  <a:pt x="709476" y="265156"/>
                </a:lnTo>
                <a:lnTo>
                  <a:pt x="719079" y="312168"/>
                </a:lnTo>
                <a:lnTo>
                  <a:pt x="722376" y="361188"/>
                </a:lnTo>
                <a:lnTo>
                  <a:pt x="719079" y="410207"/>
                </a:lnTo>
                <a:lnTo>
                  <a:pt x="709476" y="457219"/>
                </a:lnTo>
                <a:lnTo>
                  <a:pt x="693997" y="501794"/>
                </a:lnTo>
                <a:lnTo>
                  <a:pt x="673071" y="543503"/>
                </a:lnTo>
                <a:lnTo>
                  <a:pt x="647129" y="581915"/>
                </a:lnTo>
                <a:lnTo>
                  <a:pt x="616600" y="616600"/>
                </a:lnTo>
                <a:lnTo>
                  <a:pt x="581915" y="647129"/>
                </a:lnTo>
                <a:lnTo>
                  <a:pt x="543503" y="673071"/>
                </a:lnTo>
                <a:lnTo>
                  <a:pt x="501794" y="693997"/>
                </a:lnTo>
                <a:lnTo>
                  <a:pt x="457219" y="709476"/>
                </a:lnTo>
                <a:lnTo>
                  <a:pt x="410207" y="719079"/>
                </a:lnTo>
                <a:lnTo>
                  <a:pt x="361188" y="722376"/>
                </a:lnTo>
                <a:lnTo>
                  <a:pt x="312168" y="719079"/>
                </a:lnTo>
                <a:lnTo>
                  <a:pt x="265156" y="709476"/>
                </a:lnTo>
                <a:lnTo>
                  <a:pt x="220581" y="693997"/>
                </a:lnTo>
                <a:lnTo>
                  <a:pt x="178872" y="673071"/>
                </a:lnTo>
                <a:lnTo>
                  <a:pt x="140460" y="647129"/>
                </a:lnTo>
                <a:lnTo>
                  <a:pt x="105775" y="616600"/>
                </a:lnTo>
                <a:lnTo>
                  <a:pt x="75246" y="581915"/>
                </a:lnTo>
                <a:lnTo>
                  <a:pt x="49304" y="543503"/>
                </a:lnTo>
                <a:lnTo>
                  <a:pt x="28378" y="501794"/>
                </a:lnTo>
                <a:lnTo>
                  <a:pt x="12899" y="457219"/>
                </a:lnTo>
                <a:lnTo>
                  <a:pt x="3296" y="410207"/>
                </a:lnTo>
                <a:lnTo>
                  <a:pt x="0" y="361188"/>
                </a:lnTo>
                <a:close/>
              </a:path>
            </a:pathLst>
          </a:custGeom>
          <a:noFill/>
          <a:ln w="3175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73" name="object 85"/>
          <p:cNvSpPr txBox="1"/>
          <p:nvPr/>
        </p:nvSpPr>
        <p:spPr>
          <a:xfrm>
            <a:off x="5718175" y="1971675"/>
            <a:ext cx="177800" cy="622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just" eaLnBrk="1" hangingPunct="1">
              <a:lnSpc>
                <a:spcPct val="99000"/>
              </a:lnSpc>
            </a:pPr>
            <a:r>
              <a:rPr lang="zh-CN" altLang="en-US" sz="140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  志  牌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74" name="object 86"/>
          <p:cNvSpPr/>
          <p:nvPr/>
        </p:nvSpPr>
        <p:spPr>
          <a:xfrm>
            <a:off x="5386388" y="2266950"/>
            <a:ext cx="3175" cy="687388"/>
          </a:xfrm>
          <a:custGeom>
            <a:avLst/>
            <a:gdLst/>
            <a:ahLst/>
            <a:cxnLst/>
            <a:pathLst>
              <a:path w="3810" h="687705">
                <a:moveTo>
                  <a:pt x="3810" y="0"/>
                </a:moveTo>
                <a:lnTo>
                  <a:pt x="0" y="687577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75" name="object 87"/>
          <p:cNvSpPr/>
          <p:nvPr/>
        </p:nvSpPr>
        <p:spPr>
          <a:xfrm>
            <a:off x="4754563" y="4192588"/>
            <a:ext cx="1484312" cy="0"/>
          </a:xfrm>
          <a:custGeom>
            <a:avLst/>
            <a:gdLst/>
            <a:ahLst/>
            <a:cxnLst/>
            <a:pathLst>
              <a:path w="1483360">
                <a:moveTo>
                  <a:pt x="0" y="0"/>
                </a:moveTo>
                <a:lnTo>
                  <a:pt x="1482852" y="0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76" name="object 88"/>
          <p:cNvSpPr/>
          <p:nvPr/>
        </p:nvSpPr>
        <p:spPr>
          <a:xfrm>
            <a:off x="4841875" y="2668588"/>
            <a:ext cx="536575" cy="87312"/>
          </a:xfrm>
          <a:custGeom>
            <a:avLst/>
            <a:gdLst/>
            <a:ahLst/>
            <a:cxnLst/>
            <a:pathLst>
              <a:path w="536575" h="86994">
                <a:moveTo>
                  <a:pt x="86867" y="0"/>
                </a:moveTo>
                <a:lnTo>
                  <a:pt x="0" y="43433"/>
                </a:lnTo>
                <a:lnTo>
                  <a:pt x="86867" y="86867"/>
                </a:lnTo>
                <a:lnTo>
                  <a:pt x="86867" y="57911"/>
                </a:lnTo>
                <a:lnTo>
                  <a:pt x="72389" y="57911"/>
                </a:lnTo>
                <a:lnTo>
                  <a:pt x="72389" y="28955"/>
                </a:lnTo>
                <a:lnTo>
                  <a:pt x="86867" y="28955"/>
                </a:lnTo>
                <a:lnTo>
                  <a:pt x="86867" y="0"/>
                </a:lnTo>
                <a:close/>
              </a:path>
              <a:path w="536575" h="86994">
                <a:moveTo>
                  <a:pt x="449452" y="0"/>
                </a:moveTo>
                <a:lnTo>
                  <a:pt x="449452" y="86867"/>
                </a:lnTo>
                <a:lnTo>
                  <a:pt x="507364" y="57911"/>
                </a:lnTo>
                <a:lnTo>
                  <a:pt x="463930" y="57911"/>
                </a:lnTo>
                <a:lnTo>
                  <a:pt x="463930" y="28955"/>
                </a:lnTo>
                <a:lnTo>
                  <a:pt x="507364" y="28955"/>
                </a:lnTo>
                <a:lnTo>
                  <a:pt x="449452" y="0"/>
                </a:lnTo>
                <a:close/>
              </a:path>
              <a:path w="536575" h="86994">
                <a:moveTo>
                  <a:pt x="86867" y="28955"/>
                </a:moveTo>
                <a:lnTo>
                  <a:pt x="72389" y="28955"/>
                </a:lnTo>
                <a:lnTo>
                  <a:pt x="72389" y="57911"/>
                </a:lnTo>
                <a:lnTo>
                  <a:pt x="86867" y="57911"/>
                </a:lnTo>
                <a:lnTo>
                  <a:pt x="86867" y="28955"/>
                </a:lnTo>
                <a:close/>
              </a:path>
              <a:path w="536575" h="86994">
                <a:moveTo>
                  <a:pt x="449452" y="28955"/>
                </a:moveTo>
                <a:lnTo>
                  <a:pt x="86867" y="28955"/>
                </a:lnTo>
                <a:lnTo>
                  <a:pt x="86867" y="57911"/>
                </a:lnTo>
                <a:lnTo>
                  <a:pt x="449452" y="57911"/>
                </a:lnTo>
                <a:lnTo>
                  <a:pt x="449452" y="28955"/>
                </a:lnTo>
                <a:close/>
              </a:path>
              <a:path w="536575" h="86994">
                <a:moveTo>
                  <a:pt x="507364" y="28955"/>
                </a:moveTo>
                <a:lnTo>
                  <a:pt x="463930" y="28955"/>
                </a:lnTo>
                <a:lnTo>
                  <a:pt x="463930" y="57911"/>
                </a:lnTo>
                <a:lnTo>
                  <a:pt x="507364" y="57911"/>
                </a:lnTo>
                <a:lnTo>
                  <a:pt x="536320" y="43433"/>
                </a:lnTo>
                <a:lnTo>
                  <a:pt x="507364" y="28955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77" name="object 89"/>
          <p:cNvSpPr/>
          <p:nvPr/>
        </p:nvSpPr>
        <p:spPr>
          <a:xfrm>
            <a:off x="4806950" y="2174875"/>
            <a:ext cx="0" cy="2011363"/>
          </a:xfrm>
          <a:custGeom>
            <a:avLst/>
            <a:gdLst/>
            <a:ahLst/>
            <a:cxnLst/>
            <a:pathLst>
              <a:path h="2011679">
                <a:moveTo>
                  <a:pt x="0" y="0"/>
                </a:moveTo>
                <a:lnTo>
                  <a:pt x="0" y="2011172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78" name="object 90"/>
          <p:cNvSpPr/>
          <p:nvPr/>
        </p:nvSpPr>
        <p:spPr>
          <a:xfrm>
            <a:off x="4103688" y="2720975"/>
            <a:ext cx="709612" cy="0"/>
          </a:xfrm>
          <a:custGeom>
            <a:avLst/>
            <a:gdLst/>
            <a:ahLst/>
            <a:cxnLst/>
            <a:pathLst>
              <a:path w="709929">
                <a:moveTo>
                  <a:pt x="0" y="0"/>
                </a:moveTo>
                <a:lnTo>
                  <a:pt x="709929" y="0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" name="object 91"/>
          <p:cNvSpPr txBox="1"/>
          <p:nvPr/>
        </p:nvSpPr>
        <p:spPr>
          <a:xfrm>
            <a:off x="4073525" y="2435225"/>
            <a:ext cx="68580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1675"/>
              </a:lnSpc>
            </a:pPr>
            <a:r>
              <a:rPr lang="en-US" altLang="zh-CN" sz="12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n-US" altLang="zh-CN" sz="1400" b="1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0.</a:t>
            </a:r>
            <a:r>
              <a:rPr lang="en-US" altLang="zh-CN" sz="1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1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80" name="object 92"/>
          <p:cNvSpPr/>
          <p:nvPr/>
        </p:nvSpPr>
        <p:spPr>
          <a:xfrm>
            <a:off x="5508625" y="2801938"/>
            <a:ext cx="87313" cy="1385887"/>
          </a:xfrm>
          <a:custGeom>
            <a:avLst/>
            <a:gdLst/>
            <a:ahLst/>
            <a:cxnLst/>
            <a:pathLst>
              <a:path w="86995" h="1385570">
                <a:moveTo>
                  <a:pt x="28955" y="1298193"/>
                </a:moveTo>
                <a:lnTo>
                  <a:pt x="0" y="1298193"/>
                </a:lnTo>
                <a:lnTo>
                  <a:pt x="43434" y="1385061"/>
                </a:lnTo>
                <a:lnTo>
                  <a:pt x="79628" y="1312671"/>
                </a:lnTo>
                <a:lnTo>
                  <a:pt x="28955" y="1312671"/>
                </a:lnTo>
                <a:lnTo>
                  <a:pt x="28955" y="1298193"/>
                </a:lnTo>
                <a:close/>
              </a:path>
              <a:path w="86995" h="1385570">
                <a:moveTo>
                  <a:pt x="57912" y="72389"/>
                </a:moveTo>
                <a:lnTo>
                  <a:pt x="28955" y="72389"/>
                </a:lnTo>
                <a:lnTo>
                  <a:pt x="28955" y="1312671"/>
                </a:lnTo>
                <a:lnTo>
                  <a:pt x="57912" y="1312671"/>
                </a:lnTo>
                <a:lnTo>
                  <a:pt x="57912" y="72389"/>
                </a:lnTo>
                <a:close/>
              </a:path>
              <a:path w="86995" h="1385570">
                <a:moveTo>
                  <a:pt x="86867" y="1298193"/>
                </a:moveTo>
                <a:lnTo>
                  <a:pt x="57912" y="1298193"/>
                </a:lnTo>
                <a:lnTo>
                  <a:pt x="57912" y="1312671"/>
                </a:lnTo>
                <a:lnTo>
                  <a:pt x="79628" y="1312671"/>
                </a:lnTo>
                <a:lnTo>
                  <a:pt x="86867" y="1298193"/>
                </a:lnTo>
                <a:close/>
              </a:path>
              <a:path w="86995" h="1385570">
                <a:moveTo>
                  <a:pt x="43434" y="0"/>
                </a:moveTo>
                <a:lnTo>
                  <a:pt x="0" y="86867"/>
                </a:lnTo>
                <a:lnTo>
                  <a:pt x="28955" y="86867"/>
                </a:lnTo>
                <a:lnTo>
                  <a:pt x="28955" y="72389"/>
                </a:lnTo>
                <a:lnTo>
                  <a:pt x="79628" y="72389"/>
                </a:lnTo>
                <a:lnTo>
                  <a:pt x="43434" y="0"/>
                </a:lnTo>
                <a:close/>
              </a:path>
              <a:path w="86995" h="1385570">
                <a:moveTo>
                  <a:pt x="79628" y="72389"/>
                </a:moveTo>
                <a:lnTo>
                  <a:pt x="57912" y="72389"/>
                </a:lnTo>
                <a:lnTo>
                  <a:pt x="57912" y="86867"/>
                </a:lnTo>
                <a:lnTo>
                  <a:pt x="86867" y="86867"/>
                </a:lnTo>
                <a:lnTo>
                  <a:pt x="79628" y="72389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" name="object 93"/>
          <p:cNvSpPr txBox="1"/>
          <p:nvPr/>
        </p:nvSpPr>
        <p:spPr>
          <a:xfrm>
            <a:off x="4011613" y="3506788"/>
            <a:ext cx="639763" cy="420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1650"/>
              </a:lnSpc>
            </a:pPr>
            <a:r>
              <a:rPr lang="en-US" altLang="zh-CN" sz="1400" b="1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1.8m</a:t>
            </a:r>
            <a:r>
              <a:rPr lang="en-US" altLang="zh-CN" sz="12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</a:t>
            </a:r>
            <a:endParaRPr lang="en-US" altLang="zh-CN" sz="12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ts val="1650"/>
              </a:lnSpc>
            </a:pPr>
            <a:r>
              <a:rPr lang="en-US" altLang="zh-CN" sz="12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h&lt;</a:t>
            </a:r>
            <a:r>
              <a:rPr lang="en-US" altLang="zh-CN" sz="1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en-US" altLang="zh-CN" sz="1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82" name="object 94"/>
          <p:cNvSpPr/>
          <p:nvPr/>
        </p:nvSpPr>
        <p:spPr>
          <a:xfrm>
            <a:off x="4705350" y="3175000"/>
            <a:ext cx="817563" cy="563563"/>
          </a:xfrm>
          <a:custGeom>
            <a:avLst/>
            <a:gdLst/>
            <a:ahLst/>
            <a:cxnLst/>
            <a:pathLst>
              <a:path w="818514" h="563879">
                <a:moveTo>
                  <a:pt x="818388" y="0"/>
                </a:moveTo>
                <a:lnTo>
                  <a:pt x="0" y="563371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83" name="object 95"/>
          <p:cNvSpPr/>
          <p:nvPr/>
        </p:nvSpPr>
        <p:spPr>
          <a:xfrm>
            <a:off x="6022975" y="4203700"/>
            <a:ext cx="114300" cy="152400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84" name="object 96"/>
          <p:cNvSpPr/>
          <p:nvPr/>
        </p:nvSpPr>
        <p:spPr>
          <a:xfrm>
            <a:off x="5915025" y="4203700"/>
            <a:ext cx="114300" cy="152400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85" name="object 97"/>
          <p:cNvSpPr/>
          <p:nvPr/>
        </p:nvSpPr>
        <p:spPr>
          <a:xfrm>
            <a:off x="5805488" y="4203700"/>
            <a:ext cx="114300" cy="152400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86" name="object 98"/>
          <p:cNvSpPr/>
          <p:nvPr/>
        </p:nvSpPr>
        <p:spPr>
          <a:xfrm>
            <a:off x="5695950" y="4203700"/>
            <a:ext cx="115888" cy="152400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87" name="object 99"/>
          <p:cNvSpPr/>
          <p:nvPr/>
        </p:nvSpPr>
        <p:spPr>
          <a:xfrm>
            <a:off x="5586413" y="4203700"/>
            <a:ext cx="115887" cy="152400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88" name="object 100"/>
          <p:cNvSpPr/>
          <p:nvPr/>
        </p:nvSpPr>
        <p:spPr>
          <a:xfrm>
            <a:off x="5476875" y="4203700"/>
            <a:ext cx="115888" cy="152400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89" name="object 101"/>
          <p:cNvSpPr/>
          <p:nvPr/>
        </p:nvSpPr>
        <p:spPr>
          <a:xfrm>
            <a:off x="5368925" y="4203700"/>
            <a:ext cx="114300" cy="152400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0" name="object 102"/>
          <p:cNvSpPr/>
          <p:nvPr/>
        </p:nvSpPr>
        <p:spPr>
          <a:xfrm>
            <a:off x="5187950" y="4640263"/>
            <a:ext cx="114300" cy="153987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1" name="object 103"/>
          <p:cNvSpPr/>
          <p:nvPr/>
        </p:nvSpPr>
        <p:spPr>
          <a:xfrm>
            <a:off x="5078413" y="4640263"/>
            <a:ext cx="114300" cy="153987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2" name="object 104"/>
          <p:cNvSpPr/>
          <p:nvPr/>
        </p:nvSpPr>
        <p:spPr>
          <a:xfrm>
            <a:off x="4970463" y="4640263"/>
            <a:ext cx="114300" cy="153987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3" name="object 105"/>
          <p:cNvSpPr/>
          <p:nvPr/>
        </p:nvSpPr>
        <p:spPr>
          <a:xfrm>
            <a:off x="4859338" y="4640263"/>
            <a:ext cx="115887" cy="153987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4" name="object 106"/>
          <p:cNvSpPr/>
          <p:nvPr/>
        </p:nvSpPr>
        <p:spPr>
          <a:xfrm>
            <a:off x="4751388" y="4640263"/>
            <a:ext cx="115887" cy="153987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0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5" name="object 107"/>
          <p:cNvSpPr/>
          <p:nvPr/>
        </p:nvSpPr>
        <p:spPr>
          <a:xfrm>
            <a:off x="4641850" y="4640263"/>
            <a:ext cx="115888" cy="153987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6" name="object 108"/>
          <p:cNvSpPr/>
          <p:nvPr/>
        </p:nvSpPr>
        <p:spPr>
          <a:xfrm>
            <a:off x="4532313" y="4640263"/>
            <a:ext cx="114300" cy="153987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7" name="object 109"/>
          <p:cNvSpPr/>
          <p:nvPr/>
        </p:nvSpPr>
        <p:spPr>
          <a:xfrm>
            <a:off x="5368925" y="4394200"/>
            <a:ext cx="114300" cy="152400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1" y="15366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8" name="object 110"/>
          <p:cNvSpPr/>
          <p:nvPr/>
        </p:nvSpPr>
        <p:spPr>
          <a:xfrm>
            <a:off x="5378450" y="4632325"/>
            <a:ext cx="114300" cy="153988"/>
          </a:xfrm>
          <a:custGeom>
            <a:avLst/>
            <a:gdLst/>
            <a:ahLst/>
            <a:cxnLst/>
            <a:pathLst>
              <a:path w="114935" h="153670">
                <a:moveTo>
                  <a:pt x="0" y="0"/>
                </a:moveTo>
                <a:lnTo>
                  <a:pt x="114680" y="153670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99" name="object 111"/>
          <p:cNvSpPr/>
          <p:nvPr/>
        </p:nvSpPr>
        <p:spPr>
          <a:xfrm>
            <a:off x="7826375" y="2266950"/>
            <a:ext cx="0" cy="736600"/>
          </a:xfrm>
          <a:custGeom>
            <a:avLst/>
            <a:gdLst/>
            <a:ahLst/>
            <a:cxnLst/>
            <a:pathLst>
              <a:path h="736600">
                <a:moveTo>
                  <a:pt x="0" y="0"/>
                </a:moveTo>
                <a:lnTo>
                  <a:pt x="0" y="736600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000" name="object 112"/>
          <p:cNvSpPr/>
          <p:nvPr/>
        </p:nvSpPr>
        <p:spPr>
          <a:xfrm>
            <a:off x="7185025" y="4200525"/>
            <a:ext cx="923925" cy="0"/>
          </a:xfrm>
          <a:custGeom>
            <a:avLst/>
            <a:gdLst/>
            <a:ahLst/>
            <a:cxnLst/>
            <a:pathLst>
              <a:path w="922654">
                <a:moveTo>
                  <a:pt x="0" y="0"/>
                </a:moveTo>
                <a:lnTo>
                  <a:pt x="922401" y="0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001" name="object 113"/>
          <p:cNvSpPr/>
          <p:nvPr/>
        </p:nvSpPr>
        <p:spPr>
          <a:xfrm>
            <a:off x="7300913" y="2725738"/>
            <a:ext cx="519112" cy="87312"/>
          </a:xfrm>
          <a:custGeom>
            <a:avLst/>
            <a:gdLst/>
            <a:ahLst/>
            <a:cxnLst/>
            <a:pathLst>
              <a:path w="519429" h="86994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519429" h="86994">
                <a:moveTo>
                  <a:pt x="432053" y="0"/>
                </a:moveTo>
                <a:lnTo>
                  <a:pt x="432053" y="86868"/>
                </a:lnTo>
                <a:lnTo>
                  <a:pt x="489966" y="57912"/>
                </a:lnTo>
                <a:lnTo>
                  <a:pt x="446531" y="57912"/>
                </a:lnTo>
                <a:lnTo>
                  <a:pt x="446531" y="28956"/>
                </a:lnTo>
                <a:lnTo>
                  <a:pt x="489966" y="28956"/>
                </a:lnTo>
                <a:lnTo>
                  <a:pt x="432053" y="0"/>
                </a:lnTo>
                <a:close/>
              </a:path>
              <a:path w="519429" h="86994">
                <a:moveTo>
                  <a:pt x="86868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519429" h="86994">
                <a:moveTo>
                  <a:pt x="432053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432053" y="57912"/>
                </a:lnTo>
                <a:lnTo>
                  <a:pt x="432053" y="28956"/>
                </a:lnTo>
                <a:close/>
              </a:path>
              <a:path w="519429" h="86994">
                <a:moveTo>
                  <a:pt x="489966" y="28956"/>
                </a:moveTo>
                <a:lnTo>
                  <a:pt x="446531" y="28956"/>
                </a:lnTo>
                <a:lnTo>
                  <a:pt x="446531" y="57912"/>
                </a:lnTo>
                <a:lnTo>
                  <a:pt x="489966" y="57912"/>
                </a:lnTo>
                <a:lnTo>
                  <a:pt x="518922" y="43434"/>
                </a:lnTo>
                <a:lnTo>
                  <a:pt x="489966" y="28956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002" name="object 114"/>
          <p:cNvSpPr/>
          <p:nvPr/>
        </p:nvSpPr>
        <p:spPr>
          <a:xfrm>
            <a:off x="7296150" y="2246313"/>
            <a:ext cx="0" cy="1946275"/>
          </a:xfrm>
          <a:custGeom>
            <a:avLst/>
            <a:gdLst/>
            <a:ahLst/>
            <a:cxnLst/>
            <a:pathLst>
              <a:path h="1946275">
                <a:moveTo>
                  <a:pt x="0" y="0"/>
                </a:moveTo>
                <a:lnTo>
                  <a:pt x="0" y="1946020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003" name="object 115"/>
          <p:cNvSpPr/>
          <p:nvPr/>
        </p:nvSpPr>
        <p:spPr>
          <a:xfrm>
            <a:off x="6553200" y="2774950"/>
            <a:ext cx="741363" cy="7938"/>
          </a:xfrm>
          <a:custGeom>
            <a:avLst/>
            <a:gdLst/>
            <a:ahLst/>
            <a:cxnLst/>
            <a:pathLst>
              <a:path w="741679" h="6985">
                <a:moveTo>
                  <a:pt x="0" y="6858"/>
                </a:moveTo>
                <a:lnTo>
                  <a:pt x="741299" y="0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" name="object 116"/>
          <p:cNvSpPr txBox="1"/>
          <p:nvPr/>
        </p:nvSpPr>
        <p:spPr>
          <a:xfrm>
            <a:off x="6578600" y="2509838"/>
            <a:ext cx="685800" cy="214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1675"/>
              </a:lnSpc>
            </a:pPr>
            <a:r>
              <a:rPr lang="en-US" altLang="zh-CN" sz="12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n-US" altLang="zh-CN" sz="1400" b="1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0.</a:t>
            </a:r>
            <a:r>
              <a:rPr lang="en-US" altLang="zh-CN" sz="1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1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005" name="object 117"/>
          <p:cNvSpPr/>
          <p:nvPr/>
        </p:nvSpPr>
        <p:spPr>
          <a:xfrm>
            <a:off x="7843838" y="2814638"/>
            <a:ext cx="87312" cy="1395412"/>
          </a:xfrm>
          <a:custGeom>
            <a:avLst/>
            <a:gdLst/>
            <a:ahLst/>
            <a:cxnLst/>
            <a:pathLst>
              <a:path w="87629" h="1395729">
                <a:moveTo>
                  <a:pt x="29583" y="1308692"/>
                </a:moveTo>
                <a:lnTo>
                  <a:pt x="635" y="1308734"/>
                </a:lnTo>
                <a:lnTo>
                  <a:pt x="44196" y="1395476"/>
                </a:lnTo>
                <a:lnTo>
                  <a:pt x="80285" y="1323086"/>
                </a:lnTo>
                <a:lnTo>
                  <a:pt x="29591" y="1323086"/>
                </a:lnTo>
                <a:lnTo>
                  <a:pt x="29583" y="1308692"/>
                </a:lnTo>
                <a:close/>
              </a:path>
              <a:path w="87629" h="1395729">
                <a:moveTo>
                  <a:pt x="58539" y="1308650"/>
                </a:moveTo>
                <a:lnTo>
                  <a:pt x="29583" y="1308692"/>
                </a:lnTo>
                <a:lnTo>
                  <a:pt x="29591" y="1323086"/>
                </a:lnTo>
                <a:lnTo>
                  <a:pt x="58547" y="1323086"/>
                </a:lnTo>
                <a:lnTo>
                  <a:pt x="58539" y="1308650"/>
                </a:lnTo>
                <a:close/>
              </a:path>
              <a:path w="87629" h="1395729">
                <a:moveTo>
                  <a:pt x="87502" y="1308608"/>
                </a:moveTo>
                <a:lnTo>
                  <a:pt x="58539" y="1308650"/>
                </a:lnTo>
                <a:lnTo>
                  <a:pt x="58547" y="1323086"/>
                </a:lnTo>
                <a:lnTo>
                  <a:pt x="80285" y="1323086"/>
                </a:lnTo>
                <a:lnTo>
                  <a:pt x="87502" y="1308608"/>
                </a:lnTo>
                <a:close/>
              </a:path>
              <a:path w="87629" h="1395729">
                <a:moveTo>
                  <a:pt x="57912" y="72389"/>
                </a:moveTo>
                <a:lnTo>
                  <a:pt x="28955" y="72389"/>
                </a:lnTo>
                <a:lnTo>
                  <a:pt x="29583" y="1308692"/>
                </a:lnTo>
                <a:lnTo>
                  <a:pt x="58539" y="1308650"/>
                </a:lnTo>
                <a:lnTo>
                  <a:pt x="57912" y="72389"/>
                </a:lnTo>
                <a:close/>
              </a:path>
              <a:path w="87629" h="1395729">
                <a:moveTo>
                  <a:pt x="43433" y="0"/>
                </a:moveTo>
                <a:lnTo>
                  <a:pt x="0" y="86867"/>
                </a:lnTo>
                <a:lnTo>
                  <a:pt x="28963" y="86867"/>
                </a:lnTo>
                <a:lnTo>
                  <a:pt x="28955" y="72389"/>
                </a:lnTo>
                <a:lnTo>
                  <a:pt x="79628" y="72389"/>
                </a:lnTo>
                <a:lnTo>
                  <a:pt x="43433" y="0"/>
                </a:lnTo>
                <a:close/>
              </a:path>
              <a:path w="87629" h="1395729">
                <a:moveTo>
                  <a:pt x="79628" y="72389"/>
                </a:moveTo>
                <a:lnTo>
                  <a:pt x="57912" y="72389"/>
                </a:lnTo>
                <a:lnTo>
                  <a:pt x="57919" y="86867"/>
                </a:lnTo>
                <a:lnTo>
                  <a:pt x="86868" y="86867"/>
                </a:lnTo>
                <a:lnTo>
                  <a:pt x="79628" y="72389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8" name="object 118"/>
          <p:cNvSpPr txBox="1"/>
          <p:nvPr/>
        </p:nvSpPr>
        <p:spPr>
          <a:xfrm>
            <a:off x="6535738" y="3513138"/>
            <a:ext cx="641350" cy="420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>
              <a:lnSpc>
                <a:spcPts val="1650"/>
              </a:lnSpc>
            </a:pPr>
            <a:r>
              <a:rPr lang="en-US" altLang="zh-CN" sz="1400" b="1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1.8m</a:t>
            </a:r>
            <a:r>
              <a:rPr lang="en-US" altLang="zh-CN" sz="12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&lt;</a:t>
            </a:r>
            <a:endParaRPr lang="en-US" altLang="zh-CN" sz="12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ts val="1650"/>
              </a:lnSpc>
            </a:pPr>
            <a:r>
              <a:rPr lang="en-US" altLang="zh-CN" sz="1200">
                <a:solidFill>
                  <a:srgbClr val="004E9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h&lt;</a:t>
            </a:r>
            <a:r>
              <a:rPr lang="en-US" altLang="zh-CN" sz="1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en-US" altLang="zh-CN" sz="1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007" name="object 119"/>
          <p:cNvSpPr/>
          <p:nvPr/>
        </p:nvSpPr>
        <p:spPr>
          <a:xfrm>
            <a:off x="7181850" y="3327400"/>
            <a:ext cx="712788" cy="320675"/>
          </a:xfrm>
          <a:custGeom>
            <a:avLst/>
            <a:gdLst/>
            <a:ahLst/>
            <a:cxnLst/>
            <a:pathLst>
              <a:path w="711834" h="321945">
                <a:moveTo>
                  <a:pt x="711835" y="0"/>
                </a:moveTo>
                <a:lnTo>
                  <a:pt x="0" y="321563"/>
                </a:lnTo>
              </a:path>
            </a:pathLst>
          </a:custGeom>
          <a:noFill/>
          <a:ln w="9144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" name="object 120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009" name="object 121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010" name="object 122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8011" name="object 123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012" name="object 124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" name="object 125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lstStyle/>
          <a:p>
            <a:pPr marR="0" defTabSz="914400" eaLnBrk="1" fontAlgn="auto" hangingPunct="1">
              <a:spcBef>
                <a:spcPts val="35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sz="1750" kern="1200" cap="none" spc="0" normalizeH="0" baseline="0" noProof="0"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110490"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u="sng" kern="1200" cap="none" spc="-5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3.2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10490" marR="0" defTabSz="914400" eaLnBrk="1" fontAlgn="auto" hangingPunct="1">
              <a:spcBef>
                <a:spcPts val="108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高度要求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24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387475" y="6119813"/>
            <a:ext cx="4792663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900"/>
              </a:lnSpc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志脾下边缘距路面的高度应在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1.8—2.5m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object 3"/>
          <p:cNvSpPr/>
          <p:nvPr/>
        </p:nvSpPr>
        <p:spPr>
          <a:xfrm>
            <a:off x="1085850" y="1031875"/>
            <a:ext cx="7542213" cy="4421188"/>
          </a:xfrm>
          <a:custGeom>
            <a:avLst/>
            <a:gdLst/>
            <a:ahLst/>
            <a:cxnLst/>
            <a:pathLst>
              <a:path w="7542530" h="4421505">
                <a:moveTo>
                  <a:pt x="0" y="4421124"/>
                </a:moveTo>
                <a:lnTo>
                  <a:pt x="7542275" y="4421124"/>
                </a:lnTo>
                <a:lnTo>
                  <a:pt x="7542275" y="0"/>
                </a:lnTo>
                <a:lnTo>
                  <a:pt x="0" y="0"/>
                </a:lnTo>
                <a:lnTo>
                  <a:pt x="0" y="4421124"/>
                </a:lnTo>
                <a:close/>
              </a:path>
            </a:pathLst>
          </a:custGeom>
          <a:noFill/>
          <a:ln w="9144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16" name="object 4"/>
          <p:cNvSpPr/>
          <p:nvPr/>
        </p:nvSpPr>
        <p:spPr>
          <a:xfrm>
            <a:off x="6673850" y="1076325"/>
            <a:ext cx="0" cy="4376738"/>
          </a:xfrm>
          <a:custGeom>
            <a:avLst/>
            <a:gdLst/>
            <a:ahLst/>
            <a:cxnLst/>
            <a:pathLst>
              <a:path h="4376420">
                <a:moveTo>
                  <a:pt x="0" y="0"/>
                </a:moveTo>
                <a:lnTo>
                  <a:pt x="0" y="4376064"/>
                </a:lnTo>
              </a:path>
            </a:pathLst>
          </a:custGeom>
          <a:noFill/>
          <a:ln w="5791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17" name="object 5"/>
          <p:cNvSpPr/>
          <p:nvPr/>
        </p:nvSpPr>
        <p:spPr>
          <a:xfrm>
            <a:off x="4710113" y="1941513"/>
            <a:ext cx="87312" cy="2530475"/>
          </a:xfrm>
          <a:custGeom>
            <a:avLst/>
            <a:gdLst/>
            <a:ahLst/>
            <a:cxnLst/>
            <a:pathLst>
              <a:path w="86995" h="2531745">
                <a:moveTo>
                  <a:pt x="57912" y="72389"/>
                </a:moveTo>
                <a:lnTo>
                  <a:pt x="28955" y="72389"/>
                </a:lnTo>
                <a:lnTo>
                  <a:pt x="28955" y="2531617"/>
                </a:lnTo>
                <a:lnTo>
                  <a:pt x="57912" y="2531617"/>
                </a:lnTo>
                <a:lnTo>
                  <a:pt x="57912" y="72389"/>
                </a:lnTo>
                <a:close/>
              </a:path>
              <a:path w="86995" h="2531745">
                <a:moveTo>
                  <a:pt x="43433" y="0"/>
                </a:moveTo>
                <a:lnTo>
                  <a:pt x="0" y="86867"/>
                </a:lnTo>
                <a:lnTo>
                  <a:pt x="28955" y="86867"/>
                </a:lnTo>
                <a:lnTo>
                  <a:pt x="28955" y="72389"/>
                </a:lnTo>
                <a:lnTo>
                  <a:pt x="79628" y="72389"/>
                </a:lnTo>
                <a:lnTo>
                  <a:pt x="43433" y="0"/>
                </a:lnTo>
                <a:close/>
              </a:path>
              <a:path w="86995" h="2531745">
                <a:moveTo>
                  <a:pt x="79628" y="72389"/>
                </a:moveTo>
                <a:lnTo>
                  <a:pt x="57912" y="72389"/>
                </a:lnTo>
                <a:lnTo>
                  <a:pt x="57912" y="86867"/>
                </a:lnTo>
                <a:lnTo>
                  <a:pt x="86867" y="86867"/>
                </a:lnTo>
                <a:lnTo>
                  <a:pt x="79628" y="72389"/>
                </a:lnTo>
                <a:close/>
              </a:path>
            </a:pathLst>
          </a:custGeom>
          <a:solidFill>
            <a:srgbClr val="22387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18" name="object 6"/>
          <p:cNvSpPr txBox="1"/>
          <p:nvPr/>
        </p:nvSpPr>
        <p:spPr>
          <a:xfrm>
            <a:off x="4938713" y="2179638"/>
            <a:ext cx="939800" cy="273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150"/>
              </a:lnSpc>
            </a:pPr>
            <a:r>
              <a:rPr lang="zh-CN" altLang="en-US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行驶方向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19" name="object 7"/>
          <p:cNvSpPr/>
          <p:nvPr/>
        </p:nvSpPr>
        <p:spPr>
          <a:xfrm>
            <a:off x="4738688" y="2470150"/>
            <a:ext cx="2770187" cy="1524000"/>
          </a:xfrm>
          <a:custGeom>
            <a:avLst/>
            <a:gdLst/>
            <a:ahLst/>
            <a:cxnLst/>
            <a:pathLst>
              <a:path w="2771140" h="1524000">
                <a:moveTo>
                  <a:pt x="0" y="0"/>
                </a:moveTo>
                <a:lnTo>
                  <a:pt x="2770886" y="1523619"/>
                </a:lnTo>
              </a:path>
            </a:pathLst>
          </a:custGeom>
          <a:noFill/>
          <a:ln w="9144" cap="flat" cmpd="sng">
            <a:solidFill>
              <a:srgbClr val="446EB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0" name="object 8"/>
          <p:cNvSpPr/>
          <p:nvPr/>
        </p:nvSpPr>
        <p:spPr>
          <a:xfrm>
            <a:off x="6910388" y="3633788"/>
            <a:ext cx="728662" cy="428625"/>
          </a:xfrm>
          <a:custGeom>
            <a:avLst/>
            <a:gdLst/>
            <a:ahLst/>
            <a:cxnLst/>
            <a:pathLst>
              <a:path w="728979" h="428625">
                <a:moveTo>
                  <a:pt x="21970" y="0"/>
                </a:moveTo>
                <a:lnTo>
                  <a:pt x="0" y="40131"/>
                </a:lnTo>
                <a:lnTo>
                  <a:pt x="706627" y="428497"/>
                </a:lnTo>
                <a:lnTo>
                  <a:pt x="728726" y="388365"/>
                </a:lnTo>
                <a:lnTo>
                  <a:pt x="21970" y="0"/>
                </a:lnTo>
                <a:close/>
              </a:path>
            </a:pathLst>
          </a:custGeom>
          <a:solidFill>
            <a:srgbClr val="121C3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21" name="object 9"/>
          <p:cNvSpPr/>
          <p:nvPr/>
        </p:nvSpPr>
        <p:spPr>
          <a:xfrm>
            <a:off x="7253288" y="3757613"/>
            <a:ext cx="71437" cy="73025"/>
          </a:xfrm>
          <a:custGeom>
            <a:avLst/>
            <a:gdLst/>
            <a:ahLst/>
            <a:cxnLst/>
            <a:pathLst>
              <a:path w="71754" h="71754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solidFill>
            <a:srgbClr val="121C3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22" name="object 10"/>
          <p:cNvSpPr/>
          <p:nvPr/>
        </p:nvSpPr>
        <p:spPr>
          <a:xfrm>
            <a:off x="3433763" y="1076325"/>
            <a:ext cx="0" cy="4376738"/>
          </a:xfrm>
          <a:custGeom>
            <a:avLst/>
            <a:gdLst/>
            <a:ahLst/>
            <a:cxnLst/>
            <a:pathLst>
              <a:path h="4376420">
                <a:moveTo>
                  <a:pt x="0" y="0"/>
                </a:moveTo>
                <a:lnTo>
                  <a:pt x="0" y="4376064"/>
                </a:lnTo>
              </a:path>
            </a:pathLst>
          </a:custGeom>
          <a:noFill/>
          <a:ln w="57912" cap="flat" cmpd="sng">
            <a:solidFill>
              <a:srgbClr val="22387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3" name="object 11"/>
          <p:cNvSpPr txBox="1"/>
          <p:nvPr/>
        </p:nvSpPr>
        <p:spPr>
          <a:xfrm>
            <a:off x="7107238" y="3405188"/>
            <a:ext cx="711200" cy="273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150"/>
              </a:lnSpc>
            </a:pPr>
            <a:r>
              <a:rPr lang="zh-CN" altLang="en-US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标志牌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24" name="object 12"/>
          <p:cNvSpPr/>
          <p:nvPr/>
        </p:nvSpPr>
        <p:spPr>
          <a:xfrm>
            <a:off x="4811713" y="3067050"/>
            <a:ext cx="912812" cy="558800"/>
          </a:xfrm>
          <a:custGeom>
            <a:avLst/>
            <a:gdLst/>
            <a:ahLst/>
            <a:cxnLst/>
            <a:pathLst>
              <a:path w="913764" h="558164">
                <a:moveTo>
                  <a:pt x="912621" y="0"/>
                </a:moveTo>
                <a:lnTo>
                  <a:pt x="913181" y="47469"/>
                </a:lnTo>
                <a:lnTo>
                  <a:pt x="909790" y="93874"/>
                </a:lnTo>
                <a:lnTo>
                  <a:pt x="902603" y="139047"/>
                </a:lnTo>
                <a:lnTo>
                  <a:pt x="891774" y="182820"/>
                </a:lnTo>
                <a:lnTo>
                  <a:pt x="877458" y="225027"/>
                </a:lnTo>
                <a:lnTo>
                  <a:pt x="859810" y="265500"/>
                </a:lnTo>
                <a:lnTo>
                  <a:pt x="838984" y="304071"/>
                </a:lnTo>
                <a:lnTo>
                  <a:pt x="815136" y="340573"/>
                </a:lnTo>
                <a:lnTo>
                  <a:pt x="788419" y="374838"/>
                </a:lnTo>
                <a:lnTo>
                  <a:pt x="758988" y="406700"/>
                </a:lnTo>
                <a:lnTo>
                  <a:pt x="726998" y="435990"/>
                </a:lnTo>
                <a:lnTo>
                  <a:pt x="692604" y="462542"/>
                </a:lnTo>
                <a:lnTo>
                  <a:pt x="655959" y="486188"/>
                </a:lnTo>
                <a:lnTo>
                  <a:pt x="617220" y="506760"/>
                </a:lnTo>
                <a:lnTo>
                  <a:pt x="576541" y="524091"/>
                </a:lnTo>
                <a:lnTo>
                  <a:pt x="534075" y="538013"/>
                </a:lnTo>
                <a:lnTo>
                  <a:pt x="489978" y="548360"/>
                </a:lnTo>
                <a:lnTo>
                  <a:pt x="444405" y="554964"/>
                </a:lnTo>
                <a:lnTo>
                  <a:pt x="397509" y="557657"/>
                </a:lnTo>
                <a:lnTo>
                  <a:pt x="348936" y="556192"/>
                </a:lnTo>
                <a:lnTo>
                  <a:pt x="300845" y="550431"/>
                </a:lnTo>
                <a:lnTo>
                  <a:pt x="253501" y="540479"/>
                </a:lnTo>
                <a:lnTo>
                  <a:pt x="207170" y="526440"/>
                </a:lnTo>
                <a:lnTo>
                  <a:pt x="162117" y="508421"/>
                </a:lnTo>
                <a:lnTo>
                  <a:pt x="118608" y="486527"/>
                </a:lnTo>
                <a:lnTo>
                  <a:pt x="76909" y="460864"/>
                </a:lnTo>
                <a:lnTo>
                  <a:pt x="37284" y="431537"/>
                </a:lnTo>
                <a:lnTo>
                  <a:pt x="0" y="398653"/>
                </a:lnTo>
              </a:path>
            </a:pathLst>
          </a:custGeom>
          <a:noFill/>
          <a:ln w="28575" cap="flat" cmpd="sng">
            <a:solidFill>
              <a:srgbClr val="1616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5" name="object 13"/>
          <p:cNvSpPr/>
          <p:nvPr/>
        </p:nvSpPr>
        <p:spPr>
          <a:xfrm>
            <a:off x="4932363" y="3879850"/>
            <a:ext cx="404812" cy="333375"/>
          </a:xfrm>
          <a:custGeom>
            <a:avLst/>
            <a:gdLst/>
            <a:ahLst/>
            <a:cxnLst/>
            <a:pathLst>
              <a:path w="405129" h="334645">
                <a:moveTo>
                  <a:pt x="105979" y="95539"/>
                </a:moveTo>
                <a:lnTo>
                  <a:pt x="56222" y="111506"/>
                </a:lnTo>
                <a:lnTo>
                  <a:pt x="15717" y="143027"/>
                </a:lnTo>
                <a:lnTo>
                  <a:pt x="26" y="180435"/>
                </a:lnTo>
                <a:lnTo>
                  <a:pt x="0" y="181737"/>
                </a:lnTo>
                <a:lnTo>
                  <a:pt x="1097" y="193222"/>
                </a:lnTo>
                <a:lnTo>
                  <a:pt x="27901" y="228853"/>
                </a:lnTo>
                <a:lnTo>
                  <a:pt x="63461" y="235838"/>
                </a:lnTo>
                <a:lnTo>
                  <a:pt x="63969" y="236600"/>
                </a:lnTo>
                <a:lnTo>
                  <a:pt x="44284" y="272160"/>
                </a:lnTo>
                <a:lnTo>
                  <a:pt x="43595" y="281050"/>
                </a:lnTo>
                <a:lnTo>
                  <a:pt x="44070" y="287654"/>
                </a:lnTo>
                <a:lnTo>
                  <a:pt x="65712" y="322897"/>
                </a:lnTo>
                <a:lnTo>
                  <a:pt x="105038" y="334565"/>
                </a:lnTo>
                <a:lnTo>
                  <a:pt x="113291" y="333964"/>
                </a:lnTo>
                <a:lnTo>
                  <a:pt x="151137" y="322897"/>
                </a:lnTo>
                <a:lnTo>
                  <a:pt x="194446" y="295687"/>
                </a:lnTo>
                <a:lnTo>
                  <a:pt x="201097" y="288486"/>
                </a:lnTo>
                <a:lnTo>
                  <a:pt x="124221" y="288486"/>
                </a:lnTo>
                <a:lnTo>
                  <a:pt x="117055" y="287654"/>
                </a:lnTo>
                <a:lnTo>
                  <a:pt x="91528" y="258444"/>
                </a:lnTo>
                <a:lnTo>
                  <a:pt x="92544" y="245617"/>
                </a:lnTo>
                <a:lnTo>
                  <a:pt x="93814" y="239648"/>
                </a:lnTo>
                <a:lnTo>
                  <a:pt x="95846" y="234187"/>
                </a:lnTo>
                <a:lnTo>
                  <a:pt x="100418" y="233679"/>
                </a:lnTo>
                <a:lnTo>
                  <a:pt x="118960" y="231139"/>
                </a:lnTo>
                <a:lnTo>
                  <a:pt x="124040" y="230631"/>
                </a:lnTo>
                <a:lnTo>
                  <a:pt x="127723" y="230377"/>
                </a:lnTo>
                <a:lnTo>
                  <a:pt x="136084" y="229949"/>
                </a:lnTo>
                <a:lnTo>
                  <a:pt x="219848" y="229949"/>
                </a:lnTo>
                <a:lnTo>
                  <a:pt x="219662" y="228455"/>
                </a:lnTo>
                <a:lnTo>
                  <a:pt x="196482" y="193798"/>
                </a:lnTo>
                <a:lnTo>
                  <a:pt x="189628" y="189737"/>
                </a:lnTo>
                <a:lnTo>
                  <a:pt x="76923" y="189737"/>
                </a:lnTo>
                <a:lnTo>
                  <a:pt x="70700" y="189356"/>
                </a:lnTo>
                <a:lnTo>
                  <a:pt x="61683" y="186562"/>
                </a:lnTo>
                <a:lnTo>
                  <a:pt x="58127" y="183260"/>
                </a:lnTo>
                <a:lnTo>
                  <a:pt x="53936" y="175006"/>
                </a:lnTo>
                <a:lnTo>
                  <a:pt x="53301" y="171703"/>
                </a:lnTo>
                <a:lnTo>
                  <a:pt x="53697" y="168431"/>
                </a:lnTo>
                <a:lnTo>
                  <a:pt x="64350" y="151256"/>
                </a:lnTo>
                <a:lnTo>
                  <a:pt x="67271" y="148716"/>
                </a:lnTo>
                <a:lnTo>
                  <a:pt x="70319" y="146684"/>
                </a:lnTo>
                <a:lnTo>
                  <a:pt x="82003" y="140588"/>
                </a:lnTo>
                <a:lnTo>
                  <a:pt x="89877" y="139064"/>
                </a:lnTo>
                <a:lnTo>
                  <a:pt x="164587" y="139064"/>
                </a:lnTo>
                <a:lnTo>
                  <a:pt x="164395" y="135508"/>
                </a:lnTo>
                <a:lnTo>
                  <a:pt x="133242" y="98297"/>
                </a:lnTo>
                <a:lnTo>
                  <a:pt x="120357" y="95631"/>
                </a:lnTo>
                <a:lnTo>
                  <a:pt x="105979" y="95539"/>
                </a:lnTo>
                <a:close/>
              </a:path>
              <a:path w="405129" h="334645">
                <a:moveTo>
                  <a:pt x="219848" y="229949"/>
                </a:moveTo>
                <a:lnTo>
                  <a:pt x="136084" y="229949"/>
                </a:lnTo>
                <a:lnTo>
                  <a:pt x="143075" y="229997"/>
                </a:lnTo>
                <a:lnTo>
                  <a:pt x="148708" y="230520"/>
                </a:lnTo>
                <a:lnTo>
                  <a:pt x="152996" y="231520"/>
                </a:lnTo>
                <a:lnTo>
                  <a:pt x="157949" y="233171"/>
                </a:lnTo>
                <a:lnTo>
                  <a:pt x="162013" y="237108"/>
                </a:lnTo>
                <a:lnTo>
                  <a:pt x="165188" y="243458"/>
                </a:lnTo>
                <a:lnTo>
                  <a:pt x="167601" y="248157"/>
                </a:lnTo>
                <a:lnTo>
                  <a:pt x="168617" y="252348"/>
                </a:lnTo>
                <a:lnTo>
                  <a:pt x="168109" y="256158"/>
                </a:lnTo>
                <a:lnTo>
                  <a:pt x="167474" y="259841"/>
                </a:lnTo>
                <a:lnTo>
                  <a:pt x="166204" y="263525"/>
                </a:lnTo>
                <a:lnTo>
                  <a:pt x="164045" y="267207"/>
                </a:lnTo>
                <a:lnTo>
                  <a:pt x="162267" y="270382"/>
                </a:lnTo>
                <a:lnTo>
                  <a:pt x="124221" y="288486"/>
                </a:lnTo>
                <a:lnTo>
                  <a:pt x="201097" y="288486"/>
                </a:lnTo>
                <a:lnTo>
                  <a:pt x="206033" y="283142"/>
                </a:lnTo>
                <a:lnTo>
                  <a:pt x="214464" y="269620"/>
                </a:lnTo>
                <a:lnTo>
                  <a:pt x="219610" y="255645"/>
                </a:lnTo>
                <a:lnTo>
                  <a:pt x="221338" y="241919"/>
                </a:lnTo>
                <a:lnTo>
                  <a:pt x="219848" y="229949"/>
                </a:lnTo>
                <a:close/>
              </a:path>
              <a:path w="405129" h="334645">
                <a:moveTo>
                  <a:pt x="289902" y="0"/>
                </a:moveTo>
                <a:lnTo>
                  <a:pt x="248500" y="12953"/>
                </a:lnTo>
                <a:lnTo>
                  <a:pt x="214591" y="38607"/>
                </a:lnTo>
                <a:lnTo>
                  <a:pt x="198205" y="80488"/>
                </a:lnTo>
                <a:lnTo>
                  <a:pt x="198208" y="90122"/>
                </a:lnTo>
                <a:lnTo>
                  <a:pt x="208654" y="132905"/>
                </a:lnTo>
                <a:lnTo>
                  <a:pt x="226402" y="169457"/>
                </a:lnTo>
                <a:lnTo>
                  <a:pt x="254261" y="207317"/>
                </a:lnTo>
                <a:lnTo>
                  <a:pt x="294760" y="230028"/>
                </a:lnTo>
                <a:lnTo>
                  <a:pt x="303785" y="231052"/>
                </a:lnTo>
                <a:lnTo>
                  <a:pt x="313143" y="230885"/>
                </a:lnTo>
                <a:lnTo>
                  <a:pt x="354291" y="218058"/>
                </a:lnTo>
                <a:lnTo>
                  <a:pt x="388708" y="192023"/>
                </a:lnTo>
                <a:lnTo>
                  <a:pt x="393876" y="184959"/>
                </a:lnTo>
                <a:lnTo>
                  <a:pt x="319700" y="184959"/>
                </a:lnTo>
                <a:lnTo>
                  <a:pt x="311975" y="182826"/>
                </a:lnTo>
                <a:lnTo>
                  <a:pt x="279967" y="147391"/>
                </a:lnTo>
                <a:lnTo>
                  <a:pt x="257025" y="99552"/>
                </a:lnTo>
                <a:lnTo>
                  <a:pt x="251802" y="76453"/>
                </a:lnTo>
                <a:lnTo>
                  <a:pt x="252473" y="67742"/>
                </a:lnTo>
                <a:lnTo>
                  <a:pt x="283187" y="45862"/>
                </a:lnTo>
                <a:lnTo>
                  <a:pt x="366394" y="45862"/>
                </a:lnTo>
                <a:lnTo>
                  <a:pt x="362791" y="40634"/>
                </a:lnTo>
                <a:lnTo>
                  <a:pt x="333384" y="11533"/>
                </a:lnTo>
                <a:lnTo>
                  <a:pt x="299189" y="1"/>
                </a:lnTo>
                <a:lnTo>
                  <a:pt x="289902" y="0"/>
                </a:lnTo>
                <a:close/>
              </a:path>
              <a:path w="405129" h="334645">
                <a:moveTo>
                  <a:pt x="164587" y="139064"/>
                </a:moveTo>
                <a:lnTo>
                  <a:pt x="89877" y="139064"/>
                </a:lnTo>
                <a:lnTo>
                  <a:pt x="104355" y="141604"/>
                </a:lnTo>
                <a:lnTo>
                  <a:pt x="109562" y="145669"/>
                </a:lnTo>
                <a:lnTo>
                  <a:pt x="117817" y="172465"/>
                </a:lnTo>
                <a:lnTo>
                  <a:pt x="117182" y="178181"/>
                </a:lnTo>
                <a:lnTo>
                  <a:pt x="76923" y="189737"/>
                </a:lnTo>
                <a:lnTo>
                  <a:pt x="189628" y="189737"/>
                </a:lnTo>
                <a:lnTo>
                  <a:pt x="188556" y="189102"/>
                </a:lnTo>
                <a:lnTo>
                  <a:pt x="179748" y="185769"/>
                </a:lnTo>
                <a:lnTo>
                  <a:pt x="169903" y="183769"/>
                </a:lnTo>
                <a:lnTo>
                  <a:pt x="147154" y="183769"/>
                </a:lnTo>
                <a:lnTo>
                  <a:pt x="146773" y="183006"/>
                </a:lnTo>
                <a:lnTo>
                  <a:pt x="164719" y="143684"/>
                </a:lnTo>
                <a:lnTo>
                  <a:pt x="164670" y="140588"/>
                </a:lnTo>
                <a:lnTo>
                  <a:pt x="164587" y="139064"/>
                </a:lnTo>
                <a:close/>
              </a:path>
              <a:path w="405129" h="334645">
                <a:moveTo>
                  <a:pt x="366394" y="45862"/>
                </a:moveTo>
                <a:lnTo>
                  <a:pt x="283187" y="45862"/>
                </a:lnTo>
                <a:lnTo>
                  <a:pt x="290889" y="47900"/>
                </a:lnTo>
                <a:lnTo>
                  <a:pt x="298411" y="52450"/>
                </a:lnTo>
                <a:lnTo>
                  <a:pt x="322611" y="83437"/>
                </a:lnTo>
                <a:lnTo>
                  <a:pt x="345465" y="131063"/>
                </a:lnTo>
                <a:lnTo>
                  <a:pt x="350524" y="155575"/>
                </a:lnTo>
                <a:lnTo>
                  <a:pt x="350015" y="163234"/>
                </a:lnTo>
                <a:lnTo>
                  <a:pt x="319700" y="184959"/>
                </a:lnTo>
                <a:lnTo>
                  <a:pt x="393876" y="184959"/>
                </a:lnTo>
                <a:lnTo>
                  <a:pt x="404742" y="151256"/>
                </a:lnTo>
                <a:lnTo>
                  <a:pt x="404634" y="140588"/>
                </a:lnTo>
                <a:lnTo>
                  <a:pt x="393820" y="97504"/>
                </a:lnTo>
                <a:lnTo>
                  <a:pt x="376264" y="61450"/>
                </a:lnTo>
                <a:lnTo>
                  <a:pt x="369611" y="50530"/>
                </a:lnTo>
                <a:lnTo>
                  <a:pt x="366394" y="45862"/>
                </a:lnTo>
                <a:close/>
              </a:path>
              <a:path w="405129" h="334645">
                <a:moveTo>
                  <a:pt x="159035" y="183102"/>
                </a:moveTo>
                <a:lnTo>
                  <a:pt x="147154" y="183769"/>
                </a:lnTo>
                <a:lnTo>
                  <a:pt x="169903" y="183769"/>
                </a:lnTo>
                <a:lnTo>
                  <a:pt x="159035" y="183102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26" name="object 14"/>
          <p:cNvSpPr/>
          <p:nvPr/>
        </p:nvSpPr>
        <p:spPr>
          <a:xfrm>
            <a:off x="5324475" y="3802063"/>
            <a:ext cx="76200" cy="77787"/>
          </a:xfrm>
          <a:custGeom>
            <a:avLst/>
            <a:gdLst/>
            <a:ahLst/>
            <a:cxnLst/>
            <a:pathLst>
              <a:path w="76200" h="76835">
                <a:moveTo>
                  <a:pt x="40173" y="0"/>
                </a:moveTo>
                <a:lnTo>
                  <a:pt x="24933" y="3048"/>
                </a:lnTo>
                <a:lnTo>
                  <a:pt x="18202" y="6731"/>
                </a:lnTo>
                <a:lnTo>
                  <a:pt x="12487" y="12573"/>
                </a:lnTo>
                <a:lnTo>
                  <a:pt x="6772" y="18288"/>
                </a:lnTo>
                <a:lnTo>
                  <a:pt x="2835" y="24765"/>
                </a:lnTo>
                <a:lnTo>
                  <a:pt x="930" y="32004"/>
                </a:lnTo>
                <a:lnTo>
                  <a:pt x="0" y="37528"/>
                </a:lnTo>
                <a:lnTo>
                  <a:pt x="248" y="43434"/>
                </a:lnTo>
                <a:lnTo>
                  <a:pt x="24044" y="74803"/>
                </a:lnTo>
                <a:lnTo>
                  <a:pt x="37744" y="76803"/>
                </a:lnTo>
                <a:lnTo>
                  <a:pt x="44850" y="75731"/>
                </a:lnTo>
                <a:lnTo>
                  <a:pt x="52111" y="73279"/>
                </a:lnTo>
                <a:lnTo>
                  <a:pt x="58918" y="69826"/>
                </a:lnTo>
                <a:lnTo>
                  <a:pt x="64652" y="65563"/>
                </a:lnTo>
                <a:lnTo>
                  <a:pt x="68283" y="61595"/>
                </a:lnTo>
                <a:lnTo>
                  <a:pt x="38014" y="61595"/>
                </a:lnTo>
                <a:lnTo>
                  <a:pt x="32553" y="61341"/>
                </a:lnTo>
                <a:lnTo>
                  <a:pt x="23155" y="55245"/>
                </a:lnTo>
                <a:lnTo>
                  <a:pt x="19980" y="51308"/>
                </a:lnTo>
                <a:lnTo>
                  <a:pt x="18202" y="46355"/>
                </a:lnTo>
                <a:lnTo>
                  <a:pt x="16424" y="41529"/>
                </a:lnTo>
                <a:lnTo>
                  <a:pt x="16424" y="36703"/>
                </a:lnTo>
                <a:lnTo>
                  <a:pt x="19980" y="27305"/>
                </a:lnTo>
                <a:lnTo>
                  <a:pt x="23028" y="23495"/>
                </a:lnTo>
                <a:lnTo>
                  <a:pt x="31791" y="17272"/>
                </a:lnTo>
                <a:lnTo>
                  <a:pt x="36744" y="16383"/>
                </a:lnTo>
                <a:lnTo>
                  <a:pt x="67622" y="16383"/>
                </a:lnTo>
                <a:lnTo>
                  <a:pt x="65748" y="13604"/>
                </a:lnTo>
                <a:lnTo>
                  <a:pt x="61047" y="8828"/>
                </a:lnTo>
                <a:lnTo>
                  <a:pt x="55667" y="5207"/>
                </a:lnTo>
                <a:lnTo>
                  <a:pt x="47920" y="1270"/>
                </a:lnTo>
                <a:lnTo>
                  <a:pt x="40173" y="0"/>
                </a:lnTo>
                <a:close/>
              </a:path>
              <a:path w="76200" h="76835">
                <a:moveTo>
                  <a:pt x="67622" y="16383"/>
                </a:moveTo>
                <a:lnTo>
                  <a:pt x="36744" y="16383"/>
                </a:lnTo>
                <a:lnTo>
                  <a:pt x="42205" y="17653"/>
                </a:lnTo>
                <a:lnTo>
                  <a:pt x="47666" y="19050"/>
                </a:lnTo>
                <a:lnTo>
                  <a:pt x="51984" y="22987"/>
                </a:lnTo>
                <a:lnTo>
                  <a:pt x="55413" y="29464"/>
                </a:lnTo>
                <a:lnTo>
                  <a:pt x="58842" y="36068"/>
                </a:lnTo>
                <a:lnTo>
                  <a:pt x="59350" y="41910"/>
                </a:lnTo>
                <a:lnTo>
                  <a:pt x="55032" y="52578"/>
                </a:lnTo>
                <a:lnTo>
                  <a:pt x="50714" y="56515"/>
                </a:lnTo>
                <a:lnTo>
                  <a:pt x="38014" y="61595"/>
                </a:lnTo>
                <a:lnTo>
                  <a:pt x="68283" y="61595"/>
                </a:lnTo>
                <a:lnTo>
                  <a:pt x="69292" y="60491"/>
                </a:lnTo>
                <a:lnTo>
                  <a:pt x="72812" y="54610"/>
                </a:lnTo>
                <a:lnTo>
                  <a:pt x="75102" y="48136"/>
                </a:lnTo>
                <a:lnTo>
                  <a:pt x="75892" y="41306"/>
                </a:lnTo>
                <a:lnTo>
                  <a:pt x="75205" y="34143"/>
                </a:lnTo>
                <a:lnTo>
                  <a:pt x="73066" y="26670"/>
                </a:lnTo>
                <a:lnTo>
                  <a:pt x="69758" y="19548"/>
                </a:lnTo>
                <a:lnTo>
                  <a:pt x="67622" y="16383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27" name="object 15"/>
          <p:cNvSpPr/>
          <p:nvPr/>
        </p:nvSpPr>
        <p:spPr>
          <a:xfrm>
            <a:off x="5630863" y="3419475"/>
            <a:ext cx="596900" cy="430213"/>
          </a:xfrm>
          <a:custGeom>
            <a:avLst/>
            <a:gdLst/>
            <a:ahLst/>
            <a:cxnLst/>
            <a:pathLst>
              <a:path w="596900" h="429895">
                <a:moveTo>
                  <a:pt x="59195" y="303022"/>
                </a:moveTo>
                <a:lnTo>
                  <a:pt x="18264" y="318551"/>
                </a:lnTo>
                <a:lnTo>
                  <a:pt x="75" y="354203"/>
                </a:lnTo>
                <a:lnTo>
                  <a:pt x="0" y="371191"/>
                </a:lnTo>
                <a:lnTo>
                  <a:pt x="3363" y="389016"/>
                </a:lnTo>
                <a:lnTo>
                  <a:pt x="9941" y="408580"/>
                </a:lnTo>
                <a:lnTo>
                  <a:pt x="19698" y="429894"/>
                </a:lnTo>
                <a:lnTo>
                  <a:pt x="55512" y="411480"/>
                </a:lnTo>
                <a:lnTo>
                  <a:pt x="52083" y="404494"/>
                </a:lnTo>
                <a:lnTo>
                  <a:pt x="48781" y="397256"/>
                </a:lnTo>
                <a:lnTo>
                  <a:pt x="42431" y="382524"/>
                </a:lnTo>
                <a:lnTo>
                  <a:pt x="40399" y="376047"/>
                </a:lnTo>
                <a:lnTo>
                  <a:pt x="39510" y="370459"/>
                </a:lnTo>
                <a:lnTo>
                  <a:pt x="38863" y="366141"/>
                </a:lnTo>
                <a:lnTo>
                  <a:pt x="38954" y="362838"/>
                </a:lnTo>
                <a:lnTo>
                  <a:pt x="56274" y="344169"/>
                </a:lnTo>
                <a:lnTo>
                  <a:pt x="174891" y="344169"/>
                </a:lnTo>
                <a:lnTo>
                  <a:pt x="178226" y="340487"/>
                </a:lnTo>
                <a:lnTo>
                  <a:pt x="184298" y="328152"/>
                </a:lnTo>
                <a:lnTo>
                  <a:pt x="184912" y="324993"/>
                </a:lnTo>
                <a:lnTo>
                  <a:pt x="131458" y="324993"/>
                </a:lnTo>
                <a:lnTo>
                  <a:pt x="125489" y="324738"/>
                </a:lnTo>
                <a:lnTo>
                  <a:pt x="100343" y="315087"/>
                </a:lnTo>
                <a:lnTo>
                  <a:pt x="96533" y="313309"/>
                </a:lnTo>
                <a:lnTo>
                  <a:pt x="93104" y="311912"/>
                </a:lnTo>
                <a:lnTo>
                  <a:pt x="88278" y="309880"/>
                </a:lnTo>
                <a:lnTo>
                  <a:pt x="83579" y="308101"/>
                </a:lnTo>
                <a:lnTo>
                  <a:pt x="74308" y="305054"/>
                </a:lnTo>
                <a:lnTo>
                  <a:pt x="69482" y="304038"/>
                </a:lnTo>
                <a:lnTo>
                  <a:pt x="59195" y="303022"/>
                </a:lnTo>
                <a:close/>
              </a:path>
              <a:path w="596900" h="429895">
                <a:moveTo>
                  <a:pt x="174891" y="344169"/>
                </a:moveTo>
                <a:lnTo>
                  <a:pt x="56274" y="344169"/>
                </a:lnTo>
                <a:lnTo>
                  <a:pt x="59449" y="344550"/>
                </a:lnTo>
                <a:lnTo>
                  <a:pt x="62497" y="344805"/>
                </a:lnTo>
                <a:lnTo>
                  <a:pt x="66053" y="345694"/>
                </a:lnTo>
                <a:lnTo>
                  <a:pt x="70117" y="347218"/>
                </a:lnTo>
                <a:lnTo>
                  <a:pt x="73165" y="348234"/>
                </a:lnTo>
                <a:lnTo>
                  <a:pt x="77102" y="349885"/>
                </a:lnTo>
                <a:lnTo>
                  <a:pt x="81928" y="352044"/>
                </a:lnTo>
                <a:lnTo>
                  <a:pt x="86627" y="354203"/>
                </a:lnTo>
                <a:lnTo>
                  <a:pt x="94120" y="357505"/>
                </a:lnTo>
                <a:lnTo>
                  <a:pt x="127902" y="366649"/>
                </a:lnTo>
                <a:lnTo>
                  <a:pt x="133236" y="366394"/>
                </a:lnTo>
                <a:lnTo>
                  <a:pt x="168868" y="350821"/>
                </a:lnTo>
                <a:lnTo>
                  <a:pt x="174891" y="344169"/>
                </a:lnTo>
                <a:close/>
              </a:path>
              <a:path w="596900" h="429895">
                <a:moveTo>
                  <a:pt x="167145" y="239649"/>
                </a:moveTo>
                <a:lnTo>
                  <a:pt x="131458" y="258063"/>
                </a:lnTo>
                <a:lnTo>
                  <a:pt x="135395" y="266192"/>
                </a:lnTo>
                <a:lnTo>
                  <a:pt x="138824" y="273685"/>
                </a:lnTo>
                <a:lnTo>
                  <a:pt x="141745" y="280543"/>
                </a:lnTo>
                <a:lnTo>
                  <a:pt x="144666" y="287528"/>
                </a:lnTo>
                <a:lnTo>
                  <a:pt x="146571" y="293624"/>
                </a:lnTo>
                <a:lnTo>
                  <a:pt x="147460" y="299085"/>
                </a:lnTo>
                <a:lnTo>
                  <a:pt x="148382" y="304038"/>
                </a:lnTo>
                <a:lnTo>
                  <a:pt x="136665" y="323215"/>
                </a:lnTo>
                <a:lnTo>
                  <a:pt x="134252" y="324485"/>
                </a:lnTo>
                <a:lnTo>
                  <a:pt x="131458" y="324993"/>
                </a:lnTo>
                <a:lnTo>
                  <a:pt x="184912" y="324993"/>
                </a:lnTo>
                <a:lnTo>
                  <a:pt x="187084" y="313817"/>
                </a:lnTo>
                <a:lnTo>
                  <a:pt x="186701" y="297674"/>
                </a:lnTo>
                <a:lnTo>
                  <a:pt x="183259" y="279923"/>
                </a:lnTo>
                <a:lnTo>
                  <a:pt x="176744" y="260578"/>
                </a:lnTo>
                <a:lnTo>
                  <a:pt x="167145" y="239649"/>
                </a:lnTo>
                <a:close/>
              </a:path>
              <a:path w="596900" h="429895">
                <a:moveTo>
                  <a:pt x="392334" y="219837"/>
                </a:moveTo>
                <a:lnTo>
                  <a:pt x="338087" y="219837"/>
                </a:lnTo>
                <a:lnTo>
                  <a:pt x="340137" y="226478"/>
                </a:lnTo>
                <a:lnTo>
                  <a:pt x="341532" y="232870"/>
                </a:lnTo>
                <a:lnTo>
                  <a:pt x="342284" y="239000"/>
                </a:lnTo>
                <a:lnTo>
                  <a:pt x="342324" y="247330"/>
                </a:lnTo>
                <a:lnTo>
                  <a:pt x="342151" y="252603"/>
                </a:lnTo>
                <a:lnTo>
                  <a:pt x="318656" y="288417"/>
                </a:lnTo>
                <a:lnTo>
                  <a:pt x="305448" y="296291"/>
                </a:lnTo>
                <a:lnTo>
                  <a:pt x="297066" y="300736"/>
                </a:lnTo>
                <a:lnTo>
                  <a:pt x="289954" y="303403"/>
                </a:lnTo>
                <a:lnTo>
                  <a:pt x="278778" y="305688"/>
                </a:lnTo>
                <a:lnTo>
                  <a:pt x="274333" y="306324"/>
                </a:lnTo>
                <a:lnTo>
                  <a:pt x="271031" y="306450"/>
                </a:lnTo>
                <a:lnTo>
                  <a:pt x="265697" y="309118"/>
                </a:lnTo>
                <a:lnTo>
                  <a:pt x="285636" y="347853"/>
                </a:lnTo>
                <a:lnTo>
                  <a:pt x="288430" y="347218"/>
                </a:lnTo>
                <a:lnTo>
                  <a:pt x="293764" y="345440"/>
                </a:lnTo>
                <a:lnTo>
                  <a:pt x="301765" y="342265"/>
                </a:lnTo>
                <a:lnTo>
                  <a:pt x="309766" y="339217"/>
                </a:lnTo>
                <a:lnTo>
                  <a:pt x="348406" y="317261"/>
                </a:lnTo>
                <a:lnTo>
                  <a:pt x="375499" y="290194"/>
                </a:lnTo>
                <a:lnTo>
                  <a:pt x="392533" y="247330"/>
                </a:lnTo>
                <a:lnTo>
                  <a:pt x="393348" y="236499"/>
                </a:lnTo>
                <a:lnTo>
                  <a:pt x="393266" y="232870"/>
                </a:lnTo>
                <a:lnTo>
                  <a:pt x="392946" y="224281"/>
                </a:lnTo>
                <a:lnTo>
                  <a:pt x="392334" y="219837"/>
                </a:lnTo>
                <a:close/>
              </a:path>
              <a:path w="596900" h="429895">
                <a:moveTo>
                  <a:pt x="288792" y="100685"/>
                </a:moveTo>
                <a:lnTo>
                  <a:pt x="245377" y="113411"/>
                </a:lnTo>
                <a:lnTo>
                  <a:pt x="205283" y="148361"/>
                </a:lnTo>
                <a:lnTo>
                  <a:pt x="193212" y="194532"/>
                </a:lnTo>
                <a:lnTo>
                  <a:pt x="196093" y="210272"/>
                </a:lnTo>
                <a:lnTo>
                  <a:pt x="219311" y="249634"/>
                </a:lnTo>
                <a:lnTo>
                  <a:pt x="253759" y="266573"/>
                </a:lnTo>
                <a:lnTo>
                  <a:pt x="261252" y="267462"/>
                </a:lnTo>
                <a:lnTo>
                  <a:pt x="268872" y="267081"/>
                </a:lnTo>
                <a:lnTo>
                  <a:pt x="306153" y="253315"/>
                </a:lnTo>
                <a:lnTo>
                  <a:pt x="334067" y="225883"/>
                </a:lnTo>
                <a:lnTo>
                  <a:pt x="338087" y="219837"/>
                </a:lnTo>
                <a:lnTo>
                  <a:pt x="392334" y="219837"/>
                </a:lnTo>
                <a:lnTo>
                  <a:pt x="392106" y="218186"/>
                </a:lnTo>
                <a:lnTo>
                  <a:pt x="280302" y="218186"/>
                </a:lnTo>
                <a:lnTo>
                  <a:pt x="271539" y="216662"/>
                </a:lnTo>
                <a:lnTo>
                  <a:pt x="247171" y="184959"/>
                </a:lnTo>
                <a:lnTo>
                  <a:pt x="245885" y="173990"/>
                </a:lnTo>
                <a:lnTo>
                  <a:pt x="246139" y="169037"/>
                </a:lnTo>
                <a:lnTo>
                  <a:pt x="247968" y="163068"/>
                </a:lnTo>
                <a:lnTo>
                  <a:pt x="248806" y="160400"/>
                </a:lnTo>
                <a:lnTo>
                  <a:pt x="250838" y="156844"/>
                </a:lnTo>
                <a:lnTo>
                  <a:pt x="253378" y="154050"/>
                </a:lnTo>
                <a:lnTo>
                  <a:pt x="255791" y="151256"/>
                </a:lnTo>
                <a:lnTo>
                  <a:pt x="258839" y="148971"/>
                </a:lnTo>
                <a:lnTo>
                  <a:pt x="265951" y="145287"/>
                </a:lnTo>
                <a:lnTo>
                  <a:pt x="269761" y="144018"/>
                </a:lnTo>
                <a:lnTo>
                  <a:pt x="277762" y="143001"/>
                </a:lnTo>
                <a:lnTo>
                  <a:pt x="362019" y="143001"/>
                </a:lnTo>
                <a:lnTo>
                  <a:pt x="360376" y="140477"/>
                </a:lnTo>
                <a:lnTo>
                  <a:pt x="329912" y="111140"/>
                </a:lnTo>
                <a:lnTo>
                  <a:pt x="296908" y="100790"/>
                </a:lnTo>
                <a:lnTo>
                  <a:pt x="288792" y="100685"/>
                </a:lnTo>
                <a:close/>
              </a:path>
              <a:path w="596900" h="429895">
                <a:moveTo>
                  <a:pt x="481978" y="0"/>
                </a:moveTo>
                <a:lnTo>
                  <a:pt x="440576" y="12954"/>
                </a:lnTo>
                <a:lnTo>
                  <a:pt x="406540" y="38607"/>
                </a:lnTo>
                <a:lnTo>
                  <a:pt x="390173" y="80434"/>
                </a:lnTo>
                <a:lnTo>
                  <a:pt x="390221" y="90106"/>
                </a:lnTo>
                <a:lnTo>
                  <a:pt x="400667" y="132905"/>
                </a:lnTo>
                <a:lnTo>
                  <a:pt x="418425" y="169457"/>
                </a:lnTo>
                <a:lnTo>
                  <a:pt x="446337" y="207315"/>
                </a:lnTo>
                <a:lnTo>
                  <a:pt x="486836" y="229965"/>
                </a:lnTo>
                <a:lnTo>
                  <a:pt x="495861" y="231032"/>
                </a:lnTo>
                <a:lnTo>
                  <a:pt x="505219" y="230886"/>
                </a:lnTo>
                <a:lnTo>
                  <a:pt x="546240" y="218059"/>
                </a:lnTo>
                <a:lnTo>
                  <a:pt x="580784" y="192024"/>
                </a:lnTo>
                <a:lnTo>
                  <a:pt x="585934" y="184959"/>
                </a:lnTo>
                <a:lnTo>
                  <a:pt x="511776" y="184959"/>
                </a:lnTo>
                <a:lnTo>
                  <a:pt x="504051" y="182826"/>
                </a:lnTo>
                <a:lnTo>
                  <a:pt x="472043" y="147337"/>
                </a:lnTo>
                <a:lnTo>
                  <a:pt x="449101" y="99536"/>
                </a:lnTo>
                <a:lnTo>
                  <a:pt x="443878" y="76454"/>
                </a:lnTo>
                <a:lnTo>
                  <a:pt x="444494" y="67689"/>
                </a:lnTo>
                <a:lnTo>
                  <a:pt x="475184" y="45862"/>
                </a:lnTo>
                <a:lnTo>
                  <a:pt x="558470" y="45862"/>
                </a:lnTo>
                <a:lnTo>
                  <a:pt x="554866" y="40634"/>
                </a:lnTo>
                <a:lnTo>
                  <a:pt x="525406" y="11533"/>
                </a:lnTo>
                <a:lnTo>
                  <a:pt x="491247" y="1"/>
                </a:lnTo>
                <a:lnTo>
                  <a:pt x="481978" y="0"/>
                </a:lnTo>
                <a:close/>
              </a:path>
              <a:path w="596900" h="429895">
                <a:moveTo>
                  <a:pt x="362019" y="143001"/>
                </a:moveTo>
                <a:lnTo>
                  <a:pt x="277762" y="143001"/>
                </a:lnTo>
                <a:lnTo>
                  <a:pt x="281826" y="143510"/>
                </a:lnTo>
                <a:lnTo>
                  <a:pt x="285763" y="145034"/>
                </a:lnTo>
                <a:lnTo>
                  <a:pt x="315227" y="174115"/>
                </a:lnTo>
                <a:lnTo>
                  <a:pt x="324302" y="192024"/>
                </a:lnTo>
                <a:lnTo>
                  <a:pt x="324879" y="193294"/>
                </a:lnTo>
                <a:lnTo>
                  <a:pt x="325387" y="194310"/>
                </a:lnTo>
                <a:lnTo>
                  <a:pt x="323355" y="196723"/>
                </a:lnTo>
                <a:lnTo>
                  <a:pt x="320307" y="199517"/>
                </a:lnTo>
                <a:lnTo>
                  <a:pt x="316116" y="202946"/>
                </a:lnTo>
                <a:lnTo>
                  <a:pt x="312052" y="206375"/>
                </a:lnTo>
                <a:lnTo>
                  <a:pt x="307988" y="209169"/>
                </a:lnTo>
                <a:lnTo>
                  <a:pt x="303924" y="211200"/>
                </a:lnTo>
                <a:lnTo>
                  <a:pt x="299098" y="213741"/>
                </a:lnTo>
                <a:lnTo>
                  <a:pt x="294272" y="215646"/>
                </a:lnTo>
                <a:lnTo>
                  <a:pt x="284874" y="217931"/>
                </a:lnTo>
                <a:lnTo>
                  <a:pt x="280302" y="218186"/>
                </a:lnTo>
                <a:lnTo>
                  <a:pt x="392106" y="218186"/>
                </a:lnTo>
                <a:lnTo>
                  <a:pt x="379781" y="175428"/>
                </a:lnTo>
                <a:lnTo>
                  <a:pt x="367282" y="151088"/>
                </a:lnTo>
                <a:lnTo>
                  <a:pt x="362019" y="143001"/>
                </a:lnTo>
                <a:close/>
              </a:path>
              <a:path w="596900" h="429895">
                <a:moveTo>
                  <a:pt x="558470" y="45862"/>
                </a:moveTo>
                <a:lnTo>
                  <a:pt x="475184" y="45862"/>
                </a:lnTo>
                <a:lnTo>
                  <a:pt x="482855" y="47900"/>
                </a:lnTo>
                <a:lnTo>
                  <a:pt x="490360" y="52450"/>
                </a:lnTo>
                <a:lnTo>
                  <a:pt x="514631" y="83383"/>
                </a:lnTo>
                <a:lnTo>
                  <a:pt x="537504" y="130956"/>
                </a:lnTo>
                <a:lnTo>
                  <a:pt x="542684" y="154305"/>
                </a:lnTo>
                <a:lnTo>
                  <a:pt x="542091" y="163234"/>
                </a:lnTo>
                <a:lnTo>
                  <a:pt x="511776" y="184959"/>
                </a:lnTo>
                <a:lnTo>
                  <a:pt x="585934" y="184959"/>
                </a:lnTo>
                <a:lnTo>
                  <a:pt x="596811" y="151256"/>
                </a:lnTo>
                <a:lnTo>
                  <a:pt x="596699" y="140477"/>
                </a:lnTo>
                <a:lnTo>
                  <a:pt x="585896" y="97504"/>
                </a:lnTo>
                <a:lnTo>
                  <a:pt x="568340" y="61450"/>
                </a:lnTo>
                <a:lnTo>
                  <a:pt x="561687" y="50530"/>
                </a:lnTo>
                <a:lnTo>
                  <a:pt x="558470" y="45862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28" name="object 16"/>
          <p:cNvSpPr/>
          <p:nvPr/>
        </p:nvSpPr>
        <p:spPr>
          <a:xfrm>
            <a:off x="6216650" y="3343275"/>
            <a:ext cx="76200" cy="76200"/>
          </a:xfrm>
          <a:custGeom>
            <a:avLst/>
            <a:gdLst/>
            <a:ahLst/>
            <a:cxnLst/>
            <a:pathLst>
              <a:path w="76200" h="76835">
                <a:moveTo>
                  <a:pt x="40227" y="0"/>
                </a:moveTo>
                <a:lnTo>
                  <a:pt x="24987" y="3047"/>
                </a:lnTo>
                <a:lnTo>
                  <a:pt x="18256" y="6730"/>
                </a:lnTo>
                <a:lnTo>
                  <a:pt x="12541" y="12572"/>
                </a:lnTo>
                <a:lnTo>
                  <a:pt x="6699" y="18287"/>
                </a:lnTo>
                <a:lnTo>
                  <a:pt x="2889" y="24764"/>
                </a:lnTo>
                <a:lnTo>
                  <a:pt x="857" y="32003"/>
                </a:lnTo>
                <a:lnTo>
                  <a:pt x="0" y="37528"/>
                </a:lnTo>
                <a:lnTo>
                  <a:pt x="285" y="43433"/>
                </a:lnTo>
                <a:lnTo>
                  <a:pt x="23971" y="74802"/>
                </a:lnTo>
                <a:lnTo>
                  <a:pt x="37734" y="76803"/>
                </a:lnTo>
                <a:lnTo>
                  <a:pt x="44848" y="75731"/>
                </a:lnTo>
                <a:lnTo>
                  <a:pt x="52165" y="73278"/>
                </a:lnTo>
                <a:lnTo>
                  <a:pt x="58971" y="69808"/>
                </a:lnTo>
                <a:lnTo>
                  <a:pt x="64706" y="65516"/>
                </a:lnTo>
                <a:lnTo>
                  <a:pt x="68288" y="61594"/>
                </a:lnTo>
                <a:lnTo>
                  <a:pt x="38068" y="61594"/>
                </a:lnTo>
                <a:lnTo>
                  <a:pt x="32480" y="61340"/>
                </a:lnTo>
                <a:lnTo>
                  <a:pt x="27908" y="58292"/>
                </a:lnTo>
                <a:lnTo>
                  <a:pt x="23209" y="55244"/>
                </a:lnTo>
                <a:lnTo>
                  <a:pt x="19907" y="51307"/>
                </a:lnTo>
                <a:lnTo>
                  <a:pt x="18256" y="46354"/>
                </a:lnTo>
                <a:lnTo>
                  <a:pt x="16478" y="41528"/>
                </a:lnTo>
                <a:lnTo>
                  <a:pt x="16478" y="36702"/>
                </a:lnTo>
                <a:lnTo>
                  <a:pt x="18256" y="32003"/>
                </a:lnTo>
                <a:lnTo>
                  <a:pt x="19907" y="27304"/>
                </a:lnTo>
                <a:lnTo>
                  <a:pt x="23082" y="23494"/>
                </a:lnTo>
                <a:lnTo>
                  <a:pt x="27400" y="20319"/>
                </a:lnTo>
                <a:lnTo>
                  <a:pt x="31845" y="17271"/>
                </a:lnTo>
                <a:lnTo>
                  <a:pt x="36798" y="16382"/>
                </a:lnTo>
                <a:lnTo>
                  <a:pt x="67633" y="16382"/>
                </a:lnTo>
                <a:lnTo>
                  <a:pt x="65770" y="13604"/>
                </a:lnTo>
                <a:lnTo>
                  <a:pt x="61045" y="8828"/>
                </a:lnTo>
                <a:lnTo>
                  <a:pt x="55594" y="5206"/>
                </a:lnTo>
                <a:lnTo>
                  <a:pt x="47974" y="1142"/>
                </a:lnTo>
                <a:lnTo>
                  <a:pt x="40227" y="0"/>
                </a:lnTo>
                <a:close/>
              </a:path>
              <a:path w="76200" h="76835">
                <a:moveTo>
                  <a:pt x="67633" y="16382"/>
                </a:moveTo>
                <a:lnTo>
                  <a:pt x="36798" y="16382"/>
                </a:lnTo>
                <a:lnTo>
                  <a:pt x="42259" y="17652"/>
                </a:lnTo>
                <a:lnTo>
                  <a:pt x="47593" y="19050"/>
                </a:lnTo>
                <a:lnTo>
                  <a:pt x="52038" y="22859"/>
                </a:lnTo>
                <a:lnTo>
                  <a:pt x="55467" y="29463"/>
                </a:lnTo>
                <a:lnTo>
                  <a:pt x="58769" y="36067"/>
                </a:lnTo>
                <a:lnTo>
                  <a:pt x="59404" y="41909"/>
                </a:lnTo>
                <a:lnTo>
                  <a:pt x="55086" y="52577"/>
                </a:lnTo>
                <a:lnTo>
                  <a:pt x="50768" y="56514"/>
                </a:lnTo>
                <a:lnTo>
                  <a:pt x="38068" y="61594"/>
                </a:lnTo>
                <a:lnTo>
                  <a:pt x="68288" y="61594"/>
                </a:lnTo>
                <a:lnTo>
                  <a:pt x="69345" y="60438"/>
                </a:lnTo>
                <a:lnTo>
                  <a:pt x="72866" y="54609"/>
                </a:lnTo>
                <a:lnTo>
                  <a:pt x="75154" y="48136"/>
                </a:lnTo>
                <a:lnTo>
                  <a:pt x="75930" y="41306"/>
                </a:lnTo>
                <a:lnTo>
                  <a:pt x="75205" y="34143"/>
                </a:lnTo>
                <a:lnTo>
                  <a:pt x="72993" y="26669"/>
                </a:lnTo>
                <a:lnTo>
                  <a:pt x="69756" y="19548"/>
                </a:lnTo>
                <a:lnTo>
                  <a:pt x="67633" y="16382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" name="object 17"/>
          <p:cNvSpPr txBox="1"/>
          <p:nvPr/>
        </p:nvSpPr>
        <p:spPr>
          <a:xfrm>
            <a:off x="1165225" y="4929188"/>
            <a:ext cx="7856538" cy="1042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algn="ctr" eaLnBrk="1" hangingPunct="1"/>
            <a:r>
              <a:rPr lang="zh-CN" altLang="en-US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道路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设置在道路边缘的标志牌，在装设时，标志牌所在平面应与行驶方向垂直或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1" name="object 19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32" name="object 20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8933" name="object 21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34" name="object 22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" name="object 23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lstStyle/>
          <a:p>
            <a:pPr marR="0" defTabSz="914400" eaLnBrk="1" fontAlgn="auto" hangingPunct="1">
              <a:spcBef>
                <a:spcPts val="35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sz="1750" kern="1200" cap="none" spc="0" normalizeH="0" baseline="0" noProof="0"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110490"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u="sng" kern="1200" cap="none" spc="-5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3.2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10490" marR="0" defTabSz="914400" eaLnBrk="1" fontAlgn="auto" hangingPunct="1">
              <a:spcBef>
                <a:spcPts val="108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高度要求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2563" y="5991225"/>
            <a:ext cx="1662113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900"/>
              </a:lnSpc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80°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90°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25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1165225" y="5021263"/>
            <a:ext cx="7856538" cy="560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298450" indent="-285750" eaLnBrk="1" hangingPunct="1"/>
            <a:r>
              <a:rPr lang="en-US" altLang="zh-CN">
                <a:solidFill>
                  <a:srgbClr val="004E96"/>
                </a:solidFill>
                <a:latin typeface="Wingdings" panose="05000000000000000000" pitchFamily="2" charset="2"/>
                <a:ea typeface="Wingdings" panose="05000000000000000000" pitchFamily="2" charset="2"/>
              </a:rPr>
              <a:t></a:t>
            </a:r>
            <a:r>
              <a:rPr lang="en-US" altLang="zh-CN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设置在道路边缘的警告标志到危险地点的距离，根据道路的计算行车速度，  按表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9940" name="表格 39939"/>
          <p:cNvGraphicFramePr/>
          <p:nvPr/>
        </p:nvGraphicFramePr>
        <p:xfrm>
          <a:off x="1120775" y="1379538"/>
          <a:ext cx="7515225" cy="3121025"/>
        </p:xfrm>
        <a:graphic>
          <a:graphicData uri="http://schemas.openxmlformats.org/drawingml/2006/table">
            <a:tbl>
              <a:tblPr/>
              <a:tblGrid>
                <a:gridCol w="2505075"/>
                <a:gridCol w="2505075"/>
                <a:gridCol w="2505075"/>
              </a:tblGrid>
              <a:tr h="863600">
                <a:tc gridSpan="3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1619250" lvl="0" indent="0" eaLnBrk="1" hangingPunct="1">
                        <a:spcBef>
                          <a:spcPts val="159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警告标志到危险地点的距离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96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2871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25"/>
                        </a:spcBef>
                        <a:buNone/>
                      </a:pP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>
                          <a:solidFill>
                            <a:srgbClr val="004E9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计算行车速度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1" hangingPunct="1">
                        <a:spcBef>
                          <a:spcPts val="1075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4E96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km/h</a:t>
                      </a:r>
                      <a:endParaRPr lang="zh-CN" alt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ts val="125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4E96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&gt;60</a:t>
                      </a:r>
                      <a:endParaRPr lang="zh-CN" alt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ts val="125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4E96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≤60</a:t>
                      </a:r>
                      <a:endParaRPr lang="zh-CN" alt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</a:tr>
              <a:tr h="112871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15"/>
                        </a:spcBef>
                        <a:buNone/>
                      </a:pPr>
                      <a:endParaRPr lang="en-US" altLang="zh-C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>
                          <a:solidFill>
                            <a:srgbClr val="004E9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标志到危险地点距离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1" hangingPunct="1">
                        <a:spcBef>
                          <a:spcPts val="1075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4E96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endParaRPr lang="zh-CN" alt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ts val="135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4E96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r>
                        <a:rPr lang="zh-CN" altLang="en-US">
                          <a:solidFill>
                            <a:srgbClr val="004E9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altLang="zh-CN">
                          <a:solidFill>
                            <a:srgbClr val="004E96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endParaRPr lang="zh-CN" alt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ts val="135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4E96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zh-CN" altLang="en-US">
                          <a:solidFill>
                            <a:srgbClr val="004E9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altLang="zh-CN">
                          <a:solidFill>
                            <a:srgbClr val="004E96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zh-CN" alt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7" name="object 6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9958" name="object 7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39959" name="object 8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9960" name="object 9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object 10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lstStyle/>
          <a:p>
            <a:pPr marR="0" defTabSz="914400" eaLnBrk="1" fontAlgn="auto" hangingPunct="1">
              <a:spcBef>
                <a:spcPts val="35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sz="1750" kern="1200" cap="none" spc="0" normalizeH="0" baseline="0" noProof="0"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110490"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u="sng" kern="1200" cap="none" spc="-5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3.2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10490" marR="0" defTabSz="914400" eaLnBrk="1" fontAlgn="auto" hangingPunct="1">
              <a:spcBef>
                <a:spcPts val="108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高度要求</a:t>
            </a:r>
            <a:endParaRPr kumimoji="0" sz="20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26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9167813" y="830263"/>
            <a:ext cx="1014413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34925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925" eaLnBrk="1" hangingPunct="1">
              <a:spcBef>
                <a:spcPts val="800"/>
              </a:spcBef>
            </a:pPr>
            <a:r>
              <a:rPr lang="en-US" altLang="zh-CN" sz="1600">
                <a:solidFill>
                  <a:srgbClr val="FFFFFF"/>
                </a:solidFill>
                <a:latin typeface="Agency FB" pitchFamily="34" charset="0"/>
                <a:cs typeface="Agency FB" pitchFamily="34" charset="0"/>
              </a:rPr>
              <a:t>Transition Page</a:t>
            </a:r>
            <a:endParaRPr lang="en-US" altLang="zh-CN" sz="1600" dirty="0">
              <a:latin typeface="Agency FB" pitchFamily="34" charset="0"/>
              <a:ea typeface="Agency FB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3075" y="2740025"/>
            <a:ext cx="4619625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3200" b="1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消防标志设置方法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3463" y="3641725"/>
            <a:ext cx="3292475" cy="827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defTabSz="0" eaLnBrk="1" hangingPunct="1"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消防安全标志设置方式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defTabSz="0" eaLnBrk="1" hangingPunct="1">
              <a:spcBef>
                <a:spcPts val="1625"/>
              </a:spcBef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endParaRPr lang="en-US" altLang="zh-CN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0800" y="4152900"/>
            <a:ext cx="3005138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消防安全标志间隙设置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45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四、消防安全标志设置方法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object 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37" name="object 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4038" name="object 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39" name="object 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标志设置  方式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6475" y="1614488"/>
            <a:ext cx="76231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附着式：</a:t>
            </a:r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消防安全标志牌可以采用钉挂、粘贴、镶嵌等方式直接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1" hangingPunct="1">
              <a:spcBef>
                <a:spcPts val="15"/>
              </a:spcBef>
            </a:pPr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附着在建筑物等设施上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475" y="4548188"/>
            <a:ext cx="68087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柱式：</a:t>
            </a:r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把标志牌固定在标志杆上，竖立于其指示物附近。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6475" y="3060700"/>
            <a:ext cx="76231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悬挂式：</a:t>
            </a:r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用吊杆、拉链等将标志脾悬挂在相座位置上。适用于宾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1" hangingPunct="1">
              <a:spcBef>
                <a:spcPts val="15"/>
              </a:spcBef>
            </a:pPr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馆、饭店、候车</a:t>
            </a:r>
            <a:r>
              <a:rPr lang="en-US" altLang="zh-CN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船、机</a:t>
            </a:r>
            <a:r>
              <a:rPr lang="en-US" altLang="zh-CN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室大厅及出入口等处。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4" name="object 12"/>
          <p:cNvSpPr/>
          <p:nvPr/>
        </p:nvSpPr>
        <p:spPr>
          <a:xfrm>
            <a:off x="809625" y="1655763"/>
            <a:ext cx="109538" cy="349250"/>
          </a:xfrm>
          <a:custGeom>
            <a:avLst/>
            <a:gdLst/>
            <a:ahLst/>
            <a:cxnLst/>
            <a:pathLst>
              <a:path w="109855" h="349250">
                <a:moveTo>
                  <a:pt x="0" y="348996"/>
                </a:moveTo>
                <a:lnTo>
                  <a:pt x="109728" y="348996"/>
                </a:lnTo>
                <a:lnTo>
                  <a:pt x="109728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45" name="object 13"/>
          <p:cNvSpPr/>
          <p:nvPr/>
        </p:nvSpPr>
        <p:spPr>
          <a:xfrm>
            <a:off x="809625" y="4570413"/>
            <a:ext cx="109538" cy="349250"/>
          </a:xfrm>
          <a:custGeom>
            <a:avLst/>
            <a:gdLst/>
            <a:ahLst/>
            <a:cxnLst/>
            <a:pathLst>
              <a:path w="109855" h="349250">
                <a:moveTo>
                  <a:pt x="0" y="348995"/>
                </a:moveTo>
                <a:lnTo>
                  <a:pt x="109728" y="348995"/>
                </a:lnTo>
                <a:lnTo>
                  <a:pt x="109728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46" name="object 14"/>
          <p:cNvSpPr/>
          <p:nvPr/>
        </p:nvSpPr>
        <p:spPr>
          <a:xfrm>
            <a:off x="809625" y="3090863"/>
            <a:ext cx="109538" cy="349250"/>
          </a:xfrm>
          <a:custGeom>
            <a:avLst/>
            <a:gdLst/>
            <a:ahLst/>
            <a:cxnLst/>
            <a:pathLst>
              <a:path w="109855" h="349250">
                <a:moveTo>
                  <a:pt x="0" y="348996"/>
                </a:moveTo>
                <a:lnTo>
                  <a:pt x="109728" y="348996"/>
                </a:lnTo>
                <a:lnTo>
                  <a:pt x="109728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object 2"/>
          <p:cNvSpPr/>
          <p:nvPr/>
        </p:nvSpPr>
        <p:spPr>
          <a:xfrm>
            <a:off x="0" y="9525"/>
            <a:ext cx="4708525" cy="6650038"/>
          </a:xfrm>
          <a:custGeom>
            <a:avLst/>
            <a:gdLst/>
            <a:ahLst/>
            <a:cxnLst/>
            <a:pathLst>
              <a:path w="4709160" h="6650990">
                <a:moveTo>
                  <a:pt x="4709160" y="0"/>
                </a:moveTo>
                <a:lnTo>
                  <a:pt x="0" y="0"/>
                </a:lnTo>
                <a:lnTo>
                  <a:pt x="0" y="6645684"/>
                </a:lnTo>
                <a:lnTo>
                  <a:pt x="1905299" y="6650732"/>
                </a:lnTo>
                <a:lnTo>
                  <a:pt x="4709160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7" name="object 3"/>
          <p:cNvSpPr/>
          <p:nvPr/>
        </p:nvSpPr>
        <p:spPr>
          <a:xfrm>
            <a:off x="1997075" y="23813"/>
            <a:ext cx="2954338" cy="6635750"/>
          </a:xfrm>
          <a:custGeom>
            <a:avLst/>
            <a:gdLst/>
            <a:ahLst/>
            <a:cxnLst/>
            <a:pathLst>
              <a:path w="2954654" h="6635750">
                <a:moveTo>
                  <a:pt x="2954564" y="0"/>
                </a:moveTo>
                <a:lnTo>
                  <a:pt x="2790861" y="0"/>
                </a:lnTo>
                <a:lnTo>
                  <a:pt x="0" y="6635493"/>
                </a:lnTo>
                <a:lnTo>
                  <a:pt x="163703" y="6635493"/>
                </a:lnTo>
                <a:lnTo>
                  <a:pt x="2954564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8" name="object 4"/>
          <p:cNvSpPr/>
          <p:nvPr/>
        </p:nvSpPr>
        <p:spPr>
          <a:xfrm>
            <a:off x="4379913" y="881063"/>
            <a:ext cx="312737" cy="803275"/>
          </a:xfrm>
          <a:custGeom>
            <a:avLst/>
            <a:gdLst/>
            <a:ahLst/>
            <a:cxnLst/>
            <a:pathLst>
              <a:path w="312420" h="803275">
                <a:moveTo>
                  <a:pt x="312420" y="0"/>
                </a:moveTo>
                <a:lnTo>
                  <a:pt x="0" y="803148"/>
                </a:lnTo>
                <a:lnTo>
                  <a:pt x="312420" y="803148"/>
                </a:lnTo>
                <a:lnTo>
                  <a:pt x="312420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9" name="object 5"/>
          <p:cNvSpPr/>
          <p:nvPr/>
        </p:nvSpPr>
        <p:spPr>
          <a:xfrm>
            <a:off x="4049713" y="1698625"/>
            <a:ext cx="311150" cy="806450"/>
          </a:xfrm>
          <a:custGeom>
            <a:avLst/>
            <a:gdLst/>
            <a:ahLst/>
            <a:cxnLst/>
            <a:pathLst>
              <a:path w="311150" h="805180">
                <a:moveTo>
                  <a:pt x="310896" y="0"/>
                </a:moveTo>
                <a:lnTo>
                  <a:pt x="0" y="804672"/>
                </a:lnTo>
                <a:lnTo>
                  <a:pt x="310896" y="804672"/>
                </a:lnTo>
                <a:lnTo>
                  <a:pt x="310896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0" name="object 6"/>
          <p:cNvSpPr/>
          <p:nvPr/>
        </p:nvSpPr>
        <p:spPr>
          <a:xfrm>
            <a:off x="3700463" y="2546350"/>
            <a:ext cx="312737" cy="804863"/>
          </a:xfrm>
          <a:custGeom>
            <a:avLst/>
            <a:gdLst/>
            <a:ahLst/>
            <a:cxnLst/>
            <a:pathLst>
              <a:path w="312420" h="805179">
                <a:moveTo>
                  <a:pt x="312419" y="0"/>
                </a:moveTo>
                <a:lnTo>
                  <a:pt x="0" y="804672"/>
                </a:lnTo>
                <a:lnTo>
                  <a:pt x="312419" y="804672"/>
                </a:lnTo>
                <a:lnTo>
                  <a:pt x="312419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1" name="object 7"/>
          <p:cNvSpPr/>
          <p:nvPr/>
        </p:nvSpPr>
        <p:spPr>
          <a:xfrm>
            <a:off x="3371850" y="3335338"/>
            <a:ext cx="311150" cy="806450"/>
          </a:xfrm>
          <a:custGeom>
            <a:avLst/>
            <a:gdLst/>
            <a:ahLst/>
            <a:cxnLst/>
            <a:pathLst>
              <a:path w="312420" h="805179">
                <a:moveTo>
                  <a:pt x="312420" y="0"/>
                </a:moveTo>
                <a:lnTo>
                  <a:pt x="0" y="804672"/>
                </a:lnTo>
                <a:lnTo>
                  <a:pt x="312420" y="804672"/>
                </a:lnTo>
                <a:lnTo>
                  <a:pt x="312420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2" name="object 8"/>
          <p:cNvSpPr/>
          <p:nvPr/>
        </p:nvSpPr>
        <p:spPr>
          <a:xfrm>
            <a:off x="3027363" y="4184650"/>
            <a:ext cx="311150" cy="803275"/>
          </a:xfrm>
          <a:custGeom>
            <a:avLst/>
            <a:gdLst/>
            <a:ahLst/>
            <a:cxnLst/>
            <a:pathLst>
              <a:path w="312420" h="803275">
                <a:moveTo>
                  <a:pt x="312420" y="0"/>
                </a:moveTo>
                <a:lnTo>
                  <a:pt x="0" y="803148"/>
                </a:lnTo>
                <a:lnTo>
                  <a:pt x="312420" y="803148"/>
                </a:lnTo>
                <a:lnTo>
                  <a:pt x="312420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3" name="object 9"/>
          <p:cNvSpPr/>
          <p:nvPr/>
        </p:nvSpPr>
        <p:spPr>
          <a:xfrm>
            <a:off x="2674938" y="5022850"/>
            <a:ext cx="311150" cy="804863"/>
          </a:xfrm>
          <a:custGeom>
            <a:avLst/>
            <a:gdLst/>
            <a:ahLst/>
            <a:cxnLst/>
            <a:pathLst>
              <a:path w="311150" h="805179">
                <a:moveTo>
                  <a:pt x="310896" y="0"/>
                </a:moveTo>
                <a:lnTo>
                  <a:pt x="0" y="804672"/>
                </a:lnTo>
                <a:lnTo>
                  <a:pt x="310896" y="804672"/>
                </a:lnTo>
                <a:lnTo>
                  <a:pt x="310896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object 10"/>
          <p:cNvSpPr txBox="1"/>
          <p:nvPr/>
        </p:nvSpPr>
        <p:spPr>
          <a:xfrm>
            <a:off x="820738" y="2044700"/>
            <a:ext cx="1639888" cy="1109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1" hangingPunct="1">
              <a:spcBef>
                <a:spcPts val="565"/>
              </a:spcBef>
            </a:pPr>
            <a:r>
              <a:rPr lang="en-US" altLang="zh-CN" sz="2800">
                <a:solidFill>
                  <a:srgbClr val="FFFFFF"/>
                </a:solidFill>
                <a:latin typeface="Agency FB" pitchFamily="34" charset="0"/>
                <a:cs typeface="Agency FB" pitchFamily="34" charset="0"/>
              </a:rPr>
              <a:t>Contents Page</a:t>
            </a:r>
            <a:endParaRPr lang="en-US" altLang="zh-CN" sz="2800" dirty="0">
              <a:latin typeface="Agency FB" pitchFamily="34" charset="0"/>
              <a:ea typeface="Agency FB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3338" y="1135063"/>
            <a:ext cx="3671888" cy="50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32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4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消防标志的组成和种类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2975" y="1958975"/>
            <a:ext cx="4251325" cy="50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32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4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消防安全标识的尺寸及组合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5800" y="2782888"/>
            <a:ext cx="3640138" cy="50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32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4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消防安全标志设置要求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7238" y="3606800"/>
            <a:ext cx="6688138" cy="3046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793750" eaLnBrk="1" hangingPunct="1"/>
            <a:r>
              <a:rPr lang="en-US" altLang="zh-CN" sz="32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4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3750" eaLnBrk="1" hangingPunct="1">
              <a:spcBef>
                <a:spcPts val="2650"/>
              </a:spcBef>
            </a:pPr>
            <a:r>
              <a:rPr lang="en-US" altLang="zh-CN" sz="32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4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消防安全疏散图的优化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3750" eaLnBrk="1" hangingPunct="1">
              <a:spcBef>
                <a:spcPts val="2650"/>
              </a:spcBef>
            </a:pPr>
            <a:r>
              <a:rPr lang="en-US" altLang="zh-CN" sz="32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</a:t>
            </a:r>
            <a:r>
              <a:rPr lang="zh-CN" altLang="en-US" sz="24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3750" eaLnBrk="1" hangingPunct="1">
              <a:spcBef>
                <a:spcPts val="15"/>
              </a:spcBef>
            </a:pPr>
            <a:endParaRPr lang="zh-CN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750" algn="r" eaLnBrk="1" hangingPunct="1"/>
            <a:r>
              <a:rPr lang="en-US" altLang="zh-CN" sz="2800" b="1">
                <a:solidFill>
                  <a:srgbClr val="004E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</a:t>
            </a: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4" y="129996"/>
            <a:ext cx="1060252" cy="5354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45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四、消防安全标志设置方法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0" name="object 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1" name="object 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5062" name="object 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3" name="object 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标志间隙  设置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065" name="object 9"/>
          <p:cNvSpPr/>
          <p:nvPr/>
        </p:nvSpPr>
        <p:spPr>
          <a:xfrm>
            <a:off x="2268538" y="1655763"/>
            <a:ext cx="1755775" cy="1757362"/>
          </a:xfrm>
          <a:custGeom>
            <a:avLst/>
            <a:gdLst/>
            <a:ahLst/>
            <a:cxnLst/>
            <a:pathLst>
              <a:path w="1755775" h="1757679">
                <a:moveTo>
                  <a:pt x="0" y="1757171"/>
                </a:moveTo>
                <a:lnTo>
                  <a:pt x="1755648" y="1757171"/>
                </a:lnTo>
                <a:lnTo>
                  <a:pt x="1755648" y="0"/>
                </a:lnTo>
                <a:lnTo>
                  <a:pt x="0" y="0"/>
                </a:lnTo>
                <a:lnTo>
                  <a:pt x="0" y="1757171"/>
                </a:lnTo>
                <a:close/>
              </a:path>
            </a:pathLst>
          </a:custGeom>
          <a:noFill/>
          <a:ln w="381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6" name="object 10"/>
          <p:cNvSpPr txBox="1"/>
          <p:nvPr/>
        </p:nvSpPr>
        <p:spPr>
          <a:xfrm>
            <a:off x="2878138" y="2371725"/>
            <a:ext cx="534987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7" name="object 11"/>
          <p:cNvSpPr/>
          <p:nvPr/>
        </p:nvSpPr>
        <p:spPr>
          <a:xfrm>
            <a:off x="4675188" y="1655763"/>
            <a:ext cx="1757362" cy="1757362"/>
          </a:xfrm>
          <a:custGeom>
            <a:avLst/>
            <a:gdLst/>
            <a:ahLst/>
            <a:cxnLst/>
            <a:pathLst>
              <a:path w="1757679" h="1757679">
                <a:moveTo>
                  <a:pt x="0" y="1757171"/>
                </a:moveTo>
                <a:lnTo>
                  <a:pt x="1757172" y="1757171"/>
                </a:lnTo>
                <a:lnTo>
                  <a:pt x="1757172" y="0"/>
                </a:lnTo>
                <a:lnTo>
                  <a:pt x="0" y="0"/>
                </a:lnTo>
                <a:lnTo>
                  <a:pt x="0" y="1757171"/>
                </a:lnTo>
                <a:close/>
              </a:path>
            </a:pathLst>
          </a:custGeom>
          <a:noFill/>
          <a:ln w="381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8" name="object 12"/>
          <p:cNvSpPr txBox="1"/>
          <p:nvPr/>
        </p:nvSpPr>
        <p:spPr>
          <a:xfrm>
            <a:off x="5311775" y="2387600"/>
            <a:ext cx="482600" cy="2873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9" name="object 13"/>
          <p:cNvSpPr/>
          <p:nvPr/>
        </p:nvSpPr>
        <p:spPr>
          <a:xfrm>
            <a:off x="1998663" y="1665288"/>
            <a:ext cx="76200" cy="1747837"/>
          </a:xfrm>
          <a:custGeom>
            <a:avLst/>
            <a:gdLst/>
            <a:ahLst/>
            <a:cxnLst/>
            <a:pathLst>
              <a:path w="76200" h="1746885">
                <a:moveTo>
                  <a:pt x="31750" y="1670431"/>
                </a:moveTo>
                <a:lnTo>
                  <a:pt x="0" y="1670431"/>
                </a:lnTo>
                <a:lnTo>
                  <a:pt x="38100" y="1746631"/>
                </a:lnTo>
                <a:lnTo>
                  <a:pt x="69850" y="1683131"/>
                </a:lnTo>
                <a:lnTo>
                  <a:pt x="31750" y="1683131"/>
                </a:lnTo>
                <a:lnTo>
                  <a:pt x="31750" y="1670431"/>
                </a:lnTo>
                <a:close/>
              </a:path>
              <a:path w="76200" h="1746885">
                <a:moveTo>
                  <a:pt x="44450" y="63500"/>
                </a:moveTo>
                <a:lnTo>
                  <a:pt x="31750" y="63500"/>
                </a:lnTo>
                <a:lnTo>
                  <a:pt x="31750" y="1683131"/>
                </a:lnTo>
                <a:lnTo>
                  <a:pt x="44450" y="1683131"/>
                </a:lnTo>
                <a:lnTo>
                  <a:pt x="44450" y="63500"/>
                </a:lnTo>
                <a:close/>
              </a:path>
              <a:path w="76200" h="1746885">
                <a:moveTo>
                  <a:pt x="76200" y="1670431"/>
                </a:moveTo>
                <a:lnTo>
                  <a:pt x="44450" y="1670431"/>
                </a:lnTo>
                <a:lnTo>
                  <a:pt x="44450" y="1683131"/>
                </a:lnTo>
                <a:lnTo>
                  <a:pt x="69850" y="1683131"/>
                </a:lnTo>
                <a:lnTo>
                  <a:pt x="76200" y="1670431"/>
                </a:lnTo>
                <a:close/>
              </a:path>
              <a:path w="76200" h="17468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7468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0" name="object 14"/>
          <p:cNvSpPr/>
          <p:nvPr/>
        </p:nvSpPr>
        <p:spPr>
          <a:xfrm>
            <a:off x="3657600" y="1319213"/>
            <a:ext cx="366713" cy="76200"/>
          </a:xfrm>
          <a:custGeom>
            <a:avLst/>
            <a:gdLst/>
            <a:ahLst/>
            <a:cxnLst/>
            <a:pathLst>
              <a:path w="366395" h="76200">
                <a:moveTo>
                  <a:pt x="289940" y="0"/>
                </a:moveTo>
                <a:lnTo>
                  <a:pt x="289940" y="76200"/>
                </a:lnTo>
                <a:lnTo>
                  <a:pt x="353440" y="44450"/>
                </a:lnTo>
                <a:lnTo>
                  <a:pt x="302640" y="44450"/>
                </a:lnTo>
                <a:lnTo>
                  <a:pt x="302640" y="31750"/>
                </a:lnTo>
                <a:lnTo>
                  <a:pt x="353440" y="31750"/>
                </a:lnTo>
                <a:lnTo>
                  <a:pt x="289940" y="0"/>
                </a:lnTo>
                <a:close/>
              </a:path>
              <a:path w="366395" h="76200">
                <a:moveTo>
                  <a:pt x="28994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9940" y="44450"/>
                </a:lnTo>
                <a:lnTo>
                  <a:pt x="289940" y="31750"/>
                </a:lnTo>
                <a:close/>
              </a:path>
              <a:path w="366395" h="76200">
                <a:moveTo>
                  <a:pt x="353440" y="31750"/>
                </a:moveTo>
                <a:lnTo>
                  <a:pt x="302640" y="31750"/>
                </a:lnTo>
                <a:lnTo>
                  <a:pt x="302640" y="44450"/>
                </a:lnTo>
                <a:lnTo>
                  <a:pt x="353440" y="44450"/>
                </a:lnTo>
                <a:lnTo>
                  <a:pt x="366140" y="38100"/>
                </a:lnTo>
                <a:lnTo>
                  <a:pt x="353440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1" name="object 15"/>
          <p:cNvSpPr/>
          <p:nvPr/>
        </p:nvSpPr>
        <p:spPr>
          <a:xfrm>
            <a:off x="4778375" y="1320800"/>
            <a:ext cx="393700" cy="76200"/>
          </a:xfrm>
          <a:custGeom>
            <a:avLst/>
            <a:gdLst/>
            <a:ahLst/>
            <a:cxnLst/>
            <a:pathLst>
              <a:path w="3949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9497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94970" h="76200">
                <a:moveTo>
                  <a:pt x="39446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94462" y="44450"/>
                </a:lnTo>
                <a:lnTo>
                  <a:pt x="394462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2" name="object 16"/>
          <p:cNvSpPr/>
          <p:nvPr/>
        </p:nvSpPr>
        <p:spPr>
          <a:xfrm>
            <a:off x="1816100" y="1651000"/>
            <a:ext cx="436563" cy="0"/>
          </a:xfrm>
          <a:custGeom>
            <a:avLst/>
            <a:gdLst/>
            <a:ahLst/>
            <a:cxnLst/>
            <a:pathLst>
              <a:path w="435610">
                <a:moveTo>
                  <a:pt x="0" y="0"/>
                </a:moveTo>
                <a:lnTo>
                  <a:pt x="435483" y="0"/>
                </a:lnTo>
              </a:path>
            </a:pathLst>
          </a:custGeom>
          <a:noFill/>
          <a:ln w="6096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3" name="object 17"/>
          <p:cNvSpPr/>
          <p:nvPr/>
        </p:nvSpPr>
        <p:spPr>
          <a:xfrm>
            <a:off x="1816100" y="3443288"/>
            <a:ext cx="436563" cy="0"/>
          </a:xfrm>
          <a:custGeom>
            <a:avLst/>
            <a:gdLst/>
            <a:ahLst/>
            <a:cxnLst/>
            <a:pathLst>
              <a:path w="435610">
                <a:moveTo>
                  <a:pt x="0" y="0"/>
                </a:moveTo>
                <a:lnTo>
                  <a:pt x="435483" y="0"/>
                </a:lnTo>
              </a:path>
            </a:pathLst>
          </a:custGeom>
          <a:noFill/>
          <a:ln w="6096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" name="object 18"/>
          <p:cNvSpPr txBox="1"/>
          <p:nvPr/>
        </p:nvSpPr>
        <p:spPr>
          <a:xfrm>
            <a:off x="1727580" y="2492599"/>
            <a:ext cx="236220" cy="1263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defTabSz="914400" eaLnBrk="1" fontAlgn="auto" hangingPunct="1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650" kern="1200" cap="none" spc="0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a</a:t>
            </a:r>
            <a:endParaRPr kumimoji="0" sz="1650" kern="1200" cap="none" spc="0" normalizeH="0" baseline="0" noProof="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5075" name="object 19"/>
          <p:cNvSpPr/>
          <p:nvPr/>
        </p:nvSpPr>
        <p:spPr>
          <a:xfrm>
            <a:off x="4033838" y="1082675"/>
            <a:ext cx="0" cy="1135063"/>
          </a:xfrm>
          <a:custGeom>
            <a:avLst/>
            <a:gdLst/>
            <a:ahLst/>
            <a:cxnLst/>
            <a:pathLst>
              <a:path h="1136014">
                <a:moveTo>
                  <a:pt x="0" y="0"/>
                </a:moveTo>
                <a:lnTo>
                  <a:pt x="0" y="1136014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6" name="object 20"/>
          <p:cNvSpPr/>
          <p:nvPr/>
        </p:nvSpPr>
        <p:spPr>
          <a:xfrm>
            <a:off x="4681538" y="1082675"/>
            <a:ext cx="0" cy="1135063"/>
          </a:xfrm>
          <a:custGeom>
            <a:avLst/>
            <a:gdLst/>
            <a:ahLst/>
            <a:cxnLst/>
            <a:pathLst>
              <a:path h="1136014">
                <a:moveTo>
                  <a:pt x="0" y="0"/>
                </a:moveTo>
                <a:lnTo>
                  <a:pt x="0" y="1136014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" name="object 21"/>
          <p:cNvSpPr txBox="1"/>
          <p:nvPr/>
        </p:nvSpPr>
        <p:spPr>
          <a:xfrm>
            <a:off x="4129088" y="1228725"/>
            <a:ext cx="498475" cy="2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650" kern="1200" cap="none" spc="0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&gt;0.2a</a:t>
            </a:r>
            <a:endParaRPr kumimoji="0" sz="1650" kern="1200" cap="none" spc="0" normalizeH="0" baseline="0" noProof="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1788" y="4324350"/>
            <a:ext cx="7035800" cy="1109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两个或更多的正方形消防安全标志一起设置时，各标  志之间至少应留有标志公称尺寸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倍的间隙，如图  所示。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9" name="object 23"/>
          <p:cNvSpPr/>
          <p:nvPr/>
        </p:nvSpPr>
        <p:spPr>
          <a:xfrm>
            <a:off x="1339850" y="4364038"/>
            <a:ext cx="109538" cy="349250"/>
          </a:xfrm>
          <a:custGeom>
            <a:avLst/>
            <a:gdLst/>
            <a:ahLst/>
            <a:cxnLst/>
            <a:pathLst>
              <a:path w="109855" h="349250">
                <a:moveTo>
                  <a:pt x="0" y="348996"/>
                </a:moveTo>
                <a:lnTo>
                  <a:pt x="109728" y="348996"/>
                </a:lnTo>
                <a:lnTo>
                  <a:pt x="109728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45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四、消防安全标志设置方法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4" name="object 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85" name="object 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6086" name="object 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87" name="object 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标志间隙  设置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9" name="object 9"/>
          <p:cNvSpPr/>
          <p:nvPr/>
        </p:nvSpPr>
        <p:spPr>
          <a:xfrm>
            <a:off x="1339850" y="4364038"/>
            <a:ext cx="109538" cy="349250"/>
          </a:xfrm>
          <a:custGeom>
            <a:avLst/>
            <a:gdLst/>
            <a:ahLst/>
            <a:cxnLst/>
            <a:pathLst>
              <a:path w="109855" h="349250">
                <a:moveTo>
                  <a:pt x="0" y="348996"/>
                </a:moveTo>
                <a:lnTo>
                  <a:pt x="109728" y="348996"/>
                </a:lnTo>
                <a:lnTo>
                  <a:pt x="109728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0" name="object 10"/>
          <p:cNvSpPr/>
          <p:nvPr/>
        </p:nvSpPr>
        <p:spPr>
          <a:xfrm>
            <a:off x="7512050" y="1879600"/>
            <a:ext cx="1271588" cy="1271588"/>
          </a:xfrm>
          <a:custGeom>
            <a:avLst/>
            <a:gdLst/>
            <a:ahLst/>
            <a:cxnLst/>
            <a:pathLst>
              <a:path w="1271270" h="1271270">
                <a:moveTo>
                  <a:pt x="0" y="1271015"/>
                </a:moveTo>
                <a:lnTo>
                  <a:pt x="1271016" y="1271015"/>
                </a:lnTo>
                <a:lnTo>
                  <a:pt x="1271016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noFill/>
          <a:ln w="381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1" name="object 11"/>
          <p:cNvSpPr/>
          <p:nvPr/>
        </p:nvSpPr>
        <p:spPr>
          <a:xfrm>
            <a:off x="4217988" y="3430588"/>
            <a:ext cx="265112" cy="76200"/>
          </a:xfrm>
          <a:custGeom>
            <a:avLst/>
            <a:gdLst/>
            <a:ahLst/>
            <a:cxnLst/>
            <a:pathLst>
              <a:path w="265429" h="76200">
                <a:moveTo>
                  <a:pt x="188848" y="0"/>
                </a:moveTo>
                <a:lnTo>
                  <a:pt x="188848" y="76199"/>
                </a:lnTo>
                <a:lnTo>
                  <a:pt x="252348" y="44449"/>
                </a:lnTo>
                <a:lnTo>
                  <a:pt x="201548" y="44449"/>
                </a:lnTo>
                <a:lnTo>
                  <a:pt x="201548" y="31749"/>
                </a:lnTo>
                <a:lnTo>
                  <a:pt x="252348" y="31749"/>
                </a:lnTo>
                <a:lnTo>
                  <a:pt x="188848" y="0"/>
                </a:lnTo>
                <a:close/>
              </a:path>
              <a:path w="265429" h="76200">
                <a:moveTo>
                  <a:pt x="188848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88848" y="44449"/>
                </a:lnTo>
                <a:lnTo>
                  <a:pt x="188848" y="31749"/>
                </a:lnTo>
                <a:close/>
              </a:path>
              <a:path w="265429" h="76200">
                <a:moveTo>
                  <a:pt x="252348" y="31749"/>
                </a:moveTo>
                <a:lnTo>
                  <a:pt x="201548" y="31749"/>
                </a:lnTo>
                <a:lnTo>
                  <a:pt x="201548" y="44449"/>
                </a:lnTo>
                <a:lnTo>
                  <a:pt x="252348" y="44449"/>
                </a:lnTo>
                <a:lnTo>
                  <a:pt x="265048" y="38099"/>
                </a:lnTo>
                <a:lnTo>
                  <a:pt x="252348" y="31749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2" name="object 12"/>
          <p:cNvSpPr/>
          <p:nvPr/>
        </p:nvSpPr>
        <p:spPr>
          <a:xfrm>
            <a:off x="6078538" y="3430588"/>
            <a:ext cx="285750" cy="76200"/>
          </a:xfrm>
          <a:custGeom>
            <a:avLst/>
            <a:gdLst/>
            <a:ahLst/>
            <a:cxnLst/>
            <a:pathLst>
              <a:path w="28575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85750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85750" h="76200">
                <a:moveTo>
                  <a:pt x="285496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85496" y="44449"/>
                </a:lnTo>
                <a:lnTo>
                  <a:pt x="285496" y="31749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3" name="object 13"/>
          <p:cNvSpPr/>
          <p:nvPr/>
        </p:nvSpPr>
        <p:spPr>
          <a:xfrm>
            <a:off x="4481513" y="3122613"/>
            <a:ext cx="0" cy="822325"/>
          </a:xfrm>
          <a:custGeom>
            <a:avLst/>
            <a:gdLst/>
            <a:ahLst/>
            <a:cxnLst/>
            <a:pathLst>
              <a:path h="822325">
                <a:moveTo>
                  <a:pt x="0" y="0"/>
                </a:moveTo>
                <a:lnTo>
                  <a:pt x="0" y="822197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" name="object 14"/>
          <p:cNvSpPr txBox="1"/>
          <p:nvPr/>
        </p:nvSpPr>
        <p:spPr>
          <a:xfrm>
            <a:off x="1601788" y="3314700"/>
            <a:ext cx="7340600" cy="211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algn="ctr" defTabSz="0" eaLnBrk="1" hangingPunct="1">
              <a:tabLst>
                <a:tab pos="386080" algn="l"/>
              </a:tabLst>
            </a:pPr>
            <a:r>
              <a:rPr lang="en-US" altLang="zh-CN" sz="3200">
                <a:solidFill>
                  <a:srgbClr val="004E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	a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0" eaLnBrk="1" hangingPunct="1">
              <a:spcBef>
                <a:spcPts val="25"/>
              </a:spcBef>
              <a:tabLst>
                <a:tab pos="386080" algn="l"/>
              </a:tabLst>
            </a:pPr>
            <a:endParaRPr lang="en-US" altLang="zh-C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tabLst>
                <a:tab pos="386080" algn="l"/>
              </a:tabLst>
            </a:pP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两个相反方向的正方形标志并列设置时，为避免混淆，  在两个标志之间至少应留有一个标志的间隙，如图所  示。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5" name="object 15"/>
          <p:cNvSpPr/>
          <p:nvPr/>
        </p:nvSpPr>
        <p:spPr>
          <a:xfrm>
            <a:off x="7856538" y="2309813"/>
            <a:ext cx="588962" cy="465137"/>
          </a:xfrm>
          <a:custGeom>
            <a:avLst/>
            <a:gdLst/>
            <a:ahLst/>
            <a:cxnLst/>
            <a:pathLst>
              <a:path w="588645" h="464819">
                <a:moveTo>
                  <a:pt x="231901" y="0"/>
                </a:moveTo>
                <a:lnTo>
                  <a:pt x="231901" y="116205"/>
                </a:lnTo>
                <a:lnTo>
                  <a:pt x="0" y="116205"/>
                </a:lnTo>
                <a:lnTo>
                  <a:pt x="0" y="348615"/>
                </a:lnTo>
                <a:lnTo>
                  <a:pt x="231901" y="348615"/>
                </a:lnTo>
                <a:lnTo>
                  <a:pt x="231901" y="464820"/>
                </a:lnTo>
                <a:lnTo>
                  <a:pt x="588263" y="232410"/>
                </a:lnTo>
                <a:lnTo>
                  <a:pt x="231901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6" name="object 16"/>
          <p:cNvSpPr/>
          <p:nvPr/>
        </p:nvSpPr>
        <p:spPr>
          <a:xfrm>
            <a:off x="1508125" y="1884363"/>
            <a:ext cx="1271588" cy="1271587"/>
          </a:xfrm>
          <a:custGeom>
            <a:avLst/>
            <a:gdLst/>
            <a:ahLst/>
            <a:cxnLst/>
            <a:pathLst>
              <a:path w="1271270" h="1271270">
                <a:moveTo>
                  <a:pt x="0" y="1271015"/>
                </a:moveTo>
                <a:lnTo>
                  <a:pt x="1271016" y="1271015"/>
                </a:lnTo>
                <a:lnTo>
                  <a:pt x="1271016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noFill/>
          <a:ln w="381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7" name="object 17"/>
          <p:cNvSpPr/>
          <p:nvPr/>
        </p:nvSpPr>
        <p:spPr>
          <a:xfrm>
            <a:off x="3221038" y="1884363"/>
            <a:ext cx="1271587" cy="1271587"/>
          </a:xfrm>
          <a:custGeom>
            <a:avLst/>
            <a:gdLst/>
            <a:ahLst/>
            <a:cxnLst/>
            <a:pathLst>
              <a:path w="1271270" h="1271270">
                <a:moveTo>
                  <a:pt x="0" y="1271015"/>
                </a:moveTo>
                <a:lnTo>
                  <a:pt x="1271015" y="1271015"/>
                </a:lnTo>
                <a:lnTo>
                  <a:pt x="1271015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noFill/>
          <a:ln w="381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8" name="object 18"/>
          <p:cNvSpPr txBox="1"/>
          <p:nvPr/>
        </p:nvSpPr>
        <p:spPr>
          <a:xfrm>
            <a:off x="3614738" y="2373313"/>
            <a:ext cx="482600" cy="2873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9" name="object 19"/>
          <p:cNvSpPr/>
          <p:nvPr/>
        </p:nvSpPr>
        <p:spPr>
          <a:xfrm>
            <a:off x="1301750" y="1890713"/>
            <a:ext cx="76200" cy="1265237"/>
          </a:xfrm>
          <a:custGeom>
            <a:avLst/>
            <a:gdLst/>
            <a:ahLst/>
            <a:cxnLst/>
            <a:pathLst>
              <a:path w="76200" h="1264285">
                <a:moveTo>
                  <a:pt x="31750" y="1187831"/>
                </a:moveTo>
                <a:lnTo>
                  <a:pt x="0" y="1187831"/>
                </a:lnTo>
                <a:lnTo>
                  <a:pt x="38100" y="1264031"/>
                </a:lnTo>
                <a:lnTo>
                  <a:pt x="69850" y="1200531"/>
                </a:lnTo>
                <a:lnTo>
                  <a:pt x="31750" y="1200531"/>
                </a:lnTo>
                <a:lnTo>
                  <a:pt x="31750" y="1187831"/>
                </a:lnTo>
                <a:close/>
              </a:path>
              <a:path w="76200" h="1264285">
                <a:moveTo>
                  <a:pt x="44450" y="63500"/>
                </a:moveTo>
                <a:lnTo>
                  <a:pt x="31750" y="63500"/>
                </a:lnTo>
                <a:lnTo>
                  <a:pt x="31750" y="1200531"/>
                </a:lnTo>
                <a:lnTo>
                  <a:pt x="44450" y="1200531"/>
                </a:lnTo>
                <a:lnTo>
                  <a:pt x="44450" y="63500"/>
                </a:lnTo>
                <a:close/>
              </a:path>
              <a:path w="76200" h="1264285">
                <a:moveTo>
                  <a:pt x="76200" y="1187831"/>
                </a:moveTo>
                <a:lnTo>
                  <a:pt x="44450" y="1187831"/>
                </a:lnTo>
                <a:lnTo>
                  <a:pt x="44450" y="1200531"/>
                </a:lnTo>
                <a:lnTo>
                  <a:pt x="69850" y="1200531"/>
                </a:lnTo>
                <a:lnTo>
                  <a:pt x="76200" y="1187831"/>
                </a:lnTo>
                <a:close/>
              </a:path>
              <a:path w="76200" h="12642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2642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100" name="object 20"/>
          <p:cNvSpPr/>
          <p:nvPr/>
        </p:nvSpPr>
        <p:spPr>
          <a:xfrm>
            <a:off x="2513013" y="1630363"/>
            <a:ext cx="265112" cy="76200"/>
          </a:xfrm>
          <a:custGeom>
            <a:avLst/>
            <a:gdLst/>
            <a:ahLst/>
            <a:cxnLst/>
            <a:pathLst>
              <a:path w="265430" h="76200">
                <a:moveTo>
                  <a:pt x="188849" y="0"/>
                </a:moveTo>
                <a:lnTo>
                  <a:pt x="188849" y="76200"/>
                </a:lnTo>
                <a:lnTo>
                  <a:pt x="252349" y="44450"/>
                </a:lnTo>
                <a:lnTo>
                  <a:pt x="201549" y="44450"/>
                </a:lnTo>
                <a:lnTo>
                  <a:pt x="201549" y="31750"/>
                </a:lnTo>
                <a:lnTo>
                  <a:pt x="252349" y="31750"/>
                </a:lnTo>
                <a:lnTo>
                  <a:pt x="188849" y="0"/>
                </a:lnTo>
                <a:close/>
              </a:path>
              <a:path w="265430" h="76200">
                <a:moveTo>
                  <a:pt x="18884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88849" y="44450"/>
                </a:lnTo>
                <a:lnTo>
                  <a:pt x="188849" y="31750"/>
                </a:lnTo>
                <a:close/>
              </a:path>
              <a:path w="265430" h="76200">
                <a:moveTo>
                  <a:pt x="252349" y="31750"/>
                </a:moveTo>
                <a:lnTo>
                  <a:pt x="201549" y="31750"/>
                </a:lnTo>
                <a:lnTo>
                  <a:pt x="201549" y="44450"/>
                </a:lnTo>
                <a:lnTo>
                  <a:pt x="252349" y="44450"/>
                </a:lnTo>
                <a:lnTo>
                  <a:pt x="265049" y="38100"/>
                </a:lnTo>
                <a:lnTo>
                  <a:pt x="252349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101" name="object 21"/>
          <p:cNvSpPr/>
          <p:nvPr/>
        </p:nvSpPr>
        <p:spPr>
          <a:xfrm>
            <a:off x="3232150" y="1630363"/>
            <a:ext cx="285750" cy="76200"/>
          </a:xfrm>
          <a:custGeom>
            <a:avLst/>
            <a:gdLst/>
            <a:ahLst/>
            <a:cxnLst/>
            <a:pathLst>
              <a:path w="285750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285750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285750" h="76200">
                <a:moveTo>
                  <a:pt x="285495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285495" y="44450"/>
                </a:lnTo>
                <a:lnTo>
                  <a:pt x="285495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102" name="object 22"/>
          <p:cNvSpPr/>
          <p:nvPr/>
        </p:nvSpPr>
        <p:spPr>
          <a:xfrm>
            <a:off x="1181100" y="1879600"/>
            <a:ext cx="315913" cy="0"/>
          </a:xfrm>
          <a:custGeom>
            <a:avLst/>
            <a:gdLst/>
            <a:ahLst/>
            <a:cxnLst/>
            <a:pathLst>
              <a:path w="315594">
                <a:moveTo>
                  <a:pt x="0" y="0"/>
                </a:moveTo>
                <a:lnTo>
                  <a:pt x="315087" y="0"/>
                </a:lnTo>
              </a:path>
            </a:pathLst>
          </a:custGeom>
          <a:noFill/>
          <a:ln w="6096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103" name="object 23"/>
          <p:cNvSpPr/>
          <p:nvPr/>
        </p:nvSpPr>
        <p:spPr>
          <a:xfrm>
            <a:off x="1181100" y="3178175"/>
            <a:ext cx="315913" cy="0"/>
          </a:xfrm>
          <a:custGeom>
            <a:avLst/>
            <a:gdLst/>
            <a:ahLst/>
            <a:cxnLst/>
            <a:pathLst>
              <a:path w="315594">
                <a:moveTo>
                  <a:pt x="0" y="0"/>
                </a:moveTo>
                <a:lnTo>
                  <a:pt x="315087" y="0"/>
                </a:lnTo>
              </a:path>
            </a:pathLst>
          </a:custGeom>
          <a:noFill/>
          <a:ln w="6096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" name="object 24"/>
          <p:cNvSpPr txBox="1"/>
          <p:nvPr/>
        </p:nvSpPr>
        <p:spPr>
          <a:xfrm>
            <a:off x="1149350" y="2445610"/>
            <a:ext cx="236220" cy="1263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defTabSz="914400" eaLnBrk="1" fontAlgn="auto" hangingPunct="1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650" kern="1200" cap="none" spc="0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a</a:t>
            </a:r>
            <a:endParaRPr kumimoji="0" sz="1650" kern="1200" cap="none" spc="0" normalizeH="0" baseline="0" noProof="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6105" name="object 25"/>
          <p:cNvSpPr/>
          <p:nvPr/>
        </p:nvSpPr>
        <p:spPr>
          <a:xfrm>
            <a:off x="2792413" y="1479550"/>
            <a:ext cx="0" cy="822325"/>
          </a:xfrm>
          <a:custGeom>
            <a:avLst/>
            <a:gdLst/>
            <a:ahLst/>
            <a:cxnLst/>
            <a:pathLst>
              <a:path h="822325">
                <a:moveTo>
                  <a:pt x="0" y="0"/>
                </a:moveTo>
                <a:lnTo>
                  <a:pt x="0" y="822198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106" name="object 26"/>
          <p:cNvSpPr/>
          <p:nvPr/>
        </p:nvSpPr>
        <p:spPr>
          <a:xfrm>
            <a:off x="3224213" y="1468438"/>
            <a:ext cx="0" cy="822325"/>
          </a:xfrm>
          <a:custGeom>
            <a:avLst/>
            <a:gdLst/>
            <a:ahLst/>
            <a:cxnLst/>
            <a:pathLst>
              <a:path h="822325">
                <a:moveTo>
                  <a:pt x="0" y="0"/>
                </a:moveTo>
                <a:lnTo>
                  <a:pt x="0" y="822198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" name="object 27"/>
          <p:cNvSpPr txBox="1"/>
          <p:nvPr/>
        </p:nvSpPr>
        <p:spPr>
          <a:xfrm>
            <a:off x="2843213" y="1550988"/>
            <a:ext cx="327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050" kern="1200" cap="none" spc="0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&gt;</a:t>
            </a:r>
            <a:r>
              <a:rPr kumimoji="0" sz="1050" kern="1200" cap="none" spc="5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0</a:t>
            </a:r>
            <a:r>
              <a:rPr kumimoji="0" sz="1050" kern="1200" cap="none" spc="-5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.2a</a:t>
            </a:r>
            <a:endParaRPr kumimoji="0" sz="1050" kern="1200" cap="none" spc="0" normalizeH="0" baseline="0" noProof="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6108" name="object 28"/>
          <p:cNvSpPr/>
          <p:nvPr/>
        </p:nvSpPr>
        <p:spPr>
          <a:xfrm>
            <a:off x="1773238" y="2316163"/>
            <a:ext cx="730250" cy="465137"/>
          </a:xfrm>
          <a:custGeom>
            <a:avLst/>
            <a:gdLst/>
            <a:ahLst/>
            <a:cxnLst/>
            <a:pathLst>
              <a:path w="730250" h="464819">
                <a:moveTo>
                  <a:pt x="356362" y="0"/>
                </a:moveTo>
                <a:lnTo>
                  <a:pt x="0" y="232410"/>
                </a:lnTo>
                <a:lnTo>
                  <a:pt x="356362" y="464820"/>
                </a:lnTo>
                <a:lnTo>
                  <a:pt x="356362" y="348614"/>
                </a:lnTo>
                <a:lnTo>
                  <a:pt x="729995" y="348614"/>
                </a:lnTo>
                <a:lnTo>
                  <a:pt x="729995" y="116204"/>
                </a:lnTo>
                <a:lnTo>
                  <a:pt x="356362" y="116204"/>
                </a:lnTo>
                <a:lnTo>
                  <a:pt x="356362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109" name="object 29"/>
          <p:cNvSpPr/>
          <p:nvPr/>
        </p:nvSpPr>
        <p:spPr>
          <a:xfrm>
            <a:off x="5818188" y="1890713"/>
            <a:ext cx="76200" cy="1265237"/>
          </a:xfrm>
          <a:custGeom>
            <a:avLst/>
            <a:gdLst/>
            <a:ahLst/>
            <a:cxnLst/>
            <a:pathLst>
              <a:path w="76200" h="1264285">
                <a:moveTo>
                  <a:pt x="31750" y="1187831"/>
                </a:moveTo>
                <a:lnTo>
                  <a:pt x="0" y="1187831"/>
                </a:lnTo>
                <a:lnTo>
                  <a:pt x="38100" y="1264031"/>
                </a:lnTo>
                <a:lnTo>
                  <a:pt x="69850" y="1200531"/>
                </a:lnTo>
                <a:lnTo>
                  <a:pt x="31750" y="1200531"/>
                </a:lnTo>
                <a:lnTo>
                  <a:pt x="31750" y="1187831"/>
                </a:lnTo>
                <a:close/>
              </a:path>
              <a:path w="76200" h="1264285">
                <a:moveTo>
                  <a:pt x="44450" y="63500"/>
                </a:moveTo>
                <a:lnTo>
                  <a:pt x="31750" y="63500"/>
                </a:lnTo>
                <a:lnTo>
                  <a:pt x="31750" y="1200531"/>
                </a:lnTo>
                <a:lnTo>
                  <a:pt x="44450" y="1200531"/>
                </a:lnTo>
                <a:lnTo>
                  <a:pt x="44450" y="63500"/>
                </a:lnTo>
                <a:close/>
              </a:path>
              <a:path w="76200" h="1264285">
                <a:moveTo>
                  <a:pt x="76200" y="1187831"/>
                </a:moveTo>
                <a:lnTo>
                  <a:pt x="44450" y="1187831"/>
                </a:lnTo>
                <a:lnTo>
                  <a:pt x="44450" y="1200531"/>
                </a:lnTo>
                <a:lnTo>
                  <a:pt x="69850" y="1200531"/>
                </a:lnTo>
                <a:lnTo>
                  <a:pt x="76200" y="1187831"/>
                </a:lnTo>
                <a:close/>
              </a:path>
              <a:path w="76200" h="12642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2642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679185" y="1860804"/>
          <a:ext cx="1591816" cy="2065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801"/>
                <a:gridCol w="1271015"/>
              </a:tblGrid>
              <a:tr h="1271015">
                <a:tc>
                  <a:txBody>
                    <a:bodyPr/>
                    <a:lstStyle/>
                    <a:p>
                      <a:pPr marL="13335" algn="ctr">
                        <a:lnSpc>
                          <a:spcPts val="1425"/>
                        </a:lnSpc>
                      </a:pPr>
                      <a:r>
                        <a:rPr sz="1650" dirty="0">
                          <a:solidFill>
                            <a:srgbClr val="004E96"/>
                          </a:solidFill>
                          <a:latin typeface="Calibri" panose="020F0502020204030204"/>
                          <a:cs typeface="Calibri" panose="020F0502020204030204"/>
                        </a:rPr>
                        <a:t>a</a:t>
                      </a:r>
                      <a:endParaRPr sz="16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vert270">
                    <a:lnR w="38100">
                      <a:solidFill>
                        <a:srgbClr val="004E96"/>
                      </a:solidFill>
                      <a:prstDash val="solid"/>
                    </a:lnR>
                    <a:lnT w="6096">
                      <a:solidFill>
                        <a:srgbClr val="004E96"/>
                      </a:solidFill>
                      <a:prstDash val="solid"/>
                    </a:lnT>
                    <a:lnB w="6096">
                      <a:solidFill>
                        <a:srgbClr val="004E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6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标志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38100">
                      <a:solidFill>
                        <a:srgbClr val="004E96"/>
                      </a:solidFill>
                      <a:prstDash val="solid"/>
                    </a:lnL>
                    <a:lnR w="38100">
                      <a:solidFill>
                        <a:srgbClr val="004E96"/>
                      </a:solidFill>
                      <a:prstDash val="solid"/>
                    </a:lnR>
                    <a:lnT w="38100">
                      <a:solidFill>
                        <a:srgbClr val="004E96"/>
                      </a:solidFill>
                      <a:prstDash val="solid"/>
                    </a:lnT>
                    <a:lnB w="38100">
                      <a:solidFill>
                        <a:srgbClr val="004E96"/>
                      </a:solidFill>
                      <a:prstDash val="solid"/>
                    </a:lnB>
                  </a:tcPr>
                </a:tc>
              </a:tr>
              <a:tr h="794004">
                <a:tc>
                  <a:txBody>
                    <a:bodyPr/>
                    <a:lstStyle/>
                    <a:p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R w="6096">
                      <a:solidFill>
                        <a:srgbClr val="004E97"/>
                      </a:solidFill>
                      <a:prstDash val="solid"/>
                    </a:lnR>
                    <a:lnT w="6096">
                      <a:solidFill>
                        <a:srgbClr val="004E9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6096">
                      <a:solidFill>
                        <a:srgbClr val="004E97"/>
                      </a:solidFill>
                      <a:prstDash val="solid"/>
                    </a:lnL>
                    <a:lnT w="38100">
                      <a:solidFill>
                        <a:srgbClr val="004E9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30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45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四、消防安全标志设置方法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object 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09" name="object 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7110" name="object 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1" name="object 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标志间隙  设置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9100" y="2349500"/>
            <a:ext cx="3073400" cy="184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algn="just" eaLnBrk="1" hangingPunct="1"/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两个相反方向的正方形  标志并列设置时，为避  免混淆，在两个标志之  间至少应留有一个标志  的间隙，如图所示。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4" name="object 10"/>
          <p:cNvSpPr/>
          <p:nvPr/>
        </p:nvSpPr>
        <p:spPr>
          <a:xfrm>
            <a:off x="5238750" y="2390775"/>
            <a:ext cx="107950" cy="349250"/>
          </a:xfrm>
          <a:custGeom>
            <a:avLst/>
            <a:gdLst/>
            <a:ahLst/>
            <a:cxnLst/>
            <a:pathLst>
              <a:path w="108585" h="349250">
                <a:moveTo>
                  <a:pt x="0" y="348996"/>
                </a:moveTo>
                <a:lnTo>
                  <a:pt x="108203" y="348996"/>
                </a:lnTo>
                <a:lnTo>
                  <a:pt x="108203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5" name="object 11"/>
          <p:cNvSpPr/>
          <p:nvPr/>
        </p:nvSpPr>
        <p:spPr>
          <a:xfrm>
            <a:off x="1493838" y="3678238"/>
            <a:ext cx="1271587" cy="1271587"/>
          </a:xfrm>
          <a:custGeom>
            <a:avLst/>
            <a:gdLst/>
            <a:ahLst/>
            <a:cxnLst/>
            <a:pathLst>
              <a:path w="1271270" h="1271270">
                <a:moveTo>
                  <a:pt x="0" y="1271015"/>
                </a:moveTo>
                <a:lnTo>
                  <a:pt x="1271016" y="1271015"/>
                </a:lnTo>
                <a:lnTo>
                  <a:pt x="1271016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noFill/>
          <a:ln w="381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3221038" y="3678238"/>
            <a:ext cx="1271588" cy="1271588"/>
          </a:xfrm>
          <a:prstGeom prst="rect">
            <a:avLst/>
          </a:prstGeom>
          <a:ln w="38100">
            <a:solidFill>
              <a:srgbClr val="004E96"/>
            </a:solidFill>
          </a:ln>
        </p:spPr>
        <p:txBody>
          <a:bodyPr vert="horz" wrap="square" lIns="0" tIns="0" rIns="0" bIns="0" rtlCol="0">
            <a:spAutoFit/>
          </a:bodyPr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疏散标志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7" name="object 13"/>
          <p:cNvSpPr/>
          <p:nvPr/>
        </p:nvSpPr>
        <p:spPr>
          <a:xfrm>
            <a:off x="1508125" y="1884363"/>
            <a:ext cx="1271588" cy="1271587"/>
          </a:xfrm>
          <a:custGeom>
            <a:avLst/>
            <a:gdLst/>
            <a:ahLst/>
            <a:cxnLst/>
            <a:pathLst>
              <a:path w="1271270" h="1271270">
                <a:moveTo>
                  <a:pt x="0" y="1271015"/>
                </a:moveTo>
                <a:lnTo>
                  <a:pt x="1271016" y="1271015"/>
                </a:lnTo>
                <a:lnTo>
                  <a:pt x="1271016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noFill/>
          <a:ln w="381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18" name="object 14"/>
          <p:cNvSpPr/>
          <p:nvPr/>
        </p:nvSpPr>
        <p:spPr>
          <a:xfrm>
            <a:off x="3221038" y="1884363"/>
            <a:ext cx="1271587" cy="1271587"/>
          </a:xfrm>
          <a:custGeom>
            <a:avLst/>
            <a:gdLst/>
            <a:ahLst/>
            <a:cxnLst/>
            <a:pathLst>
              <a:path w="1271270" h="1271270">
                <a:moveTo>
                  <a:pt x="0" y="1271015"/>
                </a:moveTo>
                <a:lnTo>
                  <a:pt x="1271015" y="1271015"/>
                </a:lnTo>
                <a:lnTo>
                  <a:pt x="1271015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noFill/>
          <a:ln w="381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19" name="object 15"/>
          <p:cNvSpPr txBox="1"/>
          <p:nvPr/>
        </p:nvSpPr>
        <p:spPr>
          <a:xfrm>
            <a:off x="3386138" y="2236788"/>
            <a:ext cx="939800" cy="5603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241300" indent="-228600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灭火设备  标志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20" name="object 16"/>
          <p:cNvSpPr/>
          <p:nvPr/>
        </p:nvSpPr>
        <p:spPr>
          <a:xfrm>
            <a:off x="1301750" y="1890713"/>
            <a:ext cx="76200" cy="1265237"/>
          </a:xfrm>
          <a:custGeom>
            <a:avLst/>
            <a:gdLst/>
            <a:ahLst/>
            <a:cxnLst/>
            <a:pathLst>
              <a:path w="76200" h="1264285">
                <a:moveTo>
                  <a:pt x="31750" y="1187831"/>
                </a:moveTo>
                <a:lnTo>
                  <a:pt x="0" y="1187831"/>
                </a:lnTo>
                <a:lnTo>
                  <a:pt x="38100" y="1264031"/>
                </a:lnTo>
                <a:lnTo>
                  <a:pt x="69850" y="1200531"/>
                </a:lnTo>
                <a:lnTo>
                  <a:pt x="31750" y="1200531"/>
                </a:lnTo>
                <a:lnTo>
                  <a:pt x="31750" y="1187831"/>
                </a:lnTo>
                <a:close/>
              </a:path>
              <a:path w="76200" h="1264285">
                <a:moveTo>
                  <a:pt x="44450" y="63500"/>
                </a:moveTo>
                <a:lnTo>
                  <a:pt x="31750" y="63500"/>
                </a:lnTo>
                <a:lnTo>
                  <a:pt x="31750" y="1200531"/>
                </a:lnTo>
                <a:lnTo>
                  <a:pt x="44450" y="1200531"/>
                </a:lnTo>
                <a:lnTo>
                  <a:pt x="44450" y="63500"/>
                </a:lnTo>
                <a:close/>
              </a:path>
              <a:path w="76200" h="1264285">
                <a:moveTo>
                  <a:pt x="76200" y="1187831"/>
                </a:moveTo>
                <a:lnTo>
                  <a:pt x="44450" y="1187831"/>
                </a:lnTo>
                <a:lnTo>
                  <a:pt x="44450" y="1200531"/>
                </a:lnTo>
                <a:lnTo>
                  <a:pt x="69850" y="1200531"/>
                </a:lnTo>
                <a:lnTo>
                  <a:pt x="76200" y="1187831"/>
                </a:lnTo>
                <a:close/>
              </a:path>
              <a:path w="76200" h="12642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2642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21" name="object 17"/>
          <p:cNvSpPr/>
          <p:nvPr/>
        </p:nvSpPr>
        <p:spPr>
          <a:xfrm>
            <a:off x="2513013" y="1630363"/>
            <a:ext cx="265112" cy="76200"/>
          </a:xfrm>
          <a:custGeom>
            <a:avLst/>
            <a:gdLst/>
            <a:ahLst/>
            <a:cxnLst/>
            <a:pathLst>
              <a:path w="265430" h="76200">
                <a:moveTo>
                  <a:pt x="188849" y="0"/>
                </a:moveTo>
                <a:lnTo>
                  <a:pt x="188849" y="76200"/>
                </a:lnTo>
                <a:lnTo>
                  <a:pt x="252349" y="44450"/>
                </a:lnTo>
                <a:lnTo>
                  <a:pt x="201549" y="44450"/>
                </a:lnTo>
                <a:lnTo>
                  <a:pt x="201549" y="31750"/>
                </a:lnTo>
                <a:lnTo>
                  <a:pt x="252349" y="31750"/>
                </a:lnTo>
                <a:lnTo>
                  <a:pt x="188849" y="0"/>
                </a:lnTo>
                <a:close/>
              </a:path>
              <a:path w="265430" h="76200">
                <a:moveTo>
                  <a:pt x="18884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88849" y="44450"/>
                </a:lnTo>
                <a:lnTo>
                  <a:pt x="188849" y="31750"/>
                </a:lnTo>
                <a:close/>
              </a:path>
              <a:path w="265430" h="76200">
                <a:moveTo>
                  <a:pt x="252349" y="31750"/>
                </a:moveTo>
                <a:lnTo>
                  <a:pt x="201549" y="31750"/>
                </a:lnTo>
                <a:lnTo>
                  <a:pt x="201549" y="44450"/>
                </a:lnTo>
                <a:lnTo>
                  <a:pt x="252349" y="44450"/>
                </a:lnTo>
                <a:lnTo>
                  <a:pt x="265049" y="38100"/>
                </a:lnTo>
                <a:lnTo>
                  <a:pt x="252349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22" name="object 18"/>
          <p:cNvSpPr/>
          <p:nvPr/>
        </p:nvSpPr>
        <p:spPr>
          <a:xfrm>
            <a:off x="3232150" y="1630363"/>
            <a:ext cx="285750" cy="76200"/>
          </a:xfrm>
          <a:custGeom>
            <a:avLst/>
            <a:gdLst/>
            <a:ahLst/>
            <a:cxnLst/>
            <a:pathLst>
              <a:path w="285750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285750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285750" h="76200">
                <a:moveTo>
                  <a:pt x="285495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285495" y="44450"/>
                </a:lnTo>
                <a:lnTo>
                  <a:pt x="285495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23" name="object 19"/>
          <p:cNvSpPr/>
          <p:nvPr/>
        </p:nvSpPr>
        <p:spPr>
          <a:xfrm>
            <a:off x="1181100" y="1879600"/>
            <a:ext cx="315913" cy="0"/>
          </a:xfrm>
          <a:custGeom>
            <a:avLst/>
            <a:gdLst/>
            <a:ahLst/>
            <a:cxnLst/>
            <a:pathLst>
              <a:path w="315594">
                <a:moveTo>
                  <a:pt x="0" y="0"/>
                </a:moveTo>
                <a:lnTo>
                  <a:pt x="315087" y="0"/>
                </a:lnTo>
              </a:path>
            </a:pathLst>
          </a:custGeom>
          <a:noFill/>
          <a:ln w="6096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4" name="object 20"/>
          <p:cNvSpPr/>
          <p:nvPr/>
        </p:nvSpPr>
        <p:spPr>
          <a:xfrm>
            <a:off x="1181100" y="3178175"/>
            <a:ext cx="315913" cy="0"/>
          </a:xfrm>
          <a:custGeom>
            <a:avLst/>
            <a:gdLst/>
            <a:ahLst/>
            <a:cxnLst/>
            <a:pathLst>
              <a:path w="315594">
                <a:moveTo>
                  <a:pt x="0" y="0"/>
                </a:moveTo>
                <a:lnTo>
                  <a:pt x="315087" y="0"/>
                </a:lnTo>
              </a:path>
            </a:pathLst>
          </a:custGeom>
          <a:noFill/>
          <a:ln w="6096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" name="object 21"/>
          <p:cNvSpPr txBox="1"/>
          <p:nvPr/>
        </p:nvSpPr>
        <p:spPr>
          <a:xfrm>
            <a:off x="1149350" y="2445610"/>
            <a:ext cx="236220" cy="1263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defTabSz="914400" eaLnBrk="1" fontAlgn="auto" hangingPunct="1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650" kern="1200" cap="none" spc="0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a</a:t>
            </a:r>
            <a:endParaRPr kumimoji="0" sz="1650" kern="1200" cap="none" spc="0" normalizeH="0" baseline="0" noProof="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7126" name="object 22"/>
          <p:cNvSpPr/>
          <p:nvPr/>
        </p:nvSpPr>
        <p:spPr>
          <a:xfrm>
            <a:off x="2792413" y="1479550"/>
            <a:ext cx="0" cy="822325"/>
          </a:xfrm>
          <a:custGeom>
            <a:avLst/>
            <a:gdLst/>
            <a:ahLst/>
            <a:cxnLst/>
            <a:pathLst>
              <a:path h="822325">
                <a:moveTo>
                  <a:pt x="0" y="0"/>
                </a:moveTo>
                <a:lnTo>
                  <a:pt x="0" y="822198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7" name="object 23"/>
          <p:cNvSpPr/>
          <p:nvPr/>
        </p:nvSpPr>
        <p:spPr>
          <a:xfrm>
            <a:off x="3224213" y="1468438"/>
            <a:ext cx="0" cy="822325"/>
          </a:xfrm>
          <a:custGeom>
            <a:avLst/>
            <a:gdLst/>
            <a:ahLst/>
            <a:cxnLst/>
            <a:pathLst>
              <a:path h="822325">
                <a:moveTo>
                  <a:pt x="0" y="0"/>
                </a:moveTo>
                <a:lnTo>
                  <a:pt x="0" y="822198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" name="object 24"/>
          <p:cNvSpPr txBox="1"/>
          <p:nvPr/>
        </p:nvSpPr>
        <p:spPr>
          <a:xfrm>
            <a:off x="2843213" y="1550988"/>
            <a:ext cx="327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050" kern="1200" cap="none" spc="0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&gt;</a:t>
            </a:r>
            <a:r>
              <a:rPr kumimoji="0" sz="1050" kern="1200" cap="none" spc="5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0</a:t>
            </a:r>
            <a:r>
              <a:rPr kumimoji="0" sz="1050" kern="1200" cap="none" spc="-5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.2a</a:t>
            </a:r>
            <a:endParaRPr kumimoji="0" sz="1050" kern="1200" cap="none" spc="0" normalizeH="0" baseline="0" noProof="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7129" name="object 25"/>
          <p:cNvSpPr/>
          <p:nvPr/>
        </p:nvSpPr>
        <p:spPr>
          <a:xfrm>
            <a:off x="1773238" y="2316163"/>
            <a:ext cx="730250" cy="465137"/>
          </a:xfrm>
          <a:custGeom>
            <a:avLst/>
            <a:gdLst/>
            <a:ahLst/>
            <a:cxnLst/>
            <a:pathLst>
              <a:path w="730250" h="464819">
                <a:moveTo>
                  <a:pt x="356362" y="0"/>
                </a:moveTo>
                <a:lnTo>
                  <a:pt x="0" y="232410"/>
                </a:lnTo>
                <a:lnTo>
                  <a:pt x="356362" y="464820"/>
                </a:lnTo>
                <a:lnTo>
                  <a:pt x="356362" y="348614"/>
                </a:lnTo>
                <a:lnTo>
                  <a:pt x="729995" y="348614"/>
                </a:lnTo>
                <a:lnTo>
                  <a:pt x="729995" y="116204"/>
                </a:lnTo>
                <a:lnTo>
                  <a:pt x="356362" y="116204"/>
                </a:lnTo>
                <a:lnTo>
                  <a:pt x="356362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30" name="object 26"/>
          <p:cNvSpPr/>
          <p:nvPr/>
        </p:nvSpPr>
        <p:spPr>
          <a:xfrm>
            <a:off x="1782763" y="4113213"/>
            <a:ext cx="730250" cy="465137"/>
          </a:xfrm>
          <a:custGeom>
            <a:avLst/>
            <a:gdLst/>
            <a:ahLst/>
            <a:cxnLst/>
            <a:pathLst>
              <a:path w="730250" h="464820">
                <a:moveTo>
                  <a:pt x="356362" y="0"/>
                </a:moveTo>
                <a:lnTo>
                  <a:pt x="0" y="232409"/>
                </a:lnTo>
                <a:lnTo>
                  <a:pt x="356362" y="464819"/>
                </a:lnTo>
                <a:lnTo>
                  <a:pt x="356362" y="348614"/>
                </a:lnTo>
                <a:lnTo>
                  <a:pt x="729995" y="348614"/>
                </a:lnTo>
                <a:lnTo>
                  <a:pt x="729995" y="116204"/>
                </a:lnTo>
                <a:lnTo>
                  <a:pt x="356362" y="116204"/>
                </a:lnTo>
                <a:lnTo>
                  <a:pt x="356362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31" name="object 27"/>
          <p:cNvSpPr/>
          <p:nvPr/>
        </p:nvSpPr>
        <p:spPr>
          <a:xfrm>
            <a:off x="1276350" y="3187700"/>
            <a:ext cx="76200" cy="488950"/>
          </a:xfrm>
          <a:custGeom>
            <a:avLst/>
            <a:gdLst/>
            <a:ahLst/>
            <a:cxnLst/>
            <a:pathLst>
              <a:path w="76200" h="488950">
                <a:moveTo>
                  <a:pt x="31750" y="412242"/>
                </a:moveTo>
                <a:lnTo>
                  <a:pt x="0" y="412242"/>
                </a:lnTo>
                <a:lnTo>
                  <a:pt x="38100" y="488442"/>
                </a:lnTo>
                <a:lnTo>
                  <a:pt x="69850" y="424942"/>
                </a:lnTo>
                <a:lnTo>
                  <a:pt x="31750" y="424942"/>
                </a:lnTo>
                <a:lnTo>
                  <a:pt x="31750" y="412242"/>
                </a:lnTo>
                <a:close/>
              </a:path>
              <a:path w="76200" h="488950">
                <a:moveTo>
                  <a:pt x="44450" y="63500"/>
                </a:moveTo>
                <a:lnTo>
                  <a:pt x="31750" y="63500"/>
                </a:lnTo>
                <a:lnTo>
                  <a:pt x="31750" y="424942"/>
                </a:lnTo>
                <a:lnTo>
                  <a:pt x="44450" y="424942"/>
                </a:lnTo>
                <a:lnTo>
                  <a:pt x="44450" y="63500"/>
                </a:lnTo>
                <a:close/>
              </a:path>
              <a:path w="76200" h="488950">
                <a:moveTo>
                  <a:pt x="76200" y="412242"/>
                </a:moveTo>
                <a:lnTo>
                  <a:pt x="44450" y="412242"/>
                </a:lnTo>
                <a:lnTo>
                  <a:pt x="44450" y="424942"/>
                </a:lnTo>
                <a:lnTo>
                  <a:pt x="69850" y="424942"/>
                </a:lnTo>
                <a:lnTo>
                  <a:pt x="76200" y="412242"/>
                </a:lnTo>
                <a:close/>
              </a:path>
              <a:path w="76200" h="48895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8895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32" name="object 28"/>
          <p:cNvSpPr/>
          <p:nvPr/>
        </p:nvSpPr>
        <p:spPr>
          <a:xfrm>
            <a:off x="1157288" y="3178175"/>
            <a:ext cx="314325" cy="0"/>
          </a:xfrm>
          <a:custGeom>
            <a:avLst/>
            <a:gdLst/>
            <a:ahLst/>
            <a:cxnLst/>
            <a:pathLst>
              <a:path w="315594">
                <a:moveTo>
                  <a:pt x="0" y="0"/>
                </a:moveTo>
                <a:lnTo>
                  <a:pt x="315087" y="0"/>
                </a:lnTo>
              </a:path>
            </a:pathLst>
          </a:custGeom>
          <a:noFill/>
          <a:ln w="6096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33" name="object 29"/>
          <p:cNvSpPr/>
          <p:nvPr/>
        </p:nvSpPr>
        <p:spPr>
          <a:xfrm>
            <a:off x="1173163" y="3676650"/>
            <a:ext cx="315912" cy="0"/>
          </a:xfrm>
          <a:custGeom>
            <a:avLst/>
            <a:gdLst/>
            <a:ahLst/>
            <a:cxnLst/>
            <a:pathLst>
              <a:path w="315594">
                <a:moveTo>
                  <a:pt x="0" y="0"/>
                </a:moveTo>
                <a:lnTo>
                  <a:pt x="315086" y="0"/>
                </a:lnTo>
              </a:path>
            </a:pathLst>
          </a:custGeom>
          <a:noFill/>
          <a:ln w="6096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" name="object 30"/>
          <p:cNvSpPr txBox="1"/>
          <p:nvPr/>
        </p:nvSpPr>
        <p:spPr>
          <a:xfrm>
            <a:off x="1061491" y="3238491"/>
            <a:ext cx="203835" cy="337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defTabSz="914400" eaLnBrk="1" fontAlgn="auto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400" kern="1200" cap="none" spc="0" normalizeH="0" baseline="0" noProof="0" dirty="0">
                <a:solidFill>
                  <a:srgbClr val="004E96"/>
                </a:solidFill>
                <a:latin typeface="Calibri" panose="020F0502020204030204"/>
                <a:ea typeface="+mn-ea"/>
                <a:cs typeface="Calibri" panose="020F0502020204030204"/>
              </a:rPr>
              <a:t>0.2a</a:t>
            </a:r>
            <a:endParaRPr kumimoji="0" sz="1400" kern="1200" cap="none" spc="0" normalizeH="0" baseline="0" noProof="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31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30" name="object 2"/>
          <p:cNvSpPr/>
          <p:nvPr/>
        </p:nvSpPr>
        <p:spPr>
          <a:xfrm>
            <a:off x="133350" y="454025"/>
            <a:ext cx="727075" cy="46037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8131" name="object 3"/>
          <p:cNvSpPr/>
          <p:nvPr/>
        </p:nvSpPr>
        <p:spPr>
          <a:xfrm>
            <a:off x="809625" y="877888"/>
            <a:ext cx="9991725" cy="0"/>
          </a:xfrm>
          <a:custGeom>
            <a:avLst/>
            <a:gdLst/>
            <a:ahLst/>
            <a:cxnLst/>
            <a:pathLst>
              <a:path w="9991090">
                <a:moveTo>
                  <a:pt x="0" y="0"/>
                </a:moveTo>
                <a:lnTo>
                  <a:pt x="9990836" y="0"/>
                </a:lnTo>
              </a:path>
            </a:pathLst>
          </a:custGeom>
          <a:noFill/>
          <a:ln w="38100" cap="flat" cmpd="sng">
            <a:solidFill>
              <a:srgbClr val="F9AB1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2" name="object 4"/>
          <p:cNvSpPr/>
          <p:nvPr/>
        </p:nvSpPr>
        <p:spPr>
          <a:xfrm>
            <a:off x="5048250" y="652463"/>
            <a:ext cx="5751513" cy="2349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8133" name="object 5"/>
          <p:cNvSpPr/>
          <p:nvPr/>
        </p:nvSpPr>
        <p:spPr>
          <a:xfrm>
            <a:off x="10012363" y="5878513"/>
            <a:ext cx="787400" cy="609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8134" name="object 6"/>
          <p:cNvSpPr/>
          <p:nvPr/>
        </p:nvSpPr>
        <p:spPr>
          <a:xfrm>
            <a:off x="10066338" y="5892800"/>
            <a:ext cx="733425" cy="503238"/>
          </a:xfrm>
          <a:custGeom>
            <a:avLst/>
            <a:gdLst/>
            <a:ahLst/>
            <a:cxnLst/>
            <a:pathLst>
              <a:path w="733425" h="502920">
                <a:moveTo>
                  <a:pt x="733044" y="0"/>
                </a:moveTo>
                <a:lnTo>
                  <a:pt x="251459" y="0"/>
                </a:lnTo>
                <a:lnTo>
                  <a:pt x="0" y="251460"/>
                </a:lnTo>
                <a:lnTo>
                  <a:pt x="251459" y="502920"/>
                </a:lnTo>
                <a:lnTo>
                  <a:pt x="733044" y="502920"/>
                </a:lnTo>
                <a:lnTo>
                  <a:pt x="733044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" name="object 7"/>
          <p:cNvSpPr txBox="1"/>
          <p:nvPr/>
        </p:nvSpPr>
        <p:spPr>
          <a:xfrm>
            <a:off x="10350500" y="6015038"/>
            <a:ext cx="25082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32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500" y="350838"/>
            <a:ext cx="36845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四、消防安全标志设置方法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8" name="object 10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9" name="object 11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8140" name="object 12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41" name="object 13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" name="object 14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标志间隙  设置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79725" y="3551238"/>
            <a:ext cx="6835775" cy="283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4425"/>
              </a:lnSpc>
            </a:pP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两个以上标志牌可以设置在一根标志杆上。但最  多不能超过</a:t>
            </a:r>
            <a:r>
              <a:rPr lang="en-US" altLang="zh-CN" sz="40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1" hangingPunct="1">
              <a:lnSpc>
                <a:spcPts val="3665"/>
              </a:lnSpc>
              <a:spcBef>
                <a:spcPts val="2325"/>
              </a:spcBef>
            </a:pP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应按照警告标志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、禁止标志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圆环加斜线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提示标志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的顺序</a:t>
            </a:r>
            <a:r>
              <a:rPr lang="zh-CN" altLang="en-US" sz="3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先上后下，先左后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1" hangingPunct="1">
              <a:lnSpc>
                <a:spcPts val="3750"/>
              </a:lnSpc>
            </a:pPr>
            <a:r>
              <a:rPr lang="zh-CN" altLang="en-US" sz="3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地排列。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44" name="object 16"/>
          <p:cNvSpPr/>
          <p:nvPr/>
        </p:nvSpPr>
        <p:spPr>
          <a:xfrm>
            <a:off x="2616200" y="3736975"/>
            <a:ext cx="117475" cy="349250"/>
          </a:xfrm>
          <a:custGeom>
            <a:avLst/>
            <a:gdLst/>
            <a:ahLst/>
            <a:cxnLst/>
            <a:pathLst>
              <a:path w="116205" h="349250">
                <a:moveTo>
                  <a:pt x="0" y="348995"/>
                </a:moveTo>
                <a:lnTo>
                  <a:pt x="115824" y="348995"/>
                </a:lnTo>
                <a:lnTo>
                  <a:pt x="115824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" name="object 17"/>
          <p:cNvSpPr txBox="1"/>
          <p:nvPr/>
        </p:nvSpPr>
        <p:spPr>
          <a:xfrm>
            <a:off x="7023100" y="1557338"/>
            <a:ext cx="1325563" cy="1325563"/>
          </a:xfrm>
          <a:prstGeom prst="rect">
            <a:avLst/>
          </a:prstGeom>
          <a:ln w="12192">
            <a:solidFill>
              <a:srgbClr val="004E96"/>
            </a:solidFill>
          </a:ln>
        </p:spPr>
        <p:txBody>
          <a:bodyPr vert="horz" wrap="square" lIns="0" tIns="0" rIns="0" bIns="0" rtlCol="0">
            <a:spAutoFit/>
          </a:bodyPr>
          <a:p>
            <a:pPr eaLnBrk="1" hangingPunct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1600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提示标志</a:t>
            </a:r>
            <a:endParaRPr lang="zh-CN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146" name="object 18"/>
          <p:cNvSpPr/>
          <p:nvPr/>
        </p:nvSpPr>
        <p:spPr>
          <a:xfrm>
            <a:off x="5027613" y="1455738"/>
            <a:ext cx="1530350" cy="1530350"/>
          </a:xfrm>
          <a:custGeom>
            <a:avLst/>
            <a:gdLst/>
            <a:ahLst/>
            <a:cxnLst/>
            <a:pathLst>
              <a:path w="1530350" h="1530350">
                <a:moveTo>
                  <a:pt x="0" y="765048"/>
                </a:moveTo>
                <a:lnTo>
                  <a:pt x="1505" y="716664"/>
                </a:lnTo>
                <a:lnTo>
                  <a:pt x="5960" y="669081"/>
                </a:lnTo>
                <a:lnTo>
                  <a:pt x="13277" y="622386"/>
                </a:lnTo>
                <a:lnTo>
                  <a:pt x="23364" y="576671"/>
                </a:lnTo>
                <a:lnTo>
                  <a:pt x="36134" y="532025"/>
                </a:lnTo>
                <a:lnTo>
                  <a:pt x="51495" y="488536"/>
                </a:lnTo>
                <a:lnTo>
                  <a:pt x="69359" y="446296"/>
                </a:lnTo>
                <a:lnTo>
                  <a:pt x="89636" y="405393"/>
                </a:lnTo>
                <a:lnTo>
                  <a:pt x="112236" y="365916"/>
                </a:lnTo>
                <a:lnTo>
                  <a:pt x="137069" y="327957"/>
                </a:lnTo>
                <a:lnTo>
                  <a:pt x="164047" y="291604"/>
                </a:lnTo>
                <a:lnTo>
                  <a:pt x="193079" y="256947"/>
                </a:lnTo>
                <a:lnTo>
                  <a:pt x="224075" y="224075"/>
                </a:lnTo>
                <a:lnTo>
                  <a:pt x="256947" y="193079"/>
                </a:lnTo>
                <a:lnTo>
                  <a:pt x="291604" y="164047"/>
                </a:lnTo>
                <a:lnTo>
                  <a:pt x="327957" y="137069"/>
                </a:lnTo>
                <a:lnTo>
                  <a:pt x="365916" y="112236"/>
                </a:lnTo>
                <a:lnTo>
                  <a:pt x="405393" y="89636"/>
                </a:lnTo>
                <a:lnTo>
                  <a:pt x="446296" y="69359"/>
                </a:lnTo>
                <a:lnTo>
                  <a:pt x="488536" y="51495"/>
                </a:lnTo>
                <a:lnTo>
                  <a:pt x="532025" y="36134"/>
                </a:lnTo>
                <a:lnTo>
                  <a:pt x="576671" y="23364"/>
                </a:lnTo>
                <a:lnTo>
                  <a:pt x="622386" y="13277"/>
                </a:lnTo>
                <a:lnTo>
                  <a:pt x="669081" y="5960"/>
                </a:lnTo>
                <a:lnTo>
                  <a:pt x="716664" y="1505"/>
                </a:lnTo>
                <a:lnTo>
                  <a:pt x="765048" y="0"/>
                </a:lnTo>
                <a:lnTo>
                  <a:pt x="813431" y="1505"/>
                </a:lnTo>
                <a:lnTo>
                  <a:pt x="861014" y="5960"/>
                </a:lnTo>
                <a:lnTo>
                  <a:pt x="907709" y="13277"/>
                </a:lnTo>
                <a:lnTo>
                  <a:pt x="953424" y="23364"/>
                </a:lnTo>
                <a:lnTo>
                  <a:pt x="998070" y="36134"/>
                </a:lnTo>
                <a:lnTo>
                  <a:pt x="1041559" y="51495"/>
                </a:lnTo>
                <a:lnTo>
                  <a:pt x="1083799" y="69359"/>
                </a:lnTo>
                <a:lnTo>
                  <a:pt x="1124702" y="89636"/>
                </a:lnTo>
                <a:lnTo>
                  <a:pt x="1164179" y="112236"/>
                </a:lnTo>
                <a:lnTo>
                  <a:pt x="1202138" y="137069"/>
                </a:lnTo>
                <a:lnTo>
                  <a:pt x="1238491" y="164047"/>
                </a:lnTo>
                <a:lnTo>
                  <a:pt x="1273148" y="193079"/>
                </a:lnTo>
                <a:lnTo>
                  <a:pt x="1306020" y="224075"/>
                </a:lnTo>
                <a:lnTo>
                  <a:pt x="1337016" y="256947"/>
                </a:lnTo>
                <a:lnTo>
                  <a:pt x="1366048" y="291604"/>
                </a:lnTo>
                <a:lnTo>
                  <a:pt x="1393026" y="327957"/>
                </a:lnTo>
                <a:lnTo>
                  <a:pt x="1417859" y="365916"/>
                </a:lnTo>
                <a:lnTo>
                  <a:pt x="1440459" y="405393"/>
                </a:lnTo>
                <a:lnTo>
                  <a:pt x="1460736" y="446296"/>
                </a:lnTo>
                <a:lnTo>
                  <a:pt x="1478600" y="488536"/>
                </a:lnTo>
                <a:lnTo>
                  <a:pt x="1493961" y="532025"/>
                </a:lnTo>
                <a:lnTo>
                  <a:pt x="1506731" y="576671"/>
                </a:lnTo>
                <a:lnTo>
                  <a:pt x="1516818" y="622386"/>
                </a:lnTo>
                <a:lnTo>
                  <a:pt x="1524135" y="669081"/>
                </a:lnTo>
                <a:lnTo>
                  <a:pt x="1528590" y="716664"/>
                </a:lnTo>
                <a:lnTo>
                  <a:pt x="1530096" y="765048"/>
                </a:lnTo>
                <a:lnTo>
                  <a:pt x="1528590" y="813431"/>
                </a:lnTo>
                <a:lnTo>
                  <a:pt x="1524135" y="861014"/>
                </a:lnTo>
                <a:lnTo>
                  <a:pt x="1516818" y="907709"/>
                </a:lnTo>
                <a:lnTo>
                  <a:pt x="1506731" y="953424"/>
                </a:lnTo>
                <a:lnTo>
                  <a:pt x="1493961" y="998070"/>
                </a:lnTo>
                <a:lnTo>
                  <a:pt x="1478600" y="1041559"/>
                </a:lnTo>
                <a:lnTo>
                  <a:pt x="1460736" y="1083799"/>
                </a:lnTo>
                <a:lnTo>
                  <a:pt x="1440459" y="1124702"/>
                </a:lnTo>
                <a:lnTo>
                  <a:pt x="1417859" y="1164179"/>
                </a:lnTo>
                <a:lnTo>
                  <a:pt x="1393026" y="1202138"/>
                </a:lnTo>
                <a:lnTo>
                  <a:pt x="1366048" y="1238491"/>
                </a:lnTo>
                <a:lnTo>
                  <a:pt x="1337016" y="1273148"/>
                </a:lnTo>
                <a:lnTo>
                  <a:pt x="1306020" y="1306020"/>
                </a:lnTo>
                <a:lnTo>
                  <a:pt x="1273148" y="1337016"/>
                </a:lnTo>
                <a:lnTo>
                  <a:pt x="1238491" y="1366048"/>
                </a:lnTo>
                <a:lnTo>
                  <a:pt x="1202138" y="1393026"/>
                </a:lnTo>
                <a:lnTo>
                  <a:pt x="1164179" y="1417859"/>
                </a:lnTo>
                <a:lnTo>
                  <a:pt x="1124702" y="1440459"/>
                </a:lnTo>
                <a:lnTo>
                  <a:pt x="1083799" y="1460736"/>
                </a:lnTo>
                <a:lnTo>
                  <a:pt x="1041559" y="1478600"/>
                </a:lnTo>
                <a:lnTo>
                  <a:pt x="998070" y="1493961"/>
                </a:lnTo>
                <a:lnTo>
                  <a:pt x="953424" y="1506731"/>
                </a:lnTo>
                <a:lnTo>
                  <a:pt x="907709" y="1516818"/>
                </a:lnTo>
                <a:lnTo>
                  <a:pt x="861014" y="1524135"/>
                </a:lnTo>
                <a:lnTo>
                  <a:pt x="813431" y="1528590"/>
                </a:lnTo>
                <a:lnTo>
                  <a:pt x="765048" y="1530096"/>
                </a:lnTo>
                <a:lnTo>
                  <a:pt x="716664" y="1528590"/>
                </a:lnTo>
                <a:lnTo>
                  <a:pt x="669081" y="1524135"/>
                </a:lnTo>
                <a:lnTo>
                  <a:pt x="622386" y="1516818"/>
                </a:lnTo>
                <a:lnTo>
                  <a:pt x="576671" y="1506731"/>
                </a:lnTo>
                <a:lnTo>
                  <a:pt x="532025" y="1493961"/>
                </a:lnTo>
                <a:lnTo>
                  <a:pt x="488536" y="1478600"/>
                </a:lnTo>
                <a:lnTo>
                  <a:pt x="446296" y="1460736"/>
                </a:lnTo>
                <a:lnTo>
                  <a:pt x="405393" y="1440459"/>
                </a:lnTo>
                <a:lnTo>
                  <a:pt x="365916" y="1417859"/>
                </a:lnTo>
                <a:lnTo>
                  <a:pt x="327957" y="1393026"/>
                </a:lnTo>
                <a:lnTo>
                  <a:pt x="291604" y="1366048"/>
                </a:lnTo>
                <a:lnTo>
                  <a:pt x="256947" y="1337016"/>
                </a:lnTo>
                <a:lnTo>
                  <a:pt x="224075" y="1306020"/>
                </a:lnTo>
                <a:lnTo>
                  <a:pt x="193079" y="1273148"/>
                </a:lnTo>
                <a:lnTo>
                  <a:pt x="164047" y="1238491"/>
                </a:lnTo>
                <a:lnTo>
                  <a:pt x="137069" y="1202138"/>
                </a:lnTo>
                <a:lnTo>
                  <a:pt x="112236" y="1164179"/>
                </a:lnTo>
                <a:lnTo>
                  <a:pt x="89636" y="1124702"/>
                </a:lnTo>
                <a:lnTo>
                  <a:pt x="69359" y="1083799"/>
                </a:lnTo>
                <a:lnTo>
                  <a:pt x="51495" y="1041559"/>
                </a:lnTo>
                <a:lnTo>
                  <a:pt x="36134" y="998070"/>
                </a:lnTo>
                <a:lnTo>
                  <a:pt x="23364" y="953424"/>
                </a:lnTo>
                <a:lnTo>
                  <a:pt x="13277" y="907709"/>
                </a:lnTo>
                <a:lnTo>
                  <a:pt x="5960" y="861014"/>
                </a:lnTo>
                <a:lnTo>
                  <a:pt x="1505" y="813431"/>
                </a:lnTo>
                <a:lnTo>
                  <a:pt x="0" y="765048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7" name="object 19"/>
          <p:cNvSpPr/>
          <p:nvPr/>
        </p:nvSpPr>
        <p:spPr>
          <a:xfrm>
            <a:off x="5468938" y="1655763"/>
            <a:ext cx="889000" cy="889000"/>
          </a:xfrm>
          <a:custGeom>
            <a:avLst/>
            <a:gdLst/>
            <a:ahLst/>
            <a:cxnLst/>
            <a:pathLst>
              <a:path w="889000" h="889000">
                <a:moveTo>
                  <a:pt x="786764" y="888682"/>
                </a:moveTo>
                <a:lnTo>
                  <a:pt x="813001" y="847534"/>
                </a:lnTo>
                <a:lnTo>
                  <a:pt x="835272" y="805020"/>
                </a:lnTo>
                <a:lnTo>
                  <a:pt x="853617" y="761376"/>
                </a:lnTo>
                <a:lnTo>
                  <a:pt x="868079" y="716838"/>
                </a:lnTo>
                <a:lnTo>
                  <a:pt x="878700" y="671642"/>
                </a:lnTo>
                <a:lnTo>
                  <a:pt x="885521" y="626023"/>
                </a:lnTo>
                <a:lnTo>
                  <a:pt x="888585" y="580218"/>
                </a:lnTo>
                <a:lnTo>
                  <a:pt x="887933" y="534463"/>
                </a:lnTo>
                <a:lnTo>
                  <a:pt x="883606" y="488993"/>
                </a:lnTo>
                <a:lnTo>
                  <a:pt x="875647" y="444045"/>
                </a:lnTo>
                <a:lnTo>
                  <a:pt x="864097" y="399854"/>
                </a:lnTo>
                <a:lnTo>
                  <a:pt x="848998" y="356657"/>
                </a:lnTo>
                <a:lnTo>
                  <a:pt x="830392" y="314689"/>
                </a:lnTo>
                <a:lnTo>
                  <a:pt x="808321" y="274187"/>
                </a:lnTo>
                <a:lnTo>
                  <a:pt x="782826" y="235386"/>
                </a:lnTo>
                <a:lnTo>
                  <a:pt x="753949" y="198523"/>
                </a:lnTo>
                <a:lnTo>
                  <a:pt x="721732" y="163833"/>
                </a:lnTo>
                <a:lnTo>
                  <a:pt x="686217" y="131552"/>
                </a:lnTo>
                <a:lnTo>
                  <a:pt x="647446" y="101917"/>
                </a:lnTo>
                <a:lnTo>
                  <a:pt x="604846" y="74878"/>
                </a:lnTo>
                <a:lnTo>
                  <a:pt x="560563" y="51998"/>
                </a:lnTo>
                <a:lnTo>
                  <a:pt x="514877" y="33279"/>
                </a:lnTo>
                <a:lnTo>
                  <a:pt x="468070" y="18719"/>
                </a:lnTo>
                <a:lnTo>
                  <a:pt x="420422" y="8319"/>
                </a:lnTo>
                <a:lnTo>
                  <a:pt x="372212" y="2079"/>
                </a:lnTo>
                <a:lnTo>
                  <a:pt x="323723" y="0"/>
                </a:lnTo>
                <a:lnTo>
                  <a:pt x="275233" y="2079"/>
                </a:lnTo>
                <a:lnTo>
                  <a:pt x="227023" y="8319"/>
                </a:lnTo>
                <a:lnTo>
                  <a:pt x="179375" y="18719"/>
                </a:lnTo>
                <a:lnTo>
                  <a:pt x="132568" y="33279"/>
                </a:lnTo>
                <a:lnTo>
                  <a:pt x="86882" y="51998"/>
                </a:lnTo>
                <a:lnTo>
                  <a:pt x="42599" y="74878"/>
                </a:lnTo>
                <a:lnTo>
                  <a:pt x="0" y="101917"/>
                </a:lnTo>
                <a:lnTo>
                  <a:pt x="786764" y="888682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8" name="object 20"/>
          <p:cNvSpPr/>
          <p:nvPr/>
        </p:nvSpPr>
        <p:spPr>
          <a:xfrm>
            <a:off x="5227638" y="1897063"/>
            <a:ext cx="889000" cy="889000"/>
          </a:xfrm>
          <a:custGeom>
            <a:avLst/>
            <a:gdLst/>
            <a:ahLst/>
            <a:cxnLst/>
            <a:pathLst>
              <a:path w="889000" h="889000">
                <a:moveTo>
                  <a:pt x="101820" y="0"/>
                </a:moveTo>
                <a:lnTo>
                  <a:pt x="75583" y="41147"/>
                </a:lnTo>
                <a:lnTo>
                  <a:pt x="53313" y="83661"/>
                </a:lnTo>
                <a:lnTo>
                  <a:pt x="34968" y="127305"/>
                </a:lnTo>
                <a:lnTo>
                  <a:pt x="20505" y="171843"/>
                </a:lnTo>
                <a:lnTo>
                  <a:pt x="9884" y="217040"/>
                </a:lnTo>
                <a:lnTo>
                  <a:pt x="3063" y="262659"/>
                </a:lnTo>
                <a:lnTo>
                  <a:pt x="0" y="308464"/>
                </a:lnTo>
                <a:lnTo>
                  <a:pt x="652" y="354219"/>
                </a:lnTo>
                <a:lnTo>
                  <a:pt x="4979" y="399689"/>
                </a:lnTo>
                <a:lnTo>
                  <a:pt x="12938" y="444637"/>
                </a:lnTo>
                <a:lnTo>
                  <a:pt x="24488" y="488827"/>
                </a:lnTo>
                <a:lnTo>
                  <a:pt x="39586" y="532025"/>
                </a:lnTo>
                <a:lnTo>
                  <a:pt x="58192" y="573992"/>
                </a:lnTo>
                <a:lnTo>
                  <a:pt x="80264" y="614494"/>
                </a:lnTo>
                <a:lnTo>
                  <a:pt x="105759" y="653295"/>
                </a:lnTo>
                <a:lnTo>
                  <a:pt x="134635" y="690158"/>
                </a:lnTo>
                <a:lnTo>
                  <a:pt x="166852" y="724848"/>
                </a:lnTo>
                <a:lnTo>
                  <a:pt x="202367" y="757129"/>
                </a:lnTo>
                <a:lnTo>
                  <a:pt x="241139" y="786764"/>
                </a:lnTo>
                <a:lnTo>
                  <a:pt x="283739" y="813804"/>
                </a:lnTo>
                <a:lnTo>
                  <a:pt x="328022" y="836683"/>
                </a:lnTo>
                <a:lnTo>
                  <a:pt x="373707" y="855403"/>
                </a:lnTo>
                <a:lnTo>
                  <a:pt x="420514" y="869962"/>
                </a:lnTo>
                <a:lnTo>
                  <a:pt x="468163" y="880362"/>
                </a:lnTo>
                <a:lnTo>
                  <a:pt x="516372" y="886602"/>
                </a:lnTo>
                <a:lnTo>
                  <a:pt x="564862" y="888682"/>
                </a:lnTo>
                <a:lnTo>
                  <a:pt x="613352" y="886602"/>
                </a:lnTo>
                <a:lnTo>
                  <a:pt x="661561" y="880362"/>
                </a:lnTo>
                <a:lnTo>
                  <a:pt x="709210" y="869962"/>
                </a:lnTo>
                <a:lnTo>
                  <a:pt x="756017" y="855403"/>
                </a:lnTo>
                <a:lnTo>
                  <a:pt x="801702" y="836683"/>
                </a:lnTo>
                <a:lnTo>
                  <a:pt x="845985" y="813804"/>
                </a:lnTo>
                <a:lnTo>
                  <a:pt x="888585" y="786764"/>
                </a:lnTo>
                <a:lnTo>
                  <a:pt x="101820" y="0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" name="object 21"/>
          <p:cNvSpPr txBox="1"/>
          <p:nvPr/>
        </p:nvSpPr>
        <p:spPr>
          <a:xfrm>
            <a:off x="5588000" y="1984375"/>
            <a:ext cx="411163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/>
            <a:r>
              <a:rPr lang="zh-CN" altLang="en-US" sz="1600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禁止  标志</a:t>
            </a:r>
            <a:endParaRPr lang="zh-CN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150" name="object 22"/>
          <p:cNvSpPr/>
          <p:nvPr/>
        </p:nvSpPr>
        <p:spPr>
          <a:xfrm>
            <a:off x="3024188" y="1557338"/>
            <a:ext cx="1593850" cy="1374775"/>
          </a:xfrm>
          <a:custGeom>
            <a:avLst/>
            <a:gdLst/>
            <a:ahLst/>
            <a:cxnLst/>
            <a:pathLst>
              <a:path w="1594485" h="1374775">
                <a:moveTo>
                  <a:pt x="0" y="1374648"/>
                </a:moveTo>
                <a:lnTo>
                  <a:pt x="797051" y="0"/>
                </a:lnTo>
                <a:lnTo>
                  <a:pt x="1594104" y="1374648"/>
                </a:lnTo>
                <a:lnTo>
                  <a:pt x="0" y="1374648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" name="object 23"/>
          <p:cNvSpPr txBox="1"/>
          <p:nvPr/>
        </p:nvSpPr>
        <p:spPr>
          <a:xfrm>
            <a:off x="3609975" y="2219325"/>
            <a:ext cx="423863" cy="490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eaLnBrk="1" hangingPunct="1"/>
            <a:r>
              <a:rPr lang="zh-CN" altLang="en-US" sz="1600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警告  标志</a:t>
            </a:r>
            <a:endParaRPr lang="zh-CN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152" name="object 24"/>
          <p:cNvSpPr/>
          <p:nvPr/>
        </p:nvSpPr>
        <p:spPr>
          <a:xfrm>
            <a:off x="2578100" y="1263650"/>
            <a:ext cx="6429375" cy="1914525"/>
          </a:xfrm>
          <a:custGeom>
            <a:avLst/>
            <a:gdLst/>
            <a:ahLst/>
            <a:cxnLst/>
            <a:pathLst>
              <a:path w="6428740" h="1914525">
                <a:moveTo>
                  <a:pt x="0" y="1914143"/>
                </a:moveTo>
                <a:lnTo>
                  <a:pt x="6428232" y="1914143"/>
                </a:lnTo>
                <a:lnTo>
                  <a:pt x="6428232" y="0"/>
                </a:lnTo>
                <a:lnTo>
                  <a:pt x="0" y="0"/>
                </a:lnTo>
                <a:lnTo>
                  <a:pt x="0" y="1914143"/>
                </a:lnTo>
                <a:close/>
              </a:path>
            </a:pathLst>
          </a:custGeom>
          <a:noFill/>
          <a:ln w="12192" cap="flat" cmpd="sng">
            <a:solidFill>
              <a:srgbClr val="FF0000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" name="object 25"/>
          <p:cNvSpPr txBox="1"/>
          <p:nvPr/>
        </p:nvSpPr>
        <p:spPr>
          <a:xfrm>
            <a:off x="674688" y="5129213"/>
            <a:ext cx="1271588" cy="1271588"/>
          </a:xfrm>
          <a:prstGeom prst="rect">
            <a:avLst/>
          </a:prstGeom>
          <a:ln w="12192">
            <a:solidFill>
              <a:srgbClr val="004E96"/>
            </a:solidFill>
          </a:ln>
        </p:spPr>
        <p:txBody>
          <a:bodyPr vert="horz" wrap="square" lIns="0" tIns="0" rIns="0" bIns="0" rtlCol="0">
            <a:spAutoFit/>
          </a:bodyPr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0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提示标志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154" name="object 26"/>
          <p:cNvSpPr/>
          <p:nvPr/>
        </p:nvSpPr>
        <p:spPr>
          <a:xfrm>
            <a:off x="577850" y="3309938"/>
            <a:ext cx="1468438" cy="1468437"/>
          </a:xfrm>
          <a:custGeom>
            <a:avLst/>
            <a:gdLst/>
            <a:ahLst/>
            <a:cxnLst/>
            <a:pathLst>
              <a:path w="1468120" h="1468120">
                <a:moveTo>
                  <a:pt x="0" y="733806"/>
                </a:moveTo>
                <a:lnTo>
                  <a:pt x="1560" y="685559"/>
                </a:lnTo>
                <a:lnTo>
                  <a:pt x="6178" y="638146"/>
                </a:lnTo>
                <a:lnTo>
                  <a:pt x="13757" y="591662"/>
                </a:lnTo>
                <a:lnTo>
                  <a:pt x="24200" y="546205"/>
                </a:lnTo>
                <a:lnTo>
                  <a:pt x="37409" y="501871"/>
                </a:lnTo>
                <a:lnTo>
                  <a:pt x="53290" y="458757"/>
                </a:lnTo>
                <a:lnTo>
                  <a:pt x="71744" y="416960"/>
                </a:lnTo>
                <a:lnTo>
                  <a:pt x="92675" y="376576"/>
                </a:lnTo>
                <a:lnTo>
                  <a:pt x="115986" y="337702"/>
                </a:lnTo>
                <a:lnTo>
                  <a:pt x="141582" y="300435"/>
                </a:lnTo>
                <a:lnTo>
                  <a:pt x="169364" y="264871"/>
                </a:lnTo>
                <a:lnTo>
                  <a:pt x="199236" y="231108"/>
                </a:lnTo>
                <a:lnTo>
                  <a:pt x="231103" y="199241"/>
                </a:lnTo>
                <a:lnTo>
                  <a:pt x="264866" y="169368"/>
                </a:lnTo>
                <a:lnTo>
                  <a:pt x="300429" y="141585"/>
                </a:lnTo>
                <a:lnTo>
                  <a:pt x="337696" y="115989"/>
                </a:lnTo>
                <a:lnTo>
                  <a:pt x="376570" y="92677"/>
                </a:lnTo>
                <a:lnTo>
                  <a:pt x="416954" y="71746"/>
                </a:lnTo>
                <a:lnTo>
                  <a:pt x="458752" y="53291"/>
                </a:lnTo>
                <a:lnTo>
                  <a:pt x="501866" y="37411"/>
                </a:lnTo>
                <a:lnTo>
                  <a:pt x="546201" y="24201"/>
                </a:lnTo>
                <a:lnTo>
                  <a:pt x="591658" y="13758"/>
                </a:lnTo>
                <a:lnTo>
                  <a:pt x="638143" y="6179"/>
                </a:lnTo>
                <a:lnTo>
                  <a:pt x="685558" y="1560"/>
                </a:lnTo>
                <a:lnTo>
                  <a:pt x="733806" y="0"/>
                </a:lnTo>
                <a:lnTo>
                  <a:pt x="782052" y="1560"/>
                </a:lnTo>
                <a:lnTo>
                  <a:pt x="829465" y="6179"/>
                </a:lnTo>
                <a:lnTo>
                  <a:pt x="875949" y="13758"/>
                </a:lnTo>
                <a:lnTo>
                  <a:pt x="921406" y="24201"/>
                </a:lnTo>
                <a:lnTo>
                  <a:pt x="965740" y="37411"/>
                </a:lnTo>
                <a:lnTo>
                  <a:pt x="1008854" y="53291"/>
                </a:lnTo>
                <a:lnTo>
                  <a:pt x="1050651" y="71746"/>
                </a:lnTo>
                <a:lnTo>
                  <a:pt x="1091035" y="92677"/>
                </a:lnTo>
                <a:lnTo>
                  <a:pt x="1129909" y="115989"/>
                </a:lnTo>
                <a:lnTo>
                  <a:pt x="1167176" y="141585"/>
                </a:lnTo>
                <a:lnTo>
                  <a:pt x="1202740" y="169368"/>
                </a:lnTo>
                <a:lnTo>
                  <a:pt x="1236503" y="199241"/>
                </a:lnTo>
                <a:lnTo>
                  <a:pt x="1268370" y="231108"/>
                </a:lnTo>
                <a:lnTo>
                  <a:pt x="1298243" y="264871"/>
                </a:lnTo>
                <a:lnTo>
                  <a:pt x="1326026" y="300435"/>
                </a:lnTo>
                <a:lnTo>
                  <a:pt x="1351622" y="337702"/>
                </a:lnTo>
                <a:lnTo>
                  <a:pt x="1374934" y="376576"/>
                </a:lnTo>
                <a:lnTo>
                  <a:pt x="1395865" y="416960"/>
                </a:lnTo>
                <a:lnTo>
                  <a:pt x="1414320" y="458757"/>
                </a:lnTo>
                <a:lnTo>
                  <a:pt x="1430200" y="501871"/>
                </a:lnTo>
                <a:lnTo>
                  <a:pt x="1443410" y="546205"/>
                </a:lnTo>
                <a:lnTo>
                  <a:pt x="1453853" y="591662"/>
                </a:lnTo>
                <a:lnTo>
                  <a:pt x="1461432" y="638146"/>
                </a:lnTo>
                <a:lnTo>
                  <a:pt x="1466051" y="685559"/>
                </a:lnTo>
                <a:lnTo>
                  <a:pt x="1467612" y="733806"/>
                </a:lnTo>
                <a:lnTo>
                  <a:pt x="1466051" y="782052"/>
                </a:lnTo>
                <a:lnTo>
                  <a:pt x="1461432" y="829465"/>
                </a:lnTo>
                <a:lnTo>
                  <a:pt x="1453853" y="875949"/>
                </a:lnTo>
                <a:lnTo>
                  <a:pt x="1443410" y="921406"/>
                </a:lnTo>
                <a:lnTo>
                  <a:pt x="1430200" y="965740"/>
                </a:lnTo>
                <a:lnTo>
                  <a:pt x="1414320" y="1008854"/>
                </a:lnTo>
                <a:lnTo>
                  <a:pt x="1395865" y="1050651"/>
                </a:lnTo>
                <a:lnTo>
                  <a:pt x="1374934" y="1091035"/>
                </a:lnTo>
                <a:lnTo>
                  <a:pt x="1351622" y="1129909"/>
                </a:lnTo>
                <a:lnTo>
                  <a:pt x="1326026" y="1167176"/>
                </a:lnTo>
                <a:lnTo>
                  <a:pt x="1298243" y="1202740"/>
                </a:lnTo>
                <a:lnTo>
                  <a:pt x="1268370" y="1236503"/>
                </a:lnTo>
                <a:lnTo>
                  <a:pt x="1236503" y="1268370"/>
                </a:lnTo>
                <a:lnTo>
                  <a:pt x="1202740" y="1298243"/>
                </a:lnTo>
                <a:lnTo>
                  <a:pt x="1167176" y="1326026"/>
                </a:lnTo>
                <a:lnTo>
                  <a:pt x="1129909" y="1351622"/>
                </a:lnTo>
                <a:lnTo>
                  <a:pt x="1091035" y="1374934"/>
                </a:lnTo>
                <a:lnTo>
                  <a:pt x="1050651" y="1395865"/>
                </a:lnTo>
                <a:lnTo>
                  <a:pt x="1008854" y="1414320"/>
                </a:lnTo>
                <a:lnTo>
                  <a:pt x="965740" y="1430200"/>
                </a:lnTo>
                <a:lnTo>
                  <a:pt x="921406" y="1443410"/>
                </a:lnTo>
                <a:lnTo>
                  <a:pt x="875949" y="1453853"/>
                </a:lnTo>
                <a:lnTo>
                  <a:pt x="829465" y="1461432"/>
                </a:lnTo>
                <a:lnTo>
                  <a:pt x="782052" y="1466051"/>
                </a:lnTo>
                <a:lnTo>
                  <a:pt x="733806" y="1467612"/>
                </a:lnTo>
                <a:lnTo>
                  <a:pt x="685558" y="1466051"/>
                </a:lnTo>
                <a:lnTo>
                  <a:pt x="638143" y="1461432"/>
                </a:lnTo>
                <a:lnTo>
                  <a:pt x="591658" y="1453853"/>
                </a:lnTo>
                <a:lnTo>
                  <a:pt x="546201" y="1443410"/>
                </a:lnTo>
                <a:lnTo>
                  <a:pt x="501866" y="1430200"/>
                </a:lnTo>
                <a:lnTo>
                  <a:pt x="458752" y="1414320"/>
                </a:lnTo>
                <a:lnTo>
                  <a:pt x="416954" y="1395865"/>
                </a:lnTo>
                <a:lnTo>
                  <a:pt x="376570" y="1374934"/>
                </a:lnTo>
                <a:lnTo>
                  <a:pt x="337696" y="1351622"/>
                </a:lnTo>
                <a:lnTo>
                  <a:pt x="300429" y="1326026"/>
                </a:lnTo>
                <a:lnTo>
                  <a:pt x="264866" y="1298243"/>
                </a:lnTo>
                <a:lnTo>
                  <a:pt x="231103" y="1268370"/>
                </a:lnTo>
                <a:lnTo>
                  <a:pt x="199236" y="1236503"/>
                </a:lnTo>
                <a:lnTo>
                  <a:pt x="169364" y="1202740"/>
                </a:lnTo>
                <a:lnTo>
                  <a:pt x="141582" y="1167176"/>
                </a:lnTo>
                <a:lnTo>
                  <a:pt x="115986" y="1129909"/>
                </a:lnTo>
                <a:lnTo>
                  <a:pt x="92675" y="1091035"/>
                </a:lnTo>
                <a:lnTo>
                  <a:pt x="71744" y="1050651"/>
                </a:lnTo>
                <a:lnTo>
                  <a:pt x="53290" y="1008854"/>
                </a:lnTo>
                <a:lnTo>
                  <a:pt x="37409" y="965740"/>
                </a:lnTo>
                <a:lnTo>
                  <a:pt x="24200" y="921406"/>
                </a:lnTo>
                <a:lnTo>
                  <a:pt x="13757" y="875949"/>
                </a:lnTo>
                <a:lnTo>
                  <a:pt x="6178" y="829465"/>
                </a:lnTo>
                <a:lnTo>
                  <a:pt x="1560" y="782052"/>
                </a:lnTo>
                <a:lnTo>
                  <a:pt x="0" y="733806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55" name="object 27"/>
          <p:cNvSpPr/>
          <p:nvPr/>
        </p:nvSpPr>
        <p:spPr>
          <a:xfrm>
            <a:off x="1000125" y="3502025"/>
            <a:ext cx="854075" cy="852488"/>
          </a:xfrm>
          <a:custGeom>
            <a:avLst/>
            <a:gdLst/>
            <a:ahLst/>
            <a:cxnLst/>
            <a:pathLst>
              <a:path w="852805" h="852804">
                <a:moveTo>
                  <a:pt x="754621" y="852455"/>
                </a:moveTo>
                <a:lnTo>
                  <a:pt x="779777" y="813001"/>
                </a:lnTo>
                <a:lnTo>
                  <a:pt x="801129" y="772233"/>
                </a:lnTo>
                <a:lnTo>
                  <a:pt x="818717" y="730377"/>
                </a:lnTo>
                <a:lnTo>
                  <a:pt x="832583" y="687660"/>
                </a:lnTo>
                <a:lnTo>
                  <a:pt x="842764" y="644310"/>
                </a:lnTo>
                <a:lnTo>
                  <a:pt x="849303" y="600552"/>
                </a:lnTo>
                <a:lnTo>
                  <a:pt x="852238" y="556614"/>
                </a:lnTo>
                <a:lnTo>
                  <a:pt x="851611" y="512723"/>
                </a:lnTo>
                <a:lnTo>
                  <a:pt x="847460" y="469104"/>
                </a:lnTo>
                <a:lnTo>
                  <a:pt x="839827" y="425985"/>
                </a:lnTo>
                <a:lnTo>
                  <a:pt x="828751" y="383593"/>
                </a:lnTo>
                <a:lnTo>
                  <a:pt x="814272" y="342154"/>
                </a:lnTo>
                <a:lnTo>
                  <a:pt x="796431" y="301895"/>
                </a:lnTo>
                <a:lnTo>
                  <a:pt x="775267" y="263043"/>
                </a:lnTo>
                <a:lnTo>
                  <a:pt x="750821" y="225825"/>
                </a:lnTo>
                <a:lnTo>
                  <a:pt x="723133" y="190467"/>
                </a:lnTo>
                <a:lnTo>
                  <a:pt x="692243" y="157196"/>
                </a:lnTo>
                <a:lnTo>
                  <a:pt x="658191" y="126238"/>
                </a:lnTo>
                <a:lnTo>
                  <a:pt x="621017" y="97821"/>
                </a:lnTo>
                <a:lnTo>
                  <a:pt x="580167" y="71869"/>
                </a:lnTo>
                <a:lnTo>
                  <a:pt x="537699" y="49909"/>
                </a:lnTo>
                <a:lnTo>
                  <a:pt x="493883" y="31941"/>
                </a:lnTo>
                <a:lnTo>
                  <a:pt x="448987" y="17967"/>
                </a:lnTo>
                <a:lnTo>
                  <a:pt x="403282" y="7985"/>
                </a:lnTo>
                <a:lnTo>
                  <a:pt x="357037" y="1996"/>
                </a:lnTo>
                <a:lnTo>
                  <a:pt x="310522" y="0"/>
                </a:lnTo>
                <a:lnTo>
                  <a:pt x="264007" y="1996"/>
                </a:lnTo>
                <a:lnTo>
                  <a:pt x="217760" y="7985"/>
                </a:lnTo>
                <a:lnTo>
                  <a:pt x="172052" y="17967"/>
                </a:lnTo>
                <a:lnTo>
                  <a:pt x="127153" y="31941"/>
                </a:lnTo>
                <a:lnTo>
                  <a:pt x="83331" y="49909"/>
                </a:lnTo>
                <a:lnTo>
                  <a:pt x="40857" y="71869"/>
                </a:lnTo>
                <a:lnTo>
                  <a:pt x="0" y="97821"/>
                </a:lnTo>
                <a:lnTo>
                  <a:pt x="754621" y="852455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56" name="object 28"/>
          <p:cNvSpPr/>
          <p:nvPr/>
        </p:nvSpPr>
        <p:spPr>
          <a:xfrm>
            <a:off x="769938" y="3733800"/>
            <a:ext cx="852487" cy="852488"/>
          </a:xfrm>
          <a:custGeom>
            <a:avLst/>
            <a:gdLst/>
            <a:ahLst/>
            <a:cxnLst/>
            <a:pathLst>
              <a:path w="852805" h="852804">
                <a:moveTo>
                  <a:pt x="97643" y="0"/>
                </a:moveTo>
                <a:lnTo>
                  <a:pt x="72482" y="39454"/>
                </a:lnTo>
                <a:lnTo>
                  <a:pt x="51124" y="80222"/>
                </a:lnTo>
                <a:lnTo>
                  <a:pt x="33531" y="122078"/>
                </a:lnTo>
                <a:lnTo>
                  <a:pt x="19662" y="164795"/>
                </a:lnTo>
                <a:lnTo>
                  <a:pt x="9478" y="208145"/>
                </a:lnTo>
                <a:lnTo>
                  <a:pt x="2937" y="251902"/>
                </a:lnTo>
                <a:lnTo>
                  <a:pt x="0" y="295840"/>
                </a:lnTo>
                <a:lnTo>
                  <a:pt x="626" y="339732"/>
                </a:lnTo>
                <a:lnTo>
                  <a:pt x="4776" y="383351"/>
                </a:lnTo>
                <a:lnTo>
                  <a:pt x="12410" y="426469"/>
                </a:lnTo>
                <a:lnTo>
                  <a:pt x="23488" y="468862"/>
                </a:lnTo>
                <a:lnTo>
                  <a:pt x="37968" y="510300"/>
                </a:lnTo>
                <a:lnTo>
                  <a:pt x="55812" y="550559"/>
                </a:lnTo>
                <a:lnTo>
                  <a:pt x="76980" y="589411"/>
                </a:lnTo>
                <a:lnTo>
                  <a:pt x="101430" y="626630"/>
                </a:lnTo>
                <a:lnTo>
                  <a:pt x="129123" y="661988"/>
                </a:lnTo>
                <a:lnTo>
                  <a:pt x="160019" y="695259"/>
                </a:lnTo>
                <a:lnTo>
                  <a:pt x="194078" y="726217"/>
                </a:lnTo>
                <a:lnTo>
                  <a:pt x="231260" y="754634"/>
                </a:lnTo>
                <a:lnTo>
                  <a:pt x="272117" y="780586"/>
                </a:lnTo>
                <a:lnTo>
                  <a:pt x="314591" y="802546"/>
                </a:lnTo>
                <a:lnTo>
                  <a:pt x="358413" y="820513"/>
                </a:lnTo>
                <a:lnTo>
                  <a:pt x="403313" y="834488"/>
                </a:lnTo>
                <a:lnTo>
                  <a:pt x="449021" y="844470"/>
                </a:lnTo>
                <a:lnTo>
                  <a:pt x="495267" y="850459"/>
                </a:lnTo>
                <a:lnTo>
                  <a:pt x="541783" y="852455"/>
                </a:lnTo>
                <a:lnTo>
                  <a:pt x="588298" y="850459"/>
                </a:lnTo>
                <a:lnTo>
                  <a:pt x="634543" y="844470"/>
                </a:lnTo>
                <a:lnTo>
                  <a:pt x="680248" y="834488"/>
                </a:lnTo>
                <a:lnTo>
                  <a:pt x="725143" y="820513"/>
                </a:lnTo>
                <a:lnTo>
                  <a:pt x="768960" y="802546"/>
                </a:lnTo>
                <a:lnTo>
                  <a:pt x="811427" y="780586"/>
                </a:lnTo>
                <a:lnTo>
                  <a:pt x="852277" y="754634"/>
                </a:lnTo>
                <a:lnTo>
                  <a:pt x="97643" y="0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" name="object 29"/>
          <p:cNvSpPr txBox="1"/>
          <p:nvPr/>
        </p:nvSpPr>
        <p:spPr>
          <a:xfrm>
            <a:off x="1068388" y="3778250"/>
            <a:ext cx="48577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禁止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2700" eaLnBrk="1" hangingPunct="1">
              <a:lnSpc>
                <a:spcPts val="2150"/>
              </a:lnSpc>
            </a:pPr>
            <a:r>
              <a:rPr lang="zh-CN" altLang="en-US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标志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158" name="object 30"/>
          <p:cNvSpPr/>
          <p:nvPr/>
        </p:nvSpPr>
        <p:spPr>
          <a:xfrm>
            <a:off x="547688" y="1512888"/>
            <a:ext cx="1528762" cy="1319212"/>
          </a:xfrm>
          <a:custGeom>
            <a:avLst/>
            <a:gdLst/>
            <a:ahLst/>
            <a:cxnLst/>
            <a:pathLst>
              <a:path w="1529080" h="1318260">
                <a:moveTo>
                  <a:pt x="0" y="1318260"/>
                </a:moveTo>
                <a:lnTo>
                  <a:pt x="764286" y="0"/>
                </a:lnTo>
                <a:lnTo>
                  <a:pt x="1528572" y="1318260"/>
                </a:lnTo>
                <a:lnTo>
                  <a:pt x="0" y="1318260"/>
                </a:lnTo>
                <a:close/>
              </a:path>
            </a:pathLst>
          </a:custGeom>
          <a:noFill/>
          <a:ln w="12191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" name="object 31"/>
          <p:cNvSpPr txBox="1"/>
          <p:nvPr/>
        </p:nvSpPr>
        <p:spPr>
          <a:xfrm>
            <a:off x="1087438" y="2132013"/>
            <a:ext cx="449263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1600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警告</a:t>
            </a:r>
            <a:endParaRPr lang="zh-CN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2700" eaLnBrk="1" hangingPunct="1"/>
            <a:r>
              <a:rPr lang="zh-CN" altLang="en-US" sz="1600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标志</a:t>
            </a:r>
            <a:endParaRPr lang="zh-CN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160" name="object 32"/>
          <p:cNvSpPr/>
          <p:nvPr/>
        </p:nvSpPr>
        <p:spPr>
          <a:xfrm>
            <a:off x="319088" y="1263650"/>
            <a:ext cx="1979612" cy="5395913"/>
          </a:xfrm>
          <a:custGeom>
            <a:avLst/>
            <a:gdLst/>
            <a:ahLst/>
            <a:cxnLst/>
            <a:pathLst>
              <a:path w="1979930" h="5396865">
                <a:moveTo>
                  <a:pt x="0" y="5396484"/>
                </a:moveTo>
                <a:lnTo>
                  <a:pt x="1979676" y="5396484"/>
                </a:lnTo>
                <a:lnTo>
                  <a:pt x="1979676" y="0"/>
                </a:lnTo>
                <a:lnTo>
                  <a:pt x="0" y="0"/>
                </a:lnTo>
                <a:lnTo>
                  <a:pt x="0" y="5396484"/>
                </a:lnTo>
                <a:close/>
              </a:path>
            </a:pathLst>
          </a:custGeom>
          <a:noFill/>
          <a:ln w="12192" cap="flat" cmpd="sng">
            <a:solidFill>
              <a:srgbClr val="FF0000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61" name="object 33"/>
          <p:cNvSpPr/>
          <p:nvPr/>
        </p:nvSpPr>
        <p:spPr>
          <a:xfrm>
            <a:off x="2625725" y="5048250"/>
            <a:ext cx="117475" cy="349250"/>
          </a:xfrm>
          <a:custGeom>
            <a:avLst/>
            <a:gdLst/>
            <a:ahLst/>
            <a:cxnLst/>
            <a:pathLst>
              <a:path w="117475" h="349250">
                <a:moveTo>
                  <a:pt x="0" y="348996"/>
                </a:moveTo>
                <a:lnTo>
                  <a:pt x="117348" y="348996"/>
                </a:lnTo>
                <a:lnTo>
                  <a:pt x="117348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4" y="129996"/>
            <a:ext cx="1060252" cy="5354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45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四、消防安全标志设置方法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6" name="object 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9157" name="object 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49158" name="object 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59" name="object 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标志间隙  设置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1188" y="3756025"/>
            <a:ext cx="5013325" cy="2081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algn="just" eaLnBrk="1" hangingPunct="1"/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正方形和其它形状的标志牌共同设置  时，正方形标志牌与标志杆之间的间  隙不应小于标志公称尺寸的</a:t>
            </a:r>
            <a:r>
              <a:rPr lang="en-US" altLang="zh-CN" sz="3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zh-CN" altLang="en-US" sz="32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just" eaLnBrk="1" hangingPunct="1">
              <a:lnSpc>
                <a:spcPts val="2875"/>
              </a:lnSpc>
              <a:spcBef>
                <a:spcPts val="25"/>
              </a:spcBef>
            </a:pP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其它形状的标志牌与标志杆之间的间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just" eaLnBrk="1" hangingPunct="1">
              <a:lnSpc>
                <a:spcPts val="3825"/>
              </a:lnSpc>
            </a:pP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隙应不小于</a:t>
            </a:r>
            <a:r>
              <a:rPr lang="en-US" altLang="zh-CN" sz="3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5cm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，如图所示。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2" name="object 10"/>
          <p:cNvSpPr/>
          <p:nvPr/>
        </p:nvSpPr>
        <p:spPr>
          <a:xfrm>
            <a:off x="4181475" y="3775075"/>
            <a:ext cx="112713" cy="349250"/>
          </a:xfrm>
          <a:custGeom>
            <a:avLst/>
            <a:gdLst/>
            <a:ahLst/>
            <a:cxnLst/>
            <a:pathLst>
              <a:path w="111760" h="349250">
                <a:moveTo>
                  <a:pt x="0" y="348995"/>
                </a:moveTo>
                <a:lnTo>
                  <a:pt x="111251" y="348995"/>
                </a:lnTo>
                <a:lnTo>
                  <a:pt x="111251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3" name="object 11"/>
          <p:cNvSpPr/>
          <p:nvPr/>
        </p:nvSpPr>
        <p:spPr>
          <a:xfrm>
            <a:off x="2493963" y="1874838"/>
            <a:ext cx="41275" cy="4641850"/>
          </a:xfrm>
          <a:custGeom>
            <a:avLst/>
            <a:gdLst/>
            <a:ahLst/>
            <a:cxnLst/>
            <a:pathLst>
              <a:path w="41910" h="4641850">
                <a:moveTo>
                  <a:pt x="0" y="0"/>
                </a:moveTo>
                <a:lnTo>
                  <a:pt x="41529" y="4641265"/>
                </a:lnTo>
              </a:path>
            </a:pathLst>
          </a:custGeom>
          <a:noFill/>
          <a:ln w="762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9164" name="object 12"/>
          <p:cNvSpPr/>
          <p:nvPr/>
        </p:nvSpPr>
        <p:spPr>
          <a:xfrm>
            <a:off x="520700" y="2043113"/>
            <a:ext cx="1468438" cy="1468437"/>
          </a:xfrm>
          <a:custGeom>
            <a:avLst/>
            <a:gdLst/>
            <a:ahLst/>
            <a:cxnLst/>
            <a:pathLst>
              <a:path w="1468120" h="1468120">
                <a:moveTo>
                  <a:pt x="0" y="733806"/>
                </a:moveTo>
                <a:lnTo>
                  <a:pt x="1560" y="685559"/>
                </a:lnTo>
                <a:lnTo>
                  <a:pt x="6178" y="638146"/>
                </a:lnTo>
                <a:lnTo>
                  <a:pt x="13757" y="591662"/>
                </a:lnTo>
                <a:lnTo>
                  <a:pt x="24200" y="546205"/>
                </a:lnTo>
                <a:lnTo>
                  <a:pt x="37409" y="501871"/>
                </a:lnTo>
                <a:lnTo>
                  <a:pt x="53290" y="458757"/>
                </a:lnTo>
                <a:lnTo>
                  <a:pt x="71744" y="416960"/>
                </a:lnTo>
                <a:lnTo>
                  <a:pt x="92675" y="376576"/>
                </a:lnTo>
                <a:lnTo>
                  <a:pt x="115986" y="337702"/>
                </a:lnTo>
                <a:lnTo>
                  <a:pt x="141582" y="300435"/>
                </a:lnTo>
                <a:lnTo>
                  <a:pt x="169364" y="264871"/>
                </a:lnTo>
                <a:lnTo>
                  <a:pt x="199236" y="231108"/>
                </a:lnTo>
                <a:lnTo>
                  <a:pt x="231103" y="199241"/>
                </a:lnTo>
                <a:lnTo>
                  <a:pt x="264866" y="169368"/>
                </a:lnTo>
                <a:lnTo>
                  <a:pt x="300429" y="141585"/>
                </a:lnTo>
                <a:lnTo>
                  <a:pt x="337696" y="115989"/>
                </a:lnTo>
                <a:lnTo>
                  <a:pt x="376570" y="92677"/>
                </a:lnTo>
                <a:lnTo>
                  <a:pt x="416954" y="71746"/>
                </a:lnTo>
                <a:lnTo>
                  <a:pt x="458752" y="53291"/>
                </a:lnTo>
                <a:lnTo>
                  <a:pt x="501866" y="37411"/>
                </a:lnTo>
                <a:lnTo>
                  <a:pt x="546201" y="24201"/>
                </a:lnTo>
                <a:lnTo>
                  <a:pt x="591658" y="13758"/>
                </a:lnTo>
                <a:lnTo>
                  <a:pt x="638143" y="6179"/>
                </a:lnTo>
                <a:lnTo>
                  <a:pt x="685558" y="1560"/>
                </a:lnTo>
                <a:lnTo>
                  <a:pt x="733805" y="0"/>
                </a:lnTo>
                <a:lnTo>
                  <a:pt x="782052" y="1560"/>
                </a:lnTo>
                <a:lnTo>
                  <a:pt x="829465" y="6179"/>
                </a:lnTo>
                <a:lnTo>
                  <a:pt x="875949" y="13758"/>
                </a:lnTo>
                <a:lnTo>
                  <a:pt x="921406" y="24201"/>
                </a:lnTo>
                <a:lnTo>
                  <a:pt x="965740" y="37411"/>
                </a:lnTo>
                <a:lnTo>
                  <a:pt x="1008854" y="53291"/>
                </a:lnTo>
                <a:lnTo>
                  <a:pt x="1050651" y="71746"/>
                </a:lnTo>
                <a:lnTo>
                  <a:pt x="1091035" y="92677"/>
                </a:lnTo>
                <a:lnTo>
                  <a:pt x="1129909" y="115989"/>
                </a:lnTo>
                <a:lnTo>
                  <a:pt x="1167176" y="141585"/>
                </a:lnTo>
                <a:lnTo>
                  <a:pt x="1202740" y="169368"/>
                </a:lnTo>
                <a:lnTo>
                  <a:pt x="1236503" y="199241"/>
                </a:lnTo>
                <a:lnTo>
                  <a:pt x="1268370" y="231108"/>
                </a:lnTo>
                <a:lnTo>
                  <a:pt x="1298243" y="264871"/>
                </a:lnTo>
                <a:lnTo>
                  <a:pt x="1326026" y="300435"/>
                </a:lnTo>
                <a:lnTo>
                  <a:pt x="1351622" y="337702"/>
                </a:lnTo>
                <a:lnTo>
                  <a:pt x="1374934" y="376576"/>
                </a:lnTo>
                <a:lnTo>
                  <a:pt x="1395865" y="416960"/>
                </a:lnTo>
                <a:lnTo>
                  <a:pt x="1414320" y="458757"/>
                </a:lnTo>
                <a:lnTo>
                  <a:pt x="1430200" y="501871"/>
                </a:lnTo>
                <a:lnTo>
                  <a:pt x="1443410" y="546205"/>
                </a:lnTo>
                <a:lnTo>
                  <a:pt x="1453853" y="591662"/>
                </a:lnTo>
                <a:lnTo>
                  <a:pt x="1461432" y="638146"/>
                </a:lnTo>
                <a:lnTo>
                  <a:pt x="1466051" y="685559"/>
                </a:lnTo>
                <a:lnTo>
                  <a:pt x="1467612" y="733806"/>
                </a:lnTo>
                <a:lnTo>
                  <a:pt x="1466051" y="782052"/>
                </a:lnTo>
                <a:lnTo>
                  <a:pt x="1461432" y="829465"/>
                </a:lnTo>
                <a:lnTo>
                  <a:pt x="1453853" y="875949"/>
                </a:lnTo>
                <a:lnTo>
                  <a:pt x="1443410" y="921406"/>
                </a:lnTo>
                <a:lnTo>
                  <a:pt x="1430200" y="965740"/>
                </a:lnTo>
                <a:lnTo>
                  <a:pt x="1414320" y="1008854"/>
                </a:lnTo>
                <a:lnTo>
                  <a:pt x="1395865" y="1050651"/>
                </a:lnTo>
                <a:lnTo>
                  <a:pt x="1374934" y="1091035"/>
                </a:lnTo>
                <a:lnTo>
                  <a:pt x="1351622" y="1129909"/>
                </a:lnTo>
                <a:lnTo>
                  <a:pt x="1326026" y="1167176"/>
                </a:lnTo>
                <a:lnTo>
                  <a:pt x="1298243" y="1202740"/>
                </a:lnTo>
                <a:lnTo>
                  <a:pt x="1268370" y="1236503"/>
                </a:lnTo>
                <a:lnTo>
                  <a:pt x="1236503" y="1268370"/>
                </a:lnTo>
                <a:lnTo>
                  <a:pt x="1202740" y="1298243"/>
                </a:lnTo>
                <a:lnTo>
                  <a:pt x="1167176" y="1326026"/>
                </a:lnTo>
                <a:lnTo>
                  <a:pt x="1129909" y="1351622"/>
                </a:lnTo>
                <a:lnTo>
                  <a:pt x="1091035" y="1374934"/>
                </a:lnTo>
                <a:lnTo>
                  <a:pt x="1050651" y="1395865"/>
                </a:lnTo>
                <a:lnTo>
                  <a:pt x="1008854" y="1414320"/>
                </a:lnTo>
                <a:lnTo>
                  <a:pt x="965740" y="1430200"/>
                </a:lnTo>
                <a:lnTo>
                  <a:pt x="921406" y="1443410"/>
                </a:lnTo>
                <a:lnTo>
                  <a:pt x="875949" y="1453853"/>
                </a:lnTo>
                <a:lnTo>
                  <a:pt x="829465" y="1461432"/>
                </a:lnTo>
                <a:lnTo>
                  <a:pt x="782052" y="1466051"/>
                </a:lnTo>
                <a:lnTo>
                  <a:pt x="733805" y="1467612"/>
                </a:lnTo>
                <a:lnTo>
                  <a:pt x="685558" y="1466051"/>
                </a:lnTo>
                <a:lnTo>
                  <a:pt x="638143" y="1461432"/>
                </a:lnTo>
                <a:lnTo>
                  <a:pt x="591658" y="1453853"/>
                </a:lnTo>
                <a:lnTo>
                  <a:pt x="546201" y="1443410"/>
                </a:lnTo>
                <a:lnTo>
                  <a:pt x="501866" y="1430200"/>
                </a:lnTo>
                <a:lnTo>
                  <a:pt x="458752" y="1414320"/>
                </a:lnTo>
                <a:lnTo>
                  <a:pt x="416954" y="1395865"/>
                </a:lnTo>
                <a:lnTo>
                  <a:pt x="376570" y="1374934"/>
                </a:lnTo>
                <a:lnTo>
                  <a:pt x="337696" y="1351622"/>
                </a:lnTo>
                <a:lnTo>
                  <a:pt x="300429" y="1326026"/>
                </a:lnTo>
                <a:lnTo>
                  <a:pt x="264866" y="1298243"/>
                </a:lnTo>
                <a:lnTo>
                  <a:pt x="231103" y="1268370"/>
                </a:lnTo>
                <a:lnTo>
                  <a:pt x="199236" y="1236503"/>
                </a:lnTo>
                <a:lnTo>
                  <a:pt x="169364" y="1202740"/>
                </a:lnTo>
                <a:lnTo>
                  <a:pt x="141582" y="1167176"/>
                </a:lnTo>
                <a:lnTo>
                  <a:pt x="115986" y="1129909"/>
                </a:lnTo>
                <a:lnTo>
                  <a:pt x="92675" y="1091035"/>
                </a:lnTo>
                <a:lnTo>
                  <a:pt x="71744" y="1050651"/>
                </a:lnTo>
                <a:lnTo>
                  <a:pt x="53290" y="1008854"/>
                </a:lnTo>
                <a:lnTo>
                  <a:pt x="37409" y="965740"/>
                </a:lnTo>
                <a:lnTo>
                  <a:pt x="24200" y="921406"/>
                </a:lnTo>
                <a:lnTo>
                  <a:pt x="13757" y="875949"/>
                </a:lnTo>
                <a:lnTo>
                  <a:pt x="6178" y="829465"/>
                </a:lnTo>
                <a:lnTo>
                  <a:pt x="1560" y="782052"/>
                </a:lnTo>
                <a:lnTo>
                  <a:pt x="0" y="733806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9165" name="object 13"/>
          <p:cNvSpPr/>
          <p:nvPr/>
        </p:nvSpPr>
        <p:spPr>
          <a:xfrm>
            <a:off x="944563" y="2235200"/>
            <a:ext cx="852487" cy="852488"/>
          </a:xfrm>
          <a:custGeom>
            <a:avLst/>
            <a:gdLst/>
            <a:ahLst/>
            <a:cxnLst/>
            <a:pathLst>
              <a:path w="852805" h="852805">
                <a:moveTo>
                  <a:pt x="754621" y="852455"/>
                </a:moveTo>
                <a:lnTo>
                  <a:pt x="779777" y="813001"/>
                </a:lnTo>
                <a:lnTo>
                  <a:pt x="801129" y="772233"/>
                </a:lnTo>
                <a:lnTo>
                  <a:pt x="818717" y="730377"/>
                </a:lnTo>
                <a:lnTo>
                  <a:pt x="832583" y="687660"/>
                </a:lnTo>
                <a:lnTo>
                  <a:pt x="842764" y="644310"/>
                </a:lnTo>
                <a:lnTo>
                  <a:pt x="849303" y="600552"/>
                </a:lnTo>
                <a:lnTo>
                  <a:pt x="852238" y="556614"/>
                </a:lnTo>
                <a:lnTo>
                  <a:pt x="851611" y="512723"/>
                </a:lnTo>
                <a:lnTo>
                  <a:pt x="847460" y="469104"/>
                </a:lnTo>
                <a:lnTo>
                  <a:pt x="839827" y="425985"/>
                </a:lnTo>
                <a:lnTo>
                  <a:pt x="828751" y="383593"/>
                </a:lnTo>
                <a:lnTo>
                  <a:pt x="814272" y="342154"/>
                </a:lnTo>
                <a:lnTo>
                  <a:pt x="796431" y="301895"/>
                </a:lnTo>
                <a:lnTo>
                  <a:pt x="775267" y="263043"/>
                </a:lnTo>
                <a:lnTo>
                  <a:pt x="750821" y="225825"/>
                </a:lnTo>
                <a:lnTo>
                  <a:pt x="723133" y="190467"/>
                </a:lnTo>
                <a:lnTo>
                  <a:pt x="692243" y="157196"/>
                </a:lnTo>
                <a:lnTo>
                  <a:pt x="658191" y="126238"/>
                </a:lnTo>
                <a:lnTo>
                  <a:pt x="621017" y="97821"/>
                </a:lnTo>
                <a:lnTo>
                  <a:pt x="580167" y="71869"/>
                </a:lnTo>
                <a:lnTo>
                  <a:pt x="537699" y="49909"/>
                </a:lnTo>
                <a:lnTo>
                  <a:pt x="493883" y="31941"/>
                </a:lnTo>
                <a:lnTo>
                  <a:pt x="448987" y="17967"/>
                </a:lnTo>
                <a:lnTo>
                  <a:pt x="403282" y="7985"/>
                </a:lnTo>
                <a:lnTo>
                  <a:pt x="357037" y="1996"/>
                </a:lnTo>
                <a:lnTo>
                  <a:pt x="310522" y="0"/>
                </a:lnTo>
                <a:lnTo>
                  <a:pt x="264007" y="1996"/>
                </a:lnTo>
                <a:lnTo>
                  <a:pt x="217760" y="7985"/>
                </a:lnTo>
                <a:lnTo>
                  <a:pt x="172052" y="17967"/>
                </a:lnTo>
                <a:lnTo>
                  <a:pt x="127153" y="31941"/>
                </a:lnTo>
                <a:lnTo>
                  <a:pt x="83331" y="49909"/>
                </a:lnTo>
                <a:lnTo>
                  <a:pt x="40857" y="71869"/>
                </a:lnTo>
                <a:lnTo>
                  <a:pt x="0" y="97821"/>
                </a:lnTo>
                <a:lnTo>
                  <a:pt x="754621" y="852455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9166" name="object 14"/>
          <p:cNvSpPr/>
          <p:nvPr/>
        </p:nvSpPr>
        <p:spPr>
          <a:xfrm>
            <a:off x="712788" y="2466975"/>
            <a:ext cx="852487" cy="852488"/>
          </a:xfrm>
          <a:custGeom>
            <a:avLst/>
            <a:gdLst/>
            <a:ahLst/>
            <a:cxnLst/>
            <a:pathLst>
              <a:path w="852805" h="852804">
                <a:moveTo>
                  <a:pt x="97643" y="0"/>
                </a:moveTo>
                <a:lnTo>
                  <a:pt x="72482" y="39454"/>
                </a:lnTo>
                <a:lnTo>
                  <a:pt x="51124" y="80222"/>
                </a:lnTo>
                <a:lnTo>
                  <a:pt x="33531" y="122078"/>
                </a:lnTo>
                <a:lnTo>
                  <a:pt x="19662" y="164795"/>
                </a:lnTo>
                <a:lnTo>
                  <a:pt x="9478" y="208145"/>
                </a:lnTo>
                <a:lnTo>
                  <a:pt x="2937" y="251902"/>
                </a:lnTo>
                <a:lnTo>
                  <a:pt x="0" y="295840"/>
                </a:lnTo>
                <a:lnTo>
                  <a:pt x="626" y="339732"/>
                </a:lnTo>
                <a:lnTo>
                  <a:pt x="4776" y="383351"/>
                </a:lnTo>
                <a:lnTo>
                  <a:pt x="12410" y="426469"/>
                </a:lnTo>
                <a:lnTo>
                  <a:pt x="23488" y="468862"/>
                </a:lnTo>
                <a:lnTo>
                  <a:pt x="37968" y="510300"/>
                </a:lnTo>
                <a:lnTo>
                  <a:pt x="55812" y="550559"/>
                </a:lnTo>
                <a:lnTo>
                  <a:pt x="76980" y="589411"/>
                </a:lnTo>
                <a:lnTo>
                  <a:pt x="101430" y="626630"/>
                </a:lnTo>
                <a:lnTo>
                  <a:pt x="129123" y="661988"/>
                </a:lnTo>
                <a:lnTo>
                  <a:pt x="160019" y="695259"/>
                </a:lnTo>
                <a:lnTo>
                  <a:pt x="194078" y="726217"/>
                </a:lnTo>
                <a:lnTo>
                  <a:pt x="231260" y="754633"/>
                </a:lnTo>
                <a:lnTo>
                  <a:pt x="272117" y="780586"/>
                </a:lnTo>
                <a:lnTo>
                  <a:pt x="314591" y="802546"/>
                </a:lnTo>
                <a:lnTo>
                  <a:pt x="358413" y="820513"/>
                </a:lnTo>
                <a:lnTo>
                  <a:pt x="403313" y="834488"/>
                </a:lnTo>
                <a:lnTo>
                  <a:pt x="449021" y="844470"/>
                </a:lnTo>
                <a:lnTo>
                  <a:pt x="495267" y="850459"/>
                </a:lnTo>
                <a:lnTo>
                  <a:pt x="541783" y="852455"/>
                </a:lnTo>
                <a:lnTo>
                  <a:pt x="588298" y="850459"/>
                </a:lnTo>
                <a:lnTo>
                  <a:pt x="634543" y="844470"/>
                </a:lnTo>
                <a:lnTo>
                  <a:pt x="680248" y="834488"/>
                </a:lnTo>
                <a:lnTo>
                  <a:pt x="725143" y="820513"/>
                </a:lnTo>
                <a:lnTo>
                  <a:pt x="768960" y="802546"/>
                </a:lnTo>
                <a:lnTo>
                  <a:pt x="811427" y="780586"/>
                </a:lnTo>
                <a:lnTo>
                  <a:pt x="852277" y="754633"/>
                </a:lnTo>
                <a:lnTo>
                  <a:pt x="97643" y="0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" name="object 15"/>
          <p:cNvSpPr txBox="1"/>
          <p:nvPr/>
        </p:nvSpPr>
        <p:spPr>
          <a:xfrm>
            <a:off x="1012825" y="2511425"/>
            <a:ext cx="48577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禁止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2700" eaLnBrk="1" hangingPunct="1">
              <a:lnSpc>
                <a:spcPts val="2150"/>
              </a:lnSpc>
            </a:pPr>
            <a:r>
              <a:rPr lang="zh-CN" altLang="en-US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标志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9168" name="object 16"/>
          <p:cNvSpPr/>
          <p:nvPr/>
        </p:nvSpPr>
        <p:spPr>
          <a:xfrm>
            <a:off x="1565275" y="1403350"/>
            <a:ext cx="925513" cy="76200"/>
          </a:xfrm>
          <a:custGeom>
            <a:avLst/>
            <a:gdLst/>
            <a:ahLst/>
            <a:cxnLst/>
            <a:pathLst>
              <a:path w="925830" h="76200">
                <a:moveTo>
                  <a:pt x="849629" y="0"/>
                </a:moveTo>
                <a:lnTo>
                  <a:pt x="849629" y="76200"/>
                </a:lnTo>
                <a:lnTo>
                  <a:pt x="913129" y="44450"/>
                </a:lnTo>
                <a:lnTo>
                  <a:pt x="862329" y="44450"/>
                </a:lnTo>
                <a:lnTo>
                  <a:pt x="862329" y="31750"/>
                </a:lnTo>
                <a:lnTo>
                  <a:pt x="913129" y="31750"/>
                </a:lnTo>
                <a:lnTo>
                  <a:pt x="849629" y="0"/>
                </a:lnTo>
                <a:close/>
              </a:path>
              <a:path w="925830" h="76200">
                <a:moveTo>
                  <a:pt x="8496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49629" y="44450"/>
                </a:lnTo>
                <a:lnTo>
                  <a:pt x="849629" y="31750"/>
                </a:lnTo>
                <a:close/>
              </a:path>
              <a:path w="925830" h="76200">
                <a:moveTo>
                  <a:pt x="913129" y="31750"/>
                </a:moveTo>
                <a:lnTo>
                  <a:pt x="862329" y="31750"/>
                </a:lnTo>
                <a:lnTo>
                  <a:pt x="862329" y="44450"/>
                </a:lnTo>
                <a:lnTo>
                  <a:pt x="913129" y="44450"/>
                </a:lnTo>
                <a:lnTo>
                  <a:pt x="925829" y="38100"/>
                </a:lnTo>
                <a:lnTo>
                  <a:pt x="913129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9" name="object 17"/>
          <p:cNvSpPr/>
          <p:nvPr/>
        </p:nvSpPr>
        <p:spPr>
          <a:xfrm>
            <a:off x="4327525" y="1652588"/>
            <a:ext cx="285750" cy="76200"/>
          </a:xfrm>
          <a:custGeom>
            <a:avLst/>
            <a:gdLst/>
            <a:ahLst/>
            <a:cxnLst/>
            <a:pathLst>
              <a:path w="2857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8575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85750" h="76200">
                <a:moveTo>
                  <a:pt x="2854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85495" y="44450"/>
                </a:lnTo>
                <a:lnTo>
                  <a:pt x="285495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49170" name="表格 49169"/>
          <p:cNvGraphicFramePr/>
          <p:nvPr/>
        </p:nvGraphicFramePr>
        <p:xfrm>
          <a:off x="1955800" y="1344613"/>
          <a:ext cx="2308225" cy="2020888"/>
        </p:xfrm>
        <a:graphic>
          <a:graphicData uri="http://schemas.openxmlformats.org/drawingml/2006/table">
            <a:tbl>
              <a:tblPr/>
              <a:tblGrid>
                <a:gridCol w="1038225"/>
                <a:gridCol w="1270000"/>
              </a:tblGrid>
              <a:tr h="749300">
                <a:tc row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911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49530" lvl="0" indent="0" algn="ctr" eaLnBrk="1" hangingPunct="1">
                        <a:spcBef>
                          <a:spcPts val="925"/>
                        </a:spcBef>
                        <a:buNone/>
                      </a:pPr>
                      <a:r>
                        <a:rPr lang="en-US" altLang="zh-CN" sz="2400">
                          <a:solidFill>
                            <a:srgbClr val="004E9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zh-CN" altLang="en-US" sz="24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6096" cap="flat" cmpd="sng">
                      <a:solidFill>
                        <a:srgbClr val="004E97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cPr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B w="57911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40"/>
                        </a:spcBef>
                        <a:buNone/>
                      </a:pP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zh-CN" altLang="en-US" b="1">
                          <a:solidFill>
                            <a:srgbClr val="004E96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提示标志</a:t>
                      </a: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911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911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3020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911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84" name="object 19"/>
          <p:cNvSpPr/>
          <p:nvPr/>
        </p:nvSpPr>
        <p:spPr>
          <a:xfrm>
            <a:off x="2492375" y="1314450"/>
            <a:ext cx="0" cy="822325"/>
          </a:xfrm>
          <a:custGeom>
            <a:avLst/>
            <a:gdLst/>
            <a:ahLst/>
            <a:cxnLst/>
            <a:pathLst>
              <a:path h="822325">
                <a:moveTo>
                  <a:pt x="0" y="0"/>
                </a:moveTo>
                <a:lnTo>
                  <a:pt x="0" y="822197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9185" name="object 20"/>
          <p:cNvSpPr/>
          <p:nvPr/>
        </p:nvSpPr>
        <p:spPr>
          <a:xfrm>
            <a:off x="2535238" y="1395413"/>
            <a:ext cx="466725" cy="76200"/>
          </a:xfrm>
          <a:custGeom>
            <a:avLst/>
            <a:gdLst/>
            <a:ahLst/>
            <a:cxnLst/>
            <a:pathLst>
              <a:path w="46608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66089" h="76200">
                <a:moveTo>
                  <a:pt x="389508" y="0"/>
                </a:moveTo>
                <a:lnTo>
                  <a:pt x="389508" y="76200"/>
                </a:lnTo>
                <a:lnTo>
                  <a:pt x="453008" y="44450"/>
                </a:lnTo>
                <a:lnTo>
                  <a:pt x="402208" y="44450"/>
                </a:lnTo>
                <a:lnTo>
                  <a:pt x="402208" y="31750"/>
                </a:lnTo>
                <a:lnTo>
                  <a:pt x="453008" y="31750"/>
                </a:lnTo>
                <a:lnTo>
                  <a:pt x="389508" y="0"/>
                </a:lnTo>
                <a:close/>
              </a:path>
              <a:path w="46608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66089" h="76200">
                <a:moveTo>
                  <a:pt x="389508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89508" y="44450"/>
                </a:lnTo>
                <a:lnTo>
                  <a:pt x="389508" y="31750"/>
                </a:lnTo>
                <a:close/>
              </a:path>
              <a:path w="466089" h="76200">
                <a:moveTo>
                  <a:pt x="453008" y="31750"/>
                </a:moveTo>
                <a:lnTo>
                  <a:pt x="402208" y="31750"/>
                </a:lnTo>
                <a:lnTo>
                  <a:pt x="402208" y="44450"/>
                </a:lnTo>
                <a:lnTo>
                  <a:pt x="453008" y="44450"/>
                </a:lnTo>
                <a:lnTo>
                  <a:pt x="465708" y="38100"/>
                </a:lnTo>
                <a:lnTo>
                  <a:pt x="453008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86" name="object 21"/>
          <p:cNvSpPr txBox="1"/>
          <p:nvPr/>
        </p:nvSpPr>
        <p:spPr>
          <a:xfrm>
            <a:off x="1697038" y="1141413"/>
            <a:ext cx="539750" cy="298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004E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&gt;0.2a</a:t>
            </a: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9187" name="object 22"/>
          <p:cNvSpPr/>
          <p:nvPr/>
        </p:nvSpPr>
        <p:spPr>
          <a:xfrm>
            <a:off x="1976438" y="3081338"/>
            <a:ext cx="0" cy="822325"/>
          </a:xfrm>
          <a:custGeom>
            <a:avLst/>
            <a:gdLst/>
            <a:ahLst/>
            <a:cxnLst/>
            <a:pathLst>
              <a:path h="822325">
                <a:moveTo>
                  <a:pt x="0" y="0"/>
                </a:moveTo>
                <a:lnTo>
                  <a:pt x="0" y="822197"/>
                </a:lnTo>
              </a:path>
            </a:pathLst>
          </a:custGeom>
          <a:noFill/>
          <a:ln w="6096" cap="flat" cmpd="sng">
            <a:solidFill>
              <a:srgbClr val="004E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9188" name="object 23"/>
          <p:cNvSpPr/>
          <p:nvPr/>
        </p:nvSpPr>
        <p:spPr>
          <a:xfrm>
            <a:off x="1976438" y="3681413"/>
            <a:ext cx="466725" cy="76200"/>
          </a:xfrm>
          <a:custGeom>
            <a:avLst/>
            <a:gdLst/>
            <a:ahLst/>
            <a:cxnLst/>
            <a:pathLst>
              <a:path w="46608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66089" h="76200">
                <a:moveTo>
                  <a:pt x="389509" y="0"/>
                </a:moveTo>
                <a:lnTo>
                  <a:pt x="389509" y="76200"/>
                </a:lnTo>
                <a:lnTo>
                  <a:pt x="453009" y="44450"/>
                </a:lnTo>
                <a:lnTo>
                  <a:pt x="402209" y="44450"/>
                </a:lnTo>
                <a:lnTo>
                  <a:pt x="402209" y="31750"/>
                </a:lnTo>
                <a:lnTo>
                  <a:pt x="453009" y="31750"/>
                </a:lnTo>
                <a:lnTo>
                  <a:pt x="389509" y="0"/>
                </a:lnTo>
                <a:close/>
              </a:path>
              <a:path w="46608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66089" h="76200">
                <a:moveTo>
                  <a:pt x="38950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89509" y="44450"/>
                </a:lnTo>
                <a:lnTo>
                  <a:pt x="389509" y="31750"/>
                </a:lnTo>
                <a:close/>
              </a:path>
              <a:path w="466089" h="76200">
                <a:moveTo>
                  <a:pt x="453009" y="31750"/>
                </a:moveTo>
                <a:lnTo>
                  <a:pt x="402209" y="31750"/>
                </a:lnTo>
                <a:lnTo>
                  <a:pt x="402209" y="44450"/>
                </a:lnTo>
                <a:lnTo>
                  <a:pt x="453009" y="44450"/>
                </a:lnTo>
                <a:lnTo>
                  <a:pt x="465709" y="38100"/>
                </a:lnTo>
                <a:lnTo>
                  <a:pt x="453009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89" name="object 24"/>
          <p:cNvSpPr/>
          <p:nvPr/>
        </p:nvSpPr>
        <p:spPr>
          <a:xfrm>
            <a:off x="1035050" y="3681413"/>
            <a:ext cx="925513" cy="76200"/>
          </a:xfrm>
          <a:custGeom>
            <a:avLst/>
            <a:gdLst/>
            <a:ahLst/>
            <a:cxnLst/>
            <a:pathLst>
              <a:path w="925830" h="76200">
                <a:moveTo>
                  <a:pt x="849629" y="0"/>
                </a:moveTo>
                <a:lnTo>
                  <a:pt x="849629" y="76200"/>
                </a:lnTo>
                <a:lnTo>
                  <a:pt x="913129" y="44450"/>
                </a:lnTo>
                <a:lnTo>
                  <a:pt x="862329" y="44450"/>
                </a:lnTo>
                <a:lnTo>
                  <a:pt x="862329" y="31750"/>
                </a:lnTo>
                <a:lnTo>
                  <a:pt x="913129" y="31750"/>
                </a:lnTo>
                <a:lnTo>
                  <a:pt x="849629" y="0"/>
                </a:lnTo>
                <a:close/>
              </a:path>
              <a:path w="925830" h="76200">
                <a:moveTo>
                  <a:pt x="8496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49629" y="44450"/>
                </a:lnTo>
                <a:lnTo>
                  <a:pt x="849629" y="31750"/>
                </a:lnTo>
                <a:close/>
              </a:path>
              <a:path w="925830" h="76200">
                <a:moveTo>
                  <a:pt x="913129" y="31750"/>
                </a:moveTo>
                <a:lnTo>
                  <a:pt x="862329" y="31750"/>
                </a:lnTo>
                <a:lnTo>
                  <a:pt x="862329" y="44450"/>
                </a:lnTo>
                <a:lnTo>
                  <a:pt x="913129" y="44450"/>
                </a:lnTo>
                <a:lnTo>
                  <a:pt x="925829" y="38100"/>
                </a:lnTo>
                <a:lnTo>
                  <a:pt x="913129" y="3175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90" name="object 25"/>
          <p:cNvSpPr txBox="1"/>
          <p:nvPr/>
        </p:nvSpPr>
        <p:spPr>
          <a:xfrm>
            <a:off x="1236663" y="3740150"/>
            <a:ext cx="534987" cy="298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004E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&gt;5cm</a:t>
            </a: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45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四、消防安全标志设置方法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80" name="object 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81" name="object 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0182" name="object 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83" name="object 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标志间隙  设置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0488" y="2392363"/>
            <a:ext cx="3630613" cy="2330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两个或多个三角形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  志牌或三角形、圆形、正  方形标志牌共同设置在同  一标志杆时，各标志牌之  间的间隙不应小于</a:t>
            </a:r>
            <a:r>
              <a:rPr lang="en-US" altLang="zh-CN" sz="32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5cm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 如图所示。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86" name="object 10"/>
          <p:cNvSpPr/>
          <p:nvPr/>
        </p:nvSpPr>
        <p:spPr>
          <a:xfrm>
            <a:off x="4906963" y="2433638"/>
            <a:ext cx="87312" cy="349250"/>
          </a:xfrm>
          <a:custGeom>
            <a:avLst/>
            <a:gdLst/>
            <a:ahLst/>
            <a:cxnLst/>
            <a:pathLst>
              <a:path w="86995" h="349250">
                <a:moveTo>
                  <a:pt x="0" y="348996"/>
                </a:moveTo>
                <a:lnTo>
                  <a:pt x="86867" y="348996"/>
                </a:lnTo>
                <a:lnTo>
                  <a:pt x="86867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87" name="object 11"/>
          <p:cNvSpPr/>
          <p:nvPr/>
        </p:nvSpPr>
        <p:spPr>
          <a:xfrm>
            <a:off x="2398713" y="4672013"/>
            <a:ext cx="12700" cy="1374775"/>
          </a:xfrm>
          <a:custGeom>
            <a:avLst/>
            <a:gdLst/>
            <a:ahLst/>
            <a:cxnLst/>
            <a:pathLst>
              <a:path w="12700" h="1374775">
                <a:moveTo>
                  <a:pt x="0" y="0"/>
                </a:moveTo>
                <a:lnTo>
                  <a:pt x="12318" y="1374749"/>
                </a:lnTo>
              </a:path>
            </a:pathLst>
          </a:custGeom>
          <a:noFill/>
          <a:ln w="762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88" name="object 12"/>
          <p:cNvSpPr/>
          <p:nvPr/>
        </p:nvSpPr>
        <p:spPr>
          <a:xfrm>
            <a:off x="3533775" y="2800350"/>
            <a:ext cx="76200" cy="365125"/>
          </a:xfrm>
          <a:custGeom>
            <a:avLst/>
            <a:gdLst/>
            <a:ahLst/>
            <a:cxnLst/>
            <a:pathLst>
              <a:path w="76200" h="365125">
                <a:moveTo>
                  <a:pt x="31750" y="288670"/>
                </a:moveTo>
                <a:lnTo>
                  <a:pt x="0" y="288670"/>
                </a:lnTo>
                <a:lnTo>
                  <a:pt x="38100" y="364870"/>
                </a:lnTo>
                <a:lnTo>
                  <a:pt x="69850" y="301370"/>
                </a:lnTo>
                <a:lnTo>
                  <a:pt x="31750" y="301370"/>
                </a:lnTo>
                <a:lnTo>
                  <a:pt x="31750" y="288670"/>
                </a:lnTo>
                <a:close/>
              </a:path>
              <a:path w="76200" h="365125">
                <a:moveTo>
                  <a:pt x="44450" y="63500"/>
                </a:moveTo>
                <a:lnTo>
                  <a:pt x="31750" y="63500"/>
                </a:lnTo>
                <a:lnTo>
                  <a:pt x="31750" y="301370"/>
                </a:lnTo>
                <a:lnTo>
                  <a:pt x="44450" y="301370"/>
                </a:lnTo>
                <a:lnTo>
                  <a:pt x="44450" y="63500"/>
                </a:lnTo>
                <a:close/>
              </a:path>
              <a:path w="76200" h="365125">
                <a:moveTo>
                  <a:pt x="76200" y="288670"/>
                </a:moveTo>
                <a:lnTo>
                  <a:pt x="44450" y="288670"/>
                </a:lnTo>
                <a:lnTo>
                  <a:pt x="44450" y="301370"/>
                </a:lnTo>
                <a:lnTo>
                  <a:pt x="69850" y="301370"/>
                </a:lnTo>
                <a:lnTo>
                  <a:pt x="76200" y="288670"/>
                </a:lnTo>
                <a:close/>
              </a:path>
              <a:path w="76200" h="3651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651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89" name="object 13"/>
          <p:cNvSpPr/>
          <p:nvPr/>
        </p:nvSpPr>
        <p:spPr>
          <a:xfrm>
            <a:off x="1670050" y="3184525"/>
            <a:ext cx="1481138" cy="14827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0190" name="object 14"/>
          <p:cNvSpPr/>
          <p:nvPr/>
        </p:nvSpPr>
        <p:spPr>
          <a:xfrm>
            <a:off x="2419350" y="2820988"/>
            <a:ext cx="0" cy="346075"/>
          </a:xfrm>
          <a:custGeom>
            <a:avLst/>
            <a:gdLst/>
            <a:ahLst/>
            <a:cxnLst/>
            <a:pathLst>
              <a:path h="346075">
                <a:moveTo>
                  <a:pt x="0" y="0"/>
                </a:moveTo>
                <a:lnTo>
                  <a:pt x="0" y="345820"/>
                </a:lnTo>
              </a:path>
            </a:pathLst>
          </a:custGeom>
          <a:noFill/>
          <a:ln w="76200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91" name="object 15"/>
          <p:cNvSpPr/>
          <p:nvPr/>
        </p:nvSpPr>
        <p:spPr>
          <a:xfrm>
            <a:off x="1676400" y="1484313"/>
            <a:ext cx="1528763" cy="1317625"/>
          </a:xfrm>
          <a:custGeom>
            <a:avLst/>
            <a:gdLst/>
            <a:ahLst/>
            <a:cxnLst/>
            <a:pathLst>
              <a:path w="1529080" h="1316989">
                <a:moveTo>
                  <a:pt x="0" y="1316736"/>
                </a:moveTo>
                <a:lnTo>
                  <a:pt x="764286" y="0"/>
                </a:lnTo>
                <a:lnTo>
                  <a:pt x="1528572" y="1316736"/>
                </a:lnTo>
                <a:lnTo>
                  <a:pt x="0" y="1316736"/>
                </a:lnTo>
                <a:close/>
              </a:path>
            </a:pathLst>
          </a:custGeom>
          <a:noFill/>
          <a:ln w="12192" cap="flat" cmpd="sng">
            <a:solidFill>
              <a:srgbClr val="41709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" name="object 16"/>
          <p:cNvSpPr txBox="1"/>
          <p:nvPr/>
        </p:nvSpPr>
        <p:spPr>
          <a:xfrm>
            <a:off x="2217738" y="2101850"/>
            <a:ext cx="1990725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1600" b="1">
                <a:solidFill>
                  <a:srgbClr val="004E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警告  标志</a:t>
            </a:r>
            <a:endParaRPr lang="zh-CN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2700" eaLnBrk="1" hangingPunct="1"/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eaLnBrk="1" hangingPunct="1"/>
            <a:r>
              <a:rPr lang="zh-CN" altLang="en-US" u="sng">
                <a:solidFill>
                  <a:srgbClr val="004E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zh-CN" u="sng">
                <a:solidFill>
                  <a:srgbClr val="004E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</a:t>
            </a:r>
            <a:r>
              <a:rPr lang="en-US" altLang="zh-CN">
                <a:solidFill>
                  <a:srgbClr val="004E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193" name="object 17"/>
          <p:cNvSpPr/>
          <p:nvPr/>
        </p:nvSpPr>
        <p:spPr>
          <a:xfrm>
            <a:off x="2679700" y="2800350"/>
            <a:ext cx="1260475" cy="0"/>
          </a:xfrm>
          <a:custGeom>
            <a:avLst/>
            <a:gdLst/>
            <a:ahLst/>
            <a:cxnLst/>
            <a:pathLst>
              <a:path w="1261745">
                <a:moveTo>
                  <a:pt x="0" y="0"/>
                </a:moveTo>
                <a:lnTo>
                  <a:pt x="1261745" y="0"/>
                </a:lnTo>
              </a:path>
            </a:pathLst>
          </a:custGeom>
          <a:noFill/>
          <a:ln w="6096" cap="flat" cmpd="sng">
            <a:solidFill>
              <a:srgbClr val="5B9BD4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3684588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四、消防安全标志设置方法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4" name="object 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05" name="object 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1206" name="object 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07" name="object 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p>
            <a:pPr eaLnBrk="1" hangingPunct="1">
              <a:spcBef>
                <a:spcPts val="40"/>
              </a:spcBef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标志间隙  设置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3975" y="2643188"/>
            <a:ext cx="3073400" cy="184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两个正方形的标志牌设  置在一个标志杆上时，  两者之间的间隙不应小  于标志公称尺寸的</a:t>
            </a:r>
            <a:r>
              <a:rPr lang="en-US" altLang="zh-CN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  </a:t>
            </a: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倍，如图所示。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0" name="object 10"/>
          <p:cNvSpPr/>
          <p:nvPr/>
        </p:nvSpPr>
        <p:spPr>
          <a:xfrm>
            <a:off x="4906963" y="2676525"/>
            <a:ext cx="87312" cy="349250"/>
          </a:xfrm>
          <a:custGeom>
            <a:avLst/>
            <a:gdLst/>
            <a:ahLst/>
            <a:cxnLst/>
            <a:pathLst>
              <a:path w="86995" h="349250">
                <a:moveTo>
                  <a:pt x="0" y="348996"/>
                </a:moveTo>
                <a:lnTo>
                  <a:pt x="86867" y="348996"/>
                </a:lnTo>
                <a:lnTo>
                  <a:pt x="86867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11" name="object 11"/>
          <p:cNvSpPr/>
          <p:nvPr/>
        </p:nvSpPr>
        <p:spPr>
          <a:xfrm>
            <a:off x="3533775" y="2830513"/>
            <a:ext cx="76200" cy="365125"/>
          </a:xfrm>
          <a:custGeom>
            <a:avLst/>
            <a:gdLst/>
            <a:ahLst/>
            <a:cxnLst/>
            <a:pathLst>
              <a:path w="76200" h="365125">
                <a:moveTo>
                  <a:pt x="31750" y="288671"/>
                </a:moveTo>
                <a:lnTo>
                  <a:pt x="0" y="288671"/>
                </a:lnTo>
                <a:lnTo>
                  <a:pt x="38100" y="364871"/>
                </a:lnTo>
                <a:lnTo>
                  <a:pt x="69850" y="301371"/>
                </a:lnTo>
                <a:lnTo>
                  <a:pt x="31750" y="301371"/>
                </a:lnTo>
                <a:lnTo>
                  <a:pt x="31750" y="288671"/>
                </a:lnTo>
                <a:close/>
              </a:path>
              <a:path w="76200" h="365125">
                <a:moveTo>
                  <a:pt x="44450" y="63500"/>
                </a:moveTo>
                <a:lnTo>
                  <a:pt x="31750" y="63500"/>
                </a:lnTo>
                <a:lnTo>
                  <a:pt x="31750" y="301371"/>
                </a:lnTo>
                <a:lnTo>
                  <a:pt x="44450" y="301371"/>
                </a:lnTo>
                <a:lnTo>
                  <a:pt x="44450" y="63500"/>
                </a:lnTo>
                <a:close/>
              </a:path>
              <a:path w="76200" h="365125">
                <a:moveTo>
                  <a:pt x="76200" y="288671"/>
                </a:moveTo>
                <a:lnTo>
                  <a:pt x="44450" y="288671"/>
                </a:lnTo>
                <a:lnTo>
                  <a:pt x="44450" y="301371"/>
                </a:lnTo>
                <a:lnTo>
                  <a:pt x="69850" y="301371"/>
                </a:lnTo>
                <a:lnTo>
                  <a:pt x="76200" y="288671"/>
                </a:lnTo>
                <a:close/>
              </a:path>
              <a:path w="76200" h="3651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651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12" name="object 12"/>
          <p:cNvSpPr txBox="1"/>
          <p:nvPr/>
        </p:nvSpPr>
        <p:spPr>
          <a:xfrm>
            <a:off x="3903663" y="2874963"/>
            <a:ext cx="309562" cy="298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004E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.2a</a:t>
            </a: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graphicFrame>
        <p:nvGraphicFramePr>
          <p:cNvPr id="51214" name="表格 51213"/>
          <p:cNvGraphicFramePr/>
          <p:nvPr/>
        </p:nvGraphicFramePr>
        <p:xfrm>
          <a:off x="1801813" y="1543050"/>
          <a:ext cx="2133600" cy="4343400"/>
        </p:xfrm>
        <a:graphic>
          <a:graphicData uri="http://schemas.openxmlformats.org/drawingml/2006/table">
            <a:tbl>
              <a:tblPr/>
              <a:tblGrid>
                <a:gridCol w="603250"/>
                <a:gridCol w="666750"/>
                <a:gridCol w="863600"/>
              </a:tblGrid>
              <a:tr h="1270000">
                <a:tc grid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25"/>
                        </a:spcBef>
                        <a:buNone/>
                      </a:pP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zh-CN" altLang="en-US" b="1">
                          <a:solidFill>
                            <a:srgbClr val="004E96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提示标志</a:t>
                      </a: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096" cap="flat" cmpd="sng">
                      <a:solidFill>
                        <a:srgbClr val="5B9BD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76200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spcBef>
                          <a:spcPts val="39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4E9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&gt;0</a:t>
                      </a:r>
                      <a:endParaRPr lang="zh-CN" altLang="en-US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76200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096" cap="flat" cmpd="sng">
                      <a:solidFill>
                        <a:srgbClr val="5B9BD4"/>
                      </a:solidFill>
                      <a:prstDash val="solid"/>
                      <a:headEnd type="none" w="med" len="med"/>
                      <a:tailEnd type="none" w="med" len="med"/>
                    </a:lnT>
                    <a:lnB w="6096" cap="flat" cmpd="sng">
                      <a:solidFill>
                        <a:srgbClr val="5B9BD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71588">
                <a:tc grid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25"/>
                        </a:spcBef>
                        <a:buNone/>
                      </a:pP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zh-CN" altLang="en-US" b="1">
                          <a:solidFill>
                            <a:srgbClr val="004E96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提示标志</a:t>
                      </a: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096" cap="flat" cmpd="sng">
                      <a:solidFill>
                        <a:srgbClr val="5B9BD4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7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192" cap="flat" cmpd="sng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9167813" y="830263"/>
            <a:ext cx="1014413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34925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925" eaLnBrk="1" hangingPunct="1">
              <a:spcBef>
                <a:spcPts val="800"/>
              </a:spcBef>
            </a:pPr>
            <a:r>
              <a:rPr lang="en-US" altLang="zh-CN" sz="1600">
                <a:solidFill>
                  <a:srgbClr val="FFFFFF"/>
                </a:solidFill>
                <a:latin typeface="Agency FB" pitchFamily="34" charset="0"/>
                <a:cs typeface="Agency FB" pitchFamily="34" charset="0"/>
              </a:rPr>
              <a:t>Transition Page</a:t>
            </a:r>
            <a:endParaRPr lang="en-US" altLang="zh-CN" sz="1600" dirty="0">
              <a:latin typeface="Agency FB" pitchFamily="34" charset="0"/>
              <a:ea typeface="Agency FB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3075" y="2740025"/>
            <a:ext cx="5434013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3200" b="1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 消防安全疏散图的优化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10350500" y="6015038"/>
            <a:ext cx="25082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37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五、消防安全疏散图的优化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1" name="object 5"/>
          <p:cNvSpPr txBox="1"/>
          <p:nvPr/>
        </p:nvSpPr>
        <p:spPr>
          <a:xfrm>
            <a:off x="860425" y="1009650"/>
            <a:ext cx="3454400" cy="2873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请各位先看一下如下消防疏散图：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2" name="object 6"/>
          <p:cNvSpPr/>
          <p:nvPr/>
        </p:nvSpPr>
        <p:spPr>
          <a:xfrm>
            <a:off x="5537200" y="5764213"/>
            <a:ext cx="2022475" cy="292100"/>
          </a:xfrm>
          <a:custGeom>
            <a:avLst/>
            <a:gdLst/>
            <a:ahLst/>
            <a:cxnLst/>
            <a:pathLst>
              <a:path w="2022475" h="292735">
                <a:moveTo>
                  <a:pt x="0" y="292608"/>
                </a:moveTo>
                <a:lnTo>
                  <a:pt x="2022348" y="292608"/>
                </a:lnTo>
                <a:lnTo>
                  <a:pt x="2022348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BDFB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03" name="object 7"/>
          <p:cNvSpPr txBox="1"/>
          <p:nvPr/>
        </p:nvSpPr>
        <p:spPr>
          <a:xfrm>
            <a:off x="5616575" y="5853113"/>
            <a:ext cx="385763" cy="114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700" b="1">
                <a:solidFill>
                  <a:srgbClr val="161616"/>
                </a:solidFill>
                <a:latin typeface="Meiryo"/>
                <a:ea typeface="Meiryo"/>
              </a:rPr>
              <a:t>安全出口</a:t>
            </a:r>
            <a:endParaRPr lang="zh-CN" altLang="en-US" sz="700" dirty="0">
              <a:latin typeface="Meiryo"/>
              <a:ea typeface="Meiryo"/>
            </a:endParaRPr>
          </a:p>
        </p:txBody>
      </p:sp>
      <p:sp>
        <p:nvSpPr>
          <p:cNvPr id="55304" name="object 8"/>
          <p:cNvSpPr/>
          <p:nvPr/>
        </p:nvSpPr>
        <p:spPr>
          <a:xfrm>
            <a:off x="1719263" y="1565275"/>
            <a:ext cx="7148512" cy="48196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5305" name="object 9"/>
          <p:cNvSpPr/>
          <p:nvPr/>
        </p:nvSpPr>
        <p:spPr>
          <a:xfrm>
            <a:off x="1862138" y="5972175"/>
            <a:ext cx="1546225" cy="292100"/>
          </a:xfrm>
          <a:custGeom>
            <a:avLst/>
            <a:gdLst/>
            <a:ahLst/>
            <a:cxnLst/>
            <a:pathLst>
              <a:path w="1545589" h="291464">
                <a:moveTo>
                  <a:pt x="0" y="291084"/>
                </a:moveTo>
                <a:lnTo>
                  <a:pt x="1545336" y="291084"/>
                </a:lnTo>
                <a:lnTo>
                  <a:pt x="1545336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solidFill>
            <a:srgbClr val="FBDFB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06" name="object 10"/>
          <p:cNvSpPr/>
          <p:nvPr/>
        </p:nvSpPr>
        <p:spPr>
          <a:xfrm>
            <a:off x="6648450" y="5918200"/>
            <a:ext cx="2078038" cy="300038"/>
          </a:xfrm>
          <a:custGeom>
            <a:avLst/>
            <a:gdLst/>
            <a:ahLst/>
            <a:cxnLst/>
            <a:pathLst>
              <a:path w="2077720" h="300354">
                <a:moveTo>
                  <a:pt x="0" y="300228"/>
                </a:moveTo>
                <a:lnTo>
                  <a:pt x="2077211" y="300228"/>
                </a:lnTo>
                <a:lnTo>
                  <a:pt x="2077211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solidFill>
            <a:srgbClr val="FBDFB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07" name="object 11"/>
          <p:cNvSpPr txBox="1"/>
          <p:nvPr/>
        </p:nvSpPr>
        <p:spPr>
          <a:xfrm>
            <a:off x="6754813" y="6038850"/>
            <a:ext cx="434975" cy="1285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800" b="1">
                <a:solidFill>
                  <a:srgbClr val="1616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安全出口</a:t>
            </a:r>
            <a:endParaRPr lang="zh-CN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5308" name="object 12"/>
          <p:cNvSpPr/>
          <p:nvPr/>
        </p:nvSpPr>
        <p:spPr>
          <a:xfrm>
            <a:off x="1462088" y="1565275"/>
            <a:ext cx="8062912" cy="48577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5309" name="object 13"/>
          <p:cNvSpPr/>
          <p:nvPr/>
        </p:nvSpPr>
        <p:spPr>
          <a:xfrm>
            <a:off x="1627188" y="3698875"/>
            <a:ext cx="430212" cy="803275"/>
          </a:xfrm>
          <a:custGeom>
            <a:avLst/>
            <a:gdLst/>
            <a:ahLst/>
            <a:cxnLst/>
            <a:pathLst>
              <a:path w="429894" h="803275">
                <a:moveTo>
                  <a:pt x="214884" y="0"/>
                </a:moveTo>
                <a:lnTo>
                  <a:pt x="152844" y="17005"/>
                </a:lnTo>
                <a:lnTo>
                  <a:pt x="97903" y="64706"/>
                </a:lnTo>
                <a:lnTo>
                  <a:pt x="73928" y="98513"/>
                </a:lnTo>
                <a:lnTo>
                  <a:pt x="52727" y="138128"/>
                </a:lnTo>
                <a:lnTo>
                  <a:pt x="34634" y="182930"/>
                </a:lnTo>
                <a:lnTo>
                  <a:pt x="19981" y="232298"/>
                </a:lnTo>
                <a:lnTo>
                  <a:pt x="9102" y="285609"/>
                </a:lnTo>
                <a:lnTo>
                  <a:pt x="2331" y="342241"/>
                </a:lnTo>
                <a:lnTo>
                  <a:pt x="0" y="401573"/>
                </a:lnTo>
                <a:lnTo>
                  <a:pt x="2331" y="460906"/>
                </a:lnTo>
                <a:lnTo>
                  <a:pt x="9102" y="517538"/>
                </a:lnTo>
                <a:lnTo>
                  <a:pt x="19981" y="570849"/>
                </a:lnTo>
                <a:lnTo>
                  <a:pt x="34634" y="620217"/>
                </a:lnTo>
                <a:lnTo>
                  <a:pt x="52727" y="665019"/>
                </a:lnTo>
                <a:lnTo>
                  <a:pt x="73928" y="704634"/>
                </a:lnTo>
                <a:lnTo>
                  <a:pt x="97903" y="738441"/>
                </a:lnTo>
                <a:lnTo>
                  <a:pt x="152844" y="786142"/>
                </a:lnTo>
                <a:lnTo>
                  <a:pt x="214884" y="803147"/>
                </a:lnTo>
                <a:lnTo>
                  <a:pt x="246624" y="798792"/>
                </a:lnTo>
                <a:lnTo>
                  <a:pt x="305448" y="765818"/>
                </a:lnTo>
                <a:lnTo>
                  <a:pt x="355839" y="704634"/>
                </a:lnTo>
                <a:lnTo>
                  <a:pt x="377040" y="665019"/>
                </a:lnTo>
                <a:lnTo>
                  <a:pt x="395133" y="620217"/>
                </a:lnTo>
                <a:lnTo>
                  <a:pt x="409786" y="570849"/>
                </a:lnTo>
                <a:lnTo>
                  <a:pt x="420665" y="517538"/>
                </a:lnTo>
                <a:lnTo>
                  <a:pt x="427436" y="460906"/>
                </a:lnTo>
                <a:lnTo>
                  <a:pt x="429768" y="401573"/>
                </a:lnTo>
                <a:lnTo>
                  <a:pt x="427436" y="342241"/>
                </a:lnTo>
                <a:lnTo>
                  <a:pt x="420665" y="285609"/>
                </a:lnTo>
                <a:lnTo>
                  <a:pt x="409786" y="232298"/>
                </a:lnTo>
                <a:lnTo>
                  <a:pt x="395133" y="182930"/>
                </a:lnTo>
                <a:lnTo>
                  <a:pt x="377040" y="138128"/>
                </a:lnTo>
                <a:lnTo>
                  <a:pt x="355839" y="98513"/>
                </a:lnTo>
                <a:lnTo>
                  <a:pt x="331864" y="64706"/>
                </a:lnTo>
                <a:lnTo>
                  <a:pt x="276923" y="17005"/>
                </a:lnTo>
                <a:lnTo>
                  <a:pt x="21488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10" name="object 14"/>
          <p:cNvSpPr/>
          <p:nvPr/>
        </p:nvSpPr>
        <p:spPr>
          <a:xfrm>
            <a:off x="8991600" y="3698875"/>
            <a:ext cx="430213" cy="803275"/>
          </a:xfrm>
          <a:custGeom>
            <a:avLst/>
            <a:gdLst/>
            <a:ahLst/>
            <a:cxnLst/>
            <a:pathLst>
              <a:path w="429895" h="803275">
                <a:moveTo>
                  <a:pt x="214883" y="0"/>
                </a:moveTo>
                <a:lnTo>
                  <a:pt x="152844" y="17005"/>
                </a:lnTo>
                <a:lnTo>
                  <a:pt x="97903" y="64706"/>
                </a:lnTo>
                <a:lnTo>
                  <a:pt x="73928" y="98513"/>
                </a:lnTo>
                <a:lnTo>
                  <a:pt x="52727" y="138128"/>
                </a:lnTo>
                <a:lnTo>
                  <a:pt x="34634" y="182930"/>
                </a:lnTo>
                <a:lnTo>
                  <a:pt x="19981" y="232298"/>
                </a:lnTo>
                <a:lnTo>
                  <a:pt x="9102" y="285609"/>
                </a:lnTo>
                <a:lnTo>
                  <a:pt x="2331" y="342241"/>
                </a:lnTo>
                <a:lnTo>
                  <a:pt x="0" y="401573"/>
                </a:lnTo>
                <a:lnTo>
                  <a:pt x="2331" y="460906"/>
                </a:lnTo>
                <a:lnTo>
                  <a:pt x="9102" y="517538"/>
                </a:lnTo>
                <a:lnTo>
                  <a:pt x="19981" y="570849"/>
                </a:lnTo>
                <a:lnTo>
                  <a:pt x="34634" y="620217"/>
                </a:lnTo>
                <a:lnTo>
                  <a:pt x="52727" y="665019"/>
                </a:lnTo>
                <a:lnTo>
                  <a:pt x="73928" y="704634"/>
                </a:lnTo>
                <a:lnTo>
                  <a:pt x="97903" y="738441"/>
                </a:lnTo>
                <a:lnTo>
                  <a:pt x="152844" y="786142"/>
                </a:lnTo>
                <a:lnTo>
                  <a:pt x="214883" y="803147"/>
                </a:lnTo>
                <a:lnTo>
                  <a:pt x="246624" y="798792"/>
                </a:lnTo>
                <a:lnTo>
                  <a:pt x="305448" y="765818"/>
                </a:lnTo>
                <a:lnTo>
                  <a:pt x="355839" y="704634"/>
                </a:lnTo>
                <a:lnTo>
                  <a:pt x="377040" y="665019"/>
                </a:lnTo>
                <a:lnTo>
                  <a:pt x="395133" y="620217"/>
                </a:lnTo>
                <a:lnTo>
                  <a:pt x="409786" y="570849"/>
                </a:lnTo>
                <a:lnTo>
                  <a:pt x="420665" y="517538"/>
                </a:lnTo>
                <a:lnTo>
                  <a:pt x="427436" y="460906"/>
                </a:lnTo>
                <a:lnTo>
                  <a:pt x="429768" y="401573"/>
                </a:lnTo>
                <a:lnTo>
                  <a:pt x="427436" y="342241"/>
                </a:lnTo>
                <a:lnTo>
                  <a:pt x="420665" y="285609"/>
                </a:lnTo>
                <a:lnTo>
                  <a:pt x="409786" y="232298"/>
                </a:lnTo>
                <a:lnTo>
                  <a:pt x="395133" y="182930"/>
                </a:lnTo>
                <a:lnTo>
                  <a:pt x="377040" y="138128"/>
                </a:lnTo>
                <a:lnTo>
                  <a:pt x="355839" y="98513"/>
                </a:lnTo>
                <a:lnTo>
                  <a:pt x="331864" y="64706"/>
                </a:lnTo>
                <a:lnTo>
                  <a:pt x="276923" y="17005"/>
                </a:lnTo>
                <a:lnTo>
                  <a:pt x="21488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6322" name="object 2"/>
          <p:cNvSpPr/>
          <p:nvPr/>
        </p:nvSpPr>
        <p:spPr>
          <a:xfrm>
            <a:off x="133350" y="454025"/>
            <a:ext cx="727075" cy="46037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6323" name="object 3"/>
          <p:cNvSpPr/>
          <p:nvPr/>
        </p:nvSpPr>
        <p:spPr>
          <a:xfrm>
            <a:off x="809625" y="877888"/>
            <a:ext cx="9991725" cy="0"/>
          </a:xfrm>
          <a:custGeom>
            <a:avLst/>
            <a:gdLst/>
            <a:ahLst/>
            <a:cxnLst/>
            <a:pathLst>
              <a:path w="9991090">
                <a:moveTo>
                  <a:pt x="0" y="0"/>
                </a:moveTo>
                <a:lnTo>
                  <a:pt x="9990836" y="0"/>
                </a:lnTo>
              </a:path>
            </a:pathLst>
          </a:custGeom>
          <a:noFill/>
          <a:ln w="38100" cap="flat" cmpd="sng">
            <a:solidFill>
              <a:srgbClr val="F9AB1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6324" name="object 4"/>
          <p:cNvSpPr/>
          <p:nvPr/>
        </p:nvSpPr>
        <p:spPr>
          <a:xfrm>
            <a:off x="5048250" y="652463"/>
            <a:ext cx="5751513" cy="2349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6325" name="object 5"/>
          <p:cNvSpPr/>
          <p:nvPr/>
        </p:nvSpPr>
        <p:spPr>
          <a:xfrm>
            <a:off x="10012363" y="5878513"/>
            <a:ext cx="787400" cy="609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6326" name="object 6"/>
          <p:cNvSpPr/>
          <p:nvPr/>
        </p:nvSpPr>
        <p:spPr>
          <a:xfrm>
            <a:off x="10066338" y="5892800"/>
            <a:ext cx="733425" cy="503238"/>
          </a:xfrm>
          <a:custGeom>
            <a:avLst/>
            <a:gdLst/>
            <a:ahLst/>
            <a:cxnLst/>
            <a:pathLst>
              <a:path w="733425" h="502920">
                <a:moveTo>
                  <a:pt x="733044" y="0"/>
                </a:moveTo>
                <a:lnTo>
                  <a:pt x="251459" y="0"/>
                </a:lnTo>
                <a:lnTo>
                  <a:pt x="0" y="251460"/>
                </a:lnTo>
                <a:lnTo>
                  <a:pt x="251459" y="502920"/>
                </a:lnTo>
                <a:lnTo>
                  <a:pt x="733044" y="502920"/>
                </a:lnTo>
                <a:lnTo>
                  <a:pt x="733044" y="0"/>
                </a:lnTo>
                <a:close/>
              </a:path>
            </a:pathLst>
          </a:custGeom>
          <a:solidFill>
            <a:srgbClr val="F9AB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6328" name="object 8"/>
          <p:cNvSpPr txBox="1"/>
          <p:nvPr/>
        </p:nvSpPr>
        <p:spPr>
          <a:xfrm>
            <a:off x="893763" y="936625"/>
            <a:ext cx="3225800" cy="2873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再对比看一下如下消防疏散图：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29" name="object 9"/>
          <p:cNvSpPr/>
          <p:nvPr/>
        </p:nvSpPr>
        <p:spPr>
          <a:xfrm>
            <a:off x="1773238" y="1422400"/>
            <a:ext cx="7261225" cy="50831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五、消防安全疏散图的优化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4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4" y="129996"/>
            <a:ext cx="1060252" cy="5354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9167813" y="830263"/>
            <a:ext cx="1014413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34925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925" eaLnBrk="1" hangingPunct="1">
              <a:spcBef>
                <a:spcPts val="800"/>
              </a:spcBef>
            </a:pPr>
            <a:r>
              <a:rPr lang="en-US" altLang="zh-CN" sz="1600">
                <a:solidFill>
                  <a:srgbClr val="FFFFFF"/>
                </a:solidFill>
                <a:latin typeface="Agency FB" pitchFamily="34" charset="0"/>
                <a:cs typeface="Agency FB" pitchFamily="34" charset="0"/>
              </a:rPr>
              <a:t>Transition Page</a:t>
            </a:r>
            <a:endParaRPr lang="en-US" altLang="zh-CN" sz="1600" dirty="0">
              <a:latin typeface="Agency FB" pitchFamily="34" charset="0"/>
              <a:ea typeface="Agency FB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3075" y="2740025"/>
            <a:ext cx="5434013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3200" b="1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消防标志的组成和种类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6638" y="3641725"/>
            <a:ext cx="4052888" cy="120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defTabSz="0" eaLnBrk="1" hangingPunct="1"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消防安全标识的组成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defTabSz="0" eaLnBrk="1" hangingPunct="1">
              <a:spcBef>
                <a:spcPts val="1000"/>
              </a:spcBef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消防安全标识色标组成及含义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defTabSz="0" eaLnBrk="1" hangingPunct="1">
              <a:spcBef>
                <a:spcPts val="1150"/>
              </a:spcBef>
              <a:tabLst>
                <a:tab pos="298450" algn="l"/>
              </a:tabLst>
            </a:pP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00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消防安全标识功能分类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4" y="129996"/>
            <a:ext cx="1060252" cy="53544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7" name="object 3"/>
          <p:cNvSpPr txBox="1"/>
          <p:nvPr/>
        </p:nvSpPr>
        <p:spPr>
          <a:xfrm>
            <a:off x="954088" y="958850"/>
            <a:ext cx="2311400" cy="2873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消防疏散图的优化点：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48" name="object 4"/>
          <p:cNvSpPr/>
          <p:nvPr/>
        </p:nvSpPr>
        <p:spPr>
          <a:xfrm>
            <a:off x="2251075" y="1582738"/>
            <a:ext cx="6162675" cy="431482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7349" name="object 5"/>
          <p:cNvSpPr/>
          <p:nvPr/>
        </p:nvSpPr>
        <p:spPr>
          <a:xfrm>
            <a:off x="6357938" y="1644650"/>
            <a:ext cx="217487" cy="215900"/>
          </a:xfrm>
          <a:custGeom>
            <a:avLst/>
            <a:gdLst/>
            <a:ahLst/>
            <a:cxnLst/>
            <a:pathLst>
              <a:path w="216534" h="216535">
                <a:moveTo>
                  <a:pt x="108204" y="0"/>
                </a:move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4"/>
                </a:lnTo>
                <a:lnTo>
                  <a:pt x="8495" y="150346"/>
                </a:lnTo>
                <a:lnTo>
                  <a:pt x="31670" y="184737"/>
                </a:lnTo>
                <a:lnTo>
                  <a:pt x="66061" y="207912"/>
                </a:lnTo>
                <a:lnTo>
                  <a:pt x="108204" y="216408"/>
                </a:lnTo>
                <a:lnTo>
                  <a:pt x="150346" y="207912"/>
                </a:lnTo>
                <a:lnTo>
                  <a:pt x="184737" y="184737"/>
                </a:lnTo>
                <a:lnTo>
                  <a:pt x="207912" y="150346"/>
                </a:lnTo>
                <a:lnTo>
                  <a:pt x="216407" y="108204"/>
                </a:lnTo>
                <a:lnTo>
                  <a:pt x="207912" y="66061"/>
                </a:lnTo>
                <a:lnTo>
                  <a:pt x="184737" y="31670"/>
                </a:lnTo>
                <a:lnTo>
                  <a:pt x="150346" y="8495"/>
                </a:lnTo>
                <a:lnTo>
                  <a:pt x="108204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50" name="object 6"/>
          <p:cNvSpPr/>
          <p:nvPr/>
        </p:nvSpPr>
        <p:spPr>
          <a:xfrm>
            <a:off x="6357938" y="1644650"/>
            <a:ext cx="217487" cy="215900"/>
          </a:xfrm>
          <a:custGeom>
            <a:avLst/>
            <a:gdLst/>
            <a:ahLst/>
            <a:cxnLst/>
            <a:pathLst>
              <a:path w="216534" h="216535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4" y="0"/>
                </a:lnTo>
                <a:lnTo>
                  <a:pt x="150346" y="8495"/>
                </a:lnTo>
                <a:lnTo>
                  <a:pt x="184737" y="31670"/>
                </a:lnTo>
                <a:lnTo>
                  <a:pt x="207912" y="66061"/>
                </a:lnTo>
                <a:lnTo>
                  <a:pt x="216407" y="108204"/>
                </a:lnTo>
                <a:lnTo>
                  <a:pt x="207912" y="150346"/>
                </a:lnTo>
                <a:lnTo>
                  <a:pt x="184737" y="184737"/>
                </a:lnTo>
                <a:lnTo>
                  <a:pt x="150346" y="207912"/>
                </a:lnTo>
                <a:lnTo>
                  <a:pt x="108204" y="216408"/>
                </a:lnTo>
                <a:lnTo>
                  <a:pt x="66061" y="207912"/>
                </a:lnTo>
                <a:lnTo>
                  <a:pt x="31670" y="184737"/>
                </a:lnTo>
                <a:lnTo>
                  <a:pt x="8495" y="150346"/>
                </a:lnTo>
                <a:lnTo>
                  <a:pt x="0" y="108204"/>
                </a:lnTo>
                <a:close/>
              </a:path>
            </a:pathLst>
          </a:custGeom>
          <a:noFill/>
          <a:ln w="9144" cap="flat" cmpd="sng">
            <a:solidFill>
              <a:srgbClr val="D9D9D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1" name="object 7"/>
          <p:cNvSpPr txBox="1"/>
          <p:nvPr/>
        </p:nvSpPr>
        <p:spPr>
          <a:xfrm>
            <a:off x="6381750" y="1614488"/>
            <a:ext cx="169863" cy="2809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352" name="object 8"/>
          <p:cNvSpPr/>
          <p:nvPr/>
        </p:nvSpPr>
        <p:spPr>
          <a:xfrm>
            <a:off x="6740525" y="1752600"/>
            <a:ext cx="2084388" cy="98425"/>
          </a:xfrm>
          <a:custGeom>
            <a:avLst/>
            <a:gdLst/>
            <a:ahLst/>
            <a:cxnLst/>
            <a:pathLst>
              <a:path w="2084070" h="97789">
                <a:moveTo>
                  <a:pt x="0" y="0"/>
                </a:moveTo>
                <a:lnTo>
                  <a:pt x="1041907" y="0"/>
                </a:lnTo>
                <a:lnTo>
                  <a:pt x="1041907" y="97662"/>
                </a:lnTo>
                <a:lnTo>
                  <a:pt x="2083689" y="97662"/>
                </a:lnTo>
              </a:path>
            </a:pathLst>
          </a:custGeom>
          <a:noFill/>
          <a:ln w="9144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3" name="object 9"/>
          <p:cNvSpPr/>
          <p:nvPr/>
        </p:nvSpPr>
        <p:spPr>
          <a:xfrm>
            <a:off x="9031288" y="1374775"/>
            <a:ext cx="952500" cy="950913"/>
          </a:xfrm>
          <a:custGeom>
            <a:avLst/>
            <a:gdLst/>
            <a:ahLst/>
            <a:cxnLst/>
            <a:pathLst>
              <a:path w="951229" h="949960">
                <a:moveTo>
                  <a:pt x="475488" y="0"/>
                </a:moveTo>
                <a:lnTo>
                  <a:pt x="426866" y="2451"/>
                </a:lnTo>
                <a:lnTo>
                  <a:pt x="379651" y="9647"/>
                </a:lnTo>
                <a:lnTo>
                  <a:pt x="334080" y="21347"/>
                </a:lnTo>
                <a:lnTo>
                  <a:pt x="290393" y="37314"/>
                </a:lnTo>
                <a:lnTo>
                  <a:pt x="248828" y="57308"/>
                </a:lnTo>
                <a:lnTo>
                  <a:pt x="209624" y="81090"/>
                </a:lnTo>
                <a:lnTo>
                  <a:pt x="173020" y="108422"/>
                </a:lnTo>
                <a:lnTo>
                  <a:pt x="139255" y="139064"/>
                </a:lnTo>
                <a:lnTo>
                  <a:pt x="108568" y="172779"/>
                </a:lnTo>
                <a:lnTo>
                  <a:pt x="81197" y="209326"/>
                </a:lnTo>
                <a:lnTo>
                  <a:pt x="57382" y="248468"/>
                </a:lnTo>
                <a:lnTo>
                  <a:pt x="37361" y="289964"/>
                </a:lnTo>
                <a:lnTo>
                  <a:pt x="21374" y="333577"/>
                </a:lnTo>
                <a:lnTo>
                  <a:pt x="9658" y="379068"/>
                </a:lnTo>
                <a:lnTo>
                  <a:pt x="2454" y="426197"/>
                </a:lnTo>
                <a:lnTo>
                  <a:pt x="0" y="474725"/>
                </a:lnTo>
                <a:lnTo>
                  <a:pt x="2454" y="523254"/>
                </a:lnTo>
                <a:lnTo>
                  <a:pt x="9658" y="570383"/>
                </a:lnTo>
                <a:lnTo>
                  <a:pt x="21374" y="615874"/>
                </a:lnTo>
                <a:lnTo>
                  <a:pt x="37361" y="659487"/>
                </a:lnTo>
                <a:lnTo>
                  <a:pt x="57382" y="700983"/>
                </a:lnTo>
                <a:lnTo>
                  <a:pt x="81197" y="740125"/>
                </a:lnTo>
                <a:lnTo>
                  <a:pt x="108568" y="776672"/>
                </a:lnTo>
                <a:lnTo>
                  <a:pt x="139255" y="810387"/>
                </a:lnTo>
                <a:lnTo>
                  <a:pt x="173020" y="841029"/>
                </a:lnTo>
                <a:lnTo>
                  <a:pt x="209624" y="868361"/>
                </a:lnTo>
                <a:lnTo>
                  <a:pt x="248828" y="892143"/>
                </a:lnTo>
                <a:lnTo>
                  <a:pt x="290393" y="912137"/>
                </a:lnTo>
                <a:lnTo>
                  <a:pt x="334080" y="928104"/>
                </a:lnTo>
                <a:lnTo>
                  <a:pt x="379651" y="939804"/>
                </a:lnTo>
                <a:lnTo>
                  <a:pt x="426866" y="947000"/>
                </a:lnTo>
                <a:lnTo>
                  <a:pt x="475488" y="949452"/>
                </a:lnTo>
                <a:lnTo>
                  <a:pt x="524109" y="947000"/>
                </a:lnTo>
                <a:lnTo>
                  <a:pt x="571324" y="939804"/>
                </a:lnTo>
                <a:lnTo>
                  <a:pt x="616895" y="928104"/>
                </a:lnTo>
                <a:lnTo>
                  <a:pt x="660582" y="912137"/>
                </a:lnTo>
                <a:lnTo>
                  <a:pt x="702147" y="892143"/>
                </a:lnTo>
                <a:lnTo>
                  <a:pt x="741351" y="868361"/>
                </a:lnTo>
                <a:lnTo>
                  <a:pt x="777955" y="841029"/>
                </a:lnTo>
                <a:lnTo>
                  <a:pt x="811720" y="810387"/>
                </a:lnTo>
                <a:lnTo>
                  <a:pt x="842407" y="776672"/>
                </a:lnTo>
                <a:lnTo>
                  <a:pt x="869778" y="740125"/>
                </a:lnTo>
                <a:lnTo>
                  <a:pt x="893593" y="700983"/>
                </a:lnTo>
                <a:lnTo>
                  <a:pt x="913614" y="659487"/>
                </a:lnTo>
                <a:lnTo>
                  <a:pt x="929601" y="615874"/>
                </a:lnTo>
                <a:lnTo>
                  <a:pt x="941317" y="570383"/>
                </a:lnTo>
                <a:lnTo>
                  <a:pt x="948521" y="523254"/>
                </a:lnTo>
                <a:lnTo>
                  <a:pt x="950976" y="474725"/>
                </a:lnTo>
                <a:lnTo>
                  <a:pt x="948521" y="426197"/>
                </a:lnTo>
                <a:lnTo>
                  <a:pt x="941317" y="379068"/>
                </a:lnTo>
                <a:lnTo>
                  <a:pt x="929601" y="333577"/>
                </a:lnTo>
                <a:lnTo>
                  <a:pt x="913614" y="289964"/>
                </a:lnTo>
                <a:lnTo>
                  <a:pt x="893593" y="248468"/>
                </a:lnTo>
                <a:lnTo>
                  <a:pt x="869778" y="209326"/>
                </a:lnTo>
                <a:lnTo>
                  <a:pt x="842407" y="172779"/>
                </a:lnTo>
                <a:lnTo>
                  <a:pt x="811720" y="139064"/>
                </a:lnTo>
                <a:lnTo>
                  <a:pt x="777955" y="108422"/>
                </a:lnTo>
                <a:lnTo>
                  <a:pt x="741351" y="81090"/>
                </a:lnTo>
                <a:lnTo>
                  <a:pt x="702147" y="57308"/>
                </a:lnTo>
                <a:lnTo>
                  <a:pt x="660582" y="37314"/>
                </a:lnTo>
                <a:lnTo>
                  <a:pt x="616895" y="21347"/>
                </a:lnTo>
                <a:lnTo>
                  <a:pt x="571324" y="9647"/>
                </a:lnTo>
                <a:lnTo>
                  <a:pt x="524109" y="2451"/>
                </a:lnTo>
                <a:lnTo>
                  <a:pt x="475488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54" name="object 10"/>
          <p:cNvSpPr/>
          <p:nvPr/>
        </p:nvSpPr>
        <p:spPr>
          <a:xfrm>
            <a:off x="9031288" y="1374775"/>
            <a:ext cx="952500" cy="950913"/>
          </a:xfrm>
          <a:custGeom>
            <a:avLst/>
            <a:gdLst/>
            <a:ahLst/>
            <a:cxnLst/>
            <a:pathLst>
              <a:path w="951229" h="949960">
                <a:moveTo>
                  <a:pt x="0" y="474725"/>
                </a:moveTo>
                <a:lnTo>
                  <a:pt x="2454" y="426197"/>
                </a:lnTo>
                <a:lnTo>
                  <a:pt x="9658" y="379068"/>
                </a:lnTo>
                <a:lnTo>
                  <a:pt x="21374" y="333577"/>
                </a:lnTo>
                <a:lnTo>
                  <a:pt x="37361" y="289964"/>
                </a:lnTo>
                <a:lnTo>
                  <a:pt x="57382" y="248468"/>
                </a:lnTo>
                <a:lnTo>
                  <a:pt x="81197" y="209326"/>
                </a:lnTo>
                <a:lnTo>
                  <a:pt x="108568" y="172779"/>
                </a:lnTo>
                <a:lnTo>
                  <a:pt x="139255" y="139064"/>
                </a:lnTo>
                <a:lnTo>
                  <a:pt x="173020" y="108422"/>
                </a:lnTo>
                <a:lnTo>
                  <a:pt x="209624" y="81090"/>
                </a:lnTo>
                <a:lnTo>
                  <a:pt x="248828" y="57308"/>
                </a:lnTo>
                <a:lnTo>
                  <a:pt x="290393" y="37314"/>
                </a:lnTo>
                <a:lnTo>
                  <a:pt x="334080" y="21347"/>
                </a:lnTo>
                <a:lnTo>
                  <a:pt x="379651" y="9647"/>
                </a:lnTo>
                <a:lnTo>
                  <a:pt x="426866" y="2451"/>
                </a:lnTo>
                <a:lnTo>
                  <a:pt x="475488" y="0"/>
                </a:lnTo>
                <a:lnTo>
                  <a:pt x="524109" y="2451"/>
                </a:lnTo>
                <a:lnTo>
                  <a:pt x="571324" y="9647"/>
                </a:lnTo>
                <a:lnTo>
                  <a:pt x="616895" y="21347"/>
                </a:lnTo>
                <a:lnTo>
                  <a:pt x="660582" y="37314"/>
                </a:lnTo>
                <a:lnTo>
                  <a:pt x="702147" y="57308"/>
                </a:lnTo>
                <a:lnTo>
                  <a:pt x="741351" y="81090"/>
                </a:lnTo>
                <a:lnTo>
                  <a:pt x="777955" y="108422"/>
                </a:lnTo>
                <a:lnTo>
                  <a:pt x="811720" y="139064"/>
                </a:lnTo>
                <a:lnTo>
                  <a:pt x="842407" y="172779"/>
                </a:lnTo>
                <a:lnTo>
                  <a:pt x="869778" y="209326"/>
                </a:lnTo>
                <a:lnTo>
                  <a:pt x="893593" y="248468"/>
                </a:lnTo>
                <a:lnTo>
                  <a:pt x="913614" y="289964"/>
                </a:lnTo>
                <a:lnTo>
                  <a:pt x="929601" y="333577"/>
                </a:lnTo>
                <a:lnTo>
                  <a:pt x="941317" y="379068"/>
                </a:lnTo>
                <a:lnTo>
                  <a:pt x="948521" y="426197"/>
                </a:lnTo>
                <a:lnTo>
                  <a:pt x="950976" y="474725"/>
                </a:lnTo>
                <a:lnTo>
                  <a:pt x="948521" y="523254"/>
                </a:lnTo>
                <a:lnTo>
                  <a:pt x="941317" y="570383"/>
                </a:lnTo>
                <a:lnTo>
                  <a:pt x="929601" y="615874"/>
                </a:lnTo>
                <a:lnTo>
                  <a:pt x="913614" y="659487"/>
                </a:lnTo>
                <a:lnTo>
                  <a:pt x="893593" y="700983"/>
                </a:lnTo>
                <a:lnTo>
                  <a:pt x="869778" y="740125"/>
                </a:lnTo>
                <a:lnTo>
                  <a:pt x="842407" y="776672"/>
                </a:lnTo>
                <a:lnTo>
                  <a:pt x="811720" y="810387"/>
                </a:lnTo>
                <a:lnTo>
                  <a:pt x="777955" y="841029"/>
                </a:lnTo>
                <a:lnTo>
                  <a:pt x="741351" y="868361"/>
                </a:lnTo>
                <a:lnTo>
                  <a:pt x="702147" y="892143"/>
                </a:lnTo>
                <a:lnTo>
                  <a:pt x="660582" y="912137"/>
                </a:lnTo>
                <a:lnTo>
                  <a:pt x="616895" y="928104"/>
                </a:lnTo>
                <a:lnTo>
                  <a:pt x="571324" y="939804"/>
                </a:lnTo>
                <a:lnTo>
                  <a:pt x="524109" y="947000"/>
                </a:lnTo>
                <a:lnTo>
                  <a:pt x="475488" y="949452"/>
                </a:lnTo>
                <a:lnTo>
                  <a:pt x="426866" y="947000"/>
                </a:lnTo>
                <a:lnTo>
                  <a:pt x="379651" y="939804"/>
                </a:lnTo>
                <a:lnTo>
                  <a:pt x="334080" y="928104"/>
                </a:lnTo>
                <a:lnTo>
                  <a:pt x="290393" y="912137"/>
                </a:lnTo>
                <a:lnTo>
                  <a:pt x="248828" y="892143"/>
                </a:lnTo>
                <a:lnTo>
                  <a:pt x="209624" y="868361"/>
                </a:lnTo>
                <a:lnTo>
                  <a:pt x="173020" y="841029"/>
                </a:lnTo>
                <a:lnTo>
                  <a:pt x="139255" y="810387"/>
                </a:lnTo>
                <a:lnTo>
                  <a:pt x="108568" y="776672"/>
                </a:lnTo>
                <a:lnTo>
                  <a:pt x="81197" y="740125"/>
                </a:lnTo>
                <a:lnTo>
                  <a:pt x="57382" y="700983"/>
                </a:lnTo>
                <a:lnTo>
                  <a:pt x="37361" y="659487"/>
                </a:lnTo>
                <a:lnTo>
                  <a:pt x="21374" y="615874"/>
                </a:lnTo>
                <a:lnTo>
                  <a:pt x="9658" y="570383"/>
                </a:lnTo>
                <a:lnTo>
                  <a:pt x="2454" y="523254"/>
                </a:lnTo>
                <a:lnTo>
                  <a:pt x="0" y="474725"/>
                </a:lnTo>
                <a:close/>
              </a:path>
            </a:pathLst>
          </a:custGeom>
          <a:noFill/>
          <a:ln w="25907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" name="object 11"/>
          <p:cNvSpPr txBox="1"/>
          <p:nvPr/>
        </p:nvSpPr>
        <p:spPr>
          <a:xfrm>
            <a:off x="9266238" y="1703388"/>
            <a:ext cx="482600" cy="28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6" name="object 12"/>
          <p:cNvSpPr/>
          <p:nvPr/>
        </p:nvSpPr>
        <p:spPr>
          <a:xfrm>
            <a:off x="7920038" y="5043488"/>
            <a:ext cx="217487" cy="215900"/>
          </a:xfrm>
          <a:custGeom>
            <a:avLst/>
            <a:gdLst/>
            <a:ahLst/>
            <a:cxnLst/>
            <a:pathLst>
              <a:path w="216534" h="216535">
                <a:moveTo>
                  <a:pt x="108203" y="0"/>
                </a:move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8495" y="150346"/>
                </a:lnTo>
                <a:lnTo>
                  <a:pt x="31670" y="184737"/>
                </a:lnTo>
                <a:lnTo>
                  <a:pt x="66061" y="207912"/>
                </a:lnTo>
                <a:lnTo>
                  <a:pt x="108203" y="216407"/>
                </a:lnTo>
                <a:lnTo>
                  <a:pt x="150346" y="207912"/>
                </a:lnTo>
                <a:lnTo>
                  <a:pt x="184737" y="184737"/>
                </a:lnTo>
                <a:lnTo>
                  <a:pt x="207912" y="150346"/>
                </a:lnTo>
                <a:lnTo>
                  <a:pt x="216407" y="108203"/>
                </a:lnTo>
                <a:lnTo>
                  <a:pt x="207912" y="66061"/>
                </a:lnTo>
                <a:lnTo>
                  <a:pt x="184737" y="31670"/>
                </a:lnTo>
                <a:lnTo>
                  <a:pt x="150346" y="8495"/>
                </a:lnTo>
                <a:lnTo>
                  <a:pt x="108203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57" name="object 13"/>
          <p:cNvSpPr/>
          <p:nvPr/>
        </p:nvSpPr>
        <p:spPr>
          <a:xfrm>
            <a:off x="7920038" y="5043488"/>
            <a:ext cx="217487" cy="215900"/>
          </a:xfrm>
          <a:custGeom>
            <a:avLst/>
            <a:gdLst/>
            <a:ahLst/>
            <a:cxnLst/>
            <a:pathLst>
              <a:path w="216534" h="216535">
                <a:moveTo>
                  <a:pt x="0" y="108203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150346" y="8495"/>
                </a:lnTo>
                <a:lnTo>
                  <a:pt x="184737" y="31670"/>
                </a:lnTo>
                <a:lnTo>
                  <a:pt x="207912" y="66061"/>
                </a:lnTo>
                <a:lnTo>
                  <a:pt x="216407" y="108203"/>
                </a:lnTo>
                <a:lnTo>
                  <a:pt x="207912" y="150346"/>
                </a:lnTo>
                <a:lnTo>
                  <a:pt x="184737" y="184737"/>
                </a:lnTo>
                <a:lnTo>
                  <a:pt x="150346" y="207912"/>
                </a:lnTo>
                <a:lnTo>
                  <a:pt x="108203" y="216407"/>
                </a:lnTo>
                <a:lnTo>
                  <a:pt x="66061" y="207912"/>
                </a:lnTo>
                <a:lnTo>
                  <a:pt x="31670" y="184737"/>
                </a:lnTo>
                <a:lnTo>
                  <a:pt x="8495" y="150346"/>
                </a:lnTo>
                <a:lnTo>
                  <a:pt x="0" y="108203"/>
                </a:lnTo>
                <a:close/>
              </a:path>
            </a:pathLst>
          </a:custGeom>
          <a:noFill/>
          <a:ln w="9143" cap="flat" cmpd="sng">
            <a:solidFill>
              <a:srgbClr val="7E7E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8" name="object 14"/>
          <p:cNvSpPr txBox="1"/>
          <p:nvPr/>
        </p:nvSpPr>
        <p:spPr>
          <a:xfrm>
            <a:off x="7943850" y="5013325"/>
            <a:ext cx="171450" cy="2809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359" name="object 15"/>
          <p:cNvSpPr/>
          <p:nvPr/>
        </p:nvSpPr>
        <p:spPr>
          <a:xfrm>
            <a:off x="9031288" y="4481513"/>
            <a:ext cx="952500" cy="949325"/>
          </a:xfrm>
          <a:custGeom>
            <a:avLst/>
            <a:gdLst/>
            <a:ahLst/>
            <a:cxnLst/>
            <a:pathLst>
              <a:path w="951229" h="949960">
                <a:moveTo>
                  <a:pt x="475488" y="0"/>
                </a:moveTo>
                <a:lnTo>
                  <a:pt x="426866" y="2451"/>
                </a:lnTo>
                <a:lnTo>
                  <a:pt x="379651" y="9647"/>
                </a:lnTo>
                <a:lnTo>
                  <a:pt x="334080" y="21347"/>
                </a:lnTo>
                <a:lnTo>
                  <a:pt x="290393" y="37314"/>
                </a:lnTo>
                <a:lnTo>
                  <a:pt x="248828" y="57308"/>
                </a:lnTo>
                <a:lnTo>
                  <a:pt x="209624" y="81090"/>
                </a:lnTo>
                <a:lnTo>
                  <a:pt x="173020" y="108422"/>
                </a:lnTo>
                <a:lnTo>
                  <a:pt x="139255" y="139064"/>
                </a:lnTo>
                <a:lnTo>
                  <a:pt x="108568" y="172779"/>
                </a:lnTo>
                <a:lnTo>
                  <a:pt x="81197" y="209326"/>
                </a:lnTo>
                <a:lnTo>
                  <a:pt x="57382" y="248468"/>
                </a:lnTo>
                <a:lnTo>
                  <a:pt x="37361" y="289964"/>
                </a:lnTo>
                <a:lnTo>
                  <a:pt x="21374" y="333577"/>
                </a:lnTo>
                <a:lnTo>
                  <a:pt x="9658" y="379068"/>
                </a:lnTo>
                <a:lnTo>
                  <a:pt x="2454" y="426197"/>
                </a:lnTo>
                <a:lnTo>
                  <a:pt x="0" y="474725"/>
                </a:lnTo>
                <a:lnTo>
                  <a:pt x="2454" y="523254"/>
                </a:lnTo>
                <a:lnTo>
                  <a:pt x="9658" y="570383"/>
                </a:lnTo>
                <a:lnTo>
                  <a:pt x="21374" y="615874"/>
                </a:lnTo>
                <a:lnTo>
                  <a:pt x="37361" y="659487"/>
                </a:lnTo>
                <a:lnTo>
                  <a:pt x="57382" y="700983"/>
                </a:lnTo>
                <a:lnTo>
                  <a:pt x="81197" y="740125"/>
                </a:lnTo>
                <a:lnTo>
                  <a:pt x="108568" y="776672"/>
                </a:lnTo>
                <a:lnTo>
                  <a:pt x="139255" y="810386"/>
                </a:lnTo>
                <a:lnTo>
                  <a:pt x="173020" y="841029"/>
                </a:lnTo>
                <a:lnTo>
                  <a:pt x="209624" y="868361"/>
                </a:lnTo>
                <a:lnTo>
                  <a:pt x="248828" y="892143"/>
                </a:lnTo>
                <a:lnTo>
                  <a:pt x="290393" y="912137"/>
                </a:lnTo>
                <a:lnTo>
                  <a:pt x="334080" y="928104"/>
                </a:lnTo>
                <a:lnTo>
                  <a:pt x="379651" y="939804"/>
                </a:lnTo>
                <a:lnTo>
                  <a:pt x="426866" y="947000"/>
                </a:lnTo>
                <a:lnTo>
                  <a:pt x="475488" y="949451"/>
                </a:lnTo>
                <a:lnTo>
                  <a:pt x="524109" y="947000"/>
                </a:lnTo>
                <a:lnTo>
                  <a:pt x="571324" y="939804"/>
                </a:lnTo>
                <a:lnTo>
                  <a:pt x="616895" y="928104"/>
                </a:lnTo>
                <a:lnTo>
                  <a:pt x="660582" y="912137"/>
                </a:lnTo>
                <a:lnTo>
                  <a:pt x="702147" y="892143"/>
                </a:lnTo>
                <a:lnTo>
                  <a:pt x="741351" y="868361"/>
                </a:lnTo>
                <a:lnTo>
                  <a:pt x="777955" y="841029"/>
                </a:lnTo>
                <a:lnTo>
                  <a:pt x="811720" y="810386"/>
                </a:lnTo>
                <a:lnTo>
                  <a:pt x="842407" y="776672"/>
                </a:lnTo>
                <a:lnTo>
                  <a:pt x="869778" y="740125"/>
                </a:lnTo>
                <a:lnTo>
                  <a:pt x="893593" y="700983"/>
                </a:lnTo>
                <a:lnTo>
                  <a:pt x="913614" y="659487"/>
                </a:lnTo>
                <a:lnTo>
                  <a:pt x="929601" y="615874"/>
                </a:lnTo>
                <a:lnTo>
                  <a:pt x="941317" y="570383"/>
                </a:lnTo>
                <a:lnTo>
                  <a:pt x="948521" y="523254"/>
                </a:lnTo>
                <a:lnTo>
                  <a:pt x="950976" y="474725"/>
                </a:lnTo>
                <a:lnTo>
                  <a:pt x="948521" y="426197"/>
                </a:lnTo>
                <a:lnTo>
                  <a:pt x="941317" y="379068"/>
                </a:lnTo>
                <a:lnTo>
                  <a:pt x="929601" y="333577"/>
                </a:lnTo>
                <a:lnTo>
                  <a:pt x="913614" y="289964"/>
                </a:lnTo>
                <a:lnTo>
                  <a:pt x="893593" y="248468"/>
                </a:lnTo>
                <a:lnTo>
                  <a:pt x="869778" y="209326"/>
                </a:lnTo>
                <a:lnTo>
                  <a:pt x="842407" y="172779"/>
                </a:lnTo>
                <a:lnTo>
                  <a:pt x="811720" y="139064"/>
                </a:lnTo>
                <a:lnTo>
                  <a:pt x="777955" y="108422"/>
                </a:lnTo>
                <a:lnTo>
                  <a:pt x="741351" y="81090"/>
                </a:lnTo>
                <a:lnTo>
                  <a:pt x="702147" y="57308"/>
                </a:lnTo>
                <a:lnTo>
                  <a:pt x="660582" y="37314"/>
                </a:lnTo>
                <a:lnTo>
                  <a:pt x="616895" y="21347"/>
                </a:lnTo>
                <a:lnTo>
                  <a:pt x="571324" y="9647"/>
                </a:lnTo>
                <a:lnTo>
                  <a:pt x="524109" y="2451"/>
                </a:lnTo>
                <a:lnTo>
                  <a:pt x="475488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60" name="object 16"/>
          <p:cNvSpPr/>
          <p:nvPr/>
        </p:nvSpPr>
        <p:spPr>
          <a:xfrm>
            <a:off x="9031288" y="4481513"/>
            <a:ext cx="952500" cy="949325"/>
          </a:xfrm>
          <a:custGeom>
            <a:avLst/>
            <a:gdLst/>
            <a:ahLst/>
            <a:cxnLst/>
            <a:pathLst>
              <a:path w="951229" h="949960">
                <a:moveTo>
                  <a:pt x="0" y="474725"/>
                </a:moveTo>
                <a:lnTo>
                  <a:pt x="2454" y="426197"/>
                </a:lnTo>
                <a:lnTo>
                  <a:pt x="9658" y="379068"/>
                </a:lnTo>
                <a:lnTo>
                  <a:pt x="21374" y="333577"/>
                </a:lnTo>
                <a:lnTo>
                  <a:pt x="37361" y="289964"/>
                </a:lnTo>
                <a:lnTo>
                  <a:pt x="57382" y="248468"/>
                </a:lnTo>
                <a:lnTo>
                  <a:pt x="81197" y="209326"/>
                </a:lnTo>
                <a:lnTo>
                  <a:pt x="108568" y="172779"/>
                </a:lnTo>
                <a:lnTo>
                  <a:pt x="139255" y="139064"/>
                </a:lnTo>
                <a:lnTo>
                  <a:pt x="173020" y="108422"/>
                </a:lnTo>
                <a:lnTo>
                  <a:pt x="209624" y="81090"/>
                </a:lnTo>
                <a:lnTo>
                  <a:pt x="248828" y="57308"/>
                </a:lnTo>
                <a:lnTo>
                  <a:pt x="290393" y="37314"/>
                </a:lnTo>
                <a:lnTo>
                  <a:pt x="334080" y="21347"/>
                </a:lnTo>
                <a:lnTo>
                  <a:pt x="379651" y="9647"/>
                </a:lnTo>
                <a:lnTo>
                  <a:pt x="426866" y="2451"/>
                </a:lnTo>
                <a:lnTo>
                  <a:pt x="475488" y="0"/>
                </a:lnTo>
                <a:lnTo>
                  <a:pt x="524109" y="2451"/>
                </a:lnTo>
                <a:lnTo>
                  <a:pt x="571324" y="9647"/>
                </a:lnTo>
                <a:lnTo>
                  <a:pt x="616895" y="21347"/>
                </a:lnTo>
                <a:lnTo>
                  <a:pt x="660582" y="37314"/>
                </a:lnTo>
                <a:lnTo>
                  <a:pt x="702147" y="57308"/>
                </a:lnTo>
                <a:lnTo>
                  <a:pt x="741351" y="81090"/>
                </a:lnTo>
                <a:lnTo>
                  <a:pt x="777955" y="108422"/>
                </a:lnTo>
                <a:lnTo>
                  <a:pt x="811720" y="139064"/>
                </a:lnTo>
                <a:lnTo>
                  <a:pt x="842407" y="172779"/>
                </a:lnTo>
                <a:lnTo>
                  <a:pt x="869778" y="209326"/>
                </a:lnTo>
                <a:lnTo>
                  <a:pt x="893593" y="248468"/>
                </a:lnTo>
                <a:lnTo>
                  <a:pt x="913614" y="289964"/>
                </a:lnTo>
                <a:lnTo>
                  <a:pt x="929601" y="333577"/>
                </a:lnTo>
                <a:lnTo>
                  <a:pt x="941317" y="379068"/>
                </a:lnTo>
                <a:lnTo>
                  <a:pt x="948521" y="426197"/>
                </a:lnTo>
                <a:lnTo>
                  <a:pt x="950976" y="474725"/>
                </a:lnTo>
                <a:lnTo>
                  <a:pt x="948521" y="523254"/>
                </a:lnTo>
                <a:lnTo>
                  <a:pt x="941317" y="570383"/>
                </a:lnTo>
                <a:lnTo>
                  <a:pt x="929601" y="615874"/>
                </a:lnTo>
                <a:lnTo>
                  <a:pt x="913614" y="659487"/>
                </a:lnTo>
                <a:lnTo>
                  <a:pt x="893593" y="700983"/>
                </a:lnTo>
                <a:lnTo>
                  <a:pt x="869778" y="740125"/>
                </a:lnTo>
                <a:lnTo>
                  <a:pt x="842407" y="776672"/>
                </a:lnTo>
                <a:lnTo>
                  <a:pt x="811720" y="810386"/>
                </a:lnTo>
                <a:lnTo>
                  <a:pt x="777955" y="841029"/>
                </a:lnTo>
                <a:lnTo>
                  <a:pt x="741351" y="868361"/>
                </a:lnTo>
                <a:lnTo>
                  <a:pt x="702147" y="892143"/>
                </a:lnTo>
                <a:lnTo>
                  <a:pt x="660582" y="912137"/>
                </a:lnTo>
                <a:lnTo>
                  <a:pt x="616895" y="928104"/>
                </a:lnTo>
                <a:lnTo>
                  <a:pt x="571324" y="939804"/>
                </a:lnTo>
                <a:lnTo>
                  <a:pt x="524109" y="947000"/>
                </a:lnTo>
                <a:lnTo>
                  <a:pt x="475488" y="949451"/>
                </a:lnTo>
                <a:lnTo>
                  <a:pt x="426866" y="947000"/>
                </a:lnTo>
                <a:lnTo>
                  <a:pt x="379651" y="939804"/>
                </a:lnTo>
                <a:lnTo>
                  <a:pt x="334080" y="928104"/>
                </a:lnTo>
                <a:lnTo>
                  <a:pt x="290393" y="912137"/>
                </a:lnTo>
                <a:lnTo>
                  <a:pt x="248828" y="892143"/>
                </a:lnTo>
                <a:lnTo>
                  <a:pt x="209624" y="868361"/>
                </a:lnTo>
                <a:lnTo>
                  <a:pt x="173020" y="841029"/>
                </a:lnTo>
                <a:lnTo>
                  <a:pt x="139255" y="810386"/>
                </a:lnTo>
                <a:lnTo>
                  <a:pt x="108568" y="776672"/>
                </a:lnTo>
                <a:lnTo>
                  <a:pt x="81197" y="740125"/>
                </a:lnTo>
                <a:lnTo>
                  <a:pt x="57382" y="700983"/>
                </a:lnTo>
                <a:lnTo>
                  <a:pt x="37361" y="659487"/>
                </a:lnTo>
                <a:lnTo>
                  <a:pt x="21374" y="615874"/>
                </a:lnTo>
                <a:lnTo>
                  <a:pt x="9658" y="570383"/>
                </a:lnTo>
                <a:lnTo>
                  <a:pt x="2454" y="523254"/>
                </a:lnTo>
                <a:lnTo>
                  <a:pt x="0" y="474725"/>
                </a:lnTo>
                <a:close/>
              </a:path>
            </a:pathLst>
          </a:custGeom>
          <a:noFill/>
          <a:ln w="25908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61" name="object 17"/>
          <p:cNvSpPr txBox="1"/>
          <p:nvPr/>
        </p:nvSpPr>
        <p:spPr>
          <a:xfrm>
            <a:off x="9266238" y="4673600"/>
            <a:ext cx="482600" cy="560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总平  面图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2" name="object 18"/>
          <p:cNvSpPr/>
          <p:nvPr/>
        </p:nvSpPr>
        <p:spPr>
          <a:xfrm>
            <a:off x="2071688" y="2581275"/>
            <a:ext cx="215900" cy="217488"/>
          </a:xfrm>
          <a:custGeom>
            <a:avLst/>
            <a:gdLst/>
            <a:ahLst/>
            <a:cxnLst/>
            <a:pathLst>
              <a:path w="216535" h="216535">
                <a:moveTo>
                  <a:pt x="108203" y="0"/>
                </a:move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8495" y="150346"/>
                </a:lnTo>
                <a:lnTo>
                  <a:pt x="31670" y="184737"/>
                </a:lnTo>
                <a:lnTo>
                  <a:pt x="66061" y="207912"/>
                </a:lnTo>
                <a:lnTo>
                  <a:pt x="108203" y="216408"/>
                </a:lnTo>
                <a:lnTo>
                  <a:pt x="150346" y="207912"/>
                </a:lnTo>
                <a:lnTo>
                  <a:pt x="184737" y="184737"/>
                </a:lnTo>
                <a:lnTo>
                  <a:pt x="207912" y="150346"/>
                </a:lnTo>
                <a:lnTo>
                  <a:pt x="216407" y="108203"/>
                </a:lnTo>
                <a:lnTo>
                  <a:pt x="207912" y="66061"/>
                </a:lnTo>
                <a:lnTo>
                  <a:pt x="184737" y="31670"/>
                </a:lnTo>
                <a:lnTo>
                  <a:pt x="150346" y="8495"/>
                </a:lnTo>
                <a:lnTo>
                  <a:pt x="108203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63" name="object 19"/>
          <p:cNvSpPr/>
          <p:nvPr/>
        </p:nvSpPr>
        <p:spPr>
          <a:xfrm>
            <a:off x="2071688" y="2581275"/>
            <a:ext cx="215900" cy="217488"/>
          </a:xfrm>
          <a:custGeom>
            <a:avLst/>
            <a:gdLst/>
            <a:ahLst/>
            <a:cxnLst/>
            <a:pathLst>
              <a:path w="216535" h="216535">
                <a:moveTo>
                  <a:pt x="0" y="108203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150346" y="8495"/>
                </a:lnTo>
                <a:lnTo>
                  <a:pt x="184737" y="31670"/>
                </a:lnTo>
                <a:lnTo>
                  <a:pt x="207912" y="66061"/>
                </a:lnTo>
                <a:lnTo>
                  <a:pt x="216407" y="108203"/>
                </a:lnTo>
                <a:lnTo>
                  <a:pt x="207912" y="150346"/>
                </a:lnTo>
                <a:lnTo>
                  <a:pt x="184737" y="184737"/>
                </a:lnTo>
                <a:lnTo>
                  <a:pt x="150346" y="207912"/>
                </a:lnTo>
                <a:lnTo>
                  <a:pt x="108203" y="216408"/>
                </a:lnTo>
                <a:lnTo>
                  <a:pt x="66061" y="207912"/>
                </a:lnTo>
                <a:lnTo>
                  <a:pt x="31670" y="184737"/>
                </a:lnTo>
                <a:lnTo>
                  <a:pt x="8495" y="150346"/>
                </a:lnTo>
                <a:lnTo>
                  <a:pt x="0" y="108203"/>
                </a:lnTo>
                <a:close/>
              </a:path>
            </a:pathLst>
          </a:custGeom>
          <a:noFill/>
          <a:ln w="9144" cap="flat" cmpd="sng">
            <a:solidFill>
              <a:srgbClr val="7E7E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64" name="object 20"/>
          <p:cNvSpPr txBox="1"/>
          <p:nvPr/>
        </p:nvSpPr>
        <p:spPr>
          <a:xfrm>
            <a:off x="2093913" y="2551113"/>
            <a:ext cx="171450" cy="2809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365" name="object 21"/>
          <p:cNvSpPr/>
          <p:nvPr/>
        </p:nvSpPr>
        <p:spPr>
          <a:xfrm>
            <a:off x="6877050" y="3095625"/>
            <a:ext cx="1947863" cy="573088"/>
          </a:xfrm>
          <a:custGeom>
            <a:avLst/>
            <a:gdLst/>
            <a:ahLst/>
            <a:cxnLst/>
            <a:pathLst>
              <a:path w="1947545" h="573404">
                <a:moveTo>
                  <a:pt x="0" y="573278"/>
                </a:moveTo>
                <a:lnTo>
                  <a:pt x="973709" y="573278"/>
                </a:lnTo>
                <a:lnTo>
                  <a:pt x="973709" y="0"/>
                </a:lnTo>
                <a:lnTo>
                  <a:pt x="1947418" y="0"/>
                </a:lnTo>
              </a:path>
            </a:pathLst>
          </a:custGeom>
          <a:noFill/>
          <a:ln w="9144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66" name="object 22"/>
          <p:cNvSpPr/>
          <p:nvPr/>
        </p:nvSpPr>
        <p:spPr>
          <a:xfrm>
            <a:off x="9031288" y="2928938"/>
            <a:ext cx="952500" cy="949325"/>
          </a:xfrm>
          <a:custGeom>
            <a:avLst/>
            <a:gdLst/>
            <a:ahLst/>
            <a:cxnLst/>
            <a:pathLst>
              <a:path w="951229" h="949960">
                <a:moveTo>
                  <a:pt x="475488" y="0"/>
                </a:moveTo>
                <a:lnTo>
                  <a:pt x="426866" y="2451"/>
                </a:lnTo>
                <a:lnTo>
                  <a:pt x="379651" y="9647"/>
                </a:lnTo>
                <a:lnTo>
                  <a:pt x="334080" y="21347"/>
                </a:lnTo>
                <a:lnTo>
                  <a:pt x="290393" y="37314"/>
                </a:lnTo>
                <a:lnTo>
                  <a:pt x="248828" y="57308"/>
                </a:lnTo>
                <a:lnTo>
                  <a:pt x="209624" y="81090"/>
                </a:lnTo>
                <a:lnTo>
                  <a:pt x="173020" y="108422"/>
                </a:lnTo>
                <a:lnTo>
                  <a:pt x="139255" y="139064"/>
                </a:lnTo>
                <a:lnTo>
                  <a:pt x="108568" y="172779"/>
                </a:lnTo>
                <a:lnTo>
                  <a:pt x="81197" y="209326"/>
                </a:lnTo>
                <a:lnTo>
                  <a:pt x="57382" y="248468"/>
                </a:lnTo>
                <a:lnTo>
                  <a:pt x="37361" y="289964"/>
                </a:lnTo>
                <a:lnTo>
                  <a:pt x="21374" y="333577"/>
                </a:lnTo>
                <a:lnTo>
                  <a:pt x="9658" y="379068"/>
                </a:lnTo>
                <a:lnTo>
                  <a:pt x="2454" y="426197"/>
                </a:lnTo>
                <a:lnTo>
                  <a:pt x="0" y="474725"/>
                </a:lnTo>
                <a:lnTo>
                  <a:pt x="2454" y="523254"/>
                </a:lnTo>
                <a:lnTo>
                  <a:pt x="9658" y="570383"/>
                </a:lnTo>
                <a:lnTo>
                  <a:pt x="21374" y="615874"/>
                </a:lnTo>
                <a:lnTo>
                  <a:pt x="37361" y="659487"/>
                </a:lnTo>
                <a:lnTo>
                  <a:pt x="57382" y="700983"/>
                </a:lnTo>
                <a:lnTo>
                  <a:pt x="81197" y="740125"/>
                </a:lnTo>
                <a:lnTo>
                  <a:pt x="108568" y="776672"/>
                </a:lnTo>
                <a:lnTo>
                  <a:pt x="139255" y="810386"/>
                </a:lnTo>
                <a:lnTo>
                  <a:pt x="173020" y="841029"/>
                </a:lnTo>
                <a:lnTo>
                  <a:pt x="209624" y="868361"/>
                </a:lnTo>
                <a:lnTo>
                  <a:pt x="248828" y="892143"/>
                </a:lnTo>
                <a:lnTo>
                  <a:pt x="290393" y="912137"/>
                </a:lnTo>
                <a:lnTo>
                  <a:pt x="334080" y="928104"/>
                </a:lnTo>
                <a:lnTo>
                  <a:pt x="379651" y="939804"/>
                </a:lnTo>
                <a:lnTo>
                  <a:pt x="426866" y="947000"/>
                </a:lnTo>
                <a:lnTo>
                  <a:pt x="475488" y="949451"/>
                </a:lnTo>
                <a:lnTo>
                  <a:pt x="524109" y="947000"/>
                </a:lnTo>
                <a:lnTo>
                  <a:pt x="571324" y="939804"/>
                </a:lnTo>
                <a:lnTo>
                  <a:pt x="616895" y="928104"/>
                </a:lnTo>
                <a:lnTo>
                  <a:pt x="660582" y="912137"/>
                </a:lnTo>
                <a:lnTo>
                  <a:pt x="702147" y="892143"/>
                </a:lnTo>
                <a:lnTo>
                  <a:pt x="741351" y="868361"/>
                </a:lnTo>
                <a:lnTo>
                  <a:pt x="777955" y="841029"/>
                </a:lnTo>
                <a:lnTo>
                  <a:pt x="811720" y="810387"/>
                </a:lnTo>
                <a:lnTo>
                  <a:pt x="842407" y="776672"/>
                </a:lnTo>
                <a:lnTo>
                  <a:pt x="869778" y="740125"/>
                </a:lnTo>
                <a:lnTo>
                  <a:pt x="893593" y="700983"/>
                </a:lnTo>
                <a:lnTo>
                  <a:pt x="913614" y="659487"/>
                </a:lnTo>
                <a:lnTo>
                  <a:pt x="929601" y="615874"/>
                </a:lnTo>
                <a:lnTo>
                  <a:pt x="941317" y="570383"/>
                </a:lnTo>
                <a:lnTo>
                  <a:pt x="948521" y="523254"/>
                </a:lnTo>
                <a:lnTo>
                  <a:pt x="950976" y="474725"/>
                </a:lnTo>
                <a:lnTo>
                  <a:pt x="948521" y="426197"/>
                </a:lnTo>
                <a:lnTo>
                  <a:pt x="941317" y="379068"/>
                </a:lnTo>
                <a:lnTo>
                  <a:pt x="929601" y="333577"/>
                </a:lnTo>
                <a:lnTo>
                  <a:pt x="913614" y="289964"/>
                </a:lnTo>
                <a:lnTo>
                  <a:pt x="893593" y="248468"/>
                </a:lnTo>
                <a:lnTo>
                  <a:pt x="869778" y="209326"/>
                </a:lnTo>
                <a:lnTo>
                  <a:pt x="842407" y="172779"/>
                </a:lnTo>
                <a:lnTo>
                  <a:pt x="811720" y="139064"/>
                </a:lnTo>
                <a:lnTo>
                  <a:pt x="777955" y="108422"/>
                </a:lnTo>
                <a:lnTo>
                  <a:pt x="741351" y="81090"/>
                </a:lnTo>
                <a:lnTo>
                  <a:pt x="702147" y="57308"/>
                </a:lnTo>
                <a:lnTo>
                  <a:pt x="660582" y="37314"/>
                </a:lnTo>
                <a:lnTo>
                  <a:pt x="616895" y="21347"/>
                </a:lnTo>
                <a:lnTo>
                  <a:pt x="571324" y="9647"/>
                </a:lnTo>
                <a:lnTo>
                  <a:pt x="524109" y="2451"/>
                </a:lnTo>
                <a:lnTo>
                  <a:pt x="475488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67" name="object 23"/>
          <p:cNvSpPr/>
          <p:nvPr/>
        </p:nvSpPr>
        <p:spPr>
          <a:xfrm>
            <a:off x="9031288" y="2928938"/>
            <a:ext cx="952500" cy="949325"/>
          </a:xfrm>
          <a:custGeom>
            <a:avLst/>
            <a:gdLst/>
            <a:ahLst/>
            <a:cxnLst/>
            <a:pathLst>
              <a:path w="951229" h="949960">
                <a:moveTo>
                  <a:pt x="0" y="474725"/>
                </a:moveTo>
                <a:lnTo>
                  <a:pt x="2454" y="426197"/>
                </a:lnTo>
                <a:lnTo>
                  <a:pt x="9658" y="379068"/>
                </a:lnTo>
                <a:lnTo>
                  <a:pt x="21374" y="333577"/>
                </a:lnTo>
                <a:lnTo>
                  <a:pt x="37361" y="289964"/>
                </a:lnTo>
                <a:lnTo>
                  <a:pt x="57382" y="248468"/>
                </a:lnTo>
                <a:lnTo>
                  <a:pt x="81197" y="209326"/>
                </a:lnTo>
                <a:lnTo>
                  <a:pt x="108568" y="172779"/>
                </a:lnTo>
                <a:lnTo>
                  <a:pt x="139255" y="139064"/>
                </a:lnTo>
                <a:lnTo>
                  <a:pt x="173020" y="108422"/>
                </a:lnTo>
                <a:lnTo>
                  <a:pt x="209624" y="81090"/>
                </a:lnTo>
                <a:lnTo>
                  <a:pt x="248828" y="57308"/>
                </a:lnTo>
                <a:lnTo>
                  <a:pt x="290393" y="37314"/>
                </a:lnTo>
                <a:lnTo>
                  <a:pt x="334080" y="21347"/>
                </a:lnTo>
                <a:lnTo>
                  <a:pt x="379651" y="9647"/>
                </a:lnTo>
                <a:lnTo>
                  <a:pt x="426866" y="2451"/>
                </a:lnTo>
                <a:lnTo>
                  <a:pt x="475488" y="0"/>
                </a:lnTo>
                <a:lnTo>
                  <a:pt x="524109" y="2451"/>
                </a:lnTo>
                <a:lnTo>
                  <a:pt x="571324" y="9647"/>
                </a:lnTo>
                <a:lnTo>
                  <a:pt x="616895" y="21347"/>
                </a:lnTo>
                <a:lnTo>
                  <a:pt x="660582" y="37314"/>
                </a:lnTo>
                <a:lnTo>
                  <a:pt x="702147" y="57308"/>
                </a:lnTo>
                <a:lnTo>
                  <a:pt x="741351" y="81090"/>
                </a:lnTo>
                <a:lnTo>
                  <a:pt x="777955" y="108422"/>
                </a:lnTo>
                <a:lnTo>
                  <a:pt x="811720" y="139064"/>
                </a:lnTo>
                <a:lnTo>
                  <a:pt x="842407" y="172779"/>
                </a:lnTo>
                <a:lnTo>
                  <a:pt x="869778" y="209326"/>
                </a:lnTo>
                <a:lnTo>
                  <a:pt x="893593" y="248468"/>
                </a:lnTo>
                <a:lnTo>
                  <a:pt x="913614" y="289964"/>
                </a:lnTo>
                <a:lnTo>
                  <a:pt x="929601" y="333577"/>
                </a:lnTo>
                <a:lnTo>
                  <a:pt x="941317" y="379068"/>
                </a:lnTo>
                <a:lnTo>
                  <a:pt x="948521" y="426197"/>
                </a:lnTo>
                <a:lnTo>
                  <a:pt x="950976" y="474725"/>
                </a:lnTo>
                <a:lnTo>
                  <a:pt x="948521" y="523254"/>
                </a:lnTo>
                <a:lnTo>
                  <a:pt x="941317" y="570383"/>
                </a:lnTo>
                <a:lnTo>
                  <a:pt x="929601" y="615874"/>
                </a:lnTo>
                <a:lnTo>
                  <a:pt x="913614" y="659487"/>
                </a:lnTo>
                <a:lnTo>
                  <a:pt x="893593" y="700983"/>
                </a:lnTo>
                <a:lnTo>
                  <a:pt x="869778" y="740125"/>
                </a:lnTo>
                <a:lnTo>
                  <a:pt x="842407" y="776672"/>
                </a:lnTo>
                <a:lnTo>
                  <a:pt x="811720" y="810387"/>
                </a:lnTo>
                <a:lnTo>
                  <a:pt x="777955" y="841029"/>
                </a:lnTo>
                <a:lnTo>
                  <a:pt x="741351" y="868361"/>
                </a:lnTo>
                <a:lnTo>
                  <a:pt x="702147" y="892143"/>
                </a:lnTo>
                <a:lnTo>
                  <a:pt x="660582" y="912137"/>
                </a:lnTo>
                <a:lnTo>
                  <a:pt x="616895" y="928104"/>
                </a:lnTo>
                <a:lnTo>
                  <a:pt x="571324" y="939804"/>
                </a:lnTo>
                <a:lnTo>
                  <a:pt x="524109" y="947000"/>
                </a:lnTo>
                <a:lnTo>
                  <a:pt x="475488" y="949451"/>
                </a:lnTo>
                <a:lnTo>
                  <a:pt x="426866" y="947000"/>
                </a:lnTo>
                <a:lnTo>
                  <a:pt x="379651" y="939804"/>
                </a:lnTo>
                <a:lnTo>
                  <a:pt x="334080" y="928104"/>
                </a:lnTo>
                <a:lnTo>
                  <a:pt x="290393" y="912137"/>
                </a:lnTo>
                <a:lnTo>
                  <a:pt x="248828" y="892143"/>
                </a:lnTo>
                <a:lnTo>
                  <a:pt x="209624" y="868361"/>
                </a:lnTo>
                <a:lnTo>
                  <a:pt x="173020" y="841029"/>
                </a:lnTo>
                <a:lnTo>
                  <a:pt x="139255" y="810386"/>
                </a:lnTo>
                <a:lnTo>
                  <a:pt x="108568" y="776672"/>
                </a:lnTo>
                <a:lnTo>
                  <a:pt x="81197" y="740125"/>
                </a:lnTo>
                <a:lnTo>
                  <a:pt x="57382" y="700983"/>
                </a:lnTo>
                <a:lnTo>
                  <a:pt x="37361" y="659487"/>
                </a:lnTo>
                <a:lnTo>
                  <a:pt x="21374" y="615874"/>
                </a:lnTo>
                <a:lnTo>
                  <a:pt x="9658" y="570383"/>
                </a:lnTo>
                <a:lnTo>
                  <a:pt x="2454" y="523254"/>
                </a:lnTo>
                <a:lnTo>
                  <a:pt x="0" y="474725"/>
                </a:lnTo>
                <a:close/>
              </a:path>
            </a:pathLst>
          </a:custGeom>
          <a:noFill/>
          <a:ln w="25908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68" name="object 24"/>
          <p:cNvSpPr txBox="1"/>
          <p:nvPr/>
        </p:nvSpPr>
        <p:spPr>
          <a:xfrm>
            <a:off x="9266238" y="3119438"/>
            <a:ext cx="482600" cy="561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  详图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9" name="object 25"/>
          <p:cNvSpPr/>
          <p:nvPr/>
        </p:nvSpPr>
        <p:spPr>
          <a:xfrm>
            <a:off x="6518275" y="3524250"/>
            <a:ext cx="215900" cy="217488"/>
          </a:xfrm>
          <a:custGeom>
            <a:avLst/>
            <a:gdLst/>
            <a:ahLst/>
            <a:cxnLst/>
            <a:pathLst>
              <a:path w="216534" h="216535">
                <a:moveTo>
                  <a:pt x="108203" y="0"/>
                </a:move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4"/>
                </a:lnTo>
                <a:lnTo>
                  <a:pt x="8495" y="150346"/>
                </a:lnTo>
                <a:lnTo>
                  <a:pt x="31670" y="184737"/>
                </a:lnTo>
                <a:lnTo>
                  <a:pt x="66061" y="207912"/>
                </a:lnTo>
                <a:lnTo>
                  <a:pt x="108203" y="216408"/>
                </a:lnTo>
                <a:lnTo>
                  <a:pt x="150346" y="207912"/>
                </a:lnTo>
                <a:lnTo>
                  <a:pt x="184737" y="184737"/>
                </a:lnTo>
                <a:lnTo>
                  <a:pt x="207912" y="150346"/>
                </a:lnTo>
                <a:lnTo>
                  <a:pt x="216407" y="108204"/>
                </a:lnTo>
                <a:lnTo>
                  <a:pt x="207912" y="66061"/>
                </a:lnTo>
                <a:lnTo>
                  <a:pt x="184737" y="31670"/>
                </a:lnTo>
                <a:lnTo>
                  <a:pt x="150346" y="8495"/>
                </a:lnTo>
                <a:lnTo>
                  <a:pt x="108203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70" name="object 26"/>
          <p:cNvSpPr/>
          <p:nvPr/>
        </p:nvSpPr>
        <p:spPr>
          <a:xfrm>
            <a:off x="6518275" y="3524250"/>
            <a:ext cx="215900" cy="217488"/>
          </a:xfrm>
          <a:custGeom>
            <a:avLst/>
            <a:gdLst/>
            <a:ahLst/>
            <a:cxnLst/>
            <a:pathLst>
              <a:path w="216534" h="216535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150346" y="8495"/>
                </a:lnTo>
                <a:lnTo>
                  <a:pt x="184737" y="31670"/>
                </a:lnTo>
                <a:lnTo>
                  <a:pt x="207912" y="66061"/>
                </a:lnTo>
                <a:lnTo>
                  <a:pt x="216407" y="108204"/>
                </a:lnTo>
                <a:lnTo>
                  <a:pt x="207912" y="150346"/>
                </a:lnTo>
                <a:lnTo>
                  <a:pt x="184737" y="184737"/>
                </a:lnTo>
                <a:lnTo>
                  <a:pt x="150346" y="207912"/>
                </a:lnTo>
                <a:lnTo>
                  <a:pt x="108203" y="216408"/>
                </a:lnTo>
                <a:lnTo>
                  <a:pt x="66061" y="207912"/>
                </a:lnTo>
                <a:lnTo>
                  <a:pt x="31670" y="184737"/>
                </a:lnTo>
                <a:lnTo>
                  <a:pt x="8495" y="150346"/>
                </a:lnTo>
                <a:lnTo>
                  <a:pt x="0" y="108204"/>
                </a:lnTo>
                <a:close/>
              </a:path>
            </a:pathLst>
          </a:custGeom>
          <a:noFill/>
          <a:ln w="9143" cap="flat" cmpd="sng">
            <a:solidFill>
              <a:srgbClr val="7E7E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71" name="object 27"/>
          <p:cNvSpPr txBox="1"/>
          <p:nvPr/>
        </p:nvSpPr>
        <p:spPr>
          <a:xfrm>
            <a:off x="6542088" y="3494088"/>
            <a:ext cx="171450" cy="2825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372" name="object 28"/>
          <p:cNvSpPr/>
          <p:nvPr/>
        </p:nvSpPr>
        <p:spPr>
          <a:xfrm>
            <a:off x="8191500" y="4887913"/>
            <a:ext cx="668338" cy="263525"/>
          </a:xfrm>
          <a:custGeom>
            <a:avLst/>
            <a:gdLst/>
            <a:ahLst/>
            <a:cxnLst/>
            <a:pathLst>
              <a:path w="668654" h="264160">
                <a:moveTo>
                  <a:pt x="0" y="263652"/>
                </a:moveTo>
                <a:lnTo>
                  <a:pt x="334264" y="263652"/>
                </a:lnTo>
                <a:lnTo>
                  <a:pt x="334264" y="0"/>
                </a:lnTo>
                <a:lnTo>
                  <a:pt x="668654" y="0"/>
                </a:lnTo>
              </a:path>
            </a:pathLst>
          </a:custGeom>
          <a:noFill/>
          <a:ln w="9144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73" name="object 29"/>
          <p:cNvSpPr/>
          <p:nvPr/>
        </p:nvSpPr>
        <p:spPr>
          <a:xfrm>
            <a:off x="950913" y="1374775"/>
            <a:ext cx="949325" cy="950913"/>
          </a:xfrm>
          <a:custGeom>
            <a:avLst/>
            <a:gdLst/>
            <a:ahLst/>
            <a:cxnLst/>
            <a:pathLst>
              <a:path w="949960" h="949960">
                <a:moveTo>
                  <a:pt x="474726" y="0"/>
                </a:moveTo>
                <a:lnTo>
                  <a:pt x="426188" y="2451"/>
                </a:lnTo>
                <a:lnTo>
                  <a:pt x="379053" y="9647"/>
                </a:lnTo>
                <a:lnTo>
                  <a:pt x="333558" y="21347"/>
                </a:lnTo>
                <a:lnTo>
                  <a:pt x="289943" y="37314"/>
                </a:lnTo>
                <a:lnTo>
                  <a:pt x="248445" y="57308"/>
                </a:lnTo>
                <a:lnTo>
                  <a:pt x="209304" y="81090"/>
                </a:lnTo>
                <a:lnTo>
                  <a:pt x="172758" y="108422"/>
                </a:lnTo>
                <a:lnTo>
                  <a:pt x="139045" y="139064"/>
                </a:lnTo>
                <a:lnTo>
                  <a:pt x="108405" y="172779"/>
                </a:lnTo>
                <a:lnTo>
                  <a:pt x="81077" y="209326"/>
                </a:lnTo>
                <a:lnTo>
                  <a:pt x="57297" y="248468"/>
                </a:lnTo>
                <a:lnTo>
                  <a:pt x="37307" y="289964"/>
                </a:lnTo>
                <a:lnTo>
                  <a:pt x="21343" y="333577"/>
                </a:lnTo>
                <a:lnTo>
                  <a:pt x="9644" y="379068"/>
                </a:lnTo>
                <a:lnTo>
                  <a:pt x="2451" y="426197"/>
                </a:lnTo>
                <a:lnTo>
                  <a:pt x="0" y="474725"/>
                </a:lnTo>
                <a:lnTo>
                  <a:pt x="2451" y="523254"/>
                </a:lnTo>
                <a:lnTo>
                  <a:pt x="9644" y="570383"/>
                </a:lnTo>
                <a:lnTo>
                  <a:pt x="21343" y="615874"/>
                </a:lnTo>
                <a:lnTo>
                  <a:pt x="37307" y="659487"/>
                </a:lnTo>
                <a:lnTo>
                  <a:pt x="57297" y="700983"/>
                </a:lnTo>
                <a:lnTo>
                  <a:pt x="81077" y="740125"/>
                </a:lnTo>
                <a:lnTo>
                  <a:pt x="108405" y="776672"/>
                </a:lnTo>
                <a:lnTo>
                  <a:pt x="139045" y="810387"/>
                </a:lnTo>
                <a:lnTo>
                  <a:pt x="172758" y="841029"/>
                </a:lnTo>
                <a:lnTo>
                  <a:pt x="209304" y="868361"/>
                </a:lnTo>
                <a:lnTo>
                  <a:pt x="248445" y="892143"/>
                </a:lnTo>
                <a:lnTo>
                  <a:pt x="289943" y="912137"/>
                </a:lnTo>
                <a:lnTo>
                  <a:pt x="333558" y="928104"/>
                </a:lnTo>
                <a:lnTo>
                  <a:pt x="379053" y="939804"/>
                </a:lnTo>
                <a:lnTo>
                  <a:pt x="426188" y="947000"/>
                </a:lnTo>
                <a:lnTo>
                  <a:pt x="474726" y="949452"/>
                </a:lnTo>
                <a:lnTo>
                  <a:pt x="523254" y="947000"/>
                </a:lnTo>
                <a:lnTo>
                  <a:pt x="570383" y="939804"/>
                </a:lnTo>
                <a:lnTo>
                  <a:pt x="615874" y="928104"/>
                </a:lnTo>
                <a:lnTo>
                  <a:pt x="659487" y="912137"/>
                </a:lnTo>
                <a:lnTo>
                  <a:pt x="700983" y="892143"/>
                </a:lnTo>
                <a:lnTo>
                  <a:pt x="740125" y="868361"/>
                </a:lnTo>
                <a:lnTo>
                  <a:pt x="776672" y="841029"/>
                </a:lnTo>
                <a:lnTo>
                  <a:pt x="810387" y="810387"/>
                </a:lnTo>
                <a:lnTo>
                  <a:pt x="841029" y="776672"/>
                </a:lnTo>
                <a:lnTo>
                  <a:pt x="868361" y="740125"/>
                </a:lnTo>
                <a:lnTo>
                  <a:pt x="892143" y="700983"/>
                </a:lnTo>
                <a:lnTo>
                  <a:pt x="912137" y="659487"/>
                </a:lnTo>
                <a:lnTo>
                  <a:pt x="928104" y="615874"/>
                </a:lnTo>
                <a:lnTo>
                  <a:pt x="939804" y="570383"/>
                </a:lnTo>
                <a:lnTo>
                  <a:pt x="947000" y="523254"/>
                </a:lnTo>
                <a:lnTo>
                  <a:pt x="949452" y="474725"/>
                </a:lnTo>
                <a:lnTo>
                  <a:pt x="947000" y="426197"/>
                </a:lnTo>
                <a:lnTo>
                  <a:pt x="939804" y="379068"/>
                </a:lnTo>
                <a:lnTo>
                  <a:pt x="928104" y="333577"/>
                </a:lnTo>
                <a:lnTo>
                  <a:pt x="912137" y="289964"/>
                </a:lnTo>
                <a:lnTo>
                  <a:pt x="892143" y="248468"/>
                </a:lnTo>
                <a:lnTo>
                  <a:pt x="868361" y="209326"/>
                </a:lnTo>
                <a:lnTo>
                  <a:pt x="841029" y="172779"/>
                </a:lnTo>
                <a:lnTo>
                  <a:pt x="810386" y="139064"/>
                </a:lnTo>
                <a:lnTo>
                  <a:pt x="776672" y="108422"/>
                </a:lnTo>
                <a:lnTo>
                  <a:pt x="740125" y="81090"/>
                </a:lnTo>
                <a:lnTo>
                  <a:pt x="700983" y="57308"/>
                </a:lnTo>
                <a:lnTo>
                  <a:pt x="659487" y="37314"/>
                </a:lnTo>
                <a:lnTo>
                  <a:pt x="615874" y="21347"/>
                </a:lnTo>
                <a:lnTo>
                  <a:pt x="570383" y="9647"/>
                </a:lnTo>
                <a:lnTo>
                  <a:pt x="523254" y="2451"/>
                </a:lnTo>
                <a:lnTo>
                  <a:pt x="474726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74" name="object 30"/>
          <p:cNvSpPr/>
          <p:nvPr/>
        </p:nvSpPr>
        <p:spPr>
          <a:xfrm>
            <a:off x="950913" y="1374775"/>
            <a:ext cx="949325" cy="950913"/>
          </a:xfrm>
          <a:custGeom>
            <a:avLst/>
            <a:gdLst/>
            <a:ahLst/>
            <a:cxnLst/>
            <a:pathLst>
              <a:path w="949960" h="949960">
                <a:moveTo>
                  <a:pt x="0" y="474725"/>
                </a:moveTo>
                <a:lnTo>
                  <a:pt x="2451" y="426197"/>
                </a:lnTo>
                <a:lnTo>
                  <a:pt x="9644" y="379068"/>
                </a:lnTo>
                <a:lnTo>
                  <a:pt x="21343" y="333577"/>
                </a:lnTo>
                <a:lnTo>
                  <a:pt x="37307" y="289964"/>
                </a:lnTo>
                <a:lnTo>
                  <a:pt x="57297" y="248468"/>
                </a:lnTo>
                <a:lnTo>
                  <a:pt x="81077" y="209326"/>
                </a:lnTo>
                <a:lnTo>
                  <a:pt x="108405" y="172779"/>
                </a:lnTo>
                <a:lnTo>
                  <a:pt x="139045" y="139064"/>
                </a:lnTo>
                <a:lnTo>
                  <a:pt x="172758" y="108422"/>
                </a:lnTo>
                <a:lnTo>
                  <a:pt x="209304" y="81090"/>
                </a:lnTo>
                <a:lnTo>
                  <a:pt x="248445" y="57308"/>
                </a:lnTo>
                <a:lnTo>
                  <a:pt x="289943" y="37314"/>
                </a:lnTo>
                <a:lnTo>
                  <a:pt x="333558" y="21347"/>
                </a:lnTo>
                <a:lnTo>
                  <a:pt x="379053" y="9647"/>
                </a:lnTo>
                <a:lnTo>
                  <a:pt x="426188" y="2451"/>
                </a:lnTo>
                <a:lnTo>
                  <a:pt x="474726" y="0"/>
                </a:lnTo>
                <a:lnTo>
                  <a:pt x="523254" y="2451"/>
                </a:lnTo>
                <a:lnTo>
                  <a:pt x="570383" y="9647"/>
                </a:lnTo>
                <a:lnTo>
                  <a:pt x="615874" y="21347"/>
                </a:lnTo>
                <a:lnTo>
                  <a:pt x="659487" y="37314"/>
                </a:lnTo>
                <a:lnTo>
                  <a:pt x="700983" y="57308"/>
                </a:lnTo>
                <a:lnTo>
                  <a:pt x="740125" y="81090"/>
                </a:lnTo>
                <a:lnTo>
                  <a:pt x="776672" y="108422"/>
                </a:lnTo>
                <a:lnTo>
                  <a:pt x="810386" y="139064"/>
                </a:lnTo>
                <a:lnTo>
                  <a:pt x="841029" y="172779"/>
                </a:lnTo>
                <a:lnTo>
                  <a:pt x="868361" y="209326"/>
                </a:lnTo>
                <a:lnTo>
                  <a:pt x="892143" y="248468"/>
                </a:lnTo>
                <a:lnTo>
                  <a:pt x="912137" y="289964"/>
                </a:lnTo>
                <a:lnTo>
                  <a:pt x="928104" y="333577"/>
                </a:lnTo>
                <a:lnTo>
                  <a:pt x="939804" y="379068"/>
                </a:lnTo>
                <a:lnTo>
                  <a:pt x="947000" y="426197"/>
                </a:lnTo>
                <a:lnTo>
                  <a:pt x="949452" y="474725"/>
                </a:lnTo>
                <a:lnTo>
                  <a:pt x="947000" y="523254"/>
                </a:lnTo>
                <a:lnTo>
                  <a:pt x="939804" y="570383"/>
                </a:lnTo>
                <a:lnTo>
                  <a:pt x="928104" y="615874"/>
                </a:lnTo>
                <a:lnTo>
                  <a:pt x="912137" y="659487"/>
                </a:lnTo>
                <a:lnTo>
                  <a:pt x="892143" y="700983"/>
                </a:lnTo>
                <a:lnTo>
                  <a:pt x="868361" y="740125"/>
                </a:lnTo>
                <a:lnTo>
                  <a:pt x="841029" y="776672"/>
                </a:lnTo>
                <a:lnTo>
                  <a:pt x="810387" y="810387"/>
                </a:lnTo>
                <a:lnTo>
                  <a:pt x="776672" y="841029"/>
                </a:lnTo>
                <a:lnTo>
                  <a:pt x="740125" y="868361"/>
                </a:lnTo>
                <a:lnTo>
                  <a:pt x="700983" y="892143"/>
                </a:lnTo>
                <a:lnTo>
                  <a:pt x="659487" y="912137"/>
                </a:lnTo>
                <a:lnTo>
                  <a:pt x="615874" y="928104"/>
                </a:lnTo>
                <a:lnTo>
                  <a:pt x="570383" y="939804"/>
                </a:lnTo>
                <a:lnTo>
                  <a:pt x="523254" y="947000"/>
                </a:lnTo>
                <a:lnTo>
                  <a:pt x="474726" y="949452"/>
                </a:lnTo>
                <a:lnTo>
                  <a:pt x="426188" y="947000"/>
                </a:lnTo>
                <a:lnTo>
                  <a:pt x="379053" y="939804"/>
                </a:lnTo>
                <a:lnTo>
                  <a:pt x="333558" y="928104"/>
                </a:lnTo>
                <a:lnTo>
                  <a:pt x="289943" y="912137"/>
                </a:lnTo>
                <a:lnTo>
                  <a:pt x="248445" y="892143"/>
                </a:lnTo>
                <a:lnTo>
                  <a:pt x="209304" y="868361"/>
                </a:lnTo>
                <a:lnTo>
                  <a:pt x="172758" y="841029"/>
                </a:lnTo>
                <a:lnTo>
                  <a:pt x="139045" y="810387"/>
                </a:lnTo>
                <a:lnTo>
                  <a:pt x="108405" y="776672"/>
                </a:lnTo>
                <a:lnTo>
                  <a:pt x="81077" y="740125"/>
                </a:lnTo>
                <a:lnTo>
                  <a:pt x="57297" y="700983"/>
                </a:lnTo>
                <a:lnTo>
                  <a:pt x="37307" y="659487"/>
                </a:lnTo>
                <a:lnTo>
                  <a:pt x="21343" y="615874"/>
                </a:lnTo>
                <a:lnTo>
                  <a:pt x="9644" y="570383"/>
                </a:lnTo>
                <a:lnTo>
                  <a:pt x="2451" y="523254"/>
                </a:lnTo>
                <a:lnTo>
                  <a:pt x="0" y="474725"/>
                </a:lnTo>
                <a:close/>
              </a:path>
            </a:pathLst>
          </a:custGeom>
          <a:noFill/>
          <a:ln w="25907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75" name="object 31"/>
          <p:cNvSpPr txBox="1"/>
          <p:nvPr/>
        </p:nvSpPr>
        <p:spPr>
          <a:xfrm>
            <a:off x="1182688" y="1566863"/>
            <a:ext cx="482600" cy="5603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通告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76" name="object 32"/>
          <p:cNvSpPr/>
          <p:nvPr/>
        </p:nvSpPr>
        <p:spPr>
          <a:xfrm>
            <a:off x="2052638" y="1898650"/>
            <a:ext cx="265112" cy="960438"/>
          </a:xfrm>
          <a:custGeom>
            <a:avLst/>
            <a:gdLst/>
            <a:ahLst/>
            <a:cxnLst/>
            <a:pathLst>
              <a:path w="265430" h="959485">
                <a:moveTo>
                  <a:pt x="0" y="0"/>
                </a:moveTo>
                <a:lnTo>
                  <a:pt x="0" y="959230"/>
                </a:lnTo>
                <a:lnTo>
                  <a:pt x="265049" y="959230"/>
                </a:lnTo>
                <a:lnTo>
                  <a:pt x="265049" y="953262"/>
                </a:lnTo>
              </a:path>
            </a:pathLst>
          </a:custGeom>
          <a:noFill/>
          <a:ln w="9144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77" name="object 33"/>
          <p:cNvSpPr/>
          <p:nvPr/>
        </p:nvSpPr>
        <p:spPr>
          <a:xfrm>
            <a:off x="2033588" y="1835150"/>
            <a:ext cx="46037" cy="50800"/>
          </a:xfrm>
          <a:custGeom>
            <a:avLst/>
            <a:gdLst/>
            <a:ahLst/>
            <a:cxnLst/>
            <a:pathLst>
              <a:path w="45719" h="50800">
                <a:moveTo>
                  <a:pt x="22860" y="0"/>
                </a:moveTo>
                <a:lnTo>
                  <a:pt x="13983" y="1982"/>
                </a:lnTo>
                <a:lnTo>
                  <a:pt x="6715" y="7381"/>
                </a:lnTo>
                <a:lnTo>
                  <a:pt x="1803" y="15376"/>
                </a:lnTo>
                <a:lnTo>
                  <a:pt x="0" y="25146"/>
                </a:lnTo>
                <a:lnTo>
                  <a:pt x="1803" y="34915"/>
                </a:lnTo>
                <a:lnTo>
                  <a:pt x="6715" y="42910"/>
                </a:lnTo>
                <a:lnTo>
                  <a:pt x="13983" y="48309"/>
                </a:lnTo>
                <a:lnTo>
                  <a:pt x="22860" y="50292"/>
                </a:lnTo>
                <a:lnTo>
                  <a:pt x="31736" y="48309"/>
                </a:lnTo>
                <a:lnTo>
                  <a:pt x="39004" y="42910"/>
                </a:lnTo>
                <a:lnTo>
                  <a:pt x="43916" y="34915"/>
                </a:lnTo>
                <a:lnTo>
                  <a:pt x="45720" y="25146"/>
                </a:lnTo>
                <a:lnTo>
                  <a:pt x="43916" y="15376"/>
                </a:lnTo>
                <a:lnTo>
                  <a:pt x="39004" y="7381"/>
                </a:lnTo>
                <a:lnTo>
                  <a:pt x="31736" y="1982"/>
                </a:lnTo>
                <a:lnTo>
                  <a:pt x="22860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78" name="object 34"/>
          <p:cNvSpPr/>
          <p:nvPr/>
        </p:nvSpPr>
        <p:spPr>
          <a:xfrm>
            <a:off x="2033588" y="1835150"/>
            <a:ext cx="46037" cy="50800"/>
          </a:xfrm>
          <a:custGeom>
            <a:avLst/>
            <a:gdLst/>
            <a:ahLst/>
            <a:cxnLst/>
            <a:pathLst>
              <a:path w="45719" h="50800">
                <a:moveTo>
                  <a:pt x="45720" y="25146"/>
                </a:moveTo>
                <a:lnTo>
                  <a:pt x="43916" y="15376"/>
                </a:lnTo>
                <a:lnTo>
                  <a:pt x="39004" y="7381"/>
                </a:lnTo>
                <a:lnTo>
                  <a:pt x="31736" y="1982"/>
                </a:lnTo>
                <a:lnTo>
                  <a:pt x="22860" y="0"/>
                </a:lnTo>
                <a:lnTo>
                  <a:pt x="13983" y="1982"/>
                </a:lnTo>
                <a:lnTo>
                  <a:pt x="6715" y="7381"/>
                </a:lnTo>
                <a:lnTo>
                  <a:pt x="1803" y="15376"/>
                </a:lnTo>
                <a:lnTo>
                  <a:pt x="0" y="25146"/>
                </a:lnTo>
                <a:lnTo>
                  <a:pt x="1803" y="34915"/>
                </a:lnTo>
                <a:lnTo>
                  <a:pt x="6715" y="42910"/>
                </a:lnTo>
                <a:lnTo>
                  <a:pt x="13983" y="48309"/>
                </a:lnTo>
                <a:lnTo>
                  <a:pt x="22860" y="50292"/>
                </a:lnTo>
                <a:lnTo>
                  <a:pt x="31736" y="48309"/>
                </a:lnTo>
                <a:lnTo>
                  <a:pt x="39004" y="42910"/>
                </a:lnTo>
                <a:lnTo>
                  <a:pt x="43916" y="34915"/>
                </a:lnTo>
                <a:lnTo>
                  <a:pt x="45720" y="25146"/>
                </a:lnTo>
                <a:close/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79" name="object 35"/>
          <p:cNvSpPr/>
          <p:nvPr/>
        </p:nvSpPr>
        <p:spPr>
          <a:xfrm>
            <a:off x="908050" y="2928938"/>
            <a:ext cx="949325" cy="949325"/>
          </a:xfrm>
          <a:custGeom>
            <a:avLst/>
            <a:gdLst/>
            <a:ahLst/>
            <a:cxnLst/>
            <a:pathLst>
              <a:path w="949960" h="949960">
                <a:moveTo>
                  <a:pt x="474726" y="0"/>
                </a:moveTo>
                <a:lnTo>
                  <a:pt x="426188" y="2451"/>
                </a:lnTo>
                <a:lnTo>
                  <a:pt x="379053" y="9647"/>
                </a:lnTo>
                <a:lnTo>
                  <a:pt x="333558" y="21347"/>
                </a:lnTo>
                <a:lnTo>
                  <a:pt x="289943" y="37314"/>
                </a:lnTo>
                <a:lnTo>
                  <a:pt x="248445" y="57308"/>
                </a:lnTo>
                <a:lnTo>
                  <a:pt x="209304" y="81090"/>
                </a:lnTo>
                <a:lnTo>
                  <a:pt x="172758" y="108422"/>
                </a:lnTo>
                <a:lnTo>
                  <a:pt x="139045" y="139064"/>
                </a:lnTo>
                <a:lnTo>
                  <a:pt x="108405" y="172779"/>
                </a:lnTo>
                <a:lnTo>
                  <a:pt x="81077" y="209326"/>
                </a:lnTo>
                <a:lnTo>
                  <a:pt x="57297" y="248468"/>
                </a:lnTo>
                <a:lnTo>
                  <a:pt x="37307" y="289964"/>
                </a:lnTo>
                <a:lnTo>
                  <a:pt x="21343" y="333577"/>
                </a:lnTo>
                <a:lnTo>
                  <a:pt x="9644" y="379068"/>
                </a:lnTo>
                <a:lnTo>
                  <a:pt x="2451" y="426197"/>
                </a:lnTo>
                <a:lnTo>
                  <a:pt x="0" y="474725"/>
                </a:lnTo>
                <a:lnTo>
                  <a:pt x="2451" y="523254"/>
                </a:lnTo>
                <a:lnTo>
                  <a:pt x="9644" y="570383"/>
                </a:lnTo>
                <a:lnTo>
                  <a:pt x="21343" y="615874"/>
                </a:lnTo>
                <a:lnTo>
                  <a:pt x="37307" y="659487"/>
                </a:lnTo>
                <a:lnTo>
                  <a:pt x="57297" y="700983"/>
                </a:lnTo>
                <a:lnTo>
                  <a:pt x="81077" y="740125"/>
                </a:lnTo>
                <a:lnTo>
                  <a:pt x="108405" y="776672"/>
                </a:lnTo>
                <a:lnTo>
                  <a:pt x="139045" y="810386"/>
                </a:lnTo>
                <a:lnTo>
                  <a:pt x="172758" y="841029"/>
                </a:lnTo>
                <a:lnTo>
                  <a:pt x="209304" y="868361"/>
                </a:lnTo>
                <a:lnTo>
                  <a:pt x="248445" y="892143"/>
                </a:lnTo>
                <a:lnTo>
                  <a:pt x="289943" y="912137"/>
                </a:lnTo>
                <a:lnTo>
                  <a:pt x="333558" y="928104"/>
                </a:lnTo>
                <a:lnTo>
                  <a:pt x="379053" y="939804"/>
                </a:lnTo>
                <a:lnTo>
                  <a:pt x="426188" y="947000"/>
                </a:lnTo>
                <a:lnTo>
                  <a:pt x="474726" y="949451"/>
                </a:lnTo>
                <a:lnTo>
                  <a:pt x="523254" y="947000"/>
                </a:lnTo>
                <a:lnTo>
                  <a:pt x="570383" y="939804"/>
                </a:lnTo>
                <a:lnTo>
                  <a:pt x="615874" y="928104"/>
                </a:lnTo>
                <a:lnTo>
                  <a:pt x="659487" y="912137"/>
                </a:lnTo>
                <a:lnTo>
                  <a:pt x="700983" y="892143"/>
                </a:lnTo>
                <a:lnTo>
                  <a:pt x="740125" y="868361"/>
                </a:lnTo>
                <a:lnTo>
                  <a:pt x="776672" y="841029"/>
                </a:lnTo>
                <a:lnTo>
                  <a:pt x="810386" y="810387"/>
                </a:lnTo>
                <a:lnTo>
                  <a:pt x="841029" y="776672"/>
                </a:lnTo>
                <a:lnTo>
                  <a:pt x="868361" y="740125"/>
                </a:lnTo>
                <a:lnTo>
                  <a:pt x="892143" y="700983"/>
                </a:lnTo>
                <a:lnTo>
                  <a:pt x="912137" y="659487"/>
                </a:lnTo>
                <a:lnTo>
                  <a:pt x="928104" y="615874"/>
                </a:lnTo>
                <a:lnTo>
                  <a:pt x="939804" y="570383"/>
                </a:lnTo>
                <a:lnTo>
                  <a:pt x="947000" y="523254"/>
                </a:lnTo>
                <a:lnTo>
                  <a:pt x="949452" y="474725"/>
                </a:lnTo>
                <a:lnTo>
                  <a:pt x="947000" y="426197"/>
                </a:lnTo>
                <a:lnTo>
                  <a:pt x="939804" y="379068"/>
                </a:lnTo>
                <a:lnTo>
                  <a:pt x="928104" y="333577"/>
                </a:lnTo>
                <a:lnTo>
                  <a:pt x="912137" y="289964"/>
                </a:lnTo>
                <a:lnTo>
                  <a:pt x="892143" y="248468"/>
                </a:lnTo>
                <a:lnTo>
                  <a:pt x="868361" y="209326"/>
                </a:lnTo>
                <a:lnTo>
                  <a:pt x="841029" y="172779"/>
                </a:lnTo>
                <a:lnTo>
                  <a:pt x="810386" y="139064"/>
                </a:lnTo>
                <a:lnTo>
                  <a:pt x="776672" y="108422"/>
                </a:lnTo>
                <a:lnTo>
                  <a:pt x="740125" y="81090"/>
                </a:lnTo>
                <a:lnTo>
                  <a:pt x="700983" y="57308"/>
                </a:lnTo>
                <a:lnTo>
                  <a:pt x="659487" y="37314"/>
                </a:lnTo>
                <a:lnTo>
                  <a:pt x="615874" y="21347"/>
                </a:lnTo>
                <a:lnTo>
                  <a:pt x="570383" y="9647"/>
                </a:lnTo>
                <a:lnTo>
                  <a:pt x="523254" y="2451"/>
                </a:lnTo>
                <a:lnTo>
                  <a:pt x="474726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80" name="object 36"/>
          <p:cNvSpPr/>
          <p:nvPr/>
        </p:nvSpPr>
        <p:spPr>
          <a:xfrm>
            <a:off x="908050" y="2928938"/>
            <a:ext cx="949325" cy="949325"/>
          </a:xfrm>
          <a:custGeom>
            <a:avLst/>
            <a:gdLst/>
            <a:ahLst/>
            <a:cxnLst/>
            <a:pathLst>
              <a:path w="949960" h="949960">
                <a:moveTo>
                  <a:pt x="0" y="474725"/>
                </a:moveTo>
                <a:lnTo>
                  <a:pt x="2451" y="426197"/>
                </a:lnTo>
                <a:lnTo>
                  <a:pt x="9644" y="379068"/>
                </a:lnTo>
                <a:lnTo>
                  <a:pt x="21343" y="333577"/>
                </a:lnTo>
                <a:lnTo>
                  <a:pt x="37307" y="289964"/>
                </a:lnTo>
                <a:lnTo>
                  <a:pt x="57297" y="248468"/>
                </a:lnTo>
                <a:lnTo>
                  <a:pt x="81077" y="209326"/>
                </a:lnTo>
                <a:lnTo>
                  <a:pt x="108405" y="172779"/>
                </a:lnTo>
                <a:lnTo>
                  <a:pt x="139045" y="139064"/>
                </a:lnTo>
                <a:lnTo>
                  <a:pt x="172758" y="108422"/>
                </a:lnTo>
                <a:lnTo>
                  <a:pt x="209304" y="81090"/>
                </a:lnTo>
                <a:lnTo>
                  <a:pt x="248445" y="57308"/>
                </a:lnTo>
                <a:lnTo>
                  <a:pt x="289943" y="37314"/>
                </a:lnTo>
                <a:lnTo>
                  <a:pt x="333558" y="21347"/>
                </a:lnTo>
                <a:lnTo>
                  <a:pt x="379053" y="9647"/>
                </a:lnTo>
                <a:lnTo>
                  <a:pt x="426188" y="2451"/>
                </a:lnTo>
                <a:lnTo>
                  <a:pt x="474726" y="0"/>
                </a:lnTo>
                <a:lnTo>
                  <a:pt x="523254" y="2451"/>
                </a:lnTo>
                <a:lnTo>
                  <a:pt x="570383" y="9647"/>
                </a:lnTo>
                <a:lnTo>
                  <a:pt x="615874" y="21347"/>
                </a:lnTo>
                <a:lnTo>
                  <a:pt x="659487" y="37314"/>
                </a:lnTo>
                <a:lnTo>
                  <a:pt x="700983" y="57308"/>
                </a:lnTo>
                <a:lnTo>
                  <a:pt x="740125" y="81090"/>
                </a:lnTo>
                <a:lnTo>
                  <a:pt x="776672" y="108422"/>
                </a:lnTo>
                <a:lnTo>
                  <a:pt x="810386" y="139064"/>
                </a:lnTo>
                <a:lnTo>
                  <a:pt x="841029" y="172779"/>
                </a:lnTo>
                <a:lnTo>
                  <a:pt x="868361" y="209326"/>
                </a:lnTo>
                <a:lnTo>
                  <a:pt x="892143" y="248468"/>
                </a:lnTo>
                <a:lnTo>
                  <a:pt x="912137" y="289964"/>
                </a:lnTo>
                <a:lnTo>
                  <a:pt x="928104" y="333577"/>
                </a:lnTo>
                <a:lnTo>
                  <a:pt x="939804" y="379068"/>
                </a:lnTo>
                <a:lnTo>
                  <a:pt x="947000" y="426197"/>
                </a:lnTo>
                <a:lnTo>
                  <a:pt x="949452" y="474725"/>
                </a:lnTo>
                <a:lnTo>
                  <a:pt x="947000" y="523254"/>
                </a:lnTo>
                <a:lnTo>
                  <a:pt x="939804" y="570383"/>
                </a:lnTo>
                <a:lnTo>
                  <a:pt x="928104" y="615874"/>
                </a:lnTo>
                <a:lnTo>
                  <a:pt x="912137" y="659487"/>
                </a:lnTo>
                <a:lnTo>
                  <a:pt x="892143" y="700983"/>
                </a:lnTo>
                <a:lnTo>
                  <a:pt x="868361" y="740125"/>
                </a:lnTo>
                <a:lnTo>
                  <a:pt x="841029" y="776672"/>
                </a:lnTo>
                <a:lnTo>
                  <a:pt x="810386" y="810387"/>
                </a:lnTo>
                <a:lnTo>
                  <a:pt x="776672" y="841029"/>
                </a:lnTo>
                <a:lnTo>
                  <a:pt x="740125" y="868361"/>
                </a:lnTo>
                <a:lnTo>
                  <a:pt x="700983" y="892143"/>
                </a:lnTo>
                <a:lnTo>
                  <a:pt x="659487" y="912137"/>
                </a:lnTo>
                <a:lnTo>
                  <a:pt x="615874" y="928104"/>
                </a:lnTo>
                <a:lnTo>
                  <a:pt x="570383" y="939804"/>
                </a:lnTo>
                <a:lnTo>
                  <a:pt x="523254" y="947000"/>
                </a:lnTo>
                <a:lnTo>
                  <a:pt x="474726" y="949451"/>
                </a:lnTo>
                <a:lnTo>
                  <a:pt x="426188" y="947000"/>
                </a:lnTo>
                <a:lnTo>
                  <a:pt x="379053" y="939804"/>
                </a:lnTo>
                <a:lnTo>
                  <a:pt x="333558" y="928104"/>
                </a:lnTo>
                <a:lnTo>
                  <a:pt x="289943" y="912137"/>
                </a:lnTo>
                <a:lnTo>
                  <a:pt x="248445" y="892143"/>
                </a:lnTo>
                <a:lnTo>
                  <a:pt x="209304" y="868361"/>
                </a:lnTo>
                <a:lnTo>
                  <a:pt x="172758" y="841029"/>
                </a:lnTo>
                <a:lnTo>
                  <a:pt x="139045" y="810386"/>
                </a:lnTo>
                <a:lnTo>
                  <a:pt x="108405" y="776672"/>
                </a:lnTo>
                <a:lnTo>
                  <a:pt x="81077" y="740125"/>
                </a:lnTo>
                <a:lnTo>
                  <a:pt x="57297" y="700983"/>
                </a:lnTo>
                <a:lnTo>
                  <a:pt x="37307" y="659487"/>
                </a:lnTo>
                <a:lnTo>
                  <a:pt x="21343" y="615874"/>
                </a:lnTo>
                <a:lnTo>
                  <a:pt x="9644" y="570383"/>
                </a:lnTo>
                <a:lnTo>
                  <a:pt x="2451" y="523254"/>
                </a:lnTo>
                <a:lnTo>
                  <a:pt x="0" y="474725"/>
                </a:lnTo>
                <a:close/>
              </a:path>
            </a:pathLst>
          </a:custGeom>
          <a:noFill/>
          <a:ln w="25908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81" name="object 37"/>
          <p:cNvSpPr txBox="1"/>
          <p:nvPr/>
        </p:nvSpPr>
        <p:spPr>
          <a:xfrm>
            <a:off x="1139825" y="3257550"/>
            <a:ext cx="482600" cy="2857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82" name="object 38"/>
          <p:cNvSpPr/>
          <p:nvPr/>
        </p:nvSpPr>
        <p:spPr>
          <a:xfrm>
            <a:off x="2039938" y="3525838"/>
            <a:ext cx="277812" cy="766762"/>
          </a:xfrm>
          <a:custGeom>
            <a:avLst/>
            <a:gdLst/>
            <a:ahLst/>
            <a:cxnLst/>
            <a:pathLst>
              <a:path w="276860" h="766445">
                <a:moveTo>
                  <a:pt x="0" y="0"/>
                </a:moveTo>
                <a:lnTo>
                  <a:pt x="0" y="764032"/>
                </a:lnTo>
                <a:lnTo>
                  <a:pt x="276351" y="764032"/>
                </a:lnTo>
                <a:lnTo>
                  <a:pt x="276351" y="766064"/>
                </a:lnTo>
              </a:path>
            </a:pathLst>
          </a:custGeom>
          <a:noFill/>
          <a:ln w="9143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83" name="object 39"/>
          <p:cNvSpPr/>
          <p:nvPr/>
        </p:nvSpPr>
        <p:spPr>
          <a:xfrm>
            <a:off x="2020888" y="3465513"/>
            <a:ext cx="46037" cy="47625"/>
          </a:xfrm>
          <a:custGeom>
            <a:avLst/>
            <a:gdLst/>
            <a:ahLst/>
            <a:cxnLst/>
            <a:pathLst>
              <a:path w="45719" h="48895">
                <a:moveTo>
                  <a:pt x="22859" y="0"/>
                </a:moveTo>
                <a:lnTo>
                  <a:pt x="13983" y="1916"/>
                </a:lnTo>
                <a:lnTo>
                  <a:pt x="6715" y="7143"/>
                </a:lnTo>
                <a:lnTo>
                  <a:pt x="1803" y="14894"/>
                </a:lnTo>
                <a:lnTo>
                  <a:pt x="0" y="24384"/>
                </a:lnTo>
                <a:lnTo>
                  <a:pt x="1803" y="33873"/>
                </a:lnTo>
                <a:lnTo>
                  <a:pt x="6715" y="41624"/>
                </a:lnTo>
                <a:lnTo>
                  <a:pt x="13983" y="46851"/>
                </a:lnTo>
                <a:lnTo>
                  <a:pt x="22859" y="48768"/>
                </a:lnTo>
                <a:lnTo>
                  <a:pt x="31736" y="46851"/>
                </a:lnTo>
                <a:lnTo>
                  <a:pt x="39004" y="41624"/>
                </a:lnTo>
                <a:lnTo>
                  <a:pt x="43916" y="33873"/>
                </a:lnTo>
                <a:lnTo>
                  <a:pt x="45719" y="24384"/>
                </a:lnTo>
                <a:lnTo>
                  <a:pt x="43916" y="14894"/>
                </a:lnTo>
                <a:lnTo>
                  <a:pt x="39004" y="7143"/>
                </a:lnTo>
                <a:lnTo>
                  <a:pt x="31736" y="1916"/>
                </a:lnTo>
                <a:lnTo>
                  <a:pt x="22859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84" name="object 40"/>
          <p:cNvSpPr/>
          <p:nvPr/>
        </p:nvSpPr>
        <p:spPr>
          <a:xfrm>
            <a:off x="2020888" y="3465513"/>
            <a:ext cx="46037" cy="47625"/>
          </a:xfrm>
          <a:custGeom>
            <a:avLst/>
            <a:gdLst/>
            <a:ahLst/>
            <a:cxnLst/>
            <a:pathLst>
              <a:path w="45719" h="48895">
                <a:moveTo>
                  <a:pt x="45719" y="24384"/>
                </a:moveTo>
                <a:lnTo>
                  <a:pt x="43916" y="14894"/>
                </a:lnTo>
                <a:lnTo>
                  <a:pt x="39004" y="7143"/>
                </a:lnTo>
                <a:lnTo>
                  <a:pt x="31736" y="1916"/>
                </a:lnTo>
                <a:lnTo>
                  <a:pt x="22859" y="0"/>
                </a:lnTo>
                <a:lnTo>
                  <a:pt x="13983" y="1916"/>
                </a:lnTo>
                <a:lnTo>
                  <a:pt x="6715" y="7143"/>
                </a:lnTo>
                <a:lnTo>
                  <a:pt x="1803" y="14894"/>
                </a:lnTo>
                <a:lnTo>
                  <a:pt x="0" y="24384"/>
                </a:lnTo>
                <a:lnTo>
                  <a:pt x="1803" y="33873"/>
                </a:lnTo>
                <a:lnTo>
                  <a:pt x="6715" y="41624"/>
                </a:lnTo>
                <a:lnTo>
                  <a:pt x="13983" y="46851"/>
                </a:lnTo>
                <a:lnTo>
                  <a:pt x="22859" y="48768"/>
                </a:lnTo>
                <a:lnTo>
                  <a:pt x="31736" y="46851"/>
                </a:lnTo>
                <a:lnTo>
                  <a:pt x="39004" y="41624"/>
                </a:lnTo>
                <a:lnTo>
                  <a:pt x="43916" y="33873"/>
                </a:lnTo>
                <a:lnTo>
                  <a:pt x="45719" y="24384"/>
                </a:lnTo>
                <a:close/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85" name="object 41"/>
          <p:cNvSpPr/>
          <p:nvPr/>
        </p:nvSpPr>
        <p:spPr>
          <a:xfrm>
            <a:off x="908050" y="4481513"/>
            <a:ext cx="949325" cy="949325"/>
          </a:xfrm>
          <a:custGeom>
            <a:avLst/>
            <a:gdLst/>
            <a:ahLst/>
            <a:cxnLst/>
            <a:pathLst>
              <a:path w="949960" h="949960">
                <a:moveTo>
                  <a:pt x="474726" y="0"/>
                </a:moveTo>
                <a:lnTo>
                  <a:pt x="426188" y="2451"/>
                </a:lnTo>
                <a:lnTo>
                  <a:pt x="379053" y="9647"/>
                </a:lnTo>
                <a:lnTo>
                  <a:pt x="333558" y="21347"/>
                </a:lnTo>
                <a:lnTo>
                  <a:pt x="289943" y="37314"/>
                </a:lnTo>
                <a:lnTo>
                  <a:pt x="248445" y="57308"/>
                </a:lnTo>
                <a:lnTo>
                  <a:pt x="209304" y="81090"/>
                </a:lnTo>
                <a:lnTo>
                  <a:pt x="172758" y="108422"/>
                </a:lnTo>
                <a:lnTo>
                  <a:pt x="139045" y="139064"/>
                </a:lnTo>
                <a:lnTo>
                  <a:pt x="108405" y="172779"/>
                </a:lnTo>
                <a:lnTo>
                  <a:pt x="81077" y="209326"/>
                </a:lnTo>
                <a:lnTo>
                  <a:pt x="57297" y="248468"/>
                </a:lnTo>
                <a:lnTo>
                  <a:pt x="37307" y="289964"/>
                </a:lnTo>
                <a:lnTo>
                  <a:pt x="21343" y="333577"/>
                </a:lnTo>
                <a:lnTo>
                  <a:pt x="9644" y="379068"/>
                </a:lnTo>
                <a:lnTo>
                  <a:pt x="2451" y="426197"/>
                </a:lnTo>
                <a:lnTo>
                  <a:pt x="0" y="474725"/>
                </a:lnTo>
                <a:lnTo>
                  <a:pt x="2451" y="523254"/>
                </a:lnTo>
                <a:lnTo>
                  <a:pt x="9644" y="570383"/>
                </a:lnTo>
                <a:lnTo>
                  <a:pt x="21343" y="615874"/>
                </a:lnTo>
                <a:lnTo>
                  <a:pt x="37307" y="659487"/>
                </a:lnTo>
                <a:lnTo>
                  <a:pt x="57297" y="700983"/>
                </a:lnTo>
                <a:lnTo>
                  <a:pt x="81077" y="740125"/>
                </a:lnTo>
                <a:lnTo>
                  <a:pt x="108405" y="776672"/>
                </a:lnTo>
                <a:lnTo>
                  <a:pt x="139045" y="810386"/>
                </a:lnTo>
                <a:lnTo>
                  <a:pt x="172758" y="841029"/>
                </a:lnTo>
                <a:lnTo>
                  <a:pt x="209304" y="868361"/>
                </a:lnTo>
                <a:lnTo>
                  <a:pt x="248445" y="892143"/>
                </a:lnTo>
                <a:lnTo>
                  <a:pt x="289943" y="912137"/>
                </a:lnTo>
                <a:lnTo>
                  <a:pt x="333558" y="928104"/>
                </a:lnTo>
                <a:lnTo>
                  <a:pt x="379053" y="939804"/>
                </a:lnTo>
                <a:lnTo>
                  <a:pt x="426188" y="947000"/>
                </a:lnTo>
                <a:lnTo>
                  <a:pt x="474726" y="949451"/>
                </a:lnTo>
                <a:lnTo>
                  <a:pt x="523254" y="947000"/>
                </a:lnTo>
                <a:lnTo>
                  <a:pt x="570383" y="939804"/>
                </a:lnTo>
                <a:lnTo>
                  <a:pt x="615874" y="928104"/>
                </a:lnTo>
                <a:lnTo>
                  <a:pt x="659487" y="912137"/>
                </a:lnTo>
                <a:lnTo>
                  <a:pt x="700983" y="892143"/>
                </a:lnTo>
                <a:lnTo>
                  <a:pt x="740125" y="868361"/>
                </a:lnTo>
                <a:lnTo>
                  <a:pt x="776672" y="841029"/>
                </a:lnTo>
                <a:lnTo>
                  <a:pt x="810386" y="810386"/>
                </a:lnTo>
                <a:lnTo>
                  <a:pt x="841029" y="776672"/>
                </a:lnTo>
                <a:lnTo>
                  <a:pt x="868361" y="740125"/>
                </a:lnTo>
                <a:lnTo>
                  <a:pt x="892143" y="700983"/>
                </a:lnTo>
                <a:lnTo>
                  <a:pt x="912137" y="659487"/>
                </a:lnTo>
                <a:lnTo>
                  <a:pt x="928104" y="615874"/>
                </a:lnTo>
                <a:lnTo>
                  <a:pt x="939804" y="570383"/>
                </a:lnTo>
                <a:lnTo>
                  <a:pt x="947000" y="523254"/>
                </a:lnTo>
                <a:lnTo>
                  <a:pt x="949452" y="474725"/>
                </a:lnTo>
                <a:lnTo>
                  <a:pt x="947000" y="426197"/>
                </a:lnTo>
                <a:lnTo>
                  <a:pt x="939804" y="379068"/>
                </a:lnTo>
                <a:lnTo>
                  <a:pt x="928104" y="333577"/>
                </a:lnTo>
                <a:lnTo>
                  <a:pt x="912137" y="289964"/>
                </a:lnTo>
                <a:lnTo>
                  <a:pt x="892143" y="248468"/>
                </a:lnTo>
                <a:lnTo>
                  <a:pt x="868361" y="209326"/>
                </a:lnTo>
                <a:lnTo>
                  <a:pt x="841029" y="172779"/>
                </a:lnTo>
                <a:lnTo>
                  <a:pt x="810386" y="139064"/>
                </a:lnTo>
                <a:lnTo>
                  <a:pt x="776672" y="108422"/>
                </a:lnTo>
                <a:lnTo>
                  <a:pt x="740125" y="81090"/>
                </a:lnTo>
                <a:lnTo>
                  <a:pt x="700983" y="57308"/>
                </a:lnTo>
                <a:lnTo>
                  <a:pt x="659487" y="37314"/>
                </a:lnTo>
                <a:lnTo>
                  <a:pt x="615874" y="21347"/>
                </a:lnTo>
                <a:lnTo>
                  <a:pt x="570383" y="9647"/>
                </a:lnTo>
                <a:lnTo>
                  <a:pt x="523254" y="2451"/>
                </a:lnTo>
                <a:lnTo>
                  <a:pt x="474726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86" name="object 42"/>
          <p:cNvSpPr/>
          <p:nvPr/>
        </p:nvSpPr>
        <p:spPr>
          <a:xfrm>
            <a:off x="908050" y="4481513"/>
            <a:ext cx="949325" cy="949325"/>
          </a:xfrm>
          <a:custGeom>
            <a:avLst/>
            <a:gdLst/>
            <a:ahLst/>
            <a:cxnLst/>
            <a:pathLst>
              <a:path w="949960" h="949960">
                <a:moveTo>
                  <a:pt x="0" y="474725"/>
                </a:moveTo>
                <a:lnTo>
                  <a:pt x="2451" y="426197"/>
                </a:lnTo>
                <a:lnTo>
                  <a:pt x="9644" y="379068"/>
                </a:lnTo>
                <a:lnTo>
                  <a:pt x="21343" y="333577"/>
                </a:lnTo>
                <a:lnTo>
                  <a:pt x="37307" y="289964"/>
                </a:lnTo>
                <a:lnTo>
                  <a:pt x="57297" y="248468"/>
                </a:lnTo>
                <a:lnTo>
                  <a:pt x="81077" y="209326"/>
                </a:lnTo>
                <a:lnTo>
                  <a:pt x="108405" y="172779"/>
                </a:lnTo>
                <a:lnTo>
                  <a:pt x="139045" y="139064"/>
                </a:lnTo>
                <a:lnTo>
                  <a:pt x="172758" y="108422"/>
                </a:lnTo>
                <a:lnTo>
                  <a:pt x="209304" y="81090"/>
                </a:lnTo>
                <a:lnTo>
                  <a:pt x="248445" y="57308"/>
                </a:lnTo>
                <a:lnTo>
                  <a:pt x="289943" y="37314"/>
                </a:lnTo>
                <a:lnTo>
                  <a:pt x="333558" y="21347"/>
                </a:lnTo>
                <a:lnTo>
                  <a:pt x="379053" y="9647"/>
                </a:lnTo>
                <a:lnTo>
                  <a:pt x="426188" y="2451"/>
                </a:lnTo>
                <a:lnTo>
                  <a:pt x="474726" y="0"/>
                </a:lnTo>
                <a:lnTo>
                  <a:pt x="523254" y="2451"/>
                </a:lnTo>
                <a:lnTo>
                  <a:pt x="570383" y="9647"/>
                </a:lnTo>
                <a:lnTo>
                  <a:pt x="615874" y="21347"/>
                </a:lnTo>
                <a:lnTo>
                  <a:pt x="659487" y="37314"/>
                </a:lnTo>
                <a:lnTo>
                  <a:pt x="700983" y="57308"/>
                </a:lnTo>
                <a:lnTo>
                  <a:pt x="740125" y="81090"/>
                </a:lnTo>
                <a:lnTo>
                  <a:pt x="776672" y="108422"/>
                </a:lnTo>
                <a:lnTo>
                  <a:pt x="810386" y="139064"/>
                </a:lnTo>
                <a:lnTo>
                  <a:pt x="841029" y="172779"/>
                </a:lnTo>
                <a:lnTo>
                  <a:pt x="868361" y="209326"/>
                </a:lnTo>
                <a:lnTo>
                  <a:pt x="892143" y="248468"/>
                </a:lnTo>
                <a:lnTo>
                  <a:pt x="912137" y="289964"/>
                </a:lnTo>
                <a:lnTo>
                  <a:pt x="928104" y="333577"/>
                </a:lnTo>
                <a:lnTo>
                  <a:pt x="939804" y="379068"/>
                </a:lnTo>
                <a:lnTo>
                  <a:pt x="947000" y="426197"/>
                </a:lnTo>
                <a:lnTo>
                  <a:pt x="949452" y="474725"/>
                </a:lnTo>
                <a:lnTo>
                  <a:pt x="947000" y="523254"/>
                </a:lnTo>
                <a:lnTo>
                  <a:pt x="939804" y="570383"/>
                </a:lnTo>
                <a:lnTo>
                  <a:pt x="928104" y="615874"/>
                </a:lnTo>
                <a:lnTo>
                  <a:pt x="912137" y="659487"/>
                </a:lnTo>
                <a:lnTo>
                  <a:pt x="892143" y="700983"/>
                </a:lnTo>
                <a:lnTo>
                  <a:pt x="868361" y="740125"/>
                </a:lnTo>
                <a:lnTo>
                  <a:pt x="841029" y="776672"/>
                </a:lnTo>
                <a:lnTo>
                  <a:pt x="810386" y="810386"/>
                </a:lnTo>
                <a:lnTo>
                  <a:pt x="776672" y="841029"/>
                </a:lnTo>
                <a:lnTo>
                  <a:pt x="740125" y="868361"/>
                </a:lnTo>
                <a:lnTo>
                  <a:pt x="700983" y="892143"/>
                </a:lnTo>
                <a:lnTo>
                  <a:pt x="659487" y="912137"/>
                </a:lnTo>
                <a:lnTo>
                  <a:pt x="615874" y="928104"/>
                </a:lnTo>
                <a:lnTo>
                  <a:pt x="570383" y="939804"/>
                </a:lnTo>
                <a:lnTo>
                  <a:pt x="523254" y="947000"/>
                </a:lnTo>
                <a:lnTo>
                  <a:pt x="474726" y="949451"/>
                </a:lnTo>
                <a:lnTo>
                  <a:pt x="426188" y="947000"/>
                </a:lnTo>
                <a:lnTo>
                  <a:pt x="379053" y="939804"/>
                </a:lnTo>
                <a:lnTo>
                  <a:pt x="333558" y="928104"/>
                </a:lnTo>
                <a:lnTo>
                  <a:pt x="289943" y="912137"/>
                </a:lnTo>
                <a:lnTo>
                  <a:pt x="248445" y="892143"/>
                </a:lnTo>
                <a:lnTo>
                  <a:pt x="209304" y="868361"/>
                </a:lnTo>
                <a:lnTo>
                  <a:pt x="172758" y="841029"/>
                </a:lnTo>
                <a:lnTo>
                  <a:pt x="139045" y="810386"/>
                </a:lnTo>
                <a:lnTo>
                  <a:pt x="108405" y="776672"/>
                </a:lnTo>
                <a:lnTo>
                  <a:pt x="81077" y="740125"/>
                </a:lnTo>
                <a:lnTo>
                  <a:pt x="57297" y="700983"/>
                </a:lnTo>
                <a:lnTo>
                  <a:pt x="37307" y="659487"/>
                </a:lnTo>
                <a:lnTo>
                  <a:pt x="21343" y="615874"/>
                </a:lnTo>
                <a:lnTo>
                  <a:pt x="9644" y="570383"/>
                </a:lnTo>
                <a:lnTo>
                  <a:pt x="2451" y="523254"/>
                </a:lnTo>
                <a:lnTo>
                  <a:pt x="0" y="474725"/>
                </a:lnTo>
                <a:close/>
              </a:path>
            </a:pathLst>
          </a:custGeom>
          <a:noFill/>
          <a:ln w="25908" cap="flat" cmpd="sng">
            <a:solidFill>
              <a:srgbClr val="A6A6A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87" name="object 43"/>
          <p:cNvSpPr txBox="1"/>
          <p:nvPr/>
        </p:nvSpPr>
        <p:spPr>
          <a:xfrm>
            <a:off x="1139825" y="4810125"/>
            <a:ext cx="482600" cy="2873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88" name="object 44"/>
          <p:cNvSpPr/>
          <p:nvPr/>
        </p:nvSpPr>
        <p:spPr>
          <a:xfrm>
            <a:off x="2065338" y="4978400"/>
            <a:ext cx="3678237" cy="595313"/>
          </a:xfrm>
          <a:custGeom>
            <a:avLst/>
            <a:gdLst/>
            <a:ahLst/>
            <a:cxnLst/>
            <a:pathLst>
              <a:path w="3679190" h="594360">
                <a:moveTo>
                  <a:pt x="0" y="0"/>
                </a:moveTo>
                <a:lnTo>
                  <a:pt x="1814195" y="0"/>
                </a:lnTo>
                <a:lnTo>
                  <a:pt x="1814195" y="593928"/>
                </a:lnTo>
                <a:lnTo>
                  <a:pt x="3679190" y="593928"/>
                </a:lnTo>
              </a:path>
            </a:pathLst>
          </a:custGeom>
          <a:noFill/>
          <a:ln w="9144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89" name="object 45"/>
          <p:cNvSpPr/>
          <p:nvPr/>
        </p:nvSpPr>
        <p:spPr>
          <a:xfrm>
            <a:off x="2027238" y="4954588"/>
            <a:ext cx="46037" cy="49212"/>
          </a:xfrm>
          <a:custGeom>
            <a:avLst/>
            <a:gdLst/>
            <a:ahLst/>
            <a:cxnLst/>
            <a:pathLst>
              <a:path w="45719" h="48895">
                <a:moveTo>
                  <a:pt x="22860" y="0"/>
                </a:moveTo>
                <a:lnTo>
                  <a:pt x="13983" y="1916"/>
                </a:lnTo>
                <a:lnTo>
                  <a:pt x="6715" y="7143"/>
                </a:lnTo>
                <a:lnTo>
                  <a:pt x="1803" y="14894"/>
                </a:lnTo>
                <a:lnTo>
                  <a:pt x="0" y="24384"/>
                </a:lnTo>
                <a:lnTo>
                  <a:pt x="1803" y="33873"/>
                </a:lnTo>
                <a:lnTo>
                  <a:pt x="6715" y="41624"/>
                </a:lnTo>
                <a:lnTo>
                  <a:pt x="13983" y="46851"/>
                </a:lnTo>
                <a:lnTo>
                  <a:pt x="22860" y="48768"/>
                </a:lnTo>
                <a:lnTo>
                  <a:pt x="31736" y="46851"/>
                </a:lnTo>
                <a:lnTo>
                  <a:pt x="39004" y="41624"/>
                </a:lnTo>
                <a:lnTo>
                  <a:pt x="43916" y="33873"/>
                </a:lnTo>
                <a:lnTo>
                  <a:pt x="45719" y="24384"/>
                </a:lnTo>
                <a:lnTo>
                  <a:pt x="43916" y="14894"/>
                </a:lnTo>
                <a:lnTo>
                  <a:pt x="39004" y="7143"/>
                </a:lnTo>
                <a:lnTo>
                  <a:pt x="31736" y="1916"/>
                </a:lnTo>
                <a:lnTo>
                  <a:pt x="22860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90" name="object 46"/>
          <p:cNvSpPr/>
          <p:nvPr/>
        </p:nvSpPr>
        <p:spPr>
          <a:xfrm>
            <a:off x="2027238" y="4954588"/>
            <a:ext cx="46037" cy="49212"/>
          </a:xfrm>
          <a:custGeom>
            <a:avLst/>
            <a:gdLst/>
            <a:ahLst/>
            <a:cxnLst/>
            <a:pathLst>
              <a:path w="45719" h="48895">
                <a:moveTo>
                  <a:pt x="45719" y="24384"/>
                </a:moveTo>
                <a:lnTo>
                  <a:pt x="43916" y="14894"/>
                </a:lnTo>
                <a:lnTo>
                  <a:pt x="39004" y="7143"/>
                </a:lnTo>
                <a:lnTo>
                  <a:pt x="31736" y="1916"/>
                </a:lnTo>
                <a:lnTo>
                  <a:pt x="22860" y="0"/>
                </a:lnTo>
                <a:lnTo>
                  <a:pt x="13983" y="1916"/>
                </a:lnTo>
                <a:lnTo>
                  <a:pt x="6715" y="7143"/>
                </a:lnTo>
                <a:lnTo>
                  <a:pt x="1803" y="14894"/>
                </a:lnTo>
                <a:lnTo>
                  <a:pt x="0" y="24384"/>
                </a:lnTo>
                <a:lnTo>
                  <a:pt x="1803" y="33873"/>
                </a:lnTo>
                <a:lnTo>
                  <a:pt x="6715" y="41624"/>
                </a:lnTo>
                <a:lnTo>
                  <a:pt x="13983" y="46851"/>
                </a:lnTo>
                <a:lnTo>
                  <a:pt x="22860" y="48768"/>
                </a:lnTo>
                <a:lnTo>
                  <a:pt x="31736" y="46851"/>
                </a:lnTo>
                <a:lnTo>
                  <a:pt x="39004" y="41624"/>
                </a:lnTo>
                <a:lnTo>
                  <a:pt x="43916" y="33873"/>
                </a:lnTo>
                <a:lnTo>
                  <a:pt x="45719" y="24384"/>
                </a:lnTo>
                <a:close/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91" name="object 47"/>
          <p:cNvSpPr/>
          <p:nvPr/>
        </p:nvSpPr>
        <p:spPr>
          <a:xfrm>
            <a:off x="8877300" y="4864100"/>
            <a:ext cx="46038" cy="49213"/>
          </a:xfrm>
          <a:custGeom>
            <a:avLst/>
            <a:gdLst/>
            <a:ahLst/>
            <a:cxnLst/>
            <a:pathLst>
              <a:path w="45720" h="48895">
                <a:moveTo>
                  <a:pt x="22860" y="0"/>
                </a:moveTo>
                <a:lnTo>
                  <a:pt x="13983" y="1916"/>
                </a:lnTo>
                <a:lnTo>
                  <a:pt x="6715" y="7143"/>
                </a:lnTo>
                <a:lnTo>
                  <a:pt x="1803" y="14894"/>
                </a:lnTo>
                <a:lnTo>
                  <a:pt x="0" y="24383"/>
                </a:lnTo>
                <a:lnTo>
                  <a:pt x="1803" y="33873"/>
                </a:lnTo>
                <a:lnTo>
                  <a:pt x="6715" y="41624"/>
                </a:lnTo>
                <a:lnTo>
                  <a:pt x="13983" y="46851"/>
                </a:lnTo>
                <a:lnTo>
                  <a:pt x="22860" y="48767"/>
                </a:lnTo>
                <a:lnTo>
                  <a:pt x="31736" y="46851"/>
                </a:lnTo>
                <a:lnTo>
                  <a:pt x="39004" y="41624"/>
                </a:lnTo>
                <a:lnTo>
                  <a:pt x="43916" y="33873"/>
                </a:lnTo>
                <a:lnTo>
                  <a:pt x="45720" y="24383"/>
                </a:lnTo>
                <a:lnTo>
                  <a:pt x="43916" y="14894"/>
                </a:lnTo>
                <a:lnTo>
                  <a:pt x="39004" y="7143"/>
                </a:lnTo>
                <a:lnTo>
                  <a:pt x="31736" y="1916"/>
                </a:lnTo>
                <a:lnTo>
                  <a:pt x="22860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92" name="object 48"/>
          <p:cNvSpPr/>
          <p:nvPr/>
        </p:nvSpPr>
        <p:spPr>
          <a:xfrm>
            <a:off x="8877300" y="4864100"/>
            <a:ext cx="46038" cy="49213"/>
          </a:xfrm>
          <a:custGeom>
            <a:avLst/>
            <a:gdLst/>
            <a:ahLst/>
            <a:cxnLst/>
            <a:pathLst>
              <a:path w="45720" h="48895">
                <a:moveTo>
                  <a:pt x="45720" y="24383"/>
                </a:moveTo>
                <a:lnTo>
                  <a:pt x="43916" y="14894"/>
                </a:lnTo>
                <a:lnTo>
                  <a:pt x="39004" y="7143"/>
                </a:lnTo>
                <a:lnTo>
                  <a:pt x="31736" y="1916"/>
                </a:lnTo>
                <a:lnTo>
                  <a:pt x="22860" y="0"/>
                </a:lnTo>
                <a:lnTo>
                  <a:pt x="13983" y="1916"/>
                </a:lnTo>
                <a:lnTo>
                  <a:pt x="6715" y="7143"/>
                </a:lnTo>
                <a:lnTo>
                  <a:pt x="1803" y="14894"/>
                </a:lnTo>
                <a:lnTo>
                  <a:pt x="0" y="24383"/>
                </a:lnTo>
                <a:lnTo>
                  <a:pt x="1803" y="33873"/>
                </a:lnTo>
                <a:lnTo>
                  <a:pt x="6715" y="41624"/>
                </a:lnTo>
                <a:lnTo>
                  <a:pt x="13983" y="46851"/>
                </a:lnTo>
                <a:lnTo>
                  <a:pt x="22860" y="48767"/>
                </a:lnTo>
                <a:lnTo>
                  <a:pt x="31736" y="46851"/>
                </a:lnTo>
                <a:lnTo>
                  <a:pt x="39004" y="41624"/>
                </a:lnTo>
                <a:lnTo>
                  <a:pt x="43916" y="33873"/>
                </a:lnTo>
                <a:lnTo>
                  <a:pt x="45720" y="24383"/>
                </a:lnTo>
                <a:close/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93" name="object 49"/>
          <p:cNvSpPr/>
          <p:nvPr/>
        </p:nvSpPr>
        <p:spPr>
          <a:xfrm>
            <a:off x="8837613" y="3068638"/>
            <a:ext cx="44450" cy="50800"/>
          </a:xfrm>
          <a:custGeom>
            <a:avLst/>
            <a:gdLst/>
            <a:ahLst/>
            <a:cxnLst/>
            <a:pathLst>
              <a:path w="45720" h="50800">
                <a:moveTo>
                  <a:pt x="22859" y="0"/>
                </a:moveTo>
                <a:lnTo>
                  <a:pt x="13983" y="1982"/>
                </a:lnTo>
                <a:lnTo>
                  <a:pt x="6715" y="7381"/>
                </a:lnTo>
                <a:lnTo>
                  <a:pt x="1803" y="15376"/>
                </a:lnTo>
                <a:lnTo>
                  <a:pt x="0" y="25145"/>
                </a:lnTo>
                <a:lnTo>
                  <a:pt x="1803" y="34915"/>
                </a:lnTo>
                <a:lnTo>
                  <a:pt x="6715" y="42910"/>
                </a:lnTo>
                <a:lnTo>
                  <a:pt x="13983" y="48309"/>
                </a:lnTo>
                <a:lnTo>
                  <a:pt x="22859" y="50291"/>
                </a:lnTo>
                <a:lnTo>
                  <a:pt x="31736" y="48309"/>
                </a:lnTo>
                <a:lnTo>
                  <a:pt x="39004" y="42910"/>
                </a:lnTo>
                <a:lnTo>
                  <a:pt x="43916" y="34915"/>
                </a:lnTo>
                <a:lnTo>
                  <a:pt x="45719" y="25145"/>
                </a:lnTo>
                <a:lnTo>
                  <a:pt x="43916" y="15376"/>
                </a:lnTo>
                <a:lnTo>
                  <a:pt x="39004" y="7381"/>
                </a:lnTo>
                <a:lnTo>
                  <a:pt x="31736" y="1982"/>
                </a:lnTo>
                <a:lnTo>
                  <a:pt x="22859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94" name="object 50"/>
          <p:cNvSpPr/>
          <p:nvPr/>
        </p:nvSpPr>
        <p:spPr>
          <a:xfrm>
            <a:off x="8837613" y="3068638"/>
            <a:ext cx="44450" cy="50800"/>
          </a:xfrm>
          <a:custGeom>
            <a:avLst/>
            <a:gdLst/>
            <a:ahLst/>
            <a:cxnLst/>
            <a:pathLst>
              <a:path w="45720" h="50800">
                <a:moveTo>
                  <a:pt x="45719" y="25145"/>
                </a:moveTo>
                <a:lnTo>
                  <a:pt x="43916" y="15376"/>
                </a:lnTo>
                <a:lnTo>
                  <a:pt x="39004" y="7381"/>
                </a:lnTo>
                <a:lnTo>
                  <a:pt x="31736" y="1982"/>
                </a:lnTo>
                <a:lnTo>
                  <a:pt x="22859" y="0"/>
                </a:lnTo>
                <a:lnTo>
                  <a:pt x="13983" y="1982"/>
                </a:lnTo>
                <a:lnTo>
                  <a:pt x="6715" y="7381"/>
                </a:lnTo>
                <a:lnTo>
                  <a:pt x="1803" y="15376"/>
                </a:lnTo>
                <a:lnTo>
                  <a:pt x="0" y="25145"/>
                </a:lnTo>
                <a:lnTo>
                  <a:pt x="1803" y="34915"/>
                </a:lnTo>
                <a:lnTo>
                  <a:pt x="6715" y="42910"/>
                </a:lnTo>
                <a:lnTo>
                  <a:pt x="13983" y="48309"/>
                </a:lnTo>
                <a:lnTo>
                  <a:pt x="22859" y="50291"/>
                </a:lnTo>
                <a:lnTo>
                  <a:pt x="31736" y="48309"/>
                </a:lnTo>
                <a:lnTo>
                  <a:pt x="39004" y="42910"/>
                </a:lnTo>
                <a:lnTo>
                  <a:pt x="43916" y="34915"/>
                </a:lnTo>
                <a:lnTo>
                  <a:pt x="45719" y="25145"/>
                </a:lnTo>
                <a:close/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95" name="object 51"/>
          <p:cNvSpPr/>
          <p:nvPr/>
        </p:nvSpPr>
        <p:spPr>
          <a:xfrm>
            <a:off x="8816975" y="1827213"/>
            <a:ext cx="46038" cy="50800"/>
          </a:xfrm>
          <a:custGeom>
            <a:avLst/>
            <a:gdLst/>
            <a:ahLst/>
            <a:cxnLst/>
            <a:pathLst>
              <a:path w="45720" h="50800">
                <a:moveTo>
                  <a:pt x="22859" y="0"/>
                </a:moveTo>
                <a:lnTo>
                  <a:pt x="13983" y="1982"/>
                </a:lnTo>
                <a:lnTo>
                  <a:pt x="6715" y="7381"/>
                </a:lnTo>
                <a:lnTo>
                  <a:pt x="1803" y="15376"/>
                </a:lnTo>
                <a:lnTo>
                  <a:pt x="0" y="25145"/>
                </a:lnTo>
                <a:lnTo>
                  <a:pt x="1803" y="34915"/>
                </a:lnTo>
                <a:lnTo>
                  <a:pt x="6715" y="42910"/>
                </a:lnTo>
                <a:lnTo>
                  <a:pt x="13983" y="48309"/>
                </a:lnTo>
                <a:lnTo>
                  <a:pt x="22859" y="50291"/>
                </a:lnTo>
                <a:lnTo>
                  <a:pt x="31736" y="48309"/>
                </a:lnTo>
                <a:lnTo>
                  <a:pt x="39004" y="42910"/>
                </a:lnTo>
                <a:lnTo>
                  <a:pt x="43916" y="34915"/>
                </a:lnTo>
                <a:lnTo>
                  <a:pt x="45720" y="25145"/>
                </a:lnTo>
                <a:lnTo>
                  <a:pt x="43916" y="15376"/>
                </a:lnTo>
                <a:lnTo>
                  <a:pt x="39004" y="7381"/>
                </a:lnTo>
                <a:lnTo>
                  <a:pt x="31736" y="1982"/>
                </a:lnTo>
                <a:lnTo>
                  <a:pt x="22859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96" name="object 52"/>
          <p:cNvSpPr/>
          <p:nvPr/>
        </p:nvSpPr>
        <p:spPr>
          <a:xfrm>
            <a:off x="8816975" y="1827213"/>
            <a:ext cx="46038" cy="50800"/>
          </a:xfrm>
          <a:custGeom>
            <a:avLst/>
            <a:gdLst/>
            <a:ahLst/>
            <a:cxnLst/>
            <a:pathLst>
              <a:path w="45720" h="50800">
                <a:moveTo>
                  <a:pt x="45720" y="25145"/>
                </a:moveTo>
                <a:lnTo>
                  <a:pt x="43916" y="15376"/>
                </a:lnTo>
                <a:lnTo>
                  <a:pt x="39004" y="7381"/>
                </a:lnTo>
                <a:lnTo>
                  <a:pt x="31736" y="1982"/>
                </a:lnTo>
                <a:lnTo>
                  <a:pt x="22859" y="0"/>
                </a:lnTo>
                <a:lnTo>
                  <a:pt x="13983" y="1982"/>
                </a:lnTo>
                <a:lnTo>
                  <a:pt x="6715" y="7381"/>
                </a:lnTo>
                <a:lnTo>
                  <a:pt x="1803" y="15376"/>
                </a:lnTo>
                <a:lnTo>
                  <a:pt x="0" y="25145"/>
                </a:lnTo>
                <a:lnTo>
                  <a:pt x="1803" y="34915"/>
                </a:lnTo>
                <a:lnTo>
                  <a:pt x="6715" y="42910"/>
                </a:lnTo>
                <a:lnTo>
                  <a:pt x="13983" y="48309"/>
                </a:lnTo>
                <a:lnTo>
                  <a:pt x="22859" y="50291"/>
                </a:lnTo>
                <a:lnTo>
                  <a:pt x="31736" y="48309"/>
                </a:lnTo>
                <a:lnTo>
                  <a:pt x="39004" y="42910"/>
                </a:lnTo>
                <a:lnTo>
                  <a:pt x="43916" y="34915"/>
                </a:lnTo>
                <a:lnTo>
                  <a:pt x="45720" y="25145"/>
                </a:lnTo>
                <a:close/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97" name="object 53"/>
          <p:cNvSpPr/>
          <p:nvPr/>
        </p:nvSpPr>
        <p:spPr>
          <a:xfrm>
            <a:off x="2092325" y="4033838"/>
            <a:ext cx="215900" cy="215900"/>
          </a:xfrm>
          <a:custGeom>
            <a:avLst/>
            <a:gdLst/>
            <a:ahLst/>
            <a:cxnLst/>
            <a:pathLst>
              <a:path w="216535" h="215264">
                <a:moveTo>
                  <a:pt x="108204" y="0"/>
                </a:moveTo>
                <a:lnTo>
                  <a:pt x="66061" y="8447"/>
                </a:lnTo>
                <a:lnTo>
                  <a:pt x="31670" y="31480"/>
                </a:lnTo>
                <a:lnTo>
                  <a:pt x="8495" y="65633"/>
                </a:lnTo>
                <a:lnTo>
                  <a:pt x="0" y="107441"/>
                </a:lnTo>
                <a:lnTo>
                  <a:pt x="8495" y="149250"/>
                </a:lnTo>
                <a:lnTo>
                  <a:pt x="31670" y="183403"/>
                </a:lnTo>
                <a:lnTo>
                  <a:pt x="66061" y="206436"/>
                </a:lnTo>
                <a:lnTo>
                  <a:pt x="108204" y="214883"/>
                </a:lnTo>
                <a:lnTo>
                  <a:pt x="150346" y="206436"/>
                </a:lnTo>
                <a:lnTo>
                  <a:pt x="184737" y="183403"/>
                </a:lnTo>
                <a:lnTo>
                  <a:pt x="207912" y="149250"/>
                </a:lnTo>
                <a:lnTo>
                  <a:pt x="216408" y="107441"/>
                </a:lnTo>
                <a:lnTo>
                  <a:pt x="207912" y="65633"/>
                </a:lnTo>
                <a:lnTo>
                  <a:pt x="184737" y="31480"/>
                </a:lnTo>
                <a:lnTo>
                  <a:pt x="150346" y="8447"/>
                </a:lnTo>
                <a:lnTo>
                  <a:pt x="108204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98" name="object 54"/>
          <p:cNvSpPr/>
          <p:nvPr/>
        </p:nvSpPr>
        <p:spPr>
          <a:xfrm>
            <a:off x="2092325" y="4033838"/>
            <a:ext cx="215900" cy="215900"/>
          </a:xfrm>
          <a:custGeom>
            <a:avLst/>
            <a:gdLst/>
            <a:ahLst/>
            <a:cxnLst/>
            <a:pathLst>
              <a:path w="216535" h="215264">
                <a:moveTo>
                  <a:pt x="0" y="107441"/>
                </a:moveTo>
                <a:lnTo>
                  <a:pt x="8495" y="65633"/>
                </a:lnTo>
                <a:lnTo>
                  <a:pt x="31670" y="31480"/>
                </a:lnTo>
                <a:lnTo>
                  <a:pt x="66061" y="8447"/>
                </a:lnTo>
                <a:lnTo>
                  <a:pt x="108204" y="0"/>
                </a:lnTo>
                <a:lnTo>
                  <a:pt x="150346" y="8447"/>
                </a:lnTo>
                <a:lnTo>
                  <a:pt x="184737" y="31480"/>
                </a:lnTo>
                <a:lnTo>
                  <a:pt x="207912" y="65633"/>
                </a:lnTo>
                <a:lnTo>
                  <a:pt x="216408" y="107441"/>
                </a:lnTo>
                <a:lnTo>
                  <a:pt x="207912" y="149250"/>
                </a:lnTo>
                <a:lnTo>
                  <a:pt x="184737" y="183403"/>
                </a:lnTo>
                <a:lnTo>
                  <a:pt x="150346" y="206436"/>
                </a:lnTo>
                <a:lnTo>
                  <a:pt x="108204" y="214883"/>
                </a:lnTo>
                <a:lnTo>
                  <a:pt x="66061" y="206436"/>
                </a:lnTo>
                <a:lnTo>
                  <a:pt x="31670" y="183403"/>
                </a:lnTo>
                <a:lnTo>
                  <a:pt x="8495" y="149250"/>
                </a:lnTo>
                <a:lnTo>
                  <a:pt x="0" y="107441"/>
                </a:lnTo>
                <a:close/>
              </a:path>
            </a:pathLst>
          </a:custGeom>
          <a:noFill/>
          <a:ln w="9144" cap="flat" cmpd="sng">
            <a:solidFill>
              <a:srgbClr val="7E7E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99" name="object 55"/>
          <p:cNvSpPr txBox="1"/>
          <p:nvPr/>
        </p:nvSpPr>
        <p:spPr>
          <a:xfrm>
            <a:off x="2116138" y="4003675"/>
            <a:ext cx="171450" cy="2809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400" name="object 56"/>
          <p:cNvSpPr/>
          <p:nvPr/>
        </p:nvSpPr>
        <p:spPr>
          <a:xfrm>
            <a:off x="5397500" y="5314950"/>
            <a:ext cx="217488" cy="215900"/>
          </a:xfrm>
          <a:custGeom>
            <a:avLst/>
            <a:gdLst/>
            <a:ahLst/>
            <a:cxnLst/>
            <a:pathLst>
              <a:path w="216535" h="216535">
                <a:moveTo>
                  <a:pt x="108203" y="0"/>
                </a:move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8495" y="150319"/>
                </a:lnTo>
                <a:lnTo>
                  <a:pt x="31670" y="184713"/>
                </a:lnTo>
                <a:lnTo>
                  <a:pt x="66061" y="207903"/>
                </a:lnTo>
                <a:lnTo>
                  <a:pt x="108203" y="216407"/>
                </a:lnTo>
                <a:lnTo>
                  <a:pt x="150346" y="207903"/>
                </a:lnTo>
                <a:lnTo>
                  <a:pt x="184737" y="184713"/>
                </a:lnTo>
                <a:lnTo>
                  <a:pt x="207912" y="150319"/>
                </a:lnTo>
                <a:lnTo>
                  <a:pt x="216407" y="108203"/>
                </a:lnTo>
                <a:lnTo>
                  <a:pt x="207912" y="66061"/>
                </a:lnTo>
                <a:lnTo>
                  <a:pt x="184737" y="31670"/>
                </a:lnTo>
                <a:lnTo>
                  <a:pt x="150346" y="8495"/>
                </a:lnTo>
                <a:lnTo>
                  <a:pt x="108203" y="0"/>
                </a:lnTo>
                <a:close/>
              </a:path>
            </a:pathLst>
          </a:custGeom>
          <a:solidFill>
            <a:srgbClr val="F0A40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401" name="object 57"/>
          <p:cNvSpPr/>
          <p:nvPr/>
        </p:nvSpPr>
        <p:spPr>
          <a:xfrm>
            <a:off x="5397500" y="5314950"/>
            <a:ext cx="217488" cy="215900"/>
          </a:xfrm>
          <a:custGeom>
            <a:avLst/>
            <a:gdLst/>
            <a:ahLst/>
            <a:cxnLst/>
            <a:pathLst>
              <a:path w="216535" h="216535">
                <a:moveTo>
                  <a:pt x="0" y="108203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150346" y="8495"/>
                </a:lnTo>
                <a:lnTo>
                  <a:pt x="184737" y="31670"/>
                </a:lnTo>
                <a:lnTo>
                  <a:pt x="207912" y="66061"/>
                </a:lnTo>
                <a:lnTo>
                  <a:pt x="216407" y="108203"/>
                </a:lnTo>
                <a:lnTo>
                  <a:pt x="207912" y="150319"/>
                </a:lnTo>
                <a:lnTo>
                  <a:pt x="184737" y="184713"/>
                </a:lnTo>
                <a:lnTo>
                  <a:pt x="150346" y="207903"/>
                </a:lnTo>
                <a:lnTo>
                  <a:pt x="108203" y="216407"/>
                </a:lnTo>
                <a:lnTo>
                  <a:pt x="66061" y="207903"/>
                </a:lnTo>
                <a:lnTo>
                  <a:pt x="31670" y="184713"/>
                </a:lnTo>
                <a:lnTo>
                  <a:pt x="8495" y="150319"/>
                </a:lnTo>
                <a:lnTo>
                  <a:pt x="0" y="108203"/>
                </a:lnTo>
                <a:close/>
              </a:path>
            </a:pathLst>
          </a:custGeom>
          <a:noFill/>
          <a:ln w="9143" cap="flat" cmpd="sng">
            <a:solidFill>
              <a:srgbClr val="7E7E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402" name="object 58"/>
          <p:cNvSpPr txBox="1"/>
          <p:nvPr/>
        </p:nvSpPr>
        <p:spPr>
          <a:xfrm>
            <a:off x="5421313" y="5284788"/>
            <a:ext cx="171450" cy="2825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2540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五、消防安全疏散图的优化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1" name="object 3"/>
          <p:cNvSpPr/>
          <p:nvPr/>
        </p:nvSpPr>
        <p:spPr>
          <a:xfrm>
            <a:off x="3197225" y="4592638"/>
            <a:ext cx="1006475" cy="100647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8372" name="object 4"/>
          <p:cNvSpPr/>
          <p:nvPr/>
        </p:nvSpPr>
        <p:spPr>
          <a:xfrm>
            <a:off x="4303713" y="4646613"/>
            <a:ext cx="0" cy="977900"/>
          </a:xfrm>
          <a:custGeom>
            <a:avLst/>
            <a:gdLst/>
            <a:ahLst/>
            <a:cxnLst/>
            <a:pathLst>
              <a:path h="977264">
                <a:moveTo>
                  <a:pt x="0" y="0"/>
                </a:moveTo>
                <a:lnTo>
                  <a:pt x="0" y="976883"/>
                </a:lnTo>
              </a:path>
            </a:pathLst>
          </a:custGeom>
          <a:noFill/>
          <a:ln w="45720" cap="flat" cmpd="sng">
            <a:solidFill>
              <a:srgbClr val="6F2F9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73" name="object 5"/>
          <p:cNvSpPr/>
          <p:nvPr/>
        </p:nvSpPr>
        <p:spPr>
          <a:xfrm>
            <a:off x="4491038" y="4722813"/>
            <a:ext cx="5580062" cy="1390650"/>
          </a:xfrm>
          <a:custGeom>
            <a:avLst/>
            <a:gdLst/>
            <a:ahLst/>
            <a:cxnLst/>
            <a:pathLst>
              <a:path w="5581015" h="1391920">
                <a:moveTo>
                  <a:pt x="5490210" y="0"/>
                </a:moveTo>
                <a:lnTo>
                  <a:pt x="90678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8"/>
                </a:lnTo>
                <a:lnTo>
                  <a:pt x="0" y="1300759"/>
                </a:lnTo>
                <a:lnTo>
                  <a:pt x="7131" y="1336044"/>
                </a:lnTo>
                <a:lnTo>
                  <a:pt x="26574" y="1364859"/>
                </a:lnTo>
                <a:lnTo>
                  <a:pt x="55399" y="1384287"/>
                </a:lnTo>
                <a:lnTo>
                  <a:pt x="90678" y="1391412"/>
                </a:lnTo>
                <a:lnTo>
                  <a:pt x="5490210" y="1391412"/>
                </a:lnTo>
                <a:lnTo>
                  <a:pt x="5525488" y="1384287"/>
                </a:lnTo>
                <a:lnTo>
                  <a:pt x="5554313" y="1364859"/>
                </a:lnTo>
                <a:lnTo>
                  <a:pt x="5573756" y="1336044"/>
                </a:lnTo>
                <a:lnTo>
                  <a:pt x="5580888" y="1300759"/>
                </a:lnTo>
                <a:lnTo>
                  <a:pt x="5580888" y="90678"/>
                </a:lnTo>
                <a:lnTo>
                  <a:pt x="5573756" y="55399"/>
                </a:lnTo>
                <a:lnTo>
                  <a:pt x="5554313" y="26574"/>
                </a:lnTo>
                <a:lnTo>
                  <a:pt x="5525488" y="7131"/>
                </a:lnTo>
                <a:lnTo>
                  <a:pt x="5490210" y="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4" name="object 6"/>
          <p:cNvSpPr/>
          <p:nvPr/>
        </p:nvSpPr>
        <p:spPr>
          <a:xfrm>
            <a:off x="5357813" y="1027113"/>
            <a:ext cx="949325" cy="950912"/>
          </a:xfrm>
          <a:custGeom>
            <a:avLst/>
            <a:gdLst/>
            <a:ahLst/>
            <a:cxnLst/>
            <a:pathLst>
              <a:path w="949960" h="949960">
                <a:moveTo>
                  <a:pt x="15953" y="597741"/>
                </a:moveTo>
                <a:lnTo>
                  <a:pt x="5743" y="550178"/>
                </a:lnTo>
                <a:lnTo>
                  <a:pt x="482" y="502744"/>
                </a:lnTo>
                <a:lnTo>
                  <a:pt x="0" y="455731"/>
                </a:lnTo>
                <a:lnTo>
                  <a:pt x="4128" y="409431"/>
                </a:lnTo>
                <a:lnTo>
                  <a:pt x="12698" y="364138"/>
                </a:lnTo>
                <a:lnTo>
                  <a:pt x="25541" y="320143"/>
                </a:lnTo>
                <a:lnTo>
                  <a:pt x="42488" y="277740"/>
                </a:lnTo>
                <a:lnTo>
                  <a:pt x="63371" y="237219"/>
                </a:lnTo>
                <a:lnTo>
                  <a:pt x="88021" y="198875"/>
                </a:lnTo>
                <a:lnTo>
                  <a:pt x="116269" y="162999"/>
                </a:lnTo>
                <a:lnTo>
                  <a:pt x="147946" y="129883"/>
                </a:lnTo>
                <a:lnTo>
                  <a:pt x="182884" y="99821"/>
                </a:lnTo>
                <a:lnTo>
                  <a:pt x="220914" y="73105"/>
                </a:lnTo>
                <a:lnTo>
                  <a:pt x="261867" y="50026"/>
                </a:lnTo>
                <a:lnTo>
                  <a:pt x="305575" y="30878"/>
                </a:lnTo>
                <a:lnTo>
                  <a:pt x="351868" y="15954"/>
                </a:lnTo>
                <a:lnTo>
                  <a:pt x="399408" y="5744"/>
                </a:lnTo>
                <a:lnTo>
                  <a:pt x="446823" y="482"/>
                </a:lnTo>
                <a:lnTo>
                  <a:pt x="493820" y="0"/>
                </a:lnTo>
                <a:lnTo>
                  <a:pt x="540105" y="4127"/>
                </a:lnTo>
                <a:lnTo>
                  <a:pt x="585388" y="12695"/>
                </a:lnTo>
                <a:lnTo>
                  <a:pt x="629376" y="25535"/>
                </a:lnTo>
                <a:lnTo>
                  <a:pt x="671775" y="42479"/>
                </a:lnTo>
                <a:lnTo>
                  <a:pt x="712294" y="63356"/>
                </a:lnTo>
                <a:lnTo>
                  <a:pt x="750640" y="87999"/>
                </a:lnTo>
                <a:lnTo>
                  <a:pt x="786520" y="116239"/>
                </a:lnTo>
                <a:lnTo>
                  <a:pt x="819643" y="147906"/>
                </a:lnTo>
                <a:lnTo>
                  <a:pt x="849716" y="182832"/>
                </a:lnTo>
                <a:lnTo>
                  <a:pt x="876446" y="220847"/>
                </a:lnTo>
                <a:lnTo>
                  <a:pt x="899540" y="261783"/>
                </a:lnTo>
                <a:lnTo>
                  <a:pt x="918707" y="305471"/>
                </a:lnTo>
                <a:lnTo>
                  <a:pt x="933655" y="351742"/>
                </a:lnTo>
                <a:lnTo>
                  <a:pt x="943842" y="399304"/>
                </a:lnTo>
                <a:lnTo>
                  <a:pt x="949084" y="446738"/>
                </a:lnTo>
                <a:lnTo>
                  <a:pt x="949550" y="493751"/>
                </a:lnTo>
                <a:lnTo>
                  <a:pt x="945408" y="540051"/>
                </a:lnTo>
                <a:lnTo>
                  <a:pt x="936828" y="585344"/>
                </a:lnTo>
                <a:lnTo>
                  <a:pt x="923977" y="629339"/>
                </a:lnTo>
                <a:lnTo>
                  <a:pt x="907025" y="671742"/>
                </a:lnTo>
                <a:lnTo>
                  <a:pt x="886141" y="712263"/>
                </a:lnTo>
                <a:lnTo>
                  <a:pt x="861492" y="750607"/>
                </a:lnTo>
                <a:lnTo>
                  <a:pt x="833249" y="786483"/>
                </a:lnTo>
                <a:lnTo>
                  <a:pt x="801579" y="819599"/>
                </a:lnTo>
                <a:lnTo>
                  <a:pt x="766652" y="849661"/>
                </a:lnTo>
                <a:lnTo>
                  <a:pt x="728635" y="876377"/>
                </a:lnTo>
                <a:lnTo>
                  <a:pt x="687699" y="899456"/>
                </a:lnTo>
                <a:lnTo>
                  <a:pt x="644010" y="918604"/>
                </a:lnTo>
                <a:lnTo>
                  <a:pt x="597740" y="933529"/>
                </a:lnTo>
                <a:lnTo>
                  <a:pt x="550199" y="943738"/>
                </a:lnTo>
                <a:lnTo>
                  <a:pt x="502784" y="949000"/>
                </a:lnTo>
                <a:lnTo>
                  <a:pt x="455788" y="949483"/>
                </a:lnTo>
                <a:lnTo>
                  <a:pt x="409502" y="945355"/>
                </a:lnTo>
                <a:lnTo>
                  <a:pt x="364219" y="936787"/>
                </a:lnTo>
                <a:lnTo>
                  <a:pt x="320232" y="923947"/>
                </a:lnTo>
                <a:lnTo>
                  <a:pt x="277832" y="907003"/>
                </a:lnTo>
                <a:lnTo>
                  <a:pt x="237314" y="886126"/>
                </a:lnTo>
                <a:lnTo>
                  <a:pt x="198968" y="861483"/>
                </a:lnTo>
                <a:lnTo>
                  <a:pt x="163087" y="833243"/>
                </a:lnTo>
                <a:lnTo>
                  <a:pt x="129964" y="801576"/>
                </a:lnTo>
                <a:lnTo>
                  <a:pt x="99892" y="766651"/>
                </a:lnTo>
                <a:lnTo>
                  <a:pt x="73162" y="728635"/>
                </a:lnTo>
                <a:lnTo>
                  <a:pt x="50067" y="687699"/>
                </a:lnTo>
                <a:lnTo>
                  <a:pt x="30900" y="644011"/>
                </a:lnTo>
                <a:lnTo>
                  <a:pt x="15953" y="597741"/>
                </a:lnTo>
                <a:close/>
              </a:path>
            </a:pathLst>
          </a:custGeom>
          <a:noFill/>
          <a:ln w="57150" cap="flat" cmpd="sng">
            <a:solidFill>
              <a:srgbClr val="E87C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75" name="object 7"/>
          <p:cNvSpPr/>
          <p:nvPr/>
        </p:nvSpPr>
        <p:spPr>
          <a:xfrm>
            <a:off x="6434138" y="1054100"/>
            <a:ext cx="0" cy="976313"/>
          </a:xfrm>
          <a:custGeom>
            <a:avLst/>
            <a:gdLst/>
            <a:ahLst/>
            <a:cxnLst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noFill/>
          <a:ln w="45720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76" name="object 8"/>
          <p:cNvSpPr/>
          <p:nvPr/>
        </p:nvSpPr>
        <p:spPr>
          <a:xfrm>
            <a:off x="5561013" y="1331913"/>
            <a:ext cx="569912" cy="368300"/>
          </a:xfrm>
          <a:custGeom>
            <a:avLst/>
            <a:gdLst/>
            <a:ahLst/>
            <a:cxnLst/>
            <a:pathLst>
              <a:path w="568960" h="367664">
                <a:moveTo>
                  <a:pt x="0" y="102742"/>
                </a:moveTo>
                <a:lnTo>
                  <a:pt x="12700" y="146303"/>
                </a:lnTo>
                <a:lnTo>
                  <a:pt x="58547" y="320039"/>
                </a:lnTo>
                <a:lnTo>
                  <a:pt x="69850" y="367538"/>
                </a:lnTo>
                <a:lnTo>
                  <a:pt x="85344" y="356108"/>
                </a:lnTo>
                <a:lnTo>
                  <a:pt x="80518" y="337692"/>
                </a:lnTo>
                <a:lnTo>
                  <a:pt x="106490" y="330835"/>
                </a:lnTo>
                <a:lnTo>
                  <a:pt x="78612" y="330835"/>
                </a:lnTo>
                <a:lnTo>
                  <a:pt x="60706" y="262889"/>
                </a:lnTo>
                <a:lnTo>
                  <a:pt x="69351" y="257175"/>
                </a:lnTo>
                <a:lnTo>
                  <a:pt x="59182" y="257175"/>
                </a:lnTo>
                <a:lnTo>
                  <a:pt x="21844" y="115570"/>
                </a:lnTo>
                <a:lnTo>
                  <a:pt x="48299" y="108585"/>
                </a:lnTo>
                <a:lnTo>
                  <a:pt x="20066" y="108585"/>
                </a:lnTo>
                <a:lnTo>
                  <a:pt x="0" y="102742"/>
                </a:lnTo>
                <a:close/>
              </a:path>
              <a:path w="568960" h="367664">
                <a:moveTo>
                  <a:pt x="226769" y="66039"/>
                </a:moveTo>
                <a:lnTo>
                  <a:pt x="209550" y="66039"/>
                </a:lnTo>
                <a:lnTo>
                  <a:pt x="266319" y="281304"/>
                </a:lnTo>
                <a:lnTo>
                  <a:pt x="78612" y="330835"/>
                </a:lnTo>
                <a:lnTo>
                  <a:pt x="106490" y="330835"/>
                </a:lnTo>
                <a:lnTo>
                  <a:pt x="268097" y="288163"/>
                </a:lnTo>
                <a:lnTo>
                  <a:pt x="286052" y="288163"/>
                </a:lnTo>
                <a:lnTo>
                  <a:pt x="283019" y="278098"/>
                </a:lnTo>
                <a:lnTo>
                  <a:pt x="279910" y="267112"/>
                </a:lnTo>
                <a:lnTo>
                  <a:pt x="276987" y="256286"/>
                </a:lnTo>
                <a:lnTo>
                  <a:pt x="226769" y="66039"/>
                </a:lnTo>
                <a:close/>
              </a:path>
              <a:path w="568960" h="367664">
                <a:moveTo>
                  <a:pt x="286052" y="288163"/>
                </a:moveTo>
                <a:lnTo>
                  <a:pt x="268097" y="288163"/>
                </a:lnTo>
                <a:lnTo>
                  <a:pt x="274193" y="311276"/>
                </a:lnTo>
                <a:lnTo>
                  <a:pt x="289051" y="297434"/>
                </a:lnTo>
                <a:lnTo>
                  <a:pt x="286052" y="288163"/>
                </a:lnTo>
                <a:close/>
              </a:path>
              <a:path w="568960" h="367664">
                <a:moveTo>
                  <a:pt x="185674" y="262509"/>
                </a:moveTo>
                <a:lnTo>
                  <a:pt x="174361" y="262697"/>
                </a:lnTo>
                <a:lnTo>
                  <a:pt x="158511" y="264017"/>
                </a:lnTo>
                <a:lnTo>
                  <a:pt x="138114" y="266455"/>
                </a:lnTo>
                <a:lnTo>
                  <a:pt x="113157" y="270001"/>
                </a:lnTo>
                <a:lnTo>
                  <a:pt x="114300" y="274574"/>
                </a:lnTo>
                <a:lnTo>
                  <a:pt x="141184" y="275980"/>
                </a:lnTo>
                <a:lnTo>
                  <a:pt x="163353" y="278304"/>
                </a:lnTo>
                <a:lnTo>
                  <a:pt x="180808" y="281557"/>
                </a:lnTo>
                <a:lnTo>
                  <a:pt x="193548" y="285750"/>
                </a:lnTo>
                <a:lnTo>
                  <a:pt x="202380" y="288772"/>
                </a:lnTo>
                <a:lnTo>
                  <a:pt x="207914" y="288686"/>
                </a:lnTo>
                <a:lnTo>
                  <a:pt x="210139" y="285482"/>
                </a:lnTo>
                <a:lnTo>
                  <a:pt x="209042" y="279146"/>
                </a:lnTo>
                <a:lnTo>
                  <a:pt x="205587" y="272188"/>
                </a:lnTo>
                <a:lnTo>
                  <a:pt x="200548" y="267112"/>
                </a:lnTo>
                <a:lnTo>
                  <a:pt x="193915" y="263894"/>
                </a:lnTo>
                <a:lnTo>
                  <a:pt x="185674" y="262509"/>
                </a:lnTo>
                <a:close/>
              </a:path>
              <a:path w="568960" h="367664">
                <a:moveTo>
                  <a:pt x="100674" y="142875"/>
                </a:moveTo>
                <a:lnTo>
                  <a:pt x="90677" y="142875"/>
                </a:lnTo>
                <a:lnTo>
                  <a:pt x="100036" y="154183"/>
                </a:lnTo>
                <a:lnTo>
                  <a:pt x="109632" y="164671"/>
                </a:lnTo>
                <a:lnTo>
                  <a:pt x="119555" y="174402"/>
                </a:lnTo>
                <a:lnTo>
                  <a:pt x="129539" y="183134"/>
                </a:lnTo>
                <a:lnTo>
                  <a:pt x="116773" y="201549"/>
                </a:lnTo>
                <a:lnTo>
                  <a:pt x="100790" y="220011"/>
                </a:lnTo>
                <a:lnTo>
                  <a:pt x="81587" y="238551"/>
                </a:lnTo>
                <a:lnTo>
                  <a:pt x="59182" y="257175"/>
                </a:lnTo>
                <a:lnTo>
                  <a:pt x="69351" y="257175"/>
                </a:lnTo>
                <a:lnTo>
                  <a:pt x="83685" y="247699"/>
                </a:lnTo>
                <a:lnTo>
                  <a:pt x="104616" y="230711"/>
                </a:lnTo>
                <a:lnTo>
                  <a:pt x="123499" y="211937"/>
                </a:lnTo>
                <a:lnTo>
                  <a:pt x="140335" y="191388"/>
                </a:lnTo>
                <a:lnTo>
                  <a:pt x="191508" y="191388"/>
                </a:lnTo>
                <a:lnTo>
                  <a:pt x="170211" y="187618"/>
                </a:lnTo>
                <a:lnTo>
                  <a:pt x="148589" y="180594"/>
                </a:lnTo>
                <a:lnTo>
                  <a:pt x="152485" y="172720"/>
                </a:lnTo>
                <a:lnTo>
                  <a:pt x="136651" y="172720"/>
                </a:lnTo>
                <a:lnTo>
                  <a:pt x="126765" y="165842"/>
                </a:lnTo>
                <a:lnTo>
                  <a:pt x="116331" y="157416"/>
                </a:lnTo>
                <a:lnTo>
                  <a:pt x="105326" y="147466"/>
                </a:lnTo>
                <a:lnTo>
                  <a:pt x="100674" y="142875"/>
                </a:lnTo>
                <a:close/>
              </a:path>
              <a:path w="568960" h="367664">
                <a:moveTo>
                  <a:pt x="149113" y="221996"/>
                </a:moveTo>
                <a:lnTo>
                  <a:pt x="137626" y="222186"/>
                </a:lnTo>
                <a:lnTo>
                  <a:pt x="124079" y="222758"/>
                </a:lnTo>
                <a:lnTo>
                  <a:pt x="123825" y="226567"/>
                </a:lnTo>
                <a:lnTo>
                  <a:pt x="138134" y="231139"/>
                </a:lnTo>
                <a:lnTo>
                  <a:pt x="150383" y="235712"/>
                </a:lnTo>
                <a:lnTo>
                  <a:pt x="160561" y="240284"/>
                </a:lnTo>
                <a:lnTo>
                  <a:pt x="168656" y="244855"/>
                </a:lnTo>
                <a:lnTo>
                  <a:pt x="178054" y="250951"/>
                </a:lnTo>
                <a:lnTo>
                  <a:pt x="182118" y="249174"/>
                </a:lnTo>
                <a:lnTo>
                  <a:pt x="179324" y="229362"/>
                </a:lnTo>
                <a:lnTo>
                  <a:pt x="174371" y="223900"/>
                </a:lnTo>
                <a:lnTo>
                  <a:pt x="165862" y="222758"/>
                </a:lnTo>
                <a:lnTo>
                  <a:pt x="158529" y="222186"/>
                </a:lnTo>
                <a:lnTo>
                  <a:pt x="149113" y="221996"/>
                </a:lnTo>
                <a:close/>
              </a:path>
              <a:path w="568960" h="367664">
                <a:moveTo>
                  <a:pt x="191508" y="191388"/>
                </a:moveTo>
                <a:lnTo>
                  <a:pt x="140335" y="191388"/>
                </a:lnTo>
                <a:lnTo>
                  <a:pt x="159265" y="199818"/>
                </a:lnTo>
                <a:lnTo>
                  <a:pt x="179101" y="206438"/>
                </a:lnTo>
                <a:lnTo>
                  <a:pt x="199842" y="211248"/>
                </a:lnTo>
                <a:lnTo>
                  <a:pt x="221487" y="214249"/>
                </a:lnTo>
                <a:lnTo>
                  <a:pt x="223131" y="207871"/>
                </a:lnTo>
                <a:lnTo>
                  <a:pt x="226726" y="202469"/>
                </a:lnTo>
                <a:lnTo>
                  <a:pt x="232275" y="198068"/>
                </a:lnTo>
                <a:lnTo>
                  <a:pt x="239775" y="194690"/>
                </a:lnTo>
                <a:lnTo>
                  <a:pt x="239134" y="192381"/>
                </a:lnTo>
                <a:lnTo>
                  <a:pt x="215169" y="192381"/>
                </a:lnTo>
                <a:lnTo>
                  <a:pt x="192404" y="191547"/>
                </a:lnTo>
                <a:lnTo>
                  <a:pt x="191508" y="191388"/>
                </a:lnTo>
                <a:close/>
              </a:path>
              <a:path w="568960" h="367664">
                <a:moveTo>
                  <a:pt x="87927" y="99440"/>
                </a:moveTo>
                <a:lnTo>
                  <a:pt x="82931" y="99440"/>
                </a:lnTo>
                <a:lnTo>
                  <a:pt x="82879" y="108585"/>
                </a:lnTo>
                <a:lnTo>
                  <a:pt x="82232" y="116712"/>
                </a:lnTo>
                <a:lnTo>
                  <a:pt x="74771" y="156559"/>
                </a:lnTo>
                <a:lnTo>
                  <a:pt x="60198" y="200278"/>
                </a:lnTo>
                <a:lnTo>
                  <a:pt x="64265" y="201543"/>
                </a:lnTo>
                <a:lnTo>
                  <a:pt x="71764" y="188523"/>
                </a:lnTo>
                <a:lnTo>
                  <a:pt x="78692" y="174325"/>
                </a:lnTo>
                <a:lnTo>
                  <a:pt x="84961" y="159186"/>
                </a:lnTo>
                <a:lnTo>
                  <a:pt x="90677" y="142875"/>
                </a:lnTo>
                <a:lnTo>
                  <a:pt x="100674" y="142875"/>
                </a:lnTo>
                <a:lnTo>
                  <a:pt x="93725" y="136016"/>
                </a:lnTo>
                <a:lnTo>
                  <a:pt x="123492" y="128142"/>
                </a:lnTo>
                <a:lnTo>
                  <a:pt x="95376" y="128142"/>
                </a:lnTo>
                <a:lnTo>
                  <a:pt x="96647" y="123698"/>
                </a:lnTo>
                <a:lnTo>
                  <a:pt x="98679" y="117475"/>
                </a:lnTo>
                <a:lnTo>
                  <a:pt x="101473" y="109347"/>
                </a:lnTo>
                <a:lnTo>
                  <a:pt x="107442" y="104012"/>
                </a:lnTo>
                <a:lnTo>
                  <a:pt x="87927" y="99440"/>
                </a:lnTo>
                <a:close/>
              </a:path>
              <a:path w="568960" h="367664">
                <a:moveTo>
                  <a:pt x="238506" y="190119"/>
                </a:moveTo>
                <a:lnTo>
                  <a:pt x="215169" y="192381"/>
                </a:lnTo>
                <a:lnTo>
                  <a:pt x="239134" y="192381"/>
                </a:lnTo>
                <a:lnTo>
                  <a:pt x="238506" y="190119"/>
                </a:lnTo>
                <a:close/>
              </a:path>
              <a:path w="568960" h="367664">
                <a:moveTo>
                  <a:pt x="175513" y="119252"/>
                </a:moveTo>
                <a:lnTo>
                  <a:pt x="157099" y="119252"/>
                </a:lnTo>
                <a:lnTo>
                  <a:pt x="152386" y="134108"/>
                </a:lnTo>
                <a:lnTo>
                  <a:pt x="147399" y="147986"/>
                </a:lnTo>
                <a:lnTo>
                  <a:pt x="142150" y="160865"/>
                </a:lnTo>
                <a:lnTo>
                  <a:pt x="136651" y="172720"/>
                </a:lnTo>
                <a:lnTo>
                  <a:pt x="152485" y="172720"/>
                </a:lnTo>
                <a:lnTo>
                  <a:pt x="155880" y="165842"/>
                </a:lnTo>
                <a:lnTo>
                  <a:pt x="162671" y="151018"/>
                </a:lnTo>
                <a:lnTo>
                  <a:pt x="169253" y="135427"/>
                </a:lnTo>
                <a:lnTo>
                  <a:pt x="175513" y="119252"/>
                </a:lnTo>
                <a:close/>
              </a:path>
              <a:path w="568960" h="367664">
                <a:moveTo>
                  <a:pt x="161671" y="99567"/>
                </a:moveTo>
                <a:lnTo>
                  <a:pt x="156463" y="112013"/>
                </a:lnTo>
                <a:lnTo>
                  <a:pt x="95376" y="128142"/>
                </a:lnTo>
                <a:lnTo>
                  <a:pt x="123492" y="128142"/>
                </a:lnTo>
                <a:lnTo>
                  <a:pt x="157099" y="119252"/>
                </a:lnTo>
                <a:lnTo>
                  <a:pt x="175513" y="119252"/>
                </a:lnTo>
                <a:lnTo>
                  <a:pt x="183261" y="111125"/>
                </a:lnTo>
                <a:lnTo>
                  <a:pt x="161671" y="99567"/>
                </a:lnTo>
                <a:close/>
              </a:path>
              <a:path w="568960" h="367664">
                <a:moveTo>
                  <a:pt x="210438" y="46100"/>
                </a:moveTo>
                <a:lnTo>
                  <a:pt x="205359" y="59689"/>
                </a:lnTo>
                <a:lnTo>
                  <a:pt x="20066" y="108585"/>
                </a:lnTo>
                <a:lnTo>
                  <a:pt x="48299" y="108585"/>
                </a:lnTo>
                <a:lnTo>
                  <a:pt x="82931" y="99440"/>
                </a:lnTo>
                <a:lnTo>
                  <a:pt x="87927" y="99440"/>
                </a:lnTo>
                <a:lnTo>
                  <a:pt x="85217" y="98805"/>
                </a:lnTo>
                <a:lnTo>
                  <a:pt x="209550" y="66039"/>
                </a:lnTo>
                <a:lnTo>
                  <a:pt x="226769" y="66039"/>
                </a:lnTo>
                <a:lnTo>
                  <a:pt x="226568" y="65277"/>
                </a:lnTo>
                <a:lnTo>
                  <a:pt x="232791" y="56134"/>
                </a:lnTo>
                <a:lnTo>
                  <a:pt x="210438" y="46100"/>
                </a:lnTo>
                <a:close/>
              </a:path>
              <a:path w="568960" h="367664">
                <a:moveTo>
                  <a:pt x="417407" y="181990"/>
                </a:moveTo>
                <a:lnTo>
                  <a:pt x="400176" y="181990"/>
                </a:lnTo>
                <a:lnTo>
                  <a:pt x="409575" y="217677"/>
                </a:lnTo>
                <a:lnTo>
                  <a:pt x="411650" y="225724"/>
                </a:lnTo>
                <a:lnTo>
                  <a:pt x="414464" y="237283"/>
                </a:lnTo>
                <a:lnTo>
                  <a:pt x="418040" y="252343"/>
                </a:lnTo>
                <a:lnTo>
                  <a:pt x="422401" y="270890"/>
                </a:lnTo>
                <a:lnTo>
                  <a:pt x="437896" y="259461"/>
                </a:lnTo>
                <a:lnTo>
                  <a:pt x="434213" y="245617"/>
                </a:lnTo>
                <a:lnTo>
                  <a:pt x="460238" y="238760"/>
                </a:lnTo>
                <a:lnTo>
                  <a:pt x="432435" y="238760"/>
                </a:lnTo>
                <a:lnTo>
                  <a:pt x="417407" y="181990"/>
                </a:lnTo>
                <a:close/>
              </a:path>
              <a:path w="568960" h="367664">
                <a:moveTo>
                  <a:pt x="546588" y="139319"/>
                </a:moveTo>
                <a:lnTo>
                  <a:pt x="529336" y="139319"/>
                </a:lnTo>
                <a:lnTo>
                  <a:pt x="547497" y="208407"/>
                </a:lnTo>
                <a:lnTo>
                  <a:pt x="432435" y="238760"/>
                </a:lnTo>
                <a:lnTo>
                  <a:pt x="460238" y="238760"/>
                </a:lnTo>
                <a:lnTo>
                  <a:pt x="549401" y="215264"/>
                </a:lnTo>
                <a:lnTo>
                  <a:pt x="567579" y="215264"/>
                </a:lnTo>
                <a:lnTo>
                  <a:pt x="565679" y="209266"/>
                </a:lnTo>
                <a:lnTo>
                  <a:pt x="562879" y="200009"/>
                </a:lnTo>
                <a:lnTo>
                  <a:pt x="560294" y="191013"/>
                </a:lnTo>
                <a:lnTo>
                  <a:pt x="557844" y="181990"/>
                </a:lnTo>
                <a:lnTo>
                  <a:pt x="546588" y="139319"/>
                </a:lnTo>
                <a:close/>
              </a:path>
              <a:path w="568960" h="367664">
                <a:moveTo>
                  <a:pt x="393192" y="155448"/>
                </a:moveTo>
                <a:lnTo>
                  <a:pt x="363315" y="200898"/>
                </a:lnTo>
                <a:lnTo>
                  <a:pt x="322580" y="233172"/>
                </a:lnTo>
                <a:lnTo>
                  <a:pt x="324612" y="236347"/>
                </a:lnTo>
                <a:lnTo>
                  <a:pt x="344759" y="224728"/>
                </a:lnTo>
                <a:lnTo>
                  <a:pt x="364061" y="211788"/>
                </a:lnTo>
                <a:lnTo>
                  <a:pt x="382529" y="197538"/>
                </a:lnTo>
                <a:lnTo>
                  <a:pt x="400176" y="181990"/>
                </a:lnTo>
                <a:lnTo>
                  <a:pt x="417407" y="181990"/>
                </a:lnTo>
                <a:lnTo>
                  <a:pt x="414147" y="169672"/>
                </a:lnTo>
                <a:lnTo>
                  <a:pt x="450776" y="160020"/>
                </a:lnTo>
                <a:lnTo>
                  <a:pt x="422656" y="160020"/>
                </a:lnTo>
                <a:lnTo>
                  <a:pt x="425536" y="156717"/>
                </a:lnTo>
                <a:lnTo>
                  <a:pt x="407035" y="156717"/>
                </a:lnTo>
                <a:lnTo>
                  <a:pt x="393192" y="155448"/>
                </a:lnTo>
                <a:close/>
              </a:path>
              <a:path w="568960" h="367664">
                <a:moveTo>
                  <a:pt x="567579" y="215264"/>
                </a:moveTo>
                <a:lnTo>
                  <a:pt x="549401" y="215264"/>
                </a:lnTo>
                <a:lnTo>
                  <a:pt x="553847" y="232537"/>
                </a:lnTo>
                <a:lnTo>
                  <a:pt x="568706" y="218821"/>
                </a:lnTo>
                <a:lnTo>
                  <a:pt x="567579" y="215264"/>
                </a:lnTo>
                <a:close/>
              </a:path>
              <a:path w="568960" h="367664">
                <a:moveTo>
                  <a:pt x="531368" y="118999"/>
                </a:moveTo>
                <a:lnTo>
                  <a:pt x="525145" y="132969"/>
                </a:lnTo>
                <a:lnTo>
                  <a:pt x="422656" y="160020"/>
                </a:lnTo>
                <a:lnTo>
                  <a:pt x="450776" y="160020"/>
                </a:lnTo>
                <a:lnTo>
                  <a:pt x="529336" y="139319"/>
                </a:lnTo>
                <a:lnTo>
                  <a:pt x="546588" y="139319"/>
                </a:lnTo>
                <a:lnTo>
                  <a:pt x="546354" y="138429"/>
                </a:lnTo>
                <a:lnTo>
                  <a:pt x="553720" y="129159"/>
                </a:lnTo>
                <a:lnTo>
                  <a:pt x="531368" y="118999"/>
                </a:lnTo>
                <a:close/>
              </a:path>
              <a:path w="568960" h="367664">
                <a:moveTo>
                  <a:pt x="504244" y="26924"/>
                </a:moveTo>
                <a:lnTo>
                  <a:pt x="483616" y="26924"/>
                </a:lnTo>
                <a:lnTo>
                  <a:pt x="477184" y="44444"/>
                </a:lnTo>
                <a:lnTo>
                  <a:pt x="469503" y="61928"/>
                </a:lnTo>
                <a:lnTo>
                  <a:pt x="450342" y="96647"/>
                </a:lnTo>
                <a:lnTo>
                  <a:pt x="428581" y="129159"/>
                </a:lnTo>
                <a:lnTo>
                  <a:pt x="407035" y="156717"/>
                </a:lnTo>
                <a:lnTo>
                  <a:pt x="425536" y="156717"/>
                </a:lnTo>
                <a:lnTo>
                  <a:pt x="455567" y="118999"/>
                </a:lnTo>
                <a:lnTo>
                  <a:pt x="476909" y="86544"/>
                </a:lnTo>
                <a:lnTo>
                  <a:pt x="495919" y="48087"/>
                </a:lnTo>
                <a:lnTo>
                  <a:pt x="504244" y="26924"/>
                </a:lnTo>
                <a:close/>
              </a:path>
              <a:path w="568960" h="367664">
                <a:moveTo>
                  <a:pt x="375538" y="0"/>
                </a:moveTo>
                <a:lnTo>
                  <a:pt x="369998" y="39084"/>
                </a:lnTo>
                <a:lnTo>
                  <a:pt x="357505" y="78739"/>
                </a:lnTo>
                <a:lnTo>
                  <a:pt x="340280" y="115284"/>
                </a:lnTo>
                <a:lnTo>
                  <a:pt x="320294" y="145161"/>
                </a:lnTo>
                <a:lnTo>
                  <a:pt x="324612" y="147700"/>
                </a:lnTo>
                <a:lnTo>
                  <a:pt x="341445" y="128652"/>
                </a:lnTo>
                <a:lnTo>
                  <a:pt x="356885" y="106568"/>
                </a:lnTo>
                <a:lnTo>
                  <a:pt x="365299" y="91516"/>
                </a:lnTo>
                <a:lnTo>
                  <a:pt x="363727" y="90550"/>
                </a:lnTo>
                <a:lnTo>
                  <a:pt x="366268" y="86233"/>
                </a:lnTo>
                <a:lnTo>
                  <a:pt x="368253" y="86233"/>
                </a:lnTo>
                <a:lnTo>
                  <a:pt x="370921" y="81460"/>
                </a:lnTo>
                <a:lnTo>
                  <a:pt x="383539" y="53339"/>
                </a:lnTo>
                <a:lnTo>
                  <a:pt x="412889" y="45592"/>
                </a:lnTo>
                <a:lnTo>
                  <a:pt x="385191" y="45592"/>
                </a:lnTo>
                <a:lnTo>
                  <a:pt x="387119" y="40348"/>
                </a:lnTo>
                <a:lnTo>
                  <a:pt x="389286" y="34305"/>
                </a:lnTo>
                <a:lnTo>
                  <a:pt x="391691" y="27430"/>
                </a:lnTo>
                <a:lnTo>
                  <a:pt x="394335" y="19685"/>
                </a:lnTo>
                <a:lnTo>
                  <a:pt x="405764" y="11811"/>
                </a:lnTo>
                <a:lnTo>
                  <a:pt x="375538" y="0"/>
                </a:lnTo>
                <a:close/>
              </a:path>
              <a:path w="568960" h="367664">
                <a:moveTo>
                  <a:pt x="368079" y="86544"/>
                </a:moveTo>
                <a:lnTo>
                  <a:pt x="365299" y="91516"/>
                </a:lnTo>
                <a:lnTo>
                  <a:pt x="377017" y="98716"/>
                </a:lnTo>
                <a:lnTo>
                  <a:pt x="387746" y="106251"/>
                </a:lnTo>
                <a:lnTo>
                  <a:pt x="395928" y="113143"/>
                </a:lnTo>
                <a:lnTo>
                  <a:pt x="401574" y="119379"/>
                </a:lnTo>
                <a:lnTo>
                  <a:pt x="407288" y="127380"/>
                </a:lnTo>
                <a:lnTo>
                  <a:pt x="411607" y="127888"/>
                </a:lnTo>
                <a:lnTo>
                  <a:pt x="416941" y="114173"/>
                </a:lnTo>
                <a:lnTo>
                  <a:pt x="416687" y="107569"/>
                </a:lnTo>
                <a:lnTo>
                  <a:pt x="413385" y="101473"/>
                </a:lnTo>
                <a:lnTo>
                  <a:pt x="408648" y="97091"/>
                </a:lnTo>
                <a:lnTo>
                  <a:pt x="399208" y="93090"/>
                </a:lnTo>
                <a:lnTo>
                  <a:pt x="385077" y="89471"/>
                </a:lnTo>
                <a:lnTo>
                  <a:pt x="368079" y="86544"/>
                </a:lnTo>
                <a:close/>
              </a:path>
              <a:path w="568960" h="367664">
                <a:moveTo>
                  <a:pt x="366268" y="86233"/>
                </a:moveTo>
                <a:lnTo>
                  <a:pt x="363727" y="90550"/>
                </a:lnTo>
                <a:lnTo>
                  <a:pt x="365299" y="91516"/>
                </a:lnTo>
                <a:lnTo>
                  <a:pt x="368079" y="86544"/>
                </a:lnTo>
                <a:lnTo>
                  <a:pt x="366268" y="86233"/>
                </a:lnTo>
                <a:close/>
              </a:path>
              <a:path w="568960" h="367664">
                <a:moveTo>
                  <a:pt x="368253" y="86233"/>
                </a:moveTo>
                <a:lnTo>
                  <a:pt x="366268" y="86233"/>
                </a:lnTo>
                <a:lnTo>
                  <a:pt x="368079" y="86544"/>
                </a:lnTo>
                <a:lnTo>
                  <a:pt x="368253" y="86233"/>
                </a:lnTo>
                <a:close/>
              </a:path>
              <a:path w="568960" h="367664">
                <a:moveTo>
                  <a:pt x="488823" y="4699"/>
                </a:moveTo>
                <a:lnTo>
                  <a:pt x="481838" y="20065"/>
                </a:lnTo>
                <a:lnTo>
                  <a:pt x="385191" y="45592"/>
                </a:lnTo>
                <a:lnTo>
                  <a:pt x="412889" y="45592"/>
                </a:lnTo>
                <a:lnTo>
                  <a:pt x="483616" y="26924"/>
                </a:lnTo>
                <a:lnTo>
                  <a:pt x="504244" y="26924"/>
                </a:lnTo>
                <a:lnTo>
                  <a:pt x="504444" y="26415"/>
                </a:lnTo>
                <a:lnTo>
                  <a:pt x="515238" y="16128"/>
                </a:lnTo>
                <a:lnTo>
                  <a:pt x="488823" y="4699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7" name="object 9"/>
          <p:cNvSpPr/>
          <p:nvPr/>
        </p:nvSpPr>
        <p:spPr>
          <a:xfrm>
            <a:off x="6726238" y="1144588"/>
            <a:ext cx="3344862" cy="747712"/>
          </a:xfrm>
          <a:custGeom>
            <a:avLst/>
            <a:gdLst/>
            <a:ahLst/>
            <a:cxnLst/>
            <a:pathLst>
              <a:path w="3345179" h="746760">
                <a:moveTo>
                  <a:pt x="3296539" y="0"/>
                </a:moveTo>
                <a:lnTo>
                  <a:pt x="48641" y="0"/>
                </a:lnTo>
                <a:lnTo>
                  <a:pt x="29735" y="3831"/>
                </a:lnTo>
                <a:lnTo>
                  <a:pt x="14271" y="14271"/>
                </a:lnTo>
                <a:lnTo>
                  <a:pt x="3831" y="29735"/>
                </a:lnTo>
                <a:lnTo>
                  <a:pt x="0" y="48641"/>
                </a:lnTo>
                <a:lnTo>
                  <a:pt x="0" y="698119"/>
                </a:lnTo>
                <a:lnTo>
                  <a:pt x="3831" y="717024"/>
                </a:lnTo>
                <a:lnTo>
                  <a:pt x="14271" y="732488"/>
                </a:lnTo>
                <a:lnTo>
                  <a:pt x="29735" y="742928"/>
                </a:lnTo>
                <a:lnTo>
                  <a:pt x="48641" y="746760"/>
                </a:lnTo>
                <a:lnTo>
                  <a:pt x="3296539" y="746760"/>
                </a:lnTo>
                <a:lnTo>
                  <a:pt x="3315444" y="742928"/>
                </a:lnTo>
                <a:lnTo>
                  <a:pt x="3330908" y="732488"/>
                </a:lnTo>
                <a:lnTo>
                  <a:pt x="3341348" y="717024"/>
                </a:lnTo>
                <a:lnTo>
                  <a:pt x="3345179" y="698119"/>
                </a:lnTo>
                <a:lnTo>
                  <a:pt x="3345179" y="48641"/>
                </a:lnTo>
                <a:lnTo>
                  <a:pt x="3341348" y="29735"/>
                </a:lnTo>
                <a:lnTo>
                  <a:pt x="3330908" y="14271"/>
                </a:lnTo>
                <a:lnTo>
                  <a:pt x="3315444" y="3831"/>
                </a:lnTo>
                <a:lnTo>
                  <a:pt x="3296539" y="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8" name="object 10"/>
          <p:cNvSpPr/>
          <p:nvPr/>
        </p:nvSpPr>
        <p:spPr>
          <a:xfrm>
            <a:off x="5364163" y="2898775"/>
            <a:ext cx="0" cy="977900"/>
          </a:xfrm>
          <a:custGeom>
            <a:avLst/>
            <a:gdLst/>
            <a:ahLst/>
            <a:cxnLst/>
            <a:pathLst>
              <a:path h="977264">
                <a:moveTo>
                  <a:pt x="0" y="0"/>
                </a:moveTo>
                <a:lnTo>
                  <a:pt x="0" y="976884"/>
                </a:lnTo>
              </a:path>
            </a:pathLst>
          </a:custGeom>
          <a:noFill/>
          <a:ln w="45720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79" name="object 11"/>
          <p:cNvSpPr/>
          <p:nvPr/>
        </p:nvSpPr>
        <p:spPr>
          <a:xfrm>
            <a:off x="4286250" y="2873375"/>
            <a:ext cx="950913" cy="949325"/>
          </a:xfrm>
          <a:custGeom>
            <a:avLst/>
            <a:gdLst/>
            <a:ahLst/>
            <a:cxnLst/>
            <a:pathLst>
              <a:path w="949960" h="949960">
                <a:moveTo>
                  <a:pt x="15895" y="597741"/>
                </a:moveTo>
                <a:lnTo>
                  <a:pt x="5707" y="550178"/>
                </a:lnTo>
                <a:lnTo>
                  <a:pt x="465" y="502744"/>
                </a:lnTo>
                <a:lnTo>
                  <a:pt x="0" y="455731"/>
                </a:lnTo>
                <a:lnTo>
                  <a:pt x="4141" y="409431"/>
                </a:lnTo>
                <a:lnTo>
                  <a:pt x="12722" y="364138"/>
                </a:lnTo>
                <a:lnTo>
                  <a:pt x="25572" y="320143"/>
                </a:lnTo>
                <a:lnTo>
                  <a:pt x="42524" y="277740"/>
                </a:lnTo>
                <a:lnTo>
                  <a:pt x="63408" y="237219"/>
                </a:lnTo>
                <a:lnTo>
                  <a:pt x="88057" y="198875"/>
                </a:lnTo>
                <a:lnTo>
                  <a:pt x="116300" y="162999"/>
                </a:lnTo>
                <a:lnTo>
                  <a:pt x="147970" y="129883"/>
                </a:lnTo>
                <a:lnTo>
                  <a:pt x="182898" y="99821"/>
                </a:lnTo>
                <a:lnTo>
                  <a:pt x="220914" y="73105"/>
                </a:lnTo>
                <a:lnTo>
                  <a:pt x="261851" y="50026"/>
                </a:lnTo>
                <a:lnTo>
                  <a:pt x="305539" y="30878"/>
                </a:lnTo>
                <a:lnTo>
                  <a:pt x="351810" y="15954"/>
                </a:lnTo>
                <a:lnTo>
                  <a:pt x="399350" y="5744"/>
                </a:lnTo>
                <a:lnTo>
                  <a:pt x="446765" y="482"/>
                </a:lnTo>
                <a:lnTo>
                  <a:pt x="493762" y="0"/>
                </a:lnTo>
                <a:lnTo>
                  <a:pt x="540047" y="4127"/>
                </a:lnTo>
                <a:lnTo>
                  <a:pt x="585330" y="12695"/>
                </a:lnTo>
                <a:lnTo>
                  <a:pt x="629318" y="25535"/>
                </a:lnTo>
                <a:lnTo>
                  <a:pt x="671717" y="42479"/>
                </a:lnTo>
                <a:lnTo>
                  <a:pt x="712236" y="63356"/>
                </a:lnTo>
                <a:lnTo>
                  <a:pt x="750582" y="87999"/>
                </a:lnTo>
                <a:lnTo>
                  <a:pt x="786462" y="116239"/>
                </a:lnTo>
                <a:lnTo>
                  <a:pt x="819585" y="147906"/>
                </a:lnTo>
                <a:lnTo>
                  <a:pt x="849658" y="182832"/>
                </a:lnTo>
                <a:lnTo>
                  <a:pt x="876387" y="220847"/>
                </a:lnTo>
                <a:lnTo>
                  <a:pt x="899482" y="261783"/>
                </a:lnTo>
                <a:lnTo>
                  <a:pt x="918649" y="305471"/>
                </a:lnTo>
                <a:lnTo>
                  <a:pt x="933597" y="351742"/>
                </a:lnTo>
                <a:lnTo>
                  <a:pt x="943784" y="399304"/>
                </a:lnTo>
                <a:lnTo>
                  <a:pt x="949026" y="446738"/>
                </a:lnTo>
                <a:lnTo>
                  <a:pt x="949492" y="493751"/>
                </a:lnTo>
                <a:lnTo>
                  <a:pt x="945350" y="540051"/>
                </a:lnTo>
                <a:lnTo>
                  <a:pt x="936770" y="585344"/>
                </a:lnTo>
                <a:lnTo>
                  <a:pt x="923919" y="629339"/>
                </a:lnTo>
                <a:lnTo>
                  <a:pt x="906967" y="671742"/>
                </a:lnTo>
                <a:lnTo>
                  <a:pt x="886083" y="712263"/>
                </a:lnTo>
                <a:lnTo>
                  <a:pt x="861434" y="750607"/>
                </a:lnTo>
                <a:lnTo>
                  <a:pt x="833191" y="786483"/>
                </a:lnTo>
                <a:lnTo>
                  <a:pt x="801521" y="819599"/>
                </a:lnTo>
                <a:lnTo>
                  <a:pt x="766594" y="849661"/>
                </a:lnTo>
                <a:lnTo>
                  <a:pt x="728577" y="876377"/>
                </a:lnTo>
                <a:lnTo>
                  <a:pt x="687641" y="899456"/>
                </a:lnTo>
                <a:lnTo>
                  <a:pt x="643952" y="918604"/>
                </a:lnTo>
                <a:lnTo>
                  <a:pt x="597682" y="933529"/>
                </a:lnTo>
                <a:lnTo>
                  <a:pt x="550141" y="943738"/>
                </a:lnTo>
                <a:lnTo>
                  <a:pt x="502726" y="949000"/>
                </a:lnTo>
                <a:lnTo>
                  <a:pt x="455730" y="949483"/>
                </a:lnTo>
                <a:lnTo>
                  <a:pt x="409444" y="945355"/>
                </a:lnTo>
                <a:lnTo>
                  <a:pt x="364161" y="936787"/>
                </a:lnTo>
                <a:lnTo>
                  <a:pt x="320174" y="923947"/>
                </a:lnTo>
                <a:lnTo>
                  <a:pt x="277774" y="907003"/>
                </a:lnTo>
                <a:lnTo>
                  <a:pt x="237256" y="886126"/>
                </a:lnTo>
                <a:lnTo>
                  <a:pt x="198910" y="861483"/>
                </a:lnTo>
                <a:lnTo>
                  <a:pt x="163029" y="833243"/>
                </a:lnTo>
                <a:lnTo>
                  <a:pt x="129906" y="801576"/>
                </a:lnTo>
                <a:lnTo>
                  <a:pt x="99834" y="766651"/>
                </a:lnTo>
                <a:lnTo>
                  <a:pt x="73104" y="728635"/>
                </a:lnTo>
                <a:lnTo>
                  <a:pt x="50009" y="687699"/>
                </a:lnTo>
                <a:lnTo>
                  <a:pt x="30842" y="644011"/>
                </a:lnTo>
                <a:lnTo>
                  <a:pt x="15895" y="597741"/>
                </a:lnTo>
                <a:close/>
              </a:path>
            </a:pathLst>
          </a:custGeom>
          <a:noFill/>
          <a:ln w="57150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80" name="object 12"/>
          <p:cNvSpPr/>
          <p:nvPr/>
        </p:nvSpPr>
        <p:spPr>
          <a:xfrm>
            <a:off x="4476750" y="3003550"/>
            <a:ext cx="531813" cy="365125"/>
          </a:xfrm>
          <a:custGeom>
            <a:avLst/>
            <a:gdLst/>
            <a:ahLst/>
            <a:cxnLst/>
            <a:pathLst>
              <a:path w="532764" h="366395">
                <a:moveTo>
                  <a:pt x="26670" y="299465"/>
                </a:moveTo>
                <a:lnTo>
                  <a:pt x="22098" y="300736"/>
                </a:lnTo>
                <a:lnTo>
                  <a:pt x="20405" y="314384"/>
                </a:lnTo>
                <a:lnTo>
                  <a:pt x="17605" y="326389"/>
                </a:lnTo>
                <a:lnTo>
                  <a:pt x="13686" y="336776"/>
                </a:lnTo>
                <a:lnTo>
                  <a:pt x="8636" y="345566"/>
                </a:lnTo>
                <a:lnTo>
                  <a:pt x="1270" y="356107"/>
                </a:lnTo>
                <a:lnTo>
                  <a:pt x="0" y="362330"/>
                </a:lnTo>
                <a:lnTo>
                  <a:pt x="5080" y="364363"/>
                </a:lnTo>
                <a:lnTo>
                  <a:pt x="10033" y="366267"/>
                </a:lnTo>
                <a:lnTo>
                  <a:pt x="15367" y="365887"/>
                </a:lnTo>
                <a:lnTo>
                  <a:pt x="20700" y="363219"/>
                </a:lnTo>
                <a:lnTo>
                  <a:pt x="26162" y="360552"/>
                </a:lnTo>
                <a:lnTo>
                  <a:pt x="29718" y="355345"/>
                </a:lnTo>
                <a:lnTo>
                  <a:pt x="31369" y="347472"/>
                </a:lnTo>
                <a:lnTo>
                  <a:pt x="32009" y="340113"/>
                </a:lnTo>
                <a:lnTo>
                  <a:pt x="31448" y="329660"/>
                </a:lnTo>
                <a:lnTo>
                  <a:pt x="29672" y="316110"/>
                </a:lnTo>
                <a:lnTo>
                  <a:pt x="26670" y="299465"/>
                </a:lnTo>
                <a:close/>
              </a:path>
              <a:path w="532764" h="366395">
                <a:moveTo>
                  <a:pt x="53086" y="282701"/>
                </a:moveTo>
                <a:lnTo>
                  <a:pt x="55954" y="291591"/>
                </a:lnTo>
                <a:lnTo>
                  <a:pt x="59769" y="304625"/>
                </a:lnTo>
                <a:lnTo>
                  <a:pt x="64627" y="322117"/>
                </a:lnTo>
                <a:lnTo>
                  <a:pt x="70358" y="343407"/>
                </a:lnTo>
                <a:lnTo>
                  <a:pt x="73544" y="353335"/>
                </a:lnTo>
                <a:lnTo>
                  <a:pt x="79470" y="359489"/>
                </a:lnTo>
                <a:lnTo>
                  <a:pt x="88110" y="361856"/>
                </a:lnTo>
                <a:lnTo>
                  <a:pt x="99441" y="360425"/>
                </a:lnTo>
                <a:lnTo>
                  <a:pt x="151736" y="346582"/>
                </a:lnTo>
                <a:lnTo>
                  <a:pt x="92456" y="346582"/>
                </a:lnTo>
                <a:lnTo>
                  <a:pt x="87503" y="343026"/>
                </a:lnTo>
                <a:lnTo>
                  <a:pt x="85148" y="334258"/>
                </a:lnTo>
                <a:lnTo>
                  <a:pt x="75819" y="298830"/>
                </a:lnTo>
                <a:lnTo>
                  <a:pt x="83185" y="289560"/>
                </a:lnTo>
                <a:lnTo>
                  <a:pt x="53086" y="282701"/>
                </a:lnTo>
                <a:close/>
              </a:path>
              <a:path w="532764" h="366395">
                <a:moveTo>
                  <a:pt x="180594" y="271272"/>
                </a:moveTo>
                <a:lnTo>
                  <a:pt x="176022" y="272414"/>
                </a:lnTo>
                <a:lnTo>
                  <a:pt x="178448" y="284420"/>
                </a:lnTo>
                <a:lnTo>
                  <a:pt x="180201" y="294766"/>
                </a:lnTo>
                <a:lnTo>
                  <a:pt x="181254" y="303383"/>
                </a:lnTo>
                <a:lnTo>
                  <a:pt x="181610" y="310388"/>
                </a:lnTo>
                <a:lnTo>
                  <a:pt x="181737" y="318515"/>
                </a:lnTo>
                <a:lnTo>
                  <a:pt x="178435" y="323976"/>
                </a:lnTo>
                <a:lnTo>
                  <a:pt x="171704" y="326516"/>
                </a:lnTo>
                <a:lnTo>
                  <a:pt x="100330" y="345313"/>
                </a:lnTo>
                <a:lnTo>
                  <a:pt x="92456" y="346582"/>
                </a:lnTo>
                <a:lnTo>
                  <a:pt x="151736" y="346582"/>
                </a:lnTo>
                <a:lnTo>
                  <a:pt x="194036" y="334258"/>
                </a:lnTo>
                <a:lnTo>
                  <a:pt x="207568" y="313563"/>
                </a:lnTo>
                <a:lnTo>
                  <a:pt x="200406" y="313563"/>
                </a:lnTo>
                <a:lnTo>
                  <a:pt x="195199" y="310514"/>
                </a:lnTo>
                <a:lnTo>
                  <a:pt x="192278" y="303911"/>
                </a:lnTo>
                <a:lnTo>
                  <a:pt x="189845" y="298150"/>
                </a:lnTo>
                <a:lnTo>
                  <a:pt x="187102" y="290782"/>
                </a:lnTo>
                <a:lnTo>
                  <a:pt x="184025" y="281813"/>
                </a:lnTo>
                <a:lnTo>
                  <a:pt x="180594" y="271272"/>
                </a:lnTo>
                <a:close/>
              </a:path>
              <a:path w="532764" h="366395">
                <a:moveTo>
                  <a:pt x="207645" y="313309"/>
                </a:moveTo>
                <a:lnTo>
                  <a:pt x="200406" y="313563"/>
                </a:lnTo>
                <a:lnTo>
                  <a:pt x="207568" y="313563"/>
                </a:lnTo>
                <a:lnTo>
                  <a:pt x="207645" y="313309"/>
                </a:lnTo>
                <a:close/>
              </a:path>
              <a:path w="532764" h="366395">
                <a:moveTo>
                  <a:pt x="85598" y="256920"/>
                </a:moveTo>
                <a:lnTo>
                  <a:pt x="84328" y="260985"/>
                </a:lnTo>
                <a:lnTo>
                  <a:pt x="97206" y="269388"/>
                </a:lnTo>
                <a:lnTo>
                  <a:pt x="108013" y="277447"/>
                </a:lnTo>
                <a:lnTo>
                  <a:pt x="116724" y="285148"/>
                </a:lnTo>
                <a:lnTo>
                  <a:pt x="123317" y="292480"/>
                </a:lnTo>
                <a:lnTo>
                  <a:pt x="130810" y="302005"/>
                </a:lnTo>
                <a:lnTo>
                  <a:pt x="135890" y="301751"/>
                </a:lnTo>
                <a:lnTo>
                  <a:pt x="138557" y="291591"/>
                </a:lnTo>
                <a:lnTo>
                  <a:pt x="139422" y="285148"/>
                </a:lnTo>
                <a:lnTo>
                  <a:pt x="139488" y="284420"/>
                </a:lnTo>
                <a:lnTo>
                  <a:pt x="138350" y="278542"/>
                </a:lnTo>
                <a:lnTo>
                  <a:pt x="100127" y="260159"/>
                </a:lnTo>
                <a:lnTo>
                  <a:pt x="85598" y="256920"/>
                </a:lnTo>
                <a:close/>
              </a:path>
              <a:path w="532764" h="366395">
                <a:moveTo>
                  <a:pt x="184658" y="254126"/>
                </a:moveTo>
                <a:lnTo>
                  <a:pt x="183261" y="258190"/>
                </a:lnTo>
                <a:lnTo>
                  <a:pt x="198457" y="266688"/>
                </a:lnTo>
                <a:lnTo>
                  <a:pt x="211105" y="275018"/>
                </a:lnTo>
                <a:lnTo>
                  <a:pt x="221230" y="283158"/>
                </a:lnTo>
                <a:lnTo>
                  <a:pt x="229334" y="291591"/>
                </a:lnTo>
                <a:lnTo>
                  <a:pt x="234664" y="297231"/>
                </a:lnTo>
                <a:lnTo>
                  <a:pt x="239331" y="299878"/>
                </a:lnTo>
                <a:lnTo>
                  <a:pt x="242855" y="299049"/>
                </a:lnTo>
                <a:lnTo>
                  <a:pt x="245246" y="294735"/>
                </a:lnTo>
                <a:lnTo>
                  <a:pt x="247650" y="286765"/>
                </a:lnTo>
                <a:lnTo>
                  <a:pt x="247396" y="280035"/>
                </a:lnTo>
                <a:lnTo>
                  <a:pt x="206771" y="257841"/>
                </a:lnTo>
                <a:lnTo>
                  <a:pt x="196280" y="255912"/>
                </a:lnTo>
                <a:lnTo>
                  <a:pt x="184658" y="254126"/>
                </a:lnTo>
                <a:close/>
              </a:path>
              <a:path w="532764" h="366395">
                <a:moveTo>
                  <a:pt x="5461" y="177037"/>
                </a:moveTo>
                <a:lnTo>
                  <a:pt x="16515" y="214256"/>
                </a:lnTo>
                <a:lnTo>
                  <a:pt x="27203" y="255912"/>
                </a:lnTo>
                <a:lnTo>
                  <a:pt x="33147" y="281813"/>
                </a:lnTo>
                <a:lnTo>
                  <a:pt x="48895" y="271525"/>
                </a:lnTo>
                <a:lnTo>
                  <a:pt x="46482" y="262254"/>
                </a:lnTo>
                <a:lnTo>
                  <a:pt x="72542" y="255397"/>
                </a:lnTo>
                <a:lnTo>
                  <a:pt x="44577" y="255397"/>
                </a:lnTo>
                <a:lnTo>
                  <a:pt x="27050" y="188594"/>
                </a:lnTo>
                <a:lnTo>
                  <a:pt x="53011" y="181737"/>
                </a:lnTo>
                <a:lnTo>
                  <a:pt x="25146" y="181737"/>
                </a:lnTo>
                <a:lnTo>
                  <a:pt x="5461" y="177037"/>
                </a:lnTo>
                <a:close/>
              </a:path>
              <a:path w="532764" h="366395">
                <a:moveTo>
                  <a:pt x="169748" y="155448"/>
                </a:moveTo>
                <a:lnTo>
                  <a:pt x="152527" y="155448"/>
                </a:lnTo>
                <a:lnTo>
                  <a:pt x="170180" y="222250"/>
                </a:lnTo>
                <a:lnTo>
                  <a:pt x="44577" y="255397"/>
                </a:lnTo>
                <a:lnTo>
                  <a:pt x="72542" y="255397"/>
                </a:lnTo>
                <a:lnTo>
                  <a:pt x="171958" y="229235"/>
                </a:lnTo>
                <a:lnTo>
                  <a:pt x="190396" y="229235"/>
                </a:lnTo>
                <a:lnTo>
                  <a:pt x="187154" y="218854"/>
                </a:lnTo>
                <a:lnTo>
                  <a:pt x="182435" y="202390"/>
                </a:lnTo>
                <a:lnTo>
                  <a:pt x="176573" y="180996"/>
                </a:lnTo>
                <a:lnTo>
                  <a:pt x="169748" y="155448"/>
                </a:lnTo>
                <a:close/>
              </a:path>
              <a:path w="532764" h="366395">
                <a:moveTo>
                  <a:pt x="190396" y="229235"/>
                </a:moveTo>
                <a:lnTo>
                  <a:pt x="171958" y="229235"/>
                </a:lnTo>
                <a:lnTo>
                  <a:pt x="175260" y="241807"/>
                </a:lnTo>
                <a:lnTo>
                  <a:pt x="190754" y="230377"/>
                </a:lnTo>
                <a:lnTo>
                  <a:pt x="190396" y="229235"/>
                </a:lnTo>
                <a:close/>
              </a:path>
              <a:path w="532764" h="366395">
                <a:moveTo>
                  <a:pt x="107950" y="84709"/>
                </a:moveTo>
                <a:lnTo>
                  <a:pt x="101306" y="141644"/>
                </a:lnTo>
                <a:lnTo>
                  <a:pt x="25146" y="181737"/>
                </a:lnTo>
                <a:lnTo>
                  <a:pt x="53011" y="181737"/>
                </a:lnTo>
                <a:lnTo>
                  <a:pt x="131373" y="161036"/>
                </a:lnTo>
                <a:lnTo>
                  <a:pt x="103505" y="161036"/>
                </a:lnTo>
                <a:lnTo>
                  <a:pt x="108787" y="147560"/>
                </a:lnTo>
                <a:lnTo>
                  <a:pt x="114331" y="133238"/>
                </a:lnTo>
                <a:lnTo>
                  <a:pt x="120114" y="118084"/>
                </a:lnTo>
                <a:lnTo>
                  <a:pt x="126111" y="102107"/>
                </a:lnTo>
                <a:lnTo>
                  <a:pt x="136779" y="95630"/>
                </a:lnTo>
                <a:lnTo>
                  <a:pt x="107950" y="84709"/>
                </a:lnTo>
                <a:close/>
              </a:path>
              <a:path w="532764" h="366395">
                <a:moveTo>
                  <a:pt x="15112" y="115442"/>
                </a:moveTo>
                <a:lnTo>
                  <a:pt x="12192" y="118617"/>
                </a:lnTo>
                <a:lnTo>
                  <a:pt x="22643" y="128813"/>
                </a:lnTo>
                <a:lnTo>
                  <a:pt x="31130" y="138271"/>
                </a:lnTo>
                <a:lnTo>
                  <a:pt x="37641" y="147014"/>
                </a:lnTo>
                <a:lnTo>
                  <a:pt x="42163" y="155066"/>
                </a:lnTo>
                <a:lnTo>
                  <a:pt x="46990" y="165226"/>
                </a:lnTo>
                <a:lnTo>
                  <a:pt x="51181" y="168020"/>
                </a:lnTo>
                <a:lnTo>
                  <a:pt x="54863" y="163449"/>
                </a:lnTo>
                <a:lnTo>
                  <a:pt x="58547" y="158750"/>
                </a:lnTo>
                <a:lnTo>
                  <a:pt x="60325" y="153162"/>
                </a:lnTo>
                <a:lnTo>
                  <a:pt x="60198" y="140080"/>
                </a:lnTo>
                <a:lnTo>
                  <a:pt x="25259" y="118804"/>
                </a:lnTo>
                <a:lnTo>
                  <a:pt x="15112" y="115442"/>
                </a:lnTo>
                <a:close/>
              </a:path>
              <a:path w="532764" h="366395">
                <a:moveTo>
                  <a:pt x="154559" y="135254"/>
                </a:moveTo>
                <a:lnTo>
                  <a:pt x="149479" y="148843"/>
                </a:lnTo>
                <a:lnTo>
                  <a:pt x="103505" y="161036"/>
                </a:lnTo>
                <a:lnTo>
                  <a:pt x="131373" y="161036"/>
                </a:lnTo>
                <a:lnTo>
                  <a:pt x="152527" y="155448"/>
                </a:lnTo>
                <a:lnTo>
                  <a:pt x="169748" y="155448"/>
                </a:lnTo>
                <a:lnTo>
                  <a:pt x="169545" y="154686"/>
                </a:lnTo>
                <a:lnTo>
                  <a:pt x="176657" y="144272"/>
                </a:lnTo>
                <a:lnTo>
                  <a:pt x="154559" y="135254"/>
                </a:lnTo>
                <a:close/>
              </a:path>
              <a:path w="532764" h="366395">
                <a:moveTo>
                  <a:pt x="408109" y="153288"/>
                </a:moveTo>
                <a:lnTo>
                  <a:pt x="389636" y="153288"/>
                </a:lnTo>
                <a:lnTo>
                  <a:pt x="407162" y="220090"/>
                </a:lnTo>
                <a:lnTo>
                  <a:pt x="411017" y="234926"/>
                </a:lnTo>
                <a:lnTo>
                  <a:pt x="414956" y="250666"/>
                </a:lnTo>
                <a:lnTo>
                  <a:pt x="418967" y="267311"/>
                </a:lnTo>
                <a:lnTo>
                  <a:pt x="423037" y="284861"/>
                </a:lnTo>
                <a:lnTo>
                  <a:pt x="440436" y="271652"/>
                </a:lnTo>
                <a:lnTo>
                  <a:pt x="436602" y="259078"/>
                </a:lnTo>
                <a:lnTo>
                  <a:pt x="432911" y="246491"/>
                </a:lnTo>
                <a:lnTo>
                  <a:pt x="429363" y="233880"/>
                </a:lnTo>
                <a:lnTo>
                  <a:pt x="425958" y="221234"/>
                </a:lnTo>
                <a:lnTo>
                  <a:pt x="408109" y="153288"/>
                </a:lnTo>
                <a:close/>
              </a:path>
              <a:path w="532764" h="366395">
                <a:moveTo>
                  <a:pt x="380681" y="49656"/>
                </a:moveTo>
                <a:lnTo>
                  <a:pt x="362204" y="49656"/>
                </a:lnTo>
                <a:lnTo>
                  <a:pt x="387731" y="146430"/>
                </a:lnTo>
                <a:lnTo>
                  <a:pt x="259969" y="180086"/>
                </a:lnTo>
                <a:lnTo>
                  <a:pt x="273050" y="187705"/>
                </a:lnTo>
                <a:lnTo>
                  <a:pt x="279146" y="184521"/>
                </a:lnTo>
                <a:lnTo>
                  <a:pt x="285623" y="181657"/>
                </a:lnTo>
                <a:lnTo>
                  <a:pt x="292481" y="179151"/>
                </a:lnTo>
                <a:lnTo>
                  <a:pt x="299720" y="177037"/>
                </a:lnTo>
                <a:lnTo>
                  <a:pt x="389636" y="153288"/>
                </a:lnTo>
                <a:lnTo>
                  <a:pt x="408109" y="153288"/>
                </a:lnTo>
                <a:lnTo>
                  <a:pt x="406908" y="148716"/>
                </a:lnTo>
                <a:lnTo>
                  <a:pt x="432968" y="141859"/>
                </a:lnTo>
                <a:lnTo>
                  <a:pt x="405003" y="141859"/>
                </a:lnTo>
                <a:lnTo>
                  <a:pt x="380681" y="49656"/>
                </a:lnTo>
                <a:close/>
              </a:path>
              <a:path w="532764" h="366395">
                <a:moveTo>
                  <a:pt x="288544" y="87629"/>
                </a:moveTo>
                <a:lnTo>
                  <a:pt x="285623" y="90804"/>
                </a:lnTo>
                <a:lnTo>
                  <a:pt x="298721" y="102211"/>
                </a:lnTo>
                <a:lnTo>
                  <a:pt x="309641" y="112998"/>
                </a:lnTo>
                <a:lnTo>
                  <a:pt x="318411" y="123189"/>
                </a:lnTo>
                <a:lnTo>
                  <a:pt x="324993" y="132714"/>
                </a:lnTo>
                <a:lnTo>
                  <a:pt x="330211" y="140499"/>
                </a:lnTo>
                <a:lnTo>
                  <a:pt x="334645" y="145176"/>
                </a:lnTo>
                <a:lnTo>
                  <a:pt x="347345" y="123189"/>
                </a:lnTo>
                <a:lnTo>
                  <a:pt x="344297" y="117220"/>
                </a:lnTo>
                <a:lnTo>
                  <a:pt x="337947" y="111505"/>
                </a:lnTo>
                <a:lnTo>
                  <a:pt x="331227" y="106810"/>
                </a:lnTo>
                <a:lnTo>
                  <a:pt x="320770" y="101282"/>
                </a:lnTo>
                <a:lnTo>
                  <a:pt x="306550" y="94896"/>
                </a:lnTo>
                <a:lnTo>
                  <a:pt x="288544" y="87629"/>
                </a:lnTo>
                <a:close/>
              </a:path>
              <a:path w="532764" h="366395">
                <a:moveTo>
                  <a:pt x="501777" y="97789"/>
                </a:moveTo>
                <a:lnTo>
                  <a:pt x="489077" y="119634"/>
                </a:lnTo>
                <a:lnTo>
                  <a:pt x="405003" y="141859"/>
                </a:lnTo>
                <a:lnTo>
                  <a:pt x="432968" y="141859"/>
                </a:lnTo>
                <a:lnTo>
                  <a:pt x="532384" y="115697"/>
                </a:lnTo>
                <a:lnTo>
                  <a:pt x="501777" y="97789"/>
                </a:lnTo>
                <a:close/>
              </a:path>
              <a:path w="532764" h="366395">
                <a:moveTo>
                  <a:pt x="445897" y="40004"/>
                </a:moveTo>
                <a:lnTo>
                  <a:pt x="443751" y="60055"/>
                </a:lnTo>
                <a:lnTo>
                  <a:pt x="439499" y="81057"/>
                </a:lnTo>
                <a:lnTo>
                  <a:pt x="433056" y="103370"/>
                </a:lnTo>
                <a:lnTo>
                  <a:pt x="424434" y="126873"/>
                </a:lnTo>
                <a:lnTo>
                  <a:pt x="428498" y="128269"/>
                </a:lnTo>
                <a:lnTo>
                  <a:pt x="435635" y="116363"/>
                </a:lnTo>
                <a:lnTo>
                  <a:pt x="442356" y="104267"/>
                </a:lnTo>
                <a:lnTo>
                  <a:pt x="448625" y="91979"/>
                </a:lnTo>
                <a:lnTo>
                  <a:pt x="454406" y="79501"/>
                </a:lnTo>
                <a:lnTo>
                  <a:pt x="459904" y="68355"/>
                </a:lnTo>
                <a:lnTo>
                  <a:pt x="465153" y="60055"/>
                </a:lnTo>
                <a:lnTo>
                  <a:pt x="470140" y="54588"/>
                </a:lnTo>
                <a:lnTo>
                  <a:pt x="474853" y="51942"/>
                </a:lnTo>
                <a:lnTo>
                  <a:pt x="445897" y="40004"/>
                </a:lnTo>
                <a:close/>
              </a:path>
              <a:path w="532764" h="366395">
                <a:moveTo>
                  <a:pt x="457454" y="0"/>
                </a:moveTo>
                <a:lnTo>
                  <a:pt x="445643" y="20319"/>
                </a:lnTo>
                <a:lnTo>
                  <a:pt x="257937" y="69850"/>
                </a:lnTo>
                <a:lnTo>
                  <a:pt x="271018" y="77469"/>
                </a:lnTo>
                <a:lnTo>
                  <a:pt x="362204" y="49656"/>
                </a:lnTo>
                <a:lnTo>
                  <a:pt x="380681" y="49656"/>
                </a:lnTo>
                <a:lnTo>
                  <a:pt x="379475" y="45085"/>
                </a:lnTo>
                <a:lnTo>
                  <a:pt x="486537" y="16890"/>
                </a:lnTo>
                <a:lnTo>
                  <a:pt x="457454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81" name="object 13"/>
          <p:cNvSpPr/>
          <p:nvPr/>
        </p:nvSpPr>
        <p:spPr>
          <a:xfrm>
            <a:off x="4506913" y="3340100"/>
            <a:ext cx="608012" cy="400050"/>
          </a:xfrm>
          <a:custGeom>
            <a:avLst/>
            <a:gdLst/>
            <a:ahLst/>
            <a:cxnLst/>
            <a:pathLst>
              <a:path w="607695" h="399414">
                <a:moveTo>
                  <a:pt x="40132" y="197738"/>
                </a:moveTo>
                <a:lnTo>
                  <a:pt x="52181" y="239966"/>
                </a:lnTo>
                <a:lnTo>
                  <a:pt x="67183" y="295909"/>
                </a:lnTo>
                <a:lnTo>
                  <a:pt x="82010" y="353059"/>
                </a:lnTo>
                <a:lnTo>
                  <a:pt x="93218" y="399160"/>
                </a:lnTo>
                <a:lnTo>
                  <a:pt x="108458" y="386587"/>
                </a:lnTo>
                <a:lnTo>
                  <a:pt x="104140" y="370458"/>
                </a:lnTo>
                <a:lnTo>
                  <a:pt x="130111" y="363600"/>
                </a:lnTo>
                <a:lnTo>
                  <a:pt x="102362" y="363600"/>
                </a:lnTo>
                <a:lnTo>
                  <a:pt x="61595" y="209295"/>
                </a:lnTo>
                <a:lnTo>
                  <a:pt x="87562" y="202437"/>
                </a:lnTo>
                <a:lnTo>
                  <a:pt x="59817" y="202437"/>
                </a:lnTo>
                <a:lnTo>
                  <a:pt x="40132" y="197738"/>
                </a:lnTo>
                <a:close/>
              </a:path>
              <a:path w="607695" h="399414">
                <a:moveTo>
                  <a:pt x="127152" y="196214"/>
                </a:moveTo>
                <a:lnTo>
                  <a:pt x="111125" y="196214"/>
                </a:lnTo>
                <a:lnTo>
                  <a:pt x="151892" y="350519"/>
                </a:lnTo>
                <a:lnTo>
                  <a:pt x="102362" y="363600"/>
                </a:lnTo>
                <a:lnTo>
                  <a:pt x="130111" y="363600"/>
                </a:lnTo>
                <a:lnTo>
                  <a:pt x="194559" y="346582"/>
                </a:lnTo>
                <a:lnTo>
                  <a:pt x="166751" y="346582"/>
                </a:lnTo>
                <a:lnTo>
                  <a:pt x="153416" y="295909"/>
                </a:lnTo>
                <a:lnTo>
                  <a:pt x="179765" y="288924"/>
                </a:lnTo>
                <a:lnTo>
                  <a:pt x="151637" y="288924"/>
                </a:lnTo>
                <a:lnTo>
                  <a:pt x="139446" y="242950"/>
                </a:lnTo>
                <a:lnTo>
                  <a:pt x="165795" y="235965"/>
                </a:lnTo>
                <a:lnTo>
                  <a:pt x="137668" y="235965"/>
                </a:lnTo>
                <a:lnTo>
                  <a:pt x="127152" y="196214"/>
                </a:lnTo>
                <a:close/>
              </a:path>
              <a:path w="607695" h="399414">
                <a:moveTo>
                  <a:pt x="217814" y="283082"/>
                </a:moveTo>
                <a:lnTo>
                  <a:pt x="201803" y="283082"/>
                </a:lnTo>
                <a:lnTo>
                  <a:pt x="215137" y="333755"/>
                </a:lnTo>
                <a:lnTo>
                  <a:pt x="166751" y="346582"/>
                </a:lnTo>
                <a:lnTo>
                  <a:pt x="194559" y="346582"/>
                </a:lnTo>
                <a:lnTo>
                  <a:pt x="258046" y="329818"/>
                </a:lnTo>
                <a:lnTo>
                  <a:pt x="230124" y="329818"/>
                </a:lnTo>
                <a:lnTo>
                  <a:pt x="217814" y="283082"/>
                </a:lnTo>
                <a:close/>
              </a:path>
              <a:path w="607695" h="399414">
                <a:moveTo>
                  <a:pt x="300894" y="323341"/>
                </a:moveTo>
                <a:lnTo>
                  <a:pt x="282575" y="323341"/>
                </a:lnTo>
                <a:lnTo>
                  <a:pt x="288671" y="346455"/>
                </a:lnTo>
                <a:lnTo>
                  <a:pt x="303784" y="333755"/>
                </a:lnTo>
                <a:lnTo>
                  <a:pt x="300894" y="323341"/>
                </a:lnTo>
                <a:close/>
              </a:path>
              <a:path w="607695" h="399414">
                <a:moveTo>
                  <a:pt x="257250" y="162178"/>
                </a:moveTo>
                <a:lnTo>
                  <a:pt x="240030" y="162178"/>
                </a:lnTo>
                <a:lnTo>
                  <a:pt x="280797" y="316483"/>
                </a:lnTo>
                <a:lnTo>
                  <a:pt x="230124" y="329818"/>
                </a:lnTo>
                <a:lnTo>
                  <a:pt x="258046" y="329818"/>
                </a:lnTo>
                <a:lnTo>
                  <a:pt x="282575" y="323341"/>
                </a:lnTo>
                <a:lnTo>
                  <a:pt x="300894" y="323341"/>
                </a:lnTo>
                <a:lnTo>
                  <a:pt x="293641" y="297201"/>
                </a:lnTo>
                <a:lnTo>
                  <a:pt x="282463" y="256301"/>
                </a:lnTo>
                <a:lnTo>
                  <a:pt x="270261" y="211044"/>
                </a:lnTo>
                <a:lnTo>
                  <a:pt x="257250" y="162178"/>
                </a:lnTo>
                <a:close/>
              </a:path>
              <a:path w="607695" h="399414">
                <a:moveTo>
                  <a:pt x="203866" y="230123"/>
                </a:moveTo>
                <a:lnTo>
                  <a:pt x="187833" y="230123"/>
                </a:lnTo>
                <a:lnTo>
                  <a:pt x="200025" y="276224"/>
                </a:lnTo>
                <a:lnTo>
                  <a:pt x="151637" y="288924"/>
                </a:lnTo>
                <a:lnTo>
                  <a:pt x="179765" y="288924"/>
                </a:lnTo>
                <a:lnTo>
                  <a:pt x="201803" y="283082"/>
                </a:lnTo>
                <a:lnTo>
                  <a:pt x="217814" y="283082"/>
                </a:lnTo>
                <a:lnTo>
                  <a:pt x="203866" y="230123"/>
                </a:lnTo>
                <a:close/>
              </a:path>
              <a:path w="607695" h="399414">
                <a:moveTo>
                  <a:pt x="190554" y="179577"/>
                </a:moveTo>
                <a:lnTo>
                  <a:pt x="174498" y="179577"/>
                </a:lnTo>
                <a:lnTo>
                  <a:pt x="186055" y="223265"/>
                </a:lnTo>
                <a:lnTo>
                  <a:pt x="137668" y="235965"/>
                </a:lnTo>
                <a:lnTo>
                  <a:pt x="165795" y="235965"/>
                </a:lnTo>
                <a:lnTo>
                  <a:pt x="187833" y="230123"/>
                </a:lnTo>
                <a:lnTo>
                  <a:pt x="203866" y="230123"/>
                </a:lnTo>
                <a:lnTo>
                  <a:pt x="190554" y="179577"/>
                </a:lnTo>
                <a:close/>
              </a:path>
              <a:path w="607695" h="399414">
                <a:moveTo>
                  <a:pt x="140149" y="134619"/>
                </a:moveTo>
                <a:lnTo>
                  <a:pt x="115824" y="134619"/>
                </a:lnTo>
                <a:lnTo>
                  <a:pt x="116847" y="146929"/>
                </a:lnTo>
                <a:lnTo>
                  <a:pt x="117071" y="154050"/>
                </a:lnTo>
                <a:lnTo>
                  <a:pt x="117163" y="165480"/>
                </a:lnTo>
                <a:lnTo>
                  <a:pt x="117038" y="173356"/>
                </a:lnTo>
                <a:lnTo>
                  <a:pt x="116205" y="187451"/>
                </a:lnTo>
                <a:lnTo>
                  <a:pt x="59817" y="202437"/>
                </a:lnTo>
                <a:lnTo>
                  <a:pt x="87562" y="202437"/>
                </a:lnTo>
                <a:lnTo>
                  <a:pt x="111125" y="196214"/>
                </a:lnTo>
                <a:lnTo>
                  <a:pt x="127152" y="196214"/>
                </a:lnTo>
                <a:lnTo>
                  <a:pt x="126111" y="192277"/>
                </a:lnTo>
                <a:lnTo>
                  <a:pt x="151272" y="185673"/>
                </a:lnTo>
                <a:lnTo>
                  <a:pt x="123190" y="185673"/>
                </a:lnTo>
                <a:lnTo>
                  <a:pt x="125768" y="175513"/>
                </a:lnTo>
                <a:lnTo>
                  <a:pt x="128793" y="165115"/>
                </a:lnTo>
                <a:lnTo>
                  <a:pt x="132387" y="154050"/>
                </a:lnTo>
                <a:lnTo>
                  <a:pt x="136398" y="142747"/>
                </a:lnTo>
                <a:lnTo>
                  <a:pt x="147066" y="136270"/>
                </a:lnTo>
                <a:lnTo>
                  <a:pt x="140149" y="134619"/>
                </a:lnTo>
                <a:close/>
              </a:path>
              <a:path w="607695" h="399414">
                <a:moveTo>
                  <a:pt x="240919" y="142239"/>
                </a:moveTo>
                <a:lnTo>
                  <a:pt x="235966" y="155955"/>
                </a:lnTo>
                <a:lnTo>
                  <a:pt x="123190" y="185673"/>
                </a:lnTo>
                <a:lnTo>
                  <a:pt x="151272" y="185673"/>
                </a:lnTo>
                <a:lnTo>
                  <a:pt x="174498" y="179577"/>
                </a:lnTo>
                <a:lnTo>
                  <a:pt x="190554" y="179577"/>
                </a:lnTo>
                <a:lnTo>
                  <a:pt x="189484" y="175513"/>
                </a:lnTo>
                <a:lnTo>
                  <a:pt x="240030" y="162178"/>
                </a:lnTo>
                <a:lnTo>
                  <a:pt x="257250" y="162178"/>
                </a:lnTo>
                <a:lnTo>
                  <a:pt x="257048" y="161416"/>
                </a:lnTo>
                <a:lnTo>
                  <a:pt x="263017" y="151256"/>
                </a:lnTo>
                <a:lnTo>
                  <a:pt x="240919" y="142239"/>
                </a:lnTo>
                <a:close/>
              </a:path>
              <a:path w="607695" h="399414">
                <a:moveTo>
                  <a:pt x="244094" y="74929"/>
                </a:moveTo>
                <a:lnTo>
                  <a:pt x="230251" y="97027"/>
                </a:lnTo>
                <a:lnTo>
                  <a:pt x="0" y="157860"/>
                </a:lnTo>
                <a:lnTo>
                  <a:pt x="13081" y="165480"/>
                </a:lnTo>
                <a:lnTo>
                  <a:pt x="115824" y="134619"/>
                </a:lnTo>
                <a:lnTo>
                  <a:pt x="140149" y="134619"/>
                </a:lnTo>
                <a:lnTo>
                  <a:pt x="127381" y="131571"/>
                </a:lnTo>
                <a:lnTo>
                  <a:pt x="271272" y="93598"/>
                </a:lnTo>
                <a:lnTo>
                  <a:pt x="244094" y="74929"/>
                </a:lnTo>
                <a:close/>
              </a:path>
              <a:path w="607695" h="399414">
                <a:moveTo>
                  <a:pt x="318135" y="56641"/>
                </a:moveTo>
                <a:lnTo>
                  <a:pt x="330835" y="100075"/>
                </a:lnTo>
                <a:lnTo>
                  <a:pt x="376682" y="273938"/>
                </a:lnTo>
                <a:lnTo>
                  <a:pt x="387985" y="321436"/>
                </a:lnTo>
                <a:lnTo>
                  <a:pt x="403479" y="310006"/>
                </a:lnTo>
                <a:lnTo>
                  <a:pt x="398526" y="291591"/>
                </a:lnTo>
                <a:lnTo>
                  <a:pt x="424997" y="284606"/>
                </a:lnTo>
                <a:lnTo>
                  <a:pt x="396748" y="284606"/>
                </a:lnTo>
                <a:lnTo>
                  <a:pt x="378841" y="216788"/>
                </a:lnTo>
                <a:lnTo>
                  <a:pt x="387619" y="210946"/>
                </a:lnTo>
                <a:lnTo>
                  <a:pt x="377317" y="210946"/>
                </a:lnTo>
                <a:lnTo>
                  <a:pt x="339979" y="69341"/>
                </a:lnTo>
                <a:lnTo>
                  <a:pt x="366104" y="62483"/>
                </a:lnTo>
                <a:lnTo>
                  <a:pt x="338201" y="62483"/>
                </a:lnTo>
                <a:lnTo>
                  <a:pt x="318135" y="56641"/>
                </a:lnTo>
                <a:close/>
              </a:path>
              <a:path w="607695" h="399414">
                <a:moveTo>
                  <a:pt x="544936" y="19938"/>
                </a:moveTo>
                <a:lnTo>
                  <a:pt x="527558" y="19938"/>
                </a:lnTo>
                <a:lnTo>
                  <a:pt x="584454" y="235203"/>
                </a:lnTo>
                <a:lnTo>
                  <a:pt x="396748" y="284606"/>
                </a:lnTo>
                <a:lnTo>
                  <a:pt x="424997" y="284606"/>
                </a:lnTo>
                <a:lnTo>
                  <a:pt x="586232" y="242061"/>
                </a:lnTo>
                <a:lnTo>
                  <a:pt x="604167" y="242061"/>
                </a:lnTo>
                <a:lnTo>
                  <a:pt x="601091" y="231997"/>
                </a:lnTo>
                <a:lnTo>
                  <a:pt x="597924" y="220964"/>
                </a:lnTo>
                <a:lnTo>
                  <a:pt x="594995" y="210184"/>
                </a:lnTo>
                <a:lnTo>
                  <a:pt x="544936" y="19938"/>
                </a:lnTo>
                <a:close/>
              </a:path>
              <a:path w="607695" h="399414">
                <a:moveTo>
                  <a:pt x="604167" y="242061"/>
                </a:moveTo>
                <a:lnTo>
                  <a:pt x="586232" y="242061"/>
                </a:lnTo>
                <a:lnTo>
                  <a:pt x="592328" y="265048"/>
                </a:lnTo>
                <a:lnTo>
                  <a:pt x="607187" y="251332"/>
                </a:lnTo>
                <a:lnTo>
                  <a:pt x="604167" y="242061"/>
                </a:lnTo>
                <a:close/>
              </a:path>
              <a:path w="607695" h="399414">
                <a:moveTo>
                  <a:pt x="503682" y="216407"/>
                </a:moveTo>
                <a:lnTo>
                  <a:pt x="492422" y="216596"/>
                </a:lnTo>
                <a:lnTo>
                  <a:pt x="476567" y="217916"/>
                </a:lnTo>
                <a:lnTo>
                  <a:pt x="456140" y="220354"/>
                </a:lnTo>
                <a:lnTo>
                  <a:pt x="431165" y="223900"/>
                </a:lnTo>
                <a:lnTo>
                  <a:pt x="432435" y="228472"/>
                </a:lnTo>
                <a:lnTo>
                  <a:pt x="459247" y="229877"/>
                </a:lnTo>
                <a:lnTo>
                  <a:pt x="481393" y="232187"/>
                </a:lnTo>
                <a:lnTo>
                  <a:pt x="498871" y="235402"/>
                </a:lnTo>
                <a:lnTo>
                  <a:pt x="511683" y="239521"/>
                </a:lnTo>
                <a:lnTo>
                  <a:pt x="520497" y="242617"/>
                </a:lnTo>
                <a:lnTo>
                  <a:pt x="526002" y="242569"/>
                </a:lnTo>
                <a:lnTo>
                  <a:pt x="528220" y="239379"/>
                </a:lnTo>
                <a:lnTo>
                  <a:pt x="527177" y="233044"/>
                </a:lnTo>
                <a:lnTo>
                  <a:pt x="523702" y="226069"/>
                </a:lnTo>
                <a:lnTo>
                  <a:pt x="518620" y="220964"/>
                </a:lnTo>
                <a:lnTo>
                  <a:pt x="511942" y="217739"/>
                </a:lnTo>
                <a:lnTo>
                  <a:pt x="503682" y="216407"/>
                </a:lnTo>
                <a:close/>
              </a:path>
              <a:path w="607695" h="399414">
                <a:moveTo>
                  <a:pt x="418872" y="96773"/>
                </a:moveTo>
                <a:lnTo>
                  <a:pt x="408813" y="96773"/>
                </a:lnTo>
                <a:lnTo>
                  <a:pt x="418171" y="108082"/>
                </a:lnTo>
                <a:lnTo>
                  <a:pt x="427767" y="118570"/>
                </a:lnTo>
                <a:lnTo>
                  <a:pt x="437690" y="128301"/>
                </a:lnTo>
                <a:lnTo>
                  <a:pt x="447675" y="137032"/>
                </a:lnTo>
                <a:lnTo>
                  <a:pt x="434844" y="155447"/>
                </a:lnTo>
                <a:lnTo>
                  <a:pt x="418925" y="173799"/>
                </a:lnTo>
                <a:lnTo>
                  <a:pt x="399722" y="192325"/>
                </a:lnTo>
                <a:lnTo>
                  <a:pt x="377317" y="210946"/>
                </a:lnTo>
                <a:lnTo>
                  <a:pt x="387619" y="210946"/>
                </a:lnTo>
                <a:lnTo>
                  <a:pt x="401748" y="201545"/>
                </a:lnTo>
                <a:lnTo>
                  <a:pt x="422656" y="184562"/>
                </a:lnTo>
                <a:lnTo>
                  <a:pt x="441563" y="165818"/>
                </a:lnTo>
                <a:lnTo>
                  <a:pt x="458470" y="145287"/>
                </a:lnTo>
                <a:lnTo>
                  <a:pt x="510179" y="145287"/>
                </a:lnTo>
                <a:lnTo>
                  <a:pt x="488346" y="141446"/>
                </a:lnTo>
                <a:lnTo>
                  <a:pt x="466725" y="134492"/>
                </a:lnTo>
                <a:lnTo>
                  <a:pt x="470678" y="126491"/>
                </a:lnTo>
                <a:lnTo>
                  <a:pt x="454787" y="126491"/>
                </a:lnTo>
                <a:lnTo>
                  <a:pt x="444882" y="119632"/>
                </a:lnTo>
                <a:lnTo>
                  <a:pt x="434419" y="111236"/>
                </a:lnTo>
                <a:lnTo>
                  <a:pt x="423408" y="101292"/>
                </a:lnTo>
                <a:lnTo>
                  <a:pt x="418872" y="96773"/>
                </a:lnTo>
                <a:close/>
              </a:path>
              <a:path w="607695" h="399414">
                <a:moveTo>
                  <a:pt x="467137" y="175894"/>
                </a:moveTo>
                <a:lnTo>
                  <a:pt x="455636" y="176085"/>
                </a:lnTo>
                <a:lnTo>
                  <a:pt x="442087" y="176656"/>
                </a:lnTo>
                <a:lnTo>
                  <a:pt x="441833" y="180339"/>
                </a:lnTo>
                <a:lnTo>
                  <a:pt x="456215" y="184931"/>
                </a:lnTo>
                <a:lnTo>
                  <a:pt x="468503" y="189547"/>
                </a:lnTo>
                <a:lnTo>
                  <a:pt x="478694" y="194163"/>
                </a:lnTo>
                <a:lnTo>
                  <a:pt x="486791" y="198754"/>
                </a:lnTo>
                <a:lnTo>
                  <a:pt x="496189" y="204850"/>
                </a:lnTo>
                <a:lnTo>
                  <a:pt x="500126" y="202945"/>
                </a:lnTo>
                <a:lnTo>
                  <a:pt x="476591" y="176085"/>
                </a:lnTo>
                <a:lnTo>
                  <a:pt x="467137" y="175894"/>
                </a:lnTo>
                <a:close/>
              </a:path>
              <a:path w="607695" h="399414">
                <a:moveTo>
                  <a:pt x="510179" y="145287"/>
                </a:moveTo>
                <a:lnTo>
                  <a:pt x="458470" y="145287"/>
                </a:lnTo>
                <a:lnTo>
                  <a:pt x="477400" y="153646"/>
                </a:lnTo>
                <a:lnTo>
                  <a:pt x="497236" y="160242"/>
                </a:lnTo>
                <a:lnTo>
                  <a:pt x="517977" y="165076"/>
                </a:lnTo>
                <a:lnTo>
                  <a:pt x="539623" y="168147"/>
                </a:lnTo>
                <a:lnTo>
                  <a:pt x="541266" y="161716"/>
                </a:lnTo>
                <a:lnTo>
                  <a:pt x="544861" y="156321"/>
                </a:lnTo>
                <a:lnTo>
                  <a:pt x="550410" y="151949"/>
                </a:lnTo>
                <a:lnTo>
                  <a:pt x="557911" y="148589"/>
                </a:lnTo>
                <a:lnTo>
                  <a:pt x="557249" y="146208"/>
                </a:lnTo>
                <a:lnTo>
                  <a:pt x="533304" y="146208"/>
                </a:lnTo>
                <a:lnTo>
                  <a:pt x="510539" y="145351"/>
                </a:lnTo>
                <a:lnTo>
                  <a:pt x="510179" y="145287"/>
                </a:lnTo>
                <a:close/>
              </a:path>
              <a:path w="607695" h="399414">
                <a:moveTo>
                  <a:pt x="405950" y="53339"/>
                </a:moveTo>
                <a:lnTo>
                  <a:pt x="400939" y="53339"/>
                </a:lnTo>
                <a:lnTo>
                  <a:pt x="400939" y="62483"/>
                </a:lnTo>
                <a:lnTo>
                  <a:pt x="400304" y="70548"/>
                </a:lnTo>
                <a:lnTo>
                  <a:pt x="392906" y="110402"/>
                </a:lnTo>
                <a:lnTo>
                  <a:pt x="378333" y="154050"/>
                </a:lnTo>
                <a:lnTo>
                  <a:pt x="382397" y="155447"/>
                </a:lnTo>
                <a:lnTo>
                  <a:pt x="389846" y="142422"/>
                </a:lnTo>
                <a:lnTo>
                  <a:pt x="396780" y="128224"/>
                </a:lnTo>
                <a:lnTo>
                  <a:pt x="403078" y="113085"/>
                </a:lnTo>
                <a:lnTo>
                  <a:pt x="408813" y="96773"/>
                </a:lnTo>
                <a:lnTo>
                  <a:pt x="418872" y="96773"/>
                </a:lnTo>
                <a:lnTo>
                  <a:pt x="411861" y="89788"/>
                </a:lnTo>
                <a:lnTo>
                  <a:pt x="441311" y="82041"/>
                </a:lnTo>
                <a:lnTo>
                  <a:pt x="413512" y="82041"/>
                </a:lnTo>
                <a:lnTo>
                  <a:pt x="414782" y="77596"/>
                </a:lnTo>
                <a:lnTo>
                  <a:pt x="416814" y="71246"/>
                </a:lnTo>
                <a:lnTo>
                  <a:pt x="419608" y="63118"/>
                </a:lnTo>
                <a:lnTo>
                  <a:pt x="425577" y="57912"/>
                </a:lnTo>
                <a:lnTo>
                  <a:pt x="405950" y="53339"/>
                </a:lnTo>
                <a:close/>
              </a:path>
              <a:path w="607695" h="399414">
                <a:moveTo>
                  <a:pt x="556641" y="144017"/>
                </a:moveTo>
                <a:lnTo>
                  <a:pt x="533304" y="146208"/>
                </a:lnTo>
                <a:lnTo>
                  <a:pt x="557249" y="146208"/>
                </a:lnTo>
                <a:lnTo>
                  <a:pt x="556641" y="144017"/>
                </a:lnTo>
                <a:close/>
              </a:path>
              <a:path w="607695" h="399414">
                <a:moveTo>
                  <a:pt x="493649" y="73151"/>
                </a:moveTo>
                <a:lnTo>
                  <a:pt x="475107" y="73151"/>
                </a:lnTo>
                <a:lnTo>
                  <a:pt x="470413" y="87987"/>
                </a:lnTo>
                <a:lnTo>
                  <a:pt x="465470" y="101822"/>
                </a:lnTo>
                <a:lnTo>
                  <a:pt x="460265" y="114657"/>
                </a:lnTo>
                <a:lnTo>
                  <a:pt x="454787" y="126491"/>
                </a:lnTo>
                <a:lnTo>
                  <a:pt x="470678" y="126491"/>
                </a:lnTo>
                <a:lnTo>
                  <a:pt x="473914" y="119943"/>
                </a:lnTo>
                <a:lnTo>
                  <a:pt x="480806" y="104870"/>
                </a:lnTo>
                <a:lnTo>
                  <a:pt x="487388" y="89273"/>
                </a:lnTo>
                <a:lnTo>
                  <a:pt x="493649" y="73151"/>
                </a:lnTo>
                <a:close/>
              </a:path>
              <a:path w="607695" h="399414">
                <a:moveTo>
                  <a:pt x="479806" y="53466"/>
                </a:moveTo>
                <a:lnTo>
                  <a:pt x="474472" y="65912"/>
                </a:lnTo>
                <a:lnTo>
                  <a:pt x="413512" y="82041"/>
                </a:lnTo>
                <a:lnTo>
                  <a:pt x="441311" y="82041"/>
                </a:lnTo>
                <a:lnTo>
                  <a:pt x="475107" y="73151"/>
                </a:lnTo>
                <a:lnTo>
                  <a:pt x="493649" y="73151"/>
                </a:lnTo>
                <a:lnTo>
                  <a:pt x="501396" y="65024"/>
                </a:lnTo>
                <a:lnTo>
                  <a:pt x="479806" y="53466"/>
                </a:lnTo>
                <a:close/>
              </a:path>
              <a:path w="607695" h="399414">
                <a:moveTo>
                  <a:pt x="528574" y="0"/>
                </a:moveTo>
                <a:lnTo>
                  <a:pt x="523494" y="13588"/>
                </a:lnTo>
                <a:lnTo>
                  <a:pt x="338201" y="62483"/>
                </a:lnTo>
                <a:lnTo>
                  <a:pt x="366104" y="62483"/>
                </a:lnTo>
                <a:lnTo>
                  <a:pt x="400939" y="53339"/>
                </a:lnTo>
                <a:lnTo>
                  <a:pt x="405950" y="53339"/>
                </a:lnTo>
                <a:lnTo>
                  <a:pt x="403225" y="52704"/>
                </a:lnTo>
                <a:lnTo>
                  <a:pt x="527558" y="19938"/>
                </a:lnTo>
                <a:lnTo>
                  <a:pt x="544936" y="19938"/>
                </a:lnTo>
                <a:lnTo>
                  <a:pt x="544703" y="19050"/>
                </a:lnTo>
                <a:lnTo>
                  <a:pt x="550926" y="10032"/>
                </a:lnTo>
                <a:lnTo>
                  <a:pt x="528574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82" name="object 14"/>
          <p:cNvSpPr/>
          <p:nvPr/>
        </p:nvSpPr>
        <p:spPr>
          <a:xfrm>
            <a:off x="5565775" y="2262188"/>
            <a:ext cx="4505325" cy="2063750"/>
          </a:xfrm>
          <a:custGeom>
            <a:avLst/>
            <a:gdLst/>
            <a:ahLst/>
            <a:cxnLst/>
            <a:pathLst>
              <a:path w="4505325" h="2063750">
                <a:moveTo>
                  <a:pt x="4370450" y="0"/>
                </a:moveTo>
                <a:lnTo>
                  <a:pt x="134492" y="0"/>
                </a:lnTo>
                <a:lnTo>
                  <a:pt x="91976" y="6854"/>
                </a:lnTo>
                <a:lnTo>
                  <a:pt x="55056" y="25944"/>
                </a:lnTo>
                <a:lnTo>
                  <a:pt x="25944" y="55056"/>
                </a:lnTo>
                <a:lnTo>
                  <a:pt x="6854" y="91976"/>
                </a:lnTo>
                <a:lnTo>
                  <a:pt x="0" y="134492"/>
                </a:lnTo>
                <a:lnTo>
                  <a:pt x="0" y="1929002"/>
                </a:lnTo>
                <a:lnTo>
                  <a:pt x="6854" y="1971519"/>
                </a:lnTo>
                <a:lnTo>
                  <a:pt x="25944" y="2008439"/>
                </a:lnTo>
                <a:lnTo>
                  <a:pt x="55056" y="2037551"/>
                </a:lnTo>
                <a:lnTo>
                  <a:pt x="91976" y="2056641"/>
                </a:lnTo>
                <a:lnTo>
                  <a:pt x="134492" y="2063495"/>
                </a:lnTo>
                <a:lnTo>
                  <a:pt x="4370450" y="2063495"/>
                </a:lnTo>
                <a:lnTo>
                  <a:pt x="4412967" y="2056641"/>
                </a:lnTo>
                <a:lnTo>
                  <a:pt x="4449887" y="2037551"/>
                </a:lnTo>
                <a:lnTo>
                  <a:pt x="4478999" y="2008439"/>
                </a:lnTo>
                <a:lnTo>
                  <a:pt x="4498089" y="1971519"/>
                </a:lnTo>
                <a:lnTo>
                  <a:pt x="4504944" y="1929002"/>
                </a:lnTo>
                <a:lnTo>
                  <a:pt x="4504944" y="134492"/>
                </a:lnTo>
                <a:lnTo>
                  <a:pt x="4498089" y="91976"/>
                </a:lnTo>
                <a:lnTo>
                  <a:pt x="4478999" y="55056"/>
                </a:lnTo>
                <a:lnTo>
                  <a:pt x="4449887" y="25944"/>
                </a:lnTo>
                <a:lnTo>
                  <a:pt x="4412967" y="6854"/>
                </a:lnTo>
                <a:lnTo>
                  <a:pt x="4370450" y="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83" name="object 15"/>
          <p:cNvSpPr/>
          <p:nvPr/>
        </p:nvSpPr>
        <p:spPr>
          <a:xfrm>
            <a:off x="5565775" y="2262188"/>
            <a:ext cx="4505325" cy="2063750"/>
          </a:xfrm>
          <a:custGeom>
            <a:avLst/>
            <a:gdLst/>
            <a:ahLst/>
            <a:cxnLst/>
            <a:pathLst>
              <a:path w="4505325" h="2063750">
                <a:moveTo>
                  <a:pt x="0" y="134492"/>
                </a:moveTo>
                <a:lnTo>
                  <a:pt x="6854" y="91976"/>
                </a:lnTo>
                <a:lnTo>
                  <a:pt x="25944" y="55056"/>
                </a:lnTo>
                <a:lnTo>
                  <a:pt x="55056" y="25944"/>
                </a:lnTo>
                <a:lnTo>
                  <a:pt x="91976" y="6854"/>
                </a:lnTo>
                <a:lnTo>
                  <a:pt x="134492" y="0"/>
                </a:lnTo>
                <a:lnTo>
                  <a:pt x="4370450" y="0"/>
                </a:lnTo>
                <a:lnTo>
                  <a:pt x="4412967" y="6854"/>
                </a:lnTo>
                <a:lnTo>
                  <a:pt x="4449887" y="25944"/>
                </a:lnTo>
                <a:lnTo>
                  <a:pt x="4478999" y="55056"/>
                </a:lnTo>
                <a:lnTo>
                  <a:pt x="4498089" y="91976"/>
                </a:lnTo>
                <a:lnTo>
                  <a:pt x="4504944" y="134492"/>
                </a:lnTo>
                <a:lnTo>
                  <a:pt x="4504944" y="1929002"/>
                </a:lnTo>
                <a:lnTo>
                  <a:pt x="4498089" y="1971519"/>
                </a:lnTo>
                <a:lnTo>
                  <a:pt x="4478999" y="2008439"/>
                </a:lnTo>
                <a:lnTo>
                  <a:pt x="4449887" y="2037551"/>
                </a:lnTo>
                <a:lnTo>
                  <a:pt x="4412967" y="2056641"/>
                </a:lnTo>
                <a:lnTo>
                  <a:pt x="4370450" y="2063495"/>
                </a:lnTo>
                <a:lnTo>
                  <a:pt x="134492" y="2063495"/>
                </a:lnTo>
                <a:lnTo>
                  <a:pt x="91976" y="2056641"/>
                </a:lnTo>
                <a:lnTo>
                  <a:pt x="55056" y="2037551"/>
                </a:lnTo>
                <a:lnTo>
                  <a:pt x="25944" y="2008439"/>
                </a:lnTo>
                <a:lnTo>
                  <a:pt x="6854" y="1971519"/>
                </a:lnTo>
                <a:lnTo>
                  <a:pt x="0" y="1929002"/>
                </a:lnTo>
                <a:lnTo>
                  <a:pt x="0" y="134492"/>
                </a:lnTo>
                <a:close/>
              </a:path>
            </a:pathLst>
          </a:custGeom>
          <a:noFill/>
          <a:ln w="25908" cap="flat" cmpd="sng">
            <a:solidFill>
              <a:srgbClr val="F1F1F1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" name="object 16"/>
          <p:cNvSpPr txBox="1"/>
          <p:nvPr/>
        </p:nvSpPr>
        <p:spPr>
          <a:xfrm>
            <a:off x="4503738" y="1098550"/>
            <a:ext cx="5554663" cy="5008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2327275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每个疏散平面图应有图名，  图名易使用中文，或根据公司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27275" eaLnBrk="1" hangingPunct="1"/>
            <a:r>
              <a:rPr lang="zh-CN" altLang="en-US" u="sng">
                <a:solidFill>
                  <a:srgbClr val="004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u="sng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情况增加中文或少数民族语言	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27275"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7275" eaLnBrk="1" hangingPunct="1">
              <a:spcBef>
                <a:spcPts val="1115"/>
              </a:spcBef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除非小型设施的疏散详图本事为概览图的  情况，其他每个疏散图均应包括总平面图。  应包括：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27275" eaLnBrk="1" hangingPunct="1"/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a)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集合点位置  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b)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整个设施场所的平面图，图中突出显示  疏散详图所包含的特定部分  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c)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周围区域的简化图示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27275"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7275" eaLnBrk="1" hangingPunct="1">
              <a:spcBef>
                <a:spcPts val="25"/>
              </a:spcBef>
            </a:pP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7275" eaLnBrk="1" hangingPunct="1"/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a)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包换所有横向、纵向的的紧急出口和疏散路线  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b)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观察者的位置【您在此”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are here”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 </a:t>
            </a:r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c)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楼梯的位置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27275" eaLnBrk="1" hangingPunct="1"/>
            <a:r>
              <a:rPr lang="en-US" altLang="zh-CN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d)</a:t>
            </a: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紧急消防设备及应急救援设备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27275" eaLnBrk="1" hangingPunct="1"/>
            <a:r>
              <a:rPr lang="zh-CN" altLang="en-US" u="sng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u="sng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e)</a:t>
            </a:r>
            <a:r>
              <a:rPr lang="zh-CN" altLang="en-US" u="sng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作为建筑特征的的电梯位置等	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85" name="object 17"/>
          <p:cNvSpPr/>
          <p:nvPr/>
        </p:nvSpPr>
        <p:spPr>
          <a:xfrm>
            <a:off x="1160463" y="4478338"/>
            <a:ext cx="1752600" cy="12350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8386" name="object 18"/>
          <p:cNvSpPr/>
          <p:nvPr/>
        </p:nvSpPr>
        <p:spPr>
          <a:xfrm>
            <a:off x="1155700" y="4475163"/>
            <a:ext cx="1762125" cy="1243012"/>
          </a:xfrm>
          <a:custGeom>
            <a:avLst/>
            <a:gdLst/>
            <a:ahLst/>
            <a:cxnLst/>
            <a:pathLst>
              <a:path w="1762125" h="1243964">
                <a:moveTo>
                  <a:pt x="0" y="1243583"/>
                </a:moveTo>
                <a:lnTo>
                  <a:pt x="1761744" y="1243583"/>
                </a:lnTo>
                <a:lnTo>
                  <a:pt x="1761744" y="0"/>
                </a:lnTo>
                <a:lnTo>
                  <a:pt x="0" y="0"/>
                </a:lnTo>
                <a:lnTo>
                  <a:pt x="0" y="1243583"/>
                </a:lnTo>
                <a:close/>
              </a:path>
            </a:pathLst>
          </a:custGeom>
          <a:noFill/>
          <a:ln w="9144" cap="flat" cmpd="sng">
            <a:solidFill>
              <a:srgbClr val="F0A40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87" name="object 19"/>
          <p:cNvSpPr/>
          <p:nvPr/>
        </p:nvSpPr>
        <p:spPr>
          <a:xfrm>
            <a:off x="1160463" y="1344613"/>
            <a:ext cx="3448050" cy="3063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8388" name="object 20"/>
          <p:cNvSpPr/>
          <p:nvPr/>
        </p:nvSpPr>
        <p:spPr>
          <a:xfrm>
            <a:off x="1155700" y="1325563"/>
            <a:ext cx="3457575" cy="330200"/>
          </a:xfrm>
          <a:custGeom>
            <a:avLst/>
            <a:gdLst/>
            <a:ahLst/>
            <a:cxnLst/>
            <a:pathLst>
              <a:path w="3458210" h="329564">
                <a:moveTo>
                  <a:pt x="0" y="329184"/>
                </a:moveTo>
                <a:lnTo>
                  <a:pt x="3457955" y="329184"/>
                </a:lnTo>
                <a:lnTo>
                  <a:pt x="3457955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noFill/>
          <a:ln w="9144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89" name="object 21"/>
          <p:cNvSpPr/>
          <p:nvPr/>
        </p:nvSpPr>
        <p:spPr>
          <a:xfrm>
            <a:off x="1203325" y="2109788"/>
            <a:ext cx="2284413" cy="17129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8390" name="object 22"/>
          <p:cNvSpPr/>
          <p:nvPr/>
        </p:nvSpPr>
        <p:spPr>
          <a:xfrm>
            <a:off x="1200150" y="2105025"/>
            <a:ext cx="2292350" cy="1722438"/>
          </a:xfrm>
          <a:custGeom>
            <a:avLst/>
            <a:gdLst/>
            <a:ahLst/>
            <a:cxnLst/>
            <a:pathLst>
              <a:path w="2293620" h="1722120">
                <a:moveTo>
                  <a:pt x="0" y="1722120"/>
                </a:moveTo>
                <a:lnTo>
                  <a:pt x="2293619" y="1722120"/>
                </a:lnTo>
                <a:lnTo>
                  <a:pt x="2293619" y="0"/>
                </a:lnTo>
                <a:lnTo>
                  <a:pt x="0" y="0"/>
                </a:lnTo>
                <a:lnTo>
                  <a:pt x="0" y="1722120"/>
                </a:lnTo>
                <a:close/>
              </a:path>
            </a:pathLst>
          </a:custGeom>
          <a:noFill/>
          <a:ln w="9143" cap="flat" cmpd="sng">
            <a:solidFill>
              <a:srgbClr val="E87C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" name="object 23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五、消防安全疏散图的优化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50500" y="6043613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1700"/>
              </a:lnSpc>
            </a:pPr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40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10350500" y="6015038"/>
            <a:ext cx="25082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41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59396" name="object 4"/>
          <p:cNvSpPr/>
          <p:nvPr/>
        </p:nvSpPr>
        <p:spPr>
          <a:xfrm>
            <a:off x="5218113" y="3117850"/>
            <a:ext cx="0" cy="977900"/>
          </a:xfrm>
          <a:custGeom>
            <a:avLst/>
            <a:gdLst/>
            <a:ahLst/>
            <a:cxnLst/>
            <a:pathLst>
              <a:path h="977264">
                <a:moveTo>
                  <a:pt x="0" y="0"/>
                </a:moveTo>
                <a:lnTo>
                  <a:pt x="0" y="976883"/>
                </a:lnTo>
              </a:path>
            </a:pathLst>
          </a:custGeom>
          <a:noFill/>
          <a:ln w="45720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397" name="object 5"/>
          <p:cNvSpPr/>
          <p:nvPr/>
        </p:nvSpPr>
        <p:spPr>
          <a:xfrm>
            <a:off x="4141788" y="3092450"/>
            <a:ext cx="949325" cy="949325"/>
          </a:xfrm>
          <a:custGeom>
            <a:avLst/>
            <a:gdLst/>
            <a:ahLst/>
            <a:cxnLst/>
            <a:pathLst>
              <a:path w="949960" h="949960">
                <a:moveTo>
                  <a:pt x="15942" y="597682"/>
                </a:moveTo>
                <a:lnTo>
                  <a:pt x="5734" y="550141"/>
                </a:lnTo>
                <a:lnTo>
                  <a:pt x="476" y="502726"/>
                </a:lnTo>
                <a:lnTo>
                  <a:pt x="0" y="455730"/>
                </a:lnTo>
                <a:lnTo>
                  <a:pt x="4135" y="409444"/>
                </a:lnTo>
                <a:lnTo>
                  <a:pt x="12713" y="364161"/>
                </a:lnTo>
                <a:lnTo>
                  <a:pt x="25564" y="320174"/>
                </a:lnTo>
                <a:lnTo>
                  <a:pt x="42518" y="277774"/>
                </a:lnTo>
                <a:lnTo>
                  <a:pt x="63408" y="237256"/>
                </a:lnTo>
                <a:lnTo>
                  <a:pt x="88063" y="198910"/>
                </a:lnTo>
                <a:lnTo>
                  <a:pt x="116314" y="163029"/>
                </a:lnTo>
                <a:lnTo>
                  <a:pt x="147992" y="129906"/>
                </a:lnTo>
                <a:lnTo>
                  <a:pt x="182927" y="99834"/>
                </a:lnTo>
                <a:lnTo>
                  <a:pt x="220950" y="73104"/>
                </a:lnTo>
                <a:lnTo>
                  <a:pt x="261893" y="50009"/>
                </a:lnTo>
                <a:lnTo>
                  <a:pt x="305585" y="30842"/>
                </a:lnTo>
                <a:lnTo>
                  <a:pt x="351857" y="15895"/>
                </a:lnTo>
                <a:lnTo>
                  <a:pt x="399397" y="5707"/>
                </a:lnTo>
                <a:lnTo>
                  <a:pt x="446812" y="465"/>
                </a:lnTo>
                <a:lnTo>
                  <a:pt x="493809" y="0"/>
                </a:lnTo>
                <a:lnTo>
                  <a:pt x="540095" y="4141"/>
                </a:lnTo>
                <a:lnTo>
                  <a:pt x="585377" y="12722"/>
                </a:lnTo>
                <a:lnTo>
                  <a:pt x="629365" y="25572"/>
                </a:lnTo>
                <a:lnTo>
                  <a:pt x="671764" y="42524"/>
                </a:lnTo>
                <a:lnTo>
                  <a:pt x="712283" y="63408"/>
                </a:lnTo>
                <a:lnTo>
                  <a:pt x="750629" y="88057"/>
                </a:lnTo>
                <a:lnTo>
                  <a:pt x="786509" y="116300"/>
                </a:lnTo>
                <a:lnTo>
                  <a:pt x="819632" y="147970"/>
                </a:lnTo>
                <a:lnTo>
                  <a:pt x="849705" y="182898"/>
                </a:lnTo>
                <a:lnTo>
                  <a:pt x="876435" y="220914"/>
                </a:lnTo>
                <a:lnTo>
                  <a:pt x="899529" y="261851"/>
                </a:lnTo>
                <a:lnTo>
                  <a:pt x="918697" y="305539"/>
                </a:lnTo>
                <a:lnTo>
                  <a:pt x="933644" y="351810"/>
                </a:lnTo>
                <a:lnTo>
                  <a:pt x="943831" y="399350"/>
                </a:lnTo>
                <a:lnTo>
                  <a:pt x="949073" y="446765"/>
                </a:lnTo>
                <a:lnTo>
                  <a:pt x="949539" y="493762"/>
                </a:lnTo>
                <a:lnTo>
                  <a:pt x="945397" y="540047"/>
                </a:lnTo>
                <a:lnTo>
                  <a:pt x="936817" y="585330"/>
                </a:lnTo>
                <a:lnTo>
                  <a:pt x="923966" y="629318"/>
                </a:lnTo>
                <a:lnTo>
                  <a:pt x="907014" y="671717"/>
                </a:lnTo>
                <a:lnTo>
                  <a:pt x="886130" y="712236"/>
                </a:lnTo>
                <a:lnTo>
                  <a:pt x="861482" y="750582"/>
                </a:lnTo>
                <a:lnTo>
                  <a:pt x="833238" y="786462"/>
                </a:lnTo>
                <a:lnTo>
                  <a:pt x="801568" y="819585"/>
                </a:lnTo>
                <a:lnTo>
                  <a:pt x="766641" y="849658"/>
                </a:lnTo>
                <a:lnTo>
                  <a:pt x="728624" y="876387"/>
                </a:lnTo>
                <a:lnTo>
                  <a:pt x="687688" y="899482"/>
                </a:lnTo>
                <a:lnTo>
                  <a:pt x="644000" y="918649"/>
                </a:lnTo>
                <a:lnTo>
                  <a:pt x="597729" y="933597"/>
                </a:lnTo>
                <a:lnTo>
                  <a:pt x="550188" y="943806"/>
                </a:lnTo>
                <a:lnTo>
                  <a:pt x="502773" y="949068"/>
                </a:lnTo>
                <a:lnTo>
                  <a:pt x="455777" y="949550"/>
                </a:lnTo>
                <a:lnTo>
                  <a:pt x="409491" y="945422"/>
                </a:lnTo>
                <a:lnTo>
                  <a:pt x="364208" y="936851"/>
                </a:lnTo>
                <a:lnTo>
                  <a:pt x="320221" y="924008"/>
                </a:lnTo>
                <a:lnTo>
                  <a:pt x="277822" y="907061"/>
                </a:lnTo>
                <a:lnTo>
                  <a:pt x="237303" y="886178"/>
                </a:lnTo>
                <a:lnTo>
                  <a:pt x="198957" y="861528"/>
                </a:lnTo>
                <a:lnTo>
                  <a:pt x="163076" y="833280"/>
                </a:lnTo>
                <a:lnTo>
                  <a:pt x="129953" y="801603"/>
                </a:lnTo>
                <a:lnTo>
                  <a:pt x="99881" y="766665"/>
                </a:lnTo>
                <a:lnTo>
                  <a:pt x="73151" y="728635"/>
                </a:lnTo>
                <a:lnTo>
                  <a:pt x="50056" y="687682"/>
                </a:lnTo>
                <a:lnTo>
                  <a:pt x="30889" y="643975"/>
                </a:lnTo>
                <a:lnTo>
                  <a:pt x="15942" y="597682"/>
                </a:lnTo>
                <a:close/>
              </a:path>
            </a:pathLst>
          </a:custGeom>
          <a:noFill/>
          <a:ln w="57150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398" name="object 6"/>
          <p:cNvSpPr/>
          <p:nvPr/>
        </p:nvSpPr>
        <p:spPr>
          <a:xfrm>
            <a:off x="4344988" y="3368675"/>
            <a:ext cx="581025" cy="395288"/>
          </a:xfrm>
          <a:custGeom>
            <a:avLst/>
            <a:gdLst/>
            <a:ahLst/>
            <a:cxnLst/>
            <a:pathLst>
              <a:path w="580389" h="395604">
                <a:moveTo>
                  <a:pt x="0" y="130683"/>
                </a:moveTo>
                <a:lnTo>
                  <a:pt x="12573" y="174117"/>
                </a:lnTo>
                <a:lnTo>
                  <a:pt x="58419" y="347980"/>
                </a:lnTo>
                <a:lnTo>
                  <a:pt x="69723" y="395478"/>
                </a:lnTo>
                <a:lnTo>
                  <a:pt x="85216" y="384048"/>
                </a:lnTo>
                <a:lnTo>
                  <a:pt x="80390" y="365633"/>
                </a:lnTo>
                <a:lnTo>
                  <a:pt x="106844" y="358648"/>
                </a:lnTo>
                <a:lnTo>
                  <a:pt x="78486" y="358648"/>
                </a:lnTo>
                <a:lnTo>
                  <a:pt x="60578" y="290830"/>
                </a:lnTo>
                <a:lnTo>
                  <a:pt x="69386" y="284988"/>
                </a:lnTo>
                <a:lnTo>
                  <a:pt x="59054" y="284988"/>
                </a:lnTo>
                <a:lnTo>
                  <a:pt x="21716" y="143383"/>
                </a:lnTo>
                <a:lnTo>
                  <a:pt x="47897" y="136525"/>
                </a:lnTo>
                <a:lnTo>
                  <a:pt x="19938" y="136525"/>
                </a:lnTo>
                <a:lnTo>
                  <a:pt x="0" y="130683"/>
                </a:lnTo>
                <a:close/>
              </a:path>
              <a:path w="580389" h="395604">
                <a:moveTo>
                  <a:pt x="226642" y="93853"/>
                </a:moveTo>
                <a:lnTo>
                  <a:pt x="209423" y="93853"/>
                </a:lnTo>
                <a:lnTo>
                  <a:pt x="266191" y="309245"/>
                </a:lnTo>
                <a:lnTo>
                  <a:pt x="78486" y="358648"/>
                </a:lnTo>
                <a:lnTo>
                  <a:pt x="106844" y="358648"/>
                </a:lnTo>
                <a:lnTo>
                  <a:pt x="267969" y="316103"/>
                </a:lnTo>
                <a:lnTo>
                  <a:pt x="285978" y="316103"/>
                </a:lnTo>
                <a:lnTo>
                  <a:pt x="282940" y="306038"/>
                </a:lnTo>
                <a:lnTo>
                  <a:pt x="279787" y="295005"/>
                </a:lnTo>
                <a:lnTo>
                  <a:pt x="276860" y="284226"/>
                </a:lnTo>
                <a:lnTo>
                  <a:pt x="226642" y="93853"/>
                </a:lnTo>
                <a:close/>
              </a:path>
              <a:path w="580389" h="395604">
                <a:moveTo>
                  <a:pt x="285978" y="316103"/>
                </a:moveTo>
                <a:lnTo>
                  <a:pt x="267969" y="316103"/>
                </a:lnTo>
                <a:lnTo>
                  <a:pt x="274065" y="339090"/>
                </a:lnTo>
                <a:lnTo>
                  <a:pt x="288925" y="325374"/>
                </a:lnTo>
                <a:lnTo>
                  <a:pt x="285978" y="316103"/>
                </a:lnTo>
                <a:close/>
              </a:path>
              <a:path w="580389" h="395604">
                <a:moveTo>
                  <a:pt x="185546" y="290449"/>
                </a:moveTo>
                <a:lnTo>
                  <a:pt x="174234" y="290637"/>
                </a:lnTo>
                <a:lnTo>
                  <a:pt x="158384" y="291957"/>
                </a:lnTo>
                <a:lnTo>
                  <a:pt x="137987" y="294395"/>
                </a:lnTo>
                <a:lnTo>
                  <a:pt x="113029" y="297942"/>
                </a:lnTo>
                <a:lnTo>
                  <a:pt x="114173" y="302514"/>
                </a:lnTo>
                <a:lnTo>
                  <a:pt x="141057" y="303918"/>
                </a:lnTo>
                <a:lnTo>
                  <a:pt x="163226" y="306228"/>
                </a:lnTo>
                <a:lnTo>
                  <a:pt x="180681" y="309443"/>
                </a:lnTo>
                <a:lnTo>
                  <a:pt x="193420" y="313563"/>
                </a:lnTo>
                <a:lnTo>
                  <a:pt x="202255" y="316658"/>
                </a:lnTo>
                <a:lnTo>
                  <a:pt x="207803" y="316611"/>
                </a:lnTo>
                <a:lnTo>
                  <a:pt x="210065" y="313420"/>
                </a:lnTo>
                <a:lnTo>
                  <a:pt x="209041" y="307086"/>
                </a:lnTo>
                <a:lnTo>
                  <a:pt x="205513" y="300110"/>
                </a:lnTo>
                <a:lnTo>
                  <a:pt x="200437" y="295005"/>
                </a:lnTo>
                <a:lnTo>
                  <a:pt x="193790" y="291780"/>
                </a:lnTo>
                <a:lnTo>
                  <a:pt x="185546" y="290449"/>
                </a:lnTo>
                <a:close/>
              </a:path>
              <a:path w="580389" h="395604">
                <a:moveTo>
                  <a:pt x="100643" y="170815"/>
                </a:moveTo>
                <a:lnTo>
                  <a:pt x="90550" y="170815"/>
                </a:lnTo>
                <a:lnTo>
                  <a:pt x="99911" y="182123"/>
                </a:lnTo>
                <a:lnTo>
                  <a:pt x="109521" y="192611"/>
                </a:lnTo>
                <a:lnTo>
                  <a:pt x="119483" y="202342"/>
                </a:lnTo>
                <a:lnTo>
                  <a:pt x="129539" y="211074"/>
                </a:lnTo>
                <a:lnTo>
                  <a:pt x="116654" y="229489"/>
                </a:lnTo>
                <a:lnTo>
                  <a:pt x="100726" y="247840"/>
                </a:lnTo>
                <a:lnTo>
                  <a:pt x="81516" y="266366"/>
                </a:lnTo>
                <a:lnTo>
                  <a:pt x="59054" y="284988"/>
                </a:lnTo>
                <a:lnTo>
                  <a:pt x="69386" y="284988"/>
                </a:lnTo>
                <a:lnTo>
                  <a:pt x="83560" y="275586"/>
                </a:lnTo>
                <a:lnTo>
                  <a:pt x="104505" y="258603"/>
                </a:lnTo>
                <a:lnTo>
                  <a:pt x="123426" y="239859"/>
                </a:lnTo>
                <a:lnTo>
                  <a:pt x="140335" y="219329"/>
                </a:lnTo>
                <a:lnTo>
                  <a:pt x="191932" y="219329"/>
                </a:lnTo>
                <a:lnTo>
                  <a:pt x="170086" y="215487"/>
                </a:lnTo>
                <a:lnTo>
                  <a:pt x="148462" y="208534"/>
                </a:lnTo>
                <a:lnTo>
                  <a:pt x="152416" y="200533"/>
                </a:lnTo>
                <a:lnTo>
                  <a:pt x="136525" y="200533"/>
                </a:lnTo>
                <a:lnTo>
                  <a:pt x="126638" y="193673"/>
                </a:lnTo>
                <a:lnTo>
                  <a:pt x="116204" y="185277"/>
                </a:lnTo>
                <a:lnTo>
                  <a:pt x="105199" y="175333"/>
                </a:lnTo>
                <a:lnTo>
                  <a:pt x="100643" y="170815"/>
                </a:lnTo>
                <a:close/>
              </a:path>
              <a:path w="580389" h="395604">
                <a:moveTo>
                  <a:pt x="149002" y="249936"/>
                </a:moveTo>
                <a:lnTo>
                  <a:pt x="137501" y="250126"/>
                </a:lnTo>
                <a:lnTo>
                  <a:pt x="123951" y="250698"/>
                </a:lnTo>
                <a:lnTo>
                  <a:pt x="123698" y="254381"/>
                </a:lnTo>
                <a:lnTo>
                  <a:pt x="138007" y="258954"/>
                </a:lnTo>
                <a:lnTo>
                  <a:pt x="150256" y="263540"/>
                </a:lnTo>
                <a:lnTo>
                  <a:pt x="160434" y="268150"/>
                </a:lnTo>
                <a:lnTo>
                  <a:pt x="168528" y="272796"/>
                </a:lnTo>
                <a:lnTo>
                  <a:pt x="177926" y="278892"/>
                </a:lnTo>
                <a:lnTo>
                  <a:pt x="181990" y="276987"/>
                </a:lnTo>
                <a:lnTo>
                  <a:pt x="179196" y="257175"/>
                </a:lnTo>
                <a:lnTo>
                  <a:pt x="174243" y="251714"/>
                </a:lnTo>
                <a:lnTo>
                  <a:pt x="165862" y="250698"/>
                </a:lnTo>
                <a:lnTo>
                  <a:pt x="158456" y="250126"/>
                </a:lnTo>
                <a:lnTo>
                  <a:pt x="149002" y="249936"/>
                </a:lnTo>
                <a:close/>
              </a:path>
              <a:path w="580389" h="395604">
                <a:moveTo>
                  <a:pt x="191932" y="219329"/>
                </a:moveTo>
                <a:lnTo>
                  <a:pt x="140335" y="219329"/>
                </a:lnTo>
                <a:lnTo>
                  <a:pt x="159194" y="227687"/>
                </a:lnTo>
                <a:lnTo>
                  <a:pt x="179006" y="234283"/>
                </a:lnTo>
                <a:lnTo>
                  <a:pt x="199770" y="239117"/>
                </a:lnTo>
                <a:lnTo>
                  <a:pt x="221487" y="242189"/>
                </a:lnTo>
                <a:lnTo>
                  <a:pt x="223057" y="235757"/>
                </a:lnTo>
                <a:lnTo>
                  <a:pt x="226615" y="230362"/>
                </a:lnTo>
                <a:lnTo>
                  <a:pt x="232150" y="225990"/>
                </a:lnTo>
                <a:lnTo>
                  <a:pt x="239649" y="222631"/>
                </a:lnTo>
                <a:lnTo>
                  <a:pt x="239053" y="220249"/>
                </a:lnTo>
                <a:lnTo>
                  <a:pt x="215096" y="220249"/>
                </a:lnTo>
                <a:lnTo>
                  <a:pt x="192293" y="219392"/>
                </a:lnTo>
                <a:lnTo>
                  <a:pt x="191932" y="219329"/>
                </a:lnTo>
                <a:close/>
              </a:path>
              <a:path w="580389" h="395604">
                <a:moveTo>
                  <a:pt x="87815" y="127381"/>
                </a:moveTo>
                <a:lnTo>
                  <a:pt x="82803" y="127381"/>
                </a:lnTo>
                <a:lnTo>
                  <a:pt x="82747" y="136525"/>
                </a:lnTo>
                <a:lnTo>
                  <a:pt x="82105" y="144589"/>
                </a:lnTo>
                <a:lnTo>
                  <a:pt x="74662" y="184443"/>
                </a:lnTo>
                <a:lnTo>
                  <a:pt x="60070" y="228092"/>
                </a:lnTo>
                <a:lnTo>
                  <a:pt x="64135" y="229489"/>
                </a:lnTo>
                <a:lnTo>
                  <a:pt x="71637" y="216463"/>
                </a:lnTo>
                <a:lnTo>
                  <a:pt x="78565" y="202265"/>
                </a:lnTo>
                <a:lnTo>
                  <a:pt x="84834" y="187126"/>
                </a:lnTo>
                <a:lnTo>
                  <a:pt x="90550" y="170815"/>
                </a:lnTo>
                <a:lnTo>
                  <a:pt x="100643" y="170815"/>
                </a:lnTo>
                <a:lnTo>
                  <a:pt x="93599" y="163830"/>
                </a:lnTo>
                <a:lnTo>
                  <a:pt x="123108" y="156083"/>
                </a:lnTo>
                <a:lnTo>
                  <a:pt x="95250" y="156083"/>
                </a:lnTo>
                <a:lnTo>
                  <a:pt x="96519" y="151638"/>
                </a:lnTo>
                <a:lnTo>
                  <a:pt x="98551" y="145288"/>
                </a:lnTo>
                <a:lnTo>
                  <a:pt x="101345" y="137160"/>
                </a:lnTo>
                <a:lnTo>
                  <a:pt x="107441" y="131953"/>
                </a:lnTo>
                <a:lnTo>
                  <a:pt x="87815" y="127381"/>
                </a:lnTo>
                <a:close/>
              </a:path>
              <a:path w="580389" h="395604">
                <a:moveTo>
                  <a:pt x="238505" y="218059"/>
                </a:moveTo>
                <a:lnTo>
                  <a:pt x="215096" y="220249"/>
                </a:lnTo>
                <a:lnTo>
                  <a:pt x="239053" y="220249"/>
                </a:lnTo>
                <a:lnTo>
                  <a:pt x="238505" y="218059"/>
                </a:lnTo>
                <a:close/>
              </a:path>
              <a:path w="580389" h="395604">
                <a:moveTo>
                  <a:pt x="175387" y="147193"/>
                </a:moveTo>
                <a:lnTo>
                  <a:pt x="156971" y="147193"/>
                </a:lnTo>
                <a:lnTo>
                  <a:pt x="152259" y="162028"/>
                </a:lnTo>
                <a:lnTo>
                  <a:pt x="147272" y="175863"/>
                </a:lnTo>
                <a:lnTo>
                  <a:pt x="142023" y="188698"/>
                </a:lnTo>
                <a:lnTo>
                  <a:pt x="136525" y="200533"/>
                </a:lnTo>
                <a:lnTo>
                  <a:pt x="152416" y="200533"/>
                </a:lnTo>
                <a:lnTo>
                  <a:pt x="155652" y="193984"/>
                </a:lnTo>
                <a:lnTo>
                  <a:pt x="162544" y="178911"/>
                </a:lnTo>
                <a:lnTo>
                  <a:pt x="169126" y="163314"/>
                </a:lnTo>
                <a:lnTo>
                  <a:pt x="175387" y="147193"/>
                </a:lnTo>
                <a:close/>
              </a:path>
              <a:path w="580389" h="395604">
                <a:moveTo>
                  <a:pt x="161670" y="127508"/>
                </a:moveTo>
                <a:lnTo>
                  <a:pt x="156337" y="139954"/>
                </a:lnTo>
                <a:lnTo>
                  <a:pt x="95250" y="156083"/>
                </a:lnTo>
                <a:lnTo>
                  <a:pt x="123108" y="156083"/>
                </a:lnTo>
                <a:lnTo>
                  <a:pt x="156971" y="147193"/>
                </a:lnTo>
                <a:lnTo>
                  <a:pt x="175387" y="147193"/>
                </a:lnTo>
                <a:lnTo>
                  <a:pt x="183133" y="139065"/>
                </a:lnTo>
                <a:lnTo>
                  <a:pt x="161670" y="127508"/>
                </a:lnTo>
                <a:close/>
              </a:path>
              <a:path w="580389" h="395604">
                <a:moveTo>
                  <a:pt x="210312" y="73914"/>
                </a:moveTo>
                <a:lnTo>
                  <a:pt x="205231" y="87630"/>
                </a:lnTo>
                <a:lnTo>
                  <a:pt x="19938" y="136525"/>
                </a:lnTo>
                <a:lnTo>
                  <a:pt x="47897" y="136525"/>
                </a:lnTo>
                <a:lnTo>
                  <a:pt x="82803" y="127381"/>
                </a:lnTo>
                <a:lnTo>
                  <a:pt x="87815" y="127381"/>
                </a:lnTo>
                <a:lnTo>
                  <a:pt x="85089" y="126746"/>
                </a:lnTo>
                <a:lnTo>
                  <a:pt x="209423" y="93853"/>
                </a:lnTo>
                <a:lnTo>
                  <a:pt x="226642" y="93853"/>
                </a:lnTo>
                <a:lnTo>
                  <a:pt x="226440" y="93091"/>
                </a:lnTo>
                <a:lnTo>
                  <a:pt x="232663" y="84074"/>
                </a:lnTo>
                <a:lnTo>
                  <a:pt x="210312" y="73914"/>
                </a:lnTo>
                <a:close/>
              </a:path>
              <a:path w="580389" h="395604">
                <a:moveTo>
                  <a:pt x="346447" y="141986"/>
                </a:moveTo>
                <a:lnTo>
                  <a:pt x="330453" y="141986"/>
                </a:lnTo>
                <a:lnTo>
                  <a:pt x="361695" y="260604"/>
                </a:lnTo>
                <a:lnTo>
                  <a:pt x="364152" y="270061"/>
                </a:lnTo>
                <a:lnTo>
                  <a:pt x="367156" y="282257"/>
                </a:lnTo>
                <a:lnTo>
                  <a:pt x="370732" y="297215"/>
                </a:lnTo>
                <a:lnTo>
                  <a:pt x="374903" y="314960"/>
                </a:lnTo>
                <a:lnTo>
                  <a:pt x="390016" y="302387"/>
                </a:lnTo>
                <a:lnTo>
                  <a:pt x="386371" y="290742"/>
                </a:lnTo>
                <a:lnTo>
                  <a:pt x="383047" y="279622"/>
                </a:lnTo>
                <a:lnTo>
                  <a:pt x="380033" y="269025"/>
                </a:lnTo>
                <a:lnTo>
                  <a:pt x="377087" y="258081"/>
                </a:lnTo>
                <a:lnTo>
                  <a:pt x="346447" y="141986"/>
                </a:lnTo>
                <a:close/>
              </a:path>
              <a:path w="580389" h="395604">
                <a:moveTo>
                  <a:pt x="460122" y="116078"/>
                </a:moveTo>
                <a:lnTo>
                  <a:pt x="443102" y="116078"/>
                </a:lnTo>
                <a:lnTo>
                  <a:pt x="443211" y="122682"/>
                </a:lnTo>
                <a:lnTo>
                  <a:pt x="443322" y="143414"/>
                </a:lnTo>
                <a:lnTo>
                  <a:pt x="440563" y="188087"/>
                </a:lnTo>
                <a:lnTo>
                  <a:pt x="430972" y="230324"/>
                </a:lnTo>
                <a:lnTo>
                  <a:pt x="412876" y="269875"/>
                </a:lnTo>
                <a:lnTo>
                  <a:pt x="393445" y="296545"/>
                </a:lnTo>
                <a:lnTo>
                  <a:pt x="396620" y="299466"/>
                </a:lnTo>
                <a:lnTo>
                  <a:pt x="423624" y="269676"/>
                </a:lnTo>
                <a:lnTo>
                  <a:pt x="444230" y="232695"/>
                </a:lnTo>
                <a:lnTo>
                  <a:pt x="456959" y="185733"/>
                </a:lnTo>
                <a:lnTo>
                  <a:pt x="460091" y="143414"/>
                </a:lnTo>
                <a:lnTo>
                  <a:pt x="460122" y="116078"/>
                </a:lnTo>
                <a:close/>
              </a:path>
              <a:path w="580389" h="395604">
                <a:moveTo>
                  <a:pt x="575441" y="253037"/>
                </a:moveTo>
                <a:lnTo>
                  <a:pt x="537301" y="253037"/>
                </a:lnTo>
                <a:lnTo>
                  <a:pt x="549592" y="255095"/>
                </a:lnTo>
                <a:lnTo>
                  <a:pt x="557978" y="259272"/>
                </a:lnTo>
                <a:lnTo>
                  <a:pt x="562482" y="265557"/>
                </a:lnTo>
                <a:lnTo>
                  <a:pt x="571771" y="258081"/>
                </a:lnTo>
                <a:lnTo>
                  <a:pt x="575441" y="253037"/>
                </a:lnTo>
                <a:close/>
              </a:path>
              <a:path w="580389" h="395604">
                <a:moveTo>
                  <a:pt x="499871" y="0"/>
                </a:moveTo>
                <a:lnTo>
                  <a:pt x="512458" y="43307"/>
                </a:lnTo>
                <a:lnTo>
                  <a:pt x="560577" y="225425"/>
                </a:lnTo>
                <a:lnTo>
                  <a:pt x="562610" y="233045"/>
                </a:lnTo>
                <a:lnTo>
                  <a:pt x="520700" y="247015"/>
                </a:lnTo>
                <a:lnTo>
                  <a:pt x="521080" y="253111"/>
                </a:lnTo>
                <a:lnTo>
                  <a:pt x="575441" y="253037"/>
                </a:lnTo>
                <a:lnTo>
                  <a:pt x="577548" y="250142"/>
                </a:lnTo>
                <a:lnTo>
                  <a:pt x="579824" y="241750"/>
                </a:lnTo>
                <a:lnTo>
                  <a:pt x="578629" y="233045"/>
                </a:lnTo>
                <a:lnTo>
                  <a:pt x="578553" y="232695"/>
                </a:lnTo>
                <a:lnTo>
                  <a:pt x="521207" y="15367"/>
                </a:lnTo>
                <a:lnTo>
                  <a:pt x="528574" y="6096"/>
                </a:lnTo>
                <a:lnTo>
                  <a:pt x="499871" y="0"/>
                </a:lnTo>
                <a:close/>
              </a:path>
              <a:path w="580389" h="395604">
                <a:moveTo>
                  <a:pt x="468883" y="59944"/>
                </a:moveTo>
                <a:lnTo>
                  <a:pt x="496442" y="159766"/>
                </a:lnTo>
                <a:lnTo>
                  <a:pt x="508635" y="210820"/>
                </a:lnTo>
                <a:lnTo>
                  <a:pt x="523875" y="198120"/>
                </a:lnTo>
                <a:lnTo>
                  <a:pt x="512159" y="158472"/>
                </a:lnTo>
                <a:lnTo>
                  <a:pt x="490474" y="76454"/>
                </a:lnTo>
                <a:lnTo>
                  <a:pt x="497204" y="64770"/>
                </a:lnTo>
                <a:lnTo>
                  <a:pt x="468883" y="59944"/>
                </a:lnTo>
                <a:close/>
              </a:path>
              <a:path w="580389" h="395604">
                <a:moveTo>
                  <a:pt x="406780" y="72517"/>
                </a:moveTo>
                <a:lnTo>
                  <a:pt x="388492" y="72517"/>
                </a:lnTo>
                <a:lnTo>
                  <a:pt x="389610" y="83897"/>
                </a:lnTo>
                <a:lnTo>
                  <a:pt x="389953" y="93741"/>
                </a:lnTo>
                <a:lnTo>
                  <a:pt x="389127" y="133350"/>
                </a:lnTo>
                <a:lnTo>
                  <a:pt x="384270" y="171719"/>
                </a:lnTo>
                <a:lnTo>
                  <a:pt x="374268" y="205613"/>
                </a:lnTo>
                <a:lnTo>
                  <a:pt x="378713" y="208153"/>
                </a:lnTo>
                <a:lnTo>
                  <a:pt x="384476" y="196746"/>
                </a:lnTo>
                <a:lnTo>
                  <a:pt x="389381" y="185578"/>
                </a:lnTo>
                <a:lnTo>
                  <a:pt x="393430" y="174648"/>
                </a:lnTo>
                <a:lnTo>
                  <a:pt x="396620" y="163957"/>
                </a:lnTo>
                <a:lnTo>
                  <a:pt x="410779" y="163957"/>
                </a:lnTo>
                <a:lnTo>
                  <a:pt x="407092" y="162298"/>
                </a:lnTo>
                <a:lnTo>
                  <a:pt x="397637" y="158750"/>
                </a:lnTo>
                <a:lnTo>
                  <a:pt x="399385" y="151257"/>
                </a:lnTo>
                <a:lnTo>
                  <a:pt x="400986" y="143414"/>
                </a:lnTo>
                <a:lnTo>
                  <a:pt x="402476" y="135104"/>
                </a:lnTo>
                <a:lnTo>
                  <a:pt x="403860" y="126365"/>
                </a:lnTo>
                <a:lnTo>
                  <a:pt x="432444" y="118872"/>
                </a:lnTo>
                <a:lnTo>
                  <a:pt x="404367" y="118872"/>
                </a:lnTo>
                <a:lnTo>
                  <a:pt x="405443" y="101534"/>
                </a:lnTo>
                <a:lnTo>
                  <a:pt x="406209" y="87233"/>
                </a:lnTo>
                <a:lnTo>
                  <a:pt x="406691" y="75882"/>
                </a:lnTo>
                <a:lnTo>
                  <a:pt x="406780" y="72517"/>
                </a:lnTo>
                <a:close/>
              </a:path>
              <a:path w="580389" h="395604">
                <a:moveTo>
                  <a:pt x="321690" y="43307"/>
                </a:moveTo>
                <a:lnTo>
                  <a:pt x="322126" y="54356"/>
                </a:lnTo>
                <a:lnTo>
                  <a:pt x="322242" y="76835"/>
                </a:lnTo>
                <a:lnTo>
                  <a:pt x="321601" y="93741"/>
                </a:lnTo>
                <a:lnTo>
                  <a:pt x="317986" y="132818"/>
                </a:lnTo>
                <a:lnTo>
                  <a:pt x="309274" y="177014"/>
                </a:lnTo>
                <a:lnTo>
                  <a:pt x="302894" y="201041"/>
                </a:lnTo>
                <a:lnTo>
                  <a:pt x="306958" y="202438"/>
                </a:lnTo>
                <a:lnTo>
                  <a:pt x="312148" y="191670"/>
                </a:lnTo>
                <a:lnTo>
                  <a:pt x="317801" y="178022"/>
                </a:lnTo>
                <a:lnTo>
                  <a:pt x="323907" y="161468"/>
                </a:lnTo>
                <a:lnTo>
                  <a:pt x="330453" y="141986"/>
                </a:lnTo>
                <a:lnTo>
                  <a:pt x="346447" y="141986"/>
                </a:lnTo>
                <a:lnTo>
                  <a:pt x="344804" y="135763"/>
                </a:lnTo>
                <a:lnTo>
                  <a:pt x="351916" y="125222"/>
                </a:lnTo>
                <a:lnTo>
                  <a:pt x="334010" y="122682"/>
                </a:lnTo>
                <a:lnTo>
                  <a:pt x="340482" y="75882"/>
                </a:lnTo>
                <a:lnTo>
                  <a:pt x="342900" y="58674"/>
                </a:lnTo>
                <a:lnTo>
                  <a:pt x="350646" y="50546"/>
                </a:lnTo>
                <a:lnTo>
                  <a:pt x="321690" y="43307"/>
                </a:lnTo>
                <a:close/>
              </a:path>
              <a:path w="580389" h="395604">
                <a:moveTo>
                  <a:pt x="410779" y="163957"/>
                </a:moveTo>
                <a:lnTo>
                  <a:pt x="396620" y="163957"/>
                </a:lnTo>
                <a:lnTo>
                  <a:pt x="403191" y="169717"/>
                </a:lnTo>
                <a:lnTo>
                  <a:pt x="408987" y="175942"/>
                </a:lnTo>
                <a:lnTo>
                  <a:pt x="413998" y="182620"/>
                </a:lnTo>
                <a:lnTo>
                  <a:pt x="418211" y="189738"/>
                </a:lnTo>
                <a:lnTo>
                  <a:pt x="423163" y="199390"/>
                </a:lnTo>
                <a:lnTo>
                  <a:pt x="427354" y="200406"/>
                </a:lnTo>
                <a:lnTo>
                  <a:pt x="430656" y="192532"/>
                </a:lnTo>
                <a:lnTo>
                  <a:pt x="433831" y="184785"/>
                </a:lnTo>
                <a:lnTo>
                  <a:pt x="432562" y="178308"/>
                </a:lnTo>
                <a:lnTo>
                  <a:pt x="426719" y="173228"/>
                </a:lnTo>
                <a:lnTo>
                  <a:pt x="421622" y="169537"/>
                </a:lnTo>
                <a:lnTo>
                  <a:pt x="415083" y="165893"/>
                </a:lnTo>
                <a:lnTo>
                  <a:pt x="410779" y="163957"/>
                </a:lnTo>
                <a:close/>
              </a:path>
              <a:path w="580389" h="395604">
                <a:moveTo>
                  <a:pt x="446277" y="95504"/>
                </a:moveTo>
                <a:lnTo>
                  <a:pt x="440054" y="109474"/>
                </a:lnTo>
                <a:lnTo>
                  <a:pt x="404367" y="118872"/>
                </a:lnTo>
                <a:lnTo>
                  <a:pt x="432444" y="118872"/>
                </a:lnTo>
                <a:lnTo>
                  <a:pt x="443102" y="116078"/>
                </a:lnTo>
                <a:lnTo>
                  <a:pt x="460122" y="116078"/>
                </a:lnTo>
                <a:lnTo>
                  <a:pt x="460120" y="115189"/>
                </a:lnTo>
                <a:lnTo>
                  <a:pt x="469773" y="105283"/>
                </a:lnTo>
                <a:lnTo>
                  <a:pt x="446277" y="95504"/>
                </a:lnTo>
                <a:close/>
              </a:path>
              <a:path w="580389" h="395604">
                <a:moveTo>
                  <a:pt x="438530" y="38354"/>
                </a:moveTo>
                <a:lnTo>
                  <a:pt x="429260" y="54356"/>
                </a:lnTo>
                <a:lnTo>
                  <a:pt x="347471" y="75946"/>
                </a:lnTo>
                <a:lnTo>
                  <a:pt x="360299" y="82423"/>
                </a:lnTo>
                <a:lnTo>
                  <a:pt x="372363" y="76835"/>
                </a:lnTo>
                <a:lnTo>
                  <a:pt x="388492" y="72517"/>
                </a:lnTo>
                <a:lnTo>
                  <a:pt x="406780" y="72517"/>
                </a:lnTo>
                <a:lnTo>
                  <a:pt x="406907" y="67691"/>
                </a:lnTo>
                <a:lnTo>
                  <a:pt x="463295" y="52832"/>
                </a:lnTo>
                <a:lnTo>
                  <a:pt x="438530" y="38354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399" name="object 7"/>
          <p:cNvSpPr/>
          <p:nvPr/>
        </p:nvSpPr>
        <p:spPr>
          <a:xfrm>
            <a:off x="5395913" y="3092450"/>
            <a:ext cx="4505325" cy="1219200"/>
          </a:xfrm>
          <a:custGeom>
            <a:avLst/>
            <a:gdLst/>
            <a:ahLst/>
            <a:cxnLst/>
            <a:pathLst>
              <a:path w="4505325" h="1219200">
                <a:moveTo>
                  <a:pt x="4425569" y="0"/>
                </a:moveTo>
                <a:lnTo>
                  <a:pt x="79375" y="0"/>
                </a:lnTo>
                <a:lnTo>
                  <a:pt x="48488" y="6240"/>
                </a:lnTo>
                <a:lnTo>
                  <a:pt x="23256" y="23256"/>
                </a:lnTo>
                <a:lnTo>
                  <a:pt x="6240" y="48488"/>
                </a:lnTo>
                <a:lnTo>
                  <a:pt x="0" y="79375"/>
                </a:lnTo>
                <a:lnTo>
                  <a:pt x="0" y="1139825"/>
                </a:lnTo>
                <a:lnTo>
                  <a:pt x="6240" y="1170711"/>
                </a:lnTo>
                <a:lnTo>
                  <a:pt x="23256" y="1195943"/>
                </a:lnTo>
                <a:lnTo>
                  <a:pt x="48488" y="1212959"/>
                </a:lnTo>
                <a:lnTo>
                  <a:pt x="79375" y="1219200"/>
                </a:lnTo>
                <a:lnTo>
                  <a:pt x="4425569" y="1219200"/>
                </a:lnTo>
                <a:lnTo>
                  <a:pt x="4456455" y="1212959"/>
                </a:lnTo>
                <a:lnTo>
                  <a:pt x="4481687" y="1195943"/>
                </a:lnTo>
                <a:lnTo>
                  <a:pt x="4498703" y="1170711"/>
                </a:lnTo>
                <a:lnTo>
                  <a:pt x="4504944" y="1139825"/>
                </a:lnTo>
                <a:lnTo>
                  <a:pt x="4504944" y="79375"/>
                </a:lnTo>
                <a:lnTo>
                  <a:pt x="4498703" y="48488"/>
                </a:lnTo>
                <a:lnTo>
                  <a:pt x="4481687" y="23256"/>
                </a:lnTo>
                <a:lnTo>
                  <a:pt x="4456455" y="6240"/>
                </a:lnTo>
                <a:lnTo>
                  <a:pt x="4425569" y="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00" name="object 8"/>
          <p:cNvSpPr/>
          <p:nvPr/>
        </p:nvSpPr>
        <p:spPr>
          <a:xfrm>
            <a:off x="5395913" y="3092450"/>
            <a:ext cx="4505325" cy="1219200"/>
          </a:xfrm>
          <a:custGeom>
            <a:avLst/>
            <a:gdLst/>
            <a:ahLst/>
            <a:cxnLst/>
            <a:pathLst>
              <a:path w="4505325" h="1219200">
                <a:moveTo>
                  <a:pt x="0" y="79375"/>
                </a:moveTo>
                <a:lnTo>
                  <a:pt x="6240" y="48488"/>
                </a:lnTo>
                <a:lnTo>
                  <a:pt x="23256" y="23256"/>
                </a:lnTo>
                <a:lnTo>
                  <a:pt x="48488" y="6240"/>
                </a:lnTo>
                <a:lnTo>
                  <a:pt x="79375" y="0"/>
                </a:lnTo>
                <a:lnTo>
                  <a:pt x="4425569" y="0"/>
                </a:lnTo>
                <a:lnTo>
                  <a:pt x="4456455" y="6240"/>
                </a:lnTo>
                <a:lnTo>
                  <a:pt x="4481687" y="23256"/>
                </a:lnTo>
                <a:lnTo>
                  <a:pt x="4498703" y="48488"/>
                </a:lnTo>
                <a:lnTo>
                  <a:pt x="4504944" y="79375"/>
                </a:lnTo>
                <a:lnTo>
                  <a:pt x="4504944" y="1139825"/>
                </a:lnTo>
                <a:lnTo>
                  <a:pt x="4498703" y="1170711"/>
                </a:lnTo>
                <a:lnTo>
                  <a:pt x="4481687" y="1195943"/>
                </a:lnTo>
                <a:lnTo>
                  <a:pt x="4456455" y="1212959"/>
                </a:lnTo>
                <a:lnTo>
                  <a:pt x="4425569" y="1219200"/>
                </a:lnTo>
                <a:lnTo>
                  <a:pt x="79375" y="1219200"/>
                </a:lnTo>
                <a:lnTo>
                  <a:pt x="48488" y="1212959"/>
                </a:lnTo>
                <a:lnTo>
                  <a:pt x="23256" y="1195943"/>
                </a:lnTo>
                <a:lnTo>
                  <a:pt x="6240" y="1170711"/>
                </a:lnTo>
                <a:lnTo>
                  <a:pt x="0" y="1139825"/>
                </a:lnTo>
                <a:lnTo>
                  <a:pt x="0" y="79375"/>
                </a:lnTo>
                <a:close/>
              </a:path>
            </a:pathLst>
          </a:custGeom>
          <a:noFill/>
          <a:ln w="25908" cap="flat" cmpd="sng">
            <a:solidFill>
              <a:srgbClr val="F1F1F1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" name="object 9"/>
          <p:cNvSpPr txBox="1"/>
          <p:nvPr/>
        </p:nvSpPr>
        <p:spPr>
          <a:xfrm>
            <a:off x="5497513" y="3281363"/>
            <a:ext cx="4140200" cy="836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algn="just" eaLnBrk="1" hangingPunct="1"/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疏散平面图上应显示图例，图例应给出疏  散平面图上使用的安全标志、图形符合及  颜色的含义。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2" name="object 10"/>
          <p:cNvSpPr/>
          <p:nvPr/>
        </p:nvSpPr>
        <p:spPr>
          <a:xfrm>
            <a:off x="5091113" y="1341438"/>
            <a:ext cx="949325" cy="949325"/>
          </a:xfrm>
          <a:custGeom>
            <a:avLst/>
            <a:gdLst/>
            <a:ahLst/>
            <a:cxnLst/>
            <a:pathLst>
              <a:path w="949960" h="949960">
                <a:moveTo>
                  <a:pt x="15954" y="597740"/>
                </a:moveTo>
                <a:lnTo>
                  <a:pt x="5744" y="550199"/>
                </a:lnTo>
                <a:lnTo>
                  <a:pt x="482" y="502784"/>
                </a:lnTo>
                <a:lnTo>
                  <a:pt x="0" y="455788"/>
                </a:lnTo>
                <a:lnTo>
                  <a:pt x="4127" y="409502"/>
                </a:lnTo>
                <a:lnTo>
                  <a:pt x="12695" y="364219"/>
                </a:lnTo>
                <a:lnTo>
                  <a:pt x="25535" y="320232"/>
                </a:lnTo>
                <a:lnTo>
                  <a:pt x="42479" y="277832"/>
                </a:lnTo>
                <a:lnTo>
                  <a:pt x="63356" y="237314"/>
                </a:lnTo>
                <a:lnTo>
                  <a:pt x="87999" y="198968"/>
                </a:lnTo>
                <a:lnTo>
                  <a:pt x="116239" y="163087"/>
                </a:lnTo>
                <a:lnTo>
                  <a:pt x="147906" y="129964"/>
                </a:lnTo>
                <a:lnTo>
                  <a:pt x="182832" y="99892"/>
                </a:lnTo>
                <a:lnTo>
                  <a:pt x="220847" y="73162"/>
                </a:lnTo>
                <a:lnTo>
                  <a:pt x="261783" y="50067"/>
                </a:lnTo>
                <a:lnTo>
                  <a:pt x="305471" y="30900"/>
                </a:lnTo>
                <a:lnTo>
                  <a:pt x="351742" y="15953"/>
                </a:lnTo>
                <a:lnTo>
                  <a:pt x="399304" y="5743"/>
                </a:lnTo>
                <a:lnTo>
                  <a:pt x="446738" y="482"/>
                </a:lnTo>
                <a:lnTo>
                  <a:pt x="493751" y="0"/>
                </a:lnTo>
                <a:lnTo>
                  <a:pt x="540051" y="4128"/>
                </a:lnTo>
                <a:lnTo>
                  <a:pt x="585344" y="12698"/>
                </a:lnTo>
                <a:lnTo>
                  <a:pt x="629339" y="25541"/>
                </a:lnTo>
                <a:lnTo>
                  <a:pt x="671742" y="42488"/>
                </a:lnTo>
                <a:lnTo>
                  <a:pt x="712263" y="63371"/>
                </a:lnTo>
                <a:lnTo>
                  <a:pt x="750607" y="88021"/>
                </a:lnTo>
                <a:lnTo>
                  <a:pt x="786483" y="116269"/>
                </a:lnTo>
                <a:lnTo>
                  <a:pt x="819599" y="147946"/>
                </a:lnTo>
                <a:lnTo>
                  <a:pt x="849661" y="182884"/>
                </a:lnTo>
                <a:lnTo>
                  <a:pt x="876377" y="220914"/>
                </a:lnTo>
                <a:lnTo>
                  <a:pt x="899456" y="261867"/>
                </a:lnTo>
                <a:lnTo>
                  <a:pt x="918604" y="305575"/>
                </a:lnTo>
                <a:lnTo>
                  <a:pt x="933529" y="351868"/>
                </a:lnTo>
                <a:lnTo>
                  <a:pt x="943738" y="399408"/>
                </a:lnTo>
                <a:lnTo>
                  <a:pt x="948999" y="446823"/>
                </a:lnTo>
                <a:lnTo>
                  <a:pt x="949482" y="493820"/>
                </a:lnTo>
                <a:lnTo>
                  <a:pt x="945353" y="540105"/>
                </a:lnTo>
                <a:lnTo>
                  <a:pt x="936783" y="585388"/>
                </a:lnTo>
                <a:lnTo>
                  <a:pt x="923940" y="629376"/>
                </a:lnTo>
                <a:lnTo>
                  <a:pt x="906993" y="671775"/>
                </a:lnTo>
                <a:lnTo>
                  <a:pt x="886110" y="712294"/>
                </a:lnTo>
                <a:lnTo>
                  <a:pt x="861460" y="750640"/>
                </a:lnTo>
                <a:lnTo>
                  <a:pt x="833212" y="786520"/>
                </a:lnTo>
                <a:lnTo>
                  <a:pt x="801535" y="819643"/>
                </a:lnTo>
                <a:lnTo>
                  <a:pt x="766597" y="849716"/>
                </a:lnTo>
                <a:lnTo>
                  <a:pt x="728567" y="876446"/>
                </a:lnTo>
                <a:lnTo>
                  <a:pt x="687614" y="899540"/>
                </a:lnTo>
                <a:lnTo>
                  <a:pt x="643907" y="918707"/>
                </a:lnTo>
                <a:lnTo>
                  <a:pt x="597614" y="933655"/>
                </a:lnTo>
                <a:lnTo>
                  <a:pt x="550073" y="943842"/>
                </a:lnTo>
                <a:lnTo>
                  <a:pt x="502658" y="949084"/>
                </a:lnTo>
                <a:lnTo>
                  <a:pt x="455662" y="949550"/>
                </a:lnTo>
                <a:lnTo>
                  <a:pt x="409378" y="945408"/>
                </a:lnTo>
                <a:lnTo>
                  <a:pt x="364097" y="936828"/>
                </a:lnTo>
                <a:lnTo>
                  <a:pt x="320112" y="923977"/>
                </a:lnTo>
                <a:lnTo>
                  <a:pt x="277717" y="907025"/>
                </a:lnTo>
                <a:lnTo>
                  <a:pt x="237203" y="886141"/>
                </a:lnTo>
                <a:lnTo>
                  <a:pt x="198864" y="861492"/>
                </a:lnTo>
                <a:lnTo>
                  <a:pt x="162992" y="833249"/>
                </a:lnTo>
                <a:lnTo>
                  <a:pt x="129879" y="801579"/>
                </a:lnTo>
                <a:lnTo>
                  <a:pt x="99819" y="766652"/>
                </a:lnTo>
                <a:lnTo>
                  <a:pt x="73104" y="728635"/>
                </a:lnTo>
                <a:lnTo>
                  <a:pt x="50026" y="687699"/>
                </a:lnTo>
                <a:lnTo>
                  <a:pt x="30878" y="644010"/>
                </a:lnTo>
                <a:lnTo>
                  <a:pt x="15954" y="597740"/>
                </a:lnTo>
                <a:close/>
              </a:path>
            </a:pathLst>
          </a:custGeom>
          <a:noFill/>
          <a:ln w="57150" cap="flat" cmpd="sng">
            <a:solidFill>
              <a:srgbClr val="92D05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3" name="object 11"/>
          <p:cNvSpPr/>
          <p:nvPr/>
        </p:nvSpPr>
        <p:spPr>
          <a:xfrm>
            <a:off x="6137275" y="1370013"/>
            <a:ext cx="0" cy="974725"/>
          </a:xfrm>
          <a:custGeom>
            <a:avLst/>
            <a:gdLst/>
            <a:ahLst/>
            <a:cxnLst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noFill/>
          <a:ln w="44196" cap="flat" cmpd="sng">
            <a:solidFill>
              <a:srgbClr val="92D05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4" name="object 12"/>
          <p:cNvSpPr/>
          <p:nvPr/>
        </p:nvSpPr>
        <p:spPr>
          <a:xfrm>
            <a:off x="5243513" y="1471613"/>
            <a:ext cx="585787" cy="376237"/>
          </a:xfrm>
          <a:custGeom>
            <a:avLst/>
            <a:gdLst/>
            <a:ahLst/>
            <a:cxnLst/>
            <a:pathLst>
              <a:path w="586104" h="375919">
                <a:moveTo>
                  <a:pt x="255563" y="280808"/>
                </a:moveTo>
                <a:lnTo>
                  <a:pt x="94730" y="280808"/>
                </a:lnTo>
                <a:lnTo>
                  <a:pt x="113950" y="280828"/>
                </a:lnTo>
                <a:lnTo>
                  <a:pt x="134266" y="281467"/>
                </a:lnTo>
                <a:lnTo>
                  <a:pt x="155701" y="282701"/>
                </a:lnTo>
                <a:lnTo>
                  <a:pt x="137985" y="307250"/>
                </a:lnTo>
                <a:lnTo>
                  <a:pt x="113411" y="330215"/>
                </a:lnTo>
                <a:lnTo>
                  <a:pt x="81978" y="351585"/>
                </a:lnTo>
                <a:lnTo>
                  <a:pt x="43687" y="371348"/>
                </a:lnTo>
                <a:lnTo>
                  <a:pt x="45973" y="375666"/>
                </a:lnTo>
                <a:lnTo>
                  <a:pt x="86344" y="358759"/>
                </a:lnTo>
                <a:lnTo>
                  <a:pt x="121665" y="337947"/>
                </a:lnTo>
                <a:lnTo>
                  <a:pt x="150939" y="313086"/>
                </a:lnTo>
                <a:lnTo>
                  <a:pt x="173354" y="284225"/>
                </a:lnTo>
                <a:lnTo>
                  <a:pt x="264570" y="284225"/>
                </a:lnTo>
                <a:lnTo>
                  <a:pt x="263074" y="283309"/>
                </a:lnTo>
                <a:lnTo>
                  <a:pt x="255563" y="280808"/>
                </a:lnTo>
                <a:close/>
              </a:path>
              <a:path w="586104" h="375919">
                <a:moveTo>
                  <a:pt x="264570" y="284225"/>
                </a:moveTo>
                <a:lnTo>
                  <a:pt x="173354" y="284225"/>
                </a:lnTo>
                <a:lnTo>
                  <a:pt x="198288" y="287557"/>
                </a:lnTo>
                <a:lnTo>
                  <a:pt x="219948" y="291830"/>
                </a:lnTo>
                <a:lnTo>
                  <a:pt x="238345" y="297031"/>
                </a:lnTo>
                <a:lnTo>
                  <a:pt x="253491" y="303149"/>
                </a:lnTo>
                <a:lnTo>
                  <a:pt x="265092" y="307955"/>
                </a:lnTo>
                <a:lnTo>
                  <a:pt x="273049" y="309213"/>
                </a:lnTo>
                <a:lnTo>
                  <a:pt x="277387" y="306899"/>
                </a:lnTo>
                <a:lnTo>
                  <a:pt x="278129" y="300990"/>
                </a:lnTo>
                <a:lnTo>
                  <a:pt x="275699" y="293874"/>
                </a:lnTo>
                <a:lnTo>
                  <a:pt x="270684" y="287972"/>
                </a:lnTo>
                <a:lnTo>
                  <a:pt x="264570" y="284225"/>
                </a:lnTo>
                <a:close/>
              </a:path>
              <a:path w="586104" h="375919">
                <a:moveTo>
                  <a:pt x="105722" y="217805"/>
                </a:moveTo>
                <a:lnTo>
                  <a:pt x="89280" y="217805"/>
                </a:lnTo>
                <a:lnTo>
                  <a:pt x="86707" y="236069"/>
                </a:lnTo>
                <a:lnTo>
                  <a:pt x="83740" y="252761"/>
                </a:lnTo>
                <a:lnTo>
                  <a:pt x="80369" y="267882"/>
                </a:lnTo>
                <a:lnTo>
                  <a:pt x="76580" y="281432"/>
                </a:lnTo>
                <a:lnTo>
                  <a:pt x="94730" y="280808"/>
                </a:lnTo>
                <a:lnTo>
                  <a:pt x="255563" y="280808"/>
                </a:lnTo>
                <a:lnTo>
                  <a:pt x="252856" y="279908"/>
                </a:lnTo>
                <a:lnTo>
                  <a:pt x="239571" y="277262"/>
                </a:lnTo>
                <a:lnTo>
                  <a:pt x="222773" y="275034"/>
                </a:lnTo>
                <a:lnTo>
                  <a:pt x="202475" y="273210"/>
                </a:lnTo>
                <a:lnTo>
                  <a:pt x="201914" y="273176"/>
                </a:lnTo>
                <a:lnTo>
                  <a:pt x="94106" y="273176"/>
                </a:lnTo>
                <a:lnTo>
                  <a:pt x="97534" y="258560"/>
                </a:lnTo>
                <a:lnTo>
                  <a:pt x="100758" y="243681"/>
                </a:lnTo>
                <a:lnTo>
                  <a:pt x="103768" y="228564"/>
                </a:lnTo>
                <a:lnTo>
                  <a:pt x="105722" y="217805"/>
                </a:lnTo>
                <a:close/>
              </a:path>
              <a:path w="586104" h="375919">
                <a:moveTo>
                  <a:pt x="148149" y="271533"/>
                </a:moveTo>
                <a:lnTo>
                  <a:pt x="133127" y="271748"/>
                </a:lnTo>
                <a:lnTo>
                  <a:pt x="115105" y="272295"/>
                </a:lnTo>
                <a:lnTo>
                  <a:pt x="94106" y="273176"/>
                </a:lnTo>
                <a:lnTo>
                  <a:pt x="201914" y="273176"/>
                </a:lnTo>
                <a:lnTo>
                  <a:pt x="178688" y="271780"/>
                </a:lnTo>
                <a:lnTo>
                  <a:pt x="160146" y="271653"/>
                </a:lnTo>
                <a:lnTo>
                  <a:pt x="148149" y="271533"/>
                </a:lnTo>
                <a:close/>
              </a:path>
              <a:path w="586104" h="375919">
                <a:moveTo>
                  <a:pt x="198817" y="193801"/>
                </a:moveTo>
                <a:lnTo>
                  <a:pt x="180212" y="193801"/>
                </a:lnTo>
                <a:lnTo>
                  <a:pt x="176470" y="215467"/>
                </a:lnTo>
                <a:lnTo>
                  <a:pt x="171894" y="235680"/>
                </a:lnTo>
                <a:lnTo>
                  <a:pt x="166461" y="254416"/>
                </a:lnTo>
                <a:lnTo>
                  <a:pt x="160146" y="271653"/>
                </a:lnTo>
                <a:lnTo>
                  <a:pt x="178732" y="271653"/>
                </a:lnTo>
                <a:lnTo>
                  <a:pt x="184929" y="253728"/>
                </a:lnTo>
                <a:lnTo>
                  <a:pt x="190515" y="233854"/>
                </a:lnTo>
                <a:lnTo>
                  <a:pt x="195458" y="212147"/>
                </a:lnTo>
                <a:lnTo>
                  <a:pt x="198817" y="193801"/>
                </a:lnTo>
                <a:close/>
              </a:path>
              <a:path w="586104" h="375919">
                <a:moveTo>
                  <a:pt x="91947" y="157987"/>
                </a:moveTo>
                <a:lnTo>
                  <a:pt x="92432" y="166522"/>
                </a:lnTo>
                <a:lnTo>
                  <a:pt x="92557" y="172212"/>
                </a:lnTo>
                <a:lnTo>
                  <a:pt x="92440" y="181848"/>
                </a:lnTo>
                <a:lnTo>
                  <a:pt x="91501" y="195474"/>
                </a:lnTo>
                <a:lnTo>
                  <a:pt x="89788" y="210185"/>
                </a:lnTo>
                <a:lnTo>
                  <a:pt x="0" y="233934"/>
                </a:lnTo>
                <a:lnTo>
                  <a:pt x="11683" y="240665"/>
                </a:lnTo>
                <a:lnTo>
                  <a:pt x="22478" y="235331"/>
                </a:lnTo>
                <a:lnTo>
                  <a:pt x="89280" y="217805"/>
                </a:lnTo>
                <a:lnTo>
                  <a:pt x="105722" y="217805"/>
                </a:lnTo>
                <a:lnTo>
                  <a:pt x="106552" y="213233"/>
                </a:lnTo>
                <a:lnTo>
                  <a:pt x="134957" y="205740"/>
                </a:lnTo>
                <a:lnTo>
                  <a:pt x="107060" y="205740"/>
                </a:lnTo>
                <a:lnTo>
                  <a:pt x="111632" y="176149"/>
                </a:lnTo>
                <a:lnTo>
                  <a:pt x="119760" y="165354"/>
                </a:lnTo>
                <a:lnTo>
                  <a:pt x="91947" y="157987"/>
                </a:lnTo>
                <a:close/>
              </a:path>
              <a:path w="586104" h="375919">
                <a:moveTo>
                  <a:pt x="231393" y="154432"/>
                </a:moveTo>
                <a:lnTo>
                  <a:pt x="218693" y="176275"/>
                </a:lnTo>
                <a:lnTo>
                  <a:pt x="107060" y="205740"/>
                </a:lnTo>
                <a:lnTo>
                  <a:pt x="134957" y="205740"/>
                </a:lnTo>
                <a:lnTo>
                  <a:pt x="180212" y="193801"/>
                </a:lnTo>
                <a:lnTo>
                  <a:pt x="198817" y="193801"/>
                </a:lnTo>
                <a:lnTo>
                  <a:pt x="199770" y="188595"/>
                </a:lnTo>
                <a:lnTo>
                  <a:pt x="262000" y="172212"/>
                </a:lnTo>
                <a:lnTo>
                  <a:pt x="231393" y="154432"/>
                </a:lnTo>
                <a:close/>
              </a:path>
              <a:path w="586104" h="375919">
                <a:moveTo>
                  <a:pt x="24764" y="136271"/>
                </a:moveTo>
                <a:lnTo>
                  <a:pt x="18922" y="137795"/>
                </a:lnTo>
                <a:lnTo>
                  <a:pt x="19730" y="150153"/>
                </a:lnTo>
                <a:lnTo>
                  <a:pt x="18907" y="160940"/>
                </a:lnTo>
                <a:lnTo>
                  <a:pt x="16440" y="170156"/>
                </a:lnTo>
                <a:lnTo>
                  <a:pt x="12318" y="177800"/>
                </a:lnTo>
                <a:lnTo>
                  <a:pt x="5587" y="186944"/>
                </a:lnTo>
                <a:lnTo>
                  <a:pt x="5968" y="192150"/>
                </a:lnTo>
                <a:lnTo>
                  <a:pt x="13334" y="193421"/>
                </a:lnTo>
                <a:lnTo>
                  <a:pt x="20700" y="194818"/>
                </a:lnTo>
                <a:lnTo>
                  <a:pt x="26415" y="192532"/>
                </a:lnTo>
                <a:lnTo>
                  <a:pt x="30606" y="186436"/>
                </a:lnTo>
                <a:lnTo>
                  <a:pt x="32869" y="181242"/>
                </a:lnTo>
                <a:lnTo>
                  <a:pt x="33559" y="174609"/>
                </a:lnTo>
                <a:lnTo>
                  <a:pt x="32678" y="166522"/>
                </a:lnTo>
                <a:lnTo>
                  <a:pt x="30225" y="156972"/>
                </a:lnTo>
                <a:lnTo>
                  <a:pt x="56259" y="150113"/>
                </a:lnTo>
                <a:lnTo>
                  <a:pt x="28320" y="150113"/>
                </a:lnTo>
                <a:lnTo>
                  <a:pt x="24764" y="136271"/>
                </a:lnTo>
                <a:close/>
              </a:path>
              <a:path w="586104" h="375919">
                <a:moveTo>
                  <a:pt x="210057" y="87375"/>
                </a:moveTo>
                <a:lnTo>
                  <a:pt x="201040" y="104521"/>
                </a:lnTo>
                <a:lnTo>
                  <a:pt x="28320" y="150113"/>
                </a:lnTo>
                <a:lnTo>
                  <a:pt x="56259" y="150113"/>
                </a:lnTo>
                <a:lnTo>
                  <a:pt x="205231" y="110871"/>
                </a:lnTo>
                <a:lnTo>
                  <a:pt x="224655" y="110871"/>
                </a:lnTo>
                <a:lnTo>
                  <a:pt x="227933" y="107352"/>
                </a:lnTo>
                <a:lnTo>
                  <a:pt x="236219" y="102616"/>
                </a:lnTo>
                <a:lnTo>
                  <a:pt x="210057" y="87375"/>
                </a:lnTo>
                <a:close/>
              </a:path>
              <a:path w="586104" h="375919">
                <a:moveTo>
                  <a:pt x="224655" y="110871"/>
                </a:moveTo>
                <a:lnTo>
                  <a:pt x="205231" y="110871"/>
                </a:lnTo>
                <a:lnTo>
                  <a:pt x="200405" y="144145"/>
                </a:lnTo>
                <a:lnTo>
                  <a:pt x="205358" y="144018"/>
                </a:lnTo>
                <a:lnTo>
                  <a:pt x="212502" y="128065"/>
                </a:lnTo>
                <a:lnTo>
                  <a:pt x="220027" y="115839"/>
                </a:lnTo>
                <a:lnTo>
                  <a:pt x="224655" y="110871"/>
                </a:lnTo>
                <a:close/>
              </a:path>
              <a:path w="586104" h="375919">
                <a:moveTo>
                  <a:pt x="80898" y="78359"/>
                </a:moveTo>
                <a:lnTo>
                  <a:pt x="79501" y="82423"/>
                </a:lnTo>
                <a:lnTo>
                  <a:pt x="88695" y="89779"/>
                </a:lnTo>
                <a:lnTo>
                  <a:pt x="96472" y="97361"/>
                </a:lnTo>
                <a:lnTo>
                  <a:pt x="102844" y="105157"/>
                </a:lnTo>
                <a:lnTo>
                  <a:pt x="107822" y="113157"/>
                </a:lnTo>
                <a:lnTo>
                  <a:pt x="112019" y="119372"/>
                </a:lnTo>
                <a:lnTo>
                  <a:pt x="115871" y="121824"/>
                </a:lnTo>
                <a:lnTo>
                  <a:pt x="119413" y="120515"/>
                </a:lnTo>
                <a:lnTo>
                  <a:pt x="122681" y="115443"/>
                </a:lnTo>
                <a:lnTo>
                  <a:pt x="124636" y="108793"/>
                </a:lnTo>
                <a:lnTo>
                  <a:pt x="124412" y="102917"/>
                </a:lnTo>
                <a:lnTo>
                  <a:pt x="92614" y="81879"/>
                </a:lnTo>
                <a:lnTo>
                  <a:pt x="80898" y="78359"/>
                </a:lnTo>
                <a:close/>
              </a:path>
              <a:path w="586104" h="375919">
                <a:moveTo>
                  <a:pt x="448017" y="181863"/>
                </a:moveTo>
                <a:lnTo>
                  <a:pt x="430783" y="181863"/>
                </a:lnTo>
                <a:lnTo>
                  <a:pt x="448055" y="247523"/>
                </a:lnTo>
                <a:lnTo>
                  <a:pt x="332993" y="277875"/>
                </a:lnTo>
                <a:lnTo>
                  <a:pt x="346075" y="285496"/>
                </a:lnTo>
                <a:lnTo>
                  <a:pt x="352117" y="282255"/>
                </a:lnTo>
                <a:lnTo>
                  <a:pt x="358600" y="279384"/>
                </a:lnTo>
                <a:lnTo>
                  <a:pt x="365488" y="276869"/>
                </a:lnTo>
                <a:lnTo>
                  <a:pt x="372744" y="274700"/>
                </a:lnTo>
                <a:lnTo>
                  <a:pt x="492244" y="243205"/>
                </a:lnTo>
                <a:lnTo>
                  <a:pt x="464184" y="243205"/>
                </a:lnTo>
                <a:lnTo>
                  <a:pt x="448017" y="181863"/>
                </a:lnTo>
                <a:close/>
              </a:path>
              <a:path w="586104" h="375919">
                <a:moveTo>
                  <a:pt x="555243" y="200787"/>
                </a:moveTo>
                <a:lnTo>
                  <a:pt x="543687" y="222250"/>
                </a:lnTo>
                <a:lnTo>
                  <a:pt x="464184" y="243205"/>
                </a:lnTo>
                <a:lnTo>
                  <a:pt x="492244" y="243205"/>
                </a:lnTo>
                <a:lnTo>
                  <a:pt x="585723" y="218567"/>
                </a:lnTo>
                <a:lnTo>
                  <a:pt x="555243" y="200787"/>
                </a:lnTo>
                <a:close/>
              </a:path>
              <a:path w="586104" h="375919">
                <a:moveTo>
                  <a:pt x="431253" y="118491"/>
                </a:moveTo>
                <a:lnTo>
                  <a:pt x="414019" y="118491"/>
                </a:lnTo>
                <a:lnTo>
                  <a:pt x="429005" y="175006"/>
                </a:lnTo>
                <a:lnTo>
                  <a:pt x="348360" y="196215"/>
                </a:lnTo>
                <a:lnTo>
                  <a:pt x="361441" y="203835"/>
                </a:lnTo>
                <a:lnTo>
                  <a:pt x="367538" y="200596"/>
                </a:lnTo>
                <a:lnTo>
                  <a:pt x="374014" y="197738"/>
                </a:lnTo>
                <a:lnTo>
                  <a:pt x="380873" y="195262"/>
                </a:lnTo>
                <a:lnTo>
                  <a:pt x="388112" y="193167"/>
                </a:lnTo>
                <a:lnTo>
                  <a:pt x="430783" y="181863"/>
                </a:lnTo>
                <a:lnTo>
                  <a:pt x="448017" y="181863"/>
                </a:lnTo>
                <a:lnTo>
                  <a:pt x="446913" y="177673"/>
                </a:lnTo>
                <a:lnTo>
                  <a:pt x="473237" y="170687"/>
                </a:lnTo>
                <a:lnTo>
                  <a:pt x="445007" y="170687"/>
                </a:lnTo>
                <a:lnTo>
                  <a:pt x="431253" y="118491"/>
                </a:lnTo>
                <a:close/>
              </a:path>
              <a:path w="586104" h="375919">
                <a:moveTo>
                  <a:pt x="377825" y="0"/>
                </a:moveTo>
                <a:lnTo>
                  <a:pt x="368077" y="45735"/>
                </a:lnTo>
                <a:lnTo>
                  <a:pt x="351281" y="90805"/>
                </a:lnTo>
                <a:lnTo>
                  <a:pt x="326691" y="133953"/>
                </a:lnTo>
                <a:lnTo>
                  <a:pt x="293242" y="173862"/>
                </a:lnTo>
                <a:lnTo>
                  <a:pt x="295275" y="177037"/>
                </a:lnTo>
                <a:lnTo>
                  <a:pt x="307802" y="167058"/>
                </a:lnTo>
                <a:lnTo>
                  <a:pt x="319674" y="156352"/>
                </a:lnTo>
                <a:lnTo>
                  <a:pt x="330904" y="144908"/>
                </a:lnTo>
                <a:lnTo>
                  <a:pt x="341502" y="132715"/>
                </a:lnTo>
                <a:lnTo>
                  <a:pt x="363767" y="132715"/>
                </a:lnTo>
                <a:lnTo>
                  <a:pt x="370022" y="130415"/>
                </a:lnTo>
                <a:lnTo>
                  <a:pt x="372946" y="129540"/>
                </a:lnTo>
                <a:lnTo>
                  <a:pt x="344296" y="129540"/>
                </a:lnTo>
                <a:lnTo>
                  <a:pt x="359084" y="107277"/>
                </a:lnTo>
                <a:lnTo>
                  <a:pt x="372395" y="81835"/>
                </a:lnTo>
                <a:lnTo>
                  <a:pt x="384230" y="53226"/>
                </a:lnTo>
                <a:lnTo>
                  <a:pt x="394588" y="21462"/>
                </a:lnTo>
                <a:lnTo>
                  <a:pt x="404629" y="21462"/>
                </a:lnTo>
                <a:lnTo>
                  <a:pt x="398017" y="15621"/>
                </a:lnTo>
                <a:lnTo>
                  <a:pt x="405764" y="7493"/>
                </a:lnTo>
                <a:lnTo>
                  <a:pt x="377825" y="0"/>
                </a:lnTo>
                <a:close/>
              </a:path>
              <a:path w="586104" h="375919">
                <a:moveTo>
                  <a:pt x="503554" y="140462"/>
                </a:moveTo>
                <a:lnTo>
                  <a:pt x="493394" y="157987"/>
                </a:lnTo>
                <a:lnTo>
                  <a:pt x="445007" y="170687"/>
                </a:lnTo>
                <a:lnTo>
                  <a:pt x="473237" y="170687"/>
                </a:lnTo>
                <a:lnTo>
                  <a:pt x="529716" y="155701"/>
                </a:lnTo>
                <a:lnTo>
                  <a:pt x="503554" y="140462"/>
                </a:lnTo>
                <a:close/>
              </a:path>
              <a:path w="586104" h="375919">
                <a:moveTo>
                  <a:pt x="363767" y="132715"/>
                </a:moveTo>
                <a:lnTo>
                  <a:pt x="341502" y="132715"/>
                </a:lnTo>
                <a:lnTo>
                  <a:pt x="351663" y="138684"/>
                </a:lnTo>
                <a:lnTo>
                  <a:pt x="357258" y="135610"/>
                </a:lnTo>
                <a:lnTo>
                  <a:pt x="363378" y="132857"/>
                </a:lnTo>
                <a:lnTo>
                  <a:pt x="363767" y="132715"/>
                </a:lnTo>
                <a:close/>
              </a:path>
              <a:path w="586104" h="375919">
                <a:moveTo>
                  <a:pt x="478281" y="81915"/>
                </a:moveTo>
                <a:lnTo>
                  <a:pt x="468629" y="96774"/>
                </a:lnTo>
                <a:lnTo>
                  <a:pt x="344296" y="129540"/>
                </a:lnTo>
                <a:lnTo>
                  <a:pt x="372946" y="129540"/>
                </a:lnTo>
                <a:lnTo>
                  <a:pt x="377189" y="128270"/>
                </a:lnTo>
                <a:lnTo>
                  <a:pt x="414019" y="118491"/>
                </a:lnTo>
                <a:lnTo>
                  <a:pt x="431253" y="118491"/>
                </a:lnTo>
                <a:lnTo>
                  <a:pt x="430148" y="114300"/>
                </a:lnTo>
                <a:lnTo>
                  <a:pt x="502665" y="95123"/>
                </a:lnTo>
                <a:lnTo>
                  <a:pt x="478281" y="81915"/>
                </a:lnTo>
                <a:close/>
              </a:path>
              <a:path w="586104" h="375919">
                <a:moveTo>
                  <a:pt x="404629" y="21462"/>
                </a:moveTo>
                <a:lnTo>
                  <a:pt x="394588" y="21462"/>
                </a:lnTo>
                <a:lnTo>
                  <a:pt x="413898" y="40016"/>
                </a:lnTo>
                <a:lnTo>
                  <a:pt x="455757" y="70219"/>
                </a:lnTo>
                <a:lnTo>
                  <a:pt x="494002" y="88080"/>
                </a:lnTo>
                <a:lnTo>
                  <a:pt x="537971" y="98171"/>
                </a:lnTo>
                <a:lnTo>
                  <a:pt x="539569" y="91596"/>
                </a:lnTo>
                <a:lnTo>
                  <a:pt x="543036" y="85772"/>
                </a:lnTo>
                <a:lnTo>
                  <a:pt x="548384" y="80686"/>
                </a:lnTo>
                <a:lnTo>
                  <a:pt x="555625" y="76326"/>
                </a:lnTo>
                <a:lnTo>
                  <a:pt x="554650" y="72721"/>
                </a:lnTo>
                <a:lnTo>
                  <a:pt x="528708" y="72721"/>
                </a:lnTo>
                <a:lnTo>
                  <a:pt x="504539" y="70659"/>
                </a:lnTo>
                <a:lnTo>
                  <a:pt x="460628" y="57023"/>
                </a:lnTo>
                <a:lnTo>
                  <a:pt x="424513" y="36702"/>
                </a:lnTo>
                <a:lnTo>
                  <a:pt x="410069" y="26269"/>
                </a:lnTo>
                <a:lnTo>
                  <a:pt x="404629" y="21462"/>
                </a:lnTo>
                <a:close/>
              </a:path>
              <a:path w="586104" h="375919">
                <a:moveTo>
                  <a:pt x="554354" y="71628"/>
                </a:moveTo>
                <a:lnTo>
                  <a:pt x="528708" y="72721"/>
                </a:lnTo>
                <a:lnTo>
                  <a:pt x="554650" y="72721"/>
                </a:lnTo>
                <a:lnTo>
                  <a:pt x="554354" y="71628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05" name="object 13"/>
          <p:cNvSpPr/>
          <p:nvPr/>
        </p:nvSpPr>
        <p:spPr>
          <a:xfrm>
            <a:off x="5322888" y="1817688"/>
            <a:ext cx="563562" cy="357187"/>
          </a:xfrm>
          <a:custGeom>
            <a:avLst/>
            <a:gdLst/>
            <a:ahLst/>
            <a:cxnLst/>
            <a:pathLst>
              <a:path w="563879" h="357505">
                <a:moveTo>
                  <a:pt x="64777" y="208406"/>
                </a:moveTo>
                <a:lnTo>
                  <a:pt x="48768" y="208406"/>
                </a:lnTo>
                <a:lnTo>
                  <a:pt x="74295" y="305053"/>
                </a:lnTo>
                <a:lnTo>
                  <a:pt x="62394" y="315265"/>
                </a:lnTo>
                <a:lnTo>
                  <a:pt x="52054" y="325691"/>
                </a:lnTo>
                <a:lnTo>
                  <a:pt x="43308" y="336307"/>
                </a:lnTo>
                <a:lnTo>
                  <a:pt x="36195" y="347090"/>
                </a:lnTo>
                <a:lnTo>
                  <a:pt x="57404" y="357504"/>
                </a:lnTo>
                <a:lnTo>
                  <a:pt x="59116" y="350811"/>
                </a:lnTo>
                <a:lnTo>
                  <a:pt x="61579" y="343677"/>
                </a:lnTo>
                <a:lnTo>
                  <a:pt x="82931" y="309625"/>
                </a:lnTo>
                <a:lnTo>
                  <a:pt x="86614" y="308228"/>
                </a:lnTo>
                <a:lnTo>
                  <a:pt x="105901" y="308228"/>
                </a:lnTo>
                <a:lnTo>
                  <a:pt x="105425" y="308054"/>
                </a:lnTo>
                <a:lnTo>
                  <a:pt x="96648" y="303805"/>
                </a:lnTo>
                <a:lnTo>
                  <a:pt x="88646" y="298830"/>
                </a:lnTo>
                <a:lnTo>
                  <a:pt x="64777" y="208406"/>
                </a:lnTo>
                <a:close/>
              </a:path>
              <a:path w="563879" h="357505">
                <a:moveTo>
                  <a:pt x="105901" y="308228"/>
                </a:moveTo>
                <a:lnTo>
                  <a:pt x="86614" y="308228"/>
                </a:lnTo>
                <a:lnTo>
                  <a:pt x="94107" y="310895"/>
                </a:lnTo>
                <a:lnTo>
                  <a:pt x="105410" y="317753"/>
                </a:lnTo>
                <a:lnTo>
                  <a:pt x="145542" y="329945"/>
                </a:lnTo>
                <a:lnTo>
                  <a:pt x="157874" y="330372"/>
                </a:lnTo>
                <a:lnTo>
                  <a:pt x="171624" y="329739"/>
                </a:lnTo>
                <a:lnTo>
                  <a:pt x="221876" y="321436"/>
                </a:lnTo>
                <a:lnTo>
                  <a:pt x="246822" y="315706"/>
                </a:lnTo>
                <a:lnTo>
                  <a:pt x="137951" y="315706"/>
                </a:lnTo>
                <a:lnTo>
                  <a:pt x="125349" y="314325"/>
                </a:lnTo>
                <a:lnTo>
                  <a:pt x="114988" y="311564"/>
                </a:lnTo>
                <a:lnTo>
                  <a:pt x="105901" y="308228"/>
                </a:lnTo>
                <a:close/>
              </a:path>
              <a:path w="563879" h="357505">
                <a:moveTo>
                  <a:pt x="307213" y="273176"/>
                </a:moveTo>
                <a:lnTo>
                  <a:pt x="249475" y="293465"/>
                </a:lnTo>
                <a:lnTo>
                  <a:pt x="196977" y="307848"/>
                </a:lnTo>
                <a:lnTo>
                  <a:pt x="154066" y="315087"/>
                </a:lnTo>
                <a:lnTo>
                  <a:pt x="137951" y="315706"/>
                </a:lnTo>
                <a:lnTo>
                  <a:pt x="246822" y="315706"/>
                </a:lnTo>
                <a:lnTo>
                  <a:pt x="266263" y="310959"/>
                </a:lnTo>
                <a:lnTo>
                  <a:pt x="292100" y="304291"/>
                </a:lnTo>
                <a:lnTo>
                  <a:pt x="291195" y="297126"/>
                </a:lnTo>
                <a:lnTo>
                  <a:pt x="293624" y="290306"/>
                </a:lnTo>
                <a:lnTo>
                  <a:pt x="299386" y="283843"/>
                </a:lnTo>
                <a:lnTo>
                  <a:pt x="308483" y="277749"/>
                </a:lnTo>
                <a:lnTo>
                  <a:pt x="307213" y="273176"/>
                </a:lnTo>
                <a:close/>
              </a:path>
              <a:path w="563879" h="357505">
                <a:moveTo>
                  <a:pt x="82296" y="144144"/>
                </a:moveTo>
                <a:lnTo>
                  <a:pt x="97797" y="198455"/>
                </a:lnTo>
                <a:lnTo>
                  <a:pt x="110992" y="248390"/>
                </a:lnTo>
                <a:lnTo>
                  <a:pt x="121646" y="291083"/>
                </a:lnTo>
                <a:lnTo>
                  <a:pt x="125476" y="307593"/>
                </a:lnTo>
                <a:lnTo>
                  <a:pt x="139700" y="296417"/>
                </a:lnTo>
                <a:lnTo>
                  <a:pt x="125222" y="241173"/>
                </a:lnTo>
                <a:lnTo>
                  <a:pt x="151765" y="234187"/>
                </a:lnTo>
                <a:lnTo>
                  <a:pt x="123317" y="234187"/>
                </a:lnTo>
                <a:lnTo>
                  <a:pt x="114300" y="199770"/>
                </a:lnTo>
                <a:lnTo>
                  <a:pt x="140526" y="192786"/>
                </a:lnTo>
                <a:lnTo>
                  <a:pt x="112395" y="192786"/>
                </a:lnTo>
                <a:lnTo>
                  <a:pt x="103378" y="158241"/>
                </a:lnTo>
                <a:lnTo>
                  <a:pt x="132742" y="150494"/>
                </a:lnTo>
                <a:lnTo>
                  <a:pt x="104902" y="150494"/>
                </a:lnTo>
                <a:lnTo>
                  <a:pt x="82296" y="144144"/>
                </a:lnTo>
                <a:close/>
              </a:path>
              <a:path w="563879" h="357505">
                <a:moveTo>
                  <a:pt x="365379" y="166750"/>
                </a:moveTo>
                <a:lnTo>
                  <a:pt x="378594" y="212649"/>
                </a:lnTo>
                <a:lnTo>
                  <a:pt x="391001" y="260318"/>
                </a:lnTo>
                <a:lnTo>
                  <a:pt x="398145" y="291083"/>
                </a:lnTo>
                <a:lnTo>
                  <a:pt x="413004" y="277240"/>
                </a:lnTo>
                <a:lnTo>
                  <a:pt x="407543" y="256539"/>
                </a:lnTo>
                <a:lnTo>
                  <a:pt x="433528" y="249681"/>
                </a:lnTo>
                <a:lnTo>
                  <a:pt x="405765" y="249681"/>
                </a:lnTo>
                <a:lnTo>
                  <a:pt x="387223" y="179450"/>
                </a:lnTo>
                <a:lnTo>
                  <a:pt x="414652" y="172212"/>
                </a:lnTo>
                <a:lnTo>
                  <a:pt x="386461" y="172212"/>
                </a:lnTo>
                <a:lnTo>
                  <a:pt x="365379" y="166750"/>
                </a:lnTo>
                <a:close/>
              </a:path>
              <a:path w="563879" h="357505">
                <a:moveTo>
                  <a:pt x="191798" y="227837"/>
                </a:moveTo>
                <a:lnTo>
                  <a:pt x="175895" y="227837"/>
                </a:lnTo>
                <a:lnTo>
                  <a:pt x="191262" y="286512"/>
                </a:lnTo>
                <a:lnTo>
                  <a:pt x="204470" y="275589"/>
                </a:lnTo>
                <a:lnTo>
                  <a:pt x="191798" y="227837"/>
                </a:lnTo>
                <a:close/>
              </a:path>
              <a:path w="563879" h="357505">
                <a:moveTo>
                  <a:pt x="268763" y="267307"/>
                </a:moveTo>
                <a:lnTo>
                  <a:pt x="234281" y="267307"/>
                </a:lnTo>
                <a:lnTo>
                  <a:pt x="244649" y="269335"/>
                </a:lnTo>
                <a:lnTo>
                  <a:pt x="251946" y="273696"/>
                </a:lnTo>
                <a:lnTo>
                  <a:pt x="256159" y="280415"/>
                </a:lnTo>
                <a:lnTo>
                  <a:pt x="264923" y="273053"/>
                </a:lnTo>
                <a:lnTo>
                  <a:pt x="268763" y="267307"/>
                </a:lnTo>
                <a:close/>
              </a:path>
              <a:path w="563879" h="357505">
                <a:moveTo>
                  <a:pt x="260890" y="209550"/>
                </a:moveTo>
                <a:lnTo>
                  <a:pt x="244856" y="209550"/>
                </a:lnTo>
                <a:lnTo>
                  <a:pt x="254381" y="245237"/>
                </a:lnTo>
                <a:lnTo>
                  <a:pt x="255905" y="251460"/>
                </a:lnTo>
                <a:lnTo>
                  <a:pt x="219583" y="263016"/>
                </a:lnTo>
                <a:lnTo>
                  <a:pt x="220853" y="267588"/>
                </a:lnTo>
                <a:lnTo>
                  <a:pt x="234281" y="267307"/>
                </a:lnTo>
                <a:lnTo>
                  <a:pt x="268763" y="267307"/>
                </a:lnTo>
                <a:lnTo>
                  <a:pt x="270271" y="265049"/>
                </a:lnTo>
                <a:lnTo>
                  <a:pt x="272214" y="256377"/>
                </a:lnTo>
                <a:lnTo>
                  <a:pt x="270764" y="247014"/>
                </a:lnTo>
                <a:lnTo>
                  <a:pt x="260890" y="209550"/>
                </a:lnTo>
                <a:close/>
              </a:path>
              <a:path w="563879" h="357505">
                <a:moveTo>
                  <a:pt x="527940" y="146938"/>
                </a:moveTo>
                <a:lnTo>
                  <a:pt x="510413" y="146938"/>
                </a:lnTo>
                <a:lnTo>
                  <a:pt x="528828" y="217169"/>
                </a:lnTo>
                <a:lnTo>
                  <a:pt x="405765" y="249681"/>
                </a:lnTo>
                <a:lnTo>
                  <a:pt x="433528" y="249681"/>
                </a:lnTo>
                <a:lnTo>
                  <a:pt x="530733" y="224027"/>
                </a:lnTo>
                <a:lnTo>
                  <a:pt x="548631" y="224027"/>
                </a:lnTo>
                <a:lnTo>
                  <a:pt x="545909" y="215106"/>
                </a:lnTo>
                <a:lnTo>
                  <a:pt x="542579" y="203366"/>
                </a:lnTo>
                <a:lnTo>
                  <a:pt x="527685" y="147319"/>
                </a:lnTo>
                <a:lnTo>
                  <a:pt x="527940" y="146938"/>
                </a:lnTo>
                <a:close/>
              </a:path>
              <a:path w="563879" h="357505">
                <a:moveTo>
                  <a:pt x="548631" y="224027"/>
                </a:moveTo>
                <a:lnTo>
                  <a:pt x="530733" y="224027"/>
                </a:lnTo>
                <a:lnTo>
                  <a:pt x="536829" y="247141"/>
                </a:lnTo>
                <a:lnTo>
                  <a:pt x="551688" y="233299"/>
                </a:lnTo>
                <a:lnTo>
                  <a:pt x="548953" y="225083"/>
                </a:lnTo>
                <a:lnTo>
                  <a:pt x="548631" y="224027"/>
                </a:lnTo>
                <a:close/>
              </a:path>
              <a:path w="563879" h="357505">
                <a:moveTo>
                  <a:pt x="180874" y="186308"/>
                </a:moveTo>
                <a:lnTo>
                  <a:pt x="164846" y="186308"/>
                </a:lnTo>
                <a:lnTo>
                  <a:pt x="173990" y="220852"/>
                </a:lnTo>
                <a:lnTo>
                  <a:pt x="123317" y="234187"/>
                </a:lnTo>
                <a:lnTo>
                  <a:pt x="151765" y="234187"/>
                </a:lnTo>
                <a:lnTo>
                  <a:pt x="175895" y="227837"/>
                </a:lnTo>
                <a:lnTo>
                  <a:pt x="191798" y="227837"/>
                </a:lnTo>
                <a:lnTo>
                  <a:pt x="190754" y="223900"/>
                </a:lnTo>
                <a:lnTo>
                  <a:pt x="217086" y="216915"/>
                </a:lnTo>
                <a:lnTo>
                  <a:pt x="188976" y="216915"/>
                </a:lnTo>
                <a:lnTo>
                  <a:pt x="180874" y="186308"/>
                </a:lnTo>
                <a:close/>
              </a:path>
              <a:path w="563879" h="357505">
                <a:moveTo>
                  <a:pt x="49657" y="188467"/>
                </a:moveTo>
                <a:lnTo>
                  <a:pt x="45847" y="201802"/>
                </a:lnTo>
                <a:lnTo>
                  <a:pt x="889" y="213613"/>
                </a:lnTo>
                <a:lnTo>
                  <a:pt x="13970" y="221233"/>
                </a:lnTo>
                <a:lnTo>
                  <a:pt x="48768" y="208406"/>
                </a:lnTo>
                <a:lnTo>
                  <a:pt x="64777" y="208406"/>
                </a:lnTo>
                <a:lnTo>
                  <a:pt x="64643" y="207899"/>
                </a:lnTo>
                <a:lnTo>
                  <a:pt x="71755" y="197357"/>
                </a:lnTo>
                <a:lnTo>
                  <a:pt x="49657" y="188467"/>
                </a:lnTo>
                <a:close/>
              </a:path>
              <a:path w="563879" h="357505">
                <a:moveTo>
                  <a:pt x="249979" y="168148"/>
                </a:moveTo>
                <a:lnTo>
                  <a:pt x="233934" y="168148"/>
                </a:lnTo>
                <a:lnTo>
                  <a:pt x="243078" y="202691"/>
                </a:lnTo>
                <a:lnTo>
                  <a:pt x="188976" y="216915"/>
                </a:lnTo>
                <a:lnTo>
                  <a:pt x="217086" y="216915"/>
                </a:lnTo>
                <a:lnTo>
                  <a:pt x="244856" y="209550"/>
                </a:lnTo>
                <a:lnTo>
                  <a:pt x="260890" y="209550"/>
                </a:lnTo>
                <a:lnTo>
                  <a:pt x="249979" y="168148"/>
                </a:lnTo>
                <a:close/>
              </a:path>
              <a:path w="563879" h="357505">
                <a:moveTo>
                  <a:pt x="169952" y="144906"/>
                </a:moveTo>
                <a:lnTo>
                  <a:pt x="153924" y="144906"/>
                </a:lnTo>
                <a:lnTo>
                  <a:pt x="163068" y="179450"/>
                </a:lnTo>
                <a:lnTo>
                  <a:pt x="112395" y="192786"/>
                </a:lnTo>
                <a:lnTo>
                  <a:pt x="140526" y="192786"/>
                </a:lnTo>
                <a:lnTo>
                  <a:pt x="164846" y="186308"/>
                </a:lnTo>
                <a:lnTo>
                  <a:pt x="180874" y="186308"/>
                </a:lnTo>
                <a:lnTo>
                  <a:pt x="179832" y="182371"/>
                </a:lnTo>
                <a:lnTo>
                  <a:pt x="205916" y="175513"/>
                </a:lnTo>
                <a:lnTo>
                  <a:pt x="178054" y="175513"/>
                </a:lnTo>
                <a:lnTo>
                  <a:pt x="169952" y="144906"/>
                </a:lnTo>
                <a:close/>
              </a:path>
              <a:path w="563879" h="357505">
                <a:moveTo>
                  <a:pt x="239068" y="126745"/>
                </a:moveTo>
                <a:lnTo>
                  <a:pt x="223012" y="126745"/>
                </a:lnTo>
                <a:lnTo>
                  <a:pt x="232156" y="161162"/>
                </a:lnTo>
                <a:lnTo>
                  <a:pt x="178054" y="175513"/>
                </a:lnTo>
                <a:lnTo>
                  <a:pt x="205916" y="175513"/>
                </a:lnTo>
                <a:lnTo>
                  <a:pt x="233934" y="168148"/>
                </a:lnTo>
                <a:lnTo>
                  <a:pt x="249979" y="168148"/>
                </a:lnTo>
                <a:lnTo>
                  <a:pt x="239068" y="126745"/>
                </a:lnTo>
                <a:close/>
              </a:path>
              <a:path w="563879" h="357505">
                <a:moveTo>
                  <a:pt x="513588" y="126364"/>
                </a:moveTo>
                <a:lnTo>
                  <a:pt x="506222" y="140588"/>
                </a:lnTo>
                <a:lnTo>
                  <a:pt x="386461" y="172212"/>
                </a:lnTo>
                <a:lnTo>
                  <a:pt x="414652" y="172212"/>
                </a:lnTo>
                <a:lnTo>
                  <a:pt x="510413" y="146938"/>
                </a:lnTo>
                <a:lnTo>
                  <a:pt x="527940" y="146938"/>
                </a:lnTo>
                <a:lnTo>
                  <a:pt x="535686" y="135381"/>
                </a:lnTo>
                <a:lnTo>
                  <a:pt x="513588" y="126364"/>
                </a:lnTo>
                <a:close/>
              </a:path>
              <a:path w="563879" h="357505">
                <a:moveTo>
                  <a:pt x="1778" y="118617"/>
                </a:moveTo>
                <a:lnTo>
                  <a:pt x="0" y="121538"/>
                </a:lnTo>
                <a:lnTo>
                  <a:pt x="10215" y="130633"/>
                </a:lnTo>
                <a:lnTo>
                  <a:pt x="18573" y="139239"/>
                </a:lnTo>
                <a:lnTo>
                  <a:pt x="25074" y="147345"/>
                </a:lnTo>
                <a:lnTo>
                  <a:pt x="29718" y="154939"/>
                </a:lnTo>
                <a:lnTo>
                  <a:pt x="34798" y="164591"/>
                </a:lnTo>
                <a:lnTo>
                  <a:pt x="39116" y="166115"/>
                </a:lnTo>
                <a:lnTo>
                  <a:pt x="42672" y="159512"/>
                </a:lnTo>
                <a:lnTo>
                  <a:pt x="46228" y="152780"/>
                </a:lnTo>
                <a:lnTo>
                  <a:pt x="47371" y="146812"/>
                </a:lnTo>
                <a:lnTo>
                  <a:pt x="45756" y="140588"/>
                </a:lnTo>
                <a:lnTo>
                  <a:pt x="10445" y="120620"/>
                </a:lnTo>
                <a:lnTo>
                  <a:pt x="1778" y="118617"/>
                </a:lnTo>
                <a:close/>
              </a:path>
              <a:path w="563879" h="357505">
                <a:moveTo>
                  <a:pt x="431230" y="61849"/>
                </a:moveTo>
                <a:lnTo>
                  <a:pt x="412750" y="61849"/>
                </a:lnTo>
                <a:lnTo>
                  <a:pt x="427355" y="117093"/>
                </a:lnTo>
                <a:lnTo>
                  <a:pt x="306451" y="148970"/>
                </a:lnTo>
                <a:lnTo>
                  <a:pt x="319659" y="156590"/>
                </a:lnTo>
                <a:lnTo>
                  <a:pt x="325683" y="153406"/>
                </a:lnTo>
                <a:lnTo>
                  <a:pt x="332136" y="150542"/>
                </a:lnTo>
                <a:lnTo>
                  <a:pt x="339018" y="148036"/>
                </a:lnTo>
                <a:lnTo>
                  <a:pt x="346329" y="145923"/>
                </a:lnTo>
                <a:lnTo>
                  <a:pt x="472912" y="112521"/>
                </a:lnTo>
                <a:lnTo>
                  <a:pt x="444627" y="112521"/>
                </a:lnTo>
                <a:lnTo>
                  <a:pt x="431230" y="61849"/>
                </a:lnTo>
                <a:close/>
              </a:path>
              <a:path w="563879" h="357505">
                <a:moveTo>
                  <a:pt x="131167" y="107743"/>
                </a:moveTo>
                <a:lnTo>
                  <a:pt x="120904" y="108076"/>
                </a:lnTo>
                <a:lnTo>
                  <a:pt x="119507" y="112140"/>
                </a:lnTo>
                <a:lnTo>
                  <a:pt x="132125" y="116500"/>
                </a:lnTo>
                <a:lnTo>
                  <a:pt x="142160" y="122158"/>
                </a:lnTo>
                <a:lnTo>
                  <a:pt x="149600" y="129125"/>
                </a:lnTo>
                <a:lnTo>
                  <a:pt x="154432" y="137413"/>
                </a:lnTo>
                <a:lnTo>
                  <a:pt x="104902" y="150494"/>
                </a:lnTo>
                <a:lnTo>
                  <a:pt x="132742" y="150494"/>
                </a:lnTo>
                <a:lnTo>
                  <a:pt x="153924" y="144906"/>
                </a:lnTo>
                <a:lnTo>
                  <a:pt x="169952" y="144906"/>
                </a:lnTo>
                <a:lnTo>
                  <a:pt x="168910" y="140969"/>
                </a:lnTo>
                <a:lnTo>
                  <a:pt x="194994" y="134112"/>
                </a:lnTo>
                <a:lnTo>
                  <a:pt x="167132" y="134112"/>
                </a:lnTo>
                <a:lnTo>
                  <a:pt x="171985" y="127888"/>
                </a:lnTo>
                <a:lnTo>
                  <a:pt x="171981" y="121538"/>
                </a:lnTo>
                <a:lnTo>
                  <a:pt x="167132" y="115569"/>
                </a:lnTo>
                <a:lnTo>
                  <a:pt x="169696" y="113029"/>
                </a:lnTo>
                <a:lnTo>
                  <a:pt x="162814" y="113029"/>
                </a:lnTo>
                <a:lnTo>
                  <a:pt x="152122" y="110220"/>
                </a:lnTo>
                <a:lnTo>
                  <a:pt x="141573" y="108457"/>
                </a:lnTo>
                <a:lnTo>
                  <a:pt x="131167" y="107743"/>
                </a:lnTo>
                <a:close/>
              </a:path>
              <a:path w="563879" h="357505">
                <a:moveTo>
                  <a:pt x="223901" y="106806"/>
                </a:moveTo>
                <a:lnTo>
                  <a:pt x="218948" y="120395"/>
                </a:lnTo>
                <a:lnTo>
                  <a:pt x="167132" y="134112"/>
                </a:lnTo>
                <a:lnTo>
                  <a:pt x="194994" y="134112"/>
                </a:lnTo>
                <a:lnTo>
                  <a:pt x="223012" y="126745"/>
                </a:lnTo>
                <a:lnTo>
                  <a:pt x="239068" y="126745"/>
                </a:lnTo>
                <a:lnTo>
                  <a:pt x="238633" y="125094"/>
                </a:lnTo>
                <a:lnTo>
                  <a:pt x="244602" y="114807"/>
                </a:lnTo>
                <a:lnTo>
                  <a:pt x="223901" y="106806"/>
                </a:lnTo>
                <a:close/>
              </a:path>
              <a:path w="563879" h="357505">
                <a:moveTo>
                  <a:pt x="339598" y="27050"/>
                </a:moveTo>
                <a:lnTo>
                  <a:pt x="334135" y="76457"/>
                </a:lnTo>
                <a:lnTo>
                  <a:pt x="320474" y="117441"/>
                </a:lnTo>
                <a:lnTo>
                  <a:pt x="314071" y="130937"/>
                </a:lnTo>
                <a:lnTo>
                  <a:pt x="319278" y="132079"/>
                </a:lnTo>
                <a:lnTo>
                  <a:pt x="327822" y="119572"/>
                </a:lnTo>
                <a:lnTo>
                  <a:pt x="335343" y="106600"/>
                </a:lnTo>
                <a:lnTo>
                  <a:pt x="341816" y="93128"/>
                </a:lnTo>
                <a:lnTo>
                  <a:pt x="347218" y="79120"/>
                </a:lnTo>
                <a:lnTo>
                  <a:pt x="378056" y="70992"/>
                </a:lnTo>
                <a:lnTo>
                  <a:pt x="350012" y="70992"/>
                </a:lnTo>
                <a:lnTo>
                  <a:pt x="357759" y="44323"/>
                </a:lnTo>
                <a:lnTo>
                  <a:pt x="366268" y="34670"/>
                </a:lnTo>
                <a:lnTo>
                  <a:pt x="339598" y="27050"/>
                </a:lnTo>
                <a:close/>
              </a:path>
              <a:path w="563879" h="357505">
                <a:moveTo>
                  <a:pt x="213333" y="76326"/>
                </a:moveTo>
                <a:lnTo>
                  <a:pt x="189992" y="76326"/>
                </a:lnTo>
                <a:lnTo>
                  <a:pt x="162814" y="113029"/>
                </a:lnTo>
                <a:lnTo>
                  <a:pt x="169696" y="113029"/>
                </a:lnTo>
                <a:lnTo>
                  <a:pt x="184800" y="98071"/>
                </a:lnTo>
                <a:lnTo>
                  <a:pt x="200088" y="85026"/>
                </a:lnTo>
                <a:lnTo>
                  <a:pt x="213005" y="76453"/>
                </a:lnTo>
                <a:lnTo>
                  <a:pt x="213333" y="76326"/>
                </a:lnTo>
                <a:close/>
              </a:path>
              <a:path w="563879" h="357505">
                <a:moveTo>
                  <a:pt x="533400" y="70738"/>
                </a:moveTo>
                <a:lnTo>
                  <a:pt x="520700" y="92455"/>
                </a:lnTo>
                <a:lnTo>
                  <a:pt x="444627" y="112521"/>
                </a:lnTo>
                <a:lnTo>
                  <a:pt x="472912" y="112521"/>
                </a:lnTo>
                <a:lnTo>
                  <a:pt x="563880" y="88518"/>
                </a:lnTo>
                <a:lnTo>
                  <a:pt x="533400" y="70738"/>
                </a:lnTo>
                <a:close/>
              </a:path>
              <a:path w="563879" h="357505">
                <a:moveTo>
                  <a:pt x="196977" y="56006"/>
                </a:moveTo>
                <a:lnTo>
                  <a:pt x="189357" y="69087"/>
                </a:lnTo>
                <a:lnTo>
                  <a:pt x="72009" y="100075"/>
                </a:lnTo>
                <a:lnTo>
                  <a:pt x="85090" y="107695"/>
                </a:lnTo>
                <a:lnTo>
                  <a:pt x="189992" y="76326"/>
                </a:lnTo>
                <a:lnTo>
                  <a:pt x="213333" y="76326"/>
                </a:lnTo>
                <a:lnTo>
                  <a:pt x="223520" y="72389"/>
                </a:lnTo>
                <a:lnTo>
                  <a:pt x="196977" y="56006"/>
                </a:lnTo>
                <a:close/>
              </a:path>
              <a:path w="563879" h="357505">
                <a:moveTo>
                  <a:pt x="395224" y="0"/>
                </a:moveTo>
                <a:lnTo>
                  <a:pt x="398916" y="11932"/>
                </a:lnTo>
                <a:lnTo>
                  <a:pt x="402764" y="25066"/>
                </a:lnTo>
                <a:lnTo>
                  <a:pt x="406779" y="39415"/>
                </a:lnTo>
                <a:lnTo>
                  <a:pt x="410972" y="54990"/>
                </a:lnTo>
                <a:lnTo>
                  <a:pt x="350012" y="70992"/>
                </a:lnTo>
                <a:lnTo>
                  <a:pt x="378056" y="70992"/>
                </a:lnTo>
                <a:lnTo>
                  <a:pt x="412750" y="61849"/>
                </a:lnTo>
                <a:lnTo>
                  <a:pt x="431230" y="61849"/>
                </a:lnTo>
                <a:lnTo>
                  <a:pt x="430022" y="57276"/>
                </a:lnTo>
                <a:lnTo>
                  <a:pt x="456037" y="50418"/>
                </a:lnTo>
                <a:lnTo>
                  <a:pt x="428244" y="50418"/>
                </a:lnTo>
                <a:lnTo>
                  <a:pt x="418846" y="14731"/>
                </a:lnTo>
                <a:lnTo>
                  <a:pt x="427355" y="5079"/>
                </a:lnTo>
                <a:lnTo>
                  <a:pt x="395224" y="0"/>
                </a:lnTo>
                <a:close/>
              </a:path>
              <a:path w="563879" h="357505">
                <a:moveTo>
                  <a:pt x="491109" y="17779"/>
                </a:moveTo>
                <a:lnTo>
                  <a:pt x="480060" y="36702"/>
                </a:lnTo>
                <a:lnTo>
                  <a:pt x="428244" y="50418"/>
                </a:lnTo>
                <a:lnTo>
                  <a:pt x="456037" y="50418"/>
                </a:lnTo>
                <a:lnTo>
                  <a:pt x="518668" y="33908"/>
                </a:lnTo>
                <a:lnTo>
                  <a:pt x="491109" y="17779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06" name="object 14"/>
          <p:cNvSpPr/>
          <p:nvPr/>
        </p:nvSpPr>
        <p:spPr>
          <a:xfrm>
            <a:off x="6321425" y="1444625"/>
            <a:ext cx="3560763" cy="744538"/>
          </a:xfrm>
          <a:custGeom>
            <a:avLst/>
            <a:gdLst/>
            <a:ahLst/>
            <a:cxnLst/>
            <a:pathLst>
              <a:path w="3561715" h="745489">
                <a:moveTo>
                  <a:pt x="3513074" y="0"/>
                </a:moveTo>
                <a:lnTo>
                  <a:pt x="48513" y="0"/>
                </a:lnTo>
                <a:lnTo>
                  <a:pt x="29628" y="3811"/>
                </a:lnTo>
                <a:lnTo>
                  <a:pt x="14208" y="14208"/>
                </a:lnTo>
                <a:lnTo>
                  <a:pt x="3811" y="29628"/>
                </a:lnTo>
                <a:lnTo>
                  <a:pt x="0" y="48513"/>
                </a:lnTo>
                <a:lnTo>
                  <a:pt x="0" y="696722"/>
                </a:lnTo>
                <a:lnTo>
                  <a:pt x="3811" y="715607"/>
                </a:lnTo>
                <a:lnTo>
                  <a:pt x="14208" y="731027"/>
                </a:lnTo>
                <a:lnTo>
                  <a:pt x="29628" y="741424"/>
                </a:lnTo>
                <a:lnTo>
                  <a:pt x="48513" y="745236"/>
                </a:lnTo>
                <a:lnTo>
                  <a:pt x="3513074" y="745236"/>
                </a:lnTo>
                <a:lnTo>
                  <a:pt x="3531959" y="741424"/>
                </a:lnTo>
                <a:lnTo>
                  <a:pt x="3547379" y="731027"/>
                </a:lnTo>
                <a:lnTo>
                  <a:pt x="3557776" y="715607"/>
                </a:lnTo>
                <a:lnTo>
                  <a:pt x="3561588" y="696722"/>
                </a:lnTo>
                <a:lnTo>
                  <a:pt x="3561588" y="48513"/>
                </a:lnTo>
                <a:lnTo>
                  <a:pt x="3557776" y="29628"/>
                </a:lnTo>
                <a:lnTo>
                  <a:pt x="3547379" y="14208"/>
                </a:lnTo>
                <a:lnTo>
                  <a:pt x="3531959" y="3811"/>
                </a:lnTo>
                <a:lnTo>
                  <a:pt x="3513074" y="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07" name="object 15"/>
          <p:cNvSpPr/>
          <p:nvPr/>
        </p:nvSpPr>
        <p:spPr>
          <a:xfrm>
            <a:off x="6321425" y="1444625"/>
            <a:ext cx="3560763" cy="744538"/>
          </a:xfrm>
          <a:custGeom>
            <a:avLst/>
            <a:gdLst/>
            <a:ahLst/>
            <a:cxnLst/>
            <a:pathLst>
              <a:path w="3561715" h="745489">
                <a:moveTo>
                  <a:pt x="0" y="48513"/>
                </a:moveTo>
                <a:lnTo>
                  <a:pt x="3811" y="29628"/>
                </a:lnTo>
                <a:lnTo>
                  <a:pt x="14208" y="14208"/>
                </a:lnTo>
                <a:lnTo>
                  <a:pt x="29628" y="3811"/>
                </a:lnTo>
                <a:lnTo>
                  <a:pt x="48513" y="0"/>
                </a:lnTo>
                <a:lnTo>
                  <a:pt x="3513074" y="0"/>
                </a:lnTo>
                <a:lnTo>
                  <a:pt x="3531959" y="3811"/>
                </a:lnTo>
                <a:lnTo>
                  <a:pt x="3547379" y="14208"/>
                </a:lnTo>
                <a:lnTo>
                  <a:pt x="3557776" y="29628"/>
                </a:lnTo>
                <a:lnTo>
                  <a:pt x="3561588" y="48513"/>
                </a:lnTo>
                <a:lnTo>
                  <a:pt x="3561588" y="696722"/>
                </a:lnTo>
                <a:lnTo>
                  <a:pt x="3557776" y="715607"/>
                </a:lnTo>
                <a:lnTo>
                  <a:pt x="3547379" y="731027"/>
                </a:lnTo>
                <a:lnTo>
                  <a:pt x="3531959" y="741424"/>
                </a:lnTo>
                <a:lnTo>
                  <a:pt x="3513074" y="745236"/>
                </a:lnTo>
                <a:lnTo>
                  <a:pt x="48513" y="745236"/>
                </a:lnTo>
                <a:lnTo>
                  <a:pt x="29628" y="741424"/>
                </a:lnTo>
                <a:lnTo>
                  <a:pt x="14208" y="731027"/>
                </a:lnTo>
                <a:lnTo>
                  <a:pt x="3811" y="715607"/>
                </a:lnTo>
                <a:lnTo>
                  <a:pt x="0" y="696722"/>
                </a:lnTo>
                <a:lnTo>
                  <a:pt x="0" y="48513"/>
                </a:lnTo>
                <a:close/>
              </a:path>
            </a:pathLst>
          </a:custGeom>
          <a:noFill/>
          <a:ln w="25908" cap="flat" cmpd="sng">
            <a:solidFill>
              <a:srgbClr val="F1F1F1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8" name="object 16"/>
          <p:cNvSpPr txBox="1"/>
          <p:nvPr/>
        </p:nvSpPr>
        <p:spPr>
          <a:xfrm>
            <a:off x="6413500" y="1533525"/>
            <a:ext cx="3225800" cy="560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疏散通道应始终伴有消防安全通  告和应急安全通告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9" name="object 17"/>
          <p:cNvSpPr/>
          <p:nvPr/>
        </p:nvSpPr>
        <p:spPr>
          <a:xfrm>
            <a:off x="3016250" y="4962525"/>
            <a:ext cx="950913" cy="949325"/>
          </a:xfrm>
          <a:custGeom>
            <a:avLst/>
            <a:gdLst/>
            <a:ahLst/>
            <a:cxnLst/>
            <a:pathLst>
              <a:path w="949960" h="949960">
                <a:moveTo>
                  <a:pt x="15954" y="597702"/>
                </a:moveTo>
                <a:lnTo>
                  <a:pt x="5744" y="550147"/>
                </a:lnTo>
                <a:lnTo>
                  <a:pt x="482" y="502722"/>
                </a:lnTo>
                <a:lnTo>
                  <a:pt x="0" y="455720"/>
                </a:lnTo>
                <a:lnTo>
                  <a:pt x="4127" y="409432"/>
                </a:lnTo>
                <a:lnTo>
                  <a:pt x="12695" y="364150"/>
                </a:lnTo>
                <a:lnTo>
                  <a:pt x="25535" y="320167"/>
                </a:lnTo>
                <a:lnTo>
                  <a:pt x="42479" y="277773"/>
                </a:lnTo>
                <a:lnTo>
                  <a:pt x="63356" y="237261"/>
                </a:lnTo>
                <a:lnTo>
                  <a:pt x="87999" y="198924"/>
                </a:lnTo>
                <a:lnTo>
                  <a:pt x="116239" y="163052"/>
                </a:lnTo>
                <a:lnTo>
                  <a:pt x="147906" y="129938"/>
                </a:lnTo>
                <a:lnTo>
                  <a:pt x="182832" y="99873"/>
                </a:lnTo>
                <a:lnTo>
                  <a:pt x="220847" y="73151"/>
                </a:lnTo>
                <a:lnTo>
                  <a:pt x="261783" y="50062"/>
                </a:lnTo>
                <a:lnTo>
                  <a:pt x="305471" y="30898"/>
                </a:lnTo>
                <a:lnTo>
                  <a:pt x="351742" y="15953"/>
                </a:lnTo>
                <a:lnTo>
                  <a:pt x="399304" y="5743"/>
                </a:lnTo>
                <a:lnTo>
                  <a:pt x="446738" y="482"/>
                </a:lnTo>
                <a:lnTo>
                  <a:pt x="493751" y="0"/>
                </a:lnTo>
                <a:lnTo>
                  <a:pt x="540051" y="4128"/>
                </a:lnTo>
                <a:lnTo>
                  <a:pt x="585344" y="12698"/>
                </a:lnTo>
                <a:lnTo>
                  <a:pt x="629339" y="25541"/>
                </a:lnTo>
                <a:lnTo>
                  <a:pt x="671742" y="42488"/>
                </a:lnTo>
                <a:lnTo>
                  <a:pt x="712263" y="63371"/>
                </a:lnTo>
                <a:lnTo>
                  <a:pt x="750607" y="88021"/>
                </a:lnTo>
                <a:lnTo>
                  <a:pt x="786483" y="116269"/>
                </a:lnTo>
                <a:lnTo>
                  <a:pt x="819599" y="147946"/>
                </a:lnTo>
                <a:lnTo>
                  <a:pt x="849661" y="182884"/>
                </a:lnTo>
                <a:lnTo>
                  <a:pt x="876377" y="220914"/>
                </a:lnTo>
                <a:lnTo>
                  <a:pt x="899456" y="261867"/>
                </a:lnTo>
                <a:lnTo>
                  <a:pt x="918604" y="305575"/>
                </a:lnTo>
                <a:lnTo>
                  <a:pt x="933529" y="351868"/>
                </a:lnTo>
                <a:lnTo>
                  <a:pt x="943738" y="399406"/>
                </a:lnTo>
                <a:lnTo>
                  <a:pt x="948999" y="446819"/>
                </a:lnTo>
                <a:lnTo>
                  <a:pt x="949482" y="493813"/>
                </a:lnTo>
                <a:lnTo>
                  <a:pt x="945353" y="540097"/>
                </a:lnTo>
                <a:lnTo>
                  <a:pt x="936783" y="585378"/>
                </a:lnTo>
                <a:lnTo>
                  <a:pt x="923940" y="629363"/>
                </a:lnTo>
                <a:lnTo>
                  <a:pt x="906993" y="671760"/>
                </a:lnTo>
                <a:lnTo>
                  <a:pt x="886110" y="712276"/>
                </a:lnTo>
                <a:lnTo>
                  <a:pt x="861460" y="750619"/>
                </a:lnTo>
                <a:lnTo>
                  <a:pt x="833212" y="786496"/>
                </a:lnTo>
                <a:lnTo>
                  <a:pt x="801535" y="819614"/>
                </a:lnTo>
                <a:lnTo>
                  <a:pt x="766597" y="849682"/>
                </a:lnTo>
                <a:lnTo>
                  <a:pt x="728567" y="876406"/>
                </a:lnTo>
                <a:lnTo>
                  <a:pt x="687614" y="899494"/>
                </a:lnTo>
                <a:lnTo>
                  <a:pt x="643907" y="918653"/>
                </a:lnTo>
                <a:lnTo>
                  <a:pt x="597614" y="933591"/>
                </a:lnTo>
                <a:lnTo>
                  <a:pt x="550073" y="943794"/>
                </a:lnTo>
                <a:lnTo>
                  <a:pt x="502658" y="949049"/>
                </a:lnTo>
                <a:lnTo>
                  <a:pt x="455662" y="949526"/>
                </a:lnTo>
                <a:lnTo>
                  <a:pt x="409378" y="945393"/>
                </a:lnTo>
                <a:lnTo>
                  <a:pt x="364097" y="936820"/>
                </a:lnTo>
                <a:lnTo>
                  <a:pt x="320112" y="923974"/>
                </a:lnTo>
                <a:lnTo>
                  <a:pt x="277717" y="907025"/>
                </a:lnTo>
                <a:lnTo>
                  <a:pt x="237203" y="886142"/>
                </a:lnTo>
                <a:lnTo>
                  <a:pt x="198864" y="861494"/>
                </a:lnTo>
                <a:lnTo>
                  <a:pt x="162992" y="833249"/>
                </a:lnTo>
                <a:lnTo>
                  <a:pt x="129879" y="801576"/>
                </a:lnTo>
                <a:lnTo>
                  <a:pt x="99819" y="766644"/>
                </a:lnTo>
                <a:lnTo>
                  <a:pt x="73104" y="728621"/>
                </a:lnTo>
                <a:lnTo>
                  <a:pt x="50026" y="687678"/>
                </a:lnTo>
                <a:lnTo>
                  <a:pt x="30878" y="643981"/>
                </a:lnTo>
                <a:lnTo>
                  <a:pt x="15954" y="597702"/>
                </a:lnTo>
                <a:close/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0" name="object 18"/>
          <p:cNvSpPr/>
          <p:nvPr/>
        </p:nvSpPr>
        <p:spPr>
          <a:xfrm>
            <a:off x="4095750" y="4987925"/>
            <a:ext cx="0" cy="977900"/>
          </a:xfrm>
          <a:custGeom>
            <a:avLst/>
            <a:gdLst/>
            <a:ahLst/>
            <a:cxnLst/>
            <a:pathLst>
              <a:path h="977264">
                <a:moveTo>
                  <a:pt x="0" y="0"/>
                </a:moveTo>
                <a:lnTo>
                  <a:pt x="0" y="976883"/>
                </a:lnTo>
              </a:path>
            </a:pathLst>
          </a:custGeom>
          <a:noFill/>
          <a:ln w="4572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1" name="object 19"/>
          <p:cNvSpPr/>
          <p:nvPr/>
        </p:nvSpPr>
        <p:spPr>
          <a:xfrm>
            <a:off x="3175000" y="5083175"/>
            <a:ext cx="601663" cy="385763"/>
          </a:xfrm>
          <a:custGeom>
            <a:avLst/>
            <a:gdLst/>
            <a:ahLst/>
            <a:cxnLst/>
            <a:pathLst>
              <a:path w="602614" h="386079">
                <a:moveTo>
                  <a:pt x="118363" y="286131"/>
                </a:moveTo>
                <a:lnTo>
                  <a:pt x="101701" y="321030"/>
                </a:lnTo>
                <a:lnTo>
                  <a:pt x="70485" y="361570"/>
                </a:lnTo>
                <a:lnTo>
                  <a:pt x="50292" y="382917"/>
                </a:lnTo>
                <a:lnTo>
                  <a:pt x="53467" y="385762"/>
                </a:lnTo>
                <a:lnTo>
                  <a:pt x="85661" y="361265"/>
                </a:lnTo>
                <a:lnTo>
                  <a:pt x="112902" y="333159"/>
                </a:lnTo>
                <a:lnTo>
                  <a:pt x="124287" y="319836"/>
                </a:lnTo>
                <a:lnTo>
                  <a:pt x="133683" y="309799"/>
                </a:lnTo>
                <a:lnTo>
                  <a:pt x="141102" y="303049"/>
                </a:lnTo>
                <a:lnTo>
                  <a:pt x="146558" y="299593"/>
                </a:lnTo>
                <a:lnTo>
                  <a:pt x="118363" y="286131"/>
                </a:lnTo>
                <a:close/>
              </a:path>
              <a:path w="602614" h="386079">
                <a:moveTo>
                  <a:pt x="188595" y="272542"/>
                </a:moveTo>
                <a:lnTo>
                  <a:pt x="186054" y="276860"/>
                </a:lnTo>
                <a:lnTo>
                  <a:pt x="214110" y="290018"/>
                </a:lnTo>
                <a:lnTo>
                  <a:pt x="236569" y="301309"/>
                </a:lnTo>
                <a:lnTo>
                  <a:pt x="253456" y="310744"/>
                </a:lnTo>
                <a:lnTo>
                  <a:pt x="264795" y="318338"/>
                </a:lnTo>
                <a:lnTo>
                  <a:pt x="272341" y="323303"/>
                </a:lnTo>
                <a:lnTo>
                  <a:pt x="278018" y="324845"/>
                </a:lnTo>
                <a:lnTo>
                  <a:pt x="281814" y="322965"/>
                </a:lnTo>
                <a:lnTo>
                  <a:pt x="283717" y="317665"/>
                </a:lnTo>
                <a:lnTo>
                  <a:pt x="283731" y="310744"/>
                </a:lnTo>
                <a:lnTo>
                  <a:pt x="282289" y="304944"/>
                </a:lnTo>
                <a:lnTo>
                  <a:pt x="247586" y="284845"/>
                </a:lnTo>
                <a:lnTo>
                  <a:pt x="222103" y="278997"/>
                </a:lnTo>
                <a:lnTo>
                  <a:pt x="188595" y="272542"/>
                </a:lnTo>
                <a:close/>
              </a:path>
              <a:path w="602614" h="386079">
                <a:moveTo>
                  <a:pt x="82426" y="149987"/>
                </a:moveTo>
                <a:lnTo>
                  <a:pt x="65150" y="149987"/>
                </a:lnTo>
                <a:lnTo>
                  <a:pt x="99567" y="280035"/>
                </a:lnTo>
                <a:lnTo>
                  <a:pt x="21209" y="300736"/>
                </a:lnTo>
                <a:lnTo>
                  <a:pt x="34289" y="308317"/>
                </a:lnTo>
                <a:lnTo>
                  <a:pt x="40387" y="305099"/>
                </a:lnTo>
                <a:lnTo>
                  <a:pt x="46878" y="302239"/>
                </a:lnTo>
                <a:lnTo>
                  <a:pt x="53774" y="299729"/>
                </a:lnTo>
                <a:lnTo>
                  <a:pt x="61087" y="297561"/>
                </a:lnTo>
                <a:lnTo>
                  <a:pt x="143521" y="275844"/>
                </a:lnTo>
                <a:lnTo>
                  <a:pt x="115570" y="275844"/>
                </a:lnTo>
                <a:lnTo>
                  <a:pt x="104648" y="234315"/>
                </a:lnTo>
                <a:lnTo>
                  <a:pt x="130767" y="227457"/>
                </a:lnTo>
                <a:lnTo>
                  <a:pt x="102870" y="227457"/>
                </a:lnTo>
                <a:lnTo>
                  <a:pt x="92837" y="189484"/>
                </a:lnTo>
                <a:lnTo>
                  <a:pt x="119277" y="182499"/>
                </a:lnTo>
                <a:lnTo>
                  <a:pt x="91059" y="182499"/>
                </a:lnTo>
                <a:lnTo>
                  <a:pt x="82426" y="149987"/>
                </a:lnTo>
                <a:close/>
              </a:path>
              <a:path w="602614" h="386079">
                <a:moveTo>
                  <a:pt x="200256" y="213740"/>
                </a:moveTo>
                <a:lnTo>
                  <a:pt x="183007" y="213740"/>
                </a:lnTo>
                <a:lnTo>
                  <a:pt x="193928" y="255143"/>
                </a:lnTo>
                <a:lnTo>
                  <a:pt x="115570" y="275844"/>
                </a:lnTo>
                <a:lnTo>
                  <a:pt x="143521" y="275844"/>
                </a:lnTo>
                <a:lnTo>
                  <a:pt x="238006" y="250952"/>
                </a:lnTo>
                <a:lnTo>
                  <a:pt x="210058" y="250952"/>
                </a:lnTo>
                <a:lnTo>
                  <a:pt x="200256" y="213740"/>
                </a:lnTo>
                <a:close/>
              </a:path>
              <a:path w="602614" h="386079">
                <a:moveTo>
                  <a:pt x="258952" y="217043"/>
                </a:moveTo>
                <a:lnTo>
                  <a:pt x="244601" y="241808"/>
                </a:lnTo>
                <a:lnTo>
                  <a:pt x="210058" y="250952"/>
                </a:lnTo>
                <a:lnTo>
                  <a:pt x="238006" y="250952"/>
                </a:lnTo>
                <a:lnTo>
                  <a:pt x="292481" y="236601"/>
                </a:lnTo>
                <a:lnTo>
                  <a:pt x="258952" y="217043"/>
                </a:lnTo>
                <a:close/>
              </a:path>
              <a:path w="602614" h="386079">
                <a:moveTo>
                  <a:pt x="188413" y="168783"/>
                </a:moveTo>
                <a:lnTo>
                  <a:pt x="171196" y="168783"/>
                </a:lnTo>
                <a:lnTo>
                  <a:pt x="181101" y="206756"/>
                </a:lnTo>
                <a:lnTo>
                  <a:pt x="102870" y="227457"/>
                </a:lnTo>
                <a:lnTo>
                  <a:pt x="130767" y="227457"/>
                </a:lnTo>
                <a:lnTo>
                  <a:pt x="183007" y="213740"/>
                </a:lnTo>
                <a:lnTo>
                  <a:pt x="200256" y="213740"/>
                </a:lnTo>
                <a:lnTo>
                  <a:pt x="188413" y="168783"/>
                </a:lnTo>
                <a:close/>
              </a:path>
              <a:path w="602614" h="386079">
                <a:moveTo>
                  <a:pt x="176905" y="125095"/>
                </a:moveTo>
                <a:lnTo>
                  <a:pt x="159638" y="125095"/>
                </a:lnTo>
                <a:lnTo>
                  <a:pt x="169290" y="161925"/>
                </a:lnTo>
                <a:lnTo>
                  <a:pt x="91059" y="182499"/>
                </a:lnTo>
                <a:lnTo>
                  <a:pt x="119277" y="182499"/>
                </a:lnTo>
                <a:lnTo>
                  <a:pt x="171196" y="168783"/>
                </a:lnTo>
                <a:lnTo>
                  <a:pt x="188413" y="168783"/>
                </a:lnTo>
                <a:lnTo>
                  <a:pt x="176905" y="125095"/>
                </a:lnTo>
                <a:close/>
              </a:path>
              <a:path w="602614" h="386079">
                <a:moveTo>
                  <a:pt x="50673" y="99568"/>
                </a:moveTo>
                <a:lnTo>
                  <a:pt x="54389" y="111712"/>
                </a:lnTo>
                <a:lnTo>
                  <a:pt x="57737" y="122999"/>
                </a:lnTo>
                <a:lnTo>
                  <a:pt x="60727" y="133429"/>
                </a:lnTo>
                <a:lnTo>
                  <a:pt x="63373" y="143002"/>
                </a:lnTo>
                <a:lnTo>
                  <a:pt x="0" y="159765"/>
                </a:lnTo>
                <a:lnTo>
                  <a:pt x="13207" y="167386"/>
                </a:lnTo>
                <a:lnTo>
                  <a:pt x="65150" y="149987"/>
                </a:lnTo>
                <a:lnTo>
                  <a:pt x="82426" y="149987"/>
                </a:lnTo>
                <a:lnTo>
                  <a:pt x="81279" y="145669"/>
                </a:lnTo>
                <a:lnTo>
                  <a:pt x="107399" y="138811"/>
                </a:lnTo>
                <a:lnTo>
                  <a:pt x="79501" y="138811"/>
                </a:lnTo>
                <a:lnTo>
                  <a:pt x="72770" y="113411"/>
                </a:lnTo>
                <a:lnTo>
                  <a:pt x="80137" y="104140"/>
                </a:lnTo>
                <a:lnTo>
                  <a:pt x="50673" y="99568"/>
                </a:lnTo>
                <a:close/>
              </a:path>
              <a:path w="602614" h="386079">
                <a:moveTo>
                  <a:pt x="144779" y="73533"/>
                </a:moveTo>
                <a:lnTo>
                  <a:pt x="148161" y="84391"/>
                </a:lnTo>
                <a:lnTo>
                  <a:pt x="151447" y="95440"/>
                </a:lnTo>
                <a:lnTo>
                  <a:pt x="154638" y="106680"/>
                </a:lnTo>
                <a:lnTo>
                  <a:pt x="157734" y="118110"/>
                </a:lnTo>
                <a:lnTo>
                  <a:pt x="79501" y="138811"/>
                </a:lnTo>
                <a:lnTo>
                  <a:pt x="107399" y="138811"/>
                </a:lnTo>
                <a:lnTo>
                  <a:pt x="159638" y="125095"/>
                </a:lnTo>
                <a:lnTo>
                  <a:pt x="176905" y="125095"/>
                </a:lnTo>
                <a:lnTo>
                  <a:pt x="175767" y="120777"/>
                </a:lnTo>
                <a:lnTo>
                  <a:pt x="201858" y="113918"/>
                </a:lnTo>
                <a:lnTo>
                  <a:pt x="173862" y="113918"/>
                </a:lnTo>
                <a:lnTo>
                  <a:pt x="167766" y="90932"/>
                </a:lnTo>
                <a:lnTo>
                  <a:pt x="174625" y="79248"/>
                </a:lnTo>
                <a:lnTo>
                  <a:pt x="144779" y="73533"/>
                </a:lnTo>
                <a:close/>
              </a:path>
              <a:path w="602614" h="386079">
                <a:moveTo>
                  <a:pt x="213360" y="86233"/>
                </a:moveTo>
                <a:lnTo>
                  <a:pt x="201549" y="106553"/>
                </a:lnTo>
                <a:lnTo>
                  <a:pt x="173862" y="113918"/>
                </a:lnTo>
                <a:lnTo>
                  <a:pt x="201858" y="113918"/>
                </a:lnTo>
                <a:lnTo>
                  <a:pt x="242442" y="103251"/>
                </a:lnTo>
                <a:lnTo>
                  <a:pt x="213360" y="86233"/>
                </a:lnTo>
                <a:close/>
              </a:path>
              <a:path w="602614" h="386079">
                <a:moveTo>
                  <a:pt x="358819" y="122682"/>
                </a:moveTo>
                <a:lnTo>
                  <a:pt x="341249" y="122682"/>
                </a:lnTo>
                <a:lnTo>
                  <a:pt x="373761" y="245872"/>
                </a:lnTo>
                <a:lnTo>
                  <a:pt x="376354" y="256135"/>
                </a:lnTo>
                <a:lnTo>
                  <a:pt x="379364" y="268446"/>
                </a:lnTo>
                <a:lnTo>
                  <a:pt x="382779" y="282805"/>
                </a:lnTo>
                <a:lnTo>
                  <a:pt x="386588" y="299212"/>
                </a:lnTo>
                <a:lnTo>
                  <a:pt x="401700" y="286512"/>
                </a:lnTo>
                <a:lnTo>
                  <a:pt x="358521" y="123062"/>
                </a:lnTo>
                <a:lnTo>
                  <a:pt x="358819" y="122682"/>
                </a:lnTo>
                <a:close/>
              </a:path>
              <a:path w="602614" h="386079">
                <a:moveTo>
                  <a:pt x="420787" y="125603"/>
                </a:moveTo>
                <a:lnTo>
                  <a:pt x="404749" y="125603"/>
                </a:lnTo>
                <a:lnTo>
                  <a:pt x="437896" y="251079"/>
                </a:lnTo>
                <a:lnTo>
                  <a:pt x="441829" y="260772"/>
                </a:lnTo>
                <a:lnTo>
                  <a:pt x="448691" y="266430"/>
                </a:lnTo>
                <a:lnTo>
                  <a:pt x="458505" y="268063"/>
                </a:lnTo>
                <a:lnTo>
                  <a:pt x="471297" y="265684"/>
                </a:lnTo>
                <a:lnTo>
                  <a:pt x="510798" y="255270"/>
                </a:lnTo>
                <a:lnTo>
                  <a:pt x="459486" y="255270"/>
                </a:lnTo>
                <a:lnTo>
                  <a:pt x="454025" y="251840"/>
                </a:lnTo>
                <a:lnTo>
                  <a:pt x="451612" y="242570"/>
                </a:lnTo>
                <a:lnTo>
                  <a:pt x="420787" y="125603"/>
                </a:lnTo>
                <a:close/>
              </a:path>
              <a:path w="602614" h="386079">
                <a:moveTo>
                  <a:pt x="572515" y="168783"/>
                </a:moveTo>
                <a:lnTo>
                  <a:pt x="566801" y="170307"/>
                </a:lnTo>
                <a:lnTo>
                  <a:pt x="569182" y="179810"/>
                </a:lnTo>
                <a:lnTo>
                  <a:pt x="571182" y="188706"/>
                </a:lnTo>
                <a:lnTo>
                  <a:pt x="572801" y="197006"/>
                </a:lnTo>
                <a:lnTo>
                  <a:pt x="574039" y="204724"/>
                </a:lnTo>
                <a:lnTo>
                  <a:pt x="575437" y="214630"/>
                </a:lnTo>
                <a:lnTo>
                  <a:pt x="573786" y="221869"/>
                </a:lnTo>
                <a:lnTo>
                  <a:pt x="569213" y="226314"/>
                </a:lnTo>
                <a:lnTo>
                  <a:pt x="459486" y="255270"/>
                </a:lnTo>
                <a:lnTo>
                  <a:pt x="510798" y="255270"/>
                </a:lnTo>
                <a:lnTo>
                  <a:pt x="569087" y="239903"/>
                </a:lnTo>
                <a:lnTo>
                  <a:pt x="602421" y="213106"/>
                </a:lnTo>
                <a:lnTo>
                  <a:pt x="594487" y="213106"/>
                </a:lnTo>
                <a:lnTo>
                  <a:pt x="588390" y="209169"/>
                </a:lnTo>
                <a:lnTo>
                  <a:pt x="584073" y="200914"/>
                </a:lnTo>
                <a:lnTo>
                  <a:pt x="580981" y="194196"/>
                </a:lnTo>
                <a:lnTo>
                  <a:pt x="578008" y="186610"/>
                </a:lnTo>
                <a:lnTo>
                  <a:pt x="575179" y="178143"/>
                </a:lnTo>
                <a:lnTo>
                  <a:pt x="572515" y="168783"/>
                </a:lnTo>
                <a:close/>
              </a:path>
              <a:path w="602614" h="386079">
                <a:moveTo>
                  <a:pt x="471259" y="97536"/>
                </a:moveTo>
                <a:lnTo>
                  <a:pt x="455295" y="97536"/>
                </a:lnTo>
                <a:lnTo>
                  <a:pt x="486537" y="216154"/>
                </a:lnTo>
                <a:lnTo>
                  <a:pt x="499110" y="202946"/>
                </a:lnTo>
                <a:lnTo>
                  <a:pt x="471259" y="97536"/>
                </a:lnTo>
                <a:close/>
              </a:path>
              <a:path w="602614" h="386079">
                <a:moveTo>
                  <a:pt x="602614" y="212598"/>
                </a:moveTo>
                <a:lnTo>
                  <a:pt x="594487" y="213106"/>
                </a:lnTo>
                <a:lnTo>
                  <a:pt x="602421" y="213106"/>
                </a:lnTo>
                <a:lnTo>
                  <a:pt x="602614" y="212598"/>
                </a:lnTo>
                <a:close/>
              </a:path>
              <a:path w="602614" h="386079">
                <a:moveTo>
                  <a:pt x="333248" y="22606"/>
                </a:moveTo>
                <a:lnTo>
                  <a:pt x="333486" y="33944"/>
                </a:lnTo>
                <a:lnTo>
                  <a:pt x="333526" y="40354"/>
                </a:lnTo>
                <a:lnTo>
                  <a:pt x="333057" y="56816"/>
                </a:lnTo>
                <a:lnTo>
                  <a:pt x="329438" y="101218"/>
                </a:lnTo>
                <a:lnTo>
                  <a:pt x="321595" y="150939"/>
                </a:lnTo>
                <a:lnTo>
                  <a:pt x="308990" y="201422"/>
                </a:lnTo>
                <a:lnTo>
                  <a:pt x="313054" y="202819"/>
                </a:lnTo>
                <a:lnTo>
                  <a:pt x="319817" y="188600"/>
                </a:lnTo>
                <a:lnTo>
                  <a:pt x="326838" y="170307"/>
                </a:lnTo>
                <a:lnTo>
                  <a:pt x="333914" y="148544"/>
                </a:lnTo>
                <a:lnTo>
                  <a:pt x="341249" y="122682"/>
                </a:lnTo>
                <a:lnTo>
                  <a:pt x="358819" y="122682"/>
                </a:lnTo>
                <a:lnTo>
                  <a:pt x="365887" y="113665"/>
                </a:lnTo>
                <a:lnTo>
                  <a:pt x="343662" y="108585"/>
                </a:lnTo>
                <a:lnTo>
                  <a:pt x="345642" y="95345"/>
                </a:lnTo>
                <a:lnTo>
                  <a:pt x="353702" y="48716"/>
                </a:lnTo>
                <a:lnTo>
                  <a:pt x="363347" y="29464"/>
                </a:lnTo>
                <a:lnTo>
                  <a:pt x="333248" y="22606"/>
                </a:lnTo>
                <a:close/>
              </a:path>
              <a:path w="602614" h="386079">
                <a:moveTo>
                  <a:pt x="529195" y="65024"/>
                </a:moveTo>
                <a:lnTo>
                  <a:pt x="513207" y="65024"/>
                </a:lnTo>
                <a:lnTo>
                  <a:pt x="519350" y="90678"/>
                </a:lnTo>
                <a:lnTo>
                  <a:pt x="524168" y="111379"/>
                </a:lnTo>
                <a:lnTo>
                  <a:pt x="527385" y="125983"/>
                </a:lnTo>
                <a:lnTo>
                  <a:pt x="529082" y="134747"/>
                </a:lnTo>
                <a:lnTo>
                  <a:pt x="530606" y="143383"/>
                </a:lnTo>
                <a:lnTo>
                  <a:pt x="529463" y="148717"/>
                </a:lnTo>
                <a:lnTo>
                  <a:pt x="499363" y="157353"/>
                </a:lnTo>
                <a:lnTo>
                  <a:pt x="500507" y="161925"/>
                </a:lnTo>
                <a:lnTo>
                  <a:pt x="513486" y="162591"/>
                </a:lnTo>
                <a:lnTo>
                  <a:pt x="522906" y="164973"/>
                </a:lnTo>
                <a:lnTo>
                  <a:pt x="528778" y="169068"/>
                </a:lnTo>
                <a:lnTo>
                  <a:pt x="531113" y="174879"/>
                </a:lnTo>
                <a:lnTo>
                  <a:pt x="537327" y="170307"/>
                </a:lnTo>
                <a:lnTo>
                  <a:pt x="542083" y="165338"/>
                </a:lnTo>
                <a:lnTo>
                  <a:pt x="545526" y="159823"/>
                </a:lnTo>
                <a:lnTo>
                  <a:pt x="547513" y="154114"/>
                </a:lnTo>
                <a:lnTo>
                  <a:pt x="547496" y="143383"/>
                </a:lnTo>
                <a:lnTo>
                  <a:pt x="544274" y="124682"/>
                </a:lnTo>
                <a:lnTo>
                  <a:pt x="537906" y="97536"/>
                </a:lnTo>
                <a:lnTo>
                  <a:pt x="529195" y="65024"/>
                </a:lnTo>
                <a:close/>
              </a:path>
              <a:path w="602614" h="386079">
                <a:moveTo>
                  <a:pt x="388492" y="68326"/>
                </a:moveTo>
                <a:lnTo>
                  <a:pt x="392326" y="80900"/>
                </a:lnTo>
                <a:lnTo>
                  <a:pt x="396017" y="93487"/>
                </a:lnTo>
                <a:lnTo>
                  <a:pt x="399565" y="106098"/>
                </a:lnTo>
                <a:lnTo>
                  <a:pt x="402971" y="118745"/>
                </a:lnTo>
                <a:lnTo>
                  <a:pt x="370586" y="135890"/>
                </a:lnTo>
                <a:lnTo>
                  <a:pt x="384175" y="140970"/>
                </a:lnTo>
                <a:lnTo>
                  <a:pt x="389889" y="134493"/>
                </a:lnTo>
                <a:lnTo>
                  <a:pt x="404749" y="125603"/>
                </a:lnTo>
                <a:lnTo>
                  <a:pt x="420787" y="125603"/>
                </a:lnTo>
                <a:lnTo>
                  <a:pt x="418846" y="118237"/>
                </a:lnTo>
                <a:lnTo>
                  <a:pt x="430921" y="111379"/>
                </a:lnTo>
                <a:lnTo>
                  <a:pt x="417067" y="111379"/>
                </a:lnTo>
                <a:lnTo>
                  <a:pt x="409701" y="83693"/>
                </a:lnTo>
                <a:lnTo>
                  <a:pt x="419100" y="72643"/>
                </a:lnTo>
                <a:lnTo>
                  <a:pt x="388492" y="68326"/>
                </a:lnTo>
                <a:close/>
              </a:path>
              <a:path w="602614" h="386079">
                <a:moveTo>
                  <a:pt x="428244" y="0"/>
                </a:moveTo>
                <a:lnTo>
                  <a:pt x="434173" y="20240"/>
                </a:lnTo>
                <a:lnTo>
                  <a:pt x="440340" y="42100"/>
                </a:lnTo>
                <a:lnTo>
                  <a:pt x="446746" y="65579"/>
                </a:lnTo>
                <a:lnTo>
                  <a:pt x="453389" y="90678"/>
                </a:lnTo>
                <a:lnTo>
                  <a:pt x="417067" y="111379"/>
                </a:lnTo>
                <a:lnTo>
                  <a:pt x="430921" y="111379"/>
                </a:lnTo>
                <a:lnTo>
                  <a:pt x="455295" y="97536"/>
                </a:lnTo>
                <a:lnTo>
                  <a:pt x="471259" y="97536"/>
                </a:lnTo>
                <a:lnTo>
                  <a:pt x="469011" y="89027"/>
                </a:lnTo>
                <a:lnTo>
                  <a:pt x="481872" y="82042"/>
                </a:lnTo>
                <a:lnTo>
                  <a:pt x="467233" y="82042"/>
                </a:lnTo>
                <a:lnTo>
                  <a:pt x="449579" y="15367"/>
                </a:lnTo>
                <a:lnTo>
                  <a:pt x="457835" y="4571"/>
                </a:lnTo>
                <a:lnTo>
                  <a:pt x="428244" y="0"/>
                </a:lnTo>
                <a:close/>
              </a:path>
              <a:path w="602614" h="386079">
                <a:moveTo>
                  <a:pt x="511428" y="44577"/>
                </a:moveTo>
                <a:lnTo>
                  <a:pt x="507873" y="59055"/>
                </a:lnTo>
                <a:lnTo>
                  <a:pt x="467233" y="82042"/>
                </a:lnTo>
                <a:lnTo>
                  <a:pt x="481872" y="82042"/>
                </a:lnTo>
                <a:lnTo>
                  <a:pt x="513207" y="65024"/>
                </a:lnTo>
                <a:lnTo>
                  <a:pt x="529195" y="65024"/>
                </a:lnTo>
                <a:lnTo>
                  <a:pt x="528447" y="62230"/>
                </a:lnTo>
                <a:lnTo>
                  <a:pt x="534415" y="52070"/>
                </a:lnTo>
                <a:lnTo>
                  <a:pt x="511428" y="44577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12" name="object 20"/>
          <p:cNvSpPr/>
          <p:nvPr/>
        </p:nvSpPr>
        <p:spPr>
          <a:xfrm>
            <a:off x="3276600" y="5435600"/>
            <a:ext cx="577850" cy="371475"/>
          </a:xfrm>
          <a:custGeom>
            <a:avLst/>
            <a:gdLst/>
            <a:ahLst/>
            <a:cxnLst/>
            <a:pathLst>
              <a:path w="576579" h="372745">
                <a:moveTo>
                  <a:pt x="48148" y="203149"/>
                </a:moveTo>
                <a:lnTo>
                  <a:pt x="32130" y="203149"/>
                </a:lnTo>
                <a:lnTo>
                  <a:pt x="66420" y="333235"/>
                </a:lnTo>
                <a:lnTo>
                  <a:pt x="68564" y="341743"/>
                </a:lnTo>
                <a:lnTo>
                  <a:pt x="70802" y="351153"/>
                </a:lnTo>
                <a:lnTo>
                  <a:pt x="73136" y="361465"/>
                </a:lnTo>
                <a:lnTo>
                  <a:pt x="75564" y="372681"/>
                </a:lnTo>
                <a:lnTo>
                  <a:pt x="90169" y="362673"/>
                </a:lnTo>
                <a:lnTo>
                  <a:pt x="48148" y="203149"/>
                </a:lnTo>
                <a:close/>
              </a:path>
              <a:path w="576579" h="372745">
                <a:moveTo>
                  <a:pt x="114172" y="248005"/>
                </a:moveTo>
                <a:lnTo>
                  <a:pt x="125853" y="288082"/>
                </a:lnTo>
                <a:lnTo>
                  <a:pt x="135921" y="327209"/>
                </a:lnTo>
                <a:lnTo>
                  <a:pt x="140588" y="348157"/>
                </a:lnTo>
                <a:lnTo>
                  <a:pt x="154812" y="337007"/>
                </a:lnTo>
                <a:lnTo>
                  <a:pt x="150621" y="320890"/>
                </a:lnTo>
                <a:lnTo>
                  <a:pt x="176798" y="313982"/>
                </a:lnTo>
                <a:lnTo>
                  <a:pt x="148716" y="313982"/>
                </a:lnTo>
                <a:lnTo>
                  <a:pt x="134746" y="261023"/>
                </a:lnTo>
                <a:lnTo>
                  <a:pt x="160958" y="254114"/>
                </a:lnTo>
                <a:lnTo>
                  <a:pt x="132968" y="254114"/>
                </a:lnTo>
                <a:lnTo>
                  <a:pt x="114172" y="248005"/>
                </a:lnTo>
                <a:close/>
              </a:path>
              <a:path w="576579" h="372745">
                <a:moveTo>
                  <a:pt x="260989" y="295986"/>
                </a:moveTo>
                <a:lnTo>
                  <a:pt x="244982" y="295986"/>
                </a:lnTo>
                <a:lnTo>
                  <a:pt x="250697" y="317855"/>
                </a:lnTo>
                <a:lnTo>
                  <a:pt x="265049" y="306705"/>
                </a:lnTo>
                <a:lnTo>
                  <a:pt x="263270" y="303060"/>
                </a:lnTo>
                <a:lnTo>
                  <a:pt x="261365" y="297408"/>
                </a:lnTo>
                <a:lnTo>
                  <a:pt x="260989" y="295986"/>
                </a:lnTo>
                <a:close/>
              </a:path>
              <a:path w="576579" h="372745">
                <a:moveTo>
                  <a:pt x="245162" y="236118"/>
                </a:moveTo>
                <a:lnTo>
                  <a:pt x="229234" y="236118"/>
                </a:lnTo>
                <a:lnTo>
                  <a:pt x="243204" y="289077"/>
                </a:lnTo>
                <a:lnTo>
                  <a:pt x="148716" y="313982"/>
                </a:lnTo>
                <a:lnTo>
                  <a:pt x="176798" y="313982"/>
                </a:lnTo>
                <a:lnTo>
                  <a:pt x="244982" y="295986"/>
                </a:lnTo>
                <a:lnTo>
                  <a:pt x="260989" y="295986"/>
                </a:lnTo>
                <a:lnTo>
                  <a:pt x="245162" y="236118"/>
                </a:lnTo>
                <a:close/>
              </a:path>
              <a:path w="576579" h="372745">
                <a:moveTo>
                  <a:pt x="30733" y="95148"/>
                </a:moveTo>
                <a:lnTo>
                  <a:pt x="28144" y="140656"/>
                </a:lnTo>
                <a:lnTo>
                  <a:pt x="21377" y="188768"/>
                </a:lnTo>
                <a:lnTo>
                  <a:pt x="8665" y="238602"/>
                </a:lnTo>
                <a:lnTo>
                  <a:pt x="0" y="263334"/>
                </a:lnTo>
                <a:lnTo>
                  <a:pt x="3175" y="266192"/>
                </a:lnTo>
                <a:lnTo>
                  <a:pt x="10842" y="252858"/>
                </a:lnTo>
                <a:lnTo>
                  <a:pt x="18224" y="237909"/>
                </a:lnTo>
                <a:lnTo>
                  <a:pt x="25320" y="221339"/>
                </a:lnTo>
                <a:lnTo>
                  <a:pt x="32130" y="203149"/>
                </a:lnTo>
                <a:lnTo>
                  <a:pt x="48148" y="203149"/>
                </a:lnTo>
                <a:lnTo>
                  <a:pt x="45592" y="193446"/>
                </a:lnTo>
                <a:lnTo>
                  <a:pt x="52958" y="184099"/>
                </a:lnTo>
                <a:lnTo>
                  <a:pt x="36956" y="179692"/>
                </a:lnTo>
                <a:lnTo>
                  <a:pt x="39602" y="166604"/>
                </a:lnTo>
                <a:lnTo>
                  <a:pt x="42592" y="150809"/>
                </a:lnTo>
                <a:lnTo>
                  <a:pt x="45940" y="132304"/>
                </a:lnTo>
                <a:lnTo>
                  <a:pt x="49656" y="111086"/>
                </a:lnTo>
                <a:lnTo>
                  <a:pt x="57403" y="102895"/>
                </a:lnTo>
                <a:lnTo>
                  <a:pt x="30733" y="95148"/>
                </a:lnTo>
                <a:close/>
              </a:path>
              <a:path w="576579" h="372745">
                <a:moveTo>
                  <a:pt x="232409" y="215569"/>
                </a:moveTo>
                <a:lnTo>
                  <a:pt x="225043" y="229819"/>
                </a:lnTo>
                <a:lnTo>
                  <a:pt x="132968" y="254114"/>
                </a:lnTo>
                <a:lnTo>
                  <a:pt x="160958" y="254114"/>
                </a:lnTo>
                <a:lnTo>
                  <a:pt x="229234" y="236118"/>
                </a:lnTo>
                <a:lnTo>
                  <a:pt x="245162" y="236118"/>
                </a:lnTo>
                <a:lnTo>
                  <a:pt x="244728" y="234480"/>
                </a:lnTo>
                <a:lnTo>
                  <a:pt x="252221" y="225132"/>
                </a:lnTo>
                <a:lnTo>
                  <a:pt x="232409" y="215569"/>
                </a:lnTo>
                <a:close/>
              </a:path>
              <a:path w="576579" h="372745">
                <a:moveTo>
                  <a:pt x="219963" y="173278"/>
                </a:moveTo>
                <a:lnTo>
                  <a:pt x="209803" y="190741"/>
                </a:lnTo>
                <a:lnTo>
                  <a:pt x="95884" y="220802"/>
                </a:lnTo>
                <a:lnTo>
                  <a:pt x="108965" y="228434"/>
                </a:lnTo>
                <a:lnTo>
                  <a:pt x="246252" y="188531"/>
                </a:lnTo>
                <a:lnTo>
                  <a:pt x="219963" y="173278"/>
                </a:lnTo>
                <a:close/>
              </a:path>
              <a:path w="576579" h="372745">
                <a:moveTo>
                  <a:pt x="207644" y="130987"/>
                </a:moveTo>
                <a:lnTo>
                  <a:pt x="197484" y="148450"/>
                </a:lnTo>
                <a:lnTo>
                  <a:pt x="86994" y="177596"/>
                </a:lnTo>
                <a:lnTo>
                  <a:pt x="100075" y="185229"/>
                </a:lnTo>
                <a:lnTo>
                  <a:pt x="107822" y="180695"/>
                </a:lnTo>
                <a:lnTo>
                  <a:pt x="115569" y="177419"/>
                </a:lnTo>
                <a:lnTo>
                  <a:pt x="233806" y="146240"/>
                </a:lnTo>
                <a:lnTo>
                  <a:pt x="207644" y="130987"/>
                </a:lnTo>
                <a:close/>
              </a:path>
              <a:path w="576579" h="372745">
                <a:moveTo>
                  <a:pt x="110489" y="75349"/>
                </a:moveTo>
                <a:lnTo>
                  <a:pt x="107950" y="79717"/>
                </a:lnTo>
                <a:lnTo>
                  <a:pt x="119495" y="88902"/>
                </a:lnTo>
                <a:lnTo>
                  <a:pt x="128587" y="98586"/>
                </a:lnTo>
                <a:lnTo>
                  <a:pt x="135203" y="108771"/>
                </a:lnTo>
                <a:lnTo>
                  <a:pt x="139318" y="119456"/>
                </a:lnTo>
                <a:lnTo>
                  <a:pt x="55244" y="141617"/>
                </a:lnTo>
                <a:lnTo>
                  <a:pt x="68325" y="149250"/>
                </a:lnTo>
                <a:lnTo>
                  <a:pt x="176583" y="117017"/>
                </a:lnTo>
                <a:lnTo>
                  <a:pt x="148589" y="117017"/>
                </a:lnTo>
                <a:lnTo>
                  <a:pt x="152330" y="108868"/>
                </a:lnTo>
                <a:lnTo>
                  <a:pt x="153463" y="101871"/>
                </a:lnTo>
                <a:lnTo>
                  <a:pt x="152001" y="96024"/>
                </a:lnTo>
                <a:lnTo>
                  <a:pt x="147954" y="91325"/>
                </a:lnTo>
                <a:lnTo>
                  <a:pt x="141547" y="87241"/>
                </a:lnTo>
                <a:lnTo>
                  <a:pt x="133175" y="83218"/>
                </a:lnTo>
                <a:lnTo>
                  <a:pt x="122826" y="79254"/>
                </a:lnTo>
                <a:lnTo>
                  <a:pt x="110489" y="75349"/>
                </a:lnTo>
                <a:close/>
              </a:path>
              <a:path w="576579" h="372745">
                <a:moveTo>
                  <a:pt x="211708" y="85598"/>
                </a:moveTo>
                <a:lnTo>
                  <a:pt x="201549" y="103060"/>
                </a:lnTo>
                <a:lnTo>
                  <a:pt x="148589" y="117017"/>
                </a:lnTo>
                <a:lnTo>
                  <a:pt x="176583" y="117017"/>
                </a:lnTo>
                <a:lnTo>
                  <a:pt x="237870" y="100850"/>
                </a:lnTo>
                <a:lnTo>
                  <a:pt x="211708" y="85598"/>
                </a:lnTo>
                <a:close/>
              </a:path>
              <a:path w="576579" h="372745">
                <a:moveTo>
                  <a:pt x="353567" y="208229"/>
                </a:moveTo>
                <a:lnTo>
                  <a:pt x="348995" y="209448"/>
                </a:lnTo>
                <a:lnTo>
                  <a:pt x="347541" y="225564"/>
                </a:lnTo>
                <a:lnTo>
                  <a:pt x="345074" y="238953"/>
                </a:lnTo>
                <a:lnTo>
                  <a:pt x="341584" y="249614"/>
                </a:lnTo>
                <a:lnTo>
                  <a:pt x="337057" y="257543"/>
                </a:lnTo>
                <a:lnTo>
                  <a:pt x="330326" y="266293"/>
                </a:lnTo>
                <a:lnTo>
                  <a:pt x="329311" y="271881"/>
                </a:lnTo>
                <a:lnTo>
                  <a:pt x="334137" y="274332"/>
                </a:lnTo>
                <a:lnTo>
                  <a:pt x="338836" y="276771"/>
                </a:lnTo>
                <a:lnTo>
                  <a:pt x="344550" y="276072"/>
                </a:lnTo>
                <a:lnTo>
                  <a:pt x="358139" y="268389"/>
                </a:lnTo>
                <a:lnTo>
                  <a:pt x="361695" y="262318"/>
                </a:lnTo>
                <a:lnTo>
                  <a:pt x="361950" y="254038"/>
                </a:lnTo>
                <a:lnTo>
                  <a:pt x="361568" y="246517"/>
                </a:lnTo>
                <a:lnTo>
                  <a:pt x="360044" y="236377"/>
                </a:lnTo>
                <a:lnTo>
                  <a:pt x="357377" y="223614"/>
                </a:lnTo>
                <a:lnTo>
                  <a:pt x="353567" y="208229"/>
                </a:lnTo>
                <a:close/>
              </a:path>
              <a:path w="576579" h="372745">
                <a:moveTo>
                  <a:pt x="380491" y="188823"/>
                </a:moveTo>
                <a:lnTo>
                  <a:pt x="383986" y="200011"/>
                </a:lnTo>
                <a:lnTo>
                  <a:pt x="387730" y="212769"/>
                </a:lnTo>
                <a:lnTo>
                  <a:pt x="392064" y="228257"/>
                </a:lnTo>
                <a:lnTo>
                  <a:pt x="396875" y="246087"/>
                </a:lnTo>
                <a:lnTo>
                  <a:pt x="400946" y="257310"/>
                </a:lnTo>
                <a:lnTo>
                  <a:pt x="407447" y="264210"/>
                </a:lnTo>
                <a:lnTo>
                  <a:pt x="416377" y="266786"/>
                </a:lnTo>
                <a:lnTo>
                  <a:pt x="427736" y="265036"/>
                </a:lnTo>
                <a:lnTo>
                  <a:pt x="481197" y="250926"/>
                </a:lnTo>
                <a:lnTo>
                  <a:pt x="424557" y="250926"/>
                </a:lnTo>
                <a:lnTo>
                  <a:pt x="418655" y="249556"/>
                </a:lnTo>
                <a:lnTo>
                  <a:pt x="414373" y="244988"/>
                </a:lnTo>
                <a:lnTo>
                  <a:pt x="411733" y="237223"/>
                </a:lnTo>
                <a:lnTo>
                  <a:pt x="402970" y="203835"/>
                </a:lnTo>
                <a:lnTo>
                  <a:pt x="410337" y="194500"/>
                </a:lnTo>
                <a:lnTo>
                  <a:pt x="380491" y="188823"/>
                </a:lnTo>
                <a:close/>
              </a:path>
              <a:path w="576579" h="372745">
                <a:moveTo>
                  <a:pt x="507491" y="179959"/>
                </a:moveTo>
                <a:lnTo>
                  <a:pt x="501650" y="181483"/>
                </a:lnTo>
                <a:lnTo>
                  <a:pt x="503910" y="190479"/>
                </a:lnTo>
                <a:lnTo>
                  <a:pt x="505729" y="199047"/>
                </a:lnTo>
                <a:lnTo>
                  <a:pt x="507097" y="207186"/>
                </a:lnTo>
                <a:lnTo>
                  <a:pt x="508000" y="214896"/>
                </a:lnTo>
                <a:lnTo>
                  <a:pt x="509015" y="224904"/>
                </a:lnTo>
                <a:lnTo>
                  <a:pt x="506349" y="230327"/>
                </a:lnTo>
                <a:lnTo>
                  <a:pt x="499999" y="231178"/>
                </a:lnTo>
                <a:lnTo>
                  <a:pt x="432053" y="249097"/>
                </a:lnTo>
                <a:lnTo>
                  <a:pt x="424557" y="250926"/>
                </a:lnTo>
                <a:lnTo>
                  <a:pt x="481197" y="250926"/>
                </a:lnTo>
                <a:lnTo>
                  <a:pt x="525780" y="234238"/>
                </a:lnTo>
                <a:lnTo>
                  <a:pt x="533400" y="217462"/>
                </a:lnTo>
                <a:lnTo>
                  <a:pt x="525017" y="217182"/>
                </a:lnTo>
                <a:lnTo>
                  <a:pt x="519556" y="213309"/>
                </a:lnTo>
                <a:lnTo>
                  <a:pt x="514600" y="200011"/>
                </a:lnTo>
                <a:lnTo>
                  <a:pt x="512317" y="193760"/>
                </a:lnTo>
                <a:lnTo>
                  <a:pt x="509940" y="187076"/>
                </a:lnTo>
                <a:lnTo>
                  <a:pt x="507491" y="179959"/>
                </a:lnTo>
                <a:close/>
              </a:path>
              <a:path w="576579" h="372745">
                <a:moveTo>
                  <a:pt x="523366" y="160985"/>
                </a:moveTo>
                <a:lnTo>
                  <a:pt x="521969" y="165049"/>
                </a:lnTo>
                <a:lnTo>
                  <a:pt x="533423" y="174529"/>
                </a:lnTo>
                <a:lnTo>
                  <a:pt x="543020" y="183653"/>
                </a:lnTo>
                <a:lnTo>
                  <a:pt x="550759" y="192422"/>
                </a:lnTo>
                <a:lnTo>
                  <a:pt x="556640" y="200837"/>
                </a:lnTo>
                <a:lnTo>
                  <a:pt x="563244" y="211823"/>
                </a:lnTo>
                <a:lnTo>
                  <a:pt x="568197" y="214414"/>
                </a:lnTo>
                <a:lnTo>
                  <a:pt x="575055" y="202768"/>
                </a:lnTo>
                <a:lnTo>
                  <a:pt x="576071" y="196545"/>
                </a:lnTo>
                <a:lnTo>
                  <a:pt x="574675" y="189928"/>
                </a:lnTo>
                <a:lnTo>
                  <a:pt x="573404" y="183299"/>
                </a:lnTo>
                <a:lnTo>
                  <a:pt x="535130" y="164380"/>
                </a:lnTo>
                <a:lnTo>
                  <a:pt x="523366" y="160985"/>
                </a:lnTo>
                <a:close/>
              </a:path>
              <a:path w="576579" h="372745">
                <a:moveTo>
                  <a:pt x="415416" y="162382"/>
                </a:moveTo>
                <a:lnTo>
                  <a:pt x="414019" y="166446"/>
                </a:lnTo>
                <a:lnTo>
                  <a:pt x="425166" y="174737"/>
                </a:lnTo>
                <a:lnTo>
                  <a:pt x="434419" y="182602"/>
                </a:lnTo>
                <a:lnTo>
                  <a:pt x="441791" y="190040"/>
                </a:lnTo>
                <a:lnTo>
                  <a:pt x="447293" y="197053"/>
                </a:lnTo>
                <a:lnTo>
                  <a:pt x="453389" y="206121"/>
                </a:lnTo>
                <a:lnTo>
                  <a:pt x="458088" y="207365"/>
                </a:lnTo>
                <a:lnTo>
                  <a:pt x="464438" y="194183"/>
                </a:lnTo>
                <a:lnTo>
                  <a:pt x="465074" y="188061"/>
                </a:lnTo>
                <a:lnTo>
                  <a:pt x="461263" y="176758"/>
                </a:lnTo>
                <a:lnTo>
                  <a:pt x="425160" y="164042"/>
                </a:lnTo>
                <a:lnTo>
                  <a:pt x="415416" y="162382"/>
                </a:lnTo>
                <a:close/>
              </a:path>
              <a:path w="576579" h="372745">
                <a:moveTo>
                  <a:pt x="319404" y="41173"/>
                </a:moveTo>
                <a:lnTo>
                  <a:pt x="334656" y="94533"/>
                </a:lnTo>
                <a:lnTo>
                  <a:pt x="346009" y="137776"/>
                </a:lnTo>
                <a:lnTo>
                  <a:pt x="357886" y="187375"/>
                </a:lnTo>
                <a:lnTo>
                  <a:pt x="374900" y="176758"/>
                </a:lnTo>
                <a:lnTo>
                  <a:pt x="372363" y="167551"/>
                </a:lnTo>
                <a:lnTo>
                  <a:pt x="398519" y="160655"/>
                </a:lnTo>
                <a:lnTo>
                  <a:pt x="370586" y="160655"/>
                </a:lnTo>
                <a:lnTo>
                  <a:pt x="362076" y="128409"/>
                </a:lnTo>
                <a:lnTo>
                  <a:pt x="388280" y="121500"/>
                </a:lnTo>
                <a:lnTo>
                  <a:pt x="360299" y="121500"/>
                </a:lnTo>
                <a:lnTo>
                  <a:pt x="352425" y="91579"/>
                </a:lnTo>
                <a:lnTo>
                  <a:pt x="378590" y="84670"/>
                </a:lnTo>
                <a:lnTo>
                  <a:pt x="350519" y="84670"/>
                </a:lnTo>
                <a:lnTo>
                  <a:pt x="342391" y="53581"/>
                </a:lnTo>
                <a:lnTo>
                  <a:pt x="368595" y="46672"/>
                </a:lnTo>
                <a:lnTo>
                  <a:pt x="340487" y="46672"/>
                </a:lnTo>
                <a:lnTo>
                  <a:pt x="319404" y="41173"/>
                </a:lnTo>
                <a:close/>
              </a:path>
              <a:path w="576579" h="372745">
                <a:moveTo>
                  <a:pt x="501517" y="96532"/>
                </a:moveTo>
                <a:lnTo>
                  <a:pt x="482980" y="96532"/>
                </a:lnTo>
                <a:lnTo>
                  <a:pt x="491489" y="128765"/>
                </a:lnTo>
                <a:lnTo>
                  <a:pt x="370586" y="160655"/>
                </a:lnTo>
                <a:lnTo>
                  <a:pt x="398519" y="160655"/>
                </a:lnTo>
                <a:lnTo>
                  <a:pt x="493267" y="135674"/>
                </a:lnTo>
                <a:lnTo>
                  <a:pt x="512929" y="135674"/>
                </a:lnTo>
                <a:lnTo>
                  <a:pt x="509660" y="125188"/>
                </a:lnTo>
                <a:lnTo>
                  <a:pt x="506269" y="113771"/>
                </a:lnTo>
                <a:lnTo>
                  <a:pt x="503045" y="102314"/>
                </a:lnTo>
                <a:lnTo>
                  <a:pt x="501517" y="96532"/>
                </a:lnTo>
                <a:close/>
              </a:path>
              <a:path w="576579" h="372745">
                <a:moveTo>
                  <a:pt x="512929" y="135674"/>
                </a:moveTo>
                <a:lnTo>
                  <a:pt x="493267" y="135674"/>
                </a:lnTo>
                <a:lnTo>
                  <a:pt x="496696" y="148336"/>
                </a:lnTo>
                <a:lnTo>
                  <a:pt x="513206" y="136563"/>
                </a:lnTo>
                <a:lnTo>
                  <a:pt x="512929" y="135674"/>
                </a:lnTo>
                <a:close/>
              </a:path>
              <a:path w="576579" h="372745">
                <a:moveTo>
                  <a:pt x="491784" y="59690"/>
                </a:moveTo>
                <a:lnTo>
                  <a:pt x="473201" y="59690"/>
                </a:lnTo>
                <a:lnTo>
                  <a:pt x="481202" y="89623"/>
                </a:lnTo>
                <a:lnTo>
                  <a:pt x="360299" y="121500"/>
                </a:lnTo>
                <a:lnTo>
                  <a:pt x="388280" y="121500"/>
                </a:lnTo>
                <a:lnTo>
                  <a:pt x="482980" y="96532"/>
                </a:lnTo>
                <a:lnTo>
                  <a:pt x="501517" y="96532"/>
                </a:lnTo>
                <a:lnTo>
                  <a:pt x="491784" y="59690"/>
                </a:lnTo>
                <a:close/>
              </a:path>
              <a:path w="576579" h="372745">
                <a:moveTo>
                  <a:pt x="481748" y="21704"/>
                </a:moveTo>
                <a:lnTo>
                  <a:pt x="463295" y="21704"/>
                </a:lnTo>
                <a:lnTo>
                  <a:pt x="471424" y="52781"/>
                </a:lnTo>
                <a:lnTo>
                  <a:pt x="350519" y="84670"/>
                </a:lnTo>
                <a:lnTo>
                  <a:pt x="378590" y="84670"/>
                </a:lnTo>
                <a:lnTo>
                  <a:pt x="473201" y="59690"/>
                </a:lnTo>
                <a:lnTo>
                  <a:pt x="491784" y="59690"/>
                </a:lnTo>
                <a:lnTo>
                  <a:pt x="481748" y="21704"/>
                </a:lnTo>
                <a:close/>
              </a:path>
              <a:path w="576579" h="372745">
                <a:moveTo>
                  <a:pt x="371982" y="2667"/>
                </a:moveTo>
                <a:lnTo>
                  <a:pt x="373102" y="9220"/>
                </a:lnTo>
                <a:lnTo>
                  <a:pt x="373411" y="17373"/>
                </a:lnTo>
                <a:lnTo>
                  <a:pt x="372911" y="27127"/>
                </a:lnTo>
                <a:lnTo>
                  <a:pt x="371601" y="38481"/>
                </a:lnTo>
                <a:lnTo>
                  <a:pt x="340487" y="46672"/>
                </a:lnTo>
                <a:lnTo>
                  <a:pt x="368595" y="46672"/>
                </a:lnTo>
                <a:lnTo>
                  <a:pt x="406601" y="36652"/>
                </a:lnTo>
                <a:lnTo>
                  <a:pt x="378587" y="36652"/>
                </a:lnTo>
                <a:lnTo>
                  <a:pt x="380364" y="31242"/>
                </a:lnTo>
                <a:lnTo>
                  <a:pt x="383158" y="26009"/>
                </a:lnTo>
                <a:lnTo>
                  <a:pt x="390270" y="15900"/>
                </a:lnTo>
                <a:lnTo>
                  <a:pt x="394334" y="11137"/>
                </a:lnTo>
                <a:lnTo>
                  <a:pt x="398906" y="6642"/>
                </a:lnTo>
                <a:lnTo>
                  <a:pt x="371982" y="2667"/>
                </a:lnTo>
                <a:close/>
              </a:path>
              <a:path w="576579" h="372745">
                <a:moveTo>
                  <a:pt x="466089" y="0"/>
                </a:moveTo>
                <a:lnTo>
                  <a:pt x="459104" y="15392"/>
                </a:lnTo>
                <a:lnTo>
                  <a:pt x="378587" y="36652"/>
                </a:lnTo>
                <a:lnTo>
                  <a:pt x="406601" y="36652"/>
                </a:lnTo>
                <a:lnTo>
                  <a:pt x="463295" y="21704"/>
                </a:lnTo>
                <a:lnTo>
                  <a:pt x="481748" y="21704"/>
                </a:lnTo>
                <a:lnTo>
                  <a:pt x="481456" y="20599"/>
                </a:lnTo>
                <a:lnTo>
                  <a:pt x="488441" y="10109"/>
                </a:lnTo>
                <a:lnTo>
                  <a:pt x="466089" y="0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13" name="object 21"/>
          <p:cNvSpPr/>
          <p:nvPr/>
        </p:nvSpPr>
        <p:spPr>
          <a:xfrm>
            <a:off x="4327525" y="4906963"/>
            <a:ext cx="3049588" cy="1392237"/>
          </a:xfrm>
          <a:custGeom>
            <a:avLst/>
            <a:gdLst/>
            <a:ahLst/>
            <a:cxnLst/>
            <a:pathLst>
              <a:path w="3049904" h="1391920">
                <a:moveTo>
                  <a:pt x="2958846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8"/>
                </a:lnTo>
                <a:lnTo>
                  <a:pt x="0" y="1300759"/>
                </a:lnTo>
                <a:lnTo>
                  <a:pt x="7131" y="1336044"/>
                </a:lnTo>
                <a:lnTo>
                  <a:pt x="26574" y="1364859"/>
                </a:lnTo>
                <a:lnTo>
                  <a:pt x="55399" y="1384287"/>
                </a:lnTo>
                <a:lnTo>
                  <a:pt x="90677" y="1391412"/>
                </a:lnTo>
                <a:lnTo>
                  <a:pt x="2958846" y="1391412"/>
                </a:lnTo>
                <a:lnTo>
                  <a:pt x="2994124" y="1384287"/>
                </a:lnTo>
                <a:lnTo>
                  <a:pt x="3022949" y="1364859"/>
                </a:lnTo>
                <a:lnTo>
                  <a:pt x="3042392" y="1336044"/>
                </a:lnTo>
                <a:lnTo>
                  <a:pt x="3049524" y="1300759"/>
                </a:lnTo>
                <a:lnTo>
                  <a:pt x="3049524" y="90678"/>
                </a:lnTo>
                <a:lnTo>
                  <a:pt x="3042392" y="55399"/>
                </a:lnTo>
                <a:lnTo>
                  <a:pt x="3022949" y="26574"/>
                </a:lnTo>
                <a:lnTo>
                  <a:pt x="2994124" y="7131"/>
                </a:lnTo>
                <a:lnTo>
                  <a:pt x="2958846" y="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14" name="object 22"/>
          <p:cNvSpPr/>
          <p:nvPr/>
        </p:nvSpPr>
        <p:spPr>
          <a:xfrm>
            <a:off x="941388" y="1181100"/>
            <a:ext cx="1666875" cy="183356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1813" y="4908550"/>
            <a:ext cx="3021013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03505" eaLnBrk="1" hangingPunct="1"/>
            <a:r>
              <a:rPr lang="en-US" altLang="zh-CN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a)</a:t>
            </a:r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图的设计者  </a:t>
            </a:r>
            <a:r>
              <a:rPr lang="en-US" altLang="zh-CN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b)</a:t>
            </a:r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设施名称  </a:t>
            </a:r>
            <a:r>
              <a:rPr lang="en-US" altLang="zh-CN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c)</a:t>
            </a:r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楼层名称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3505" eaLnBrk="1" hangingPunct="1"/>
            <a:r>
              <a:rPr lang="en-US" altLang="zh-CN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d)</a:t>
            </a:r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图的设计如期和修订编号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3505" algn="ctr" eaLnBrk="1" hangingPunct="1"/>
            <a:r>
              <a:rPr lang="zh-CN" altLang="en-US" u="sng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u="sng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e)</a:t>
            </a:r>
            <a:r>
              <a:rPr lang="zh-CN" altLang="en-US" u="sng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图编号等	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6" name="object 24"/>
          <p:cNvSpPr/>
          <p:nvPr/>
        </p:nvSpPr>
        <p:spPr>
          <a:xfrm>
            <a:off x="936625" y="1176338"/>
            <a:ext cx="1676400" cy="1843087"/>
          </a:xfrm>
          <a:custGeom>
            <a:avLst/>
            <a:gdLst/>
            <a:ahLst/>
            <a:cxnLst/>
            <a:pathLst>
              <a:path w="1675130" h="1842770">
                <a:moveTo>
                  <a:pt x="0" y="1842515"/>
                </a:moveTo>
                <a:lnTo>
                  <a:pt x="1674876" y="1842515"/>
                </a:lnTo>
                <a:lnTo>
                  <a:pt x="1674876" y="0"/>
                </a:lnTo>
                <a:lnTo>
                  <a:pt x="0" y="0"/>
                </a:lnTo>
                <a:lnTo>
                  <a:pt x="0" y="1842515"/>
                </a:lnTo>
                <a:close/>
              </a:path>
            </a:pathLst>
          </a:custGeom>
          <a:noFill/>
          <a:ln w="9144" cap="flat" cmpd="sng">
            <a:solidFill>
              <a:srgbClr val="E87C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7" name="object 25"/>
          <p:cNvSpPr/>
          <p:nvPr/>
        </p:nvSpPr>
        <p:spPr>
          <a:xfrm>
            <a:off x="957263" y="3151188"/>
            <a:ext cx="952500" cy="20113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9418" name="object 26"/>
          <p:cNvSpPr/>
          <p:nvPr/>
        </p:nvSpPr>
        <p:spPr>
          <a:xfrm>
            <a:off x="952500" y="3146425"/>
            <a:ext cx="962025" cy="2022475"/>
          </a:xfrm>
          <a:custGeom>
            <a:avLst/>
            <a:gdLst/>
            <a:ahLst/>
            <a:cxnLst/>
            <a:pathLst>
              <a:path w="962025" h="2021204">
                <a:moveTo>
                  <a:pt x="0" y="2020824"/>
                </a:moveTo>
                <a:lnTo>
                  <a:pt x="961644" y="2020824"/>
                </a:lnTo>
                <a:lnTo>
                  <a:pt x="961644" y="0"/>
                </a:lnTo>
                <a:lnTo>
                  <a:pt x="0" y="0"/>
                </a:lnTo>
                <a:lnTo>
                  <a:pt x="0" y="2020824"/>
                </a:lnTo>
                <a:close/>
              </a:path>
            </a:pathLst>
          </a:custGeom>
          <a:noFill/>
          <a:ln w="9144" cap="flat" cmpd="sng">
            <a:solidFill>
              <a:srgbClr val="E87C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9" name="object 27"/>
          <p:cNvSpPr/>
          <p:nvPr/>
        </p:nvSpPr>
        <p:spPr>
          <a:xfrm>
            <a:off x="957263" y="5295900"/>
            <a:ext cx="1800225" cy="11525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59420" name="object 28"/>
          <p:cNvSpPr/>
          <p:nvPr/>
        </p:nvSpPr>
        <p:spPr>
          <a:xfrm>
            <a:off x="952500" y="5291138"/>
            <a:ext cx="1809750" cy="1162050"/>
          </a:xfrm>
          <a:custGeom>
            <a:avLst/>
            <a:gdLst/>
            <a:ahLst/>
            <a:cxnLst/>
            <a:pathLst>
              <a:path w="1809114" h="1161414">
                <a:moveTo>
                  <a:pt x="0" y="1161288"/>
                </a:moveTo>
                <a:lnTo>
                  <a:pt x="1808988" y="1161288"/>
                </a:lnTo>
                <a:lnTo>
                  <a:pt x="1808988" y="0"/>
                </a:lnTo>
                <a:lnTo>
                  <a:pt x="0" y="0"/>
                </a:lnTo>
                <a:lnTo>
                  <a:pt x="0" y="1161288"/>
                </a:lnTo>
                <a:close/>
              </a:path>
            </a:pathLst>
          </a:custGeom>
          <a:noFill/>
          <a:ln w="9144" cap="flat" cmpd="sng">
            <a:solidFill>
              <a:srgbClr val="E87C1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" name="object 29"/>
          <p:cNvSpPr txBox="1"/>
          <p:nvPr/>
        </p:nvSpPr>
        <p:spPr>
          <a:xfrm>
            <a:off x="698500" y="350838"/>
            <a:ext cx="3683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五、消防安全疏散图的优化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9167813" y="830263"/>
            <a:ext cx="1014413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34925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925" eaLnBrk="1" hangingPunct="1">
              <a:spcBef>
                <a:spcPts val="800"/>
              </a:spcBef>
            </a:pPr>
            <a:r>
              <a:rPr lang="en-US" altLang="zh-CN" sz="1600">
                <a:solidFill>
                  <a:srgbClr val="FFFFFF"/>
                </a:solidFill>
                <a:latin typeface="Agency FB" pitchFamily="34" charset="0"/>
                <a:cs typeface="Agency FB" pitchFamily="34" charset="0"/>
              </a:rPr>
              <a:t>Transition Page</a:t>
            </a:r>
            <a:endParaRPr lang="en-US" altLang="zh-CN" sz="1600" dirty="0">
              <a:latin typeface="Agency FB" pitchFamily="34" charset="0"/>
              <a:ea typeface="Agency FB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3038" y="2679700"/>
            <a:ext cx="2992438" cy="50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3200" b="1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第六章 总结建议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10350500" y="6015038"/>
            <a:ext cx="25082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en-US" altLang="zh-CN" sz="16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43</a:t>
            </a:r>
            <a:endParaRPr lang="en-US" altLang="zh-CN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61444" name="object 4"/>
          <p:cNvSpPr/>
          <p:nvPr/>
        </p:nvSpPr>
        <p:spPr>
          <a:xfrm>
            <a:off x="1189038" y="4783138"/>
            <a:ext cx="3705225" cy="1466850"/>
          </a:xfrm>
          <a:custGeom>
            <a:avLst/>
            <a:gdLst/>
            <a:ahLst/>
            <a:cxnLst/>
            <a:pathLst>
              <a:path w="3705225" h="1466214">
                <a:moveTo>
                  <a:pt x="3620516" y="0"/>
                </a:moveTo>
                <a:lnTo>
                  <a:pt x="84328" y="0"/>
                </a:lnTo>
                <a:lnTo>
                  <a:pt x="51493" y="6621"/>
                </a:lnTo>
                <a:lnTo>
                  <a:pt x="24690" y="24685"/>
                </a:lnTo>
                <a:lnTo>
                  <a:pt x="6623" y="51488"/>
                </a:lnTo>
                <a:lnTo>
                  <a:pt x="0" y="84328"/>
                </a:lnTo>
                <a:lnTo>
                  <a:pt x="0" y="1381798"/>
                </a:lnTo>
                <a:lnTo>
                  <a:pt x="6623" y="1414610"/>
                </a:lnTo>
                <a:lnTo>
                  <a:pt x="24690" y="1441402"/>
                </a:lnTo>
                <a:lnTo>
                  <a:pt x="51493" y="1459464"/>
                </a:lnTo>
                <a:lnTo>
                  <a:pt x="84328" y="1466088"/>
                </a:lnTo>
                <a:lnTo>
                  <a:pt x="3620516" y="1466088"/>
                </a:lnTo>
                <a:lnTo>
                  <a:pt x="3653355" y="1459464"/>
                </a:lnTo>
                <a:lnTo>
                  <a:pt x="3680158" y="1441402"/>
                </a:lnTo>
                <a:lnTo>
                  <a:pt x="3698222" y="1414610"/>
                </a:lnTo>
                <a:lnTo>
                  <a:pt x="3704844" y="1381798"/>
                </a:lnTo>
                <a:lnTo>
                  <a:pt x="3704844" y="84328"/>
                </a:lnTo>
                <a:lnTo>
                  <a:pt x="3698222" y="51488"/>
                </a:lnTo>
                <a:lnTo>
                  <a:pt x="3680158" y="24685"/>
                </a:lnTo>
                <a:lnTo>
                  <a:pt x="3653355" y="6621"/>
                </a:lnTo>
                <a:lnTo>
                  <a:pt x="3620516" y="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5" name="object 5"/>
          <p:cNvSpPr/>
          <p:nvPr/>
        </p:nvSpPr>
        <p:spPr>
          <a:xfrm>
            <a:off x="1220788" y="4265613"/>
            <a:ext cx="3700462" cy="0"/>
          </a:xfrm>
          <a:custGeom>
            <a:avLst/>
            <a:gdLst/>
            <a:ahLst/>
            <a:cxnLst/>
            <a:pathLst>
              <a:path w="3699510">
                <a:moveTo>
                  <a:pt x="0" y="0"/>
                </a:moveTo>
                <a:lnTo>
                  <a:pt x="3699002" y="0"/>
                </a:lnTo>
              </a:path>
            </a:pathLst>
          </a:custGeom>
          <a:noFill/>
          <a:ln w="38100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46" name="object 6"/>
          <p:cNvSpPr/>
          <p:nvPr/>
        </p:nvSpPr>
        <p:spPr>
          <a:xfrm>
            <a:off x="1228725" y="6286500"/>
            <a:ext cx="3694113" cy="22225"/>
          </a:xfrm>
          <a:custGeom>
            <a:avLst/>
            <a:gdLst/>
            <a:ahLst/>
            <a:cxnLst/>
            <a:pathLst>
              <a:path w="3693795" h="22860">
                <a:moveTo>
                  <a:pt x="0" y="0"/>
                </a:moveTo>
                <a:lnTo>
                  <a:pt x="3693795" y="22529"/>
                </a:lnTo>
              </a:path>
            </a:pathLst>
          </a:custGeom>
          <a:noFill/>
          <a:ln w="38100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" name="object 7"/>
          <p:cNvSpPr txBox="1"/>
          <p:nvPr/>
        </p:nvSpPr>
        <p:spPr>
          <a:xfrm>
            <a:off x="1292225" y="4333875"/>
            <a:ext cx="3454400" cy="173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52705" eaLnBrk="1" hangingPunct="1"/>
            <a:r>
              <a:rPr lang="zh-CN" altLang="en-US" sz="2800" b="1">
                <a:solidFill>
                  <a:srgbClr val="EA851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合法合规</a:t>
            </a:r>
            <a:r>
              <a:rPr lang="en-US" altLang="zh-CN" sz="2800" b="1">
                <a:solidFill>
                  <a:srgbClr val="EA8512"/>
                </a:solidFill>
                <a:latin typeface="Levenim MT"/>
                <a:ea typeface="Levenim MT"/>
              </a:rPr>
              <a:t>----</a:t>
            </a:r>
            <a:endParaRPr lang="en-US" altLang="zh-CN" sz="2800" dirty="0">
              <a:latin typeface="Levenim MT"/>
              <a:ea typeface="Levenim MT"/>
            </a:endParaRPr>
          </a:p>
          <a:p>
            <a:pPr marL="52705" eaLnBrk="1" hangingPunct="1">
              <a:spcBef>
                <a:spcPts val="1575"/>
              </a:spcBef>
            </a:pPr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以上学习中</a:t>
            </a:r>
            <a:r>
              <a:rPr lang="en-US" altLang="zh-CN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安全标识类的标准为  强制性标准，我们集团在进行消防  系统的建设时要严格执行</a:t>
            </a:r>
            <a:r>
              <a:rPr lang="en-US" altLang="zh-CN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确保合  法合规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8" name="object 8"/>
          <p:cNvSpPr/>
          <p:nvPr/>
        </p:nvSpPr>
        <p:spPr>
          <a:xfrm>
            <a:off x="6159500" y="4781550"/>
            <a:ext cx="3578225" cy="1466850"/>
          </a:xfrm>
          <a:custGeom>
            <a:avLst/>
            <a:gdLst/>
            <a:ahLst/>
            <a:cxnLst/>
            <a:pathLst>
              <a:path w="3576954" h="1466214">
                <a:moveTo>
                  <a:pt x="3492499" y="0"/>
                </a:moveTo>
                <a:lnTo>
                  <a:pt x="84327" y="0"/>
                </a:lnTo>
                <a:lnTo>
                  <a:pt x="51488" y="6621"/>
                </a:lnTo>
                <a:lnTo>
                  <a:pt x="24685" y="24685"/>
                </a:lnTo>
                <a:lnTo>
                  <a:pt x="6621" y="51488"/>
                </a:lnTo>
                <a:lnTo>
                  <a:pt x="0" y="84328"/>
                </a:lnTo>
                <a:lnTo>
                  <a:pt x="0" y="1381798"/>
                </a:lnTo>
                <a:lnTo>
                  <a:pt x="6621" y="1414610"/>
                </a:lnTo>
                <a:lnTo>
                  <a:pt x="24685" y="1441402"/>
                </a:lnTo>
                <a:lnTo>
                  <a:pt x="51488" y="1459464"/>
                </a:lnTo>
                <a:lnTo>
                  <a:pt x="84327" y="1466088"/>
                </a:lnTo>
                <a:lnTo>
                  <a:pt x="3492499" y="1466088"/>
                </a:lnTo>
                <a:lnTo>
                  <a:pt x="3525339" y="1459464"/>
                </a:lnTo>
                <a:lnTo>
                  <a:pt x="3552142" y="1441402"/>
                </a:lnTo>
                <a:lnTo>
                  <a:pt x="3570206" y="1414610"/>
                </a:lnTo>
                <a:lnTo>
                  <a:pt x="3576827" y="1381798"/>
                </a:lnTo>
                <a:lnTo>
                  <a:pt x="3576827" y="84328"/>
                </a:lnTo>
                <a:lnTo>
                  <a:pt x="3570206" y="51488"/>
                </a:lnTo>
                <a:lnTo>
                  <a:pt x="3552142" y="24685"/>
                </a:lnTo>
                <a:lnTo>
                  <a:pt x="3525339" y="6621"/>
                </a:lnTo>
                <a:lnTo>
                  <a:pt x="3492499" y="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9" name="object 9"/>
          <p:cNvSpPr txBox="1"/>
          <p:nvPr/>
        </p:nvSpPr>
        <p:spPr>
          <a:xfrm>
            <a:off x="6264275" y="5095875"/>
            <a:ext cx="3230563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algn="just" eaLnBrk="1" hangingPunct="1"/>
            <a:r>
              <a:rPr lang="zh-CN" altLang="en-US">
                <a:solidFill>
                  <a:srgbClr val="0046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对于推荐性标准企业内部要进行  自查对比与标准的差距，取其优  点，对标时一切从实效性出发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0" name="object 10"/>
          <p:cNvSpPr/>
          <p:nvPr/>
        </p:nvSpPr>
        <p:spPr>
          <a:xfrm>
            <a:off x="6176963" y="4275138"/>
            <a:ext cx="3573462" cy="0"/>
          </a:xfrm>
          <a:custGeom>
            <a:avLst/>
            <a:gdLst/>
            <a:ahLst/>
            <a:cxnLst/>
            <a:pathLst>
              <a:path w="3572509">
                <a:moveTo>
                  <a:pt x="0" y="0"/>
                </a:moveTo>
                <a:lnTo>
                  <a:pt x="3572129" y="0"/>
                </a:lnTo>
              </a:path>
            </a:pathLst>
          </a:custGeom>
          <a:noFill/>
          <a:ln w="38100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1" name="object 11"/>
          <p:cNvSpPr/>
          <p:nvPr/>
        </p:nvSpPr>
        <p:spPr>
          <a:xfrm>
            <a:off x="6199188" y="6311900"/>
            <a:ext cx="3567112" cy="22225"/>
          </a:xfrm>
          <a:custGeom>
            <a:avLst/>
            <a:gdLst/>
            <a:ahLst/>
            <a:cxnLst/>
            <a:pathLst>
              <a:path w="3567429" h="22860">
                <a:moveTo>
                  <a:pt x="0" y="0"/>
                </a:moveTo>
                <a:lnTo>
                  <a:pt x="3567049" y="22529"/>
                </a:lnTo>
              </a:path>
            </a:pathLst>
          </a:custGeom>
          <a:noFill/>
          <a:ln w="38100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6302375" y="4344988"/>
            <a:ext cx="181292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>
              <a:lnSpc>
                <a:spcPts val="3300"/>
              </a:lnSpc>
            </a:pPr>
            <a:r>
              <a:rPr lang="zh-CN" altLang="en-US" sz="2800" b="1">
                <a:solidFill>
                  <a:srgbClr val="EA851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实效性</a:t>
            </a:r>
            <a:r>
              <a:rPr lang="en-US" altLang="zh-CN" sz="2800" b="1">
                <a:solidFill>
                  <a:srgbClr val="EA8512"/>
                </a:solidFill>
                <a:latin typeface="Levenim MT"/>
                <a:ea typeface="Levenim MT"/>
              </a:rPr>
              <a:t>----</a:t>
            </a:r>
            <a:endParaRPr lang="en-US" altLang="zh-CN" sz="2800" dirty="0">
              <a:latin typeface="Levenim MT"/>
              <a:ea typeface="Levenim MT"/>
            </a:endParaRPr>
          </a:p>
        </p:txBody>
      </p:sp>
      <p:sp>
        <p:nvSpPr>
          <p:cNvPr id="61453" name="object 13"/>
          <p:cNvSpPr/>
          <p:nvPr/>
        </p:nvSpPr>
        <p:spPr>
          <a:xfrm>
            <a:off x="1206500" y="1206500"/>
            <a:ext cx="1871663" cy="270351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61454" name="object 14"/>
          <p:cNvSpPr/>
          <p:nvPr/>
        </p:nvSpPr>
        <p:spPr>
          <a:xfrm>
            <a:off x="1201738" y="1201738"/>
            <a:ext cx="1881187" cy="2713037"/>
          </a:xfrm>
          <a:custGeom>
            <a:avLst/>
            <a:gdLst/>
            <a:ahLst/>
            <a:cxnLst/>
            <a:pathLst>
              <a:path w="1880870" h="2712720">
                <a:moveTo>
                  <a:pt x="0" y="2712720"/>
                </a:moveTo>
                <a:lnTo>
                  <a:pt x="1880616" y="2712720"/>
                </a:lnTo>
                <a:lnTo>
                  <a:pt x="1880616" y="0"/>
                </a:lnTo>
                <a:lnTo>
                  <a:pt x="0" y="0"/>
                </a:lnTo>
                <a:lnTo>
                  <a:pt x="0" y="2712720"/>
                </a:lnTo>
                <a:close/>
              </a:path>
            </a:pathLst>
          </a:custGeom>
          <a:noFill/>
          <a:ln w="9143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5" name="object 15"/>
          <p:cNvSpPr/>
          <p:nvPr/>
        </p:nvSpPr>
        <p:spPr>
          <a:xfrm>
            <a:off x="3062288" y="1206500"/>
            <a:ext cx="1841500" cy="270351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61456" name="object 16"/>
          <p:cNvSpPr/>
          <p:nvPr/>
        </p:nvSpPr>
        <p:spPr>
          <a:xfrm>
            <a:off x="3057525" y="1201738"/>
            <a:ext cx="1851025" cy="2713037"/>
          </a:xfrm>
          <a:custGeom>
            <a:avLst/>
            <a:gdLst/>
            <a:ahLst/>
            <a:cxnLst/>
            <a:pathLst>
              <a:path w="1851660" h="2712720">
                <a:moveTo>
                  <a:pt x="0" y="2712720"/>
                </a:moveTo>
                <a:lnTo>
                  <a:pt x="1851659" y="2712720"/>
                </a:lnTo>
                <a:lnTo>
                  <a:pt x="1851659" y="0"/>
                </a:lnTo>
                <a:lnTo>
                  <a:pt x="0" y="0"/>
                </a:lnTo>
                <a:lnTo>
                  <a:pt x="0" y="2712720"/>
                </a:lnTo>
                <a:close/>
              </a:path>
            </a:pathLst>
          </a:custGeom>
          <a:noFill/>
          <a:ln w="9144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7" name="object 17"/>
          <p:cNvSpPr/>
          <p:nvPr/>
        </p:nvSpPr>
        <p:spPr>
          <a:xfrm>
            <a:off x="7032625" y="1225550"/>
            <a:ext cx="1860550" cy="268446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61458" name="object 18"/>
          <p:cNvSpPr/>
          <p:nvPr/>
        </p:nvSpPr>
        <p:spPr>
          <a:xfrm>
            <a:off x="7029450" y="1220788"/>
            <a:ext cx="1868488" cy="2695575"/>
          </a:xfrm>
          <a:custGeom>
            <a:avLst/>
            <a:gdLst/>
            <a:ahLst/>
            <a:cxnLst/>
            <a:pathLst>
              <a:path w="1868804" h="2694940">
                <a:moveTo>
                  <a:pt x="0" y="2694431"/>
                </a:moveTo>
                <a:lnTo>
                  <a:pt x="1868424" y="2694431"/>
                </a:lnTo>
                <a:lnTo>
                  <a:pt x="1868424" y="0"/>
                </a:lnTo>
                <a:lnTo>
                  <a:pt x="0" y="0"/>
                </a:lnTo>
                <a:lnTo>
                  <a:pt x="0" y="2694431"/>
                </a:lnTo>
                <a:close/>
              </a:path>
            </a:pathLst>
          </a:custGeom>
          <a:noFill/>
          <a:ln w="9144" cap="flat" cmpd="sng">
            <a:solidFill>
              <a:srgbClr val="EA8512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" name="object 19"/>
          <p:cNvSpPr txBox="1"/>
          <p:nvPr/>
        </p:nvSpPr>
        <p:spPr>
          <a:xfrm>
            <a:off x="698500" y="350838"/>
            <a:ext cx="21590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六、总结与建议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362" y="1609096"/>
            <a:ext cx="4678895" cy="1044444"/>
          </a:xfrm>
        </p:spPr>
        <p:txBody>
          <a:bodyPr>
            <a:noAutofit/>
          </a:bodyPr>
          <a:lstStyle/>
          <a:p>
            <a:r>
              <a:rPr sz="5845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5845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905625" y="3968115"/>
            <a:ext cx="3516630" cy="14027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56" y="4024932"/>
            <a:ext cx="1051875" cy="10518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939280" y="4277360"/>
            <a:ext cx="1198880" cy="769620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4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24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24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9350607" y="4072723"/>
            <a:ext cx="979916" cy="95625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508715" y="4095436"/>
            <a:ext cx="3559418" cy="9194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1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41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1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24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24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4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24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1255" y="2948033"/>
            <a:ext cx="2785897" cy="92825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41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41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41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41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41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1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1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41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0326" y="5076807"/>
            <a:ext cx="828842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75" dirty="0"/>
              <a:t>微信公众号</a:t>
            </a:r>
            <a:endParaRPr lang="zh-CN" altLang="en-US" sz="975" dirty="0"/>
          </a:p>
        </p:txBody>
      </p:sp>
      <p:sp>
        <p:nvSpPr>
          <p:cNvPr id="9" name="文本框 8"/>
          <p:cNvSpPr txBox="1"/>
          <p:nvPr/>
        </p:nvSpPr>
        <p:spPr>
          <a:xfrm>
            <a:off x="9376562" y="5075696"/>
            <a:ext cx="828842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75" dirty="0"/>
              <a:t>抖音</a:t>
            </a:r>
            <a:endParaRPr lang="zh-CN" altLang="en-US" sz="97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object 3"/>
          <p:cNvSpPr/>
          <p:nvPr/>
        </p:nvSpPr>
        <p:spPr>
          <a:xfrm>
            <a:off x="3189288" y="2124075"/>
            <a:ext cx="3760787" cy="360362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3316" name="object 4"/>
          <p:cNvSpPr/>
          <p:nvPr/>
        </p:nvSpPr>
        <p:spPr>
          <a:xfrm>
            <a:off x="6637338" y="2300288"/>
            <a:ext cx="755650" cy="501650"/>
          </a:xfrm>
          <a:custGeom>
            <a:avLst/>
            <a:gdLst/>
            <a:ahLst/>
            <a:cxnLst/>
            <a:pathLst>
              <a:path w="755650" h="501014">
                <a:moveTo>
                  <a:pt x="755650" y="13081"/>
                </a:moveTo>
                <a:lnTo>
                  <a:pt x="566293" y="0"/>
                </a:lnTo>
                <a:lnTo>
                  <a:pt x="0" y="500634"/>
                </a:lnTo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7" name="object 5"/>
          <p:cNvSpPr/>
          <p:nvPr/>
        </p:nvSpPr>
        <p:spPr>
          <a:xfrm>
            <a:off x="7581900" y="2214563"/>
            <a:ext cx="1196975" cy="2889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3318" name="object 6"/>
          <p:cNvSpPr/>
          <p:nvPr/>
        </p:nvSpPr>
        <p:spPr>
          <a:xfrm>
            <a:off x="6453188" y="2886075"/>
            <a:ext cx="939800" cy="619125"/>
          </a:xfrm>
          <a:custGeom>
            <a:avLst/>
            <a:gdLst/>
            <a:ahLst/>
            <a:cxnLst/>
            <a:pathLst>
              <a:path w="939800" h="619125">
                <a:moveTo>
                  <a:pt x="939418" y="13080"/>
                </a:moveTo>
                <a:lnTo>
                  <a:pt x="750062" y="0"/>
                </a:lnTo>
                <a:lnTo>
                  <a:pt x="0" y="618744"/>
                </a:lnTo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9" name="object 7"/>
          <p:cNvSpPr/>
          <p:nvPr/>
        </p:nvSpPr>
        <p:spPr>
          <a:xfrm>
            <a:off x="7581900" y="2794000"/>
            <a:ext cx="892175" cy="2905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3320" name="object 8"/>
          <p:cNvSpPr/>
          <p:nvPr/>
        </p:nvSpPr>
        <p:spPr>
          <a:xfrm>
            <a:off x="4979988" y="3702050"/>
            <a:ext cx="2409825" cy="604838"/>
          </a:xfrm>
          <a:custGeom>
            <a:avLst/>
            <a:gdLst/>
            <a:ahLst/>
            <a:cxnLst/>
            <a:pathLst>
              <a:path w="2408554" h="605789">
                <a:moveTo>
                  <a:pt x="2408046" y="13081"/>
                </a:moveTo>
                <a:lnTo>
                  <a:pt x="2218816" y="0"/>
                </a:lnTo>
                <a:lnTo>
                  <a:pt x="0" y="605663"/>
                </a:lnTo>
              </a:path>
            </a:pathLst>
          </a:custGeom>
          <a:noFill/>
          <a:ln w="25908" cap="flat" cmpd="sng">
            <a:solidFill>
              <a:srgbClr val="6E6E6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1" name="object 9"/>
          <p:cNvSpPr/>
          <p:nvPr/>
        </p:nvSpPr>
        <p:spPr>
          <a:xfrm>
            <a:off x="7577138" y="3614738"/>
            <a:ext cx="1195387" cy="28892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3322" name="object 10"/>
          <p:cNvSpPr/>
          <p:nvPr/>
        </p:nvSpPr>
        <p:spPr>
          <a:xfrm>
            <a:off x="3178175" y="2243138"/>
            <a:ext cx="0" cy="2073275"/>
          </a:xfrm>
          <a:custGeom>
            <a:avLst/>
            <a:gdLst/>
            <a:ahLst/>
            <a:cxnLst/>
            <a:pathLst>
              <a:path h="2073910">
                <a:moveTo>
                  <a:pt x="0" y="0"/>
                </a:moveTo>
                <a:lnTo>
                  <a:pt x="0" y="2073656"/>
                </a:lnTo>
              </a:path>
            </a:pathLst>
          </a:custGeom>
          <a:noFill/>
          <a:ln w="38100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3" name="object 11"/>
          <p:cNvSpPr txBox="1"/>
          <p:nvPr/>
        </p:nvSpPr>
        <p:spPr>
          <a:xfrm>
            <a:off x="1157288" y="3944938"/>
            <a:ext cx="1808162" cy="371475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3020" rIns="0" bIns="0">
            <a:spAutoFit/>
          </a:bodyPr>
          <a:p>
            <a:pPr marL="87630" eaLnBrk="1" hangingPunct="1">
              <a:spcBef>
                <a:spcPts val="265"/>
              </a:spcBef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三要素缺一不可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538" y="2492375"/>
            <a:ext cx="2774950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9050" eaLnBrk="1" hangingPunct="1"/>
            <a:r>
              <a:rPr lang="zh-CN" altLang="en-US" sz="24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消防安全标识的组成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050" eaLnBrk="1" hangingPunct="1">
              <a:spcBef>
                <a:spcPts val="1900"/>
              </a:spcBef>
            </a:pPr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由几何形状、安全色和安全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050" eaLnBrk="1" hangingPunct="1"/>
            <a:r>
              <a:rPr lang="zh-CN" altLang="en-US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信息的图形组合而成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6" name="object 14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7" name="object 15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3328" name="object 16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9" name="object 17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" name="object 18"/>
          <p:cNvSpPr txBox="1"/>
          <p:nvPr/>
        </p:nvSpPr>
        <p:spPr>
          <a:xfrm>
            <a:off x="9286875" y="1357313"/>
            <a:ext cx="1320800" cy="1820863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p>
            <a:pPr marL="109855" algn="just" eaLnBrk="1" hangingPunct="1">
              <a:spcBef>
                <a:spcPts val="900"/>
              </a:spcBef>
            </a:pPr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1.1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09855"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标识的组  成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8128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object 3"/>
          <p:cNvSpPr/>
          <p:nvPr/>
        </p:nvSpPr>
        <p:spPr>
          <a:xfrm>
            <a:off x="481013" y="1517650"/>
            <a:ext cx="0" cy="1765300"/>
          </a:xfrm>
          <a:custGeom>
            <a:avLst/>
            <a:gdLst/>
            <a:ahLst/>
            <a:cxnLst/>
            <a:pathLst>
              <a:path h="1766570">
                <a:moveTo>
                  <a:pt x="0" y="0"/>
                </a:moveTo>
                <a:lnTo>
                  <a:pt x="0" y="1766315"/>
                </a:lnTo>
              </a:path>
            </a:pathLst>
          </a:custGeom>
          <a:noFill/>
          <a:ln w="38100" cap="flat" cmpd="sng">
            <a:solidFill>
              <a:srgbClr val="00467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40" name="object 4"/>
          <p:cNvSpPr txBox="1"/>
          <p:nvPr/>
        </p:nvSpPr>
        <p:spPr>
          <a:xfrm>
            <a:off x="727075" y="2874963"/>
            <a:ext cx="2178050" cy="398462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1115" rIns="0" bIns="0">
            <a:spAutoFit/>
          </a:bodyPr>
          <a:p>
            <a:pPr marL="85725" eaLnBrk="1" hangingPunct="1">
              <a:spcBef>
                <a:spcPts val="250"/>
              </a:spcBef>
            </a:pPr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色标组成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213" y="1547813"/>
            <a:ext cx="4656138" cy="106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25400" eaLnBrk="1" hangingPunct="1"/>
            <a:r>
              <a:rPr lang="zh-CN" altLang="en-US" sz="2800" b="1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消防安全标识色标组成及含义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400" eaLnBrk="1" hangingPunct="1">
              <a:spcBef>
                <a:spcPts val="2040"/>
              </a:spcBef>
            </a:pPr>
            <a:r>
              <a:rPr lang="zh-CN" altLang="en-US" sz="24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安全色和对比色与下表对应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342" name="表格 14341"/>
          <p:cNvGraphicFramePr/>
          <p:nvPr/>
        </p:nvGraphicFramePr>
        <p:xfrm>
          <a:off x="354013" y="3702050"/>
          <a:ext cx="9097963" cy="2060575"/>
        </p:xfrm>
        <a:graphic>
          <a:graphicData uri="http://schemas.openxmlformats.org/drawingml/2006/table">
            <a:tbl>
              <a:tblPr/>
              <a:tblGrid>
                <a:gridCol w="1704975"/>
                <a:gridCol w="1031875"/>
                <a:gridCol w="1843088"/>
                <a:gridCol w="1400175"/>
                <a:gridCol w="3117850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265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几何形状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265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175" lvl="0" indent="0" algn="ctr" eaLnBrk="1" hangingPunct="1">
                        <a:spcBef>
                          <a:spcPts val="265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安全色的对比色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265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图形符号色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265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67E"/>
                    </a:solidFill>
                  </a:tcPr>
                </a:tc>
              </a:tr>
              <a:tr h="57785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112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正方形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112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112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112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175" lvl="0" indent="0" algn="ctr" eaLnBrk="1" hangingPunct="1">
                        <a:spcBef>
                          <a:spcPts val="150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表示消防设施（如火灾报警装置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175" lvl="0" indent="0" algn="ctr" eaLnBrk="1" hangingPunct="1"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和灭火设备）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正方形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AF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绿色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提示安全状况（紧急、疏散逃生）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带斜杠的图形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表示禁止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4E7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等边三角形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黑色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415"/>
                        </a:spcBef>
                        <a:buNone/>
                      </a:pPr>
                      <a:r>
                        <a:rPr lang="zh-CN" altLang="en-US" sz="1600">
                          <a:solidFill>
                            <a:srgbClr val="00467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标识警告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3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81" name="object 8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335288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82" name="object 9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4383" name="object 10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84" name="object 11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85" name="object 12"/>
          <p:cNvSpPr/>
          <p:nvPr/>
        </p:nvSpPr>
        <p:spPr>
          <a:xfrm>
            <a:off x="9413875" y="1717675"/>
            <a:ext cx="381000" cy="0"/>
          </a:xfrm>
          <a:custGeom>
            <a:avLst/>
            <a:gdLst/>
            <a:ahLst/>
            <a:cxnLst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noFill/>
          <a:ln w="12192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" name="object 13"/>
          <p:cNvSpPr txBox="1"/>
          <p:nvPr/>
        </p:nvSpPr>
        <p:spPr>
          <a:xfrm>
            <a:off x="9286875" y="1436688"/>
            <a:ext cx="1320800" cy="1741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0" algn="just" eaLnBrk="1" hangingPunct="1"/>
            <a:r>
              <a:rPr lang="en-US" altLang="zh-CN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1.2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7000"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标识色标  组成及含  义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8128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object 3"/>
          <p:cNvSpPr txBox="1"/>
          <p:nvPr/>
        </p:nvSpPr>
        <p:spPr>
          <a:xfrm>
            <a:off x="492125" y="1768475"/>
            <a:ext cx="431800" cy="28606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algn="just" eaLnBrk="1" hangingPunct="1">
              <a:lnSpc>
                <a:spcPts val="3200"/>
              </a:lnSpc>
            </a:pPr>
            <a:r>
              <a:rPr lang="zh-CN" altLang="en-US" sz="3200">
                <a:solidFill>
                  <a:srgbClr val="0046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  照  其  功  能  划  分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object 4"/>
          <p:cNvSpPr/>
          <p:nvPr/>
        </p:nvSpPr>
        <p:spPr>
          <a:xfrm>
            <a:off x="4938713" y="1387475"/>
            <a:ext cx="198437" cy="5106988"/>
          </a:xfrm>
          <a:custGeom>
            <a:avLst/>
            <a:gdLst/>
            <a:ahLst/>
            <a:cxnLst/>
            <a:pathLst>
              <a:path w="198120" h="5107305">
                <a:moveTo>
                  <a:pt x="0" y="5106924"/>
                </a:moveTo>
                <a:lnTo>
                  <a:pt x="198120" y="5106924"/>
                </a:lnTo>
                <a:lnTo>
                  <a:pt x="198120" y="0"/>
                </a:lnTo>
                <a:lnTo>
                  <a:pt x="0" y="0"/>
                </a:lnTo>
                <a:lnTo>
                  <a:pt x="0" y="5106924"/>
                </a:lnTo>
                <a:close/>
              </a:path>
            </a:pathLst>
          </a:custGeom>
          <a:solidFill>
            <a:srgbClr val="BEBEB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5" name="object 5"/>
          <p:cNvSpPr/>
          <p:nvPr/>
        </p:nvSpPr>
        <p:spPr>
          <a:xfrm>
            <a:off x="4929188" y="2263775"/>
            <a:ext cx="228600" cy="230188"/>
          </a:xfrm>
          <a:custGeom>
            <a:avLst/>
            <a:gdLst/>
            <a:ahLst/>
            <a:cxnLst/>
            <a:pathLst>
              <a:path w="228600" h="230505">
                <a:moveTo>
                  <a:pt x="114300" y="0"/>
                </a:moveTo>
                <a:lnTo>
                  <a:pt x="69812" y="9048"/>
                </a:lnTo>
                <a:lnTo>
                  <a:pt x="33480" y="33718"/>
                </a:lnTo>
                <a:lnTo>
                  <a:pt x="8983" y="70294"/>
                </a:lnTo>
                <a:lnTo>
                  <a:pt x="0" y="115062"/>
                </a:lnTo>
                <a:lnTo>
                  <a:pt x="8983" y="159829"/>
                </a:lnTo>
                <a:lnTo>
                  <a:pt x="33480" y="196405"/>
                </a:lnTo>
                <a:lnTo>
                  <a:pt x="69812" y="221075"/>
                </a:lnTo>
                <a:lnTo>
                  <a:pt x="114300" y="230124"/>
                </a:lnTo>
                <a:lnTo>
                  <a:pt x="158787" y="221075"/>
                </a:lnTo>
                <a:lnTo>
                  <a:pt x="195119" y="196405"/>
                </a:lnTo>
                <a:lnTo>
                  <a:pt x="219616" y="159829"/>
                </a:lnTo>
                <a:lnTo>
                  <a:pt x="228600" y="115062"/>
                </a:lnTo>
                <a:lnTo>
                  <a:pt x="219616" y="70294"/>
                </a:lnTo>
                <a:lnTo>
                  <a:pt x="195119" y="33718"/>
                </a:lnTo>
                <a:lnTo>
                  <a:pt x="158787" y="9048"/>
                </a:lnTo>
                <a:lnTo>
                  <a:pt x="1143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6" name="object 6"/>
          <p:cNvSpPr/>
          <p:nvPr/>
        </p:nvSpPr>
        <p:spPr>
          <a:xfrm>
            <a:off x="4929188" y="2263775"/>
            <a:ext cx="228600" cy="230188"/>
          </a:xfrm>
          <a:custGeom>
            <a:avLst/>
            <a:gdLst/>
            <a:ahLst/>
            <a:cxnLst/>
            <a:pathLst>
              <a:path w="228600" h="230505">
                <a:moveTo>
                  <a:pt x="0" y="115062"/>
                </a:moveTo>
                <a:lnTo>
                  <a:pt x="8983" y="70294"/>
                </a:lnTo>
                <a:lnTo>
                  <a:pt x="33480" y="33718"/>
                </a:lnTo>
                <a:lnTo>
                  <a:pt x="69812" y="9048"/>
                </a:lnTo>
                <a:lnTo>
                  <a:pt x="114300" y="0"/>
                </a:lnTo>
                <a:lnTo>
                  <a:pt x="158787" y="9048"/>
                </a:lnTo>
                <a:lnTo>
                  <a:pt x="195119" y="33718"/>
                </a:lnTo>
                <a:lnTo>
                  <a:pt x="219616" y="70294"/>
                </a:lnTo>
                <a:lnTo>
                  <a:pt x="228600" y="115062"/>
                </a:lnTo>
                <a:lnTo>
                  <a:pt x="219616" y="159829"/>
                </a:lnTo>
                <a:lnTo>
                  <a:pt x="195119" y="196405"/>
                </a:lnTo>
                <a:lnTo>
                  <a:pt x="158787" y="221075"/>
                </a:lnTo>
                <a:lnTo>
                  <a:pt x="114300" y="230124"/>
                </a:lnTo>
                <a:lnTo>
                  <a:pt x="69812" y="221075"/>
                </a:lnTo>
                <a:lnTo>
                  <a:pt x="33480" y="196405"/>
                </a:lnTo>
                <a:lnTo>
                  <a:pt x="8983" y="159829"/>
                </a:lnTo>
                <a:lnTo>
                  <a:pt x="0" y="115062"/>
                </a:lnTo>
                <a:close/>
              </a:path>
            </a:pathLst>
          </a:custGeom>
          <a:noFill/>
          <a:ln w="12192" cap="flat" cmpd="sng">
            <a:solidFill>
              <a:srgbClr val="D9D9D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7" name="object 7"/>
          <p:cNvSpPr/>
          <p:nvPr/>
        </p:nvSpPr>
        <p:spPr>
          <a:xfrm>
            <a:off x="4995863" y="2330450"/>
            <a:ext cx="93662" cy="96838"/>
          </a:xfrm>
          <a:custGeom>
            <a:avLst/>
            <a:gdLst/>
            <a:ahLst/>
            <a:cxnLst/>
            <a:pathLst>
              <a:path w="93345" h="97789">
                <a:moveTo>
                  <a:pt x="46481" y="0"/>
                </a:moveTo>
                <a:lnTo>
                  <a:pt x="28396" y="3833"/>
                </a:lnTo>
                <a:lnTo>
                  <a:pt x="13620" y="14287"/>
                </a:lnTo>
                <a:lnTo>
                  <a:pt x="3655" y="29789"/>
                </a:lnTo>
                <a:lnTo>
                  <a:pt x="0" y="48768"/>
                </a:lnTo>
                <a:lnTo>
                  <a:pt x="3655" y="67746"/>
                </a:lnTo>
                <a:lnTo>
                  <a:pt x="13620" y="83248"/>
                </a:lnTo>
                <a:lnTo>
                  <a:pt x="28396" y="93702"/>
                </a:lnTo>
                <a:lnTo>
                  <a:pt x="46481" y="97536"/>
                </a:lnTo>
                <a:lnTo>
                  <a:pt x="64567" y="93702"/>
                </a:lnTo>
                <a:lnTo>
                  <a:pt x="79343" y="83248"/>
                </a:lnTo>
                <a:lnTo>
                  <a:pt x="89308" y="67746"/>
                </a:lnTo>
                <a:lnTo>
                  <a:pt x="92963" y="48768"/>
                </a:lnTo>
                <a:lnTo>
                  <a:pt x="89308" y="29789"/>
                </a:lnTo>
                <a:lnTo>
                  <a:pt x="79343" y="14287"/>
                </a:lnTo>
                <a:lnTo>
                  <a:pt x="64567" y="3833"/>
                </a:lnTo>
                <a:lnTo>
                  <a:pt x="46481" y="0"/>
                </a:lnTo>
                <a:close/>
              </a:path>
            </a:pathLst>
          </a:custGeom>
          <a:solidFill>
            <a:srgbClr val="0046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8" name="object 8"/>
          <p:cNvSpPr/>
          <p:nvPr/>
        </p:nvSpPr>
        <p:spPr>
          <a:xfrm>
            <a:off x="4924425" y="3219450"/>
            <a:ext cx="228600" cy="230188"/>
          </a:xfrm>
          <a:custGeom>
            <a:avLst/>
            <a:gdLst/>
            <a:ahLst/>
            <a:cxnLst/>
            <a:pathLst>
              <a:path w="228600" h="230504">
                <a:moveTo>
                  <a:pt x="114300" y="0"/>
                </a:moveTo>
                <a:lnTo>
                  <a:pt x="69812" y="9048"/>
                </a:lnTo>
                <a:lnTo>
                  <a:pt x="33480" y="33718"/>
                </a:lnTo>
                <a:lnTo>
                  <a:pt x="8983" y="70294"/>
                </a:lnTo>
                <a:lnTo>
                  <a:pt x="0" y="115062"/>
                </a:lnTo>
                <a:lnTo>
                  <a:pt x="8983" y="159829"/>
                </a:lnTo>
                <a:lnTo>
                  <a:pt x="33480" y="196405"/>
                </a:lnTo>
                <a:lnTo>
                  <a:pt x="69812" y="221075"/>
                </a:lnTo>
                <a:lnTo>
                  <a:pt x="114300" y="230123"/>
                </a:lnTo>
                <a:lnTo>
                  <a:pt x="158787" y="221075"/>
                </a:lnTo>
                <a:lnTo>
                  <a:pt x="195119" y="196405"/>
                </a:lnTo>
                <a:lnTo>
                  <a:pt x="219616" y="159829"/>
                </a:lnTo>
                <a:lnTo>
                  <a:pt x="228600" y="115062"/>
                </a:lnTo>
                <a:lnTo>
                  <a:pt x="219616" y="70294"/>
                </a:lnTo>
                <a:lnTo>
                  <a:pt x="195119" y="33718"/>
                </a:lnTo>
                <a:lnTo>
                  <a:pt x="158787" y="9048"/>
                </a:lnTo>
                <a:lnTo>
                  <a:pt x="1143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9" name="object 9"/>
          <p:cNvSpPr/>
          <p:nvPr/>
        </p:nvSpPr>
        <p:spPr>
          <a:xfrm>
            <a:off x="4924425" y="3219450"/>
            <a:ext cx="228600" cy="230188"/>
          </a:xfrm>
          <a:custGeom>
            <a:avLst/>
            <a:gdLst/>
            <a:ahLst/>
            <a:cxnLst/>
            <a:pathLst>
              <a:path w="228600" h="230504">
                <a:moveTo>
                  <a:pt x="0" y="115062"/>
                </a:moveTo>
                <a:lnTo>
                  <a:pt x="8983" y="70294"/>
                </a:lnTo>
                <a:lnTo>
                  <a:pt x="33480" y="33718"/>
                </a:lnTo>
                <a:lnTo>
                  <a:pt x="69812" y="9048"/>
                </a:lnTo>
                <a:lnTo>
                  <a:pt x="114300" y="0"/>
                </a:lnTo>
                <a:lnTo>
                  <a:pt x="158787" y="9048"/>
                </a:lnTo>
                <a:lnTo>
                  <a:pt x="195119" y="33718"/>
                </a:lnTo>
                <a:lnTo>
                  <a:pt x="219616" y="70294"/>
                </a:lnTo>
                <a:lnTo>
                  <a:pt x="228600" y="115062"/>
                </a:lnTo>
                <a:lnTo>
                  <a:pt x="219616" y="159829"/>
                </a:lnTo>
                <a:lnTo>
                  <a:pt x="195119" y="196405"/>
                </a:lnTo>
                <a:lnTo>
                  <a:pt x="158787" y="221075"/>
                </a:lnTo>
                <a:lnTo>
                  <a:pt x="114300" y="230123"/>
                </a:lnTo>
                <a:lnTo>
                  <a:pt x="69812" y="221075"/>
                </a:lnTo>
                <a:lnTo>
                  <a:pt x="33480" y="196405"/>
                </a:lnTo>
                <a:lnTo>
                  <a:pt x="8983" y="159829"/>
                </a:lnTo>
                <a:lnTo>
                  <a:pt x="0" y="115062"/>
                </a:lnTo>
                <a:close/>
              </a:path>
            </a:pathLst>
          </a:custGeom>
          <a:noFill/>
          <a:ln w="12192" cap="flat" cmpd="sng">
            <a:solidFill>
              <a:srgbClr val="D9D9D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70" name="object 10"/>
          <p:cNvSpPr/>
          <p:nvPr/>
        </p:nvSpPr>
        <p:spPr>
          <a:xfrm>
            <a:off x="4924425" y="4114800"/>
            <a:ext cx="228600" cy="230188"/>
          </a:xfrm>
          <a:custGeom>
            <a:avLst/>
            <a:gdLst/>
            <a:ahLst/>
            <a:cxnLst/>
            <a:pathLst>
              <a:path w="228600" h="230504">
                <a:moveTo>
                  <a:pt x="114300" y="0"/>
                </a:moveTo>
                <a:lnTo>
                  <a:pt x="69812" y="9048"/>
                </a:lnTo>
                <a:lnTo>
                  <a:pt x="33480" y="33718"/>
                </a:lnTo>
                <a:lnTo>
                  <a:pt x="8983" y="70294"/>
                </a:lnTo>
                <a:lnTo>
                  <a:pt x="0" y="115061"/>
                </a:lnTo>
                <a:lnTo>
                  <a:pt x="8983" y="159829"/>
                </a:lnTo>
                <a:lnTo>
                  <a:pt x="33480" y="196405"/>
                </a:lnTo>
                <a:lnTo>
                  <a:pt x="69812" y="221075"/>
                </a:lnTo>
                <a:lnTo>
                  <a:pt x="114300" y="230123"/>
                </a:lnTo>
                <a:lnTo>
                  <a:pt x="158787" y="221075"/>
                </a:lnTo>
                <a:lnTo>
                  <a:pt x="195119" y="196405"/>
                </a:lnTo>
                <a:lnTo>
                  <a:pt x="219616" y="159829"/>
                </a:lnTo>
                <a:lnTo>
                  <a:pt x="228600" y="115061"/>
                </a:lnTo>
                <a:lnTo>
                  <a:pt x="219616" y="70294"/>
                </a:lnTo>
                <a:lnTo>
                  <a:pt x="195119" y="33718"/>
                </a:lnTo>
                <a:lnTo>
                  <a:pt x="158787" y="9048"/>
                </a:lnTo>
                <a:lnTo>
                  <a:pt x="1143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1" name="object 11"/>
          <p:cNvSpPr/>
          <p:nvPr/>
        </p:nvSpPr>
        <p:spPr>
          <a:xfrm>
            <a:off x="4924425" y="4114800"/>
            <a:ext cx="228600" cy="230188"/>
          </a:xfrm>
          <a:custGeom>
            <a:avLst/>
            <a:gdLst/>
            <a:ahLst/>
            <a:cxnLst/>
            <a:pathLst>
              <a:path w="228600" h="230504">
                <a:moveTo>
                  <a:pt x="0" y="115061"/>
                </a:moveTo>
                <a:lnTo>
                  <a:pt x="8983" y="70294"/>
                </a:lnTo>
                <a:lnTo>
                  <a:pt x="33480" y="33718"/>
                </a:lnTo>
                <a:lnTo>
                  <a:pt x="69812" y="9048"/>
                </a:lnTo>
                <a:lnTo>
                  <a:pt x="114300" y="0"/>
                </a:lnTo>
                <a:lnTo>
                  <a:pt x="158787" y="9048"/>
                </a:lnTo>
                <a:lnTo>
                  <a:pt x="195119" y="33718"/>
                </a:lnTo>
                <a:lnTo>
                  <a:pt x="219616" y="70294"/>
                </a:lnTo>
                <a:lnTo>
                  <a:pt x="228600" y="115061"/>
                </a:lnTo>
                <a:lnTo>
                  <a:pt x="219616" y="159829"/>
                </a:lnTo>
                <a:lnTo>
                  <a:pt x="195119" y="196405"/>
                </a:lnTo>
                <a:lnTo>
                  <a:pt x="158787" y="221075"/>
                </a:lnTo>
                <a:lnTo>
                  <a:pt x="114300" y="230123"/>
                </a:lnTo>
                <a:lnTo>
                  <a:pt x="69812" y="221075"/>
                </a:lnTo>
                <a:lnTo>
                  <a:pt x="33480" y="196405"/>
                </a:lnTo>
                <a:lnTo>
                  <a:pt x="8983" y="159829"/>
                </a:lnTo>
                <a:lnTo>
                  <a:pt x="0" y="115061"/>
                </a:lnTo>
                <a:close/>
              </a:path>
            </a:pathLst>
          </a:custGeom>
          <a:noFill/>
          <a:ln w="12192" cap="flat" cmpd="sng">
            <a:solidFill>
              <a:srgbClr val="D9D9D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72" name="object 12"/>
          <p:cNvSpPr/>
          <p:nvPr/>
        </p:nvSpPr>
        <p:spPr>
          <a:xfrm>
            <a:off x="4926013" y="5043488"/>
            <a:ext cx="228600" cy="230187"/>
          </a:xfrm>
          <a:custGeom>
            <a:avLst/>
            <a:gdLst/>
            <a:ahLst/>
            <a:cxnLst/>
            <a:pathLst>
              <a:path w="228600" h="230504">
                <a:moveTo>
                  <a:pt x="114300" y="0"/>
                </a:moveTo>
                <a:lnTo>
                  <a:pt x="69812" y="9048"/>
                </a:lnTo>
                <a:lnTo>
                  <a:pt x="33480" y="33718"/>
                </a:lnTo>
                <a:lnTo>
                  <a:pt x="8983" y="70294"/>
                </a:lnTo>
                <a:lnTo>
                  <a:pt x="0" y="115061"/>
                </a:lnTo>
                <a:lnTo>
                  <a:pt x="8983" y="159829"/>
                </a:lnTo>
                <a:lnTo>
                  <a:pt x="33480" y="196405"/>
                </a:lnTo>
                <a:lnTo>
                  <a:pt x="69812" y="221075"/>
                </a:lnTo>
                <a:lnTo>
                  <a:pt x="114300" y="230123"/>
                </a:lnTo>
                <a:lnTo>
                  <a:pt x="158787" y="221075"/>
                </a:lnTo>
                <a:lnTo>
                  <a:pt x="195119" y="196405"/>
                </a:lnTo>
                <a:lnTo>
                  <a:pt x="219616" y="159829"/>
                </a:lnTo>
                <a:lnTo>
                  <a:pt x="228600" y="115061"/>
                </a:lnTo>
                <a:lnTo>
                  <a:pt x="219616" y="70294"/>
                </a:lnTo>
                <a:lnTo>
                  <a:pt x="195119" y="33718"/>
                </a:lnTo>
                <a:lnTo>
                  <a:pt x="158787" y="9048"/>
                </a:lnTo>
                <a:lnTo>
                  <a:pt x="1143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3" name="object 13"/>
          <p:cNvSpPr/>
          <p:nvPr/>
        </p:nvSpPr>
        <p:spPr>
          <a:xfrm>
            <a:off x="4926013" y="5043488"/>
            <a:ext cx="228600" cy="230187"/>
          </a:xfrm>
          <a:custGeom>
            <a:avLst/>
            <a:gdLst/>
            <a:ahLst/>
            <a:cxnLst/>
            <a:pathLst>
              <a:path w="228600" h="230504">
                <a:moveTo>
                  <a:pt x="0" y="115061"/>
                </a:moveTo>
                <a:lnTo>
                  <a:pt x="8983" y="70294"/>
                </a:lnTo>
                <a:lnTo>
                  <a:pt x="33480" y="33718"/>
                </a:lnTo>
                <a:lnTo>
                  <a:pt x="69812" y="9048"/>
                </a:lnTo>
                <a:lnTo>
                  <a:pt x="114300" y="0"/>
                </a:lnTo>
                <a:lnTo>
                  <a:pt x="158787" y="9048"/>
                </a:lnTo>
                <a:lnTo>
                  <a:pt x="195119" y="33718"/>
                </a:lnTo>
                <a:lnTo>
                  <a:pt x="219616" y="70294"/>
                </a:lnTo>
                <a:lnTo>
                  <a:pt x="228600" y="115061"/>
                </a:lnTo>
                <a:lnTo>
                  <a:pt x="219616" y="159829"/>
                </a:lnTo>
                <a:lnTo>
                  <a:pt x="195119" y="196405"/>
                </a:lnTo>
                <a:lnTo>
                  <a:pt x="158787" y="221075"/>
                </a:lnTo>
                <a:lnTo>
                  <a:pt x="114300" y="230123"/>
                </a:lnTo>
                <a:lnTo>
                  <a:pt x="69812" y="221075"/>
                </a:lnTo>
                <a:lnTo>
                  <a:pt x="33480" y="196405"/>
                </a:lnTo>
                <a:lnTo>
                  <a:pt x="8983" y="159829"/>
                </a:lnTo>
                <a:lnTo>
                  <a:pt x="0" y="115061"/>
                </a:lnTo>
                <a:close/>
              </a:path>
            </a:pathLst>
          </a:custGeom>
          <a:noFill/>
          <a:ln w="12192" cap="flat" cmpd="sng">
            <a:solidFill>
              <a:srgbClr val="D9D9D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74" name="object 14"/>
          <p:cNvSpPr/>
          <p:nvPr/>
        </p:nvSpPr>
        <p:spPr>
          <a:xfrm>
            <a:off x="5757863" y="2078038"/>
            <a:ext cx="2809875" cy="762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5375" name="object 15"/>
          <p:cNvSpPr txBox="1"/>
          <p:nvPr/>
        </p:nvSpPr>
        <p:spPr>
          <a:xfrm>
            <a:off x="6521450" y="2214563"/>
            <a:ext cx="1244600" cy="360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840"/>
              </a:lnSpc>
            </a:pP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警告标志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6" name="object 16"/>
          <p:cNvSpPr/>
          <p:nvPr/>
        </p:nvSpPr>
        <p:spPr>
          <a:xfrm>
            <a:off x="1538288" y="3976688"/>
            <a:ext cx="2811462" cy="76358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5377" name="object 17"/>
          <p:cNvSpPr txBox="1"/>
          <p:nvPr/>
        </p:nvSpPr>
        <p:spPr>
          <a:xfrm>
            <a:off x="1997075" y="4113213"/>
            <a:ext cx="1854200" cy="360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840"/>
              </a:lnSpc>
            </a:pP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灭火设备标志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8" name="object 18"/>
          <p:cNvSpPr/>
          <p:nvPr/>
        </p:nvSpPr>
        <p:spPr>
          <a:xfrm>
            <a:off x="1538288" y="4848225"/>
            <a:ext cx="2811462" cy="7635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5379" name="object 19"/>
          <p:cNvSpPr txBox="1"/>
          <p:nvPr/>
        </p:nvSpPr>
        <p:spPr>
          <a:xfrm>
            <a:off x="2301875" y="4984750"/>
            <a:ext cx="1244600" cy="361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840"/>
              </a:lnSpc>
            </a:pP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禁止标志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80" name="object 20"/>
          <p:cNvSpPr/>
          <p:nvPr/>
        </p:nvSpPr>
        <p:spPr>
          <a:xfrm>
            <a:off x="5722938" y="3962400"/>
            <a:ext cx="2811462" cy="7635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5381" name="object 21"/>
          <p:cNvSpPr/>
          <p:nvPr/>
        </p:nvSpPr>
        <p:spPr>
          <a:xfrm>
            <a:off x="5746750" y="3014663"/>
            <a:ext cx="2811463" cy="76358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3313" y="3151188"/>
            <a:ext cx="1879600" cy="130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indent="2413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400" kern="1200" cap="none" spc="0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方向辅助标志</a:t>
            </a:r>
            <a:endParaRPr kumimoji="0" sz="24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sz="2400" kern="1200" cap="none" spc="0" normalizeH="0" baseline="0" noProof="0"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12700" marR="0" defTabSz="914400" eaLnBrk="1" fontAlgn="auto" hangingPunct="1">
              <a:lnSpc>
                <a:spcPts val="2835"/>
              </a:lnSpc>
              <a:spcBef>
                <a:spcPts val="182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400" kern="1200" cap="none" spc="0" normalizeH="0" baseline="0" noProof="0" dirty="0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文字辅助标志</a:t>
            </a:r>
            <a:endParaRPr kumimoji="0" sz="24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5383" name="object 23"/>
          <p:cNvSpPr/>
          <p:nvPr/>
        </p:nvSpPr>
        <p:spPr>
          <a:xfrm>
            <a:off x="1538288" y="2074863"/>
            <a:ext cx="2811462" cy="76358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5384" name="object 24"/>
          <p:cNvSpPr txBox="1"/>
          <p:nvPr/>
        </p:nvSpPr>
        <p:spPr>
          <a:xfrm>
            <a:off x="1997075" y="2211388"/>
            <a:ext cx="1854200" cy="360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840"/>
              </a:lnSpc>
            </a:pP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火灾报警标志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85" name="object 25"/>
          <p:cNvSpPr/>
          <p:nvPr/>
        </p:nvSpPr>
        <p:spPr>
          <a:xfrm>
            <a:off x="1538288" y="3014663"/>
            <a:ext cx="2811462" cy="76358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5386" name="object 26"/>
          <p:cNvSpPr txBox="1"/>
          <p:nvPr/>
        </p:nvSpPr>
        <p:spPr>
          <a:xfrm>
            <a:off x="1997075" y="3151188"/>
            <a:ext cx="1854200" cy="360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>
              <a:lnSpc>
                <a:spcPts val="2840"/>
              </a:lnSpc>
            </a:pP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紧急疏散标志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87" name="object 27"/>
          <p:cNvSpPr/>
          <p:nvPr/>
        </p:nvSpPr>
        <p:spPr>
          <a:xfrm>
            <a:off x="5764213" y="4860925"/>
            <a:ext cx="914400" cy="1295400"/>
          </a:xfrm>
          <a:custGeom>
            <a:avLst/>
            <a:gdLst/>
            <a:ahLst/>
            <a:cxnLst/>
            <a:pathLst>
              <a:path w="914400" h="1294129">
                <a:moveTo>
                  <a:pt x="880237" y="204343"/>
                </a:moveTo>
                <a:lnTo>
                  <a:pt x="25654" y="204343"/>
                </a:lnTo>
                <a:lnTo>
                  <a:pt x="14412" y="207267"/>
                </a:lnTo>
                <a:lnTo>
                  <a:pt x="6397" y="214979"/>
                </a:lnTo>
                <a:lnTo>
                  <a:pt x="1597" y="225881"/>
                </a:lnTo>
                <a:lnTo>
                  <a:pt x="0" y="238379"/>
                </a:lnTo>
                <a:lnTo>
                  <a:pt x="0" y="1259827"/>
                </a:lnTo>
                <a:lnTo>
                  <a:pt x="1597" y="1272326"/>
                </a:lnTo>
                <a:lnTo>
                  <a:pt x="6397" y="1283233"/>
                </a:lnTo>
                <a:lnTo>
                  <a:pt x="14412" y="1290949"/>
                </a:lnTo>
                <a:lnTo>
                  <a:pt x="25654" y="1293876"/>
                </a:lnTo>
                <a:lnTo>
                  <a:pt x="880237" y="1293876"/>
                </a:lnTo>
                <a:lnTo>
                  <a:pt x="892754" y="1290949"/>
                </a:lnTo>
                <a:lnTo>
                  <a:pt x="903700" y="1283233"/>
                </a:lnTo>
                <a:lnTo>
                  <a:pt x="911455" y="1272326"/>
                </a:lnTo>
                <a:lnTo>
                  <a:pt x="914400" y="1259827"/>
                </a:lnTo>
                <a:lnTo>
                  <a:pt x="914400" y="1225778"/>
                </a:lnTo>
                <a:lnTo>
                  <a:pt x="68326" y="1225778"/>
                </a:lnTo>
                <a:lnTo>
                  <a:pt x="68326" y="280924"/>
                </a:lnTo>
                <a:lnTo>
                  <a:pt x="914400" y="280924"/>
                </a:lnTo>
                <a:lnTo>
                  <a:pt x="914400" y="238379"/>
                </a:lnTo>
                <a:lnTo>
                  <a:pt x="911455" y="225881"/>
                </a:lnTo>
                <a:lnTo>
                  <a:pt x="903700" y="214979"/>
                </a:lnTo>
                <a:lnTo>
                  <a:pt x="892754" y="207267"/>
                </a:lnTo>
                <a:lnTo>
                  <a:pt x="880237" y="204343"/>
                </a:lnTo>
                <a:close/>
              </a:path>
              <a:path w="914400" h="1294129">
                <a:moveTo>
                  <a:pt x="700786" y="1081062"/>
                </a:moveTo>
                <a:lnTo>
                  <a:pt x="705151" y="1096112"/>
                </a:lnTo>
                <a:lnTo>
                  <a:pt x="711145" y="1132002"/>
                </a:lnTo>
                <a:lnTo>
                  <a:pt x="708110" y="1174838"/>
                </a:lnTo>
                <a:lnTo>
                  <a:pt x="685391" y="1210728"/>
                </a:lnTo>
                <a:lnTo>
                  <a:pt x="632333" y="1225778"/>
                </a:lnTo>
                <a:lnTo>
                  <a:pt x="914400" y="1225778"/>
                </a:lnTo>
                <a:lnTo>
                  <a:pt x="914400" y="1087054"/>
                </a:lnTo>
                <a:lnTo>
                  <a:pt x="738453" y="1087054"/>
                </a:lnTo>
                <a:lnTo>
                  <a:pt x="711548" y="1083584"/>
                </a:lnTo>
                <a:lnTo>
                  <a:pt x="700786" y="1081062"/>
                </a:lnTo>
                <a:close/>
              </a:path>
              <a:path w="914400" h="1294129">
                <a:moveTo>
                  <a:pt x="914400" y="280924"/>
                </a:moveTo>
                <a:lnTo>
                  <a:pt x="846074" y="280924"/>
                </a:lnTo>
                <a:lnTo>
                  <a:pt x="846074" y="987425"/>
                </a:lnTo>
                <a:lnTo>
                  <a:pt x="835311" y="1041655"/>
                </a:lnTo>
                <a:lnTo>
                  <a:pt x="808406" y="1072237"/>
                </a:lnTo>
                <a:lnTo>
                  <a:pt x="773430" y="1085321"/>
                </a:lnTo>
                <a:lnTo>
                  <a:pt x="738453" y="1087054"/>
                </a:lnTo>
                <a:lnTo>
                  <a:pt x="914400" y="1087054"/>
                </a:lnTo>
                <a:lnTo>
                  <a:pt x="914400" y="280924"/>
                </a:lnTo>
                <a:close/>
              </a:path>
              <a:path w="914400" h="1294129">
                <a:moveTo>
                  <a:pt x="166502" y="924520"/>
                </a:moveTo>
                <a:lnTo>
                  <a:pt x="153797" y="927849"/>
                </a:lnTo>
                <a:lnTo>
                  <a:pt x="147681" y="934364"/>
                </a:lnTo>
                <a:lnTo>
                  <a:pt x="143160" y="941678"/>
                </a:lnTo>
                <a:lnTo>
                  <a:pt x="141831" y="950589"/>
                </a:lnTo>
                <a:lnTo>
                  <a:pt x="145287" y="961898"/>
                </a:lnTo>
                <a:lnTo>
                  <a:pt x="179451" y="1064044"/>
                </a:lnTo>
                <a:lnTo>
                  <a:pt x="205105" y="1081062"/>
                </a:lnTo>
                <a:lnTo>
                  <a:pt x="222250" y="1081062"/>
                </a:lnTo>
                <a:lnTo>
                  <a:pt x="230759" y="1072553"/>
                </a:lnTo>
                <a:lnTo>
                  <a:pt x="286316" y="995946"/>
                </a:lnTo>
                <a:lnTo>
                  <a:pt x="213614" y="995946"/>
                </a:lnTo>
                <a:lnTo>
                  <a:pt x="196596" y="944867"/>
                </a:lnTo>
                <a:lnTo>
                  <a:pt x="188676" y="933830"/>
                </a:lnTo>
                <a:lnTo>
                  <a:pt x="178387" y="926780"/>
                </a:lnTo>
                <a:lnTo>
                  <a:pt x="166502" y="924520"/>
                </a:lnTo>
                <a:close/>
              </a:path>
              <a:path w="914400" h="1294129">
                <a:moveTo>
                  <a:pt x="734949" y="944867"/>
                </a:moveTo>
                <a:lnTo>
                  <a:pt x="418719" y="944867"/>
                </a:lnTo>
                <a:lnTo>
                  <a:pt x="406201" y="947794"/>
                </a:lnTo>
                <a:lnTo>
                  <a:pt x="395255" y="955509"/>
                </a:lnTo>
                <a:lnTo>
                  <a:pt x="387500" y="966416"/>
                </a:lnTo>
                <a:lnTo>
                  <a:pt x="384556" y="978916"/>
                </a:lnTo>
                <a:lnTo>
                  <a:pt x="387500" y="991420"/>
                </a:lnTo>
                <a:lnTo>
                  <a:pt x="395255" y="1002326"/>
                </a:lnTo>
                <a:lnTo>
                  <a:pt x="406201" y="1010039"/>
                </a:lnTo>
                <a:lnTo>
                  <a:pt x="418719" y="1012964"/>
                </a:lnTo>
                <a:lnTo>
                  <a:pt x="734949" y="1012964"/>
                </a:lnTo>
                <a:lnTo>
                  <a:pt x="747466" y="1010039"/>
                </a:lnTo>
                <a:lnTo>
                  <a:pt x="758412" y="1002326"/>
                </a:lnTo>
                <a:lnTo>
                  <a:pt x="766167" y="991420"/>
                </a:lnTo>
                <a:lnTo>
                  <a:pt x="769112" y="978916"/>
                </a:lnTo>
                <a:lnTo>
                  <a:pt x="766167" y="966416"/>
                </a:lnTo>
                <a:lnTo>
                  <a:pt x="758412" y="955509"/>
                </a:lnTo>
                <a:lnTo>
                  <a:pt x="747466" y="947794"/>
                </a:lnTo>
                <a:lnTo>
                  <a:pt x="734949" y="944867"/>
                </a:lnTo>
                <a:close/>
              </a:path>
              <a:path w="914400" h="1294129">
                <a:moveTo>
                  <a:pt x="317246" y="871451"/>
                </a:moveTo>
                <a:lnTo>
                  <a:pt x="306951" y="875573"/>
                </a:lnTo>
                <a:lnTo>
                  <a:pt x="299085" y="885278"/>
                </a:lnTo>
                <a:lnTo>
                  <a:pt x="213614" y="995946"/>
                </a:lnTo>
                <a:lnTo>
                  <a:pt x="286316" y="995946"/>
                </a:lnTo>
                <a:lnTo>
                  <a:pt x="341884" y="919327"/>
                </a:lnTo>
                <a:lnTo>
                  <a:pt x="346670" y="906695"/>
                </a:lnTo>
                <a:lnTo>
                  <a:pt x="348265" y="894857"/>
                </a:lnTo>
                <a:lnTo>
                  <a:pt x="346670" y="884616"/>
                </a:lnTo>
                <a:lnTo>
                  <a:pt x="341884" y="876769"/>
                </a:lnTo>
                <a:lnTo>
                  <a:pt x="329160" y="872116"/>
                </a:lnTo>
                <a:lnTo>
                  <a:pt x="317246" y="871451"/>
                </a:lnTo>
                <a:close/>
              </a:path>
              <a:path w="914400" h="1294129">
                <a:moveTo>
                  <a:pt x="166502" y="677663"/>
                </a:moveTo>
                <a:lnTo>
                  <a:pt x="153797" y="680986"/>
                </a:lnTo>
                <a:lnTo>
                  <a:pt x="147681" y="688699"/>
                </a:lnTo>
                <a:lnTo>
                  <a:pt x="143159" y="698017"/>
                </a:lnTo>
                <a:lnTo>
                  <a:pt x="141831" y="707322"/>
                </a:lnTo>
                <a:lnTo>
                  <a:pt x="145287" y="715035"/>
                </a:lnTo>
                <a:lnTo>
                  <a:pt x="179451" y="817181"/>
                </a:lnTo>
                <a:lnTo>
                  <a:pt x="185852" y="823432"/>
                </a:lnTo>
                <a:lnTo>
                  <a:pt x="192278" y="828887"/>
                </a:lnTo>
                <a:lnTo>
                  <a:pt x="198703" y="832747"/>
                </a:lnTo>
                <a:lnTo>
                  <a:pt x="205105" y="834212"/>
                </a:lnTo>
                <a:lnTo>
                  <a:pt x="230759" y="834212"/>
                </a:lnTo>
                <a:lnTo>
                  <a:pt x="230759" y="825690"/>
                </a:lnTo>
                <a:lnTo>
                  <a:pt x="286321" y="749084"/>
                </a:lnTo>
                <a:lnTo>
                  <a:pt x="213614" y="749084"/>
                </a:lnTo>
                <a:lnTo>
                  <a:pt x="196591" y="698011"/>
                </a:lnTo>
                <a:lnTo>
                  <a:pt x="188676" y="686974"/>
                </a:lnTo>
                <a:lnTo>
                  <a:pt x="178387" y="679924"/>
                </a:lnTo>
                <a:lnTo>
                  <a:pt x="166502" y="677663"/>
                </a:lnTo>
                <a:close/>
              </a:path>
              <a:path w="914400" h="1294129">
                <a:moveTo>
                  <a:pt x="734949" y="698017"/>
                </a:moveTo>
                <a:lnTo>
                  <a:pt x="418719" y="698017"/>
                </a:lnTo>
                <a:lnTo>
                  <a:pt x="406201" y="700942"/>
                </a:lnTo>
                <a:lnTo>
                  <a:pt x="395255" y="708655"/>
                </a:lnTo>
                <a:lnTo>
                  <a:pt x="387500" y="719561"/>
                </a:lnTo>
                <a:lnTo>
                  <a:pt x="384556" y="732066"/>
                </a:lnTo>
                <a:lnTo>
                  <a:pt x="387500" y="744565"/>
                </a:lnTo>
                <a:lnTo>
                  <a:pt x="395255" y="755472"/>
                </a:lnTo>
                <a:lnTo>
                  <a:pt x="406201" y="763187"/>
                </a:lnTo>
                <a:lnTo>
                  <a:pt x="418719" y="766114"/>
                </a:lnTo>
                <a:lnTo>
                  <a:pt x="734949" y="766114"/>
                </a:lnTo>
                <a:lnTo>
                  <a:pt x="747466" y="763187"/>
                </a:lnTo>
                <a:lnTo>
                  <a:pt x="758412" y="755472"/>
                </a:lnTo>
                <a:lnTo>
                  <a:pt x="766167" y="744565"/>
                </a:lnTo>
                <a:lnTo>
                  <a:pt x="769112" y="732066"/>
                </a:lnTo>
                <a:lnTo>
                  <a:pt x="766167" y="719561"/>
                </a:lnTo>
                <a:lnTo>
                  <a:pt x="758412" y="708655"/>
                </a:lnTo>
                <a:lnTo>
                  <a:pt x="747466" y="700942"/>
                </a:lnTo>
                <a:lnTo>
                  <a:pt x="734949" y="698017"/>
                </a:lnTo>
                <a:close/>
              </a:path>
              <a:path w="914400" h="1294129">
                <a:moveTo>
                  <a:pt x="317246" y="628846"/>
                </a:moveTo>
                <a:lnTo>
                  <a:pt x="306951" y="632438"/>
                </a:lnTo>
                <a:lnTo>
                  <a:pt x="299085" y="638429"/>
                </a:lnTo>
                <a:lnTo>
                  <a:pt x="213614" y="749084"/>
                </a:lnTo>
                <a:lnTo>
                  <a:pt x="286321" y="749084"/>
                </a:lnTo>
                <a:lnTo>
                  <a:pt x="341884" y="672477"/>
                </a:lnTo>
                <a:lnTo>
                  <a:pt x="346670" y="664759"/>
                </a:lnTo>
                <a:lnTo>
                  <a:pt x="348265" y="655448"/>
                </a:lnTo>
                <a:lnTo>
                  <a:pt x="346670" y="646140"/>
                </a:lnTo>
                <a:lnTo>
                  <a:pt x="341884" y="638429"/>
                </a:lnTo>
                <a:lnTo>
                  <a:pt x="329160" y="630045"/>
                </a:lnTo>
                <a:lnTo>
                  <a:pt x="317246" y="628846"/>
                </a:lnTo>
                <a:close/>
              </a:path>
              <a:path w="914400" h="1294129">
                <a:moveTo>
                  <a:pt x="153797" y="434086"/>
                </a:moveTo>
                <a:lnTo>
                  <a:pt x="147681" y="441797"/>
                </a:lnTo>
                <a:lnTo>
                  <a:pt x="143160" y="451104"/>
                </a:lnTo>
                <a:lnTo>
                  <a:pt x="141831" y="460410"/>
                </a:lnTo>
                <a:lnTo>
                  <a:pt x="145287" y="468122"/>
                </a:lnTo>
                <a:lnTo>
                  <a:pt x="179451" y="570331"/>
                </a:lnTo>
                <a:lnTo>
                  <a:pt x="185852" y="576580"/>
                </a:lnTo>
                <a:lnTo>
                  <a:pt x="192278" y="582031"/>
                </a:lnTo>
                <a:lnTo>
                  <a:pt x="198703" y="585887"/>
                </a:lnTo>
                <a:lnTo>
                  <a:pt x="205105" y="587349"/>
                </a:lnTo>
                <a:lnTo>
                  <a:pt x="205105" y="595858"/>
                </a:lnTo>
                <a:lnTo>
                  <a:pt x="213614" y="587349"/>
                </a:lnTo>
                <a:lnTo>
                  <a:pt x="230759" y="587349"/>
                </a:lnTo>
                <a:lnTo>
                  <a:pt x="230759" y="578840"/>
                </a:lnTo>
                <a:lnTo>
                  <a:pt x="280096" y="510794"/>
                </a:lnTo>
                <a:lnTo>
                  <a:pt x="213614" y="510794"/>
                </a:lnTo>
                <a:lnTo>
                  <a:pt x="196596" y="451104"/>
                </a:lnTo>
                <a:lnTo>
                  <a:pt x="188676" y="441265"/>
                </a:lnTo>
                <a:lnTo>
                  <a:pt x="178387" y="436213"/>
                </a:lnTo>
                <a:lnTo>
                  <a:pt x="166502" y="434351"/>
                </a:lnTo>
                <a:lnTo>
                  <a:pt x="153797" y="434086"/>
                </a:lnTo>
                <a:close/>
              </a:path>
              <a:path w="914400" h="1294129">
                <a:moveTo>
                  <a:pt x="734949" y="451104"/>
                </a:moveTo>
                <a:lnTo>
                  <a:pt x="418719" y="451104"/>
                </a:lnTo>
                <a:lnTo>
                  <a:pt x="406201" y="454028"/>
                </a:lnTo>
                <a:lnTo>
                  <a:pt x="395255" y="461740"/>
                </a:lnTo>
                <a:lnTo>
                  <a:pt x="387500" y="472642"/>
                </a:lnTo>
                <a:lnTo>
                  <a:pt x="384556" y="485140"/>
                </a:lnTo>
                <a:lnTo>
                  <a:pt x="387500" y="501300"/>
                </a:lnTo>
                <a:lnTo>
                  <a:pt x="395255" y="511841"/>
                </a:lnTo>
                <a:lnTo>
                  <a:pt x="406201" y="517572"/>
                </a:lnTo>
                <a:lnTo>
                  <a:pt x="418719" y="519303"/>
                </a:lnTo>
                <a:lnTo>
                  <a:pt x="734949" y="519303"/>
                </a:lnTo>
                <a:lnTo>
                  <a:pt x="747466" y="517572"/>
                </a:lnTo>
                <a:lnTo>
                  <a:pt x="758412" y="511841"/>
                </a:lnTo>
                <a:lnTo>
                  <a:pt x="766167" y="501300"/>
                </a:lnTo>
                <a:lnTo>
                  <a:pt x="769112" y="485140"/>
                </a:lnTo>
                <a:lnTo>
                  <a:pt x="766167" y="472642"/>
                </a:lnTo>
                <a:lnTo>
                  <a:pt x="758412" y="461740"/>
                </a:lnTo>
                <a:lnTo>
                  <a:pt x="747466" y="454028"/>
                </a:lnTo>
                <a:lnTo>
                  <a:pt x="734949" y="451104"/>
                </a:lnTo>
                <a:close/>
              </a:path>
              <a:path w="914400" h="1294129">
                <a:moveTo>
                  <a:pt x="317246" y="385159"/>
                </a:moveTo>
                <a:lnTo>
                  <a:pt x="306951" y="386754"/>
                </a:lnTo>
                <a:lnTo>
                  <a:pt x="299085" y="391541"/>
                </a:lnTo>
                <a:lnTo>
                  <a:pt x="213614" y="510794"/>
                </a:lnTo>
                <a:lnTo>
                  <a:pt x="280096" y="510794"/>
                </a:lnTo>
                <a:lnTo>
                  <a:pt x="341884" y="425577"/>
                </a:lnTo>
                <a:lnTo>
                  <a:pt x="346670" y="417865"/>
                </a:lnTo>
                <a:lnTo>
                  <a:pt x="348265" y="408559"/>
                </a:lnTo>
                <a:lnTo>
                  <a:pt x="346670" y="399252"/>
                </a:lnTo>
                <a:lnTo>
                  <a:pt x="341884" y="391541"/>
                </a:lnTo>
                <a:lnTo>
                  <a:pt x="329160" y="386754"/>
                </a:lnTo>
                <a:lnTo>
                  <a:pt x="317246" y="385159"/>
                </a:lnTo>
                <a:close/>
              </a:path>
              <a:path w="914400" h="1294129">
                <a:moveTo>
                  <a:pt x="769112" y="280924"/>
                </a:moveTo>
                <a:lnTo>
                  <a:pt x="136779" y="280924"/>
                </a:lnTo>
                <a:lnTo>
                  <a:pt x="136779" y="314960"/>
                </a:lnTo>
                <a:lnTo>
                  <a:pt x="769112" y="314960"/>
                </a:lnTo>
                <a:lnTo>
                  <a:pt x="769112" y="280924"/>
                </a:lnTo>
                <a:close/>
              </a:path>
              <a:path w="914400" h="1294129">
                <a:moveTo>
                  <a:pt x="632333" y="0"/>
                </a:moveTo>
                <a:lnTo>
                  <a:pt x="282067" y="0"/>
                </a:lnTo>
                <a:lnTo>
                  <a:pt x="265886" y="2924"/>
                </a:lnTo>
                <a:lnTo>
                  <a:pt x="255301" y="10636"/>
                </a:lnTo>
                <a:lnTo>
                  <a:pt x="249527" y="21538"/>
                </a:lnTo>
                <a:lnTo>
                  <a:pt x="247777" y="34036"/>
                </a:lnTo>
                <a:lnTo>
                  <a:pt x="247777" y="136144"/>
                </a:lnTo>
                <a:lnTo>
                  <a:pt x="136779" y="136144"/>
                </a:lnTo>
                <a:lnTo>
                  <a:pt x="136779" y="204343"/>
                </a:lnTo>
                <a:lnTo>
                  <a:pt x="769112" y="204343"/>
                </a:lnTo>
                <a:lnTo>
                  <a:pt x="769112" y="170307"/>
                </a:lnTo>
                <a:lnTo>
                  <a:pt x="350393" y="170307"/>
                </a:lnTo>
                <a:lnTo>
                  <a:pt x="337821" y="167362"/>
                </a:lnTo>
                <a:lnTo>
                  <a:pt x="326882" y="159607"/>
                </a:lnTo>
                <a:lnTo>
                  <a:pt x="319156" y="148661"/>
                </a:lnTo>
                <a:lnTo>
                  <a:pt x="316230" y="136144"/>
                </a:lnTo>
                <a:lnTo>
                  <a:pt x="316230" y="102108"/>
                </a:lnTo>
                <a:lnTo>
                  <a:pt x="319156" y="89610"/>
                </a:lnTo>
                <a:lnTo>
                  <a:pt x="326882" y="78708"/>
                </a:lnTo>
                <a:lnTo>
                  <a:pt x="337821" y="70996"/>
                </a:lnTo>
                <a:lnTo>
                  <a:pt x="350393" y="68072"/>
                </a:lnTo>
                <a:lnTo>
                  <a:pt x="666623" y="68072"/>
                </a:lnTo>
                <a:lnTo>
                  <a:pt x="666623" y="34036"/>
                </a:lnTo>
                <a:lnTo>
                  <a:pt x="663676" y="21538"/>
                </a:lnTo>
                <a:lnTo>
                  <a:pt x="655907" y="10636"/>
                </a:lnTo>
                <a:lnTo>
                  <a:pt x="644923" y="2924"/>
                </a:lnTo>
                <a:lnTo>
                  <a:pt x="632333" y="0"/>
                </a:lnTo>
                <a:close/>
              </a:path>
              <a:path w="914400" h="1294129">
                <a:moveTo>
                  <a:pt x="666623" y="68072"/>
                </a:moveTo>
                <a:lnTo>
                  <a:pt x="564007" y="68072"/>
                </a:lnTo>
                <a:lnTo>
                  <a:pt x="576578" y="70996"/>
                </a:lnTo>
                <a:lnTo>
                  <a:pt x="587517" y="78708"/>
                </a:lnTo>
                <a:lnTo>
                  <a:pt x="595243" y="89610"/>
                </a:lnTo>
                <a:lnTo>
                  <a:pt x="598170" y="102108"/>
                </a:lnTo>
                <a:lnTo>
                  <a:pt x="598170" y="136144"/>
                </a:lnTo>
                <a:lnTo>
                  <a:pt x="595243" y="148661"/>
                </a:lnTo>
                <a:lnTo>
                  <a:pt x="587517" y="159607"/>
                </a:lnTo>
                <a:lnTo>
                  <a:pt x="576578" y="167362"/>
                </a:lnTo>
                <a:lnTo>
                  <a:pt x="564007" y="170307"/>
                </a:lnTo>
                <a:lnTo>
                  <a:pt x="769112" y="170307"/>
                </a:lnTo>
                <a:lnTo>
                  <a:pt x="769112" y="136144"/>
                </a:lnTo>
                <a:lnTo>
                  <a:pt x="666623" y="136144"/>
                </a:lnTo>
                <a:lnTo>
                  <a:pt x="666623" y="68072"/>
                </a:lnTo>
                <a:close/>
              </a:path>
            </a:pathLst>
          </a:custGeom>
          <a:solidFill>
            <a:srgbClr val="0046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88" name="object 28"/>
          <p:cNvSpPr/>
          <p:nvPr/>
        </p:nvSpPr>
        <p:spPr>
          <a:xfrm>
            <a:off x="4938713" y="1042988"/>
            <a:ext cx="200025" cy="788987"/>
          </a:xfrm>
          <a:custGeom>
            <a:avLst/>
            <a:gdLst/>
            <a:ahLst/>
            <a:cxnLst/>
            <a:pathLst>
              <a:path w="200025" h="789939">
                <a:moveTo>
                  <a:pt x="199643" y="0"/>
                </a:moveTo>
                <a:lnTo>
                  <a:pt x="0" y="0"/>
                </a:lnTo>
                <a:lnTo>
                  <a:pt x="0" y="689610"/>
                </a:lnTo>
                <a:lnTo>
                  <a:pt x="99821" y="789431"/>
                </a:lnTo>
                <a:lnTo>
                  <a:pt x="199643" y="689610"/>
                </a:lnTo>
                <a:lnTo>
                  <a:pt x="199643" y="0"/>
                </a:lnTo>
                <a:close/>
              </a:path>
            </a:pathLst>
          </a:custGeom>
          <a:solidFill>
            <a:srgbClr val="0046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89" name="object 29"/>
          <p:cNvSpPr/>
          <p:nvPr/>
        </p:nvSpPr>
        <p:spPr>
          <a:xfrm>
            <a:off x="4929188" y="1825625"/>
            <a:ext cx="209550" cy="338138"/>
          </a:xfrm>
          <a:custGeom>
            <a:avLst/>
            <a:gdLst/>
            <a:ahLst/>
            <a:cxnLst/>
            <a:pathLst>
              <a:path w="210820" h="338455">
                <a:moveTo>
                  <a:pt x="0" y="0"/>
                </a:moveTo>
                <a:lnTo>
                  <a:pt x="0" y="233172"/>
                </a:lnTo>
                <a:lnTo>
                  <a:pt x="105156" y="338327"/>
                </a:lnTo>
                <a:lnTo>
                  <a:pt x="210312" y="233172"/>
                </a:lnTo>
                <a:lnTo>
                  <a:pt x="210312" y="105155"/>
                </a:lnTo>
                <a:lnTo>
                  <a:pt x="105156" y="105155"/>
                </a:lnTo>
                <a:lnTo>
                  <a:pt x="0" y="0"/>
                </a:lnTo>
                <a:close/>
              </a:path>
              <a:path w="210820" h="338455">
                <a:moveTo>
                  <a:pt x="210312" y="0"/>
                </a:moveTo>
                <a:lnTo>
                  <a:pt x="105156" y="105155"/>
                </a:lnTo>
                <a:lnTo>
                  <a:pt x="210312" y="105155"/>
                </a:lnTo>
                <a:lnTo>
                  <a:pt x="210312" y="0"/>
                </a:lnTo>
                <a:close/>
              </a:path>
            </a:pathLst>
          </a:custGeom>
          <a:solidFill>
            <a:srgbClr val="00467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" name="object 30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91" name="object 31"/>
          <p:cNvSpPr/>
          <p:nvPr/>
        </p:nvSpPr>
        <p:spPr>
          <a:xfrm>
            <a:off x="9796463" y="1038225"/>
            <a:ext cx="803275" cy="4322763"/>
          </a:xfrm>
          <a:custGeom>
            <a:avLst/>
            <a:gdLst/>
            <a:ahLst/>
            <a:cxnLst/>
            <a:pathLst>
              <a:path w="802004" h="4322445">
                <a:moveTo>
                  <a:pt x="0" y="4322064"/>
                </a:moveTo>
                <a:lnTo>
                  <a:pt x="801624" y="4322064"/>
                </a:lnTo>
                <a:lnTo>
                  <a:pt x="801624" y="0"/>
                </a:lnTo>
                <a:lnTo>
                  <a:pt x="0" y="0"/>
                </a:lnTo>
                <a:lnTo>
                  <a:pt x="0" y="4322064"/>
                </a:lnTo>
                <a:close/>
              </a:path>
            </a:pathLst>
          </a:custGeom>
          <a:noFill/>
          <a:ln w="25908" cap="flat" cmpd="sng">
            <a:solidFill>
              <a:srgbClr val="004E9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92" name="object 32"/>
          <p:cNvSpPr/>
          <p:nvPr/>
        </p:nvSpPr>
        <p:spPr>
          <a:xfrm>
            <a:off x="9010650" y="1343025"/>
            <a:ext cx="1649413" cy="192563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5393" name="object 33"/>
          <p:cNvSpPr/>
          <p:nvPr/>
        </p:nvSpPr>
        <p:spPr>
          <a:xfrm>
            <a:off x="9286875" y="1357313"/>
            <a:ext cx="1320800" cy="1820862"/>
          </a:xfrm>
          <a:custGeom>
            <a:avLst/>
            <a:gdLst/>
            <a:ahLst/>
            <a:cxnLst/>
            <a:pathLst>
              <a:path w="1320165" h="1819910">
                <a:moveTo>
                  <a:pt x="0" y="1819656"/>
                </a:moveTo>
                <a:lnTo>
                  <a:pt x="1319783" y="1819656"/>
                </a:lnTo>
                <a:lnTo>
                  <a:pt x="1319783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94" name="object 34"/>
          <p:cNvSpPr/>
          <p:nvPr/>
        </p:nvSpPr>
        <p:spPr>
          <a:xfrm>
            <a:off x="9063038" y="1604963"/>
            <a:ext cx="276225" cy="357187"/>
          </a:xfrm>
          <a:custGeom>
            <a:avLst/>
            <a:gdLst/>
            <a:ahLst/>
            <a:cxnLst/>
            <a:pathLst>
              <a:path w="276225" h="356869">
                <a:moveTo>
                  <a:pt x="275717" y="0"/>
                </a:moveTo>
                <a:lnTo>
                  <a:pt x="0" y="228727"/>
                </a:lnTo>
                <a:lnTo>
                  <a:pt x="237998" y="356362"/>
                </a:lnTo>
                <a:lnTo>
                  <a:pt x="275717" y="0"/>
                </a:lnTo>
                <a:close/>
              </a:path>
            </a:pathLst>
          </a:custGeom>
          <a:solidFill>
            <a:srgbClr val="004E9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95" name="object 35"/>
          <p:cNvSpPr txBox="1"/>
          <p:nvPr/>
        </p:nvSpPr>
        <p:spPr>
          <a:xfrm>
            <a:off x="9286875" y="1357313"/>
            <a:ext cx="1320800" cy="1820862"/>
          </a:xfrm>
          <a:prstGeom prst="rect">
            <a:avLst/>
          </a:prstGeom>
          <a:noFill/>
          <a:ln w="9525">
            <a:noFill/>
          </a:ln>
        </p:spPr>
        <p:txBody>
          <a:bodyPr lIns="0" tIns="82550" rIns="0" bIns="0">
            <a:spAutoFit/>
          </a:bodyPr>
          <a:p>
            <a:pPr marL="109855" algn="just" eaLnBrk="1" hangingPunct="1">
              <a:spcBef>
                <a:spcPts val="650"/>
              </a:spcBef>
            </a:pPr>
            <a:r>
              <a:rPr lang="en-US" altLang="zh-CN" sz="2000" u="sng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1.3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09855" algn="just" eaLnBrk="1" hangingPunct="1">
              <a:spcBef>
                <a:spcPts val="1075"/>
              </a:spcBef>
            </a:pPr>
            <a:r>
              <a:rPr lang="zh-CN" altLang="en-US" sz="2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消防安全  标识功能  分类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8128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object 3"/>
          <p:cNvSpPr/>
          <p:nvPr/>
        </p:nvSpPr>
        <p:spPr>
          <a:xfrm>
            <a:off x="1001713" y="1947863"/>
            <a:ext cx="1944687" cy="1944687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6388" name="object 4"/>
          <p:cNvSpPr/>
          <p:nvPr/>
        </p:nvSpPr>
        <p:spPr>
          <a:xfrm>
            <a:off x="3376613" y="1947863"/>
            <a:ext cx="1871662" cy="194468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6389" name="object 5"/>
          <p:cNvSpPr/>
          <p:nvPr/>
        </p:nvSpPr>
        <p:spPr>
          <a:xfrm>
            <a:off x="5653088" y="1947863"/>
            <a:ext cx="1947862" cy="19478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6390" name="object 6"/>
          <p:cNvSpPr/>
          <p:nvPr/>
        </p:nvSpPr>
        <p:spPr>
          <a:xfrm>
            <a:off x="7940675" y="1947863"/>
            <a:ext cx="1941513" cy="19415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1713" y="4352925"/>
            <a:ext cx="1800225" cy="15763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635" marR="0" algn="ctr" defTabSz="914400" eaLnBrk="1" fontAlgn="auto" hangingPunct="1">
              <a:lnSpc>
                <a:spcPts val="197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650" kern="1200" cap="none" spc="5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发声警报器</a:t>
            </a:r>
            <a:endParaRPr kumimoji="0" sz="165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R="0" algn="ctr" defTabSz="914400" eaLnBrk="1" fontAlgn="auto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600" kern="1200" cap="none" spc="-5" normalizeH="0" baseline="0" noProof="0" dirty="0">
                <a:solidFill>
                  <a:srgbClr val="FF0000"/>
                </a:solidFill>
                <a:latin typeface="Calibri" panose="020F0502020204030204"/>
                <a:ea typeface="+mn-ea"/>
                <a:cs typeface="Calibri" panose="020F0502020204030204"/>
              </a:rPr>
              <a:t>FIRE</a:t>
            </a:r>
            <a:r>
              <a:rPr kumimoji="0" sz="1600" kern="1200" cap="none" spc="-65" normalizeH="0" baseline="0" noProof="0" dirty="0">
                <a:solidFill>
                  <a:srgbClr val="FF0000"/>
                </a:solidFill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1600" kern="1200" cap="none" spc="-5" normalizeH="0" baseline="0" noProof="0" dirty="0">
                <a:solidFill>
                  <a:srgbClr val="FF0000"/>
                </a:solidFill>
                <a:latin typeface="Calibri" panose="020F0502020204030204"/>
                <a:ea typeface="+mn-ea"/>
                <a:cs typeface="Calibri" panose="020F0502020204030204"/>
              </a:rPr>
              <a:t>ALARM</a:t>
            </a:r>
            <a:endParaRPr kumimoji="0" sz="1600" kern="1200" cap="none" spc="0" normalizeH="0" baseline="0" noProof="0">
              <a:latin typeface="Calibri" panose="020F0502020204030204"/>
              <a:ea typeface="+mn-ea"/>
              <a:cs typeface="Calibri" panose="020F0502020204030204"/>
            </a:endParaRPr>
          </a:p>
          <a:p>
            <a:pPr marR="0" algn="ctr" defTabSz="914400" eaLnBrk="1" fontAlgn="auto" hangingPunct="1">
              <a:lnSpc>
                <a:spcPts val="1855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600" kern="1200" cap="none" spc="-1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标示发声警报器</a:t>
            </a:r>
            <a:endParaRPr kumimoji="0" sz="16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635" marR="0" algn="ctr" defTabSz="914400" eaLnBrk="1" fontAlgn="auto" hangingPunct="1">
              <a:lnSpc>
                <a:spcPts val="18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1600" kern="1200" cap="none" spc="-5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的位置。</a:t>
            </a:r>
            <a:endParaRPr kumimoji="0" sz="1600" kern="1200" cap="none" spc="0" normalizeH="0" baseline="0" noProof="0"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8128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1213" y="4357688"/>
            <a:ext cx="1800225" cy="1576388"/>
          </a:xfrm>
          <a:prstGeom prst="rect">
            <a:avLst/>
          </a:prstGeom>
          <a:ln w="9143">
            <a:solidFill>
              <a:srgbClr val="00467E"/>
            </a:solidFill>
          </a:ln>
        </p:spPr>
        <p:txBody>
          <a:bodyPr vert="horz" wrap="square" lIns="0" tIns="31750" rIns="0" bIns="0" rtlCol="0">
            <a:spAutoFit/>
          </a:bodyPr>
          <a:p>
            <a:pPr algn="ctr" eaLnBrk="1" hangingPunct="1">
              <a:lnSpc>
                <a:spcPts val="1975"/>
              </a:lnSpc>
              <a:spcBef>
                <a:spcPts val="250"/>
              </a:spcBef>
            </a:pPr>
            <a:r>
              <a:rPr lang="zh-CN" altLang="en-US"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消防按钮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1915"/>
              </a:lnSpc>
            </a:pPr>
            <a:r>
              <a:rPr lang="en-US" altLang="zh-CN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CALL POINT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5"/>
              </a:spcBef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7000"/>
              </a:lnSpc>
            </a:pPr>
            <a:r>
              <a:rPr lang="zh-CN" altLang="en-US"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标示火灾报警按  钮和消防设备启  动按钮的位置。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9288" y="4352925"/>
            <a:ext cx="1800225" cy="15763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3019" rIns="0" bIns="0" rtlCol="0">
            <a:spAutoFit/>
          </a:bodyPr>
          <a:p>
            <a:pPr algn="ctr" eaLnBrk="1" hangingPunct="1">
              <a:lnSpc>
                <a:spcPts val="1975"/>
              </a:lnSpc>
              <a:spcBef>
                <a:spcPts val="265"/>
              </a:spcBef>
            </a:pPr>
            <a:r>
              <a:rPr lang="zh-CN" altLang="en-US"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消防电话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1915"/>
              </a:lnSpc>
            </a:pPr>
            <a:r>
              <a:rPr lang="en-US" altLang="zh-CN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TELEPHONE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5"/>
              </a:spcBef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7000"/>
              </a:lnSpc>
            </a:pPr>
            <a:r>
              <a:rPr lang="zh-CN" altLang="en-US"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标示火灾报警系  统中消防电话及  插孔的位置。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6563" y="4352925"/>
            <a:ext cx="1800225" cy="15763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3019" rIns="0" bIns="0" rtlCol="0">
            <a:spAutoFit/>
          </a:bodyPr>
          <a:p>
            <a:pPr marL="1905" algn="ctr" eaLnBrk="1" hangingPunct="1">
              <a:lnSpc>
                <a:spcPts val="1975"/>
              </a:lnSpc>
              <a:spcBef>
                <a:spcPts val="265"/>
              </a:spcBef>
            </a:pPr>
            <a:r>
              <a:rPr lang="zh-CN" altLang="en-US"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消防按钮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905" algn="ctr" eaLnBrk="1" hangingPunct="1">
              <a:lnSpc>
                <a:spcPts val="1915"/>
              </a:lnSpc>
            </a:pPr>
            <a:r>
              <a:rPr lang="en-US" altLang="zh-CN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CALL POINT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" eaLnBrk="1" hangingPunct="1"/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 eaLnBrk="1" hangingPunct="1">
              <a:lnSpc>
                <a:spcPts val="1790"/>
              </a:lnSpc>
            </a:pPr>
            <a:r>
              <a:rPr lang="zh-CN" altLang="en-US"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标示火灾电话的  位置和号码。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6" name="object 11"/>
          <p:cNvSpPr txBox="1"/>
          <p:nvPr/>
        </p:nvSpPr>
        <p:spPr>
          <a:xfrm>
            <a:off x="885825" y="1198563"/>
            <a:ext cx="2062163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火灾报警装置标志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698500" y="350838"/>
            <a:ext cx="42926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eaLnBrk="1" hangingPunct="1"/>
            <a:r>
              <a:rPr lang="zh-CN" altLang="en-US" sz="2400" b="1">
                <a:solidFill>
                  <a:srgbClr val="EA8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一、消防安全标识的组成和种类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00" y="4357688"/>
            <a:ext cx="1800225" cy="1568450"/>
          </a:xfrm>
          <a:prstGeom prst="rect">
            <a:avLst/>
          </a:prstGeom>
          <a:ln w="9143">
            <a:solidFill>
              <a:srgbClr val="00467E"/>
            </a:solidFill>
          </a:ln>
        </p:spPr>
        <p:txBody>
          <a:bodyPr vert="horz" wrap="square" lIns="0" tIns="33655" rIns="0" bIns="0" rtlCol="0">
            <a:spAutoFit/>
          </a:bodyPr>
          <a:p>
            <a:pPr marL="488950" algn="ctr" eaLnBrk="1" hangingPunct="1">
              <a:spcBef>
                <a:spcPts val="265"/>
              </a:spcBef>
            </a:pPr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安全出口  </a:t>
            </a:r>
            <a:r>
              <a:rPr lang="en-US" altLang="zh-CN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EXIT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88950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0" algn="ctr" eaLnBrk="1" hangingPunct="1"/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提示通往安全场  所的疏散出口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7888" y="4352925"/>
            <a:ext cx="1800225" cy="1601788"/>
          </a:xfrm>
          <a:prstGeom prst="rect">
            <a:avLst/>
          </a:prstGeom>
          <a:ln w="9144">
            <a:solidFill>
              <a:srgbClr val="00467E"/>
            </a:solidFill>
          </a:ln>
        </p:spPr>
        <p:txBody>
          <a:bodyPr vert="horz" wrap="square" lIns="0" tIns="34290" rIns="0" bIns="0" rtlCol="0">
            <a:spAutoFit/>
          </a:bodyPr>
          <a:p>
            <a:pPr marL="1905" algn="ctr" eaLnBrk="1" hangingPunct="1">
              <a:spcBef>
                <a:spcPts val="275"/>
              </a:spcBef>
            </a:pPr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滑动开门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05" algn="ctr" eaLnBrk="1" hangingPunct="1"/>
            <a:r>
              <a:rPr lang="en-US" altLang="zh-CN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SLIDE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05" eaLnBrk="1" hangingPunct="1">
              <a:spcBef>
                <a:spcPts val="25"/>
              </a:spcBef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 eaLnBrk="1" hangingPunct="1"/>
            <a:r>
              <a:rPr lang="zh-CN" altLang="en-US" sz="1600">
                <a:solidFill>
                  <a:srgbClr val="1E4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提示滑动门的位  置和方向。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object 6"/>
          <p:cNvSpPr txBox="1"/>
          <p:nvPr/>
        </p:nvSpPr>
        <p:spPr>
          <a:xfrm>
            <a:off x="809625" y="1219200"/>
            <a:ext cx="2062163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12700" eaLnBrk="1" hangingPunct="1"/>
            <a:r>
              <a:rPr lang="zh-CN" altLang="en-US" sz="2000">
                <a:solidFill>
                  <a:srgbClr val="004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紧急疏散逃生标志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object 7"/>
          <p:cNvSpPr/>
          <p:nvPr/>
        </p:nvSpPr>
        <p:spPr>
          <a:xfrm>
            <a:off x="5705475" y="1738313"/>
            <a:ext cx="2305050" cy="23050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17416" name="object 8"/>
          <p:cNvSpPr/>
          <p:nvPr/>
        </p:nvSpPr>
        <p:spPr>
          <a:xfrm>
            <a:off x="2808288" y="1738313"/>
            <a:ext cx="2305050" cy="23050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pPr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0" tIns="0" rIns="0" bIns="0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81280" lvl="0" indent="0">
              <a:lnSpc>
                <a:spcPts val="1700"/>
              </a:lnSpc>
              <a:buNone/>
            </a:pPr>
            <a:fld id="{9A0DB2DC-4C9A-4742-B13C-FB6460FD3503}" type="slidenum"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fld>
            <a:endParaRPr lang="zh-CN" altLang="en-US" sz="16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4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5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5415</Words>
  <Application>WPS 演示</Application>
  <PresentationFormat/>
  <Paragraphs>873</Paragraphs>
  <Slides>45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71" baseType="lpstr">
      <vt:lpstr>Arial</vt:lpstr>
      <vt:lpstr>宋体</vt:lpstr>
      <vt:lpstr>Wingdings</vt:lpstr>
      <vt:lpstr>Calibri</vt:lpstr>
      <vt:lpstr>Arial Unicode MS</vt:lpstr>
      <vt:lpstr>Arial Unicode MS</vt:lpstr>
      <vt:lpstr>Calibri</vt:lpstr>
      <vt:lpstr>微软雅黑</vt:lpstr>
      <vt:lpstr>Agency FB</vt:lpstr>
      <vt:lpstr>Trebuchet MS</vt:lpstr>
      <vt:lpstr>Times New Roman</vt:lpstr>
      <vt:lpstr>Times New Roman</vt:lpstr>
      <vt:lpstr>造字工房星岩(非商用）常规体</vt:lpstr>
      <vt:lpstr>Arial Unicode MS</vt:lpstr>
      <vt:lpstr>等线</vt:lpstr>
      <vt:lpstr>Verdana</vt:lpstr>
      <vt:lpstr>Verdana</vt:lpstr>
      <vt:lpstr>Microsoft JhengHei</vt:lpstr>
      <vt:lpstr>Meiryo</vt:lpstr>
      <vt:lpstr>Levenim MT</vt:lpstr>
      <vt:lpstr>Segoe Print</vt:lpstr>
      <vt:lpstr>楷体</vt:lpstr>
      <vt:lpstr>汉仪旗黑-85S</vt:lpstr>
      <vt:lpstr>黑体</vt:lpstr>
      <vt:lpstr>Office Theme</vt:lpstr>
      <vt:lpstr>1_Office 主题</vt:lpstr>
      <vt:lpstr>PowerPoint 演示文稿</vt:lpstr>
      <vt:lpstr>PowerPoint 演示文稿</vt:lpstr>
      <vt:lpstr>PowerPoint 演示文稿</vt:lpstr>
      <vt:lpstr>PowerPoint 演示文稿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PowerPoint 演示文稿</vt:lpstr>
      <vt:lpstr>LOGO</vt:lpstr>
      <vt:lpstr>LOGO</vt:lpstr>
      <vt:lpstr>PowerPoint 演示文稿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PowerPoint 演示文稿</vt:lpstr>
      <vt:lpstr>LOGO</vt:lpstr>
      <vt:lpstr>LOGO</vt:lpstr>
      <vt:lpstr>LOGO</vt:lpstr>
      <vt:lpstr>LOGO</vt:lpstr>
      <vt:lpstr>PowerPoint 演示文稿</vt:lpstr>
      <vt:lpstr>LOGO</vt:lpstr>
      <vt:lpstr>LOGO</vt:lpstr>
      <vt:lpstr>LOGO</vt:lpstr>
      <vt:lpstr>PowerPoint 演示文稿</vt:lpstr>
      <vt:lpstr>LOGO</vt:lpstr>
      <vt:lpstr>PowerPoint 演示文稿</vt:lpstr>
      <vt:lpstr>LOGO</vt:lpstr>
      <vt:lpstr>LOGO</vt:lpstr>
      <vt:lpstr>LOGO</vt:lpstr>
      <vt:lpstr>PowerPoint 演示文稿</vt:lpstr>
      <vt:lpstr>LOGO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creator>安应ansying.com</dc:creator>
  <cp:keywords>安应</cp:keywords>
  <dc:description>更多免费资料，请添加“安小应”微信号：ansyingcysafety</dc:description>
  <dc:subject>更多免费资料，请添加“安小应”微信号：ansyingcysafety</dc:subject>
  <cp:lastModifiedBy>little fairy</cp:lastModifiedBy>
  <cp:revision>2</cp:revision>
  <dcterms:created xsi:type="dcterms:W3CDTF">2020-09-10T02:58:00Z</dcterms:created>
  <dcterms:modified xsi:type="dcterms:W3CDTF">2024-02-22T02:19:20Z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Microsoft® PowerPoint® 2013</vt:lpwstr>
  </property>
  <property fmtid="{D5CDD505-2E9C-101B-9397-08002B2CF9AE}" pid="3" name="KSOProductBuildVer">
    <vt:lpwstr>2052-12.1.0.16388</vt:lpwstr>
  </property>
  <property fmtid="{D5CDD505-2E9C-101B-9397-08002B2CF9AE}" pid="4" name="ICV">
    <vt:lpwstr>F5D82FFBC209451D916FB23E868DC0DC_13</vt:lpwstr>
  </property>
</Properties>
</file>