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8"/>
  </p:notesMasterIdLst>
  <p:sldIdLst>
    <p:sldId id="276" r:id="rId5"/>
    <p:sldId id="277" r:id="rId6"/>
    <p:sldId id="258" r:id="rId7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8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  <p:cmAuthor id="2" name="作者" initials="作" lastIdx="0" clrIdx="1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gs" Target="tags/tag64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1" Type="http://schemas.openxmlformats.org/officeDocument/2006/relationships/tags" Target="../tags/tag196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53.xml"/><Relationship Id="rId8" Type="http://schemas.openxmlformats.org/officeDocument/2006/relationships/tags" Target="../tags/tag252.xml"/><Relationship Id="rId7" Type="http://schemas.openxmlformats.org/officeDocument/2006/relationships/tags" Target="../tags/tag251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3" Type="http://schemas.openxmlformats.org/officeDocument/2006/relationships/tags" Target="../tags/tag257.xml"/><Relationship Id="rId12" Type="http://schemas.openxmlformats.org/officeDocument/2006/relationships/tags" Target="../tags/tag256.xml"/><Relationship Id="rId11" Type="http://schemas.openxmlformats.org/officeDocument/2006/relationships/tags" Target="../tags/tag255.xml"/><Relationship Id="rId10" Type="http://schemas.openxmlformats.org/officeDocument/2006/relationships/tags" Target="../tags/tag25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3" Type="http://schemas.openxmlformats.org/officeDocument/2006/relationships/image" Target="../media/image1.png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96.xml"/><Relationship Id="rId8" Type="http://schemas.openxmlformats.org/officeDocument/2006/relationships/tags" Target="../tags/tag295.xml"/><Relationship Id="rId7" Type="http://schemas.openxmlformats.org/officeDocument/2006/relationships/tags" Target="../tags/tag294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5" Type="http://schemas.openxmlformats.org/officeDocument/2006/relationships/image" Target="../media/image1.png"/><Relationship Id="rId14" Type="http://schemas.openxmlformats.org/officeDocument/2006/relationships/tags" Target="../tags/tag301.xml"/><Relationship Id="rId13" Type="http://schemas.openxmlformats.org/officeDocument/2006/relationships/tags" Target="../tags/tag300.xml"/><Relationship Id="rId12" Type="http://schemas.openxmlformats.org/officeDocument/2006/relationships/tags" Target="../tags/tag299.xml"/><Relationship Id="rId11" Type="http://schemas.openxmlformats.org/officeDocument/2006/relationships/tags" Target="../tags/tag298.xml"/><Relationship Id="rId10" Type="http://schemas.openxmlformats.org/officeDocument/2006/relationships/tags" Target="../tags/tag297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09.xml"/><Relationship Id="rId8" Type="http://schemas.openxmlformats.org/officeDocument/2006/relationships/tags" Target="../tags/tag308.xml"/><Relationship Id="rId7" Type="http://schemas.openxmlformats.org/officeDocument/2006/relationships/tags" Target="../tags/tag307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3" Type="http://schemas.openxmlformats.org/officeDocument/2006/relationships/tags" Target="../tags/tag313.xml"/><Relationship Id="rId12" Type="http://schemas.openxmlformats.org/officeDocument/2006/relationships/tags" Target="../tags/tag312.xml"/><Relationship Id="rId11" Type="http://schemas.openxmlformats.org/officeDocument/2006/relationships/tags" Target="../tags/tag311.xml"/><Relationship Id="rId10" Type="http://schemas.openxmlformats.org/officeDocument/2006/relationships/tags" Target="../tags/tag31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标题"/>
          <p:cNvSpPr txBox="1"/>
          <p:nvPr>
            <p:ph type="body" idx="3" hasCustomPrompt="1"/>
            <p:custDataLst>
              <p:tags r:id="rId2"/>
            </p:custDataLst>
          </p:nvPr>
        </p:nvSpPr>
        <p:spPr>
          <a:xfrm>
            <a:off x="1069975" y="3999230"/>
            <a:ext cx="2614295" cy="1712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1200" b="1" i="0" u="none" strike="noStrike" kern="1200" cap="none" spc="30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indent="0" algn="l" fontAlgn="auto">
              <a:lnSpc>
                <a:spcPct val="120000"/>
              </a:lnSpc>
            </a:pPr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 hasCustomPrompt="1"/>
            <p:custDataLst>
              <p:tags r:id="rId3"/>
            </p:custDataLst>
          </p:nvPr>
        </p:nvSpPr>
        <p:spPr>
          <a:xfrm>
            <a:off x="5765800" y="3841750"/>
            <a:ext cx="5520055" cy="15113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sz="4800" b="1" i="0" u="none" strike="noStrike" kern="1200" cap="none" spc="300" normalizeH="0" baseline="0" noProof="1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 algn="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6" name="署名"/>
          <p:cNvSpPr txBox="1"/>
          <p:nvPr>
            <p:ph type="body" idx="1"/>
            <p:custDataLst>
              <p:tags r:id="rId4"/>
            </p:custDataLst>
          </p:nvPr>
        </p:nvSpPr>
        <p:spPr>
          <a:xfrm>
            <a:off x="5765800" y="5413375"/>
            <a:ext cx="5520055" cy="4216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r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lvl="0" algn="r">
              <a:lnSpc>
                <a:spcPct val="150000"/>
              </a:lnSpc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文"/>
          <p:cNvSpPr txBox="1"/>
          <p:nvPr>
            <p:ph idx="3" hasCustomPrompt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457200" marR="0" lvl="1" indent="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bg1">
                    <a:alpha val="80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</a:pPr>
            <a:r>
              <a:rPr>
                <a:ln>
                  <a:noFill/>
                  <a:prstDash val="sysDot"/>
                </a:ln>
                <a:latin typeface="+mn-ea"/>
                <a:ea typeface="+mn-ea"/>
                <a:cs typeface="MiSans" panose="00000500000000000000" charset="-122"/>
                <a:sym typeface="+mn-ea"/>
              </a:rPr>
              <a:t>单击此处添加文本具体内容</a:t>
            </a:r>
            <a:endParaRPr>
              <a:ln>
                <a:noFill/>
                <a:prstDash val="sysDot"/>
              </a:ln>
              <a:latin typeface="+mn-ea"/>
              <a:ea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ph type="title" idx="2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358775" y="558165"/>
            <a:ext cx="11497310" cy="6038850"/>
          </a:xfrm>
          <a:prstGeom prst="roundRect">
            <a:avLst>
              <a:gd name="adj" fmla="val 5624"/>
            </a:avLst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rgbClr val="000034">
                  <a:alpha val="51000"/>
                </a:srgbClr>
              </a:gs>
            </a:gsLst>
            <a:lin ang="16200000" scaled="0"/>
          </a:gradFill>
          <a:ln>
            <a:noFill/>
          </a:ln>
          <a:effectLst>
            <a:innerShdw blurRad="88900">
              <a:schemeClr val="bg1">
                <a:alpha val="44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50800" dir="5400000" algn="ctr" rotWithShape="0">
                  <a:schemeClr val="bg1">
                    <a:alpha val="100000"/>
                  </a:schemeClr>
                </a:outerShdw>
              </a:effectLst>
              <a:cs typeface="微软雅黑" panose="020B0503020204020204" charset="-122"/>
            </a:endParaRPr>
          </a:p>
        </p:txBody>
      </p:sp>
      <p:sp>
        <p:nvSpPr>
          <p:cNvPr id="7" name="标题"/>
          <p:cNvSpPr txBox="1"/>
          <p:nvPr>
            <p:ph type="title" idx="3" hasCustomPrompt="1"/>
            <p:custDataLst>
              <p:tags r:id="rId3"/>
            </p:custDataLst>
          </p:nvPr>
        </p:nvSpPr>
        <p:spPr>
          <a:xfrm>
            <a:off x="2770188" y="2527120"/>
            <a:ext cx="6651625" cy="187152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5400" b="1" i="0" u="none" strike="noStrike" kern="1200" cap="none" spc="300" normalizeH="0" baseline="0" noProof="1" err="1">
                <a:solidFill>
                  <a:schemeClr val="bg1"/>
                </a:solidFill>
                <a:latin typeface="+mn-lt"/>
                <a:ea typeface="+mn-lt"/>
                <a:cs typeface="微软雅黑" panose="020B0503020204020204" charset="-122"/>
              </a:defRPr>
            </a:lvl1pPr>
          </a:lstStyle>
          <a:p>
            <a:pPr lvl="0" algn="ct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cxnSp>
        <p:nvCxnSpPr>
          <p:cNvPr id="28" name="直接连接符 27"/>
          <p:cNvCxnSpPr/>
          <p:nvPr>
            <p:custDataLst>
              <p:tags r:id="rId4"/>
            </p:custDataLst>
          </p:nvPr>
        </p:nvCxnSpPr>
        <p:spPr>
          <a:xfrm>
            <a:off x="2619375" y="4398645"/>
            <a:ext cx="6953250" cy="0"/>
          </a:xfrm>
          <a:prstGeom prst="line">
            <a:avLst/>
          </a:prstGeom>
          <a:ln w="19050">
            <a:gradFill>
              <a:gsLst>
                <a:gs pos="50000">
                  <a:schemeClr val="accent3"/>
                </a:gs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ph type="body" idx="1" hasCustomPrompt="1"/>
            <p:custDataLst>
              <p:tags r:id="rId5"/>
            </p:custDataLst>
          </p:nvPr>
        </p:nvSpPr>
        <p:spPr>
          <a:xfrm>
            <a:off x="3081020" y="1616710"/>
            <a:ext cx="6029960" cy="21475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3800" b="1" i="0" u="none" strike="noStrike" kern="1200" cap="none" spc="0" normalizeH="0" baseline="0" noProof="1">
                <a:ln w="19050">
                  <a:noFill/>
                </a:ln>
                <a:gradFill>
                  <a:gsLst>
                    <a:gs pos="74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lt"/>
                <a:cs typeface="微软雅黑" panose="020B0503020204020204" charset="-122"/>
              </a:defRPr>
            </a:lvl1pPr>
          </a:lstStyle>
          <a:p>
            <a:pPr lvl="0" algn="ctr"/>
            <a:r>
              <a:rPr>
                <a:sym typeface="+mn-ea"/>
              </a:rPr>
              <a:t>编号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文"/>
          <p:cNvSpPr txBox="1"/>
          <p:nvPr>
            <p:ph idx="4"/>
            <p:custDataLst>
              <p:tags r:id="rId2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7" name="正文"/>
          <p:cNvSpPr txBox="1"/>
          <p:nvPr>
            <p:ph idx="3"/>
            <p:custDataLst>
              <p:tags r:id="rId3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6" name="标题"/>
          <p:cNvSpPr txBox="1"/>
          <p:nvPr>
            <p:ph type="title" idx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文"/>
          <p:cNvSpPr txBox="1"/>
          <p:nvPr>
            <p:ph idx="6"/>
            <p:custDataLst>
              <p:tags r:id="rId2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10" name="标题"/>
          <p:cNvSpPr txBox="1"/>
          <p:nvPr>
            <p:ph type="title" idx="5"/>
            <p:custDataLst>
              <p:tags r:id="rId3"/>
            </p:custDataLst>
          </p:nvPr>
        </p:nvSpPr>
        <p:spPr>
          <a:xfrm>
            <a:off x="6235200" y="1436914"/>
            <a:ext cx="5342400" cy="3923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9" name="正文"/>
          <p:cNvSpPr txBox="1"/>
          <p:nvPr>
            <p:ph idx="4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8" name="标题"/>
          <p:cNvSpPr txBox="1"/>
          <p:nvPr>
            <p:ph type="title" idx="3"/>
            <p:custDataLst>
              <p:tags r:id="rId5"/>
            </p:custDataLst>
          </p:nvPr>
        </p:nvSpPr>
        <p:spPr>
          <a:xfrm>
            <a:off x="608400" y="1436914"/>
            <a:ext cx="5342400" cy="39239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2000" b="1" i="0" u="none" strike="noStrike" kern="1200" cap="none" spc="0" normalizeH="0" baseline="0" noProof="1">
                <a:solidFill>
                  <a:schemeClr val="bg1"/>
                </a:solidFill>
                <a:latin typeface="+mn-ea"/>
                <a:ea typeface="+mn-ea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标题"/>
          <p:cNvSpPr txBox="1"/>
          <p:nvPr>
            <p:ph type="title" idx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 txBox="1"/>
          <p:nvPr>
            <p:ph type="title" idx="2" hasCustomPrompt="1"/>
            <p:custDataLst>
              <p:tags r:id="rId2"/>
            </p:custDataLst>
          </p:nvPr>
        </p:nvSpPr>
        <p:spPr>
          <a:xfrm>
            <a:off x="1062990" y="586105"/>
            <a:ext cx="1853565" cy="935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sz="6000" b="1" i="0" u="none" strike="noStrike" kern="1200" cap="none" spc="300" normalizeH="0" baseline="0" noProof="1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 algn="l"/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6" name="副标题"/>
          <p:cNvSpPr txBox="1"/>
          <p:nvPr>
            <p:ph type="body" idx="1" hasCustomPrompt="1"/>
            <p:custDataLst>
              <p:tags r:id="rId3"/>
            </p:custDataLst>
          </p:nvPr>
        </p:nvSpPr>
        <p:spPr>
          <a:xfrm>
            <a:off x="1051560" y="1520190"/>
            <a:ext cx="1864995" cy="328295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en-US" altLang="zh-CN" sz="1400" b="0" i="0" u="none" strike="noStrike" kern="1200" cap="none" spc="300" normalizeH="0" baseline="0" noProof="1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 indent="0" algn="l" fontAlgn="auto">
              <a:lnSpc>
                <a:spcPct val="120000"/>
              </a:lnSpc>
            </a:pPr>
            <a:r>
              <a:rPr>
                <a:sym typeface="+mn-ea"/>
              </a:rPr>
              <a:t>单击编辑副标题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="1"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文"/>
          <p:cNvSpPr txBox="1"/>
          <p:nvPr>
            <p:ph idx="1"/>
            <p:custDataLst>
              <p:tags r:id="rId2"/>
            </p:custDataLst>
          </p:nvPr>
        </p:nvSpPr>
        <p:spPr>
          <a:xfrm>
            <a:off x="608330" y="608330"/>
            <a:ext cx="10968990" cy="5648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uFillTx/>
                <a:latin typeface="+mn-ea"/>
                <a:ea typeface="+mn-ea"/>
                <a:cs typeface="微软雅黑" panose="020B0503020204020204" charset="-122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单击此处编辑母版文本样式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1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第二级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2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第三级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3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第四级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  <a:p>
            <a:pPr lvl="4"/>
            <a:r>
              <a:rPr lang="zh-CN" altLang="en-US">
                <a:ln>
                  <a:noFill/>
                  <a:prstDash val="sysDot"/>
                </a:ln>
                <a:solidFill>
                  <a:schemeClr val="bg1"/>
                </a:solidFill>
                <a:latin typeface="+mn-ea"/>
                <a:ea typeface="+mn-ea"/>
                <a:cs typeface="MiSans" panose="00000500000000000000" charset="-122"/>
                <a:sym typeface="+mn-ea"/>
              </a:rPr>
              <a:t>第五级</a:t>
            </a:r>
            <a:endParaRPr lang="zh-CN" altLang="en-US">
              <a:ln>
                <a:noFill/>
                <a:prstDash val="sysDot"/>
              </a:ln>
              <a:solidFill>
                <a:schemeClr val="bg1"/>
              </a:solidFill>
              <a:latin typeface="+mn-ea"/>
              <a:ea typeface="+mn-ea"/>
              <a:cs typeface="MiSans" panose="00000500000000000000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"/>
          <p:cNvSpPr txBox="1"/>
          <p:nvPr>
            <p:ph type="title" idx="2" hasCustomPrompt="1"/>
            <p:custDataLst>
              <p:tags r:id="rId2"/>
            </p:custDataLst>
          </p:nvPr>
        </p:nvSpPr>
        <p:spPr>
          <a:xfrm>
            <a:off x="3962400" y="3585029"/>
            <a:ext cx="7323455" cy="17680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30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algn="r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6" name="署名"/>
          <p:cNvSpPr txBox="1"/>
          <p:nvPr>
            <p:ph type="body" idx="1"/>
            <p:custDataLst>
              <p:tags r:id="rId3"/>
            </p:custDataLst>
          </p:nvPr>
        </p:nvSpPr>
        <p:spPr>
          <a:xfrm>
            <a:off x="5765800" y="5413375"/>
            <a:ext cx="5520055" cy="42164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r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 algn="r">
              <a:lnSpc>
                <a:spcPct val="150000"/>
              </a:lnSpc>
            </a:pPr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"/>
          <p:cNvSpPr txBox="1"/>
          <p:nvPr>
            <p:ph type="title" idx="1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博富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5695951" y="1450649"/>
            <a:ext cx="6496051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3185160" y="-1074420"/>
            <a:ext cx="900684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2398411" y="1651651"/>
            <a:ext cx="1573499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52888" y="4583115"/>
            <a:ext cx="5595939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53" y="2437393"/>
            <a:ext cx="5513056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721863" y="4511499"/>
            <a:ext cx="65799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569493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5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9311005" y="6246495"/>
            <a:ext cx="2726055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980728"/>
            <a:ext cx="1156384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6" tIns="46787" rIns="89976" bIns="46787" rtlCol="0" anchor="ctr">
            <a:normAutofit/>
          </a:bodyPr>
          <a:lstStyle/>
          <a:p>
            <a:pPr algn="ctr"/>
            <a:endParaRPr lang="zh-CN" alt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5101200" y="769939"/>
            <a:ext cx="648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1129665" y="5607051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1140460" y="-1856740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10377805" y="-1854835"/>
            <a:ext cx="296164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9976" tIns="46787" rIns="89976" bIns="46787" rtlCol="0" anchor="ctr">
            <a:norm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10365740" y="5610225"/>
            <a:ext cx="296164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1123315" y="-1883409"/>
            <a:ext cx="296164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9976" tIns="46787" rIns="89976" bIns="46787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8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3.xml"/><Relationship Id="rId18" Type="http://schemas.openxmlformats.org/officeDocument/2006/relationships/image" Target="../media/image1.png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tags" Target="../tags/tag176.xml"/><Relationship Id="rId25" Type="http://schemas.openxmlformats.org/officeDocument/2006/relationships/image" Target="../media/image1.png"/><Relationship Id="rId24" Type="http://schemas.openxmlformats.org/officeDocument/2006/relationships/tags" Target="../tags/tag175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8" Type="http://schemas.openxmlformats.org/officeDocument/2006/relationships/theme" Target="../theme/theme3.xml"/><Relationship Id="rId27" Type="http://schemas.openxmlformats.org/officeDocument/2006/relationships/image" Target="../media/image1.png"/><Relationship Id="rId26" Type="http://schemas.openxmlformats.org/officeDocument/2006/relationships/tags" Target="../tags/tag320.xml"/><Relationship Id="rId25" Type="http://schemas.openxmlformats.org/officeDocument/2006/relationships/tags" Target="../tags/tag319.xml"/><Relationship Id="rId24" Type="http://schemas.openxmlformats.org/officeDocument/2006/relationships/tags" Target="../tags/tag318.xml"/><Relationship Id="rId23" Type="http://schemas.openxmlformats.org/officeDocument/2006/relationships/tags" Target="../tags/tag317.xml"/><Relationship Id="rId22" Type="http://schemas.openxmlformats.org/officeDocument/2006/relationships/tags" Target="../tags/tag316.xml"/><Relationship Id="rId21" Type="http://schemas.openxmlformats.org/officeDocument/2006/relationships/tags" Target="../tags/tag315.xml"/><Relationship Id="rId20" Type="http://schemas.openxmlformats.org/officeDocument/2006/relationships/tags" Target="../tags/tag314.xml"/><Relationship Id="rId2" Type="http://schemas.openxmlformats.org/officeDocument/2006/relationships/slideLayout" Target="../slideLayouts/slideLayout31.xml"/><Relationship Id="rId19" Type="http://schemas.openxmlformats.org/officeDocument/2006/relationships/image" Target="../media/image3.png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"/>
          <p:cNvSpPr txBox="1"/>
          <p:nvPr>
            <p:ph type="title" idx="1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3600" b="0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bg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3" name="KSO_TEMPLATE" hidden="1"/>
          <p:cNvSpPr/>
          <p:nvPr userDrawn="1">
            <p:custDataLst>
              <p:tags r:id="rId23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MiSans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MiSans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MiSans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MiSans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MiSans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31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76645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image" Target="../media/image1.png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1" Type="http://schemas.openxmlformats.org/officeDocument/2006/relationships/slideLayout" Target="../slideLayouts/slideLayout30.xml"/><Relationship Id="rId10" Type="http://schemas.openxmlformats.org/officeDocument/2006/relationships/tags" Target="../tags/tag328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76.xml"/><Relationship Id="rId8" Type="http://schemas.openxmlformats.org/officeDocument/2006/relationships/tags" Target="../tags/tag475.xml"/><Relationship Id="rId7" Type="http://schemas.openxmlformats.org/officeDocument/2006/relationships/tags" Target="../tags/tag474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4" Type="http://schemas.openxmlformats.org/officeDocument/2006/relationships/tags" Target="../tags/tag471.xml"/><Relationship Id="rId3" Type="http://schemas.openxmlformats.org/officeDocument/2006/relationships/tags" Target="../tags/tag470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7.png"/><Relationship Id="rId19" Type="http://schemas.openxmlformats.org/officeDocument/2006/relationships/tags" Target="../tags/tag485.xml"/><Relationship Id="rId18" Type="http://schemas.openxmlformats.org/officeDocument/2006/relationships/image" Target="../media/image1.png"/><Relationship Id="rId17" Type="http://schemas.openxmlformats.org/officeDocument/2006/relationships/tags" Target="../tags/tag484.xml"/><Relationship Id="rId16" Type="http://schemas.openxmlformats.org/officeDocument/2006/relationships/tags" Target="../tags/tag483.xml"/><Relationship Id="rId15" Type="http://schemas.openxmlformats.org/officeDocument/2006/relationships/tags" Target="../tags/tag482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tags" Target="../tags/tag46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493.xml"/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tags" Target="../tags/tag488.xml"/><Relationship Id="rId3" Type="http://schemas.openxmlformats.org/officeDocument/2006/relationships/tags" Target="../tags/tag487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507.xml"/><Relationship Id="rId24" Type="http://schemas.openxmlformats.org/officeDocument/2006/relationships/image" Target="../media/image1.png"/><Relationship Id="rId23" Type="http://schemas.openxmlformats.org/officeDocument/2006/relationships/tags" Target="../tags/tag506.xml"/><Relationship Id="rId22" Type="http://schemas.openxmlformats.org/officeDocument/2006/relationships/tags" Target="../tags/tag505.xml"/><Relationship Id="rId21" Type="http://schemas.openxmlformats.org/officeDocument/2006/relationships/tags" Target="../tags/tag504.xml"/><Relationship Id="rId20" Type="http://schemas.openxmlformats.org/officeDocument/2006/relationships/tags" Target="../tags/tag503.xml"/><Relationship Id="rId2" Type="http://schemas.openxmlformats.org/officeDocument/2006/relationships/image" Target="../media/image7.png"/><Relationship Id="rId19" Type="http://schemas.openxmlformats.org/officeDocument/2006/relationships/tags" Target="../tags/tag502.xml"/><Relationship Id="rId18" Type="http://schemas.openxmlformats.org/officeDocument/2006/relationships/tags" Target="../tags/tag501.xml"/><Relationship Id="rId17" Type="http://schemas.openxmlformats.org/officeDocument/2006/relationships/tags" Target="../tags/tag500.xml"/><Relationship Id="rId16" Type="http://schemas.openxmlformats.org/officeDocument/2006/relationships/tags" Target="../tags/tag499.xml"/><Relationship Id="rId15" Type="http://schemas.openxmlformats.org/officeDocument/2006/relationships/image" Target="../media/image8.png"/><Relationship Id="rId14" Type="http://schemas.openxmlformats.org/officeDocument/2006/relationships/tags" Target="../tags/tag498.xml"/><Relationship Id="rId13" Type="http://schemas.openxmlformats.org/officeDocument/2006/relationships/tags" Target="../tags/tag497.xml"/><Relationship Id="rId12" Type="http://schemas.openxmlformats.org/officeDocument/2006/relationships/tags" Target="../tags/tag496.xml"/><Relationship Id="rId11" Type="http://schemas.openxmlformats.org/officeDocument/2006/relationships/tags" Target="../tags/tag495.xml"/><Relationship Id="rId10" Type="http://schemas.openxmlformats.org/officeDocument/2006/relationships/tags" Target="../tags/tag494.xml"/><Relationship Id="rId1" Type="http://schemas.openxmlformats.org/officeDocument/2006/relationships/tags" Target="../tags/tag48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511.xml"/><Relationship Id="rId4" Type="http://schemas.openxmlformats.org/officeDocument/2006/relationships/image" Target="../media/image1.png"/><Relationship Id="rId3" Type="http://schemas.openxmlformats.org/officeDocument/2006/relationships/tags" Target="../tags/tag510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3" Type="http://schemas.openxmlformats.org/officeDocument/2006/relationships/tags" Target="../tags/tag513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535.xml"/><Relationship Id="rId24" Type="http://schemas.openxmlformats.org/officeDocument/2006/relationships/tags" Target="../tags/tag534.xml"/><Relationship Id="rId23" Type="http://schemas.openxmlformats.org/officeDocument/2006/relationships/tags" Target="../tags/tag533.xml"/><Relationship Id="rId22" Type="http://schemas.openxmlformats.org/officeDocument/2006/relationships/tags" Target="../tags/tag532.xml"/><Relationship Id="rId21" Type="http://schemas.openxmlformats.org/officeDocument/2006/relationships/tags" Target="../tags/tag531.xml"/><Relationship Id="rId20" Type="http://schemas.openxmlformats.org/officeDocument/2006/relationships/tags" Target="../tags/tag530.xml"/><Relationship Id="rId2" Type="http://schemas.openxmlformats.org/officeDocument/2006/relationships/image" Target="../media/image7.png"/><Relationship Id="rId19" Type="http://schemas.openxmlformats.org/officeDocument/2006/relationships/tags" Target="../tags/tag529.xml"/><Relationship Id="rId18" Type="http://schemas.openxmlformats.org/officeDocument/2006/relationships/tags" Target="../tags/tag528.xml"/><Relationship Id="rId17" Type="http://schemas.openxmlformats.org/officeDocument/2006/relationships/tags" Target="../tags/tag527.xml"/><Relationship Id="rId16" Type="http://schemas.openxmlformats.org/officeDocument/2006/relationships/tags" Target="../tags/tag526.xml"/><Relationship Id="rId15" Type="http://schemas.openxmlformats.org/officeDocument/2006/relationships/tags" Target="../tags/tag525.xml"/><Relationship Id="rId14" Type="http://schemas.openxmlformats.org/officeDocument/2006/relationships/tags" Target="../tags/tag524.xml"/><Relationship Id="rId13" Type="http://schemas.openxmlformats.org/officeDocument/2006/relationships/tags" Target="../tags/tag52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tags" Target="../tags/tag5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43.xml"/><Relationship Id="rId8" Type="http://schemas.openxmlformats.org/officeDocument/2006/relationships/tags" Target="../tags/tag542.xml"/><Relationship Id="rId7" Type="http://schemas.openxmlformats.org/officeDocument/2006/relationships/tags" Target="../tags/tag541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4" Type="http://schemas.openxmlformats.org/officeDocument/2006/relationships/tags" Target="../tags/tag538.xml"/><Relationship Id="rId3" Type="http://schemas.openxmlformats.org/officeDocument/2006/relationships/tags" Target="../tags/tag537.xml"/><Relationship Id="rId28" Type="http://schemas.openxmlformats.org/officeDocument/2006/relationships/slideLayout" Target="../slideLayouts/slideLayout18.xml"/><Relationship Id="rId27" Type="http://schemas.openxmlformats.org/officeDocument/2006/relationships/tags" Target="../tags/tag560.xml"/><Relationship Id="rId26" Type="http://schemas.openxmlformats.org/officeDocument/2006/relationships/image" Target="../media/image1.png"/><Relationship Id="rId25" Type="http://schemas.openxmlformats.org/officeDocument/2006/relationships/tags" Target="../tags/tag559.xml"/><Relationship Id="rId24" Type="http://schemas.openxmlformats.org/officeDocument/2006/relationships/tags" Target="../tags/tag558.xml"/><Relationship Id="rId23" Type="http://schemas.openxmlformats.org/officeDocument/2006/relationships/tags" Target="../tags/tag557.xml"/><Relationship Id="rId22" Type="http://schemas.openxmlformats.org/officeDocument/2006/relationships/tags" Target="../tags/tag556.xml"/><Relationship Id="rId21" Type="http://schemas.openxmlformats.org/officeDocument/2006/relationships/tags" Target="../tags/tag555.xml"/><Relationship Id="rId20" Type="http://schemas.openxmlformats.org/officeDocument/2006/relationships/tags" Target="../tags/tag554.xml"/><Relationship Id="rId2" Type="http://schemas.openxmlformats.org/officeDocument/2006/relationships/image" Target="../media/image7.png"/><Relationship Id="rId19" Type="http://schemas.openxmlformats.org/officeDocument/2006/relationships/tags" Target="../tags/tag553.xml"/><Relationship Id="rId18" Type="http://schemas.openxmlformats.org/officeDocument/2006/relationships/tags" Target="../tags/tag552.xml"/><Relationship Id="rId17" Type="http://schemas.openxmlformats.org/officeDocument/2006/relationships/tags" Target="../tags/tag551.xml"/><Relationship Id="rId16" Type="http://schemas.openxmlformats.org/officeDocument/2006/relationships/tags" Target="../tags/tag550.xml"/><Relationship Id="rId15" Type="http://schemas.openxmlformats.org/officeDocument/2006/relationships/tags" Target="../tags/tag549.xml"/><Relationship Id="rId14" Type="http://schemas.openxmlformats.org/officeDocument/2006/relationships/tags" Target="../tags/tag548.xml"/><Relationship Id="rId13" Type="http://schemas.openxmlformats.org/officeDocument/2006/relationships/tags" Target="../tags/tag547.xml"/><Relationship Id="rId12" Type="http://schemas.openxmlformats.org/officeDocument/2006/relationships/tags" Target="../tags/tag546.xml"/><Relationship Id="rId11" Type="http://schemas.openxmlformats.org/officeDocument/2006/relationships/tags" Target="../tags/tag545.xml"/><Relationship Id="rId10" Type="http://schemas.openxmlformats.org/officeDocument/2006/relationships/tags" Target="../tags/tag544.xml"/><Relationship Id="rId1" Type="http://schemas.openxmlformats.org/officeDocument/2006/relationships/tags" Target="../tags/tag53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68.xml"/><Relationship Id="rId8" Type="http://schemas.openxmlformats.org/officeDocument/2006/relationships/tags" Target="../tags/tag567.xml"/><Relationship Id="rId7" Type="http://schemas.openxmlformats.org/officeDocument/2006/relationships/tags" Target="../tags/tag566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4" Type="http://schemas.openxmlformats.org/officeDocument/2006/relationships/tags" Target="../tags/tag563.xml"/><Relationship Id="rId3" Type="http://schemas.openxmlformats.org/officeDocument/2006/relationships/tags" Target="../tags/tag562.xml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575.xml"/><Relationship Id="rId16" Type="http://schemas.openxmlformats.org/officeDocument/2006/relationships/image" Target="../media/image1.png"/><Relationship Id="rId15" Type="http://schemas.openxmlformats.org/officeDocument/2006/relationships/tags" Target="../tags/tag574.xml"/><Relationship Id="rId14" Type="http://schemas.openxmlformats.org/officeDocument/2006/relationships/tags" Target="../tags/tag573.xml"/><Relationship Id="rId13" Type="http://schemas.openxmlformats.org/officeDocument/2006/relationships/tags" Target="../tags/tag572.xml"/><Relationship Id="rId12" Type="http://schemas.openxmlformats.org/officeDocument/2006/relationships/tags" Target="../tags/tag571.xml"/><Relationship Id="rId11" Type="http://schemas.openxmlformats.org/officeDocument/2006/relationships/tags" Target="../tags/tag570.xml"/><Relationship Id="rId10" Type="http://schemas.openxmlformats.org/officeDocument/2006/relationships/tags" Target="../tags/tag569.xml"/><Relationship Id="rId1" Type="http://schemas.openxmlformats.org/officeDocument/2006/relationships/tags" Target="../tags/tag56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579.xml"/><Relationship Id="rId4" Type="http://schemas.openxmlformats.org/officeDocument/2006/relationships/image" Target="../media/image1.png"/><Relationship Id="rId3" Type="http://schemas.openxmlformats.org/officeDocument/2006/relationships/tags" Target="../tags/tag578.xml"/><Relationship Id="rId2" Type="http://schemas.openxmlformats.org/officeDocument/2006/relationships/tags" Target="../tags/tag577.xml"/><Relationship Id="rId1" Type="http://schemas.openxmlformats.org/officeDocument/2006/relationships/tags" Target="../tags/tag57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87.xml"/><Relationship Id="rId8" Type="http://schemas.openxmlformats.org/officeDocument/2006/relationships/tags" Target="../tags/tag586.xml"/><Relationship Id="rId7" Type="http://schemas.openxmlformats.org/officeDocument/2006/relationships/tags" Target="../tags/tag585.xml"/><Relationship Id="rId6" Type="http://schemas.openxmlformats.org/officeDocument/2006/relationships/tags" Target="../tags/tag584.xml"/><Relationship Id="rId5" Type="http://schemas.openxmlformats.org/officeDocument/2006/relationships/tags" Target="../tags/tag583.xml"/><Relationship Id="rId4" Type="http://schemas.openxmlformats.org/officeDocument/2006/relationships/tags" Target="../tags/tag582.xml"/><Relationship Id="rId3" Type="http://schemas.openxmlformats.org/officeDocument/2006/relationships/tags" Target="../tags/tag581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600.xml"/><Relationship Id="rId22" Type="http://schemas.openxmlformats.org/officeDocument/2006/relationships/image" Target="../media/image1.png"/><Relationship Id="rId21" Type="http://schemas.openxmlformats.org/officeDocument/2006/relationships/tags" Target="../tags/tag599.xml"/><Relationship Id="rId20" Type="http://schemas.openxmlformats.org/officeDocument/2006/relationships/tags" Target="../tags/tag598.xml"/><Relationship Id="rId2" Type="http://schemas.openxmlformats.org/officeDocument/2006/relationships/image" Target="../media/image7.png"/><Relationship Id="rId19" Type="http://schemas.openxmlformats.org/officeDocument/2006/relationships/tags" Target="../tags/tag597.xml"/><Relationship Id="rId18" Type="http://schemas.openxmlformats.org/officeDocument/2006/relationships/tags" Target="../tags/tag596.xml"/><Relationship Id="rId17" Type="http://schemas.openxmlformats.org/officeDocument/2006/relationships/tags" Target="../tags/tag595.xml"/><Relationship Id="rId16" Type="http://schemas.openxmlformats.org/officeDocument/2006/relationships/tags" Target="../tags/tag594.xml"/><Relationship Id="rId15" Type="http://schemas.openxmlformats.org/officeDocument/2006/relationships/tags" Target="../tags/tag593.xml"/><Relationship Id="rId14" Type="http://schemas.openxmlformats.org/officeDocument/2006/relationships/tags" Target="../tags/tag592.xml"/><Relationship Id="rId13" Type="http://schemas.openxmlformats.org/officeDocument/2006/relationships/tags" Target="../tags/tag591.xml"/><Relationship Id="rId12" Type="http://schemas.openxmlformats.org/officeDocument/2006/relationships/tags" Target="../tags/tag590.xml"/><Relationship Id="rId11" Type="http://schemas.openxmlformats.org/officeDocument/2006/relationships/tags" Target="../tags/tag589.xml"/><Relationship Id="rId10" Type="http://schemas.openxmlformats.org/officeDocument/2006/relationships/tags" Target="../tags/tag588.xml"/><Relationship Id="rId1" Type="http://schemas.openxmlformats.org/officeDocument/2006/relationships/tags" Target="../tags/tag58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08.xml"/><Relationship Id="rId8" Type="http://schemas.openxmlformats.org/officeDocument/2006/relationships/tags" Target="../tags/tag607.xml"/><Relationship Id="rId7" Type="http://schemas.openxmlformats.org/officeDocument/2006/relationships/tags" Target="../tags/tag606.xml"/><Relationship Id="rId6" Type="http://schemas.openxmlformats.org/officeDocument/2006/relationships/tags" Target="../tags/tag605.xml"/><Relationship Id="rId5" Type="http://schemas.openxmlformats.org/officeDocument/2006/relationships/tags" Target="../tags/tag604.xml"/><Relationship Id="rId4" Type="http://schemas.openxmlformats.org/officeDocument/2006/relationships/tags" Target="../tags/tag603.xml"/><Relationship Id="rId3" Type="http://schemas.openxmlformats.org/officeDocument/2006/relationships/tags" Target="../tags/tag602.xml"/><Relationship Id="rId23" Type="http://schemas.openxmlformats.org/officeDocument/2006/relationships/slideLayout" Target="../slideLayouts/slideLayout18.xml"/><Relationship Id="rId22" Type="http://schemas.openxmlformats.org/officeDocument/2006/relationships/tags" Target="../tags/tag620.xml"/><Relationship Id="rId21" Type="http://schemas.openxmlformats.org/officeDocument/2006/relationships/image" Target="../media/image1.png"/><Relationship Id="rId20" Type="http://schemas.openxmlformats.org/officeDocument/2006/relationships/tags" Target="../tags/tag619.xml"/><Relationship Id="rId2" Type="http://schemas.openxmlformats.org/officeDocument/2006/relationships/image" Target="../media/image7.png"/><Relationship Id="rId19" Type="http://schemas.openxmlformats.org/officeDocument/2006/relationships/tags" Target="../tags/tag618.xml"/><Relationship Id="rId18" Type="http://schemas.openxmlformats.org/officeDocument/2006/relationships/tags" Target="../tags/tag617.xml"/><Relationship Id="rId17" Type="http://schemas.openxmlformats.org/officeDocument/2006/relationships/tags" Target="../tags/tag616.xml"/><Relationship Id="rId16" Type="http://schemas.openxmlformats.org/officeDocument/2006/relationships/tags" Target="../tags/tag615.xml"/><Relationship Id="rId15" Type="http://schemas.openxmlformats.org/officeDocument/2006/relationships/tags" Target="../tags/tag614.xml"/><Relationship Id="rId14" Type="http://schemas.openxmlformats.org/officeDocument/2006/relationships/tags" Target="../tags/tag613.xml"/><Relationship Id="rId13" Type="http://schemas.openxmlformats.org/officeDocument/2006/relationships/tags" Target="../tags/tag612.xml"/><Relationship Id="rId12" Type="http://schemas.openxmlformats.org/officeDocument/2006/relationships/tags" Target="../tags/tag611.xml"/><Relationship Id="rId11" Type="http://schemas.openxmlformats.org/officeDocument/2006/relationships/tags" Target="../tags/tag610.xml"/><Relationship Id="rId10" Type="http://schemas.openxmlformats.org/officeDocument/2006/relationships/tags" Target="../tags/tag609.xml"/><Relationship Id="rId1" Type="http://schemas.openxmlformats.org/officeDocument/2006/relationships/tags" Target="../tags/tag60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28.xml"/><Relationship Id="rId8" Type="http://schemas.openxmlformats.org/officeDocument/2006/relationships/tags" Target="../tags/tag627.xml"/><Relationship Id="rId7" Type="http://schemas.openxmlformats.org/officeDocument/2006/relationships/tags" Target="../tags/tag626.xml"/><Relationship Id="rId6" Type="http://schemas.openxmlformats.org/officeDocument/2006/relationships/tags" Target="../tags/tag625.xml"/><Relationship Id="rId5" Type="http://schemas.openxmlformats.org/officeDocument/2006/relationships/tags" Target="../tags/tag624.xml"/><Relationship Id="rId4" Type="http://schemas.openxmlformats.org/officeDocument/2006/relationships/tags" Target="../tags/tag623.xml"/><Relationship Id="rId3" Type="http://schemas.openxmlformats.org/officeDocument/2006/relationships/tags" Target="../tags/tag62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638.xml"/><Relationship Id="rId2" Type="http://schemas.openxmlformats.org/officeDocument/2006/relationships/image" Target="../media/image7.png"/><Relationship Id="rId19" Type="http://schemas.openxmlformats.org/officeDocument/2006/relationships/image" Target="../media/image1.png"/><Relationship Id="rId18" Type="http://schemas.openxmlformats.org/officeDocument/2006/relationships/tags" Target="../tags/tag637.xml"/><Relationship Id="rId17" Type="http://schemas.openxmlformats.org/officeDocument/2006/relationships/tags" Target="../tags/tag636.xml"/><Relationship Id="rId16" Type="http://schemas.openxmlformats.org/officeDocument/2006/relationships/tags" Target="../tags/tag635.xml"/><Relationship Id="rId15" Type="http://schemas.openxmlformats.org/officeDocument/2006/relationships/tags" Target="../tags/tag634.xml"/><Relationship Id="rId14" Type="http://schemas.openxmlformats.org/officeDocument/2006/relationships/tags" Target="../tags/tag633.xml"/><Relationship Id="rId13" Type="http://schemas.openxmlformats.org/officeDocument/2006/relationships/tags" Target="../tags/tag632.xml"/><Relationship Id="rId12" Type="http://schemas.openxmlformats.org/officeDocument/2006/relationships/tags" Target="../tags/tag631.xml"/><Relationship Id="rId11" Type="http://schemas.openxmlformats.org/officeDocument/2006/relationships/tags" Target="../tags/tag630.xml"/><Relationship Id="rId10" Type="http://schemas.openxmlformats.org/officeDocument/2006/relationships/tags" Target="../tags/tag629.xml"/><Relationship Id="rId1" Type="http://schemas.openxmlformats.org/officeDocument/2006/relationships/tags" Target="../tags/tag62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31.xml"/><Relationship Id="rId5" Type="http://schemas.openxmlformats.org/officeDocument/2006/relationships/image" Target="../media/image1.png"/><Relationship Id="rId4" Type="http://schemas.openxmlformats.org/officeDocument/2006/relationships/tags" Target="../tags/tag330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32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43.xml"/><Relationship Id="rId8" Type="http://schemas.openxmlformats.org/officeDocument/2006/relationships/hyperlink" Target="http://www.bofety.com/" TargetMode="External"/><Relationship Id="rId7" Type="http://schemas.openxmlformats.org/officeDocument/2006/relationships/tags" Target="../tags/tag642.xml"/><Relationship Id="rId6" Type="http://schemas.openxmlformats.org/officeDocument/2006/relationships/image" Target="../media/image11.jpeg"/><Relationship Id="rId5" Type="http://schemas.openxmlformats.org/officeDocument/2006/relationships/tags" Target="../tags/tag641.xml"/><Relationship Id="rId4" Type="http://schemas.openxmlformats.org/officeDocument/2006/relationships/image" Target="../media/image10.jpeg"/><Relationship Id="rId3" Type="http://schemas.openxmlformats.org/officeDocument/2006/relationships/tags" Target="../tags/tag640.xml"/><Relationship Id="rId2" Type="http://schemas.openxmlformats.org/officeDocument/2006/relationships/tags" Target="../tags/tag639.xml"/><Relationship Id="rId10" Type="http://schemas.openxmlformats.org/officeDocument/2006/relationships/slideLayout" Target="../slideLayouts/slideLayout40.xml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344.xml"/><Relationship Id="rId13" Type="http://schemas.openxmlformats.org/officeDocument/2006/relationships/image" Target="../media/image1.png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tags" Target="../tags/tag33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48.xml"/><Relationship Id="rId4" Type="http://schemas.openxmlformats.org/officeDocument/2006/relationships/image" Target="../media/image1.png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56.xml"/><Relationship Id="rId8" Type="http://schemas.openxmlformats.org/officeDocument/2006/relationships/tags" Target="../tags/tag355.xml"/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2" Type="http://schemas.openxmlformats.org/officeDocument/2006/relationships/slideLayout" Target="../slideLayouts/slideLayout18.xml"/><Relationship Id="rId31" Type="http://schemas.openxmlformats.org/officeDocument/2006/relationships/tags" Target="../tags/tag377.xml"/><Relationship Id="rId30" Type="http://schemas.openxmlformats.org/officeDocument/2006/relationships/image" Target="../media/image1.png"/><Relationship Id="rId3" Type="http://schemas.openxmlformats.org/officeDocument/2006/relationships/tags" Target="../tags/tag350.xml"/><Relationship Id="rId29" Type="http://schemas.openxmlformats.org/officeDocument/2006/relationships/tags" Target="../tags/tag376.xml"/><Relationship Id="rId28" Type="http://schemas.openxmlformats.org/officeDocument/2006/relationships/tags" Target="../tags/tag375.xml"/><Relationship Id="rId27" Type="http://schemas.openxmlformats.org/officeDocument/2006/relationships/tags" Target="../tags/tag374.xml"/><Relationship Id="rId26" Type="http://schemas.openxmlformats.org/officeDocument/2006/relationships/tags" Target="../tags/tag373.xml"/><Relationship Id="rId25" Type="http://schemas.openxmlformats.org/officeDocument/2006/relationships/tags" Target="../tags/tag372.xml"/><Relationship Id="rId24" Type="http://schemas.openxmlformats.org/officeDocument/2006/relationships/tags" Target="../tags/tag371.xml"/><Relationship Id="rId23" Type="http://schemas.openxmlformats.org/officeDocument/2006/relationships/tags" Target="../tags/tag370.xml"/><Relationship Id="rId22" Type="http://schemas.openxmlformats.org/officeDocument/2006/relationships/tags" Target="../tags/tag369.xml"/><Relationship Id="rId21" Type="http://schemas.openxmlformats.org/officeDocument/2006/relationships/tags" Target="../tags/tag368.xml"/><Relationship Id="rId20" Type="http://schemas.openxmlformats.org/officeDocument/2006/relationships/tags" Target="../tags/tag367.xml"/><Relationship Id="rId2" Type="http://schemas.openxmlformats.org/officeDocument/2006/relationships/image" Target="../media/image7.png"/><Relationship Id="rId19" Type="http://schemas.openxmlformats.org/officeDocument/2006/relationships/tags" Target="../tags/tag366.xml"/><Relationship Id="rId18" Type="http://schemas.openxmlformats.org/officeDocument/2006/relationships/tags" Target="../tags/tag365.xml"/><Relationship Id="rId17" Type="http://schemas.openxmlformats.org/officeDocument/2006/relationships/tags" Target="../tags/tag364.xml"/><Relationship Id="rId16" Type="http://schemas.openxmlformats.org/officeDocument/2006/relationships/tags" Target="../tags/tag363.xml"/><Relationship Id="rId15" Type="http://schemas.openxmlformats.org/officeDocument/2006/relationships/tags" Target="../tags/tag362.xml"/><Relationship Id="rId14" Type="http://schemas.openxmlformats.org/officeDocument/2006/relationships/tags" Target="../tags/tag361.xml"/><Relationship Id="rId13" Type="http://schemas.openxmlformats.org/officeDocument/2006/relationships/tags" Target="../tags/tag360.xml"/><Relationship Id="rId12" Type="http://schemas.openxmlformats.org/officeDocument/2006/relationships/tags" Target="../tags/tag359.xml"/><Relationship Id="rId11" Type="http://schemas.openxmlformats.org/officeDocument/2006/relationships/tags" Target="../tags/tag358.xml"/><Relationship Id="rId10" Type="http://schemas.openxmlformats.org/officeDocument/2006/relationships/tags" Target="../tags/tag357.xml"/><Relationship Id="rId1" Type="http://schemas.openxmlformats.org/officeDocument/2006/relationships/tags" Target="../tags/tag34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85.xml"/><Relationship Id="rId8" Type="http://schemas.openxmlformats.org/officeDocument/2006/relationships/tags" Target="../tags/tag384.xml"/><Relationship Id="rId7" Type="http://schemas.openxmlformats.org/officeDocument/2006/relationships/tags" Target="../tags/tag383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38" Type="http://schemas.openxmlformats.org/officeDocument/2006/relationships/slideLayout" Target="../slideLayouts/slideLayout18.xml"/><Relationship Id="rId37" Type="http://schemas.openxmlformats.org/officeDocument/2006/relationships/tags" Target="../tags/tag412.xml"/><Relationship Id="rId36" Type="http://schemas.openxmlformats.org/officeDocument/2006/relationships/image" Target="../media/image1.png"/><Relationship Id="rId35" Type="http://schemas.openxmlformats.org/officeDocument/2006/relationships/tags" Target="../tags/tag411.xml"/><Relationship Id="rId34" Type="http://schemas.openxmlformats.org/officeDocument/2006/relationships/tags" Target="../tags/tag410.xml"/><Relationship Id="rId33" Type="http://schemas.openxmlformats.org/officeDocument/2006/relationships/tags" Target="../tags/tag409.xml"/><Relationship Id="rId32" Type="http://schemas.openxmlformats.org/officeDocument/2006/relationships/tags" Target="../tags/tag408.xml"/><Relationship Id="rId31" Type="http://schemas.openxmlformats.org/officeDocument/2006/relationships/tags" Target="../tags/tag407.xml"/><Relationship Id="rId30" Type="http://schemas.openxmlformats.org/officeDocument/2006/relationships/tags" Target="../tags/tag406.xml"/><Relationship Id="rId3" Type="http://schemas.openxmlformats.org/officeDocument/2006/relationships/tags" Target="../tags/tag379.xml"/><Relationship Id="rId29" Type="http://schemas.openxmlformats.org/officeDocument/2006/relationships/tags" Target="../tags/tag405.xml"/><Relationship Id="rId28" Type="http://schemas.openxmlformats.org/officeDocument/2006/relationships/tags" Target="../tags/tag404.xml"/><Relationship Id="rId27" Type="http://schemas.openxmlformats.org/officeDocument/2006/relationships/tags" Target="../tags/tag403.xml"/><Relationship Id="rId26" Type="http://schemas.openxmlformats.org/officeDocument/2006/relationships/tags" Target="../tags/tag402.xml"/><Relationship Id="rId25" Type="http://schemas.openxmlformats.org/officeDocument/2006/relationships/tags" Target="../tags/tag401.xml"/><Relationship Id="rId24" Type="http://schemas.openxmlformats.org/officeDocument/2006/relationships/tags" Target="../tags/tag400.xml"/><Relationship Id="rId23" Type="http://schemas.openxmlformats.org/officeDocument/2006/relationships/tags" Target="../tags/tag399.xml"/><Relationship Id="rId22" Type="http://schemas.openxmlformats.org/officeDocument/2006/relationships/tags" Target="../tags/tag398.xml"/><Relationship Id="rId21" Type="http://schemas.openxmlformats.org/officeDocument/2006/relationships/tags" Target="../tags/tag397.xml"/><Relationship Id="rId20" Type="http://schemas.openxmlformats.org/officeDocument/2006/relationships/tags" Target="../tags/tag396.xml"/><Relationship Id="rId2" Type="http://schemas.openxmlformats.org/officeDocument/2006/relationships/image" Target="../media/image7.png"/><Relationship Id="rId19" Type="http://schemas.openxmlformats.org/officeDocument/2006/relationships/tags" Target="../tags/tag395.xml"/><Relationship Id="rId18" Type="http://schemas.openxmlformats.org/officeDocument/2006/relationships/tags" Target="../tags/tag394.xml"/><Relationship Id="rId17" Type="http://schemas.openxmlformats.org/officeDocument/2006/relationships/tags" Target="../tags/tag393.xml"/><Relationship Id="rId16" Type="http://schemas.openxmlformats.org/officeDocument/2006/relationships/tags" Target="../tags/tag392.xml"/><Relationship Id="rId15" Type="http://schemas.openxmlformats.org/officeDocument/2006/relationships/tags" Target="../tags/tag391.xml"/><Relationship Id="rId14" Type="http://schemas.openxmlformats.org/officeDocument/2006/relationships/tags" Target="../tags/tag390.xml"/><Relationship Id="rId13" Type="http://schemas.openxmlformats.org/officeDocument/2006/relationships/tags" Target="../tags/tag389.xml"/><Relationship Id="rId12" Type="http://schemas.openxmlformats.org/officeDocument/2006/relationships/tags" Target="../tags/tag388.xml"/><Relationship Id="rId11" Type="http://schemas.openxmlformats.org/officeDocument/2006/relationships/tags" Target="../tags/tag387.xml"/><Relationship Id="rId10" Type="http://schemas.openxmlformats.org/officeDocument/2006/relationships/tags" Target="../tags/tag386.xml"/><Relationship Id="rId1" Type="http://schemas.openxmlformats.org/officeDocument/2006/relationships/tags" Target="../tags/tag37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tags" Target="../tags/tag418.xml"/><Relationship Id="rId6" Type="http://schemas.openxmlformats.org/officeDocument/2006/relationships/tags" Target="../tags/tag417.xml"/><Relationship Id="rId5" Type="http://schemas.openxmlformats.org/officeDocument/2006/relationships/tags" Target="../tags/tag416.xml"/><Relationship Id="rId4" Type="http://schemas.openxmlformats.org/officeDocument/2006/relationships/tags" Target="../tags/tag415.xml"/><Relationship Id="rId34" Type="http://schemas.openxmlformats.org/officeDocument/2006/relationships/slideLayout" Target="../slideLayouts/slideLayout18.xml"/><Relationship Id="rId33" Type="http://schemas.openxmlformats.org/officeDocument/2006/relationships/tags" Target="../tags/tag443.xml"/><Relationship Id="rId32" Type="http://schemas.openxmlformats.org/officeDocument/2006/relationships/image" Target="../media/image1.png"/><Relationship Id="rId31" Type="http://schemas.openxmlformats.org/officeDocument/2006/relationships/tags" Target="../tags/tag442.xml"/><Relationship Id="rId30" Type="http://schemas.openxmlformats.org/officeDocument/2006/relationships/tags" Target="../tags/tag441.xml"/><Relationship Id="rId3" Type="http://schemas.openxmlformats.org/officeDocument/2006/relationships/tags" Target="../tags/tag414.xml"/><Relationship Id="rId29" Type="http://schemas.openxmlformats.org/officeDocument/2006/relationships/tags" Target="../tags/tag440.xml"/><Relationship Id="rId28" Type="http://schemas.openxmlformats.org/officeDocument/2006/relationships/tags" Target="../tags/tag439.xml"/><Relationship Id="rId27" Type="http://schemas.openxmlformats.org/officeDocument/2006/relationships/tags" Target="../tags/tag438.xml"/><Relationship Id="rId26" Type="http://schemas.openxmlformats.org/officeDocument/2006/relationships/tags" Target="../tags/tag437.xml"/><Relationship Id="rId25" Type="http://schemas.openxmlformats.org/officeDocument/2006/relationships/tags" Target="../tags/tag436.xml"/><Relationship Id="rId24" Type="http://schemas.openxmlformats.org/officeDocument/2006/relationships/tags" Target="../tags/tag435.xml"/><Relationship Id="rId23" Type="http://schemas.openxmlformats.org/officeDocument/2006/relationships/tags" Target="../tags/tag434.xml"/><Relationship Id="rId22" Type="http://schemas.openxmlformats.org/officeDocument/2006/relationships/tags" Target="../tags/tag433.xml"/><Relationship Id="rId21" Type="http://schemas.openxmlformats.org/officeDocument/2006/relationships/tags" Target="../tags/tag432.xml"/><Relationship Id="rId20" Type="http://schemas.openxmlformats.org/officeDocument/2006/relationships/tags" Target="../tags/tag431.xml"/><Relationship Id="rId2" Type="http://schemas.openxmlformats.org/officeDocument/2006/relationships/image" Target="../media/image7.png"/><Relationship Id="rId19" Type="http://schemas.openxmlformats.org/officeDocument/2006/relationships/tags" Target="../tags/tag430.xml"/><Relationship Id="rId18" Type="http://schemas.openxmlformats.org/officeDocument/2006/relationships/tags" Target="../tags/tag429.xml"/><Relationship Id="rId17" Type="http://schemas.openxmlformats.org/officeDocument/2006/relationships/tags" Target="../tags/tag428.xml"/><Relationship Id="rId16" Type="http://schemas.openxmlformats.org/officeDocument/2006/relationships/tags" Target="../tags/tag427.xml"/><Relationship Id="rId15" Type="http://schemas.openxmlformats.org/officeDocument/2006/relationships/tags" Target="../tags/tag426.xml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tags" Target="../tags/tag447.xml"/><Relationship Id="rId4" Type="http://schemas.openxmlformats.org/officeDocument/2006/relationships/image" Target="../media/image1.png"/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55.xml"/><Relationship Id="rId8" Type="http://schemas.openxmlformats.org/officeDocument/2006/relationships/tags" Target="../tags/tag454.xml"/><Relationship Id="rId7" Type="http://schemas.openxmlformats.org/officeDocument/2006/relationships/tags" Target="../tags/tag453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3" Type="http://schemas.openxmlformats.org/officeDocument/2006/relationships/tags" Target="../tags/tag449.xml"/><Relationship Id="rId24" Type="http://schemas.openxmlformats.org/officeDocument/2006/relationships/slideLayout" Target="../slideLayouts/slideLayout18.xml"/><Relationship Id="rId23" Type="http://schemas.openxmlformats.org/officeDocument/2006/relationships/tags" Target="../tags/tag468.xml"/><Relationship Id="rId22" Type="http://schemas.openxmlformats.org/officeDocument/2006/relationships/image" Target="../media/image1.png"/><Relationship Id="rId21" Type="http://schemas.openxmlformats.org/officeDocument/2006/relationships/tags" Target="../tags/tag467.xml"/><Relationship Id="rId20" Type="http://schemas.openxmlformats.org/officeDocument/2006/relationships/tags" Target="../tags/tag466.xml"/><Relationship Id="rId2" Type="http://schemas.openxmlformats.org/officeDocument/2006/relationships/image" Target="../media/image7.png"/><Relationship Id="rId19" Type="http://schemas.openxmlformats.org/officeDocument/2006/relationships/tags" Target="../tags/tag465.xml"/><Relationship Id="rId18" Type="http://schemas.openxmlformats.org/officeDocument/2006/relationships/tags" Target="../tags/tag464.xml"/><Relationship Id="rId17" Type="http://schemas.openxmlformats.org/officeDocument/2006/relationships/tags" Target="../tags/tag463.xml"/><Relationship Id="rId16" Type="http://schemas.openxmlformats.org/officeDocument/2006/relationships/tags" Target="../tags/tag462.xml"/><Relationship Id="rId15" Type="http://schemas.openxmlformats.org/officeDocument/2006/relationships/tags" Target="../tags/tag461.xml"/><Relationship Id="rId14" Type="http://schemas.openxmlformats.org/officeDocument/2006/relationships/tags" Target="../tags/tag460.xml"/><Relationship Id="rId13" Type="http://schemas.openxmlformats.org/officeDocument/2006/relationships/tags" Target="../tags/tag459.xml"/><Relationship Id="rId12" Type="http://schemas.openxmlformats.org/officeDocument/2006/relationships/tags" Target="../tags/tag458.xml"/><Relationship Id="rId11" Type="http://schemas.openxmlformats.org/officeDocument/2006/relationships/tags" Target="../tags/tag457.xml"/><Relationship Id="rId10" Type="http://schemas.openxmlformats.org/officeDocument/2006/relationships/tags" Target="../tags/tag456.xml"/><Relationship Id="rId1" Type="http://schemas.openxmlformats.org/officeDocument/2006/relationships/tags" Target="../tags/tag4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885" y="1673225"/>
            <a:ext cx="6363335" cy="160083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dirty="0">
                <a:solidFill>
                  <a:schemeClr val="tx1"/>
                </a:solidFill>
                <a:latin typeface="李旭科毛笔行书" panose="02010600030101010101" pitchFamily="2" charset="-122"/>
                <a:ea typeface="李旭科毛笔行书" panose="02010600030101010101" pitchFamily="2" charset="-122"/>
                <a:sym typeface="+mn-ea"/>
              </a:rPr>
              <a:t>设备风险识别与控制</a:t>
            </a:r>
            <a:endParaRPr lang="zh-CN" altLang="en-US" sz="4400" dirty="0">
              <a:solidFill>
                <a:schemeClr val="tx1"/>
              </a:solidFill>
              <a:latin typeface="李旭科毛笔行书" panose="02010600030101010101" pitchFamily="2" charset="-122"/>
              <a:ea typeface="李旭科毛笔行书" panose="02010600030101010101" pitchFamily="2" charset="-122"/>
              <a:sym typeface="+mn-ea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2603775" y="3693592"/>
            <a:ext cx="2364124" cy="4773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2153892" y="4941198"/>
            <a:ext cx="899766" cy="899766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396683" y="4941811"/>
            <a:ext cx="899766" cy="899766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639475" y="4941198"/>
            <a:ext cx="899766" cy="899766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应对策略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八角星 11"/>
          <p:cNvSpPr/>
          <p:nvPr>
            <p:custDataLst>
              <p:tags r:id="rId5"/>
            </p:custDataLst>
          </p:nvPr>
        </p:nvSpPr>
        <p:spPr>
          <a:xfrm>
            <a:off x="3592734" y="1542649"/>
            <a:ext cx="738801" cy="738801"/>
          </a:xfrm>
          <a:prstGeom prst="star8">
            <a:avLst/>
          </a:prstGeom>
          <a:solidFill>
            <a:schemeClr val="accent1"/>
          </a:solidFill>
          <a:ln w="3492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3717188" y="1744415"/>
            <a:ext cx="504559" cy="34472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kumimoji="1" lang="en-US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kumimoji="1" lang="en-US" altLang="zh-CN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7"/>
            </p:custDataLst>
          </p:nvPr>
        </p:nvSpPr>
        <p:spPr>
          <a:xfrm flipH="1">
            <a:off x="4495412" y="1477965"/>
            <a:ext cx="4110731" cy="868168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定期检查和维护设备，确保设备运行正常</a:t>
            </a:r>
            <a:endParaRPr lang="zh-CN" altLang="en-US" sz="2100" spc="13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八角星 11"/>
          <p:cNvSpPr/>
          <p:nvPr>
            <p:custDataLst>
              <p:tags r:id="rId8"/>
            </p:custDataLst>
          </p:nvPr>
        </p:nvSpPr>
        <p:spPr>
          <a:xfrm>
            <a:off x="3592734" y="2808193"/>
            <a:ext cx="738801" cy="738801"/>
          </a:xfrm>
          <a:prstGeom prst="star8">
            <a:avLst/>
          </a:prstGeom>
          <a:solidFill>
            <a:schemeClr val="accent2"/>
          </a:solidFill>
          <a:ln w="3492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3717188" y="3009959"/>
            <a:ext cx="504559" cy="34472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kumimoji="1" lang="en-US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kumimoji="1" lang="en-US" altLang="zh-CN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 flipH="1">
            <a:off x="4495412" y="2743509"/>
            <a:ext cx="4110731" cy="868168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建立设备风险预警机制，及时发现和处理设备故障</a:t>
            </a:r>
            <a:endParaRPr lang="zh-CN" altLang="en-US" sz="2100" spc="13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八角星 11"/>
          <p:cNvSpPr/>
          <p:nvPr>
            <p:custDataLst>
              <p:tags r:id="rId11"/>
            </p:custDataLst>
          </p:nvPr>
        </p:nvSpPr>
        <p:spPr>
          <a:xfrm>
            <a:off x="3592734" y="4073735"/>
            <a:ext cx="738801" cy="738801"/>
          </a:xfrm>
          <a:prstGeom prst="star8">
            <a:avLst/>
          </a:prstGeom>
          <a:solidFill>
            <a:schemeClr val="accent3"/>
          </a:solidFill>
          <a:ln w="3492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3717188" y="4275501"/>
            <a:ext cx="504559" cy="34472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kumimoji="1" lang="en-US" altLang="zh-CN" b="1" spc="30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kumimoji="1" lang="en-US" altLang="zh-CN" b="1" spc="30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 flipH="1">
            <a:off x="4495412" y="4009051"/>
            <a:ext cx="4110731" cy="868168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加强设备操作人员的培训，提高操作技能和安全意识</a:t>
            </a:r>
            <a:endParaRPr lang="zh-CN" altLang="en-US" sz="2100" spc="13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八角星 11"/>
          <p:cNvSpPr/>
          <p:nvPr>
            <p:custDataLst>
              <p:tags r:id="rId14"/>
            </p:custDataLst>
          </p:nvPr>
        </p:nvSpPr>
        <p:spPr>
          <a:xfrm>
            <a:off x="3592734" y="5339278"/>
            <a:ext cx="738801" cy="738801"/>
          </a:xfrm>
          <a:prstGeom prst="star8">
            <a:avLst/>
          </a:prstGeom>
          <a:solidFill>
            <a:schemeClr val="accent4"/>
          </a:solidFill>
          <a:ln w="3492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3717188" y="5541045"/>
            <a:ext cx="504559" cy="34472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kumimoji="1" lang="en-US" altLang="zh-CN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kumimoji="1" lang="en-US" altLang="zh-CN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6"/>
            </p:custDataLst>
          </p:nvPr>
        </p:nvSpPr>
        <p:spPr>
          <a:xfrm flipH="1">
            <a:off x="4495412" y="5274595"/>
            <a:ext cx="4110731" cy="868168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制定设备应急预案，确保设备故障时能够及时处理和恢复</a:t>
            </a:r>
            <a:endParaRPr lang="zh-CN" altLang="en-US" sz="2100" spc="13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风险管理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>
            <p:custDataLst>
              <p:tags r:id="rId5"/>
            </p:custDataLst>
          </p:nvPr>
        </p:nvSpPr>
        <p:spPr>
          <a:xfrm>
            <a:off x="4033673" y="2532182"/>
            <a:ext cx="435956" cy="43595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>
              <a:lnSpc>
                <a:spcPct val="140000"/>
              </a:lnSpc>
            </a:pPr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椭圆 48"/>
          <p:cNvSpPr/>
          <p:nvPr>
            <p:custDataLst>
              <p:tags r:id="rId6"/>
            </p:custDataLst>
          </p:nvPr>
        </p:nvSpPr>
        <p:spPr>
          <a:xfrm>
            <a:off x="7868396" y="2532182"/>
            <a:ext cx="435956" cy="4359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>
              <a:lnSpc>
                <a:spcPct val="140000"/>
              </a:lnSpc>
            </a:pPr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>
            <p:custDataLst>
              <p:tags r:id="rId7"/>
            </p:custDataLst>
          </p:nvPr>
        </p:nvSpPr>
        <p:spPr>
          <a:xfrm>
            <a:off x="4033673" y="4669638"/>
            <a:ext cx="435956" cy="43595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>
              <a:lnSpc>
                <a:spcPct val="140000"/>
              </a:lnSpc>
            </a:pPr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>
            <p:custDataLst>
              <p:tags r:id="rId8"/>
            </p:custDataLst>
          </p:nvPr>
        </p:nvSpPr>
        <p:spPr>
          <a:xfrm>
            <a:off x="7868396" y="4669638"/>
            <a:ext cx="435956" cy="43595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/>
          </a:bodyPr>
          <a:lstStyle/>
          <a:p>
            <a:pPr algn="ctr">
              <a:lnSpc>
                <a:spcPct val="140000"/>
              </a:lnSpc>
            </a:pPr>
            <a:endParaRPr lang="zh-CN" altLang="en-US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>
            <p:custDataLst>
              <p:tags r:id="rId9"/>
            </p:custDataLst>
          </p:nvPr>
        </p:nvSpPr>
        <p:spPr>
          <a:xfrm>
            <a:off x="1306195" y="4221831"/>
            <a:ext cx="2618277" cy="1342576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marL="0" algn="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风险监测：对设备进行定期检查，确保风险控制措施的有效性</a:t>
            </a:r>
            <a:endParaRPr lang="zh-CN" altLang="en-US" sz="1900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Freeform 5"/>
          <p:cNvSpPr/>
          <p:nvPr>
            <p:custDataLst>
              <p:tags r:id="rId10"/>
            </p:custDataLst>
          </p:nvPr>
        </p:nvSpPr>
        <p:spPr bwMode="auto">
          <a:xfrm rot="2188340">
            <a:off x="6232078" y="2461075"/>
            <a:ext cx="1566903" cy="643353"/>
          </a:xfrm>
          <a:custGeom>
            <a:avLst/>
            <a:gdLst>
              <a:gd name="T0" fmla="*/ 1 w 127"/>
              <a:gd name="T1" fmla="*/ 36 h 52"/>
              <a:gd name="T2" fmla="*/ 75 w 127"/>
              <a:gd name="T3" fmla="*/ 10 h 52"/>
              <a:gd name="T4" fmla="*/ 76 w 127"/>
              <a:gd name="T5" fmla="*/ 0 h 52"/>
              <a:gd name="T6" fmla="*/ 127 w 127"/>
              <a:gd name="T7" fmla="*/ 45 h 52"/>
              <a:gd name="T8" fmla="*/ 72 w 127"/>
              <a:gd name="T9" fmla="*/ 41 h 52"/>
              <a:gd name="T10" fmla="*/ 73 w 127"/>
              <a:gd name="T11" fmla="*/ 31 h 52"/>
              <a:gd name="T12" fmla="*/ 14 w 127"/>
              <a:gd name="T13" fmla="*/ 52 h 52"/>
              <a:gd name="T14" fmla="*/ 0 w 127"/>
              <a:gd name="T15" fmla="*/ 38 h 52"/>
              <a:gd name="T16" fmla="*/ 1 w 127"/>
              <a:gd name="T17" fmla="*/ 3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" y="36"/>
                </a:moveTo>
                <a:cubicBezTo>
                  <a:pt x="22" y="17"/>
                  <a:pt x="49" y="8"/>
                  <a:pt x="75" y="10"/>
                </a:cubicBezTo>
                <a:cubicBezTo>
                  <a:pt x="75" y="7"/>
                  <a:pt x="76" y="4"/>
                  <a:pt x="76" y="0"/>
                </a:cubicBezTo>
                <a:cubicBezTo>
                  <a:pt x="99" y="9"/>
                  <a:pt x="117" y="26"/>
                  <a:pt x="127" y="45"/>
                </a:cubicBezTo>
                <a:cubicBezTo>
                  <a:pt x="107" y="35"/>
                  <a:pt x="88" y="35"/>
                  <a:pt x="72" y="41"/>
                </a:cubicBezTo>
                <a:cubicBezTo>
                  <a:pt x="73" y="37"/>
                  <a:pt x="73" y="34"/>
                  <a:pt x="73" y="31"/>
                </a:cubicBezTo>
                <a:cubicBezTo>
                  <a:pt x="52" y="29"/>
                  <a:pt x="30" y="36"/>
                  <a:pt x="14" y="52"/>
                </a:cubicBezTo>
                <a:cubicBezTo>
                  <a:pt x="9" y="47"/>
                  <a:pt x="5" y="43"/>
                  <a:pt x="0" y="38"/>
                </a:cubicBezTo>
                <a:cubicBezTo>
                  <a:pt x="0" y="37"/>
                  <a:pt x="1" y="37"/>
                  <a:pt x="1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91" tIns="34295" rIns="68591" bIns="34295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Freeform 7"/>
          <p:cNvSpPr/>
          <p:nvPr>
            <p:custDataLst>
              <p:tags r:id="rId11"/>
            </p:custDataLst>
          </p:nvPr>
        </p:nvSpPr>
        <p:spPr bwMode="auto">
          <a:xfrm rot="2188340">
            <a:off x="6820408" y="3776563"/>
            <a:ext cx="640813" cy="1566903"/>
          </a:xfrm>
          <a:custGeom>
            <a:avLst/>
            <a:gdLst>
              <a:gd name="T0" fmla="*/ 16 w 52"/>
              <a:gd name="T1" fmla="*/ 2 h 127"/>
              <a:gd name="T2" fmla="*/ 42 w 52"/>
              <a:gd name="T3" fmla="*/ 75 h 127"/>
              <a:gd name="T4" fmla="*/ 52 w 52"/>
              <a:gd name="T5" fmla="*/ 76 h 127"/>
              <a:gd name="T6" fmla="*/ 7 w 52"/>
              <a:gd name="T7" fmla="*/ 127 h 127"/>
              <a:gd name="T8" fmla="*/ 11 w 52"/>
              <a:gd name="T9" fmla="*/ 73 h 127"/>
              <a:gd name="T10" fmla="*/ 21 w 52"/>
              <a:gd name="T11" fmla="*/ 74 h 127"/>
              <a:gd name="T12" fmla="*/ 0 w 52"/>
              <a:gd name="T13" fmla="*/ 14 h 127"/>
              <a:gd name="T14" fmla="*/ 14 w 52"/>
              <a:gd name="T15" fmla="*/ 0 h 127"/>
              <a:gd name="T16" fmla="*/ 16 w 52"/>
              <a:gd name="T17" fmla="*/ 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16" y="2"/>
                </a:moveTo>
                <a:cubicBezTo>
                  <a:pt x="35" y="22"/>
                  <a:pt x="44" y="49"/>
                  <a:pt x="42" y="75"/>
                </a:cubicBezTo>
                <a:cubicBezTo>
                  <a:pt x="45" y="76"/>
                  <a:pt x="48" y="76"/>
                  <a:pt x="52" y="76"/>
                </a:cubicBezTo>
                <a:cubicBezTo>
                  <a:pt x="43" y="99"/>
                  <a:pt x="26" y="117"/>
                  <a:pt x="7" y="127"/>
                </a:cubicBezTo>
                <a:cubicBezTo>
                  <a:pt x="17" y="108"/>
                  <a:pt x="17" y="88"/>
                  <a:pt x="11" y="73"/>
                </a:cubicBezTo>
                <a:cubicBezTo>
                  <a:pt x="15" y="73"/>
                  <a:pt x="18" y="73"/>
                  <a:pt x="21" y="74"/>
                </a:cubicBezTo>
                <a:cubicBezTo>
                  <a:pt x="23" y="52"/>
                  <a:pt x="16" y="31"/>
                  <a:pt x="0" y="14"/>
                </a:cubicBezTo>
                <a:cubicBezTo>
                  <a:pt x="4" y="10"/>
                  <a:pt x="9" y="5"/>
                  <a:pt x="14" y="0"/>
                </a:cubicBezTo>
                <a:cubicBezTo>
                  <a:pt x="15" y="1"/>
                  <a:pt x="15" y="1"/>
                  <a:pt x="16" y="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91" tIns="34295" rIns="68591" bIns="34295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Freeform 9"/>
          <p:cNvSpPr/>
          <p:nvPr>
            <p:custDataLst>
              <p:tags r:id="rId12"/>
            </p:custDataLst>
          </p:nvPr>
        </p:nvSpPr>
        <p:spPr bwMode="auto">
          <a:xfrm rot="2188340">
            <a:off x="4580523" y="4369971"/>
            <a:ext cx="1566903" cy="643353"/>
          </a:xfrm>
          <a:custGeom>
            <a:avLst/>
            <a:gdLst>
              <a:gd name="T0" fmla="*/ 125 w 127"/>
              <a:gd name="T1" fmla="*/ 16 h 52"/>
              <a:gd name="T2" fmla="*/ 52 w 127"/>
              <a:gd name="T3" fmla="*/ 42 h 52"/>
              <a:gd name="T4" fmla="*/ 51 w 127"/>
              <a:gd name="T5" fmla="*/ 52 h 52"/>
              <a:gd name="T6" fmla="*/ 0 w 127"/>
              <a:gd name="T7" fmla="*/ 7 h 52"/>
              <a:gd name="T8" fmla="*/ 54 w 127"/>
              <a:gd name="T9" fmla="*/ 11 h 52"/>
              <a:gd name="T10" fmla="*/ 53 w 127"/>
              <a:gd name="T11" fmla="*/ 22 h 52"/>
              <a:gd name="T12" fmla="*/ 113 w 127"/>
              <a:gd name="T13" fmla="*/ 0 h 52"/>
              <a:gd name="T14" fmla="*/ 127 w 127"/>
              <a:gd name="T15" fmla="*/ 14 h 52"/>
              <a:gd name="T16" fmla="*/ 125 w 127"/>
              <a:gd name="T17" fmla="*/ 1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52">
                <a:moveTo>
                  <a:pt x="125" y="16"/>
                </a:moveTo>
                <a:cubicBezTo>
                  <a:pt x="105" y="35"/>
                  <a:pt x="78" y="44"/>
                  <a:pt x="52" y="42"/>
                </a:cubicBezTo>
                <a:cubicBezTo>
                  <a:pt x="51" y="45"/>
                  <a:pt x="51" y="48"/>
                  <a:pt x="51" y="52"/>
                </a:cubicBezTo>
                <a:cubicBezTo>
                  <a:pt x="27" y="43"/>
                  <a:pt x="10" y="27"/>
                  <a:pt x="0" y="7"/>
                </a:cubicBezTo>
                <a:cubicBezTo>
                  <a:pt x="19" y="17"/>
                  <a:pt x="39" y="17"/>
                  <a:pt x="54" y="11"/>
                </a:cubicBezTo>
                <a:cubicBezTo>
                  <a:pt x="54" y="15"/>
                  <a:pt x="54" y="18"/>
                  <a:pt x="53" y="22"/>
                </a:cubicBezTo>
                <a:cubicBezTo>
                  <a:pt x="75" y="23"/>
                  <a:pt x="96" y="16"/>
                  <a:pt x="113" y="0"/>
                </a:cubicBezTo>
                <a:cubicBezTo>
                  <a:pt x="117" y="5"/>
                  <a:pt x="122" y="9"/>
                  <a:pt x="127" y="14"/>
                </a:cubicBezTo>
                <a:cubicBezTo>
                  <a:pt x="126" y="15"/>
                  <a:pt x="126" y="15"/>
                  <a:pt x="125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91" tIns="34295" rIns="68591" bIns="34295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Freeform 11"/>
          <p:cNvSpPr/>
          <p:nvPr>
            <p:custDataLst>
              <p:tags r:id="rId13"/>
            </p:custDataLst>
          </p:nvPr>
        </p:nvSpPr>
        <p:spPr bwMode="auto">
          <a:xfrm rot="2188340">
            <a:off x="4911511" y="2125854"/>
            <a:ext cx="640813" cy="1566903"/>
          </a:xfrm>
          <a:custGeom>
            <a:avLst/>
            <a:gdLst>
              <a:gd name="T0" fmla="*/ 36 w 52"/>
              <a:gd name="T1" fmla="*/ 126 h 127"/>
              <a:gd name="T2" fmla="*/ 10 w 52"/>
              <a:gd name="T3" fmla="*/ 52 h 127"/>
              <a:gd name="T4" fmla="*/ 0 w 52"/>
              <a:gd name="T5" fmla="*/ 51 h 127"/>
              <a:gd name="T6" fmla="*/ 45 w 52"/>
              <a:gd name="T7" fmla="*/ 0 h 127"/>
              <a:gd name="T8" fmla="*/ 40 w 52"/>
              <a:gd name="T9" fmla="*/ 54 h 127"/>
              <a:gd name="T10" fmla="*/ 30 w 52"/>
              <a:gd name="T11" fmla="*/ 54 h 127"/>
              <a:gd name="T12" fmla="*/ 52 w 52"/>
              <a:gd name="T13" fmla="*/ 113 h 127"/>
              <a:gd name="T14" fmla="*/ 38 w 52"/>
              <a:gd name="T15" fmla="*/ 127 h 127"/>
              <a:gd name="T16" fmla="*/ 36 w 52"/>
              <a:gd name="T17" fmla="*/ 1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27">
                <a:moveTo>
                  <a:pt x="36" y="126"/>
                </a:moveTo>
                <a:cubicBezTo>
                  <a:pt x="17" y="105"/>
                  <a:pt x="8" y="78"/>
                  <a:pt x="10" y="52"/>
                </a:cubicBezTo>
                <a:cubicBezTo>
                  <a:pt x="7" y="52"/>
                  <a:pt x="3" y="51"/>
                  <a:pt x="0" y="51"/>
                </a:cubicBezTo>
                <a:cubicBezTo>
                  <a:pt x="9" y="28"/>
                  <a:pt x="25" y="10"/>
                  <a:pt x="45" y="0"/>
                </a:cubicBezTo>
                <a:cubicBezTo>
                  <a:pt x="35" y="20"/>
                  <a:pt x="35" y="39"/>
                  <a:pt x="40" y="54"/>
                </a:cubicBezTo>
                <a:cubicBezTo>
                  <a:pt x="37" y="54"/>
                  <a:pt x="34" y="54"/>
                  <a:pt x="30" y="54"/>
                </a:cubicBezTo>
                <a:cubicBezTo>
                  <a:pt x="29" y="75"/>
                  <a:pt x="36" y="97"/>
                  <a:pt x="52" y="113"/>
                </a:cubicBezTo>
                <a:cubicBezTo>
                  <a:pt x="47" y="118"/>
                  <a:pt x="42" y="122"/>
                  <a:pt x="38" y="127"/>
                </a:cubicBezTo>
                <a:cubicBezTo>
                  <a:pt x="37" y="127"/>
                  <a:pt x="37" y="126"/>
                  <a:pt x="36" y="12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91" tIns="34295" rIns="68591" bIns="34295" numCol="1" anchor="t" anchorCtr="0" compatLnSpc="1">
            <a:normAutofit/>
          </a:bodyPr>
          <a:lstStyle/>
          <a:p>
            <a:pPr>
              <a:lnSpc>
                <a:spcPct val="120000"/>
              </a:lnSpc>
            </a:pPr>
            <a:endParaRPr lang="en-US" sz="135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59" name="图片 5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11068" y="2854705"/>
            <a:ext cx="1759909" cy="1759909"/>
          </a:xfrm>
          <a:prstGeom prst="rect">
            <a:avLst/>
          </a:prstGeom>
        </p:spPr>
      </p:pic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7870935" y="4669638"/>
            <a:ext cx="435956" cy="43595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7"/>
            </p:custDataLst>
          </p:nvPr>
        </p:nvSpPr>
        <p:spPr>
          <a:xfrm>
            <a:off x="4040445" y="2532182"/>
            <a:ext cx="435956" cy="43595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7870935" y="2532182"/>
            <a:ext cx="435956" cy="43595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9"/>
            </p:custDataLst>
          </p:nvPr>
        </p:nvSpPr>
        <p:spPr>
          <a:xfrm>
            <a:off x="4040445" y="4669638"/>
            <a:ext cx="435956" cy="435956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3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altLang="zh-CN" sz="13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20"/>
            </p:custDataLst>
          </p:nvPr>
        </p:nvSpPr>
        <p:spPr>
          <a:xfrm>
            <a:off x="1306195" y="2055593"/>
            <a:ext cx="2618277" cy="13654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marL="0" algn="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风险识别：识别设备可能存在的风险</a:t>
            </a:r>
            <a:endParaRPr lang="zh-CN" altLang="en-US" sz="1900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1"/>
            </p:custDataLst>
          </p:nvPr>
        </p:nvSpPr>
        <p:spPr>
          <a:xfrm>
            <a:off x="8589628" y="2088607"/>
            <a:ext cx="2303373" cy="133241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4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风险评估：评估风险的严重程度和发生概率</a:t>
            </a:r>
            <a:endParaRPr lang="zh-CN" altLang="en-US" sz="1900" spc="14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2"/>
            </p:custDataLst>
          </p:nvPr>
        </p:nvSpPr>
        <p:spPr>
          <a:xfrm>
            <a:off x="8589628" y="4078769"/>
            <a:ext cx="2303373" cy="148479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1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风险控制：制定控制措施，降低风险发生的可能性</a:t>
            </a:r>
            <a:endParaRPr lang="zh-CN" altLang="en-US" sz="1900" spc="11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设备风险评估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占位符 5"/>
          <p:cNvSpPr/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13780">
                <a:gradFill>
                  <a:gsLst>
                    <a:gs pos="74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3</a:t>
            </a:r>
            <a:endParaRPr lang="zh-CN" altLang="en-US" sz="13780"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1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评估方法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4"/>
          <p:cNvSpPr/>
          <p:nvPr>
            <p:custDataLst>
              <p:tags r:id="rId5"/>
            </p:custDataLst>
          </p:nvPr>
        </p:nvSpPr>
        <p:spPr>
          <a:xfrm>
            <a:off x="1306209" y="2095639"/>
            <a:ext cx="2140902" cy="3429469"/>
          </a:xfrm>
          <a:prstGeom prst="roundRect">
            <a:avLst>
              <a:gd name="adj" fmla="val 5447"/>
            </a:avLst>
          </a:prstGeom>
          <a:solidFill>
            <a:schemeClr val="lt1"/>
          </a:solidFill>
          <a:ln>
            <a:noFill/>
          </a:ln>
          <a:effectLst>
            <a:outerShdw blurRad="304800" dist="76200" dir="2700000" algn="l" rotWithShape="0">
              <a:schemeClr val="accent1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427758" y="3128432"/>
            <a:ext cx="1897804" cy="2307193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 algn="just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风险矩阵法：通过评估风险的可能性和严重程度，确定风险等级</a:t>
            </a:r>
            <a:endParaRPr lang="zh-CN" altLang="en-US" sz="2100" spc="13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28"/>
          <p:cNvSpPr/>
          <p:nvPr>
            <p:custDataLst>
              <p:tags r:id="rId7"/>
            </p:custDataLst>
          </p:nvPr>
        </p:nvSpPr>
        <p:spPr>
          <a:xfrm>
            <a:off x="1306209" y="2095639"/>
            <a:ext cx="2140902" cy="373595"/>
          </a:xfrm>
          <a:prstGeom prst="roundRect">
            <a:avLst>
              <a:gd name="adj" fmla="val 544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2290905" y="2191088"/>
            <a:ext cx="171511" cy="1715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圆角矩形 12"/>
          <p:cNvSpPr/>
          <p:nvPr>
            <p:custDataLst>
              <p:tags r:id="rId9"/>
            </p:custDataLst>
          </p:nvPr>
        </p:nvSpPr>
        <p:spPr>
          <a:xfrm>
            <a:off x="1500091" y="2642982"/>
            <a:ext cx="453385" cy="36464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14300" dist="25400" dir="2700000" sx="94000" sy="94000" algn="ctr" rotWithShape="0">
              <a:schemeClr val="accent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圆角矩形 32"/>
          <p:cNvSpPr/>
          <p:nvPr>
            <p:custDataLst>
              <p:tags r:id="rId10"/>
            </p:custDataLst>
          </p:nvPr>
        </p:nvSpPr>
        <p:spPr>
          <a:xfrm>
            <a:off x="3788135" y="2095639"/>
            <a:ext cx="2140902" cy="3429469"/>
          </a:xfrm>
          <a:prstGeom prst="roundRect">
            <a:avLst>
              <a:gd name="adj" fmla="val 5447"/>
            </a:avLst>
          </a:prstGeom>
          <a:solidFill>
            <a:schemeClr val="lt1"/>
          </a:solidFill>
          <a:ln>
            <a:noFill/>
          </a:ln>
          <a:effectLst>
            <a:outerShdw blurRad="304800" dist="76200" dir="2700000" algn="l" rotWithShape="0">
              <a:schemeClr val="accent2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3909684" y="3128432"/>
            <a:ext cx="1897804" cy="2307193"/>
          </a:xfrm>
          <a:prstGeom prst="rect">
            <a:avLst/>
          </a:prstGeom>
          <a:noFill/>
        </p:spPr>
        <p:txBody>
          <a:bodyPr wrap="square" rtlCol="0" anchor="t" anchorCtr="0">
            <a:normAutofit lnSpcReduction="10000"/>
          </a:bodyPr>
          <a:lstStyle/>
          <a:p>
            <a:pPr marL="0" algn="just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故障树分析法：通过分析设备故障的原因和影响，确定风险等级</a:t>
            </a:r>
            <a:endParaRPr lang="zh-CN" altLang="en-US" sz="2100" spc="13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圆角矩形 34"/>
          <p:cNvSpPr/>
          <p:nvPr>
            <p:custDataLst>
              <p:tags r:id="rId12"/>
            </p:custDataLst>
          </p:nvPr>
        </p:nvSpPr>
        <p:spPr>
          <a:xfrm>
            <a:off x="3788135" y="2095639"/>
            <a:ext cx="2140902" cy="373595"/>
          </a:xfrm>
          <a:prstGeom prst="roundRect">
            <a:avLst>
              <a:gd name="adj" fmla="val 544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13"/>
            </p:custDataLst>
          </p:nvPr>
        </p:nvSpPr>
        <p:spPr>
          <a:xfrm>
            <a:off x="4772831" y="2191088"/>
            <a:ext cx="171511" cy="1715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36"/>
          <p:cNvSpPr/>
          <p:nvPr>
            <p:custDataLst>
              <p:tags r:id="rId14"/>
            </p:custDataLst>
          </p:nvPr>
        </p:nvSpPr>
        <p:spPr>
          <a:xfrm>
            <a:off x="3982016" y="2642982"/>
            <a:ext cx="452352" cy="363572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14300" dist="25400" dir="2700000" sx="94000" sy="94000" algn="ctr" rotWithShape="0">
              <a:schemeClr val="accent2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4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圆角矩形 37"/>
          <p:cNvSpPr/>
          <p:nvPr>
            <p:custDataLst>
              <p:tags r:id="rId15"/>
            </p:custDataLst>
          </p:nvPr>
        </p:nvSpPr>
        <p:spPr>
          <a:xfrm>
            <a:off x="6270060" y="2095639"/>
            <a:ext cx="2140902" cy="3429469"/>
          </a:xfrm>
          <a:prstGeom prst="roundRect">
            <a:avLst>
              <a:gd name="adj" fmla="val 5447"/>
            </a:avLst>
          </a:prstGeom>
          <a:solidFill>
            <a:schemeClr val="lt1"/>
          </a:solidFill>
          <a:ln>
            <a:noFill/>
          </a:ln>
          <a:effectLst>
            <a:outerShdw blurRad="304800" dist="76200" dir="2700000" algn="l" rotWithShape="0">
              <a:schemeClr val="accent3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6391609" y="3128432"/>
            <a:ext cx="1897804" cy="2307193"/>
          </a:xfrm>
          <a:prstGeom prst="rect">
            <a:avLst/>
          </a:prstGeom>
          <a:noFill/>
        </p:spPr>
        <p:txBody>
          <a:bodyPr wrap="square" rtlCol="0" anchor="t" anchorCtr="0">
            <a:normAutofit lnSpcReduction="10000"/>
          </a:bodyPr>
          <a:lstStyle/>
          <a:p>
            <a:pPr marL="0" algn="just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3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事件树分析法：通过分析设备故障的事件和影响，确定风险等级</a:t>
            </a:r>
            <a:endParaRPr lang="zh-CN" altLang="en-US" sz="2100" spc="13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 40"/>
          <p:cNvSpPr/>
          <p:nvPr>
            <p:custDataLst>
              <p:tags r:id="rId17"/>
            </p:custDataLst>
          </p:nvPr>
        </p:nvSpPr>
        <p:spPr>
          <a:xfrm>
            <a:off x="6270060" y="2095639"/>
            <a:ext cx="2140902" cy="373595"/>
          </a:xfrm>
          <a:prstGeom prst="roundRect">
            <a:avLst>
              <a:gd name="adj" fmla="val 544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椭圆 15"/>
          <p:cNvSpPr/>
          <p:nvPr>
            <p:custDataLst>
              <p:tags r:id="rId18"/>
            </p:custDataLst>
          </p:nvPr>
        </p:nvSpPr>
        <p:spPr>
          <a:xfrm>
            <a:off x="7254756" y="2191088"/>
            <a:ext cx="171511" cy="1715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圆角矩形 42"/>
          <p:cNvSpPr/>
          <p:nvPr>
            <p:custDataLst>
              <p:tags r:id="rId19"/>
            </p:custDataLst>
          </p:nvPr>
        </p:nvSpPr>
        <p:spPr>
          <a:xfrm>
            <a:off x="6463942" y="2642982"/>
            <a:ext cx="452352" cy="36357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14300" dist="25400" dir="2700000" sx="94000" sy="94000" algn="ctr" rotWithShape="0">
              <a:schemeClr val="accent3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圆角矩形 1"/>
          <p:cNvSpPr/>
          <p:nvPr>
            <p:custDataLst>
              <p:tags r:id="rId20"/>
            </p:custDataLst>
          </p:nvPr>
        </p:nvSpPr>
        <p:spPr>
          <a:xfrm>
            <a:off x="8751986" y="2095638"/>
            <a:ext cx="2140902" cy="3429469"/>
          </a:xfrm>
          <a:prstGeom prst="roundRect">
            <a:avLst>
              <a:gd name="adj" fmla="val 5447"/>
            </a:avLst>
          </a:prstGeom>
          <a:solidFill>
            <a:schemeClr val="lt1"/>
          </a:solidFill>
          <a:ln>
            <a:noFill/>
          </a:ln>
          <a:effectLst>
            <a:outerShdw blurRad="304800" dist="76200" dir="2700000" algn="l" rotWithShape="0">
              <a:schemeClr val="accent6"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1"/>
            </p:custDataLst>
          </p:nvPr>
        </p:nvSpPr>
        <p:spPr>
          <a:xfrm>
            <a:off x="8873535" y="3128431"/>
            <a:ext cx="1897804" cy="2307193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 algn="just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100" spc="160">
                <a:solidFill>
                  <a:schemeClr val="dk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专家评估法：通过专家对设备风险的评估，确定风险等级</a:t>
            </a:r>
            <a:endParaRPr lang="zh-CN" altLang="en-US" sz="2100" spc="160">
              <a:solidFill>
                <a:schemeClr val="dk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4"/>
          <p:cNvSpPr/>
          <p:nvPr>
            <p:custDataLst>
              <p:tags r:id="rId22"/>
            </p:custDataLst>
          </p:nvPr>
        </p:nvSpPr>
        <p:spPr>
          <a:xfrm>
            <a:off x="8751986" y="2095638"/>
            <a:ext cx="2140902" cy="373595"/>
          </a:xfrm>
          <a:prstGeom prst="roundRect">
            <a:avLst>
              <a:gd name="adj" fmla="val 544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椭圆 20"/>
          <p:cNvSpPr/>
          <p:nvPr>
            <p:custDataLst>
              <p:tags r:id="rId23"/>
            </p:custDataLst>
          </p:nvPr>
        </p:nvSpPr>
        <p:spPr>
          <a:xfrm>
            <a:off x="9737054" y="2191087"/>
            <a:ext cx="171511" cy="17151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圆角矩形 6"/>
          <p:cNvSpPr/>
          <p:nvPr>
            <p:custDataLst>
              <p:tags r:id="rId24"/>
            </p:custDataLst>
          </p:nvPr>
        </p:nvSpPr>
        <p:spPr>
          <a:xfrm>
            <a:off x="8945868" y="2642981"/>
            <a:ext cx="452639" cy="36390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14300" dist="25400" dir="2700000" sx="94000" sy="94000" algn="ctr" rotWithShape="0">
              <a:schemeClr val="accent6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en-US" altLang="zh-CN" sz="14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4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评估标准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>
            <p:custDataLst>
              <p:tags r:id="rId5"/>
            </p:custDataLst>
          </p:nvPr>
        </p:nvSpPr>
        <p:spPr>
          <a:xfrm>
            <a:off x="4433975" y="1478574"/>
            <a:ext cx="4384510" cy="96422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6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设备性能：设备的技术性能、可靠性、安全性等</a:t>
            </a:r>
            <a:endParaRPr lang="zh-CN" altLang="en-US" sz="2300" spc="16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68263" y="1647221"/>
            <a:ext cx="718560" cy="595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Freeform 6"/>
          <p:cNvSpPr/>
          <p:nvPr>
            <p:custDataLst>
              <p:tags r:id="rId7"/>
            </p:custDataLst>
          </p:nvPr>
        </p:nvSpPr>
        <p:spPr bwMode="auto">
          <a:xfrm>
            <a:off x="3380492" y="1610569"/>
            <a:ext cx="250773" cy="334685"/>
          </a:xfrm>
          <a:custGeom>
            <a:avLst/>
            <a:gdLst>
              <a:gd name="T0" fmla="*/ 150 w 260"/>
              <a:gd name="T1" fmla="*/ 0 h 347"/>
              <a:gd name="T2" fmla="*/ 260 w 260"/>
              <a:gd name="T3" fmla="*/ 0 h 347"/>
              <a:gd name="T4" fmla="*/ 105 w 260"/>
              <a:gd name="T5" fmla="*/ 347 h 347"/>
              <a:gd name="T6" fmla="*/ 0 w 260"/>
              <a:gd name="T7" fmla="*/ 347 h 347"/>
              <a:gd name="T8" fmla="*/ 150 w 260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347">
                <a:moveTo>
                  <a:pt x="150" y="0"/>
                </a:moveTo>
                <a:lnTo>
                  <a:pt x="260" y="0"/>
                </a:lnTo>
                <a:lnTo>
                  <a:pt x="105" y="347"/>
                </a:lnTo>
                <a:lnTo>
                  <a:pt x="0" y="347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7"/>
          <p:cNvSpPr/>
          <p:nvPr>
            <p:custDataLst>
              <p:tags r:id="rId8"/>
            </p:custDataLst>
          </p:nvPr>
        </p:nvSpPr>
        <p:spPr bwMode="auto">
          <a:xfrm>
            <a:off x="4023821" y="1960687"/>
            <a:ext cx="253667" cy="334685"/>
          </a:xfrm>
          <a:custGeom>
            <a:avLst/>
            <a:gdLst>
              <a:gd name="T0" fmla="*/ 153 w 263"/>
              <a:gd name="T1" fmla="*/ 0 h 347"/>
              <a:gd name="T2" fmla="*/ 263 w 263"/>
              <a:gd name="T3" fmla="*/ 0 h 347"/>
              <a:gd name="T4" fmla="*/ 105 w 263"/>
              <a:gd name="T5" fmla="*/ 347 h 347"/>
              <a:gd name="T6" fmla="*/ 0 w 263"/>
              <a:gd name="T7" fmla="*/ 347 h 347"/>
              <a:gd name="T8" fmla="*/ 153 w 263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347">
                <a:moveTo>
                  <a:pt x="153" y="0"/>
                </a:moveTo>
                <a:lnTo>
                  <a:pt x="263" y="0"/>
                </a:lnTo>
                <a:lnTo>
                  <a:pt x="105" y="347"/>
                </a:lnTo>
                <a:lnTo>
                  <a:pt x="0" y="347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Object 1107"/>
          <p:cNvSpPr txBox="1"/>
          <p:nvPr>
            <p:custDataLst>
              <p:tags r:id="rId9"/>
            </p:custDataLst>
          </p:nvPr>
        </p:nvSpPr>
        <p:spPr>
          <a:xfrm>
            <a:off x="3541143" y="1698321"/>
            <a:ext cx="593735" cy="48808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60000"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32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2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433975" y="2711661"/>
            <a:ext cx="4384510" cy="96422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设备使用环境：设备的使用环境、气候条件、地理条件等</a:t>
            </a:r>
            <a:endParaRPr lang="zh-CN" altLang="en-US" sz="2300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Rectangle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8263" y="2880307"/>
            <a:ext cx="718560" cy="595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Freeform 6"/>
          <p:cNvSpPr/>
          <p:nvPr>
            <p:custDataLst>
              <p:tags r:id="rId12"/>
            </p:custDataLst>
          </p:nvPr>
        </p:nvSpPr>
        <p:spPr bwMode="auto">
          <a:xfrm>
            <a:off x="3380492" y="2843656"/>
            <a:ext cx="250773" cy="334685"/>
          </a:xfrm>
          <a:custGeom>
            <a:avLst/>
            <a:gdLst>
              <a:gd name="T0" fmla="*/ 150 w 260"/>
              <a:gd name="T1" fmla="*/ 0 h 347"/>
              <a:gd name="T2" fmla="*/ 260 w 260"/>
              <a:gd name="T3" fmla="*/ 0 h 347"/>
              <a:gd name="T4" fmla="*/ 105 w 260"/>
              <a:gd name="T5" fmla="*/ 347 h 347"/>
              <a:gd name="T6" fmla="*/ 0 w 260"/>
              <a:gd name="T7" fmla="*/ 347 h 347"/>
              <a:gd name="T8" fmla="*/ 150 w 260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347">
                <a:moveTo>
                  <a:pt x="150" y="0"/>
                </a:moveTo>
                <a:lnTo>
                  <a:pt x="260" y="0"/>
                </a:lnTo>
                <a:lnTo>
                  <a:pt x="105" y="347"/>
                </a:lnTo>
                <a:lnTo>
                  <a:pt x="0" y="347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>
            <p:custDataLst>
              <p:tags r:id="rId13"/>
            </p:custDataLst>
          </p:nvPr>
        </p:nvSpPr>
        <p:spPr bwMode="auto">
          <a:xfrm>
            <a:off x="4023821" y="3193773"/>
            <a:ext cx="253667" cy="334685"/>
          </a:xfrm>
          <a:custGeom>
            <a:avLst/>
            <a:gdLst>
              <a:gd name="T0" fmla="*/ 153 w 263"/>
              <a:gd name="T1" fmla="*/ 0 h 347"/>
              <a:gd name="T2" fmla="*/ 263 w 263"/>
              <a:gd name="T3" fmla="*/ 0 h 347"/>
              <a:gd name="T4" fmla="*/ 105 w 263"/>
              <a:gd name="T5" fmla="*/ 347 h 347"/>
              <a:gd name="T6" fmla="*/ 0 w 263"/>
              <a:gd name="T7" fmla="*/ 347 h 347"/>
              <a:gd name="T8" fmla="*/ 153 w 263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347">
                <a:moveTo>
                  <a:pt x="153" y="0"/>
                </a:moveTo>
                <a:lnTo>
                  <a:pt x="263" y="0"/>
                </a:lnTo>
                <a:lnTo>
                  <a:pt x="105" y="347"/>
                </a:lnTo>
                <a:lnTo>
                  <a:pt x="0" y="347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Object 1107"/>
          <p:cNvSpPr txBox="1"/>
          <p:nvPr>
            <p:custDataLst>
              <p:tags r:id="rId14"/>
            </p:custDataLst>
          </p:nvPr>
        </p:nvSpPr>
        <p:spPr>
          <a:xfrm>
            <a:off x="3541143" y="2931407"/>
            <a:ext cx="593735" cy="48808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60000"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32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2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4433975" y="3944747"/>
            <a:ext cx="4384510" cy="96422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6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设备操作人员：操作人员的技能、经验、安全意识等</a:t>
            </a:r>
            <a:endParaRPr lang="zh-CN" altLang="en-US" sz="2300" spc="16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468263" y="4113394"/>
            <a:ext cx="718560" cy="595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Freeform 6"/>
          <p:cNvSpPr/>
          <p:nvPr>
            <p:custDataLst>
              <p:tags r:id="rId17"/>
            </p:custDataLst>
          </p:nvPr>
        </p:nvSpPr>
        <p:spPr bwMode="auto">
          <a:xfrm>
            <a:off x="3380492" y="4076742"/>
            <a:ext cx="250773" cy="334685"/>
          </a:xfrm>
          <a:custGeom>
            <a:avLst/>
            <a:gdLst>
              <a:gd name="T0" fmla="*/ 150 w 260"/>
              <a:gd name="T1" fmla="*/ 0 h 347"/>
              <a:gd name="T2" fmla="*/ 260 w 260"/>
              <a:gd name="T3" fmla="*/ 0 h 347"/>
              <a:gd name="T4" fmla="*/ 105 w 260"/>
              <a:gd name="T5" fmla="*/ 347 h 347"/>
              <a:gd name="T6" fmla="*/ 0 w 260"/>
              <a:gd name="T7" fmla="*/ 347 h 347"/>
              <a:gd name="T8" fmla="*/ 150 w 260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347">
                <a:moveTo>
                  <a:pt x="150" y="0"/>
                </a:moveTo>
                <a:lnTo>
                  <a:pt x="260" y="0"/>
                </a:lnTo>
                <a:lnTo>
                  <a:pt x="105" y="347"/>
                </a:lnTo>
                <a:lnTo>
                  <a:pt x="0" y="347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Freeform 7"/>
          <p:cNvSpPr/>
          <p:nvPr>
            <p:custDataLst>
              <p:tags r:id="rId18"/>
            </p:custDataLst>
          </p:nvPr>
        </p:nvSpPr>
        <p:spPr bwMode="auto">
          <a:xfrm>
            <a:off x="4023821" y="4426860"/>
            <a:ext cx="253667" cy="334685"/>
          </a:xfrm>
          <a:custGeom>
            <a:avLst/>
            <a:gdLst>
              <a:gd name="T0" fmla="*/ 153 w 263"/>
              <a:gd name="T1" fmla="*/ 0 h 347"/>
              <a:gd name="T2" fmla="*/ 263 w 263"/>
              <a:gd name="T3" fmla="*/ 0 h 347"/>
              <a:gd name="T4" fmla="*/ 105 w 263"/>
              <a:gd name="T5" fmla="*/ 347 h 347"/>
              <a:gd name="T6" fmla="*/ 0 w 263"/>
              <a:gd name="T7" fmla="*/ 347 h 347"/>
              <a:gd name="T8" fmla="*/ 153 w 263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347">
                <a:moveTo>
                  <a:pt x="153" y="0"/>
                </a:moveTo>
                <a:lnTo>
                  <a:pt x="263" y="0"/>
                </a:lnTo>
                <a:lnTo>
                  <a:pt x="105" y="347"/>
                </a:lnTo>
                <a:lnTo>
                  <a:pt x="0" y="347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bject 1107"/>
          <p:cNvSpPr txBox="1"/>
          <p:nvPr>
            <p:custDataLst>
              <p:tags r:id="rId19"/>
            </p:custDataLst>
          </p:nvPr>
        </p:nvSpPr>
        <p:spPr>
          <a:xfrm>
            <a:off x="3541143" y="4164494"/>
            <a:ext cx="593735" cy="48808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60000"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32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2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4433975" y="5177834"/>
            <a:ext cx="4384510" cy="96422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300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设备维护保养：设备的维护保养、维修记录、备件库存等</a:t>
            </a:r>
            <a:endParaRPr lang="zh-CN" altLang="en-US" sz="2300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68263" y="5346480"/>
            <a:ext cx="718560" cy="595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Freeform 6"/>
          <p:cNvSpPr/>
          <p:nvPr>
            <p:custDataLst>
              <p:tags r:id="rId22"/>
            </p:custDataLst>
          </p:nvPr>
        </p:nvSpPr>
        <p:spPr bwMode="auto">
          <a:xfrm>
            <a:off x="3380492" y="5309829"/>
            <a:ext cx="250773" cy="334685"/>
          </a:xfrm>
          <a:custGeom>
            <a:avLst/>
            <a:gdLst>
              <a:gd name="T0" fmla="*/ 150 w 260"/>
              <a:gd name="T1" fmla="*/ 0 h 347"/>
              <a:gd name="T2" fmla="*/ 260 w 260"/>
              <a:gd name="T3" fmla="*/ 0 h 347"/>
              <a:gd name="T4" fmla="*/ 105 w 260"/>
              <a:gd name="T5" fmla="*/ 347 h 347"/>
              <a:gd name="T6" fmla="*/ 0 w 260"/>
              <a:gd name="T7" fmla="*/ 347 h 347"/>
              <a:gd name="T8" fmla="*/ 150 w 260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347">
                <a:moveTo>
                  <a:pt x="150" y="0"/>
                </a:moveTo>
                <a:lnTo>
                  <a:pt x="260" y="0"/>
                </a:lnTo>
                <a:lnTo>
                  <a:pt x="105" y="347"/>
                </a:lnTo>
                <a:lnTo>
                  <a:pt x="0" y="347"/>
                </a:lnTo>
                <a:lnTo>
                  <a:pt x="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Freeform 7"/>
          <p:cNvSpPr/>
          <p:nvPr>
            <p:custDataLst>
              <p:tags r:id="rId23"/>
            </p:custDataLst>
          </p:nvPr>
        </p:nvSpPr>
        <p:spPr bwMode="auto">
          <a:xfrm>
            <a:off x="4023821" y="5659946"/>
            <a:ext cx="253667" cy="334685"/>
          </a:xfrm>
          <a:custGeom>
            <a:avLst/>
            <a:gdLst>
              <a:gd name="T0" fmla="*/ 153 w 263"/>
              <a:gd name="T1" fmla="*/ 0 h 347"/>
              <a:gd name="T2" fmla="*/ 263 w 263"/>
              <a:gd name="T3" fmla="*/ 0 h 347"/>
              <a:gd name="T4" fmla="*/ 105 w 263"/>
              <a:gd name="T5" fmla="*/ 347 h 347"/>
              <a:gd name="T6" fmla="*/ 0 w 263"/>
              <a:gd name="T7" fmla="*/ 347 h 347"/>
              <a:gd name="T8" fmla="*/ 153 w 263"/>
              <a:gd name="T9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347">
                <a:moveTo>
                  <a:pt x="153" y="0"/>
                </a:moveTo>
                <a:lnTo>
                  <a:pt x="263" y="0"/>
                </a:lnTo>
                <a:lnTo>
                  <a:pt x="105" y="347"/>
                </a:lnTo>
                <a:lnTo>
                  <a:pt x="0" y="347"/>
                </a:lnTo>
                <a:lnTo>
                  <a:pt x="15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Object 1107"/>
          <p:cNvSpPr txBox="1"/>
          <p:nvPr>
            <p:custDataLst>
              <p:tags r:id="rId24"/>
            </p:custDataLst>
          </p:nvPr>
        </p:nvSpPr>
        <p:spPr>
          <a:xfrm>
            <a:off x="3541143" y="5397580"/>
            <a:ext cx="593735" cy="488080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60000"/>
          </a:bodyPr>
          <a:lstStyle/>
          <a:p>
            <a:pPr algn="ctr" defTabSz="457200">
              <a:lnSpc>
                <a:spcPct val="150000"/>
              </a:lnSpc>
            </a:pPr>
            <a:r>
              <a:rPr lang="en-US" altLang="zh-CN" sz="3200" b="1" spc="15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3200" b="1" spc="15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7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评估结果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>
            <a:off x="1435999" y="3764082"/>
            <a:ext cx="9327578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6"/>
            </p:custDataLst>
          </p:nvPr>
        </p:nvCxnSpPr>
        <p:spPr>
          <a:xfrm flipH="1">
            <a:off x="6107446" y="1478134"/>
            <a:ext cx="0" cy="4663795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KSO_Shape"/>
          <p:cNvSpPr/>
          <p:nvPr>
            <p:custDataLst>
              <p:tags r:id="rId7"/>
            </p:custDataLst>
          </p:nvPr>
        </p:nvSpPr>
        <p:spPr bwMode="auto">
          <a:xfrm>
            <a:off x="1974214" y="2165744"/>
            <a:ext cx="494008" cy="416613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KSO_Shape"/>
          <p:cNvSpPr/>
          <p:nvPr>
            <p:custDataLst>
              <p:tags r:id="rId8"/>
            </p:custDataLst>
          </p:nvPr>
        </p:nvSpPr>
        <p:spPr>
          <a:xfrm>
            <a:off x="6899730" y="2127676"/>
            <a:ext cx="528890" cy="492748"/>
          </a:xfrm>
          <a:custGeom>
            <a:avLst/>
            <a:gdLst/>
            <a:ahLst/>
            <a:cxnLst/>
            <a:rect l="l" t="t" r="r" b="b"/>
            <a:pathLst>
              <a:path w="969654" h="903533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KSO_Shape"/>
          <p:cNvSpPr/>
          <p:nvPr>
            <p:custDataLst>
              <p:tags r:id="rId9"/>
            </p:custDataLst>
          </p:nvPr>
        </p:nvSpPr>
        <p:spPr bwMode="auto">
          <a:xfrm>
            <a:off x="1974521" y="4491994"/>
            <a:ext cx="495419" cy="407067"/>
          </a:xfrm>
          <a:custGeom>
            <a:avLst/>
            <a:gdLst/>
            <a:ahLst/>
            <a:cxnLst/>
            <a:rect l="0" t="0" r="r" b="b"/>
            <a:pathLst>
              <a:path w="1903411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KSO_Shape"/>
          <p:cNvSpPr/>
          <p:nvPr>
            <p:custDataLst>
              <p:tags r:id="rId10"/>
            </p:custDataLst>
          </p:nvPr>
        </p:nvSpPr>
        <p:spPr bwMode="auto">
          <a:xfrm>
            <a:off x="6934272" y="4517676"/>
            <a:ext cx="496332" cy="355704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标题 1"/>
          <p:cNvSpPr txBox="1"/>
          <p:nvPr>
            <p:custDataLst>
              <p:tags r:id="rId11"/>
            </p:custDataLst>
          </p:nvPr>
        </p:nvSpPr>
        <p:spPr>
          <a:xfrm>
            <a:off x="2670865" y="1948457"/>
            <a:ext cx="3084303" cy="14973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fr-FR" altLang="zh-CN" sz="16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设备风险等级：根据评估结果，确定设备风险的等级，如高、中、低等。</a:t>
            </a:r>
            <a:endParaRPr lang="fr-FR" altLang="zh-CN" sz="16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标题 1"/>
          <p:cNvSpPr txBox="1"/>
          <p:nvPr>
            <p:custDataLst>
              <p:tags r:id="rId12"/>
            </p:custDataLst>
          </p:nvPr>
        </p:nvSpPr>
        <p:spPr>
          <a:xfrm>
            <a:off x="2670865" y="4258786"/>
            <a:ext cx="3084303" cy="14973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1600" spc="15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风险影响：评估设备风险对生产、安全、环境等方面的影响。</a:t>
            </a:r>
            <a:endParaRPr lang="en-US" altLang="zh-CN" sz="1600" spc="15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" name="标题 1"/>
          <p:cNvSpPr txBox="1"/>
          <p:nvPr>
            <p:custDataLst>
              <p:tags r:id="rId13"/>
            </p:custDataLst>
          </p:nvPr>
        </p:nvSpPr>
        <p:spPr>
          <a:xfrm>
            <a:off x="7625669" y="1948457"/>
            <a:ext cx="3084303" cy="14973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16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风险来源：分析设备风险的来源，如设备设计、制造、安装、使用、维护等环节。</a:t>
            </a:r>
            <a:endParaRPr lang="en-US" altLang="zh-CN" sz="16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标题 1"/>
          <p:cNvSpPr txBox="1"/>
          <p:nvPr>
            <p:custDataLst>
              <p:tags r:id="rId14"/>
            </p:custDataLst>
          </p:nvPr>
        </p:nvSpPr>
        <p:spPr>
          <a:xfrm>
            <a:off x="7625669" y="4258786"/>
            <a:ext cx="3084303" cy="14973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风险控制措施：根据评估结果，制定相应的风险控制措施，如改进设备设计、加强设备维护、提高操作人员技能等。</a:t>
            </a:r>
            <a:endParaRPr lang="en-US" altLang="zh-CN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设备风险案例分析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占位符 5"/>
          <p:cNvSpPr/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13780">
                <a:gradFill>
                  <a:gsLst>
                    <a:gs pos="74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4</a:t>
            </a:r>
            <a:endParaRPr lang="zh-CN" altLang="en-US" sz="13780"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案例背景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箭头: 五边形 14"/>
          <p:cNvSpPr/>
          <p:nvPr>
            <p:custDataLst>
              <p:tags r:id="rId5"/>
            </p:custDataLst>
          </p:nvPr>
        </p:nvSpPr>
        <p:spPr>
          <a:xfrm flipH="1">
            <a:off x="1306086" y="2458272"/>
            <a:ext cx="1286487" cy="1060801"/>
          </a:xfrm>
          <a:prstGeom prst="homePlate">
            <a:avLst>
              <a:gd name="adj" fmla="val 3255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箭头: 五边形 15"/>
          <p:cNvSpPr/>
          <p:nvPr>
            <p:custDataLst>
              <p:tags r:id="rId6"/>
            </p:custDataLst>
          </p:nvPr>
        </p:nvSpPr>
        <p:spPr>
          <a:xfrm>
            <a:off x="2592573" y="2458272"/>
            <a:ext cx="3177083" cy="1060801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58"/>
          <p:cNvSpPr txBox="1"/>
          <p:nvPr>
            <p:custDataLst>
              <p:tags r:id="rId7"/>
            </p:custDataLst>
          </p:nvPr>
        </p:nvSpPr>
        <p:spPr>
          <a:xfrm>
            <a:off x="1671591" y="2678639"/>
            <a:ext cx="705174" cy="6200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32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61"/>
          <p:cNvSpPr txBox="1"/>
          <p:nvPr>
            <p:custDataLst>
              <p:tags r:id="rId8"/>
            </p:custDataLst>
          </p:nvPr>
        </p:nvSpPr>
        <p:spPr>
          <a:xfrm>
            <a:off x="2763547" y="2574535"/>
            <a:ext cx="2840453" cy="8275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某工厂设备老化，存在安全隐患</a:t>
            </a:r>
            <a:endParaRPr lang="zh-CN" altLang="en-US" sz="2000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箭头: 五边形 26"/>
          <p:cNvSpPr/>
          <p:nvPr>
            <p:custDataLst>
              <p:tags r:id="rId9"/>
            </p:custDataLst>
          </p:nvPr>
        </p:nvSpPr>
        <p:spPr>
          <a:xfrm flipH="1">
            <a:off x="6429454" y="2458272"/>
            <a:ext cx="1286487" cy="1060801"/>
          </a:xfrm>
          <a:prstGeom prst="homePlate">
            <a:avLst>
              <a:gd name="adj" fmla="val 3255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箭头: 五边形 27"/>
          <p:cNvSpPr/>
          <p:nvPr>
            <p:custDataLst>
              <p:tags r:id="rId10"/>
            </p:custDataLst>
          </p:nvPr>
        </p:nvSpPr>
        <p:spPr>
          <a:xfrm>
            <a:off x="7715941" y="2458272"/>
            <a:ext cx="3177083" cy="1060801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58"/>
          <p:cNvSpPr txBox="1"/>
          <p:nvPr>
            <p:custDataLst>
              <p:tags r:id="rId11"/>
            </p:custDataLst>
          </p:nvPr>
        </p:nvSpPr>
        <p:spPr>
          <a:xfrm>
            <a:off x="6794959" y="2678639"/>
            <a:ext cx="705174" cy="6200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32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61"/>
          <p:cNvSpPr txBox="1"/>
          <p:nvPr>
            <p:custDataLst>
              <p:tags r:id="rId12"/>
            </p:custDataLst>
          </p:nvPr>
        </p:nvSpPr>
        <p:spPr>
          <a:xfrm>
            <a:off x="7886915" y="2574535"/>
            <a:ext cx="2840453" cy="8275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设备操作人员缺乏安全意识，操作不当</a:t>
            </a:r>
            <a:endParaRPr lang="zh-CN" altLang="en-US" sz="2000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箭头: 五边形 38"/>
          <p:cNvSpPr/>
          <p:nvPr>
            <p:custDataLst>
              <p:tags r:id="rId13"/>
            </p:custDataLst>
          </p:nvPr>
        </p:nvSpPr>
        <p:spPr>
          <a:xfrm flipH="1">
            <a:off x="1306086" y="4100929"/>
            <a:ext cx="1286487" cy="1060801"/>
          </a:xfrm>
          <a:prstGeom prst="homePlate">
            <a:avLst>
              <a:gd name="adj" fmla="val 3255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箭头: 五边形 39"/>
          <p:cNvSpPr/>
          <p:nvPr>
            <p:custDataLst>
              <p:tags r:id="rId14"/>
            </p:custDataLst>
          </p:nvPr>
        </p:nvSpPr>
        <p:spPr>
          <a:xfrm>
            <a:off x="2592573" y="4100929"/>
            <a:ext cx="3177083" cy="1060801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58"/>
          <p:cNvSpPr txBox="1"/>
          <p:nvPr>
            <p:custDataLst>
              <p:tags r:id="rId15"/>
            </p:custDataLst>
          </p:nvPr>
        </p:nvSpPr>
        <p:spPr>
          <a:xfrm>
            <a:off x="1671591" y="4321295"/>
            <a:ext cx="705174" cy="6200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32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61"/>
          <p:cNvSpPr txBox="1"/>
          <p:nvPr>
            <p:custDataLst>
              <p:tags r:id="rId16"/>
            </p:custDataLst>
          </p:nvPr>
        </p:nvSpPr>
        <p:spPr>
          <a:xfrm>
            <a:off x="2763547" y="4217191"/>
            <a:ext cx="2840453" cy="827516"/>
          </a:xfrm>
          <a:prstGeom prst="rect">
            <a:avLst/>
          </a:prstGeom>
          <a:noFill/>
        </p:spPr>
        <p:txBody>
          <a:bodyPr wrap="square" rtlCol="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设备维护保养不到位，存在故障隐患</a:t>
            </a:r>
            <a:endParaRPr lang="zh-CN" altLang="en-US" sz="2000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箭头: 五边形 34"/>
          <p:cNvSpPr/>
          <p:nvPr>
            <p:custDataLst>
              <p:tags r:id="rId17"/>
            </p:custDataLst>
          </p:nvPr>
        </p:nvSpPr>
        <p:spPr>
          <a:xfrm flipH="1">
            <a:off x="6429454" y="4100929"/>
            <a:ext cx="1286487" cy="1060801"/>
          </a:xfrm>
          <a:prstGeom prst="homePlate">
            <a:avLst>
              <a:gd name="adj" fmla="val 3255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箭头: 五边形 35"/>
          <p:cNvSpPr/>
          <p:nvPr>
            <p:custDataLst>
              <p:tags r:id="rId18"/>
            </p:custDataLst>
          </p:nvPr>
        </p:nvSpPr>
        <p:spPr>
          <a:xfrm>
            <a:off x="7715941" y="4100929"/>
            <a:ext cx="3177083" cy="1060801"/>
          </a:xfrm>
          <a:prstGeom prst="homePlate">
            <a:avLst>
              <a:gd name="adj" fmla="val 3255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文本框 58"/>
          <p:cNvSpPr txBox="1"/>
          <p:nvPr>
            <p:custDataLst>
              <p:tags r:id="rId19"/>
            </p:custDataLst>
          </p:nvPr>
        </p:nvSpPr>
        <p:spPr>
          <a:xfrm>
            <a:off x="6794959" y="4321295"/>
            <a:ext cx="705174" cy="620067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3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3200" b="1" spc="3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61"/>
          <p:cNvSpPr txBox="1"/>
          <p:nvPr>
            <p:custDataLst>
              <p:tags r:id="rId20"/>
            </p:custDataLst>
          </p:nvPr>
        </p:nvSpPr>
        <p:spPr>
          <a:xfrm>
            <a:off x="7886915" y="4217191"/>
            <a:ext cx="2840453" cy="82751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spc="12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设备安全防护措施不足，容易发生事故</a:t>
            </a:r>
            <a:endParaRPr lang="zh-CN" altLang="en-US" sz="2000" spc="12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风险分析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5"/>
            </p:custDataLst>
          </p:nvPr>
        </p:nvCxnSpPr>
        <p:spPr>
          <a:xfrm>
            <a:off x="1306477" y="3810093"/>
            <a:ext cx="9586729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>
            <p:custDataLst>
              <p:tags r:id="rId6"/>
            </p:custDataLst>
          </p:nvPr>
        </p:nvCxnSpPr>
        <p:spPr>
          <a:xfrm rot="5400000">
            <a:off x="2186809" y="3810093"/>
            <a:ext cx="4630484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7"/>
            </p:custDataLst>
          </p:nvPr>
        </p:nvCxnSpPr>
        <p:spPr>
          <a:xfrm rot="5400000">
            <a:off x="5382386" y="3810093"/>
            <a:ext cx="4630484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KSO_Shape"/>
          <p:cNvSpPr/>
          <p:nvPr>
            <p:custDataLst>
              <p:tags r:id="rId8"/>
            </p:custDataLst>
          </p:nvPr>
        </p:nvSpPr>
        <p:spPr bwMode="auto">
          <a:xfrm>
            <a:off x="1709627" y="2261442"/>
            <a:ext cx="512363" cy="432090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标题 1"/>
          <p:cNvSpPr txBox="1"/>
          <p:nvPr>
            <p:custDataLst>
              <p:tags r:id="rId9"/>
            </p:custDataLst>
          </p:nvPr>
        </p:nvSpPr>
        <p:spPr>
          <a:xfrm>
            <a:off x="2282984" y="2049912"/>
            <a:ext cx="1923795" cy="15165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zh-CN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设备故障：设备故障可能导致生产中断、产品质量下降等问题</a:t>
            </a:r>
            <a:endParaRPr lang="da-DK" altLang="zh-CN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标题 1"/>
          <p:cNvSpPr txBox="1"/>
          <p:nvPr>
            <p:custDataLst>
              <p:tags r:id="rId10"/>
            </p:custDataLst>
          </p:nvPr>
        </p:nvSpPr>
        <p:spPr>
          <a:xfrm>
            <a:off x="5531339" y="2049912"/>
            <a:ext cx="1923795" cy="15165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zh-CN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人员操作失误：操作人员操作不当可能导致设备损坏、人员受伤等问题</a:t>
            </a:r>
            <a:endParaRPr lang="da-DK" altLang="zh-CN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标题 1"/>
          <p:cNvSpPr txBox="1"/>
          <p:nvPr>
            <p:custDataLst>
              <p:tags r:id="rId11"/>
            </p:custDataLst>
          </p:nvPr>
        </p:nvSpPr>
        <p:spPr>
          <a:xfrm>
            <a:off x="8779694" y="2049912"/>
            <a:ext cx="1923795" cy="15165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zh-CN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设备老化：设备老化可能导致性能下降、安全隐患等问题</a:t>
            </a:r>
            <a:endParaRPr lang="da-DK" altLang="zh-CN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KSO_Shape"/>
          <p:cNvSpPr/>
          <p:nvPr>
            <p:custDataLst>
              <p:tags r:id="rId12"/>
            </p:custDataLst>
          </p:nvPr>
        </p:nvSpPr>
        <p:spPr>
          <a:xfrm>
            <a:off x="4964297" y="2265605"/>
            <a:ext cx="548540" cy="511056"/>
          </a:xfrm>
          <a:custGeom>
            <a:avLst/>
            <a:gdLst/>
            <a:ahLst/>
            <a:cxnLst/>
            <a:rect l="l" t="t" r="r" b="b"/>
            <a:pathLst>
              <a:path w="969654" h="903533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KSO_Shape"/>
          <p:cNvSpPr/>
          <p:nvPr>
            <p:custDataLst>
              <p:tags r:id="rId13"/>
            </p:custDataLst>
          </p:nvPr>
        </p:nvSpPr>
        <p:spPr bwMode="auto">
          <a:xfrm>
            <a:off x="8234092" y="2273323"/>
            <a:ext cx="513824" cy="422192"/>
          </a:xfrm>
          <a:custGeom>
            <a:avLst/>
            <a:gdLst/>
            <a:ahLst/>
            <a:cxnLst/>
            <a:rect l="0" t="0" r="r" b="b"/>
            <a:pathLst>
              <a:path w="1903411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标题 1"/>
          <p:cNvSpPr txBox="1"/>
          <p:nvPr>
            <p:custDataLst>
              <p:tags r:id="rId14"/>
            </p:custDataLst>
          </p:nvPr>
        </p:nvSpPr>
        <p:spPr>
          <a:xfrm>
            <a:off x="2282984" y="4289000"/>
            <a:ext cx="1923795" cy="15165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zh-CN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环境因素：恶劣的环境可能导致设备损坏、性能下降等问题</a:t>
            </a:r>
            <a:endParaRPr lang="da-DK" altLang="zh-CN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标题 1"/>
          <p:cNvSpPr txBox="1"/>
          <p:nvPr>
            <p:custDataLst>
              <p:tags r:id="rId15"/>
            </p:custDataLst>
          </p:nvPr>
        </p:nvSpPr>
        <p:spPr>
          <a:xfrm>
            <a:off x="5531339" y="4289000"/>
            <a:ext cx="1923795" cy="15165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zh-CN" sz="1600" spc="1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设备维护不当：设备维护不当可能导致设备故障、性能下降等问题</a:t>
            </a:r>
            <a:endParaRPr lang="da-DK" altLang="zh-CN" sz="1600" spc="1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标题 1"/>
          <p:cNvSpPr txBox="1"/>
          <p:nvPr>
            <p:custDataLst>
              <p:tags r:id="rId16"/>
            </p:custDataLst>
          </p:nvPr>
        </p:nvSpPr>
        <p:spPr>
          <a:xfrm>
            <a:off x="8779694" y="4289000"/>
            <a:ext cx="1923795" cy="151656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marL="0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da-DK" altLang="zh-CN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设备设计缺陷：设备设计缺陷可能导致设备性能不佳、安全隐患等问题</a:t>
            </a:r>
            <a:endParaRPr lang="da-DK" altLang="zh-CN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KSO_Shape"/>
          <p:cNvSpPr/>
          <p:nvPr>
            <p:custDataLst>
              <p:tags r:id="rId17"/>
            </p:custDataLst>
          </p:nvPr>
        </p:nvSpPr>
        <p:spPr bwMode="auto">
          <a:xfrm>
            <a:off x="1718370" y="4501243"/>
            <a:ext cx="514773" cy="368922"/>
          </a:xfrm>
          <a:custGeom>
            <a:avLst/>
            <a:gdLst>
              <a:gd name="T0" fmla="*/ 1846857 w 5832"/>
              <a:gd name="T1" fmla="*/ 173247 h 4173"/>
              <a:gd name="T2" fmla="*/ 1897814 w 5832"/>
              <a:gd name="T3" fmla="*/ 235354 h 4173"/>
              <a:gd name="T4" fmla="*/ 1901080 w 5832"/>
              <a:gd name="T5" fmla="*/ 1273201 h 4173"/>
              <a:gd name="T6" fmla="*/ 1856330 w 5832"/>
              <a:gd name="T7" fmla="*/ 1339558 h 4173"/>
              <a:gd name="T8" fmla="*/ 120859 w 5832"/>
              <a:gd name="T9" fmla="*/ 1364074 h 4173"/>
              <a:gd name="T10" fmla="*/ 48344 w 5832"/>
              <a:gd name="T11" fmla="*/ 1339558 h 4173"/>
              <a:gd name="T12" fmla="*/ 3593 w 5832"/>
              <a:gd name="T13" fmla="*/ 1273201 h 4173"/>
              <a:gd name="T14" fmla="*/ 7186 w 5832"/>
              <a:gd name="T15" fmla="*/ 235354 h 4173"/>
              <a:gd name="T16" fmla="*/ 58143 w 5832"/>
              <a:gd name="T17" fmla="*/ 173247 h 4173"/>
              <a:gd name="T18" fmla="*/ 556278 w 5832"/>
              <a:gd name="T19" fmla="*/ 0 h 4173"/>
              <a:gd name="T20" fmla="*/ 1221656 w 5832"/>
              <a:gd name="T21" fmla="*/ 582502 h 4173"/>
              <a:gd name="T22" fmla="*/ 1118436 w 5832"/>
              <a:gd name="T23" fmla="*/ 667491 h 4173"/>
              <a:gd name="T24" fmla="*/ 1078912 w 5832"/>
              <a:gd name="T25" fmla="*/ 810665 h 4173"/>
              <a:gd name="T26" fmla="*/ 1139342 w 5832"/>
              <a:gd name="T27" fmla="*/ 955800 h 4173"/>
              <a:gd name="T28" fmla="*/ 1254321 w 5832"/>
              <a:gd name="T29" fmla="*/ 1025425 h 4173"/>
              <a:gd name="T30" fmla="*/ 1403925 w 5832"/>
              <a:gd name="T31" fmla="*/ 1014638 h 4173"/>
              <a:gd name="T32" fmla="*/ 1507145 w 5832"/>
              <a:gd name="T33" fmla="*/ 929322 h 4173"/>
              <a:gd name="T34" fmla="*/ 1546996 w 5832"/>
              <a:gd name="T35" fmla="*/ 786475 h 4173"/>
              <a:gd name="T36" fmla="*/ 1486240 w 5832"/>
              <a:gd name="T37" fmla="*/ 640687 h 4173"/>
              <a:gd name="T38" fmla="*/ 1371260 w 5832"/>
              <a:gd name="T39" fmla="*/ 571061 h 4173"/>
              <a:gd name="T40" fmla="*/ 601355 w 5832"/>
              <a:gd name="T41" fmla="*/ 411870 h 4173"/>
              <a:gd name="T42" fmla="*/ 1217737 w 5832"/>
              <a:gd name="T43" fmla="*/ 337668 h 4173"/>
              <a:gd name="T44" fmla="*/ 1069113 w 5832"/>
              <a:gd name="T45" fmla="*/ 395853 h 4173"/>
              <a:gd name="T46" fmla="*/ 957073 w 5832"/>
              <a:gd name="T47" fmla="*/ 490648 h 4173"/>
              <a:gd name="T48" fmla="*/ 875085 w 5832"/>
              <a:gd name="T49" fmla="*/ 625977 h 4173"/>
              <a:gd name="T50" fmla="*/ 842747 w 5832"/>
              <a:gd name="T51" fmla="*/ 786149 h 4173"/>
              <a:gd name="T52" fmla="*/ 863652 w 5832"/>
              <a:gd name="T53" fmla="*/ 938475 h 4173"/>
              <a:gd name="T54" fmla="*/ 936168 w 5832"/>
              <a:gd name="T55" fmla="*/ 1080341 h 4173"/>
              <a:gd name="T56" fmla="*/ 1040694 w 5832"/>
              <a:gd name="T57" fmla="*/ 1182328 h 4173"/>
              <a:gd name="T58" fmla="*/ 1184092 w 5832"/>
              <a:gd name="T59" fmla="*/ 1250973 h 4173"/>
              <a:gd name="T60" fmla="*/ 1336962 w 5832"/>
              <a:gd name="T61" fmla="*/ 1268625 h 4173"/>
              <a:gd name="T62" fmla="*/ 1495712 w 5832"/>
              <a:gd name="T63" fmla="*/ 1232014 h 4173"/>
              <a:gd name="T64" fmla="*/ 1628984 w 5832"/>
              <a:gd name="T65" fmla="*/ 1146698 h 4173"/>
              <a:gd name="T66" fmla="*/ 1720772 w 5832"/>
              <a:gd name="T67" fmla="*/ 1032944 h 4173"/>
              <a:gd name="T68" fmla="*/ 1775648 w 5832"/>
              <a:gd name="T69" fmla="*/ 881598 h 4173"/>
              <a:gd name="T70" fmla="*/ 1777608 w 5832"/>
              <a:gd name="T71" fmla="*/ 726656 h 4173"/>
              <a:gd name="T72" fmla="*/ 1726325 w 5832"/>
              <a:gd name="T73" fmla="*/ 574003 h 4173"/>
              <a:gd name="T74" fmla="*/ 1637477 w 5832"/>
              <a:gd name="T75" fmla="*/ 457960 h 4173"/>
              <a:gd name="T76" fmla="*/ 1506165 w 5832"/>
              <a:gd name="T77" fmla="*/ 369375 h 4173"/>
              <a:gd name="T78" fmla="*/ 1349048 w 5832"/>
              <a:gd name="T79" fmla="*/ 329169 h 4173"/>
              <a:gd name="T80" fmla="*/ 1436590 w 5832"/>
              <a:gd name="T81" fmla="*/ 505358 h 4173"/>
              <a:gd name="T82" fmla="*/ 1233089 w 5832"/>
              <a:gd name="T83" fmla="*/ 490321 h 4173"/>
              <a:gd name="T84" fmla="*/ 1067153 w 5832"/>
              <a:gd name="T85" fmla="*/ 595904 h 4173"/>
              <a:gd name="T86" fmla="*/ 994637 w 5832"/>
              <a:gd name="T87" fmla="*/ 798570 h 4173"/>
              <a:gd name="T88" fmla="*/ 1058007 w 5832"/>
              <a:gd name="T89" fmla="*/ 989142 h 4173"/>
              <a:gd name="T90" fmla="*/ 1218390 w 5832"/>
              <a:gd name="T91" fmla="*/ 1102569 h 4173"/>
              <a:gd name="T92" fmla="*/ 1422217 w 5832"/>
              <a:gd name="T93" fmla="*/ 1097666 h 4173"/>
              <a:gd name="T94" fmla="*/ 1576394 w 5832"/>
              <a:gd name="T95" fmla="*/ 976393 h 4173"/>
              <a:gd name="T96" fmla="*/ 1630291 w 5832"/>
              <a:gd name="T97" fmla="*/ 782226 h 4173"/>
              <a:gd name="T98" fmla="*/ 1548302 w 5832"/>
              <a:gd name="T99" fmla="*/ 584463 h 4173"/>
              <a:gd name="T100" fmla="*/ 1359828 w 5832"/>
              <a:gd name="T101" fmla="*/ 647224 h 4173"/>
              <a:gd name="T102" fmla="*/ 1258241 w 5832"/>
              <a:gd name="T103" fmla="*/ 649512 h 4173"/>
              <a:gd name="T104" fmla="*/ 1181479 w 5832"/>
              <a:gd name="T105" fmla="*/ 709985 h 4173"/>
              <a:gd name="T106" fmla="*/ 1154367 w 5832"/>
              <a:gd name="T107" fmla="*/ 806415 h 4173"/>
              <a:gd name="T108" fmla="*/ 1195525 w 5832"/>
              <a:gd name="T109" fmla="*/ 904806 h 4173"/>
              <a:gd name="T110" fmla="*/ 1280779 w 5832"/>
              <a:gd name="T111" fmla="*/ 953838 h 4173"/>
              <a:gd name="T112" fmla="*/ 1381386 w 5832"/>
              <a:gd name="T113" fmla="*/ 941417 h 4173"/>
              <a:gd name="T114" fmla="*/ 1451942 w 5832"/>
              <a:gd name="T115" fmla="*/ 874080 h 4173"/>
              <a:gd name="T116" fmla="*/ 1469581 w 5832"/>
              <a:gd name="T117" fmla="*/ 774381 h 4173"/>
              <a:gd name="T118" fmla="*/ 1424830 w 5832"/>
              <a:gd name="T119" fmla="*/ 686450 h 41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32" h="4173">
                <a:moveTo>
                  <a:pt x="370" y="477"/>
                </a:moveTo>
                <a:lnTo>
                  <a:pt x="5462" y="477"/>
                </a:lnTo>
                <a:lnTo>
                  <a:pt x="5481" y="477"/>
                </a:lnTo>
                <a:lnTo>
                  <a:pt x="5500" y="478"/>
                </a:lnTo>
                <a:lnTo>
                  <a:pt x="5518" y="480"/>
                </a:lnTo>
                <a:lnTo>
                  <a:pt x="5537" y="484"/>
                </a:lnTo>
                <a:lnTo>
                  <a:pt x="5554" y="488"/>
                </a:lnTo>
                <a:lnTo>
                  <a:pt x="5571" y="494"/>
                </a:lnTo>
                <a:lnTo>
                  <a:pt x="5589" y="499"/>
                </a:lnTo>
                <a:lnTo>
                  <a:pt x="5606" y="506"/>
                </a:lnTo>
                <a:lnTo>
                  <a:pt x="5622" y="513"/>
                </a:lnTo>
                <a:lnTo>
                  <a:pt x="5638" y="521"/>
                </a:lnTo>
                <a:lnTo>
                  <a:pt x="5654" y="530"/>
                </a:lnTo>
                <a:lnTo>
                  <a:pt x="5668" y="539"/>
                </a:lnTo>
                <a:lnTo>
                  <a:pt x="5683" y="550"/>
                </a:lnTo>
                <a:lnTo>
                  <a:pt x="5697" y="562"/>
                </a:lnTo>
                <a:lnTo>
                  <a:pt x="5710" y="573"/>
                </a:lnTo>
                <a:lnTo>
                  <a:pt x="5723" y="585"/>
                </a:lnTo>
                <a:lnTo>
                  <a:pt x="5735" y="598"/>
                </a:lnTo>
                <a:lnTo>
                  <a:pt x="5747" y="612"/>
                </a:lnTo>
                <a:lnTo>
                  <a:pt x="5758" y="625"/>
                </a:lnTo>
                <a:lnTo>
                  <a:pt x="5768" y="640"/>
                </a:lnTo>
                <a:lnTo>
                  <a:pt x="5778" y="655"/>
                </a:lnTo>
                <a:lnTo>
                  <a:pt x="5787" y="670"/>
                </a:lnTo>
                <a:lnTo>
                  <a:pt x="5795" y="686"/>
                </a:lnTo>
                <a:lnTo>
                  <a:pt x="5803" y="702"/>
                </a:lnTo>
                <a:lnTo>
                  <a:pt x="5810" y="720"/>
                </a:lnTo>
                <a:lnTo>
                  <a:pt x="5815" y="737"/>
                </a:lnTo>
                <a:lnTo>
                  <a:pt x="5820" y="754"/>
                </a:lnTo>
                <a:lnTo>
                  <a:pt x="5824" y="772"/>
                </a:lnTo>
                <a:lnTo>
                  <a:pt x="5828" y="790"/>
                </a:lnTo>
                <a:lnTo>
                  <a:pt x="5830" y="808"/>
                </a:lnTo>
                <a:lnTo>
                  <a:pt x="5831" y="827"/>
                </a:lnTo>
                <a:lnTo>
                  <a:pt x="5832" y="846"/>
                </a:lnTo>
                <a:lnTo>
                  <a:pt x="5832" y="3803"/>
                </a:lnTo>
                <a:lnTo>
                  <a:pt x="5831" y="3822"/>
                </a:lnTo>
                <a:lnTo>
                  <a:pt x="5830" y="3841"/>
                </a:lnTo>
                <a:lnTo>
                  <a:pt x="5828" y="3858"/>
                </a:lnTo>
                <a:lnTo>
                  <a:pt x="5824" y="3877"/>
                </a:lnTo>
                <a:lnTo>
                  <a:pt x="5820" y="3895"/>
                </a:lnTo>
                <a:lnTo>
                  <a:pt x="5815" y="3912"/>
                </a:lnTo>
                <a:lnTo>
                  <a:pt x="5810" y="3930"/>
                </a:lnTo>
                <a:lnTo>
                  <a:pt x="5803" y="3947"/>
                </a:lnTo>
                <a:lnTo>
                  <a:pt x="5795" y="3962"/>
                </a:lnTo>
                <a:lnTo>
                  <a:pt x="5787" y="3979"/>
                </a:lnTo>
                <a:lnTo>
                  <a:pt x="5778" y="3994"/>
                </a:lnTo>
                <a:lnTo>
                  <a:pt x="5768" y="4009"/>
                </a:lnTo>
                <a:lnTo>
                  <a:pt x="5758" y="4023"/>
                </a:lnTo>
                <a:lnTo>
                  <a:pt x="5747" y="4038"/>
                </a:lnTo>
                <a:lnTo>
                  <a:pt x="5735" y="4051"/>
                </a:lnTo>
                <a:lnTo>
                  <a:pt x="5723" y="4064"/>
                </a:lnTo>
                <a:lnTo>
                  <a:pt x="5710" y="4076"/>
                </a:lnTo>
                <a:lnTo>
                  <a:pt x="5697" y="4088"/>
                </a:lnTo>
                <a:lnTo>
                  <a:pt x="5683" y="4098"/>
                </a:lnTo>
                <a:lnTo>
                  <a:pt x="5668" y="4109"/>
                </a:lnTo>
                <a:lnTo>
                  <a:pt x="5654" y="4118"/>
                </a:lnTo>
                <a:lnTo>
                  <a:pt x="5638" y="4127"/>
                </a:lnTo>
                <a:lnTo>
                  <a:pt x="5622" y="4136"/>
                </a:lnTo>
                <a:lnTo>
                  <a:pt x="5606" y="4143"/>
                </a:lnTo>
                <a:lnTo>
                  <a:pt x="5589" y="4149"/>
                </a:lnTo>
                <a:lnTo>
                  <a:pt x="5571" y="4156"/>
                </a:lnTo>
                <a:lnTo>
                  <a:pt x="5554" y="4160"/>
                </a:lnTo>
                <a:lnTo>
                  <a:pt x="5537" y="4165"/>
                </a:lnTo>
                <a:lnTo>
                  <a:pt x="5518" y="4168"/>
                </a:lnTo>
                <a:lnTo>
                  <a:pt x="5500" y="4171"/>
                </a:lnTo>
                <a:lnTo>
                  <a:pt x="5481" y="4172"/>
                </a:lnTo>
                <a:lnTo>
                  <a:pt x="5462" y="4173"/>
                </a:lnTo>
                <a:lnTo>
                  <a:pt x="370" y="4173"/>
                </a:lnTo>
                <a:lnTo>
                  <a:pt x="351" y="4172"/>
                </a:lnTo>
                <a:lnTo>
                  <a:pt x="332" y="4171"/>
                </a:lnTo>
                <a:lnTo>
                  <a:pt x="313" y="4168"/>
                </a:lnTo>
                <a:lnTo>
                  <a:pt x="295" y="4165"/>
                </a:lnTo>
                <a:lnTo>
                  <a:pt x="277" y="4160"/>
                </a:lnTo>
                <a:lnTo>
                  <a:pt x="259" y="4156"/>
                </a:lnTo>
                <a:lnTo>
                  <a:pt x="243" y="4149"/>
                </a:lnTo>
                <a:lnTo>
                  <a:pt x="226" y="4143"/>
                </a:lnTo>
                <a:lnTo>
                  <a:pt x="209" y="4136"/>
                </a:lnTo>
                <a:lnTo>
                  <a:pt x="194" y="4127"/>
                </a:lnTo>
                <a:lnTo>
                  <a:pt x="178" y="4118"/>
                </a:lnTo>
                <a:lnTo>
                  <a:pt x="162" y="4109"/>
                </a:lnTo>
                <a:lnTo>
                  <a:pt x="148" y="4098"/>
                </a:lnTo>
                <a:lnTo>
                  <a:pt x="134" y="4088"/>
                </a:lnTo>
                <a:lnTo>
                  <a:pt x="121" y="4076"/>
                </a:lnTo>
                <a:lnTo>
                  <a:pt x="108" y="4064"/>
                </a:lnTo>
                <a:lnTo>
                  <a:pt x="95" y="4051"/>
                </a:lnTo>
                <a:lnTo>
                  <a:pt x="84" y="4038"/>
                </a:lnTo>
                <a:lnTo>
                  <a:pt x="73" y="4023"/>
                </a:lnTo>
                <a:lnTo>
                  <a:pt x="63" y="4009"/>
                </a:lnTo>
                <a:lnTo>
                  <a:pt x="53" y="3994"/>
                </a:lnTo>
                <a:lnTo>
                  <a:pt x="44" y="3979"/>
                </a:lnTo>
                <a:lnTo>
                  <a:pt x="36" y="3962"/>
                </a:lnTo>
                <a:lnTo>
                  <a:pt x="29" y="3947"/>
                </a:lnTo>
                <a:lnTo>
                  <a:pt x="22" y="3930"/>
                </a:lnTo>
                <a:lnTo>
                  <a:pt x="16" y="3912"/>
                </a:lnTo>
                <a:lnTo>
                  <a:pt x="11" y="3895"/>
                </a:lnTo>
                <a:lnTo>
                  <a:pt x="7" y="3877"/>
                </a:lnTo>
                <a:lnTo>
                  <a:pt x="4" y="3858"/>
                </a:lnTo>
                <a:lnTo>
                  <a:pt x="2" y="3841"/>
                </a:lnTo>
                <a:lnTo>
                  <a:pt x="0" y="3822"/>
                </a:lnTo>
                <a:lnTo>
                  <a:pt x="0" y="3803"/>
                </a:lnTo>
                <a:lnTo>
                  <a:pt x="0" y="846"/>
                </a:lnTo>
                <a:lnTo>
                  <a:pt x="0" y="827"/>
                </a:lnTo>
                <a:lnTo>
                  <a:pt x="2" y="808"/>
                </a:lnTo>
                <a:lnTo>
                  <a:pt x="4" y="790"/>
                </a:lnTo>
                <a:lnTo>
                  <a:pt x="7" y="772"/>
                </a:lnTo>
                <a:lnTo>
                  <a:pt x="11" y="754"/>
                </a:lnTo>
                <a:lnTo>
                  <a:pt x="16" y="737"/>
                </a:lnTo>
                <a:lnTo>
                  <a:pt x="22" y="720"/>
                </a:lnTo>
                <a:lnTo>
                  <a:pt x="29" y="702"/>
                </a:lnTo>
                <a:lnTo>
                  <a:pt x="36" y="686"/>
                </a:lnTo>
                <a:lnTo>
                  <a:pt x="44" y="670"/>
                </a:lnTo>
                <a:lnTo>
                  <a:pt x="53" y="655"/>
                </a:lnTo>
                <a:lnTo>
                  <a:pt x="63" y="640"/>
                </a:lnTo>
                <a:lnTo>
                  <a:pt x="73" y="625"/>
                </a:lnTo>
                <a:lnTo>
                  <a:pt x="84" y="612"/>
                </a:lnTo>
                <a:lnTo>
                  <a:pt x="95" y="598"/>
                </a:lnTo>
                <a:lnTo>
                  <a:pt x="108" y="585"/>
                </a:lnTo>
                <a:lnTo>
                  <a:pt x="121" y="573"/>
                </a:lnTo>
                <a:lnTo>
                  <a:pt x="134" y="562"/>
                </a:lnTo>
                <a:lnTo>
                  <a:pt x="148" y="550"/>
                </a:lnTo>
                <a:lnTo>
                  <a:pt x="162" y="539"/>
                </a:lnTo>
                <a:lnTo>
                  <a:pt x="178" y="530"/>
                </a:lnTo>
                <a:lnTo>
                  <a:pt x="194" y="521"/>
                </a:lnTo>
                <a:lnTo>
                  <a:pt x="209" y="513"/>
                </a:lnTo>
                <a:lnTo>
                  <a:pt x="226" y="506"/>
                </a:lnTo>
                <a:lnTo>
                  <a:pt x="243" y="499"/>
                </a:lnTo>
                <a:lnTo>
                  <a:pt x="259" y="494"/>
                </a:lnTo>
                <a:lnTo>
                  <a:pt x="277" y="488"/>
                </a:lnTo>
                <a:lnTo>
                  <a:pt x="295" y="484"/>
                </a:lnTo>
                <a:lnTo>
                  <a:pt x="313" y="480"/>
                </a:lnTo>
                <a:lnTo>
                  <a:pt x="332" y="478"/>
                </a:lnTo>
                <a:lnTo>
                  <a:pt x="351" y="477"/>
                </a:lnTo>
                <a:lnTo>
                  <a:pt x="370" y="477"/>
                </a:lnTo>
                <a:close/>
                <a:moveTo>
                  <a:pt x="542" y="0"/>
                </a:moveTo>
                <a:lnTo>
                  <a:pt x="1703" y="0"/>
                </a:lnTo>
                <a:lnTo>
                  <a:pt x="1703" y="350"/>
                </a:lnTo>
                <a:lnTo>
                  <a:pt x="542" y="350"/>
                </a:lnTo>
                <a:lnTo>
                  <a:pt x="542" y="0"/>
                </a:lnTo>
                <a:close/>
                <a:moveTo>
                  <a:pt x="4019" y="1725"/>
                </a:moveTo>
                <a:lnTo>
                  <a:pt x="4019" y="1725"/>
                </a:lnTo>
                <a:lnTo>
                  <a:pt x="3983" y="1726"/>
                </a:lnTo>
                <a:lnTo>
                  <a:pt x="3946" y="1729"/>
                </a:lnTo>
                <a:lnTo>
                  <a:pt x="3910" y="1734"/>
                </a:lnTo>
                <a:lnTo>
                  <a:pt x="3874" y="1740"/>
                </a:lnTo>
                <a:lnTo>
                  <a:pt x="3840" y="1747"/>
                </a:lnTo>
                <a:lnTo>
                  <a:pt x="3806" y="1758"/>
                </a:lnTo>
                <a:lnTo>
                  <a:pt x="3773" y="1769"/>
                </a:lnTo>
                <a:lnTo>
                  <a:pt x="3740" y="1782"/>
                </a:lnTo>
                <a:lnTo>
                  <a:pt x="3708" y="1797"/>
                </a:lnTo>
                <a:lnTo>
                  <a:pt x="3677" y="1812"/>
                </a:lnTo>
                <a:lnTo>
                  <a:pt x="3647" y="1829"/>
                </a:lnTo>
                <a:lnTo>
                  <a:pt x="3618" y="1848"/>
                </a:lnTo>
                <a:lnTo>
                  <a:pt x="3590" y="1868"/>
                </a:lnTo>
                <a:lnTo>
                  <a:pt x="3563" y="1889"/>
                </a:lnTo>
                <a:lnTo>
                  <a:pt x="3537" y="1911"/>
                </a:lnTo>
                <a:lnTo>
                  <a:pt x="3512" y="1936"/>
                </a:lnTo>
                <a:lnTo>
                  <a:pt x="3488" y="1960"/>
                </a:lnTo>
                <a:lnTo>
                  <a:pt x="3465" y="1987"/>
                </a:lnTo>
                <a:lnTo>
                  <a:pt x="3444" y="2014"/>
                </a:lnTo>
                <a:lnTo>
                  <a:pt x="3424" y="2042"/>
                </a:lnTo>
                <a:lnTo>
                  <a:pt x="3405" y="2071"/>
                </a:lnTo>
                <a:lnTo>
                  <a:pt x="3388" y="2101"/>
                </a:lnTo>
                <a:lnTo>
                  <a:pt x="3372" y="2132"/>
                </a:lnTo>
                <a:lnTo>
                  <a:pt x="3358" y="2164"/>
                </a:lnTo>
                <a:lnTo>
                  <a:pt x="3345" y="2197"/>
                </a:lnTo>
                <a:lnTo>
                  <a:pt x="3334" y="2230"/>
                </a:lnTo>
                <a:lnTo>
                  <a:pt x="3324" y="2264"/>
                </a:lnTo>
                <a:lnTo>
                  <a:pt x="3316" y="2298"/>
                </a:lnTo>
                <a:lnTo>
                  <a:pt x="3309" y="2334"/>
                </a:lnTo>
                <a:lnTo>
                  <a:pt x="3305" y="2369"/>
                </a:lnTo>
                <a:lnTo>
                  <a:pt x="3303" y="2406"/>
                </a:lnTo>
                <a:lnTo>
                  <a:pt x="3302" y="2443"/>
                </a:lnTo>
                <a:lnTo>
                  <a:pt x="3303" y="2480"/>
                </a:lnTo>
                <a:lnTo>
                  <a:pt x="3305" y="2517"/>
                </a:lnTo>
                <a:lnTo>
                  <a:pt x="3309" y="2552"/>
                </a:lnTo>
                <a:lnTo>
                  <a:pt x="3316" y="2587"/>
                </a:lnTo>
                <a:lnTo>
                  <a:pt x="3324" y="2622"/>
                </a:lnTo>
                <a:lnTo>
                  <a:pt x="3334" y="2656"/>
                </a:lnTo>
                <a:lnTo>
                  <a:pt x="3345" y="2689"/>
                </a:lnTo>
                <a:lnTo>
                  <a:pt x="3358" y="2722"/>
                </a:lnTo>
                <a:lnTo>
                  <a:pt x="3372" y="2754"/>
                </a:lnTo>
                <a:lnTo>
                  <a:pt x="3388" y="2784"/>
                </a:lnTo>
                <a:lnTo>
                  <a:pt x="3405" y="2814"/>
                </a:lnTo>
                <a:lnTo>
                  <a:pt x="3424" y="2843"/>
                </a:lnTo>
                <a:lnTo>
                  <a:pt x="3444" y="2872"/>
                </a:lnTo>
                <a:lnTo>
                  <a:pt x="3465" y="2899"/>
                </a:lnTo>
                <a:lnTo>
                  <a:pt x="3488" y="2924"/>
                </a:lnTo>
                <a:lnTo>
                  <a:pt x="3512" y="2950"/>
                </a:lnTo>
                <a:lnTo>
                  <a:pt x="3537" y="2973"/>
                </a:lnTo>
                <a:lnTo>
                  <a:pt x="3563" y="2997"/>
                </a:lnTo>
                <a:lnTo>
                  <a:pt x="3590" y="3018"/>
                </a:lnTo>
                <a:lnTo>
                  <a:pt x="3618" y="3038"/>
                </a:lnTo>
                <a:lnTo>
                  <a:pt x="3647" y="3056"/>
                </a:lnTo>
                <a:lnTo>
                  <a:pt x="3677" y="3074"/>
                </a:lnTo>
                <a:lnTo>
                  <a:pt x="3708" y="3089"/>
                </a:lnTo>
                <a:lnTo>
                  <a:pt x="3740" y="3104"/>
                </a:lnTo>
                <a:lnTo>
                  <a:pt x="3773" y="3117"/>
                </a:lnTo>
                <a:lnTo>
                  <a:pt x="3806" y="3128"/>
                </a:lnTo>
                <a:lnTo>
                  <a:pt x="3840" y="3137"/>
                </a:lnTo>
                <a:lnTo>
                  <a:pt x="3874" y="3145"/>
                </a:lnTo>
                <a:lnTo>
                  <a:pt x="3910" y="3152"/>
                </a:lnTo>
                <a:lnTo>
                  <a:pt x="3946" y="3156"/>
                </a:lnTo>
                <a:lnTo>
                  <a:pt x="3983" y="3160"/>
                </a:lnTo>
                <a:lnTo>
                  <a:pt x="4019" y="3161"/>
                </a:lnTo>
                <a:lnTo>
                  <a:pt x="4056" y="3160"/>
                </a:lnTo>
                <a:lnTo>
                  <a:pt x="4092" y="3156"/>
                </a:lnTo>
                <a:lnTo>
                  <a:pt x="4129" y="3152"/>
                </a:lnTo>
                <a:lnTo>
                  <a:pt x="4163" y="3145"/>
                </a:lnTo>
                <a:lnTo>
                  <a:pt x="4198" y="3137"/>
                </a:lnTo>
                <a:lnTo>
                  <a:pt x="4232" y="3128"/>
                </a:lnTo>
                <a:lnTo>
                  <a:pt x="4266" y="3117"/>
                </a:lnTo>
                <a:lnTo>
                  <a:pt x="4298" y="3104"/>
                </a:lnTo>
                <a:lnTo>
                  <a:pt x="4329" y="3089"/>
                </a:lnTo>
                <a:lnTo>
                  <a:pt x="4361" y="3074"/>
                </a:lnTo>
                <a:lnTo>
                  <a:pt x="4391" y="3056"/>
                </a:lnTo>
                <a:lnTo>
                  <a:pt x="4420" y="3038"/>
                </a:lnTo>
                <a:lnTo>
                  <a:pt x="4447" y="3018"/>
                </a:lnTo>
                <a:lnTo>
                  <a:pt x="4475" y="2997"/>
                </a:lnTo>
                <a:lnTo>
                  <a:pt x="4501" y="2973"/>
                </a:lnTo>
                <a:lnTo>
                  <a:pt x="4527" y="2950"/>
                </a:lnTo>
                <a:lnTo>
                  <a:pt x="4550" y="2924"/>
                </a:lnTo>
                <a:lnTo>
                  <a:pt x="4572" y="2899"/>
                </a:lnTo>
                <a:lnTo>
                  <a:pt x="4595" y="2872"/>
                </a:lnTo>
                <a:lnTo>
                  <a:pt x="4614" y="2843"/>
                </a:lnTo>
                <a:lnTo>
                  <a:pt x="4633" y="2814"/>
                </a:lnTo>
                <a:lnTo>
                  <a:pt x="4650" y="2784"/>
                </a:lnTo>
                <a:lnTo>
                  <a:pt x="4666" y="2754"/>
                </a:lnTo>
                <a:lnTo>
                  <a:pt x="4680" y="2722"/>
                </a:lnTo>
                <a:lnTo>
                  <a:pt x="4693" y="2689"/>
                </a:lnTo>
                <a:lnTo>
                  <a:pt x="4705" y="2656"/>
                </a:lnTo>
                <a:lnTo>
                  <a:pt x="4714" y="2622"/>
                </a:lnTo>
                <a:lnTo>
                  <a:pt x="4722" y="2587"/>
                </a:lnTo>
                <a:lnTo>
                  <a:pt x="4728" y="2552"/>
                </a:lnTo>
                <a:lnTo>
                  <a:pt x="4733" y="2517"/>
                </a:lnTo>
                <a:lnTo>
                  <a:pt x="4736" y="2480"/>
                </a:lnTo>
                <a:lnTo>
                  <a:pt x="4736" y="2443"/>
                </a:lnTo>
                <a:lnTo>
                  <a:pt x="4736" y="2406"/>
                </a:lnTo>
                <a:lnTo>
                  <a:pt x="4733" y="2369"/>
                </a:lnTo>
                <a:lnTo>
                  <a:pt x="4728" y="2334"/>
                </a:lnTo>
                <a:lnTo>
                  <a:pt x="4722" y="2298"/>
                </a:lnTo>
                <a:lnTo>
                  <a:pt x="4714" y="2264"/>
                </a:lnTo>
                <a:lnTo>
                  <a:pt x="4705" y="2230"/>
                </a:lnTo>
                <a:lnTo>
                  <a:pt x="4693" y="2197"/>
                </a:lnTo>
                <a:lnTo>
                  <a:pt x="4680" y="2164"/>
                </a:lnTo>
                <a:lnTo>
                  <a:pt x="4666" y="2132"/>
                </a:lnTo>
                <a:lnTo>
                  <a:pt x="4650" y="2101"/>
                </a:lnTo>
                <a:lnTo>
                  <a:pt x="4633" y="2071"/>
                </a:lnTo>
                <a:lnTo>
                  <a:pt x="4614" y="2042"/>
                </a:lnTo>
                <a:lnTo>
                  <a:pt x="4595" y="2014"/>
                </a:lnTo>
                <a:lnTo>
                  <a:pt x="4572" y="1987"/>
                </a:lnTo>
                <a:lnTo>
                  <a:pt x="4550" y="1960"/>
                </a:lnTo>
                <a:lnTo>
                  <a:pt x="4527" y="1936"/>
                </a:lnTo>
                <a:lnTo>
                  <a:pt x="4501" y="1911"/>
                </a:lnTo>
                <a:lnTo>
                  <a:pt x="4475" y="1889"/>
                </a:lnTo>
                <a:lnTo>
                  <a:pt x="4447" y="1868"/>
                </a:lnTo>
                <a:lnTo>
                  <a:pt x="4420" y="1848"/>
                </a:lnTo>
                <a:lnTo>
                  <a:pt x="4391" y="1829"/>
                </a:lnTo>
                <a:lnTo>
                  <a:pt x="4361" y="1812"/>
                </a:lnTo>
                <a:lnTo>
                  <a:pt x="4329" y="1797"/>
                </a:lnTo>
                <a:lnTo>
                  <a:pt x="4298" y="1782"/>
                </a:lnTo>
                <a:lnTo>
                  <a:pt x="4266" y="1769"/>
                </a:lnTo>
                <a:lnTo>
                  <a:pt x="4232" y="1758"/>
                </a:lnTo>
                <a:lnTo>
                  <a:pt x="4198" y="1747"/>
                </a:lnTo>
                <a:lnTo>
                  <a:pt x="4163" y="1740"/>
                </a:lnTo>
                <a:lnTo>
                  <a:pt x="4129" y="1734"/>
                </a:lnTo>
                <a:lnTo>
                  <a:pt x="4092" y="1729"/>
                </a:lnTo>
                <a:lnTo>
                  <a:pt x="4056" y="1726"/>
                </a:lnTo>
                <a:lnTo>
                  <a:pt x="4019" y="1725"/>
                </a:lnTo>
                <a:close/>
                <a:moveTo>
                  <a:pt x="1375" y="838"/>
                </a:moveTo>
                <a:lnTo>
                  <a:pt x="1375" y="3754"/>
                </a:lnTo>
                <a:lnTo>
                  <a:pt x="1591" y="3754"/>
                </a:lnTo>
                <a:lnTo>
                  <a:pt x="1591" y="838"/>
                </a:lnTo>
                <a:lnTo>
                  <a:pt x="1375" y="838"/>
                </a:lnTo>
                <a:close/>
                <a:moveTo>
                  <a:pt x="1841" y="690"/>
                </a:moveTo>
                <a:lnTo>
                  <a:pt x="1841" y="1260"/>
                </a:lnTo>
                <a:lnTo>
                  <a:pt x="2899" y="1260"/>
                </a:lnTo>
                <a:lnTo>
                  <a:pt x="2899" y="690"/>
                </a:lnTo>
                <a:lnTo>
                  <a:pt x="1841" y="690"/>
                </a:lnTo>
                <a:close/>
                <a:moveTo>
                  <a:pt x="4019" y="1003"/>
                </a:moveTo>
                <a:lnTo>
                  <a:pt x="4019" y="1003"/>
                </a:lnTo>
                <a:lnTo>
                  <a:pt x="3982" y="1004"/>
                </a:lnTo>
                <a:lnTo>
                  <a:pt x="3945" y="1005"/>
                </a:lnTo>
                <a:lnTo>
                  <a:pt x="3908" y="1007"/>
                </a:lnTo>
                <a:lnTo>
                  <a:pt x="3872" y="1011"/>
                </a:lnTo>
                <a:lnTo>
                  <a:pt x="3835" y="1015"/>
                </a:lnTo>
                <a:lnTo>
                  <a:pt x="3800" y="1020"/>
                </a:lnTo>
                <a:lnTo>
                  <a:pt x="3764" y="1026"/>
                </a:lnTo>
                <a:lnTo>
                  <a:pt x="3728" y="1033"/>
                </a:lnTo>
                <a:lnTo>
                  <a:pt x="3694" y="1040"/>
                </a:lnTo>
                <a:lnTo>
                  <a:pt x="3659" y="1049"/>
                </a:lnTo>
                <a:lnTo>
                  <a:pt x="3625" y="1058"/>
                </a:lnTo>
                <a:lnTo>
                  <a:pt x="3591" y="1068"/>
                </a:lnTo>
                <a:lnTo>
                  <a:pt x="3558" y="1079"/>
                </a:lnTo>
                <a:lnTo>
                  <a:pt x="3524" y="1091"/>
                </a:lnTo>
                <a:lnTo>
                  <a:pt x="3491" y="1103"/>
                </a:lnTo>
                <a:lnTo>
                  <a:pt x="3459" y="1117"/>
                </a:lnTo>
                <a:lnTo>
                  <a:pt x="3426" y="1130"/>
                </a:lnTo>
                <a:lnTo>
                  <a:pt x="3395" y="1146"/>
                </a:lnTo>
                <a:lnTo>
                  <a:pt x="3364" y="1161"/>
                </a:lnTo>
                <a:lnTo>
                  <a:pt x="3333" y="1177"/>
                </a:lnTo>
                <a:lnTo>
                  <a:pt x="3303" y="1194"/>
                </a:lnTo>
                <a:lnTo>
                  <a:pt x="3273" y="1211"/>
                </a:lnTo>
                <a:lnTo>
                  <a:pt x="3244" y="1230"/>
                </a:lnTo>
                <a:lnTo>
                  <a:pt x="3215" y="1249"/>
                </a:lnTo>
                <a:lnTo>
                  <a:pt x="3186" y="1269"/>
                </a:lnTo>
                <a:lnTo>
                  <a:pt x="3158" y="1289"/>
                </a:lnTo>
                <a:lnTo>
                  <a:pt x="3130" y="1311"/>
                </a:lnTo>
                <a:lnTo>
                  <a:pt x="3103" y="1332"/>
                </a:lnTo>
                <a:lnTo>
                  <a:pt x="3077" y="1354"/>
                </a:lnTo>
                <a:lnTo>
                  <a:pt x="3051" y="1377"/>
                </a:lnTo>
                <a:lnTo>
                  <a:pt x="3026" y="1401"/>
                </a:lnTo>
                <a:lnTo>
                  <a:pt x="3001" y="1425"/>
                </a:lnTo>
                <a:lnTo>
                  <a:pt x="2977" y="1450"/>
                </a:lnTo>
                <a:lnTo>
                  <a:pt x="2954" y="1474"/>
                </a:lnTo>
                <a:lnTo>
                  <a:pt x="2930" y="1501"/>
                </a:lnTo>
                <a:lnTo>
                  <a:pt x="2908" y="1527"/>
                </a:lnTo>
                <a:lnTo>
                  <a:pt x="2887" y="1554"/>
                </a:lnTo>
                <a:lnTo>
                  <a:pt x="2866" y="1581"/>
                </a:lnTo>
                <a:lnTo>
                  <a:pt x="2844" y="1609"/>
                </a:lnTo>
                <a:lnTo>
                  <a:pt x="2826" y="1638"/>
                </a:lnTo>
                <a:lnTo>
                  <a:pt x="2807" y="1667"/>
                </a:lnTo>
                <a:lnTo>
                  <a:pt x="2788" y="1696"/>
                </a:lnTo>
                <a:lnTo>
                  <a:pt x="2770" y="1726"/>
                </a:lnTo>
                <a:lnTo>
                  <a:pt x="2753" y="1756"/>
                </a:lnTo>
                <a:lnTo>
                  <a:pt x="2737" y="1788"/>
                </a:lnTo>
                <a:lnTo>
                  <a:pt x="2722" y="1819"/>
                </a:lnTo>
                <a:lnTo>
                  <a:pt x="2706" y="1850"/>
                </a:lnTo>
                <a:lnTo>
                  <a:pt x="2693" y="1882"/>
                </a:lnTo>
                <a:lnTo>
                  <a:pt x="2679" y="1915"/>
                </a:lnTo>
                <a:lnTo>
                  <a:pt x="2667" y="1948"/>
                </a:lnTo>
                <a:lnTo>
                  <a:pt x="2655" y="1982"/>
                </a:lnTo>
                <a:lnTo>
                  <a:pt x="2644" y="2015"/>
                </a:lnTo>
                <a:lnTo>
                  <a:pt x="2634" y="2048"/>
                </a:lnTo>
                <a:lnTo>
                  <a:pt x="2625" y="2083"/>
                </a:lnTo>
                <a:lnTo>
                  <a:pt x="2616" y="2118"/>
                </a:lnTo>
                <a:lnTo>
                  <a:pt x="2609" y="2153"/>
                </a:lnTo>
                <a:lnTo>
                  <a:pt x="2601" y="2188"/>
                </a:lnTo>
                <a:lnTo>
                  <a:pt x="2596" y="2223"/>
                </a:lnTo>
                <a:lnTo>
                  <a:pt x="2591" y="2259"/>
                </a:lnTo>
                <a:lnTo>
                  <a:pt x="2587" y="2296"/>
                </a:lnTo>
                <a:lnTo>
                  <a:pt x="2584" y="2332"/>
                </a:lnTo>
                <a:lnTo>
                  <a:pt x="2581" y="2368"/>
                </a:lnTo>
                <a:lnTo>
                  <a:pt x="2580" y="2405"/>
                </a:lnTo>
                <a:lnTo>
                  <a:pt x="2579" y="2443"/>
                </a:lnTo>
                <a:lnTo>
                  <a:pt x="2580" y="2480"/>
                </a:lnTo>
                <a:lnTo>
                  <a:pt x="2581" y="2517"/>
                </a:lnTo>
                <a:lnTo>
                  <a:pt x="2584" y="2553"/>
                </a:lnTo>
                <a:lnTo>
                  <a:pt x="2587" y="2590"/>
                </a:lnTo>
                <a:lnTo>
                  <a:pt x="2591" y="2626"/>
                </a:lnTo>
                <a:lnTo>
                  <a:pt x="2596" y="2661"/>
                </a:lnTo>
                <a:lnTo>
                  <a:pt x="2601" y="2697"/>
                </a:lnTo>
                <a:lnTo>
                  <a:pt x="2609" y="2733"/>
                </a:lnTo>
                <a:lnTo>
                  <a:pt x="2616" y="2767"/>
                </a:lnTo>
                <a:lnTo>
                  <a:pt x="2625" y="2803"/>
                </a:lnTo>
                <a:lnTo>
                  <a:pt x="2634" y="2836"/>
                </a:lnTo>
                <a:lnTo>
                  <a:pt x="2644" y="2871"/>
                </a:lnTo>
                <a:lnTo>
                  <a:pt x="2655" y="2904"/>
                </a:lnTo>
                <a:lnTo>
                  <a:pt x="2667" y="2938"/>
                </a:lnTo>
                <a:lnTo>
                  <a:pt x="2679" y="2970"/>
                </a:lnTo>
                <a:lnTo>
                  <a:pt x="2693" y="3004"/>
                </a:lnTo>
                <a:lnTo>
                  <a:pt x="2706" y="3035"/>
                </a:lnTo>
                <a:lnTo>
                  <a:pt x="2722" y="3067"/>
                </a:lnTo>
                <a:lnTo>
                  <a:pt x="2737" y="3098"/>
                </a:lnTo>
                <a:lnTo>
                  <a:pt x="2753" y="3128"/>
                </a:lnTo>
                <a:lnTo>
                  <a:pt x="2770" y="3160"/>
                </a:lnTo>
                <a:lnTo>
                  <a:pt x="2788" y="3189"/>
                </a:lnTo>
                <a:lnTo>
                  <a:pt x="2807" y="3219"/>
                </a:lnTo>
                <a:lnTo>
                  <a:pt x="2826" y="3248"/>
                </a:lnTo>
                <a:lnTo>
                  <a:pt x="2844" y="3276"/>
                </a:lnTo>
                <a:lnTo>
                  <a:pt x="2866" y="3305"/>
                </a:lnTo>
                <a:lnTo>
                  <a:pt x="2887" y="3331"/>
                </a:lnTo>
                <a:lnTo>
                  <a:pt x="2908" y="3358"/>
                </a:lnTo>
                <a:lnTo>
                  <a:pt x="2930" y="3385"/>
                </a:lnTo>
                <a:lnTo>
                  <a:pt x="2954" y="3410"/>
                </a:lnTo>
                <a:lnTo>
                  <a:pt x="2977" y="3436"/>
                </a:lnTo>
                <a:lnTo>
                  <a:pt x="3001" y="3461"/>
                </a:lnTo>
                <a:lnTo>
                  <a:pt x="3026" y="3485"/>
                </a:lnTo>
                <a:lnTo>
                  <a:pt x="3051" y="3508"/>
                </a:lnTo>
                <a:lnTo>
                  <a:pt x="3077" y="3531"/>
                </a:lnTo>
                <a:lnTo>
                  <a:pt x="3103" y="3553"/>
                </a:lnTo>
                <a:lnTo>
                  <a:pt x="3130" y="3575"/>
                </a:lnTo>
                <a:lnTo>
                  <a:pt x="3158" y="3597"/>
                </a:lnTo>
                <a:lnTo>
                  <a:pt x="3186" y="3617"/>
                </a:lnTo>
                <a:lnTo>
                  <a:pt x="3215" y="3637"/>
                </a:lnTo>
                <a:lnTo>
                  <a:pt x="3244" y="3656"/>
                </a:lnTo>
                <a:lnTo>
                  <a:pt x="3273" y="3673"/>
                </a:lnTo>
                <a:lnTo>
                  <a:pt x="3303" y="3691"/>
                </a:lnTo>
                <a:lnTo>
                  <a:pt x="3333" y="3708"/>
                </a:lnTo>
                <a:lnTo>
                  <a:pt x="3364" y="3725"/>
                </a:lnTo>
                <a:lnTo>
                  <a:pt x="3395" y="3740"/>
                </a:lnTo>
                <a:lnTo>
                  <a:pt x="3426" y="3755"/>
                </a:lnTo>
                <a:lnTo>
                  <a:pt x="3459" y="3769"/>
                </a:lnTo>
                <a:lnTo>
                  <a:pt x="3491" y="3783"/>
                </a:lnTo>
                <a:lnTo>
                  <a:pt x="3524" y="3795"/>
                </a:lnTo>
                <a:lnTo>
                  <a:pt x="3558" y="3806"/>
                </a:lnTo>
                <a:lnTo>
                  <a:pt x="3591" y="3817"/>
                </a:lnTo>
                <a:lnTo>
                  <a:pt x="3625" y="3827"/>
                </a:lnTo>
                <a:lnTo>
                  <a:pt x="3659" y="3837"/>
                </a:lnTo>
                <a:lnTo>
                  <a:pt x="3694" y="3845"/>
                </a:lnTo>
                <a:lnTo>
                  <a:pt x="3728" y="3853"/>
                </a:lnTo>
                <a:lnTo>
                  <a:pt x="3764" y="3860"/>
                </a:lnTo>
                <a:lnTo>
                  <a:pt x="3800" y="3865"/>
                </a:lnTo>
                <a:lnTo>
                  <a:pt x="3835" y="3871"/>
                </a:lnTo>
                <a:lnTo>
                  <a:pt x="3872" y="3875"/>
                </a:lnTo>
                <a:lnTo>
                  <a:pt x="3908" y="3879"/>
                </a:lnTo>
                <a:lnTo>
                  <a:pt x="3945" y="3881"/>
                </a:lnTo>
                <a:lnTo>
                  <a:pt x="3982" y="3882"/>
                </a:lnTo>
                <a:lnTo>
                  <a:pt x="4019" y="3882"/>
                </a:lnTo>
                <a:lnTo>
                  <a:pt x="4056" y="3882"/>
                </a:lnTo>
                <a:lnTo>
                  <a:pt x="4093" y="3881"/>
                </a:lnTo>
                <a:lnTo>
                  <a:pt x="4130" y="3879"/>
                </a:lnTo>
                <a:lnTo>
                  <a:pt x="4167" y="3875"/>
                </a:lnTo>
                <a:lnTo>
                  <a:pt x="4202" y="3871"/>
                </a:lnTo>
                <a:lnTo>
                  <a:pt x="4238" y="3865"/>
                </a:lnTo>
                <a:lnTo>
                  <a:pt x="4274" y="3860"/>
                </a:lnTo>
                <a:lnTo>
                  <a:pt x="4309" y="3853"/>
                </a:lnTo>
                <a:lnTo>
                  <a:pt x="4344" y="3845"/>
                </a:lnTo>
                <a:lnTo>
                  <a:pt x="4378" y="3837"/>
                </a:lnTo>
                <a:lnTo>
                  <a:pt x="4413" y="3827"/>
                </a:lnTo>
                <a:lnTo>
                  <a:pt x="4447" y="3817"/>
                </a:lnTo>
                <a:lnTo>
                  <a:pt x="4481" y="3806"/>
                </a:lnTo>
                <a:lnTo>
                  <a:pt x="4514" y="3795"/>
                </a:lnTo>
                <a:lnTo>
                  <a:pt x="4547" y="3783"/>
                </a:lnTo>
                <a:lnTo>
                  <a:pt x="4579" y="3769"/>
                </a:lnTo>
                <a:lnTo>
                  <a:pt x="4611" y="3755"/>
                </a:lnTo>
                <a:lnTo>
                  <a:pt x="4644" y="3740"/>
                </a:lnTo>
                <a:lnTo>
                  <a:pt x="4675" y="3725"/>
                </a:lnTo>
                <a:lnTo>
                  <a:pt x="4705" y="3708"/>
                </a:lnTo>
                <a:lnTo>
                  <a:pt x="4736" y="3691"/>
                </a:lnTo>
                <a:lnTo>
                  <a:pt x="4765" y="3673"/>
                </a:lnTo>
                <a:lnTo>
                  <a:pt x="4795" y="3656"/>
                </a:lnTo>
                <a:lnTo>
                  <a:pt x="4824" y="3637"/>
                </a:lnTo>
                <a:lnTo>
                  <a:pt x="4852" y="3617"/>
                </a:lnTo>
                <a:lnTo>
                  <a:pt x="4880" y="3597"/>
                </a:lnTo>
                <a:lnTo>
                  <a:pt x="4908" y="3575"/>
                </a:lnTo>
                <a:lnTo>
                  <a:pt x="4935" y="3553"/>
                </a:lnTo>
                <a:lnTo>
                  <a:pt x="4961" y="3531"/>
                </a:lnTo>
                <a:lnTo>
                  <a:pt x="4987" y="3508"/>
                </a:lnTo>
                <a:lnTo>
                  <a:pt x="5013" y="3485"/>
                </a:lnTo>
                <a:lnTo>
                  <a:pt x="5037" y="3461"/>
                </a:lnTo>
                <a:lnTo>
                  <a:pt x="5061" y="3436"/>
                </a:lnTo>
                <a:lnTo>
                  <a:pt x="5085" y="3410"/>
                </a:lnTo>
                <a:lnTo>
                  <a:pt x="5107" y="3385"/>
                </a:lnTo>
                <a:lnTo>
                  <a:pt x="5130" y="3358"/>
                </a:lnTo>
                <a:lnTo>
                  <a:pt x="5152" y="3331"/>
                </a:lnTo>
                <a:lnTo>
                  <a:pt x="5173" y="3305"/>
                </a:lnTo>
                <a:lnTo>
                  <a:pt x="5193" y="3276"/>
                </a:lnTo>
                <a:lnTo>
                  <a:pt x="5213" y="3248"/>
                </a:lnTo>
                <a:lnTo>
                  <a:pt x="5232" y="3219"/>
                </a:lnTo>
                <a:lnTo>
                  <a:pt x="5250" y="3189"/>
                </a:lnTo>
                <a:lnTo>
                  <a:pt x="5268" y="3160"/>
                </a:lnTo>
                <a:lnTo>
                  <a:pt x="5285" y="3128"/>
                </a:lnTo>
                <a:lnTo>
                  <a:pt x="5301" y="3098"/>
                </a:lnTo>
                <a:lnTo>
                  <a:pt x="5317" y="3067"/>
                </a:lnTo>
                <a:lnTo>
                  <a:pt x="5331" y="3035"/>
                </a:lnTo>
                <a:lnTo>
                  <a:pt x="5346" y="3004"/>
                </a:lnTo>
                <a:lnTo>
                  <a:pt x="5359" y="2970"/>
                </a:lnTo>
                <a:lnTo>
                  <a:pt x="5372" y="2938"/>
                </a:lnTo>
                <a:lnTo>
                  <a:pt x="5383" y="2904"/>
                </a:lnTo>
                <a:lnTo>
                  <a:pt x="5394" y="2871"/>
                </a:lnTo>
                <a:lnTo>
                  <a:pt x="5404" y="2836"/>
                </a:lnTo>
                <a:lnTo>
                  <a:pt x="5414" y="2803"/>
                </a:lnTo>
                <a:lnTo>
                  <a:pt x="5422" y="2767"/>
                </a:lnTo>
                <a:lnTo>
                  <a:pt x="5430" y="2733"/>
                </a:lnTo>
                <a:lnTo>
                  <a:pt x="5436" y="2697"/>
                </a:lnTo>
                <a:lnTo>
                  <a:pt x="5442" y="2661"/>
                </a:lnTo>
                <a:lnTo>
                  <a:pt x="5447" y="2626"/>
                </a:lnTo>
                <a:lnTo>
                  <a:pt x="5452" y="2590"/>
                </a:lnTo>
                <a:lnTo>
                  <a:pt x="5454" y="2553"/>
                </a:lnTo>
                <a:lnTo>
                  <a:pt x="5457" y="2517"/>
                </a:lnTo>
                <a:lnTo>
                  <a:pt x="5459" y="2480"/>
                </a:lnTo>
                <a:lnTo>
                  <a:pt x="5459" y="2443"/>
                </a:lnTo>
                <a:lnTo>
                  <a:pt x="5459" y="2405"/>
                </a:lnTo>
                <a:lnTo>
                  <a:pt x="5457" y="2368"/>
                </a:lnTo>
                <a:lnTo>
                  <a:pt x="5454" y="2332"/>
                </a:lnTo>
                <a:lnTo>
                  <a:pt x="5452" y="2296"/>
                </a:lnTo>
                <a:lnTo>
                  <a:pt x="5447" y="2259"/>
                </a:lnTo>
                <a:lnTo>
                  <a:pt x="5442" y="2223"/>
                </a:lnTo>
                <a:lnTo>
                  <a:pt x="5436" y="2188"/>
                </a:lnTo>
                <a:lnTo>
                  <a:pt x="5430" y="2153"/>
                </a:lnTo>
                <a:lnTo>
                  <a:pt x="5422" y="2118"/>
                </a:lnTo>
                <a:lnTo>
                  <a:pt x="5414" y="2083"/>
                </a:lnTo>
                <a:lnTo>
                  <a:pt x="5404" y="2048"/>
                </a:lnTo>
                <a:lnTo>
                  <a:pt x="5394" y="2015"/>
                </a:lnTo>
                <a:lnTo>
                  <a:pt x="5383" y="1982"/>
                </a:lnTo>
                <a:lnTo>
                  <a:pt x="5372" y="1948"/>
                </a:lnTo>
                <a:lnTo>
                  <a:pt x="5359" y="1915"/>
                </a:lnTo>
                <a:lnTo>
                  <a:pt x="5346" y="1882"/>
                </a:lnTo>
                <a:lnTo>
                  <a:pt x="5331" y="1850"/>
                </a:lnTo>
                <a:lnTo>
                  <a:pt x="5317" y="1819"/>
                </a:lnTo>
                <a:lnTo>
                  <a:pt x="5301" y="1788"/>
                </a:lnTo>
                <a:lnTo>
                  <a:pt x="5285" y="1756"/>
                </a:lnTo>
                <a:lnTo>
                  <a:pt x="5268" y="1726"/>
                </a:lnTo>
                <a:lnTo>
                  <a:pt x="5250" y="1696"/>
                </a:lnTo>
                <a:lnTo>
                  <a:pt x="5232" y="1667"/>
                </a:lnTo>
                <a:lnTo>
                  <a:pt x="5213" y="1638"/>
                </a:lnTo>
                <a:lnTo>
                  <a:pt x="5193" y="1609"/>
                </a:lnTo>
                <a:lnTo>
                  <a:pt x="5173" y="1581"/>
                </a:lnTo>
                <a:lnTo>
                  <a:pt x="5152" y="1554"/>
                </a:lnTo>
                <a:lnTo>
                  <a:pt x="5130" y="1527"/>
                </a:lnTo>
                <a:lnTo>
                  <a:pt x="5107" y="1501"/>
                </a:lnTo>
                <a:lnTo>
                  <a:pt x="5085" y="1474"/>
                </a:lnTo>
                <a:lnTo>
                  <a:pt x="5061" y="1450"/>
                </a:lnTo>
                <a:lnTo>
                  <a:pt x="5037" y="1425"/>
                </a:lnTo>
                <a:lnTo>
                  <a:pt x="5013" y="1401"/>
                </a:lnTo>
                <a:lnTo>
                  <a:pt x="4987" y="1377"/>
                </a:lnTo>
                <a:lnTo>
                  <a:pt x="4961" y="1354"/>
                </a:lnTo>
                <a:lnTo>
                  <a:pt x="4935" y="1332"/>
                </a:lnTo>
                <a:lnTo>
                  <a:pt x="4908" y="1311"/>
                </a:lnTo>
                <a:lnTo>
                  <a:pt x="4880" y="1289"/>
                </a:lnTo>
                <a:lnTo>
                  <a:pt x="4852" y="1269"/>
                </a:lnTo>
                <a:lnTo>
                  <a:pt x="4824" y="1249"/>
                </a:lnTo>
                <a:lnTo>
                  <a:pt x="4795" y="1230"/>
                </a:lnTo>
                <a:lnTo>
                  <a:pt x="4765" y="1211"/>
                </a:lnTo>
                <a:lnTo>
                  <a:pt x="4736" y="1194"/>
                </a:lnTo>
                <a:lnTo>
                  <a:pt x="4705" y="1177"/>
                </a:lnTo>
                <a:lnTo>
                  <a:pt x="4675" y="1161"/>
                </a:lnTo>
                <a:lnTo>
                  <a:pt x="4644" y="1146"/>
                </a:lnTo>
                <a:lnTo>
                  <a:pt x="4611" y="1130"/>
                </a:lnTo>
                <a:lnTo>
                  <a:pt x="4579" y="1117"/>
                </a:lnTo>
                <a:lnTo>
                  <a:pt x="4547" y="1103"/>
                </a:lnTo>
                <a:lnTo>
                  <a:pt x="4514" y="1091"/>
                </a:lnTo>
                <a:lnTo>
                  <a:pt x="4481" y="1079"/>
                </a:lnTo>
                <a:lnTo>
                  <a:pt x="4447" y="1068"/>
                </a:lnTo>
                <a:lnTo>
                  <a:pt x="4413" y="1058"/>
                </a:lnTo>
                <a:lnTo>
                  <a:pt x="4378" y="1049"/>
                </a:lnTo>
                <a:lnTo>
                  <a:pt x="4344" y="1040"/>
                </a:lnTo>
                <a:lnTo>
                  <a:pt x="4309" y="1033"/>
                </a:lnTo>
                <a:lnTo>
                  <a:pt x="4274" y="1026"/>
                </a:lnTo>
                <a:lnTo>
                  <a:pt x="4238" y="1020"/>
                </a:lnTo>
                <a:lnTo>
                  <a:pt x="4202" y="1015"/>
                </a:lnTo>
                <a:lnTo>
                  <a:pt x="4167" y="1011"/>
                </a:lnTo>
                <a:lnTo>
                  <a:pt x="4130" y="1007"/>
                </a:lnTo>
                <a:lnTo>
                  <a:pt x="4093" y="1005"/>
                </a:lnTo>
                <a:lnTo>
                  <a:pt x="4056" y="1004"/>
                </a:lnTo>
                <a:lnTo>
                  <a:pt x="4019" y="1003"/>
                </a:lnTo>
                <a:close/>
                <a:moveTo>
                  <a:pt x="4708" y="1754"/>
                </a:moveTo>
                <a:lnTo>
                  <a:pt x="4708" y="1754"/>
                </a:lnTo>
                <a:lnTo>
                  <a:pt x="4674" y="1722"/>
                </a:lnTo>
                <a:lnTo>
                  <a:pt x="4639" y="1692"/>
                </a:lnTo>
                <a:lnTo>
                  <a:pt x="4602" y="1663"/>
                </a:lnTo>
                <a:lnTo>
                  <a:pt x="4563" y="1635"/>
                </a:lnTo>
                <a:lnTo>
                  <a:pt x="4524" y="1610"/>
                </a:lnTo>
                <a:lnTo>
                  <a:pt x="4483" y="1587"/>
                </a:lnTo>
                <a:lnTo>
                  <a:pt x="4442" y="1565"/>
                </a:lnTo>
                <a:lnTo>
                  <a:pt x="4398" y="1546"/>
                </a:lnTo>
                <a:lnTo>
                  <a:pt x="4354" y="1528"/>
                </a:lnTo>
                <a:lnTo>
                  <a:pt x="4309" y="1512"/>
                </a:lnTo>
                <a:lnTo>
                  <a:pt x="4262" y="1500"/>
                </a:lnTo>
                <a:lnTo>
                  <a:pt x="4216" y="1489"/>
                </a:lnTo>
                <a:lnTo>
                  <a:pt x="4168" y="1480"/>
                </a:lnTo>
                <a:lnTo>
                  <a:pt x="4119" y="1474"/>
                </a:lnTo>
                <a:lnTo>
                  <a:pt x="4070" y="1470"/>
                </a:lnTo>
                <a:lnTo>
                  <a:pt x="4019" y="1469"/>
                </a:lnTo>
                <a:lnTo>
                  <a:pt x="3969" y="1470"/>
                </a:lnTo>
                <a:lnTo>
                  <a:pt x="3919" y="1474"/>
                </a:lnTo>
                <a:lnTo>
                  <a:pt x="3871" y="1480"/>
                </a:lnTo>
                <a:lnTo>
                  <a:pt x="3823" y="1489"/>
                </a:lnTo>
                <a:lnTo>
                  <a:pt x="3775" y="1500"/>
                </a:lnTo>
                <a:lnTo>
                  <a:pt x="3730" y="1512"/>
                </a:lnTo>
                <a:lnTo>
                  <a:pt x="3684" y="1528"/>
                </a:lnTo>
                <a:lnTo>
                  <a:pt x="3640" y="1546"/>
                </a:lnTo>
                <a:lnTo>
                  <a:pt x="3597" y="1565"/>
                </a:lnTo>
                <a:lnTo>
                  <a:pt x="3555" y="1587"/>
                </a:lnTo>
                <a:lnTo>
                  <a:pt x="3514" y="1610"/>
                </a:lnTo>
                <a:lnTo>
                  <a:pt x="3474" y="1635"/>
                </a:lnTo>
                <a:lnTo>
                  <a:pt x="3436" y="1663"/>
                </a:lnTo>
                <a:lnTo>
                  <a:pt x="3400" y="1692"/>
                </a:lnTo>
                <a:lnTo>
                  <a:pt x="3364" y="1722"/>
                </a:lnTo>
                <a:lnTo>
                  <a:pt x="3330" y="1754"/>
                </a:lnTo>
                <a:lnTo>
                  <a:pt x="3298" y="1788"/>
                </a:lnTo>
                <a:lnTo>
                  <a:pt x="3267" y="1823"/>
                </a:lnTo>
                <a:lnTo>
                  <a:pt x="3239" y="1860"/>
                </a:lnTo>
                <a:lnTo>
                  <a:pt x="3211" y="1898"/>
                </a:lnTo>
                <a:lnTo>
                  <a:pt x="3186" y="1938"/>
                </a:lnTo>
                <a:lnTo>
                  <a:pt x="3162" y="1978"/>
                </a:lnTo>
                <a:lnTo>
                  <a:pt x="3141" y="2021"/>
                </a:lnTo>
                <a:lnTo>
                  <a:pt x="3122" y="2064"/>
                </a:lnTo>
                <a:lnTo>
                  <a:pt x="3104" y="2107"/>
                </a:lnTo>
                <a:lnTo>
                  <a:pt x="3089" y="2153"/>
                </a:lnTo>
                <a:lnTo>
                  <a:pt x="3075" y="2199"/>
                </a:lnTo>
                <a:lnTo>
                  <a:pt x="3065" y="2247"/>
                </a:lnTo>
                <a:lnTo>
                  <a:pt x="3056" y="2295"/>
                </a:lnTo>
                <a:lnTo>
                  <a:pt x="3050" y="2344"/>
                </a:lnTo>
                <a:lnTo>
                  <a:pt x="3046" y="2393"/>
                </a:lnTo>
                <a:lnTo>
                  <a:pt x="3045" y="2443"/>
                </a:lnTo>
                <a:lnTo>
                  <a:pt x="3046" y="2493"/>
                </a:lnTo>
                <a:lnTo>
                  <a:pt x="3050" y="2542"/>
                </a:lnTo>
                <a:lnTo>
                  <a:pt x="3056" y="2591"/>
                </a:lnTo>
                <a:lnTo>
                  <a:pt x="3065" y="2639"/>
                </a:lnTo>
                <a:lnTo>
                  <a:pt x="3075" y="2686"/>
                </a:lnTo>
                <a:lnTo>
                  <a:pt x="3089" y="2733"/>
                </a:lnTo>
                <a:lnTo>
                  <a:pt x="3104" y="2777"/>
                </a:lnTo>
                <a:lnTo>
                  <a:pt x="3122" y="2822"/>
                </a:lnTo>
                <a:lnTo>
                  <a:pt x="3141" y="2865"/>
                </a:lnTo>
                <a:lnTo>
                  <a:pt x="3162" y="2907"/>
                </a:lnTo>
                <a:lnTo>
                  <a:pt x="3186" y="2948"/>
                </a:lnTo>
                <a:lnTo>
                  <a:pt x="3211" y="2987"/>
                </a:lnTo>
                <a:lnTo>
                  <a:pt x="3239" y="3026"/>
                </a:lnTo>
                <a:lnTo>
                  <a:pt x="3267" y="3063"/>
                </a:lnTo>
                <a:lnTo>
                  <a:pt x="3298" y="3097"/>
                </a:lnTo>
                <a:lnTo>
                  <a:pt x="3330" y="3132"/>
                </a:lnTo>
                <a:lnTo>
                  <a:pt x="3364" y="3164"/>
                </a:lnTo>
                <a:lnTo>
                  <a:pt x="3400" y="3194"/>
                </a:lnTo>
                <a:lnTo>
                  <a:pt x="3436" y="3223"/>
                </a:lnTo>
                <a:lnTo>
                  <a:pt x="3474" y="3250"/>
                </a:lnTo>
                <a:lnTo>
                  <a:pt x="3514" y="3276"/>
                </a:lnTo>
                <a:lnTo>
                  <a:pt x="3555" y="3299"/>
                </a:lnTo>
                <a:lnTo>
                  <a:pt x="3597" y="3320"/>
                </a:lnTo>
                <a:lnTo>
                  <a:pt x="3640" y="3340"/>
                </a:lnTo>
                <a:lnTo>
                  <a:pt x="3684" y="3358"/>
                </a:lnTo>
                <a:lnTo>
                  <a:pt x="3730" y="3373"/>
                </a:lnTo>
                <a:lnTo>
                  <a:pt x="3775" y="3386"/>
                </a:lnTo>
                <a:lnTo>
                  <a:pt x="3823" y="3397"/>
                </a:lnTo>
                <a:lnTo>
                  <a:pt x="3871" y="3405"/>
                </a:lnTo>
                <a:lnTo>
                  <a:pt x="3919" y="3412"/>
                </a:lnTo>
                <a:lnTo>
                  <a:pt x="3969" y="3415"/>
                </a:lnTo>
                <a:lnTo>
                  <a:pt x="4019" y="3417"/>
                </a:lnTo>
                <a:lnTo>
                  <a:pt x="4070" y="3415"/>
                </a:lnTo>
                <a:lnTo>
                  <a:pt x="4119" y="3412"/>
                </a:lnTo>
                <a:lnTo>
                  <a:pt x="4168" y="3405"/>
                </a:lnTo>
                <a:lnTo>
                  <a:pt x="4216" y="3397"/>
                </a:lnTo>
                <a:lnTo>
                  <a:pt x="4262" y="3386"/>
                </a:lnTo>
                <a:lnTo>
                  <a:pt x="4309" y="3373"/>
                </a:lnTo>
                <a:lnTo>
                  <a:pt x="4354" y="3358"/>
                </a:lnTo>
                <a:lnTo>
                  <a:pt x="4398" y="3340"/>
                </a:lnTo>
                <a:lnTo>
                  <a:pt x="4442" y="3320"/>
                </a:lnTo>
                <a:lnTo>
                  <a:pt x="4483" y="3299"/>
                </a:lnTo>
                <a:lnTo>
                  <a:pt x="4524" y="3276"/>
                </a:lnTo>
                <a:lnTo>
                  <a:pt x="4563" y="3250"/>
                </a:lnTo>
                <a:lnTo>
                  <a:pt x="4602" y="3223"/>
                </a:lnTo>
                <a:lnTo>
                  <a:pt x="4639" y="3194"/>
                </a:lnTo>
                <a:lnTo>
                  <a:pt x="4674" y="3164"/>
                </a:lnTo>
                <a:lnTo>
                  <a:pt x="4708" y="3132"/>
                </a:lnTo>
                <a:lnTo>
                  <a:pt x="4740" y="3097"/>
                </a:lnTo>
                <a:lnTo>
                  <a:pt x="4771" y="3063"/>
                </a:lnTo>
                <a:lnTo>
                  <a:pt x="4800" y="3026"/>
                </a:lnTo>
                <a:lnTo>
                  <a:pt x="4826" y="2987"/>
                </a:lnTo>
                <a:lnTo>
                  <a:pt x="4852" y="2948"/>
                </a:lnTo>
                <a:lnTo>
                  <a:pt x="4876" y="2907"/>
                </a:lnTo>
                <a:lnTo>
                  <a:pt x="4897" y="2865"/>
                </a:lnTo>
                <a:lnTo>
                  <a:pt x="4917" y="2822"/>
                </a:lnTo>
                <a:lnTo>
                  <a:pt x="4934" y="2777"/>
                </a:lnTo>
                <a:lnTo>
                  <a:pt x="4949" y="2733"/>
                </a:lnTo>
                <a:lnTo>
                  <a:pt x="4962" y="2686"/>
                </a:lnTo>
                <a:lnTo>
                  <a:pt x="4974" y="2639"/>
                </a:lnTo>
                <a:lnTo>
                  <a:pt x="4981" y="2591"/>
                </a:lnTo>
                <a:lnTo>
                  <a:pt x="4988" y="2542"/>
                </a:lnTo>
                <a:lnTo>
                  <a:pt x="4991" y="2493"/>
                </a:lnTo>
                <a:lnTo>
                  <a:pt x="4993" y="2443"/>
                </a:lnTo>
                <a:lnTo>
                  <a:pt x="4991" y="2393"/>
                </a:lnTo>
                <a:lnTo>
                  <a:pt x="4988" y="2344"/>
                </a:lnTo>
                <a:lnTo>
                  <a:pt x="4981" y="2295"/>
                </a:lnTo>
                <a:lnTo>
                  <a:pt x="4974" y="2247"/>
                </a:lnTo>
                <a:lnTo>
                  <a:pt x="4962" y="2199"/>
                </a:lnTo>
                <a:lnTo>
                  <a:pt x="4949" y="2153"/>
                </a:lnTo>
                <a:lnTo>
                  <a:pt x="4934" y="2107"/>
                </a:lnTo>
                <a:lnTo>
                  <a:pt x="4917" y="2064"/>
                </a:lnTo>
                <a:lnTo>
                  <a:pt x="4897" y="2021"/>
                </a:lnTo>
                <a:lnTo>
                  <a:pt x="4876" y="1978"/>
                </a:lnTo>
                <a:lnTo>
                  <a:pt x="4852" y="1938"/>
                </a:lnTo>
                <a:lnTo>
                  <a:pt x="4826" y="1898"/>
                </a:lnTo>
                <a:lnTo>
                  <a:pt x="4800" y="1860"/>
                </a:lnTo>
                <a:lnTo>
                  <a:pt x="4771" y="1823"/>
                </a:lnTo>
                <a:lnTo>
                  <a:pt x="4740" y="1788"/>
                </a:lnTo>
                <a:lnTo>
                  <a:pt x="4708" y="1754"/>
                </a:lnTo>
                <a:close/>
                <a:moveTo>
                  <a:pt x="4362" y="2100"/>
                </a:moveTo>
                <a:lnTo>
                  <a:pt x="4362" y="2100"/>
                </a:lnTo>
                <a:lnTo>
                  <a:pt x="4345" y="2084"/>
                </a:lnTo>
                <a:lnTo>
                  <a:pt x="4328" y="2068"/>
                </a:lnTo>
                <a:lnTo>
                  <a:pt x="4309" y="2054"/>
                </a:lnTo>
                <a:lnTo>
                  <a:pt x="4290" y="2041"/>
                </a:lnTo>
                <a:lnTo>
                  <a:pt x="4270" y="2028"/>
                </a:lnTo>
                <a:lnTo>
                  <a:pt x="4250" y="2016"/>
                </a:lnTo>
                <a:lnTo>
                  <a:pt x="4229" y="2006"/>
                </a:lnTo>
                <a:lnTo>
                  <a:pt x="4208" y="1996"/>
                </a:lnTo>
                <a:lnTo>
                  <a:pt x="4186" y="1987"/>
                </a:lnTo>
                <a:lnTo>
                  <a:pt x="4163" y="1980"/>
                </a:lnTo>
                <a:lnTo>
                  <a:pt x="4141" y="1974"/>
                </a:lnTo>
                <a:lnTo>
                  <a:pt x="4116" y="1968"/>
                </a:lnTo>
                <a:lnTo>
                  <a:pt x="4093" y="1964"/>
                </a:lnTo>
                <a:lnTo>
                  <a:pt x="4068" y="1960"/>
                </a:lnTo>
                <a:lnTo>
                  <a:pt x="4044" y="1959"/>
                </a:lnTo>
                <a:lnTo>
                  <a:pt x="4019" y="1958"/>
                </a:lnTo>
                <a:lnTo>
                  <a:pt x="3994" y="1959"/>
                </a:lnTo>
                <a:lnTo>
                  <a:pt x="3969" y="1960"/>
                </a:lnTo>
                <a:lnTo>
                  <a:pt x="3945" y="1964"/>
                </a:lnTo>
                <a:lnTo>
                  <a:pt x="3921" y="1968"/>
                </a:lnTo>
                <a:lnTo>
                  <a:pt x="3898" y="1974"/>
                </a:lnTo>
                <a:lnTo>
                  <a:pt x="3874" y="1980"/>
                </a:lnTo>
                <a:lnTo>
                  <a:pt x="3852" y="1987"/>
                </a:lnTo>
                <a:lnTo>
                  <a:pt x="3830" y="1996"/>
                </a:lnTo>
                <a:lnTo>
                  <a:pt x="3809" y="2006"/>
                </a:lnTo>
                <a:lnTo>
                  <a:pt x="3788" y="2016"/>
                </a:lnTo>
                <a:lnTo>
                  <a:pt x="3767" y="2028"/>
                </a:lnTo>
                <a:lnTo>
                  <a:pt x="3747" y="2041"/>
                </a:lnTo>
                <a:lnTo>
                  <a:pt x="3728" y="2054"/>
                </a:lnTo>
                <a:lnTo>
                  <a:pt x="3711" y="2068"/>
                </a:lnTo>
                <a:lnTo>
                  <a:pt x="3693" y="2084"/>
                </a:lnTo>
                <a:lnTo>
                  <a:pt x="3676" y="2100"/>
                </a:lnTo>
                <a:lnTo>
                  <a:pt x="3660" y="2116"/>
                </a:lnTo>
                <a:lnTo>
                  <a:pt x="3645" y="2134"/>
                </a:lnTo>
                <a:lnTo>
                  <a:pt x="3630" y="2152"/>
                </a:lnTo>
                <a:lnTo>
                  <a:pt x="3617" y="2172"/>
                </a:lnTo>
                <a:lnTo>
                  <a:pt x="3605" y="2191"/>
                </a:lnTo>
                <a:lnTo>
                  <a:pt x="3592" y="2211"/>
                </a:lnTo>
                <a:lnTo>
                  <a:pt x="3582" y="2232"/>
                </a:lnTo>
                <a:lnTo>
                  <a:pt x="3572" y="2253"/>
                </a:lnTo>
                <a:lnTo>
                  <a:pt x="3563" y="2276"/>
                </a:lnTo>
                <a:lnTo>
                  <a:pt x="3556" y="2298"/>
                </a:lnTo>
                <a:lnTo>
                  <a:pt x="3550" y="2321"/>
                </a:lnTo>
                <a:lnTo>
                  <a:pt x="3545" y="2345"/>
                </a:lnTo>
                <a:lnTo>
                  <a:pt x="3540" y="2369"/>
                </a:lnTo>
                <a:lnTo>
                  <a:pt x="3537" y="2393"/>
                </a:lnTo>
                <a:lnTo>
                  <a:pt x="3534" y="2417"/>
                </a:lnTo>
                <a:lnTo>
                  <a:pt x="3534" y="2443"/>
                </a:lnTo>
                <a:lnTo>
                  <a:pt x="3534" y="2467"/>
                </a:lnTo>
                <a:lnTo>
                  <a:pt x="3537" y="2492"/>
                </a:lnTo>
                <a:lnTo>
                  <a:pt x="3540" y="2517"/>
                </a:lnTo>
                <a:lnTo>
                  <a:pt x="3545" y="2541"/>
                </a:lnTo>
                <a:lnTo>
                  <a:pt x="3550" y="2564"/>
                </a:lnTo>
                <a:lnTo>
                  <a:pt x="3556" y="2587"/>
                </a:lnTo>
                <a:lnTo>
                  <a:pt x="3563" y="2610"/>
                </a:lnTo>
                <a:lnTo>
                  <a:pt x="3572" y="2631"/>
                </a:lnTo>
                <a:lnTo>
                  <a:pt x="3582" y="2654"/>
                </a:lnTo>
                <a:lnTo>
                  <a:pt x="3592" y="2674"/>
                </a:lnTo>
                <a:lnTo>
                  <a:pt x="3605" y="2695"/>
                </a:lnTo>
                <a:lnTo>
                  <a:pt x="3617" y="2714"/>
                </a:lnTo>
                <a:lnTo>
                  <a:pt x="3630" y="2733"/>
                </a:lnTo>
                <a:lnTo>
                  <a:pt x="3645" y="2752"/>
                </a:lnTo>
                <a:lnTo>
                  <a:pt x="3660" y="2768"/>
                </a:lnTo>
                <a:lnTo>
                  <a:pt x="3676" y="2786"/>
                </a:lnTo>
                <a:lnTo>
                  <a:pt x="3693" y="2802"/>
                </a:lnTo>
                <a:lnTo>
                  <a:pt x="3711" y="2817"/>
                </a:lnTo>
                <a:lnTo>
                  <a:pt x="3728" y="2831"/>
                </a:lnTo>
                <a:lnTo>
                  <a:pt x="3747" y="2845"/>
                </a:lnTo>
                <a:lnTo>
                  <a:pt x="3767" y="2858"/>
                </a:lnTo>
                <a:lnTo>
                  <a:pt x="3788" y="2869"/>
                </a:lnTo>
                <a:lnTo>
                  <a:pt x="3809" y="2880"/>
                </a:lnTo>
                <a:lnTo>
                  <a:pt x="3830" y="2890"/>
                </a:lnTo>
                <a:lnTo>
                  <a:pt x="3852" y="2898"/>
                </a:lnTo>
                <a:lnTo>
                  <a:pt x="3874" y="2906"/>
                </a:lnTo>
                <a:lnTo>
                  <a:pt x="3898" y="2912"/>
                </a:lnTo>
                <a:lnTo>
                  <a:pt x="3921" y="2918"/>
                </a:lnTo>
                <a:lnTo>
                  <a:pt x="3945" y="2922"/>
                </a:lnTo>
                <a:lnTo>
                  <a:pt x="3969" y="2924"/>
                </a:lnTo>
                <a:lnTo>
                  <a:pt x="3994" y="2927"/>
                </a:lnTo>
                <a:lnTo>
                  <a:pt x="4019" y="2928"/>
                </a:lnTo>
                <a:lnTo>
                  <a:pt x="4044" y="2927"/>
                </a:lnTo>
                <a:lnTo>
                  <a:pt x="4068" y="2924"/>
                </a:lnTo>
                <a:lnTo>
                  <a:pt x="4093" y="2922"/>
                </a:lnTo>
                <a:lnTo>
                  <a:pt x="4116" y="2918"/>
                </a:lnTo>
                <a:lnTo>
                  <a:pt x="4141" y="2912"/>
                </a:lnTo>
                <a:lnTo>
                  <a:pt x="4163" y="2906"/>
                </a:lnTo>
                <a:lnTo>
                  <a:pt x="4186" y="2898"/>
                </a:lnTo>
                <a:lnTo>
                  <a:pt x="4208" y="2890"/>
                </a:lnTo>
                <a:lnTo>
                  <a:pt x="4229" y="2880"/>
                </a:lnTo>
                <a:lnTo>
                  <a:pt x="4250" y="2869"/>
                </a:lnTo>
                <a:lnTo>
                  <a:pt x="4270" y="2858"/>
                </a:lnTo>
                <a:lnTo>
                  <a:pt x="4290" y="2845"/>
                </a:lnTo>
                <a:lnTo>
                  <a:pt x="4309" y="2831"/>
                </a:lnTo>
                <a:lnTo>
                  <a:pt x="4328" y="2817"/>
                </a:lnTo>
                <a:lnTo>
                  <a:pt x="4345" y="2802"/>
                </a:lnTo>
                <a:lnTo>
                  <a:pt x="4362" y="2786"/>
                </a:lnTo>
                <a:lnTo>
                  <a:pt x="4378" y="2768"/>
                </a:lnTo>
                <a:lnTo>
                  <a:pt x="4393" y="2752"/>
                </a:lnTo>
                <a:lnTo>
                  <a:pt x="4407" y="2733"/>
                </a:lnTo>
                <a:lnTo>
                  <a:pt x="4421" y="2714"/>
                </a:lnTo>
                <a:lnTo>
                  <a:pt x="4434" y="2695"/>
                </a:lnTo>
                <a:lnTo>
                  <a:pt x="4445" y="2674"/>
                </a:lnTo>
                <a:lnTo>
                  <a:pt x="4456" y="2654"/>
                </a:lnTo>
                <a:lnTo>
                  <a:pt x="4465" y="2631"/>
                </a:lnTo>
                <a:lnTo>
                  <a:pt x="4474" y="2610"/>
                </a:lnTo>
                <a:lnTo>
                  <a:pt x="4482" y="2587"/>
                </a:lnTo>
                <a:lnTo>
                  <a:pt x="4489" y="2564"/>
                </a:lnTo>
                <a:lnTo>
                  <a:pt x="4494" y="2541"/>
                </a:lnTo>
                <a:lnTo>
                  <a:pt x="4499" y="2517"/>
                </a:lnTo>
                <a:lnTo>
                  <a:pt x="4501" y="2492"/>
                </a:lnTo>
                <a:lnTo>
                  <a:pt x="4503" y="2467"/>
                </a:lnTo>
                <a:lnTo>
                  <a:pt x="4504" y="2443"/>
                </a:lnTo>
                <a:lnTo>
                  <a:pt x="4503" y="2417"/>
                </a:lnTo>
                <a:lnTo>
                  <a:pt x="4501" y="2393"/>
                </a:lnTo>
                <a:lnTo>
                  <a:pt x="4499" y="2369"/>
                </a:lnTo>
                <a:lnTo>
                  <a:pt x="4494" y="2345"/>
                </a:lnTo>
                <a:lnTo>
                  <a:pt x="4489" y="2321"/>
                </a:lnTo>
                <a:lnTo>
                  <a:pt x="4482" y="2298"/>
                </a:lnTo>
                <a:lnTo>
                  <a:pt x="4474" y="2276"/>
                </a:lnTo>
                <a:lnTo>
                  <a:pt x="4465" y="2253"/>
                </a:lnTo>
                <a:lnTo>
                  <a:pt x="4456" y="2232"/>
                </a:lnTo>
                <a:lnTo>
                  <a:pt x="4445" y="2211"/>
                </a:lnTo>
                <a:lnTo>
                  <a:pt x="4434" y="2191"/>
                </a:lnTo>
                <a:lnTo>
                  <a:pt x="4421" y="2172"/>
                </a:lnTo>
                <a:lnTo>
                  <a:pt x="4407" y="2152"/>
                </a:lnTo>
                <a:lnTo>
                  <a:pt x="4393" y="2134"/>
                </a:lnTo>
                <a:lnTo>
                  <a:pt x="4378" y="2116"/>
                </a:lnTo>
                <a:lnTo>
                  <a:pt x="4362" y="21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6" name="KSO_Shape"/>
          <p:cNvSpPr/>
          <p:nvPr>
            <p:custDataLst>
              <p:tags r:id="rId18"/>
            </p:custDataLst>
          </p:nvPr>
        </p:nvSpPr>
        <p:spPr bwMode="auto">
          <a:xfrm>
            <a:off x="4987155" y="4524277"/>
            <a:ext cx="522338" cy="362153"/>
          </a:xfrm>
          <a:custGeom>
            <a:avLst/>
            <a:gdLst>
              <a:gd name="T0" fmla="*/ 1239327 w 6190"/>
              <a:gd name="T1" fmla="*/ 156252 h 4291"/>
              <a:gd name="T2" fmla="*/ 1294415 w 6190"/>
              <a:gd name="T3" fmla="*/ 211617 h 4291"/>
              <a:gd name="T4" fmla="*/ 1294415 w 6190"/>
              <a:gd name="T5" fmla="*/ 1106686 h 4291"/>
              <a:gd name="T6" fmla="*/ 790313 w 6190"/>
              <a:gd name="T7" fmla="*/ 1106686 h 4291"/>
              <a:gd name="T8" fmla="*/ 790313 w 6190"/>
              <a:gd name="T9" fmla="*/ 1144518 h 4291"/>
              <a:gd name="T10" fmla="*/ 830321 w 6190"/>
              <a:gd name="T11" fmla="*/ 1150362 h 4291"/>
              <a:gd name="T12" fmla="*/ 870637 w 6190"/>
              <a:gd name="T13" fmla="*/ 1158052 h 4291"/>
              <a:gd name="T14" fmla="*/ 911261 w 6190"/>
              <a:gd name="T15" fmla="*/ 1166972 h 4291"/>
              <a:gd name="T16" fmla="*/ 951577 w 6190"/>
              <a:gd name="T17" fmla="*/ 1177737 h 4291"/>
              <a:gd name="T18" fmla="*/ 991893 w 6190"/>
              <a:gd name="T19" fmla="*/ 1189733 h 4291"/>
              <a:gd name="T20" fmla="*/ 1032208 w 6190"/>
              <a:gd name="T21" fmla="*/ 1203882 h 4291"/>
              <a:gd name="T22" fmla="*/ 1072524 w 6190"/>
              <a:gd name="T23" fmla="*/ 1219569 h 4291"/>
              <a:gd name="T24" fmla="*/ 1112840 w 6190"/>
              <a:gd name="T25" fmla="*/ 1236793 h 4291"/>
              <a:gd name="T26" fmla="*/ 1112840 w 6190"/>
              <a:gd name="T27" fmla="*/ 1319841 h 4291"/>
              <a:gd name="T28" fmla="*/ 194501 w 6190"/>
              <a:gd name="T29" fmla="*/ 1319841 h 4291"/>
              <a:gd name="T30" fmla="*/ 194501 w 6190"/>
              <a:gd name="T31" fmla="*/ 1236793 h 4291"/>
              <a:gd name="T32" fmla="*/ 214197 w 6190"/>
              <a:gd name="T33" fmla="*/ 1228796 h 4291"/>
              <a:gd name="T34" fmla="*/ 252974 w 6190"/>
              <a:gd name="T35" fmla="*/ 1213725 h 4291"/>
              <a:gd name="T36" fmla="*/ 292059 w 6190"/>
              <a:gd name="T37" fmla="*/ 1199883 h 4291"/>
              <a:gd name="T38" fmla="*/ 330836 w 6190"/>
              <a:gd name="T39" fmla="*/ 1187580 h 4291"/>
              <a:gd name="T40" fmla="*/ 370229 w 6190"/>
              <a:gd name="T41" fmla="*/ 1176507 h 4291"/>
              <a:gd name="T42" fmla="*/ 409313 w 6190"/>
              <a:gd name="T43" fmla="*/ 1166664 h 4291"/>
              <a:gd name="T44" fmla="*/ 448090 w 6190"/>
              <a:gd name="T45" fmla="*/ 1158052 h 4291"/>
              <a:gd name="T46" fmla="*/ 487483 w 6190"/>
              <a:gd name="T47" fmla="*/ 1151285 h 4291"/>
              <a:gd name="T48" fmla="*/ 506872 w 6190"/>
              <a:gd name="T49" fmla="*/ 1106686 h 4291"/>
              <a:gd name="T50" fmla="*/ 0 w 6190"/>
              <a:gd name="T51" fmla="*/ 1106686 h 4291"/>
              <a:gd name="T52" fmla="*/ 0 w 6190"/>
              <a:gd name="T53" fmla="*/ 211617 h 4291"/>
              <a:gd name="T54" fmla="*/ 55088 w 6190"/>
              <a:gd name="T55" fmla="*/ 156252 h 4291"/>
              <a:gd name="T56" fmla="*/ 1365814 w 6190"/>
              <a:gd name="T57" fmla="*/ 1319841 h 4291"/>
              <a:gd name="T58" fmla="*/ 1905000 w 6190"/>
              <a:gd name="T59" fmla="*/ 0 h 4291"/>
              <a:gd name="T60" fmla="*/ 1365814 w 6190"/>
              <a:gd name="T61" fmla="*/ 1319841 h 4291"/>
              <a:gd name="T62" fmla="*/ 1433828 w 6190"/>
              <a:gd name="T63" fmla="*/ 115036 h 4291"/>
              <a:gd name="T64" fmla="*/ 1846527 w 6190"/>
              <a:gd name="T65" fmla="*/ 243299 h 4291"/>
              <a:gd name="T66" fmla="*/ 1433828 w 6190"/>
              <a:gd name="T67" fmla="*/ 115036 h 4291"/>
              <a:gd name="T68" fmla="*/ 1433828 w 6190"/>
              <a:gd name="T69" fmla="*/ 315273 h 4291"/>
              <a:gd name="T70" fmla="*/ 1846527 w 6190"/>
              <a:gd name="T71" fmla="*/ 444151 h 4291"/>
              <a:gd name="T72" fmla="*/ 1433828 w 6190"/>
              <a:gd name="T73" fmla="*/ 315273 h 4291"/>
              <a:gd name="T74" fmla="*/ 1431674 w 6190"/>
              <a:gd name="T75" fmla="*/ 553035 h 4291"/>
              <a:gd name="T76" fmla="*/ 1570163 w 6190"/>
              <a:gd name="T77" fmla="*/ 652385 h 4291"/>
              <a:gd name="T78" fmla="*/ 1431674 w 6190"/>
              <a:gd name="T79" fmla="*/ 553035 h 4291"/>
              <a:gd name="T80" fmla="*/ 1431674 w 6190"/>
              <a:gd name="T81" fmla="*/ 712671 h 4291"/>
              <a:gd name="T82" fmla="*/ 1570163 w 6190"/>
              <a:gd name="T83" fmla="*/ 812021 h 4291"/>
              <a:gd name="T84" fmla="*/ 1431674 w 6190"/>
              <a:gd name="T85" fmla="*/ 712671 h 4291"/>
              <a:gd name="T86" fmla="*/ 1183931 w 6190"/>
              <a:gd name="T87" fmla="*/ 266983 h 4291"/>
              <a:gd name="T88" fmla="*/ 110484 w 6190"/>
              <a:gd name="T89" fmla="*/ 995956 h 4291"/>
              <a:gd name="T90" fmla="*/ 1183931 w 6190"/>
              <a:gd name="T91" fmla="*/ 266983 h 429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190" h="4291">
                <a:moveTo>
                  <a:pt x="179" y="508"/>
                </a:moveTo>
                <a:lnTo>
                  <a:pt x="4027" y="508"/>
                </a:lnTo>
                <a:lnTo>
                  <a:pt x="4206" y="508"/>
                </a:lnTo>
                <a:lnTo>
                  <a:pt x="4206" y="688"/>
                </a:lnTo>
                <a:lnTo>
                  <a:pt x="4206" y="3418"/>
                </a:lnTo>
                <a:lnTo>
                  <a:pt x="4206" y="3598"/>
                </a:lnTo>
                <a:lnTo>
                  <a:pt x="4027" y="3598"/>
                </a:lnTo>
                <a:lnTo>
                  <a:pt x="2568" y="3598"/>
                </a:lnTo>
                <a:lnTo>
                  <a:pt x="2568" y="3721"/>
                </a:lnTo>
                <a:lnTo>
                  <a:pt x="2634" y="3731"/>
                </a:lnTo>
                <a:lnTo>
                  <a:pt x="2698" y="3740"/>
                </a:lnTo>
                <a:lnTo>
                  <a:pt x="2764" y="3752"/>
                </a:lnTo>
                <a:lnTo>
                  <a:pt x="2829" y="3765"/>
                </a:lnTo>
                <a:lnTo>
                  <a:pt x="2895" y="3779"/>
                </a:lnTo>
                <a:lnTo>
                  <a:pt x="2961" y="3794"/>
                </a:lnTo>
                <a:lnTo>
                  <a:pt x="3026" y="3811"/>
                </a:lnTo>
                <a:lnTo>
                  <a:pt x="3092" y="3829"/>
                </a:lnTo>
                <a:lnTo>
                  <a:pt x="3157" y="3848"/>
                </a:lnTo>
                <a:lnTo>
                  <a:pt x="3223" y="3868"/>
                </a:lnTo>
                <a:lnTo>
                  <a:pt x="3288" y="3891"/>
                </a:lnTo>
                <a:lnTo>
                  <a:pt x="3354" y="3914"/>
                </a:lnTo>
                <a:lnTo>
                  <a:pt x="3419" y="3938"/>
                </a:lnTo>
                <a:lnTo>
                  <a:pt x="3485" y="3965"/>
                </a:lnTo>
                <a:lnTo>
                  <a:pt x="3550" y="3993"/>
                </a:lnTo>
                <a:lnTo>
                  <a:pt x="3616" y="4021"/>
                </a:lnTo>
                <a:lnTo>
                  <a:pt x="3616" y="4291"/>
                </a:lnTo>
                <a:lnTo>
                  <a:pt x="632" y="4291"/>
                </a:lnTo>
                <a:lnTo>
                  <a:pt x="632" y="4021"/>
                </a:lnTo>
                <a:lnTo>
                  <a:pt x="696" y="3995"/>
                </a:lnTo>
                <a:lnTo>
                  <a:pt x="758" y="3970"/>
                </a:lnTo>
                <a:lnTo>
                  <a:pt x="822" y="3946"/>
                </a:lnTo>
                <a:lnTo>
                  <a:pt x="885" y="3924"/>
                </a:lnTo>
                <a:lnTo>
                  <a:pt x="949" y="3901"/>
                </a:lnTo>
                <a:lnTo>
                  <a:pt x="1013" y="3881"/>
                </a:lnTo>
                <a:lnTo>
                  <a:pt x="1075" y="3861"/>
                </a:lnTo>
                <a:lnTo>
                  <a:pt x="1139" y="3843"/>
                </a:lnTo>
                <a:lnTo>
                  <a:pt x="1203" y="3825"/>
                </a:lnTo>
                <a:lnTo>
                  <a:pt x="1266" y="3809"/>
                </a:lnTo>
                <a:lnTo>
                  <a:pt x="1330" y="3793"/>
                </a:lnTo>
                <a:lnTo>
                  <a:pt x="1394" y="3779"/>
                </a:lnTo>
                <a:lnTo>
                  <a:pt x="1456" y="3765"/>
                </a:lnTo>
                <a:lnTo>
                  <a:pt x="1520" y="3753"/>
                </a:lnTo>
                <a:lnTo>
                  <a:pt x="1584" y="3743"/>
                </a:lnTo>
                <a:lnTo>
                  <a:pt x="1647" y="3733"/>
                </a:lnTo>
                <a:lnTo>
                  <a:pt x="1647" y="3598"/>
                </a:lnTo>
                <a:lnTo>
                  <a:pt x="179" y="3598"/>
                </a:lnTo>
                <a:lnTo>
                  <a:pt x="0" y="3598"/>
                </a:lnTo>
                <a:lnTo>
                  <a:pt x="0" y="3418"/>
                </a:lnTo>
                <a:lnTo>
                  <a:pt x="0" y="688"/>
                </a:lnTo>
                <a:lnTo>
                  <a:pt x="0" y="508"/>
                </a:lnTo>
                <a:lnTo>
                  <a:pt x="179" y="508"/>
                </a:lnTo>
                <a:close/>
                <a:moveTo>
                  <a:pt x="4438" y="4291"/>
                </a:moveTo>
                <a:lnTo>
                  <a:pt x="6190" y="4291"/>
                </a:lnTo>
                <a:lnTo>
                  <a:pt x="6190" y="0"/>
                </a:lnTo>
                <a:lnTo>
                  <a:pt x="4438" y="0"/>
                </a:lnTo>
                <a:lnTo>
                  <a:pt x="4438" y="4291"/>
                </a:lnTo>
                <a:close/>
                <a:moveTo>
                  <a:pt x="4659" y="374"/>
                </a:moveTo>
                <a:lnTo>
                  <a:pt x="6000" y="374"/>
                </a:lnTo>
                <a:lnTo>
                  <a:pt x="6000" y="791"/>
                </a:lnTo>
                <a:lnTo>
                  <a:pt x="4659" y="791"/>
                </a:lnTo>
                <a:lnTo>
                  <a:pt x="4659" y="374"/>
                </a:lnTo>
                <a:close/>
                <a:moveTo>
                  <a:pt x="4659" y="1025"/>
                </a:moveTo>
                <a:lnTo>
                  <a:pt x="6000" y="1025"/>
                </a:lnTo>
                <a:lnTo>
                  <a:pt x="6000" y="1444"/>
                </a:lnTo>
                <a:lnTo>
                  <a:pt x="4659" y="1444"/>
                </a:lnTo>
                <a:lnTo>
                  <a:pt x="4659" y="1025"/>
                </a:lnTo>
                <a:close/>
                <a:moveTo>
                  <a:pt x="4652" y="1798"/>
                </a:moveTo>
                <a:lnTo>
                  <a:pt x="5102" y="1798"/>
                </a:lnTo>
                <a:lnTo>
                  <a:pt x="5102" y="2121"/>
                </a:lnTo>
                <a:lnTo>
                  <a:pt x="4652" y="2121"/>
                </a:lnTo>
                <a:lnTo>
                  <a:pt x="4652" y="1798"/>
                </a:lnTo>
                <a:close/>
                <a:moveTo>
                  <a:pt x="4652" y="2317"/>
                </a:moveTo>
                <a:lnTo>
                  <a:pt x="5102" y="2317"/>
                </a:lnTo>
                <a:lnTo>
                  <a:pt x="5102" y="2640"/>
                </a:lnTo>
                <a:lnTo>
                  <a:pt x="4652" y="2640"/>
                </a:lnTo>
                <a:lnTo>
                  <a:pt x="4652" y="2317"/>
                </a:lnTo>
                <a:close/>
                <a:moveTo>
                  <a:pt x="3847" y="868"/>
                </a:moveTo>
                <a:lnTo>
                  <a:pt x="359" y="868"/>
                </a:lnTo>
                <a:lnTo>
                  <a:pt x="359" y="3238"/>
                </a:lnTo>
                <a:lnTo>
                  <a:pt x="3847" y="3238"/>
                </a:lnTo>
                <a:lnTo>
                  <a:pt x="3847" y="8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KSO_Shape"/>
          <p:cNvSpPr/>
          <p:nvPr>
            <p:custDataLst>
              <p:tags r:id="rId19"/>
            </p:custDataLst>
          </p:nvPr>
        </p:nvSpPr>
        <p:spPr bwMode="auto">
          <a:xfrm>
            <a:off x="8214484" y="4502823"/>
            <a:ext cx="493196" cy="485799"/>
          </a:xfrm>
          <a:custGeom>
            <a:avLst/>
            <a:gdLst>
              <a:gd name="T0" fmla="*/ 2147483646 w 6140"/>
              <a:gd name="T1" fmla="*/ 2147483646 h 6040"/>
              <a:gd name="T2" fmla="*/ 2147483646 w 6140"/>
              <a:gd name="T3" fmla="*/ 2147483646 h 6040"/>
              <a:gd name="T4" fmla="*/ 2147483646 w 6140"/>
              <a:gd name="T5" fmla="*/ 2147483646 h 6040"/>
              <a:gd name="T6" fmla="*/ 2147483646 w 6140"/>
              <a:gd name="T7" fmla="*/ 2147483646 h 6040"/>
              <a:gd name="T8" fmla="*/ 2147483646 w 6140"/>
              <a:gd name="T9" fmla="*/ 2147483646 h 6040"/>
              <a:gd name="T10" fmla="*/ 2147483646 w 6140"/>
              <a:gd name="T11" fmla="*/ 2147483646 h 6040"/>
              <a:gd name="T12" fmla="*/ 2147483646 w 6140"/>
              <a:gd name="T13" fmla="*/ 2147483646 h 6040"/>
              <a:gd name="T14" fmla="*/ 2147483646 w 6140"/>
              <a:gd name="T15" fmla="*/ 2147483646 h 6040"/>
              <a:gd name="T16" fmla="*/ 2147483646 w 6140"/>
              <a:gd name="T17" fmla="*/ 2147483646 h 6040"/>
              <a:gd name="T18" fmla="*/ 2147483646 w 6140"/>
              <a:gd name="T19" fmla="*/ 2147483646 h 6040"/>
              <a:gd name="T20" fmla="*/ 2147483646 w 6140"/>
              <a:gd name="T21" fmla="*/ 2147483646 h 6040"/>
              <a:gd name="T22" fmla="*/ 2147483646 w 6140"/>
              <a:gd name="T23" fmla="*/ 2147483646 h 6040"/>
              <a:gd name="T24" fmla="*/ 2147483646 w 6140"/>
              <a:gd name="T25" fmla="*/ 2147483646 h 6040"/>
              <a:gd name="T26" fmla="*/ 2147483646 w 6140"/>
              <a:gd name="T27" fmla="*/ 2147483646 h 6040"/>
              <a:gd name="T28" fmla="*/ 298699967 w 6140"/>
              <a:gd name="T29" fmla="*/ 2147483646 h 6040"/>
              <a:gd name="T30" fmla="*/ 836224881 w 6140"/>
              <a:gd name="T31" fmla="*/ 2147483646 h 6040"/>
              <a:gd name="T32" fmla="*/ 2147483646 w 6140"/>
              <a:gd name="T33" fmla="*/ 89854040 h 6040"/>
              <a:gd name="T34" fmla="*/ 2147483646 w 6140"/>
              <a:gd name="T35" fmla="*/ 1707904638 h 6040"/>
              <a:gd name="T36" fmla="*/ 2147483646 w 6140"/>
              <a:gd name="T37" fmla="*/ 2147483646 h 6040"/>
              <a:gd name="T38" fmla="*/ 2147483646 w 6140"/>
              <a:gd name="T39" fmla="*/ 2147483646 h 6040"/>
              <a:gd name="T40" fmla="*/ 2147483646 w 6140"/>
              <a:gd name="T41" fmla="*/ 2147483646 h 6040"/>
              <a:gd name="T42" fmla="*/ 2147483646 w 6140"/>
              <a:gd name="T43" fmla="*/ 2147483646 h 6040"/>
              <a:gd name="T44" fmla="*/ 2147483646 w 6140"/>
              <a:gd name="T45" fmla="*/ 2147483646 h 6040"/>
              <a:gd name="T46" fmla="*/ 2147483646 w 6140"/>
              <a:gd name="T47" fmla="*/ 2147483646 h 6040"/>
              <a:gd name="T48" fmla="*/ 2147483646 w 6140"/>
              <a:gd name="T49" fmla="*/ 2147483646 h 6040"/>
              <a:gd name="T50" fmla="*/ 2147483646 w 6140"/>
              <a:gd name="T51" fmla="*/ 2147483646 h 6040"/>
              <a:gd name="T52" fmla="*/ 2147483646 w 6140"/>
              <a:gd name="T53" fmla="*/ 2147483646 h 6040"/>
              <a:gd name="T54" fmla="*/ 2147483646 w 6140"/>
              <a:gd name="T55" fmla="*/ 2147483646 h 6040"/>
              <a:gd name="T56" fmla="*/ 2147483646 w 6140"/>
              <a:gd name="T57" fmla="*/ 2147483646 h 6040"/>
              <a:gd name="T58" fmla="*/ 2147483646 w 6140"/>
              <a:gd name="T59" fmla="*/ 2147483646 h 6040"/>
              <a:gd name="T60" fmla="*/ 2147483646 w 6140"/>
              <a:gd name="T61" fmla="*/ 2147483646 h 6040"/>
              <a:gd name="T62" fmla="*/ 2147483646 w 6140"/>
              <a:gd name="T63" fmla="*/ 2147483646 h 6040"/>
              <a:gd name="T64" fmla="*/ 2147483646 w 6140"/>
              <a:gd name="T65" fmla="*/ 2147483646 h 6040"/>
              <a:gd name="T66" fmla="*/ 2147483646 w 6140"/>
              <a:gd name="T67" fmla="*/ 2147483646 h 6040"/>
              <a:gd name="T68" fmla="*/ 2147483646 w 6140"/>
              <a:gd name="T69" fmla="*/ 2147483646 h 6040"/>
              <a:gd name="T70" fmla="*/ 2147483646 w 6140"/>
              <a:gd name="T71" fmla="*/ 2147483646 h 6040"/>
              <a:gd name="T72" fmla="*/ 2147483646 w 6140"/>
              <a:gd name="T73" fmla="*/ 2147483646 h 6040"/>
              <a:gd name="T74" fmla="*/ 2147483646 w 6140"/>
              <a:gd name="T75" fmla="*/ 2147483646 h 6040"/>
              <a:gd name="T76" fmla="*/ 2147483646 w 6140"/>
              <a:gd name="T77" fmla="*/ 2147483646 h 6040"/>
              <a:gd name="T78" fmla="*/ 2147483646 w 6140"/>
              <a:gd name="T79" fmla="*/ 2147483646 h 6040"/>
              <a:gd name="T80" fmla="*/ 2147483646 w 6140"/>
              <a:gd name="T81" fmla="*/ 2147483646 h 6040"/>
              <a:gd name="T82" fmla="*/ 2147483646 w 6140"/>
              <a:gd name="T83" fmla="*/ 2147483646 h 6040"/>
              <a:gd name="T84" fmla="*/ 2147483646 w 6140"/>
              <a:gd name="T85" fmla="*/ 2147483646 h 6040"/>
              <a:gd name="T86" fmla="*/ 2147483646 w 6140"/>
              <a:gd name="T87" fmla="*/ 2147483646 h 6040"/>
              <a:gd name="T88" fmla="*/ 2147483646 w 6140"/>
              <a:gd name="T89" fmla="*/ 2147483646 h 6040"/>
              <a:gd name="T90" fmla="*/ 2147483646 w 6140"/>
              <a:gd name="T91" fmla="*/ 2147483646 h 6040"/>
              <a:gd name="T92" fmla="*/ 2147483646 w 6140"/>
              <a:gd name="T93" fmla="*/ 2147483646 h 6040"/>
              <a:gd name="T94" fmla="*/ 2147483646 w 6140"/>
              <a:gd name="T95" fmla="*/ 2147483646 h 6040"/>
              <a:gd name="T96" fmla="*/ 2147483646 w 6140"/>
              <a:gd name="T97" fmla="*/ 2147483646 h 6040"/>
              <a:gd name="T98" fmla="*/ 2147483646 w 6140"/>
              <a:gd name="T99" fmla="*/ 2147483646 h 6040"/>
              <a:gd name="T100" fmla="*/ 2147483646 w 6140"/>
              <a:gd name="T101" fmla="*/ 2147483646 h 6040"/>
              <a:gd name="T102" fmla="*/ 2147483646 w 6140"/>
              <a:gd name="T103" fmla="*/ 2147483646 h 6040"/>
              <a:gd name="T104" fmla="*/ 2147483646 w 6140"/>
              <a:gd name="T105" fmla="*/ 2147483646 h 6040"/>
              <a:gd name="T106" fmla="*/ 2147483646 w 6140"/>
              <a:gd name="T107" fmla="*/ 2147483646 h 6040"/>
              <a:gd name="T108" fmla="*/ 2147483646 w 6140"/>
              <a:gd name="T109" fmla="*/ 2147483646 h 6040"/>
              <a:gd name="T110" fmla="*/ 2147483646 w 6140"/>
              <a:gd name="T111" fmla="*/ 2147483646 h 6040"/>
              <a:gd name="T112" fmla="*/ 2147483646 w 6140"/>
              <a:gd name="T113" fmla="*/ 2147483646 h 6040"/>
              <a:gd name="T114" fmla="*/ 2147483646 w 6140"/>
              <a:gd name="T115" fmla="*/ 2147483646 h 6040"/>
              <a:gd name="T116" fmla="*/ 2147483646 w 6140"/>
              <a:gd name="T117" fmla="*/ 2147483646 h 6040"/>
              <a:gd name="T118" fmla="*/ 2147483646 w 6140"/>
              <a:gd name="T119" fmla="*/ 2147483646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解决方案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线连接符 6"/>
          <p:cNvCxnSpPr/>
          <p:nvPr>
            <p:custDataLst>
              <p:tags r:id="rId5"/>
            </p:custDataLst>
          </p:nvPr>
        </p:nvCxnSpPr>
        <p:spPr>
          <a:xfrm>
            <a:off x="1306146" y="3782271"/>
            <a:ext cx="9586058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2505719" y="3261065"/>
            <a:ext cx="1042411" cy="1042411"/>
          </a:xfrm>
          <a:prstGeom prst="ellipse">
            <a:avLst/>
          </a:prstGeom>
          <a:solidFill>
            <a:schemeClr val="l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形状"/>
          <p:cNvSpPr/>
          <p:nvPr>
            <p:custDataLst>
              <p:tags r:id="rId7"/>
            </p:custDataLst>
          </p:nvPr>
        </p:nvSpPr>
        <p:spPr>
          <a:xfrm>
            <a:off x="2763804" y="3519150"/>
            <a:ext cx="526242" cy="526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 flipH="1">
            <a:off x="4588198" y="3261065"/>
            <a:ext cx="1042411" cy="1042411"/>
          </a:xfrm>
          <a:prstGeom prst="ellipse">
            <a:avLst/>
          </a:prstGeom>
          <a:solidFill>
            <a:schemeClr val="l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形状"/>
          <p:cNvSpPr/>
          <p:nvPr>
            <p:custDataLst>
              <p:tags r:id="rId9"/>
            </p:custDataLst>
          </p:nvPr>
        </p:nvSpPr>
        <p:spPr>
          <a:xfrm flipH="1">
            <a:off x="4846283" y="3519150"/>
            <a:ext cx="526242" cy="526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0800"/>
                </a:moveTo>
                <a:cubicBezTo>
                  <a:pt x="14186" y="10800"/>
                  <a:pt x="13745" y="11240"/>
                  <a:pt x="13745" y="11782"/>
                </a:cubicBezTo>
                <a:cubicBezTo>
                  <a:pt x="13745" y="12324"/>
                  <a:pt x="14186" y="12764"/>
                  <a:pt x="14727" y="12764"/>
                </a:cubicBezTo>
                <a:cubicBezTo>
                  <a:pt x="15269" y="12764"/>
                  <a:pt x="15709" y="12324"/>
                  <a:pt x="15709" y="11782"/>
                </a:cubicBezTo>
                <a:cubicBezTo>
                  <a:pt x="15709" y="11240"/>
                  <a:pt x="15269" y="10800"/>
                  <a:pt x="14727" y="10800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440"/>
                  <a:pt x="3927" y="982"/>
                </a:cubicBezTo>
                <a:lnTo>
                  <a:pt x="3927" y="5891"/>
                </a:lnTo>
                <a:cubicBezTo>
                  <a:pt x="3927" y="6162"/>
                  <a:pt x="4147" y="6382"/>
                  <a:pt x="4418" y="6382"/>
                </a:cubicBezTo>
                <a:cubicBezTo>
                  <a:pt x="4690" y="6382"/>
                  <a:pt x="4909" y="6162"/>
                  <a:pt x="4909" y="5891"/>
                </a:cubicBezTo>
                <a:lnTo>
                  <a:pt x="4909" y="982"/>
                </a:lnTo>
                <a:lnTo>
                  <a:pt x="20618" y="982"/>
                </a:lnTo>
                <a:lnTo>
                  <a:pt x="20618" y="12764"/>
                </a:lnTo>
                <a:lnTo>
                  <a:pt x="19145" y="12764"/>
                </a:lnTo>
                <a:cubicBezTo>
                  <a:pt x="18874" y="12764"/>
                  <a:pt x="18655" y="12984"/>
                  <a:pt x="18655" y="13255"/>
                </a:cubicBezTo>
                <a:cubicBezTo>
                  <a:pt x="18655" y="13526"/>
                  <a:pt x="18874" y="13745"/>
                  <a:pt x="19145" y="13745"/>
                </a:cubicBezTo>
                <a:lnTo>
                  <a:pt x="20618" y="13745"/>
                </a:lnTo>
                <a:lnTo>
                  <a:pt x="20618" y="16691"/>
                </a:ln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20618" y="17673"/>
                </a:lnTo>
                <a:cubicBezTo>
                  <a:pt x="21160" y="17673"/>
                  <a:pt x="21600" y="17234"/>
                  <a:pt x="21600" y="16691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14727" y="13745"/>
                </a:moveTo>
                <a:cubicBezTo>
                  <a:pt x="14456" y="13745"/>
                  <a:pt x="14236" y="13966"/>
                  <a:pt x="14236" y="14236"/>
                </a:cubicBezTo>
                <a:cubicBezTo>
                  <a:pt x="14236" y="14508"/>
                  <a:pt x="14456" y="14727"/>
                  <a:pt x="14727" y="14727"/>
                </a:cubicBezTo>
                <a:cubicBezTo>
                  <a:pt x="14999" y="14727"/>
                  <a:pt x="15218" y="14508"/>
                  <a:pt x="15218" y="14236"/>
                </a:cubicBezTo>
                <a:cubicBezTo>
                  <a:pt x="15218" y="13966"/>
                  <a:pt x="14999" y="13745"/>
                  <a:pt x="14727" y="13745"/>
                </a:cubicBezTo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0800"/>
                </a:lnTo>
                <a:cubicBezTo>
                  <a:pt x="982" y="10258"/>
                  <a:pt x="1422" y="9818"/>
                  <a:pt x="1964" y="9818"/>
                </a:cubicBezTo>
                <a:lnTo>
                  <a:pt x="3927" y="9818"/>
                </a:lnTo>
                <a:cubicBezTo>
                  <a:pt x="5891" y="9818"/>
                  <a:pt x="5891" y="7855"/>
                  <a:pt x="7364" y="7855"/>
                </a:cubicBezTo>
                <a:lnTo>
                  <a:pt x="8836" y="7855"/>
                </a:lnTo>
                <a:lnTo>
                  <a:pt x="10309" y="7855"/>
                </a:lnTo>
                <a:cubicBezTo>
                  <a:pt x="11782" y="7855"/>
                  <a:pt x="11782" y="9818"/>
                  <a:pt x="13745" y="9818"/>
                </a:cubicBezTo>
                <a:lnTo>
                  <a:pt x="15709" y="9818"/>
                </a:lnTo>
                <a:cubicBezTo>
                  <a:pt x="16251" y="9818"/>
                  <a:pt x="16691" y="10258"/>
                  <a:pt x="16691" y="10800"/>
                </a:cubicBezTo>
                <a:cubicBezTo>
                  <a:pt x="16691" y="10800"/>
                  <a:pt x="16691" y="19636"/>
                  <a:pt x="16691" y="19636"/>
                </a:cubicBezTo>
                <a:close/>
                <a:moveTo>
                  <a:pt x="15709" y="8836"/>
                </a:moveTo>
                <a:lnTo>
                  <a:pt x="13745" y="8836"/>
                </a:lnTo>
                <a:cubicBezTo>
                  <a:pt x="12273" y="8836"/>
                  <a:pt x="12273" y="6873"/>
                  <a:pt x="10309" y="6873"/>
                </a:cubicBezTo>
                <a:lnTo>
                  <a:pt x="7364" y="6873"/>
                </a:lnTo>
                <a:cubicBezTo>
                  <a:pt x="5400" y="6873"/>
                  <a:pt x="5400" y="8836"/>
                  <a:pt x="3927" y="8836"/>
                </a:cubicBezTo>
                <a:lnTo>
                  <a:pt x="1964" y="8836"/>
                </a:lnTo>
                <a:cubicBezTo>
                  <a:pt x="87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10800"/>
                </a:lnTo>
                <a:cubicBezTo>
                  <a:pt x="17673" y="9716"/>
                  <a:pt x="16794" y="8836"/>
                  <a:pt x="15709" y="8836"/>
                </a:cubicBezTo>
                <a:moveTo>
                  <a:pt x="8836" y="17673"/>
                </a:moveTo>
                <a:cubicBezTo>
                  <a:pt x="7210" y="17673"/>
                  <a:pt x="5891" y="16354"/>
                  <a:pt x="5891" y="14727"/>
                </a:cubicBezTo>
                <a:cubicBezTo>
                  <a:pt x="5891" y="13101"/>
                  <a:pt x="7210" y="11782"/>
                  <a:pt x="8836" y="11782"/>
                </a:cubicBezTo>
                <a:cubicBezTo>
                  <a:pt x="10463" y="11782"/>
                  <a:pt x="11782" y="13101"/>
                  <a:pt x="11782" y="14727"/>
                </a:cubicBezTo>
                <a:cubicBezTo>
                  <a:pt x="11782" y="16354"/>
                  <a:pt x="10463" y="17673"/>
                  <a:pt x="8836" y="17673"/>
                </a:cubicBezTo>
                <a:moveTo>
                  <a:pt x="8836" y="10800"/>
                </a:moveTo>
                <a:cubicBezTo>
                  <a:pt x="6668" y="10800"/>
                  <a:pt x="4909" y="12558"/>
                  <a:pt x="4909" y="14727"/>
                </a:cubicBezTo>
                <a:cubicBezTo>
                  <a:pt x="4909" y="16896"/>
                  <a:pt x="6668" y="18655"/>
                  <a:pt x="8836" y="18655"/>
                </a:cubicBezTo>
                <a:cubicBezTo>
                  <a:pt x="11005" y="18655"/>
                  <a:pt x="12764" y="16896"/>
                  <a:pt x="12764" y="14727"/>
                </a:cubicBezTo>
                <a:cubicBezTo>
                  <a:pt x="12764" y="12558"/>
                  <a:pt x="11005" y="10800"/>
                  <a:pt x="8836" y="10800"/>
                </a:cubicBezTo>
                <a:moveTo>
                  <a:pt x="8836" y="15709"/>
                </a:moveTo>
                <a:cubicBezTo>
                  <a:pt x="8295" y="15709"/>
                  <a:pt x="7855" y="15269"/>
                  <a:pt x="7855" y="14727"/>
                </a:cubicBezTo>
                <a:cubicBezTo>
                  <a:pt x="7855" y="14186"/>
                  <a:pt x="8295" y="13745"/>
                  <a:pt x="8836" y="13745"/>
                </a:cubicBezTo>
                <a:cubicBezTo>
                  <a:pt x="9378" y="13745"/>
                  <a:pt x="9818" y="14186"/>
                  <a:pt x="9818" y="14727"/>
                </a:cubicBezTo>
                <a:cubicBezTo>
                  <a:pt x="9818" y="15269"/>
                  <a:pt x="9378" y="15709"/>
                  <a:pt x="8836" y="15709"/>
                </a:cubicBezTo>
                <a:moveTo>
                  <a:pt x="8836" y="12764"/>
                </a:moveTo>
                <a:cubicBezTo>
                  <a:pt x="7752" y="12764"/>
                  <a:pt x="6873" y="13643"/>
                  <a:pt x="6873" y="14727"/>
                </a:cubicBezTo>
                <a:cubicBezTo>
                  <a:pt x="6873" y="15812"/>
                  <a:pt x="7752" y="16691"/>
                  <a:pt x="8836" y="16691"/>
                </a:cubicBezTo>
                <a:cubicBezTo>
                  <a:pt x="9921" y="16691"/>
                  <a:pt x="10800" y="15812"/>
                  <a:pt x="10800" y="14727"/>
                </a:cubicBezTo>
                <a:cubicBezTo>
                  <a:pt x="10800" y="13643"/>
                  <a:pt x="9921" y="12764"/>
                  <a:pt x="8836" y="12764"/>
                </a:cubicBezTo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>
            <p:custDataLst>
              <p:tags r:id="rId10"/>
            </p:custDataLst>
          </p:nvPr>
        </p:nvSpPr>
        <p:spPr>
          <a:xfrm>
            <a:off x="6663861" y="3261065"/>
            <a:ext cx="1042411" cy="1042411"/>
          </a:xfrm>
          <a:prstGeom prst="ellipse">
            <a:avLst/>
          </a:prstGeom>
          <a:solidFill>
            <a:schemeClr val="l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形状"/>
          <p:cNvSpPr/>
          <p:nvPr>
            <p:custDataLst>
              <p:tags r:id="rId11"/>
            </p:custDataLst>
          </p:nvPr>
        </p:nvSpPr>
        <p:spPr>
          <a:xfrm>
            <a:off x="6921946" y="3519150"/>
            <a:ext cx="526242" cy="526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36"/>
                </a:moveTo>
                <a:lnTo>
                  <a:pt x="11291" y="19636"/>
                </a:lnTo>
                <a:cubicBezTo>
                  <a:pt x="11562" y="19636"/>
                  <a:pt x="11782" y="19416"/>
                  <a:pt x="11782" y="19146"/>
                </a:cubicBezTo>
                <a:cubicBezTo>
                  <a:pt x="11782" y="18874"/>
                  <a:pt x="11562" y="18655"/>
                  <a:pt x="11291" y="18655"/>
                </a:cubicBezTo>
                <a:lnTo>
                  <a:pt x="6382" y="18655"/>
                </a:lnTo>
                <a:cubicBezTo>
                  <a:pt x="6111" y="18655"/>
                  <a:pt x="5891" y="18874"/>
                  <a:pt x="5891" y="19146"/>
                </a:cubicBezTo>
                <a:cubicBezTo>
                  <a:pt x="5891" y="19416"/>
                  <a:pt x="6111" y="19636"/>
                  <a:pt x="6382" y="196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7673"/>
                </a:lnTo>
                <a:lnTo>
                  <a:pt x="20618" y="17673"/>
                </a:lnTo>
                <a:cubicBezTo>
                  <a:pt x="20618" y="17673"/>
                  <a:pt x="20618" y="19636"/>
                  <a:pt x="20618" y="19636"/>
                </a:cubicBezTo>
                <a:close/>
                <a:moveTo>
                  <a:pt x="2822" y="10800"/>
                </a:moveTo>
                <a:lnTo>
                  <a:pt x="18778" y="10800"/>
                </a:lnTo>
                <a:lnTo>
                  <a:pt x="20461" y="16691"/>
                </a:lnTo>
                <a:lnTo>
                  <a:pt x="1139" y="16691"/>
                </a:lnTo>
                <a:cubicBezTo>
                  <a:pt x="1139" y="16691"/>
                  <a:pt x="2822" y="10800"/>
                  <a:pt x="2822" y="10800"/>
                </a:cubicBezTo>
                <a:close/>
                <a:moveTo>
                  <a:pt x="21600" y="17182"/>
                </a:moveTo>
                <a:cubicBezTo>
                  <a:pt x="21600" y="17118"/>
                  <a:pt x="21586" y="17057"/>
                  <a:pt x="21563" y="17000"/>
                </a:cubicBezTo>
                <a:lnTo>
                  <a:pt x="21565" y="17000"/>
                </a:lnTo>
                <a:lnTo>
                  <a:pt x="19602" y="10127"/>
                </a:lnTo>
                <a:lnTo>
                  <a:pt x="19599" y="10128"/>
                </a:lnTo>
                <a:cubicBezTo>
                  <a:pt x="19527" y="9947"/>
                  <a:pt x="19352" y="9818"/>
                  <a:pt x="19145" y="9818"/>
                </a:cubicBezTo>
                <a:lnTo>
                  <a:pt x="18164" y="9818"/>
                </a:lnTo>
                <a:lnTo>
                  <a:pt x="18164" y="3927"/>
                </a:lnTo>
                <a:cubicBezTo>
                  <a:pt x="18164" y="3656"/>
                  <a:pt x="17944" y="3436"/>
                  <a:pt x="17673" y="3436"/>
                </a:cubicBezTo>
                <a:cubicBezTo>
                  <a:pt x="17402" y="3436"/>
                  <a:pt x="17182" y="3656"/>
                  <a:pt x="17182" y="3927"/>
                </a:cubicBezTo>
                <a:lnTo>
                  <a:pt x="17182" y="9818"/>
                </a:lnTo>
                <a:lnTo>
                  <a:pt x="4418" y="9818"/>
                </a:lnTo>
                <a:lnTo>
                  <a:pt x="4418" y="3927"/>
                </a:lnTo>
                <a:cubicBezTo>
                  <a:pt x="4418" y="3656"/>
                  <a:pt x="4198" y="3436"/>
                  <a:pt x="3927" y="3436"/>
                </a:cubicBezTo>
                <a:cubicBezTo>
                  <a:pt x="3656" y="3436"/>
                  <a:pt x="3436" y="3656"/>
                  <a:pt x="3436" y="3927"/>
                </a:cubicBezTo>
                <a:lnTo>
                  <a:pt x="3436" y="9818"/>
                </a:lnTo>
                <a:lnTo>
                  <a:pt x="2455" y="9818"/>
                </a:lnTo>
                <a:cubicBezTo>
                  <a:pt x="2248" y="9818"/>
                  <a:pt x="2073" y="9947"/>
                  <a:pt x="2001" y="10128"/>
                </a:cubicBezTo>
                <a:lnTo>
                  <a:pt x="1998" y="10127"/>
                </a:lnTo>
                <a:lnTo>
                  <a:pt x="35" y="17000"/>
                </a:lnTo>
                <a:lnTo>
                  <a:pt x="37" y="17001"/>
                </a:lnTo>
                <a:cubicBezTo>
                  <a:pt x="14" y="17057"/>
                  <a:pt x="0" y="17118"/>
                  <a:pt x="0" y="17182"/>
                </a:cubicBezTo>
                <a:lnTo>
                  <a:pt x="0" y="18164"/>
                </a:lnTo>
                <a:lnTo>
                  <a:pt x="68" y="18164"/>
                </a:lnTo>
                <a:cubicBezTo>
                  <a:pt x="25" y="18320"/>
                  <a:pt x="0" y="18484"/>
                  <a:pt x="0" y="186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8655"/>
                </a:lnTo>
                <a:cubicBezTo>
                  <a:pt x="21600" y="18484"/>
                  <a:pt x="21575" y="18320"/>
                  <a:pt x="21532" y="18164"/>
                </a:cubicBezTo>
                <a:lnTo>
                  <a:pt x="21600" y="18164"/>
                </a:lnTo>
                <a:cubicBezTo>
                  <a:pt x="21600" y="18164"/>
                  <a:pt x="21600" y="17182"/>
                  <a:pt x="21600" y="17182"/>
                </a:cubicBezTo>
                <a:close/>
                <a:moveTo>
                  <a:pt x="4418" y="19636"/>
                </a:moveTo>
                <a:cubicBezTo>
                  <a:pt x="4689" y="19636"/>
                  <a:pt x="4909" y="19416"/>
                  <a:pt x="4909" y="19146"/>
                </a:cubicBezTo>
                <a:cubicBezTo>
                  <a:pt x="4909" y="18874"/>
                  <a:pt x="4689" y="18655"/>
                  <a:pt x="4418" y="18655"/>
                </a:cubicBezTo>
                <a:cubicBezTo>
                  <a:pt x="4147" y="18655"/>
                  <a:pt x="3927" y="18874"/>
                  <a:pt x="3927" y="19146"/>
                </a:cubicBezTo>
                <a:cubicBezTo>
                  <a:pt x="3927" y="19416"/>
                  <a:pt x="4147" y="19636"/>
                  <a:pt x="4418" y="19636"/>
                </a:cubicBezTo>
                <a:moveTo>
                  <a:pt x="2455" y="19636"/>
                </a:moveTo>
                <a:cubicBezTo>
                  <a:pt x="2725" y="19636"/>
                  <a:pt x="2945" y="19416"/>
                  <a:pt x="2945" y="19146"/>
                </a:cubicBezTo>
                <a:cubicBezTo>
                  <a:pt x="2945" y="18874"/>
                  <a:pt x="2725" y="18655"/>
                  <a:pt x="2455" y="18655"/>
                </a:cubicBezTo>
                <a:cubicBezTo>
                  <a:pt x="2184" y="18655"/>
                  <a:pt x="1964" y="18874"/>
                  <a:pt x="1964" y="19146"/>
                </a:cubicBezTo>
                <a:cubicBezTo>
                  <a:pt x="1964" y="19416"/>
                  <a:pt x="2184" y="19636"/>
                  <a:pt x="2455" y="19636"/>
                </a:cubicBezTo>
                <a:moveTo>
                  <a:pt x="12003" y="3573"/>
                </a:moveTo>
                <a:lnTo>
                  <a:pt x="12664" y="2838"/>
                </a:lnTo>
                <a:cubicBezTo>
                  <a:pt x="12214" y="2308"/>
                  <a:pt x="11550" y="1964"/>
                  <a:pt x="10800" y="1964"/>
                </a:cubicBezTo>
                <a:cubicBezTo>
                  <a:pt x="9997" y="1964"/>
                  <a:pt x="9290" y="2355"/>
                  <a:pt x="8842" y="2952"/>
                </a:cubicBezTo>
                <a:lnTo>
                  <a:pt x="9546" y="3655"/>
                </a:lnTo>
                <a:cubicBezTo>
                  <a:pt x="9805" y="3231"/>
                  <a:pt x="10267" y="2945"/>
                  <a:pt x="10800" y="2945"/>
                </a:cubicBezTo>
                <a:cubicBezTo>
                  <a:pt x="11298" y="2945"/>
                  <a:pt x="11736" y="3194"/>
                  <a:pt x="12003" y="3573"/>
                </a:cubicBezTo>
                <a:moveTo>
                  <a:pt x="10309" y="4418"/>
                </a:moveTo>
                <a:cubicBezTo>
                  <a:pt x="10309" y="4690"/>
                  <a:pt x="10529" y="4909"/>
                  <a:pt x="10800" y="4909"/>
                </a:cubicBezTo>
                <a:cubicBezTo>
                  <a:pt x="11071" y="4909"/>
                  <a:pt x="11291" y="4690"/>
                  <a:pt x="11291" y="4418"/>
                </a:cubicBezTo>
                <a:cubicBezTo>
                  <a:pt x="11291" y="4147"/>
                  <a:pt x="11071" y="3927"/>
                  <a:pt x="10800" y="3927"/>
                </a:cubicBezTo>
                <a:cubicBezTo>
                  <a:pt x="10529" y="3927"/>
                  <a:pt x="10309" y="4147"/>
                  <a:pt x="10309" y="4418"/>
                </a:cubicBezTo>
                <a:moveTo>
                  <a:pt x="10800" y="982"/>
                </a:moveTo>
                <a:cubicBezTo>
                  <a:pt x="11802" y="982"/>
                  <a:pt x="12701" y="1414"/>
                  <a:pt x="13330" y="2098"/>
                </a:cubicBezTo>
                <a:lnTo>
                  <a:pt x="13989" y="1366"/>
                </a:lnTo>
                <a:cubicBezTo>
                  <a:pt x="13185" y="525"/>
                  <a:pt x="12055" y="0"/>
                  <a:pt x="10800" y="0"/>
                </a:cubicBezTo>
                <a:cubicBezTo>
                  <a:pt x="9455" y="0"/>
                  <a:pt x="8252" y="603"/>
                  <a:pt x="7442" y="1551"/>
                </a:cubicBezTo>
                <a:lnTo>
                  <a:pt x="8138" y="2246"/>
                </a:lnTo>
                <a:cubicBezTo>
                  <a:pt x="8768" y="1475"/>
                  <a:pt x="9726" y="982"/>
                  <a:pt x="10800" y="982"/>
                </a:cubicBezTo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>
            <p:custDataLst>
              <p:tags r:id="rId12"/>
            </p:custDataLst>
          </p:nvPr>
        </p:nvSpPr>
        <p:spPr>
          <a:xfrm>
            <a:off x="8724812" y="3261065"/>
            <a:ext cx="1042411" cy="1042411"/>
          </a:xfrm>
          <a:prstGeom prst="ellipse">
            <a:avLst/>
          </a:prstGeom>
          <a:solidFill>
            <a:schemeClr val="l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形状"/>
          <p:cNvSpPr/>
          <p:nvPr>
            <p:custDataLst>
              <p:tags r:id="rId13"/>
            </p:custDataLst>
          </p:nvPr>
        </p:nvSpPr>
        <p:spPr>
          <a:xfrm>
            <a:off x="8966475" y="3549469"/>
            <a:ext cx="559085" cy="465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495"/>
                </a:moveTo>
                <a:lnTo>
                  <a:pt x="19636" y="15723"/>
                </a:lnTo>
                <a:lnTo>
                  <a:pt x="19636" y="5877"/>
                </a:lnTo>
                <a:lnTo>
                  <a:pt x="20618" y="5105"/>
                </a:lnTo>
                <a:cubicBezTo>
                  <a:pt x="20618" y="5105"/>
                  <a:pt x="20618" y="16495"/>
                  <a:pt x="20618" y="16495"/>
                </a:cubicBezTo>
                <a:close/>
                <a:moveTo>
                  <a:pt x="18655" y="14952"/>
                </a:moveTo>
                <a:lnTo>
                  <a:pt x="16691" y="13409"/>
                </a:lnTo>
                <a:lnTo>
                  <a:pt x="16691" y="8191"/>
                </a:lnTo>
                <a:lnTo>
                  <a:pt x="18655" y="6648"/>
                </a:lnTo>
                <a:cubicBezTo>
                  <a:pt x="18655" y="6648"/>
                  <a:pt x="18655" y="14952"/>
                  <a:pt x="18655" y="14952"/>
                </a:cubicBezTo>
                <a:close/>
                <a:moveTo>
                  <a:pt x="15709" y="6171"/>
                </a:moveTo>
                <a:lnTo>
                  <a:pt x="982" y="6171"/>
                </a:lnTo>
                <a:lnTo>
                  <a:pt x="982" y="3086"/>
                </a:lnTo>
                <a:cubicBezTo>
                  <a:pt x="982" y="2234"/>
                  <a:pt x="1422" y="1543"/>
                  <a:pt x="1964" y="1543"/>
                </a:cubicBezTo>
                <a:lnTo>
                  <a:pt x="14727" y="1543"/>
                </a:lnTo>
                <a:cubicBezTo>
                  <a:pt x="15269" y="1543"/>
                  <a:pt x="15709" y="2234"/>
                  <a:pt x="15709" y="3086"/>
                </a:cubicBezTo>
                <a:cubicBezTo>
                  <a:pt x="15709" y="3086"/>
                  <a:pt x="15709" y="6171"/>
                  <a:pt x="15709" y="6171"/>
                </a:cubicBezTo>
                <a:close/>
                <a:moveTo>
                  <a:pt x="15709" y="18514"/>
                </a:moveTo>
                <a:cubicBezTo>
                  <a:pt x="15709" y="19367"/>
                  <a:pt x="15269" y="20057"/>
                  <a:pt x="14727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7714"/>
                </a:lnTo>
                <a:lnTo>
                  <a:pt x="15709" y="7714"/>
                </a:lnTo>
                <a:cubicBezTo>
                  <a:pt x="15709" y="7714"/>
                  <a:pt x="15709" y="18514"/>
                  <a:pt x="15709" y="18514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5"/>
                </a:cubicBezTo>
                <a:lnTo>
                  <a:pt x="20890" y="3167"/>
                </a:lnTo>
                <a:lnTo>
                  <a:pt x="16691" y="6467"/>
                </a:lnTo>
                <a:lnTo>
                  <a:pt x="16691" y="3086"/>
                </a:lnTo>
                <a:cubicBezTo>
                  <a:pt x="16691" y="1382"/>
                  <a:pt x="15812" y="0"/>
                  <a:pt x="14727" y="0"/>
                </a:cubicBez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4727" y="21600"/>
                </a:lnTo>
                <a:cubicBezTo>
                  <a:pt x="15812" y="21600"/>
                  <a:pt x="16691" y="20219"/>
                  <a:pt x="16691" y="18514"/>
                </a:cubicBezTo>
                <a:lnTo>
                  <a:pt x="16691" y="15134"/>
                </a:ln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2"/>
                  <a:pt x="21380" y="3086"/>
                  <a:pt x="21109" y="3086"/>
                </a:cubicBezTo>
                <a:moveTo>
                  <a:pt x="12273" y="3086"/>
                </a:moveTo>
                <a:cubicBezTo>
                  <a:pt x="12002" y="3086"/>
                  <a:pt x="11782" y="3432"/>
                  <a:pt x="11782" y="3857"/>
                </a:cubicBezTo>
                <a:cubicBezTo>
                  <a:pt x="11782" y="4284"/>
                  <a:pt x="12002" y="4629"/>
                  <a:pt x="12273" y="4629"/>
                </a:cubicBezTo>
                <a:cubicBezTo>
                  <a:pt x="12544" y="4629"/>
                  <a:pt x="12764" y="4284"/>
                  <a:pt x="12764" y="3857"/>
                </a:cubicBezTo>
                <a:cubicBezTo>
                  <a:pt x="12764" y="3432"/>
                  <a:pt x="12544" y="3086"/>
                  <a:pt x="12273" y="3086"/>
                </a:cubicBezTo>
                <a:moveTo>
                  <a:pt x="14236" y="3086"/>
                </a:moveTo>
                <a:cubicBezTo>
                  <a:pt x="13966" y="3086"/>
                  <a:pt x="13745" y="3432"/>
                  <a:pt x="13745" y="3857"/>
                </a:cubicBezTo>
                <a:cubicBezTo>
                  <a:pt x="13745" y="4284"/>
                  <a:pt x="13966" y="4629"/>
                  <a:pt x="14236" y="4629"/>
                </a:cubicBezTo>
                <a:cubicBezTo>
                  <a:pt x="14507" y="4629"/>
                  <a:pt x="14727" y="4284"/>
                  <a:pt x="14727" y="3857"/>
                </a:cubicBezTo>
                <a:cubicBezTo>
                  <a:pt x="14727" y="3432"/>
                  <a:pt x="14507" y="3086"/>
                  <a:pt x="14236" y="3086"/>
                </a:cubicBezTo>
                <a:moveTo>
                  <a:pt x="5400" y="10800"/>
                </a:moveTo>
                <a:cubicBezTo>
                  <a:pt x="6214" y="10800"/>
                  <a:pt x="6873" y="11837"/>
                  <a:pt x="6873" y="13114"/>
                </a:cubicBezTo>
                <a:cubicBezTo>
                  <a:pt x="6873" y="14393"/>
                  <a:pt x="6214" y="15429"/>
                  <a:pt x="5400" y="15429"/>
                </a:cubicBezTo>
                <a:cubicBezTo>
                  <a:pt x="4586" y="15429"/>
                  <a:pt x="3927" y="14393"/>
                  <a:pt x="3927" y="13114"/>
                </a:cubicBezTo>
                <a:cubicBezTo>
                  <a:pt x="3927" y="11837"/>
                  <a:pt x="4586" y="10800"/>
                  <a:pt x="5400" y="10800"/>
                </a:cubicBezTo>
                <a:moveTo>
                  <a:pt x="11291" y="10800"/>
                </a:moveTo>
                <a:cubicBezTo>
                  <a:pt x="12104" y="10800"/>
                  <a:pt x="12764" y="11837"/>
                  <a:pt x="12764" y="13114"/>
                </a:cubicBezTo>
                <a:cubicBezTo>
                  <a:pt x="12764" y="14393"/>
                  <a:pt x="12104" y="15429"/>
                  <a:pt x="11291" y="15429"/>
                </a:cubicBezTo>
                <a:cubicBezTo>
                  <a:pt x="10477" y="15429"/>
                  <a:pt x="9818" y="14393"/>
                  <a:pt x="9818" y="13114"/>
                </a:cubicBezTo>
                <a:cubicBezTo>
                  <a:pt x="9818" y="11837"/>
                  <a:pt x="10477" y="10800"/>
                  <a:pt x="11291" y="10800"/>
                </a:cubicBezTo>
                <a:moveTo>
                  <a:pt x="5400" y="16971"/>
                </a:moveTo>
                <a:lnTo>
                  <a:pt x="11291" y="16971"/>
                </a:lnTo>
                <a:cubicBezTo>
                  <a:pt x="12647" y="16971"/>
                  <a:pt x="13745" y="15245"/>
                  <a:pt x="13745" y="13114"/>
                </a:cubicBezTo>
                <a:cubicBezTo>
                  <a:pt x="13745" y="10984"/>
                  <a:pt x="12647" y="9257"/>
                  <a:pt x="11291" y="9257"/>
                </a:cubicBezTo>
                <a:cubicBezTo>
                  <a:pt x="9935" y="9257"/>
                  <a:pt x="8836" y="10984"/>
                  <a:pt x="8836" y="13114"/>
                </a:cubicBezTo>
                <a:cubicBezTo>
                  <a:pt x="8836" y="13987"/>
                  <a:pt x="9028" y="14782"/>
                  <a:pt x="9338" y="15429"/>
                </a:cubicBezTo>
                <a:lnTo>
                  <a:pt x="7352" y="15429"/>
                </a:lnTo>
                <a:cubicBezTo>
                  <a:pt x="7663" y="14782"/>
                  <a:pt x="7855" y="13987"/>
                  <a:pt x="7855" y="13114"/>
                </a:cubicBezTo>
                <a:cubicBezTo>
                  <a:pt x="7855" y="10984"/>
                  <a:pt x="6755" y="9257"/>
                  <a:pt x="5400" y="9257"/>
                </a:cubicBezTo>
                <a:cubicBezTo>
                  <a:pt x="4044" y="9257"/>
                  <a:pt x="2945" y="10984"/>
                  <a:pt x="2945" y="13114"/>
                </a:cubicBezTo>
                <a:cubicBezTo>
                  <a:pt x="2945" y="15245"/>
                  <a:pt x="4044" y="16971"/>
                  <a:pt x="5400" y="16971"/>
                </a:cubicBezTo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20000"/>
              </a:lnSpc>
              <a:defRPr sz="3000" b="0">
                <a:solidFill>
                  <a:srgbClr val="EBEBEB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4"/>
            </p:custDataLst>
          </p:nvPr>
        </p:nvSpPr>
        <p:spPr>
          <a:xfrm flipH="1">
            <a:off x="4127725" y="1949193"/>
            <a:ext cx="1963358" cy="1021279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定期对设备进行安全评估，及时发现并解决潜在风险</a:t>
            </a:r>
            <a:endParaRPr lang="zh-CN" altLang="en-US" sz="1600" spc="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5"/>
            </p:custDataLst>
          </p:nvPr>
        </p:nvSpPr>
        <p:spPr>
          <a:xfrm>
            <a:off x="2045245" y="4626565"/>
            <a:ext cx="1963358" cy="1021279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9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加强设备日常检查和维护，确保设备运行正常</a:t>
            </a:r>
            <a:endParaRPr lang="zh-CN" altLang="en-US" sz="1600" spc="9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6203387" y="4666750"/>
            <a:ext cx="1963358" cy="1021279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建立设备风险预警机制，提前预防和应对设备故障</a:t>
            </a:r>
            <a:endParaRPr lang="zh-CN" altLang="en-US" sz="1600" spc="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17"/>
            </p:custDataLst>
          </p:nvPr>
        </p:nvSpPr>
        <p:spPr>
          <a:xfrm>
            <a:off x="8264339" y="1931971"/>
            <a:ext cx="1963358" cy="1021279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9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加强员工培训，提高设备操作和维护技能</a:t>
            </a:r>
            <a:endParaRPr lang="zh-CN" altLang="en-US" sz="1600" spc="9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5197" y="1143595"/>
            <a:ext cx="7419948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397" y="4343162"/>
            <a:ext cx="6863198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80952" y="3962261"/>
            <a:ext cx="3762665" cy="2507851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3503" y="1143595"/>
            <a:ext cx="3744890" cy="249617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937" y="189439"/>
            <a:ext cx="6813681" cy="59674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56592" y="1570950"/>
            <a:ext cx="5283023" cy="1179300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977650" y="4148893"/>
            <a:ext cx="3792503" cy="158376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0966" y="4213011"/>
            <a:ext cx="1187691" cy="1187691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8087970" y="4498309"/>
            <a:ext cx="1257607" cy="869089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59523" y="4266973"/>
            <a:ext cx="1106441" cy="1079719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1705105" y="4292618"/>
            <a:ext cx="4019002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5745" y="2997064"/>
            <a:ext cx="3145606" cy="1048112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8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7506" y="5400702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8829" y="5399447"/>
            <a:ext cx="93586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897505" y="1515110"/>
            <a:ext cx="76200" cy="922655"/>
          </a:xfrm>
          <a:prstGeom prst="rect">
            <a:avLst/>
          </a:prstGeom>
          <a:solidFill>
            <a:schemeClr val="dk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768975" y="193611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01.</a:t>
            </a:r>
            <a:endParaRPr lang="en-US" altLang="zh-CN" sz="4400" b="1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5768975" y="294830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02.</a:t>
            </a:r>
            <a:endParaRPr lang="en-US" altLang="zh-CN" sz="4400" b="1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5768975" y="396049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03.</a:t>
            </a:r>
            <a:endParaRPr lang="en-US" altLang="zh-CN" sz="4400" b="1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5768975" y="4972685"/>
            <a:ext cx="95885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r>
              <a:rPr lang="en-US" altLang="zh-CN" sz="4400" b="1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04.</a:t>
            </a:r>
            <a:endParaRPr lang="en-US" altLang="zh-CN" sz="4400" b="1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>
            <p:custDataLst>
              <p:tags r:id="rId6"/>
            </p:custDataLst>
          </p:nvPr>
        </p:nvCxnSpPr>
        <p:spPr>
          <a:xfrm>
            <a:off x="5876925" y="1515110"/>
            <a:ext cx="5248275" cy="0"/>
          </a:xfrm>
          <a:prstGeom prst="line">
            <a:avLst/>
          </a:prstGeom>
          <a:ln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1212215" y="1592262"/>
            <a:ext cx="1526540" cy="76835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algn="r"/>
            <a:r>
              <a:rPr lang="zh-CN" altLang="en-US" sz="4400" b="1" spc="30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4400" b="1" spc="30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6878956" y="206725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设备风险识别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6878956" y="307944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设备风险控制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6878956" y="409163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设备风险评估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6878956" y="5103827"/>
            <a:ext cx="3017520" cy="506067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r>
              <a:rPr lang="zh-CN" altLang="en-US" sz="200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设备风险案例分析</a:t>
            </a:r>
            <a:endParaRPr lang="zh-CN" altLang="en-US" sz="20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设备风险识别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占位符 5"/>
          <p:cNvSpPr/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13780">
                <a:gradFill>
                  <a:gsLst>
                    <a:gs pos="74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1</a:t>
            </a:r>
            <a:endParaRPr lang="zh-CN" altLang="en-US" sz="13780"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设备类型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306195" y="1677441"/>
            <a:ext cx="670970" cy="653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977165" y="1677441"/>
            <a:ext cx="8914990" cy="653961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7"/>
            </p:custDataLst>
          </p:nvPr>
        </p:nvSpPr>
        <p:spPr>
          <a:xfrm>
            <a:off x="2247548" y="1765417"/>
            <a:ext cx="8377158" cy="478008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algn="l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200" spc="17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机械设备：如机床、起重机、输送设备等</a:t>
            </a:r>
            <a:endParaRPr lang="zh-CN" altLang="en-US" sz="2200" spc="17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1306195" y="2399437"/>
            <a:ext cx="670970" cy="653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1977165" y="2399437"/>
            <a:ext cx="8914990" cy="653961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2247548" y="2487414"/>
            <a:ext cx="8377158" cy="478008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algn="l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200" spc="17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电气设备：如变压器、开关柜、配电设备等</a:t>
            </a:r>
            <a:endParaRPr lang="zh-CN" altLang="en-US" sz="2200" spc="17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1306195" y="3122021"/>
            <a:ext cx="670970" cy="653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1977165" y="3122021"/>
            <a:ext cx="8914990" cy="653961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13"/>
            </p:custDataLst>
          </p:nvPr>
        </p:nvSpPr>
        <p:spPr>
          <a:xfrm>
            <a:off x="2247548" y="3209998"/>
            <a:ext cx="8377158" cy="478008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algn="l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200" spc="17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仪表设备：如压力表、温度计、流量计等</a:t>
            </a:r>
            <a:endParaRPr lang="zh-CN" altLang="en-US" sz="2200" spc="17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矩形 19"/>
          <p:cNvSpPr/>
          <p:nvPr>
            <p:custDataLst>
              <p:tags r:id="rId14"/>
            </p:custDataLst>
          </p:nvPr>
        </p:nvSpPr>
        <p:spPr>
          <a:xfrm>
            <a:off x="1306195" y="3844604"/>
            <a:ext cx="670970" cy="653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1977165" y="3844604"/>
            <a:ext cx="8914990" cy="653961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2247548" y="3932581"/>
            <a:ext cx="8377158" cy="478008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algn="l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200" spc="17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自动化设备：如机器人、PLC控制系统、传感器等</a:t>
            </a:r>
            <a:endParaRPr lang="zh-CN" altLang="en-US" sz="2200" spc="17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矩形 24"/>
          <p:cNvSpPr/>
          <p:nvPr>
            <p:custDataLst>
              <p:tags r:id="rId17"/>
            </p:custDataLst>
          </p:nvPr>
        </p:nvSpPr>
        <p:spPr>
          <a:xfrm>
            <a:off x="1306195" y="4566601"/>
            <a:ext cx="670970" cy="6539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>
            <p:custDataLst>
              <p:tags r:id="rId18"/>
            </p:custDataLst>
          </p:nvPr>
        </p:nvSpPr>
        <p:spPr>
          <a:xfrm>
            <a:off x="1977165" y="4566601"/>
            <a:ext cx="8914990" cy="653961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9"/>
            </p:custDataLst>
          </p:nvPr>
        </p:nvSpPr>
        <p:spPr>
          <a:xfrm>
            <a:off x="2247548" y="4655164"/>
            <a:ext cx="8377158" cy="478008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algn="l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200" spc="17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特种设备：如锅炉、压力容器、电梯等</a:t>
            </a:r>
            <a:endParaRPr lang="zh-CN" altLang="en-US" sz="2200" spc="17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20"/>
            </p:custDataLst>
          </p:nvPr>
        </p:nvSpPr>
        <p:spPr>
          <a:xfrm>
            <a:off x="1306195" y="5289184"/>
            <a:ext cx="670970" cy="6539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>
            <p:custDataLst>
              <p:tags r:id="rId21"/>
            </p:custDataLst>
          </p:nvPr>
        </p:nvSpPr>
        <p:spPr>
          <a:xfrm>
            <a:off x="1977165" y="5289184"/>
            <a:ext cx="8914990" cy="653961"/>
          </a:xfrm>
          <a:prstGeom prst="rect">
            <a:avLst/>
          </a:prstGeom>
          <a:solidFill>
            <a:schemeClr val="lt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22"/>
            </p:custDataLst>
          </p:nvPr>
        </p:nvSpPr>
        <p:spPr>
          <a:xfrm>
            <a:off x="2247548" y="5377161"/>
            <a:ext cx="8377158" cy="478008"/>
          </a:xfrm>
          <a:prstGeom prst="rect">
            <a:avLst/>
          </a:prstGeom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marL="0" lvl="0" algn="l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环保设备：如废气处理设备、废水处理设备、噪声控制设备等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3"/>
            </p:custDataLst>
          </p:nvPr>
        </p:nvSpPr>
        <p:spPr>
          <a:xfrm>
            <a:off x="1441679" y="3179499"/>
            <a:ext cx="400588" cy="539005"/>
          </a:xfrm>
          <a:prstGeom prst="rect">
            <a:avLst/>
          </a:prstGeom>
          <a:noFill/>
        </p:spPr>
        <p:txBody>
          <a:bodyPr wrap="none" rtlCol="0">
            <a:normAutofit fontScale="80000"/>
          </a:bodyPr>
          <a:lstStyle/>
          <a:p>
            <a:r>
              <a:rPr lang="en-US" altLang="zh-CN" sz="3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4"/>
            </p:custDataLst>
          </p:nvPr>
        </p:nvSpPr>
        <p:spPr>
          <a:xfrm>
            <a:off x="1441679" y="2456916"/>
            <a:ext cx="400588" cy="539005"/>
          </a:xfrm>
          <a:prstGeom prst="rect">
            <a:avLst/>
          </a:prstGeom>
          <a:noFill/>
        </p:spPr>
        <p:txBody>
          <a:bodyPr wrap="none" rtlCol="0">
            <a:normAutofit fontScale="80000"/>
          </a:bodyPr>
          <a:lstStyle/>
          <a:p>
            <a:r>
              <a:rPr lang="en-US" altLang="zh-CN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3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5"/>
            </p:custDataLst>
          </p:nvPr>
        </p:nvSpPr>
        <p:spPr>
          <a:xfrm>
            <a:off x="1441679" y="1734919"/>
            <a:ext cx="400588" cy="539005"/>
          </a:xfrm>
          <a:prstGeom prst="rect">
            <a:avLst/>
          </a:prstGeom>
          <a:noFill/>
        </p:spPr>
        <p:txBody>
          <a:bodyPr wrap="none" rtlCol="0">
            <a:normAutofit fontScale="80000"/>
          </a:bodyPr>
          <a:lstStyle/>
          <a:p>
            <a:r>
              <a:rPr lang="en-US" altLang="zh-CN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3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6"/>
            </p:custDataLst>
          </p:nvPr>
        </p:nvSpPr>
        <p:spPr>
          <a:xfrm>
            <a:off x="1441679" y="3902082"/>
            <a:ext cx="400588" cy="539005"/>
          </a:xfrm>
          <a:prstGeom prst="rect">
            <a:avLst/>
          </a:prstGeom>
          <a:noFill/>
        </p:spPr>
        <p:txBody>
          <a:bodyPr wrap="none" rtlCol="0">
            <a:normAutofit fontScale="80000"/>
          </a:bodyPr>
          <a:lstStyle/>
          <a:p>
            <a:r>
              <a:rPr lang="en-US" altLang="zh-CN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3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27"/>
            </p:custDataLst>
          </p:nvPr>
        </p:nvSpPr>
        <p:spPr>
          <a:xfrm>
            <a:off x="1441679" y="4624079"/>
            <a:ext cx="400588" cy="539005"/>
          </a:xfrm>
          <a:prstGeom prst="rect">
            <a:avLst/>
          </a:prstGeom>
          <a:noFill/>
        </p:spPr>
        <p:txBody>
          <a:bodyPr wrap="none" rtlCol="0">
            <a:normAutofit fontScale="80000"/>
          </a:bodyPr>
          <a:lstStyle/>
          <a:p>
            <a:r>
              <a:rPr lang="en-US" altLang="zh-CN" sz="32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32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28"/>
            </p:custDataLst>
          </p:nvPr>
        </p:nvSpPr>
        <p:spPr>
          <a:xfrm>
            <a:off x="1441679" y="5346663"/>
            <a:ext cx="400588" cy="539005"/>
          </a:xfrm>
          <a:prstGeom prst="rect">
            <a:avLst/>
          </a:prstGeom>
          <a:noFill/>
        </p:spPr>
        <p:txBody>
          <a:bodyPr wrap="none" rtlCol="0">
            <a:normAutofit fontScale="80000"/>
          </a:bodyPr>
          <a:lstStyle/>
          <a:p>
            <a:r>
              <a:rPr lang="en-US" altLang="zh-CN" sz="3200" b="1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3200" b="1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2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风险来源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>
            <p:custDataLst>
              <p:tags r:id="rId5"/>
            </p:custDataLst>
          </p:nvPr>
        </p:nvSpPr>
        <p:spPr>
          <a:xfrm>
            <a:off x="3431140" y="1478280"/>
            <a:ext cx="605891" cy="605524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等腰三角形 27"/>
          <p:cNvSpPr/>
          <p:nvPr>
            <p:custDataLst>
              <p:tags r:id="rId6"/>
            </p:custDataLst>
          </p:nvPr>
        </p:nvSpPr>
        <p:spPr>
          <a:xfrm rot="5400000">
            <a:off x="3361929" y="1757898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等腰三角形 28"/>
          <p:cNvSpPr/>
          <p:nvPr>
            <p:custDataLst>
              <p:tags r:id="rId7"/>
            </p:custDataLst>
          </p:nvPr>
        </p:nvSpPr>
        <p:spPr>
          <a:xfrm rot="16200000">
            <a:off x="3918052" y="1727570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178"/>
          <p:cNvSpPr txBox="1"/>
          <p:nvPr>
            <p:custDataLst>
              <p:tags r:id="rId8"/>
            </p:custDataLst>
          </p:nvPr>
        </p:nvSpPr>
        <p:spPr>
          <a:xfrm>
            <a:off x="2768444" y="2165143"/>
            <a:ext cx="1902083" cy="1514853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设备设计缺陷：设计不合理、不符合标准等</a:t>
            </a:r>
            <a:endParaRPr lang="zh-CN" altLang="en-US" sz="19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标题 5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3459479" y="1551972"/>
            <a:ext cx="574935" cy="40878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>
            <p:custDataLst>
              <p:tags r:id="rId10"/>
            </p:custDataLst>
          </p:nvPr>
        </p:nvSpPr>
        <p:spPr>
          <a:xfrm>
            <a:off x="5810829" y="1478280"/>
            <a:ext cx="605891" cy="605524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等腰三角形 3"/>
          <p:cNvSpPr/>
          <p:nvPr>
            <p:custDataLst>
              <p:tags r:id="rId11"/>
            </p:custDataLst>
          </p:nvPr>
        </p:nvSpPr>
        <p:spPr>
          <a:xfrm rot="5400000">
            <a:off x="5741618" y="1757898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等腰三角形 4"/>
          <p:cNvSpPr/>
          <p:nvPr>
            <p:custDataLst>
              <p:tags r:id="rId12"/>
            </p:custDataLst>
          </p:nvPr>
        </p:nvSpPr>
        <p:spPr>
          <a:xfrm rot="16200000">
            <a:off x="6297742" y="1727570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178"/>
          <p:cNvSpPr txBox="1"/>
          <p:nvPr>
            <p:custDataLst>
              <p:tags r:id="rId13"/>
            </p:custDataLst>
          </p:nvPr>
        </p:nvSpPr>
        <p:spPr>
          <a:xfrm>
            <a:off x="5148134" y="2165143"/>
            <a:ext cx="1902083" cy="1514853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设备制造缺陷：制造工艺、材料选择不当等</a:t>
            </a:r>
            <a:endParaRPr lang="zh-CN" altLang="en-US" sz="19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标题 5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839168" y="1551972"/>
            <a:ext cx="574935" cy="40878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15"/>
            </p:custDataLst>
          </p:nvPr>
        </p:nvSpPr>
        <p:spPr>
          <a:xfrm>
            <a:off x="8190518" y="1478280"/>
            <a:ext cx="605891" cy="605524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等腰三角形 8"/>
          <p:cNvSpPr/>
          <p:nvPr>
            <p:custDataLst>
              <p:tags r:id="rId16"/>
            </p:custDataLst>
          </p:nvPr>
        </p:nvSpPr>
        <p:spPr>
          <a:xfrm rot="5400000">
            <a:off x="8121307" y="1757898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等腰三角形 9"/>
          <p:cNvSpPr/>
          <p:nvPr>
            <p:custDataLst>
              <p:tags r:id="rId17"/>
            </p:custDataLst>
          </p:nvPr>
        </p:nvSpPr>
        <p:spPr>
          <a:xfrm rot="16200000">
            <a:off x="8677431" y="1727570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78"/>
          <p:cNvSpPr txBox="1"/>
          <p:nvPr>
            <p:custDataLst>
              <p:tags r:id="rId18"/>
            </p:custDataLst>
          </p:nvPr>
        </p:nvSpPr>
        <p:spPr>
          <a:xfrm>
            <a:off x="7527823" y="2165143"/>
            <a:ext cx="1902083" cy="1514853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设备安装缺陷：安装位置、方式不当等</a:t>
            </a:r>
            <a:endParaRPr lang="zh-CN" altLang="en-US" sz="19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标题 5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8218857" y="1551972"/>
            <a:ext cx="574935" cy="40878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>
            <p:custDataLst>
              <p:tags r:id="rId20"/>
            </p:custDataLst>
          </p:nvPr>
        </p:nvSpPr>
        <p:spPr>
          <a:xfrm>
            <a:off x="3431140" y="3940699"/>
            <a:ext cx="605891" cy="605524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等腰三角形 13"/>
          <p:cNvSpPr/>
          <p:nvPr>
            <p:custDataLst>
              <p:tags r:id="rId21"/>
            </p:custDataLst>
          </p:nvPr>
        </p:nvSpPr>
        <p:spPr>
          <a:xfrm rot="5400000">
            <a:off x="3361929" y="4220317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等腰三角形 14"/>
          <p:cNvSpPr/>
          <p:nvPr>
            <p:custDataLst>
              <p:tags r:id="rId22"/>
            </p:custDataLst>
          </p:nvPr>
        </p:nvSpPr>
        <p:spPr>
          <a:xfrm rot="16200000">
            <a:off x="3918052" y="4189989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78"/>
          <p:cNvSpPr txBox="1"/>
          <p:nvPr>
            <p:custDataLst>
              <p:tags r:id="rId23"/>
            </p:custDataLst>
          </p:nvPr>
        </p:nvSpPr>
        <p:spPr>
          <a:xfrm>
            <a:off x="2768444" y="4627562"/>
            <a:ext cx="1902083" cy="1514853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设备使用缺陷：操作不当、维护不足等</a:t>
            </a:r>
            <a:endParaRPr lang="zh-CN" altLang="en-US" sz="19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标题 5"/>
          <p:cNvSpPr>
            <a:spLocks noGrp="1"/>
          </p:cNvSpPr>
          <p:nvPr>
            <p:custDataLst>
              <p:tags r:id="rId24"/>
            </p:custDataLst>
          </p:nvPr>
        </p:nvSpPr>
        <p:spPr>
          <a:xfrm>
            <a:off x="3459479" y="4014390"/>
            <a:ext cx="574935" cy="40878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25"/>
            </p:custDataLst>
          </p:nvPr>
        </p:nvSpPr>
        <p:spPr>
          <a:xfrm>
            <a:off x="5810829" y="3940699"/>
            <a:ext cx="605891" cy="605524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等腰三角形 18"/>
          <p:cNvSpPr/>
          <p:nvPr>
            <p:custDataLst>
              <p:tags r:id="rId26"/>
            </p:custDataLst>
          </p:nvPr>
        </p:nvSpPr>
        <p:spPr>
          <a:xfrm rot="5400000">
            <a:off x="5741618" y="4220317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等腰三角形 19"/>
          <p:cNvSpPr/>
          <p:nvPr>
            <p:custDataLst>
              <p:tags r:id="rId27"/>
            </p:custDataLst>
          </p:nvPr>
        </p:nvSpPr>
        <p:spPr>
          <a:xfrm rot="16200000">
            <a:off x="6297741" y="4189989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178"/>
          <p:cNvSpPr txBox="1"/>
          <p:nvPr>
            <p:custDataLst>
              <p:tags r:id="rId28"/>
            </p:custDataLst>
          </p:nvPr>
        </p:nvSpPr>
        <p:spPr>
          <a:xfrm>
            <a:off x="5148134" y="4627562"/>
            <a:ext cx="1902083" cy="1514853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设备环境缺陷：环境恶劣、自然灾害等</a:t>
            </a:r>
            <a:endParaRPr lang="zh-CN" altLang="en-US" sz="19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标题 5"/>
          <p:cNvSpPr>
            <a:spLocks noGrp="1"/>
          </p:cNvSpPr>
          <p:nvPr>
            <p:custDataLst>
              <p:tags r:id="rId29"/>
            </p:custDataLst>
          </p:nvPr>
        </p:nvSpPr>
        <p:spPr>
          <a:xfrm>
            <a:off x="5839168" y="4014390"/>
            <a:ext cx="574935" cy="40878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>
            <p:custDataLst>
              <p:tags r:id="rId30"/>
            </p:custDataLst>
          </p:nvPr>
        </p:nvSpPr>
        <p:spPr>
          <a:xfrm>
            <a:off x="8190518" y="3940699"/>
            <a:ext cx="605891" cy="605524"/>
          </a:xfrm>
          <a:prstGeom prst="ellipse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等腰三角形 23"/>
          <p:cNvSpPr/>
          <p:nvPr>
            <p:custDataLst>
              <p:tags r:id="rId31"/>
            </p:custDataLst>
          </p:nvPr>
        </p:nvSpPr>
        <p:spPr>
          <a:xfrm rot="5400000">
            <a:off x="8121307" y="4220317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等腰三角形 24"/>
          <p:cNvSpPr/>
          <p:nvPr>
            <p:custDataLst>
              <p:tags r:id="rId32"/>
            </p:custDataLst>
          </p:nvPr>
        </p:nvSpPr>
        <p:spPr>
          <a:xfrm rot="16200000">
            <a:off x="8677431" y="4189989"/>
            <a:ext cx="188188" cy="107102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178"/>
          <p:cNvSpPr txBox="1"/>
          <p:nvPr>
            <p:custDataLst>
              <p:tags r:id="rId33"/>
            </p:custDataLst>
          </p:nvPr>
        </p:nvSpPr>
        <p:spPr>
          <a:xfrm>
            <a:off x="7527823" y="4627562"/>
            <a:ext cx="1902083" cy="1514853"/>
          </a:xfrm>
          <a:prstGeom prst="rect">
            <a:avLst/>
          </a:prstGeom>
          <a:noFill/>
        </p:spPr>
        <p:txBody>
          <a:bodyPr vert="horz" wrap="square" lIns="90170" tIns="46990" rIns="90170" bIns="46990" rtlCol="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900" spc="11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设备管理缺陷：管理制度不完善、人员培训不足等</a:t>
            </a:r>
            <a:endParaRPr lang="zh-CN" altLang="en-US" sz="1900" spc="11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标题 5"/>
          <p:cNvSpPr>
            <a:spLocks noGrp="1"/>
          </p:cNvSpPr>
          <p:nvPr>
            <p:custDataLst>
              <p:tags r:id="rId34"/>
            </p:custDataLst>
          </p:nvPr>
        </p:nvSpPr>
        <p:spPr>
          <a:xfrm>
            <a:off x="8218857" y="4014390"/>
            <a:ext cx="574935" cy="408781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indent="0" algn="ct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</a:pPr>
            <a:r>
              <a:rPr lang="en-US" altLang="zh-CN" sz="1600" b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en-US" altLang="zh-CN" sz="1600" b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 userDrawn="1">
            <p:custDataLst>
              <p:tags r:id="rId3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37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风险等级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49"/>
          <p:cNvCxnSpPr/>
          <p:nvPr>
            <p:custDataLst>
              <p:tags r:id="rId5"/>
            </p:custDataLst>
          </p:nvPr>
        </p:nvCxnSpPr>
        <p:spPr>
          <a:xfrm>
            <a:off x="3706105" y="2864726"/>
            <a:ext cx="956277" cy="0"/>
          </a:xfrm>
          <a:prstGeom prst="line">
            <a:avLst/>
          </a:prstGeom>
          <a:noFill/>
          <a:ln w="9525" cap="flat" cmpd="sng" algn="ctr">
            <a:solidFill>
              <a:schemeClr val="lt1">
                <a:lumMod val="65000"/>
              </a:schemeClr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6"/>
            </p:custDataLst>
          </p:nvPr>
        </p:nvCxnSpPr>
        <p:spPr>
          <a:xfrm>
            <a:off x="3744166" y="4597680"/>
            <a:ext cx="1288119" cy="0"/>
          </a:xfrm>
          <a:prstGeom prst="line">
            <a:avLst/>
          </a:prstGeom>
          <a:noFill/>
          <a:ln w="9525" cap="flat" cmpd="sng" algn="ctr">
            <a:solidFill>
              <a:schemeClr val="lt1">
                <a:lumMod val="65000"/>
              </a:schemeClr>
            </a:solidFill>
            <a:prstDash val="solid"/>
          </a:ln>
          <a:effectLst/>
        </p:spPr>
      </p:cxnSp>
      <p:cxnSp>
        <p:nvCxnSpPr>
          <p:cNvPr id="54" name="Straight Connector 38"/>
          <p:cNvCxnSpPr/>
          <p:nvPr>
            <p:custDataLst>
              <p:tags r:id="rId7"/>
            </p:custDataLst>
          </p:nvPr>
        </p:nvCxnSpPr>
        <p:spPr>
          <a:xfrm>
            <a:off x="6359059" y="2795146"/>
            <a:ext cx="2288403" cy="0"/>
          </a:xfrm>
          <a:prstGeom prst="line">
            <a:avLst/>
          </a:prstGeom>
          <a:noFill/>
          <a:ln w="9525" cap="flat" cmpd="sng" algn="ctr">
            <a:solidFill>
              <a:schemeClr val="lt1">
                <a:lumMod val="65000"/>
              </a:schemeClr>
            </a:solidFill>
            <a:prstDash val="solid"/>
          </a:ln>
          <a:effectLst/>
        </p:spPr>
      </p:cxnSp>
      <p:cxnSp>
        <p:nvCxnSpPr>
          <p:cNvPr id="55" name="Straight Connector 41"/>
          <p:cNvCxnSpPr/>
          <p:nvPr>
            <p:custDataLst>
              <p:tags r:id="rId8"/>
            </p:custDataLst>
          </p:nvPr>
        </p:nvCxnSpPr>
        <p:spPr>
          <a:xfrm>
            <a:off x="7440817" y="4478740"/>
            <a:ext cx="956277" cy="0"/>
          </a:xfrm>
          <a:prstGeom prst="line">
            <a:avLst/>
          </a:prstGeom>
          <a:noFill/>
          <a:ln w="9525" cap="flat" cmpd="sng" algn="ctr">
            <a:solidFill>
              <a:schemeClr val="lt1">
                <a:lumMod val="65000"/>
              </a:schemeClr>
            </a:solidFill>
            <a:prstDash val="solid"/>
          </a:ln>
          <a:effectLst/>
        </p:spPr>
      </p:cxnSp>
      <p:sp>
        <p:nvSpPr>
          <p:cNvPr id="57" name="Oval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44463" y="3612858"/>
            <a:ext cx="1705003" cy="173117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Oval 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65872" y="1962567"/>
            <a:ext cx="1705003" cy="173117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Oval 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6176" y="1998843"/>
            <a:ext cx="1705003" cy="173117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Oval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29259" y="3609884"/>
            <a:ext cx="1705003" cy="173117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8" name="Oval 5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918956" y="4127867"/>
            <a:ext cx="673200" cy="68331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normAutofit fontScale="70000"/>
          </a:bodyPr>
          <a:lstStyle/>
          <a:p>
            <a:pPr marL="0" marR="0" lvl="0" indent="0" algn="ctr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dk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Oval 6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954638" y="2455573"/>
            <a:ext cx="673200" cy="6833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normAutofit fontScale="70000"/>
          </a:bodyPr>
          <a:lstStyle/>
          <a:p>
            <a:pPr marL="0" marR="0" lvl="0" indent="0" algn="ctr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Oval 6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49699" y="4277137"/>
            <a:ext cx="673200" cy="68331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normAutofit fontScale="70000"/>
          </a:bodyPr>
          <a:lstStyle/>
          <a:p>
            <a:pPr marL="0" marR="0" lvl="0" indent="0" algn="ctr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Oval 7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11044" y="2487686"/>
            <a:ext cx="673200" cy="68331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normAutofit fontScale="70000"/>
          </a:bodyPr>
          <a:lstStyle/>
          <a:p>
            <a:pPr marL="0" marR="0" lvl="0" indent="0" algn="ctr" defTabSz="914400" eaLnBrk="1" latinLnBrk="0" hangingPunct="1">
              <a:lnSpc>
                <a:spcPct val="120000"/>
              </a:lnSpc>
              <a:buClrTx/>
              <a:buSzTx/>
              <a:buFontTx/>
              <a:buNone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Oval 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59460" y="2842722"/>
            <a:ext cx="1691920" cy="1718087"/>
          </a:xfrm>
          <a:prstGeom prst="ellipse">
            <a:avLst/>
          </a:prstGeom>
          <a:solidFill>
            <a:schemeClr val="lt1"/>
          </a:solidFill>
          <a:ln w="152400">
            <a:solidFill>
              <a:schemeClr val="lt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lnSpc>
                <a:spcPct val="120000"/>
              </a:lnSpc>
            </a:pPr>
            <a:endParaRPr lang="en-US" sz="2400" ker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" name="空心弧 77"/>
          <p:cNvSpPr/>
          <p:nvPr>
            <p:custDataLst>
              <p:tags r:id="rId18"/>
            </p:custDataLst>
          </p:nvPr>
        </p:nvSpPr>
        <p:spPr>
          <a:xfrm rot="5400000">
            <a:off x="5259460" y="2855805"/>
            <a:ext cx="1691920" cy="1691920"/>
          </a:xfrm>
          <a:prstGeom prst="blockArc">
            <a:avLst>
              <a:gd name="adj1" fmla="val 21427815"/>
              <a:gd name="adj2" fmla="val 5686052"/>
              <a:gd name="adj3" fmla="val 114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空心弧 88"/>
          <p:cNvSpPr/>
          <p:nvPr>
            <p:custDataLst>
              <p:tags r:id="rId19"/>
            </p:custDataLst>
          </p:nvPr>
        </p:nvSpPr>
        <p:spPr>
          <a:xfrm rot="5400000">
            <a:off x="5259460" y="2855805"/>
            <a:ext cx="1691920" cy="1691920"/>
          </a:xfrm>
          <a:prstGeom prst="blockArc">
            <a:avLst>
              <a:gd name="adj1" fmla="val 10844098"/>
              <a:gd name="adj2" fmla="val 15935468"/>
              <a:gd name="adj3" fmla="val 112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空心弧 89"/>
          <p:cNvSpPr/>
          <p:nvPr>
            <p:custDataLst>
              <p:tags r:id="rId20"/>
            </p:custDataLst>
          </p:nvPr>
        </p:nvSpPr>
        <p:spPr>
          <a:xfrm rot="5400000">
            <a:off x="5259460" y="2855805"/>
            <a:ext cx="1691920" cy="1691920"/>
          </a:xfrm>
          <a:prstGeom prst="blockArc">
            <a:avLst>
              <a:gd name="adj1" fmla="val 5658009"/>
              <a:gd name="adj2" fmla="val 10862140"/>
              <a:gd name="adj3" fmla="val 110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空心弧 100"/>
          <p:cNvSpPr/>
          <p:nvPr>
            <p:custDataLst>
              <p:tags r:id="rId21"/>
            </p:custDataLst>
          </p:nvPr>
        </p:nvSpPr>
        <p:spPr>
          <a:xfrm rot="5400000">
            <a:off x="5259460" y="2852237"/>
            <a:ext cx="1691920" cy="1691920"/>
          </a:xfrm>
          <a:prstGeom prst="blockArc">
            <a:avLst>
              <a:gd name="adj1" fmla="val 15944909"/>
              <a:gd name="adj2" fmla="val 21425267"/>
              <a:gd name="adj3" fmla="val 1132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1305898" y="1752638"/>
            <a:ext cx="2104047" cy="16241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algn="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13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低风险：设备正常运行，无明显故障或安全隐患</a:t>
            </a:r>
            <a:endParaRPr lang="zh-CN" altLang="en-US" sz="1600" spc="13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3"/>
            </p:custDataLst>
          </p:nvPr>
        </p:nvSpPr>
        <p:spPr>
          <a:xfrm>
            <a:off x="1305898" y="4243239"/>
            <a:ext cx="2104047" cy="16241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algn="r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8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极高风险：设备出现严重故障，可能导致重大安全事故，需要立即停止使用并采取紧急措施</a:t>
            </a:r>
            <a:endParaRPr lang="zh-CN" altLang="en-US" sz="1600" spc="8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>
            <p:custDataLst>
              <p:tags r:id="rId24"/>
            </p:custDataLst>
          </p:nvPr>
        </p:nvSpPr>
        <p:spPr>
          <a:xfrm>
            <a:off x="8787812" y="1752638"/>
            <a:ext cx="2104047" cy="16241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9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中风险：设备出现轻微故障，可能影响正常工作，但无重大安全隐患</a:t>
            </a:r>
            <a:endParaRPr lang="zh-CN" altLang="en-US" sz="1600" spc="9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25"/>
            </p:custDataLst>
          </p:nvPr>
        </p:nvSpPr>
        <p:spPr>
          <a:xfrm>
            <a:off x="8787812" y="4243239"/>
            <a:ext cx="2104047" cy="162412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 spc="15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1600" spc="9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高风险：设备出现严重故障，可能造成重大安全隐患，需要立即采取措施</a:t>
            </a:r>
            <a:endParaRPr lang="zh-CN" altLang="en-US" sz="1600" spc="9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44" name="图形 4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/>
          <a:stretch>
            <a:fillRect/>
          </a:stretch>
        </p:blipFill>
        <p:spPr>
          <a:xfrm>
            <a:off x="4987682" y="4311035"/>
            <a:ext cx="588752" cy="669037"/>
          </a:xfrm>
          <a:prstGeom prst="rect">
            <a:avLst/>
          </a:prstGeom>
        </p:spPr>
      </p:pic>
      <p:pic>
        <p:nvPicPr>
          <p:cNvPr id="45" name="图形 44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/>
          <a:stretch>
            <a:fillRect/>
          </a:stretch>
        </p:blipFill>
        <p:spPr>
          <a:xfrm>
            <a:off x="6803300" y="4375262"/>
            <a:ext cx="428184" cy="454945"/>
          </a:xfrm>
          <a:prstGeom prst="rect">
            <a:avLst/>
          </a:prstGeom>
        </p:spPr>
      </p:pic>
      <p:pic>
        <p:nvPicPr>
          <p:cNvPr id="46" name="图形 45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/>
          <a:stretch>
            <a:fillRect/>
          </a:stretch>
        </p:blipFill>
        <p:spPr>
          <a:xfrm>
            <a:off x="6609428" y="2493633"/>
            <a:ext cx="633355" cy="437104"/>
          </a:xfrm>
          <a:prstGeom prst="rect">
            <a:avLst/>
          </a:prstGeom>
        </p:spPr>
      </p:pic>
      <p:pic>
        <p:nvPicPr>
          <p:cNvPr id="47" name="图形 4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/>
          <a:stretch>
            <a:fillRect/>
          </a:stretch>
        </p:blipFill>
        <p:spPr>
          <a:xfrm>
            <a:off x="4844360" y="2551914"/>
            <a:ext cx="535229" cy="553070"/>
          </a:xfrm>
          <a:prstGeom prst="rect">
            <a:avLst/>
          </a:prstGeom>
        </p:spPr>
      </p:pic>
      <p:pic>
        <p:nvPicPr>
          <p:cNvPr id="48" name="图形 47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/>
          <a:stretch>
            <a:fillRect/>
          </a:stretch>
        </p:blipFill>
        <p:spPr>
          <a:xfrm>
            <a:off x="5837508" y="3447531"/>
            <a:ext cx="535229" cy="5084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>
            <p:custDataLst>
              <p:tags r:id="rId3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33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/>
          <p:nvPr>
            <p:ph type="title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>
                <a:solidFill>
                  <a:schemeClr val="lt1"/>
                </a:solidFill>
              </a:rPr>
              <a:t>设备风险控制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占位符 5"/>
          <p:cNvSpPr/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13780">
                <a:gradFill>
                  <a:gsLst>
                    <a:gs pos="74000">
                      <a:schemeClr val="bg1">
                        <a:alpha val="0"/>
                      </a:schemeClr>
                    </a:gs>
                    <a:gs pos="0">
                      <a:schemeClr val="bg1"/>
                    </a:gs>
                  </a:gsLst>
                  <a:lin ang="5400000" scaled="0"/>
                </a:gradFill>
              </a:rPr>
              <a:t>2</a:t>
            </a:r>
            <a:endParaRPr lang="zh-CN" altLang="en-US" sz="13780">
              <a:gradFill>
                <a:gsLst>
                  <a:gs pos="74000">
                    <a:schemeClr val="bg1">
                      <a:alpha val="0"/>
                    </a:schemeClr>
                  </a:gs>
                  <a:gs pos="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演示文稿2_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" name="文本框 6"/>
          <p:cNvSpPr txBox="1"/>
          <p:nvPr>
            <p:custDataLst>
              <p:tags r:id="rId3"/>
            </p:custDataLst>
          </p:nvPr>
        </p:nvSpPr>
        <p:spPr>
          <a:xfrm>
            <a:off x="762006" y="152402"/>
            <a:ext cx="10972888" cy="762006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4900" spc="33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预防措施</a:t>
            </a:r>
            <a:endParaRPr lang="zh-CN" sz="4900" spc="33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 flipH="1">
            <a:off x="533404" y="304800"/>
            <a:ext cx="0" cy="457204"/>
          </a:xfrm>
          <a:prstGeom prst="line">
            <a:avLst/>
          </a:prstGeom>
          <a:ln w="1016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>
            <p:custDataLst>
              <p:tags r:id="rId5"/>
            </p:custDataLst>
          </p:nvPr>
        </p:nvSpPr>
        <p:spPr>
          <a:xfrm>
            <a:off x="3503516" y="1477966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圆角矩形 28"/>
          <p:cNvSpPr/>
          <p:nvPr>
            <p:custDataLst>
              <p:tags r:id="rId6"/>
            </p:custDataLst>
          </p:nvPr>
        </p:nvSpPr>
        <p:spPr>
          <a:xfrm>
            <a:off x="6250491" y="1477966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圆角矩形 31"/>
          <p:cNvSpPr/>
          <p:nvPr>
            <p:custDataLst>
              <p:tags r:id="rId7"/>
            </p:custDataLst>
          </p:nvPr>
        </p:nvSpPr>
        <p:spPr>
          <a:xfrm>
            <a:off x="3503516" y="3972013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圆角矩形 32"/>
          <p:cNvSpPr/>
          <p:nvPr>
            <p:custDataLst>
              <p:tags r:id="rId8"/>
            </p:custDataLst>
          </p:nvPr>
        </p:nvSpPr>
        <p:spPr>
          <a:xfrm>
            <a:off x="6250491" y="3972013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" name="圆角矩形 34"/>
          <p:cNvSpPr/>
          <p:nvPr>
            <p:custDataLst>
              <p:tags r:id="rId9"/>
            </p:custDataLst>
          </p:nvPr>
        </p:nvSpPr>
        <p:spPr>
          <a:xfrm>
            <a:off x="3611105" y="1555354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圆角矩形 35"/>
          <p:cNvSpPr/>
          <p:nvPr>
            <p:custDataLst>
              <p:tags r:id="rId10"/>
            </p:custDataLst>
          </p:nvPr>
        </p:nvSpPr>
        <p:spPr>
          <a:xfrm>
            <a:off x="3750782" y="1673010"/>
            <a:ext cx="2197706" cy="1974978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11"/>
            </p:custDataLst>
          </p:nvPr>
        </p:nvSpPr>
        <p:spPr>
          <a:xfrm>
            <a:off x="3833204" y="1801991"/>
            <a:ext cx="2034121" cy="172834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定期进行设备检查和维护，确保设备运行正常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圆角矩形 36"/>
          <p:cNvSpPr/>
          <p:nvPr>
            <p:custDataLst>
              <p:tags r:id="rId12"/>
            </p:custDataLst>
          </p:nvPr>
        </p:nvSpPr>
        <p:spPr>
          <a:xfrm>
            <a:off x="6358080" y="1555354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8" name="圆角矩形 37"/>
          <p:cNvSpPr/>
          <p:nvPr>
            <p:custDataLst>
              <p:tags r:id="rId13"/>
            </p:custDataLst>
          </p:nvPr>
        </p:nvSpPr>
        <p:spPr>
          <a:xfrm>
            <a:off x="6497757" y="1673010"/>
            <a:ext cx="2197706" cy="1974978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4"/>
            </p:custDataLst>
          </p:nvPr>
        </p:nvSpPr>
        <p:spPr>
          <a:xfrm>
            <a:off x="6580179" y="1801991"/>
            <a:ext cx="2034121" cy="172834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建立设备风险管理制度，明确风险等级和应对措施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圆角矩形 39"/>
          <p:cNvSpPr/>
          <p:nvPr>
            <p:custDataLst>
              <p:tags r:id="rId15"/>
            </p:custDataLst>
          </p:nvPr>
        </p:nvSpPr>
        <p:spPr>
          <a:xfrm>
            <a:off x="3611105" y="4049401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2" name="圆角矩形 41"/>
          <p:cNvSpPr/>
          <p:nvPr>
            <p:custDataLst>
              <p:tags r:id="rId16"/>
            </p:custDataLst>
          </p:nvPr>
        </p:nvSpPr>
        <p:spPr>
          <a:xfrm>
            <a:off x="3750782" y="4167057"/>
            <a:ext cx="2197706" cy="1974978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3" name="文本框 42"/>
          <p:cNvSpPr txBox="1"/>
          <p:nvPr>
            <p:custDataLst>
              <p:tags r:id="rId17"/>
            </p:custDataLst>
          </p:nvPr>
        </p:nvSpPr>
        <p:spPr>
          <a:xfrm>
            <a:off x="3833204" y="4296038"/>
            <a:ext cx="2034121" cy="1728342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pPr marL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加强员工培训，提高设备操作技能和安全意识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圆角矩形 43"/>
          <p:cNvSpPr/>
          <p:nvPr>
            <p:custDataLst>
              <p:tags r:id="rId18"/>
            </p:custDataLst>
          </p:nvPr>
        </p:nvSpPr>
        <p:spPr>
          <a:xfrm>
            <a:off x="6358080" y="4049401"/>
            <a:ext cx="2197706" cy="1974978"/>
          </a:xfrm>
          <a:prstGeom prst="roundRect">
            <a:avLst>
              <a:gd name="adj" fmla="val 77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7" name="圆角矩形 46"/>
          <p:cNvSpPr/>
          <p:nvPr>
            <p:custDataLst>
              <p:tags r:id="rId19"/>
            </p:custDataLst>
          </p:nvPr>
        </p:nvSpPr>
        <p:spPr>
          <a:xfrm>
            <a:off x="6497757" y="4167057"/>
            <a:ext cx="2197706" cy="1974978"/>
          </a:xfrm>
          <a:prstGeom prst="roundRect">
            <a:avLst>
              <a:gd name="adj" fmla="val 7734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20"/>
            </p:custDataLst>
          </p:nvPr>
        </p:nvSpPr>
        <p:spPr>
          <a:xfrm>
            <a:off x="6580179" y="4296038"/>
            <a:ext cx="2034121" cy="1728342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20000"/>
          </a:bodyPr>
          <a:lstStyle/>
          <a:p>
            <a:pPr marL="0" algn="l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200" spc="1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制定应急预案，确保设备故障时能够及时处理和恢复</a:t>
            </a:r>
            <a:endParaRPr lang="zh-CN" altLang="en-US" sz="2200" spc="1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23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非常感谢您的观看"/>
  <p:tag name="KSO_WM_UNIT_TYPE" val="a"/>
  <p:tag name="KSO_WM_UNIT_VALUE" val="10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1*f*1"/>
  <p:tag name="KSO_WM_UNIT_INDEX" val="1"/>
  <p:tag name="KSO_WM_UNIT_LAYERLEVEL" val="1"/>
  <p:tag name="KSO_WM_UNIT_NOCLEAR" val="0"/>
  <p:tag name="KSO_WM_UNIT_PRESET_TEXT" val="汇报人：稻小壳"/>
  <p:tag name="KSO_WM_UNIT_SUBTYPE" val="b"/>
  <p:tag name="KSO_WM_UNIT_TYPE" val="f"/>
  <p:tag name="KSO_WM_UNIT_VALUE" val="60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1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125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3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4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4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5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5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1"/>
  <p:tag name="KSO_WM_TAG_VERSION" val="1.0"/>
  <p:tag name="KSO_WM_UNIT_BK_DARK_LIGHT" val="1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6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1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30863"/>
  <p:tag name="KSO_WM_TEMPLATE_MASTER_TYPE" val="1"/>
  <p:tag name="KSO_WM_TEMPLATE_SUBCATEGORY" val="29"/>
  <p:tag name="KSO_WM_TEMPLATE_THUMBS_INDEX" val="1、11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32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2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SPECIAL_SOURCE" val="bdnull"/>
</p:tagLst>
</file>

<file path=ppt/tags/tag3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FILL_FORE_SCHEMECOLOR_INDEX" val="13"/>
  <p:tag name="KSO_WM_UNIT_FILL_FORE_SCHEMECOLOR_INDEX_BRIGHTNESS" val="0.25"/>
  <p:tag name="KSO_WM_UNIT_FILL_TYPE" val="1"/>
  <p:tag name="KSO_WM_UNIT_HIGHLIGHT" val="0"/>
  <p:tag name="KSO_WM_UNIT_ID" val="custom20202990_4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USESOURCEFORMAT_APPLY" val="0"/>
</p:tagLst>
</file>

<file path=ppt/tags/tag3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1_1"/>
  <p:tag name="KSO_WM_UNIT_INDEX" val="1_1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2_1"/>
  <p:tag name="KSO_WM_UNIT_INDEX" val="1_2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3_1"/>
  <p:tag name="KSO_WM_UNIT_INDEX" val="1_3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i*1_4_1"/>
  <p:tag name="KSO_WM_UNIT_INDEX" val="1_4_1"/>
  <p:tag name="KSO_WM_UNIT_LAYERLEVEL" val="1_1_1"/>
  <p:tag name="KSO_WM_UNIT_SUBTYPE" val="d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i*1_1"/>
  <p:tag name="KSO_WM_UNIT_INDEX" val="1_1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3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目录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USESOURCEFORMAT_APPLY" val="0"/>
  <p:tag name="KSO_WM_UNIT_VALUE" val="2"/>
</p:tagLst>
</file>

<file path=ppt/tags/tag3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1_1"/>
  <p:tag name="KSO_WM_UNIT_INDEX" val="1_1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2_1"/>
  <p:tag name="KSO_WM_UNIT_INDEX" val="1_2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3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3_1"/>
  <p:tag name="KSO_WM_UNIT_INDEX" val="1_3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3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custom"/>
  <p:tag name="KSO_WM_TEMPLATE_INDEX" val="20202990"/>
  <p:tag name="KSO_WM_UNIT_COMPATIBLE" val="0"/>
  <p:tag name="KSO_WM_UNIT_DIAGRAM_ISNUMVISUAL" val="0"/>
  <p:tag name="KSO_WM_UNIT_DIAGRAM_ISREFERUNIT" val="0"/>
  <p:tag name="KSO_WM_UNIT_HIGHLIGHT" val="0"/>
  <p:tag name="KSO_WM_UNIT_ID" val="custom20202990_4*l_h_f*1_4_1"/>
  <p:tag name="KSO_WM_UNIT_INDEX" val="1_4_1"/>
  <p:tag name="KSO_WM_UNIT_ISCONTENTSTITLE" val="0"/>
  <p:tag name="KSO_WM_UNIT_ISNUMDGMTITLE" val="0"/>
  <p:tag name="KSO_WM_UNIT_LAYERLEVEL" val="1_1_1"/>
  <p:tag name="KSO_WM_UNIT_NOCLEAR" val="0"/>
  <p:tag name="KSO_WM_UNIT_PRESET_TEXT" val="单击此处添加正文......"/>
  <p:tag name="KSO_WM_UNIT_SUBTYPE" val="a"/>
  <p:tag name="KSO_WM_UNIT_TEXT_FILL_FORE_SCHEMECOLOR_INDEX" val="13"/>
  <p:tag name="KSO_WM_UNIT_TEXT_FILL_FORE_SCHEMECOLOR_INDEX_BRIGHTNESS" val="0.35"/>
  <p:tag name="KSO_WM_UNIT_TEXT_FILL_TYPE" val="1"/>
  <p:tag name="KSO_WM_UNIT_TYPE" val="l_h_f"/>
  <p:tag name="KSO_WM_UNIT_USESOURCEFORMAT_APPLY" val="0"/>
  <p:tag name="KSO_WM_UNIT_VALUE" val="11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#wm#"/>
  <p:tag name="KSO_WM_DIAGRAM_GROUP_CODE" val="l1-1"/>
  <p:tag name="KSO_WM_SLIDE_BACKGROUND_TYPE" val="general"/>
  <p:tag name="KSO_WM_SLIDE_DIAGTYPE" val="l"/>
  <p:tag name="KSO_WM_SLIDE_ID" val="custom20202990_4"/>
  <p:tag name="KSO_WM_SLIDE_INDEX" val="4"/>
  <p:tag name="KSO_WM_SLIDE_ITEM_CNT" val="4"/>
  <p:tag name="KSO_WM_SLIDE_LAYOUT" val="a_l"/>
  <p:tag name="KSO_WM_SLIDE_LAYOUT_CNT" val="1_1"/>
  <p:tag name="KSO_WM_SLIDE_SUBTYPE" val="diag"/>
  <p:tag name="KSO_WM_SLIDE_TYPE" val="contents"/>
  <p:tag name="KSO_WM_TAG_VERSION" val="1.0"/>
  <p:tag name="KSO_WM_TEMPLATE_CATEGORY" val="custom"/>
  <p:tag name="KSO_WM_TEMPLATE_COLOR_TYPE" val="1"/>
  <p:tag name="KSO_WM_TEMPLATE_INDEX" val="20230863"/>
  <p:tag name="KSO_WM_TEMPLATE_MASTER_TYPE" val="1"/>
  <p:tag name="KSO_WM_TEMPLATE_SUBCATEGORY" val="17"/>
</p:tagLst>
</file>

<file path=ppt/tags/tag3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章节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0"/>
</p:tagLst>
</file>

<file path=ppt/tags/tag34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e*1"/>
  <p:tag name="KSO_WM_UNIT_INDEX" val="1"/>
  <p:tag name="KSO_WM_UNIT_LAYERLEVEL" val="1"/>
  <p:tag name="KSO_WM_UNIT_NOCLEAR" val="0"/>
  <p:tag name="KSO_WM_UNIT_PRESET_TEXT" val="01"/>
  <p:tag name="KSO_WM_UNIT_TEXT_FILL_FORE_SCHEMECOLOR_INDEX_1" val="14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14"/>
  <p:tag name="KSO_WM_UNIT_TEXT_FILL_FORE_SCHEMECOLOR_INDEX_2_BRIGHTNESS" val="0"/>
  <p:tag name="KSO_WM_UNIT_TEXT_FILL_FORE_SCHEMECOLOR_INDEX_2_POS" val="0.74"/>
  <p:tag name="KSO_WM_UNIT_TEXT_FILL_FORE_SCHEMECOLOR_INDEX_2_TRANS" val="1"/>
  <p:tag name="KSO_WM_UNIT_TEXT_FILL_GRADIENT_ANGLE" val="90"/>
  <p:tag name="KSO_WM_UNIT_TEXT_FILL_GRADIENT_DIRECTION" val="1"/>
  <p:tag name="KSO_WM_UNIT_TEXT_FILL_GRADIENT_TYPE" val="0"/>
  <p:tag name="KSO_WM_UNIT_TEXT_FILL_TYPE" val="3"/>
  <p:tag name="KSO_WM_UNIT_TYPE" val="e"/>
  <p:tag name="KSO_WM_UNIT_VALUE" val="2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#wm#"/>
  <p:tag name="KSO_WM_SLIDE_CONTENT_AREA" val="{&quot;left&quot;:&quot;190.8&quot;,&quot;top&quot;:&quot;65.8&quot;,&quot;width&quot;:&quot;611.65&quot;,&quot;height&quot;:&quot;362.9&quot;}"/>
  <p:tag name="KSO_WM_SLIDE_ID" val="custom20230863_9"/>
  <p:tag name="KSO_WM_SLIDE_INDEX" val="9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TAG_VERSION" val="1.0"/>
  <p:tag name="KSO_WM_TEMPLATE_CATEGORY" val="custom"/>
  <p:tag name="KSO_WM_TEMPLATE_COLOR_TYPE" val="0"/>
  <p:tag name="KSO_WM_TEMPLATE_INDEX" val="20230863"/>
  <p:tag name="KSO_WM_TEMPLATE_MASTER_TYPE" val="1"/>
  <p:tag name="KSO_WM_TEMPLATE_SUBCATEGORY" val="0"/>
</p:tagLst>
</file>

<file path=ppt/tags/tag34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35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3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70849_5*l_h_i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5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70849_5*l_h_i*1_1_2"/>
  <p:tag name="KSO_WM_UNIT_INDEX" val="1_1_2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f*1_1_1"/>
  <p:tag name="KSO_WM_UNIT_INDEX" val="1_1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8"/>
</p:tagLst>
</file>

<file path=ppt/tags/tag3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170849_5*l_h_i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70849_5*l_h_i*1_2_2"/>
  <p:tag name="KSO_WM_UNIT_INDEX" val="1_2_2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f*1_2_1"/>
  <p:tag name="KSO_WM_UNIT_INDEX" val="1_2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8"/>
</p:tagLst>
</file>

<file path=ppt/tags/tag3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170849_5*l_h_i*1_3_1"/>
  <p:tag name="KSO_WM_UNIT_INDEX" val="1_3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70849_5*l_h_i*1_3_2"/>
  <p:tag name="KSO_WM_UNIT_INDEX" val="1_3_2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f*1_3_1"/>
  <p:tag name="KSO_WM_UNIT_INDEX" val="1_3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8"/>
</p:tagLst>
</file>

<file path=ppt/tags/tag3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70849_5*l_h_i*1_4_1"/>
  <p:tag name="KSO_WM_UNIT_INDEX" val="1_4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70849_5*l_h_i*1_4_2"/>
  <p:tag name="KSO_WM_UNIT_INDEX" val="1_4_2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f*1_4_1"/>
  <p:tag name="KSO_WM_UNIT_INDEX" val="1_4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8"/>
</p:tagLst>
</file>

<file path=ppt/tags/tag3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170849_5*l_h_i*1_5_1"/>
  <p:tag name="KSO_WM_UNIT_INDEX" val="1_5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70849_5*l_h_i*1_5_2"/>
  <p:tag name="KSO_WM_UNIT_INDEX" val="1_5_2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f*1_5_1"/>
  <p:tag name="KSO_WM_UNIT_INDEX" val="1_5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8"/>
</p:tagLst>
</file>

<file path=ppt/tags/tag3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170849_5*l_h_i*1_6_1"/>
  <p:tag name="KSO_WM_UNIT_INDEX" val="1_6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-0.05"/>
  <p:tag name="KSO_WM_UNIT_FILL_TYPE" val="1"/>
  <p:tag name="KSO_WM_UNIT_HIGHLIGHT" val="0"/>
  <p:tag name="KSO_WM_UNIT_ID" val="diagram20170849_5*l_h_i*1_6_2"/>
  <p:tag name="KSO_WM_UNIT_INDEX" val="1_6_2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6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f*1_6_1"/>
  <p:tag name="KSO_WM_UNIT_INDEX" val="1_6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8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i*1_3_3"/>
  <p:tag name="KSO_WM_UNIT_INDEX" val="1_3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i*1_2_3"/>
  <p:tag name="KSO_WM_UNIT_INDEX" val="1_2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i*1_1_3"/>
  <p:tag name="KSO_WM_UNIT_INDEX" val="1_1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i*1_4_3"/>
  <p:tag name="KSO_WM_UNIT_INDEX" val="1_4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i*1_5_3"/>
  <p:tag name="KSO_WM_UNIT_INDEX" val="1_5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0849"/>
  <p:tag name="KSO_WM_UNIT_COMPATIBLE" val="0"/>
  <p:tag name="KSO_WM_UNIT_DIAGRAM_ISNUMVISUAL" val="0"/>
  <p:tag name="KSO_WM_UNIT_DIAGRAM_ISREFERUNIT" val="0"/>
  <p:tag name="KSO_WM_UNIT_HIGHLIGHT" val="0"/>
  <p:tag name="KSO_WM_UNIT_ID" val="diagram20170849_5*l_h_i*1_6_3"/>
  <p:tag name="KSO_WM_UNIT_INDEX" val="1_6_3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0&quot;,&quot;maxSize&quot;:{&quot;size1&quot;:22.2},&quot;minSize&quot;:{&quot;size1&quot;:13.5},&quot;normalSize&quot;:{&quot;size1&quot;:13.5},&quot;subLayout&quot;:[{&quot;id&quot;:&quot;2023-09-18T01:20:30&quot;,&quot;margin&quot;:{&quot;bottom&quot;:0.025999998673796654,&quot;left&quot;:2.117000102996826,&quot;right&quot;:1.2699999809265137,&quot;top&quot;:0.4230000376701355},&quot;type&quot;:0},{&quot;id&quot;:&quot;2023-09-18T01:20:30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37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37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381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1_1"/>
  <p:tag name="KSO_WM_UNIT_INDEX" val="1_1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382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1_3"/>
  <p:tag name="KSO_WM_UNIT_INDEX" val="1_1_3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83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1_4"/>
  <p:tag name="KSO_WM_UNIT_INDEX" val="1_1_4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84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f*1_1_1"/>
  <p:tag name="KSO_WM_UNIT_INDEX" val="1_1_1"/>
  <p:tag name="KSO_WM_UNIT_LAYERLEVEL" val="1_1_1"/>
  <p:tag name="KSO_WM_UNIT_NOCLEAR" val="0"/>
  <p:tag name="KSO_WM_UNIT_PRESET_TEXT" val="在此输入标题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6"/>
</p:tagLst>
</file>

<file path=ppt/tags/tag385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1_2"/>
  <p:tag name="KSO_WM_UNIT_INDEX" val="1_1_2"/>
  <p:tag name="KSO_WM_UNIT_LAYERLEVEL" val="1_1_1"/>
  <p:tag name="KSO_WM_UNIT_SUBTYPE" val="d"/>
  <p:tag name="KSO_WM_UNIT_TEXT_FILL_FORE_SCHEMECOLOR_INDEX" val="5"/>
  <p:tag name="KSO_WM_UNIT_TEXT_FILL_FORE_SCHEMECOLOR_INDEX_BRIGHTNESS" val="-0.5"/>
  <p:tag name="KSO_WM_UNIT_TEXT_FILL_TYPE" val="1"/>
  <p:tag name="KSO_WM_UNIT_TYPE" val="l_h_i"/>
  <p:tag name="KSO_WM_UNIT_USESOURCEFORMAT_APPLY" val="0"/>
  <p:tag name="KSO_WM_UNIT_VALUE" val="2"/>
</p:tagLst>
</file>

<file path=ppt/tags/tag386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2_1"/>
  <p:tag name="KSO_WM_UNIT_INDEX" val="1_2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387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2_3"/>
  <p:tag name="KSO_WM_UNIT_INDEX" val="1_2_3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88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2_4"/>
  <p:tag name="KSO_WM_UNIT_INDEX" val="1_2_4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89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f*1_2_1"/>
  <p:tag name="KSO_WM_UNIT_INDEX" val="1_2_1"/>
  <p:tag name="KSO_WM_UNIT_LAYERLEVEL" val="1_1_1"/>
  <p:tag name="KSO_WM_UNIT_NOCLEAR" val="0"/>
  <p:tag name="KSO_WM_UNIT_PRESET_TEXT" val="在此输入标题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6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2_2"/>
  <p:tag name="KSO_WM_UNIT_INDEX" val="1_2_2"/>
  <p:tag name="KSO_WM_UNIT_LAYERLEVEL" val="1_1_1"/>
  <p:tag name="KSO_WM_UNIT_SUBTYPE" val="d"/>
  <p:tag name="KSO_WM_UNIT_TEXT_FILL_FORE_SCHEMECOLOR_INDEX" val="5"/>
  <p:tag name="KSO_WM_UNIT_TEXT_FILL_FORE_SCHEMECOLOR_INDEX_BRIGHTNESS" val="-0.5"/>
  <p:tag name="KSO_WM_UNIT_TEXT_FILL_TYPE" val="1"/>
  <p:tag name="KSO_WM_UNIT_TYPE" val="l_h_i"/>
  <p:tag name="KSO_WM_UNIT_USESOURCEFORMAT_APPLY" val="0"/>
  <p:tag name="KSO_WM_UNIT_VALUE" val="2"/>
</p:tagLst>
</file>

<file path=ppt/tags/tag391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3_1"/>
  <p:tag name="KSO_WM_UNIT_INDEX" val="1_3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392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3_3"/>
  <p:tag name="KSO_WM_UNIT_INDEX" val="1_3_3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93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3_4"/>
  <p:tag name="KSO_WM_UNIT_INDEX" val="1_3_4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94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f*1_3_1"/>
  <p:tag name="KSO_WM_UNIT_INDEX" val="1_3_1"/>
  <p:tag name="KSO_WM_UNIT_LAYERLEVEL" val="1_1_1"/>
  <p:tag name="KSO_WM_UNIT_NOCLEAR" val="0"/>
  <p:tag name="KSO_WM_UNIT_PRESET_TEXT" val="在此输入标题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6"/>
</p:tagLst>
</file>

<file path=ppt/tags/tag395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3_2"/>
  <p:tag name="KSO_WM_UNIT_INDEX" val="1_3_2"/>
  <p:tag name="KSO_WM_UNIT_LAYERLEVEL" val="1_1_1"/>
  <p:tag name="KSO_WM_UNIT_SUBTYPE" val="d"/>
  <p:tag name="KSO_WM_UNIT_TEXT_FILL_FORE_SCHEMECOLOR_INDEX" val="5"/>
  <p:tag name="KSO_WM_UNIT_TEXT_FILL_FORE_SCHEMECOLOR_INDEX_BRIGHTNESS" val="-0.5"/>
  <p:tag name="KSO_WM_UNIT_TEXT_FILL_TYPE" val="1"/>
  <p:tag name="KSO_WM_UNIT_TYPE" val="l_h_i"/>
  <p:tag name="KSO_WM_UNIT_USESOURCEFORMAT_APPLY" val="0"/>
  <p:tag name="KSO_WM_UNIT_VALUE" val="2"/>
</p:tagLst>
</file>

<file path=ppt/tags/tag396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4_1"/>
  <p:tag name="KSO_WM_UNIT_INDEX" val="1_4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397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4_3"/>
  <p:tag name="KSO_WM_UNIT_INDEX" val="1_4_3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98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4_4"/>
  <p:tag name="KSO_WM_UNIT_INDEX" val="1_4_4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399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f*1_4_1"/>
  <p:tag name="KSO_WM_UNIT_INDEX" val="1_4_1"/>
  <p:tag name="KSO_WM_UNIT_LAYERLEVEL" val="1_1_1"/>
  <p:tag name="KSO_WM_UNIT_NOCLEAR" val="0"/>
  <p:tag name="KSO_WM_UNIT_PRESET_TEXT" val="在此输入标题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6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4_2"/>
  <p:tag name="KSO_WM_UNIT_INDEX" val="1_4_2"/>
  <p:tag name="KSO_WM_UNIT_LAYERLEVEL" val="1_1_1"/>
  <p:tag name="KSO_WM_UNIT_SUBTYPE" val="d"/>
  <p:tag name="KSO_WM_UNIT_TEXT_FILL_FORE_SCHEMECOLOR_INDEX" val="5"/>
  <p:tag name="KSO_WM_UNIT_TEXT_FILL_FORE_SCHEMECOLOR_INDEX_BRIGHTNESS" val="-0.5"/>
  <p:tag name="KSO_WM_UNIT_TEXT_FILL_TYPE" val="1"/>
  <p:tag name="KSO_WM_UNIT_TYPE" val="l_h_i"/>
  <p:tag name="KSO_WM_UNIT_USESOURCEFORMAT_APPLY" val="0"/>
  <p:tag name="KSO_WM_UNIT_VALUE" val="2"/>
</p:tagLst>
</file>

<file path=ppt/tags/tag401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5_1"/>
  <p:tag name="KSO_WM_UNIT_INDEX" val="1_5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402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5_3"/>
  <p:tag name="KSO_WM_UNIT_INDEX" val="1_5_3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403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5_4"/>
  <p:tag name="KSO_WM_UNIT_INDEX" val="1_5_4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404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f*1_5_1"/>
  <p:tag name="KSO_WM_UNIT_INDEX" val="1_5_1"/>
  <p:tag name="KSO_WM_UNIT_LAYERLEVEL" val="1_1_1"/>
  <p:tag name="KSO_WM_UNIT_NOCLEAR" val="0"/>
  <p:tag name="KSO_WM_UNIT_PRESET_TEXT" val="在此输入标题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6"/>
</p:tagLst>
</file>

<file path=ppt/tags/tag405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5_2"/>
  <p:tag name="KSO_WM_UNIT_INDEX" val="1_5_2"/>
  <p:tag name="KSO_WM_UNIT_LAYERLEVEL" val="1_1_1"/>
  <p:tag name="KSO_WM_UNIT_SUBTYPE" val="d"/>
  <p:tag name="KSO_WM_UNIT_TEXT_FILL_FORE_SCHEMECOLOR_INDEX" val="5"/>
  <p:tag name="KSO_WM_UNIT_TEXT_FILL_FORE_SCHEMECOLOR_INDEX_BRIGHTNESS" val="-0.5"/>
  <p:tag name="KSO_WM_UNIT_TEXT_FILL_TYPE" val="1"/>
  <p:tag name="KSO_WM_UNIT_TYPE" val="l_h_i"/>
  <p:tag name="KSO_WM_UNIT_USESOURCEFORMAT_APPLY" val="0"/>
  <p:tag name="KSO_WM_UNIT_VALUE" val="2"/>
</p:tagLst>
</file>

<file path=ppt/tags/tag406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6_1"/>
  <p:tag name="KSO_WM_UNIT_INDEX" val="1_6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407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6_3"/>
  <p:tag name="KSO_WM_UNIT_INDEX" val="1_6_3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408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453_5*l_h_i*1_6_4"/>
  <p:tag name="KSO_WM_UNIT_INDEX" val="1_6_4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0"/>
</p:tagLst>
</file>

<file path=ppt/tags/tag409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f*1_6_1"/>
  <p:tag name="KSO_WM_UNIT_INDEX" val="1_6_1"/>
  <p:tag name="KSO_WM_UNIT_LAYERLEVEL" val="1_1_1"/>
  <p:tag name="KSO_WM_UNIT_NOCLEAR" val="0"/>
  <p:tag name="KSO_WM_UNIT_PRESET_TEXT" val="在此输入标题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6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KSO_WM_ASSEMBLE_CHIP_INDEX" val="a1ed54adffd847cc91669322f58f82bb"/>
  <p:tag name="KSO_WM_BEAUTIFY_FLAG" val="#wm#"/>
  <p:tag name="KSO_WM_CHIP_GROUPID" val="60bed2584737e0f4c1ebe88c"/>
  <p:tag name="KSO_WM_CHIP_XID" val="60bed2584737e0f4c1ebe88d"/>
  <p:tag name="KSO_WM_DIAGRAM_GROUP_CODE" val="l1-1"/>
  <p:tag name="KSO_WM_TAG_VERSION" val="1.0"/>
  <p:tag name="KSO_WM_TEMPLATE_CATEGORY" val="diagram"/>
  <p:tag name="KSO_WM_TEMPLATE_INDEX" val="20219453"/>
  <p:tag name="KSO_WM_UNIT_COMPATIBLE" val="0"/>
  <p:tag name="KSO_WM_UNIT_DIAGRAM_ISNUMVISUAL" val="0"/>
  <p:tag name="KSO_WM_UNIT_DIAGRAM_ISREFERUNIT" val="0"/>
  <p:tag name="KSO_WM_UNIT_HIGHLIGHT" val="0"/>
  <p:tag name="KSO_WM_UNIT_ID" val="diagram20219453_5*l_h_i*1_6_2"/>
  <p:tag name="KSO_WM_UNIT_INDEX" val="1_6_2"/>
  <p:tag name="KSO_WM_UNIT_LAYERLEVEL" val="1_1_1"/>
  <p:tag name="KSO_WM_UNIT_SUBTYPE" val="d"/>
  <p:tag name="KSO_WM_UNIT_TEXT_FILL_FORE_SCHEMECOLOR_INDEX" val="5"/>
  <p:tag name="KSO_WM_UNIT_TEXT_FILL_FORE_SCHEMECOLOR_INDEX_BRIGHTNESS" val="-0.5"/>
  <p:tag name="KSO_WM_UNIT_TEXT_FILL_TYPE" val="1"/>
  <p:tag name="KSO_WM_UNIT_TYPE" val="l_h_i"/>
  <p:tag name="KSO_WM_UNIT_USESOURCEFORMAT_APPLY" val="0"/>
  <p:tag name="KSO_WM_UNIT_VALUE" val="2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0&quot;,&quot;maxSize&quot;:{&quot;size1&quot;:22.2},&quot;minSize&quot;:{&quot;size1&quot;:13.5},&quot;normalSize&quot;:{&quot;size1&quot;:13.5},&quot;subLayout&quot;:[{&quot;id&quot;:&quot;2023-09-18T01:20:30&quot;,&quot;margin&quot;:{&quot;bottom&quot;:0.025999998673796654,&quot;left&quot;:2.117000102996826,&quot;right&quot;:1.2699999809265137,&quot;top&quot;:0.4230000376701355},&quot;type&quot;:0},{&quot;id&quot;:&quot;2023-09-18T01:20:30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413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1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16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i*1_1_1"/>
  <p:tag name="KSO_WM_UNIT_INDEX" val="1_1_1"/>
  <p:tag name="KSO_WM_UNIT_LAYERLEVEL" val="1_1_1"/>
  <p:tag name="KSO_WM_UNIT_LINE_FILL_TYPE" val="2"/>
  <p:tag name="KSO_WM_UNIT_LINE_FORE_SCHEMECOLOR_INDEX" val="14"/>
  <p:tag name="KSO_WM_UNIT_LINE_FORE_SCHEMECOLOR_INDEX_BRIGHTNESS" val="-0.35"/>
  <p:tag name="KSO_WM_UNIT_TYPE" val="q_h_i"/>
  <p:tag name="KSO_WM_UNIT_USESOURCEFORMAT_APPLY" val="0"/>
</p:tagLst>
</file>

<file path=ppt/tags/tag417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i*1_4_1"/>
  <p:tag name="KSO_WM_UNIT_INDEX" val="1_4_1"/>
  <p:tag name="KSO_WM_UNIT_LAYERLEVEL" val="1_1_1"/>
  <p:tag name="KSO_WM_UNIT_LINE_FILL_TYPE" val="2"/>
  <p:tag name="KSO_WM_UNIT_LINE_FORE_SCHEMECOLOR_INDEX" val="14"/>
  <p:tag name="KSO_WM_UNIT_LINE_FORE_SCHEMECOLOR_INDEX_BRIGHTNESS" val="-0.35"/>
  <p:tag name="KSO_WM_UNIT_TYPE" val="q_h_i"/>
  <p:tag name="KSO_WM_UNIT_USESOURCEFORMAT_APPLY" val="0"/>
</p:tagLst>
</file>

<file path=ppt/tags/tag418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i*1_2_1"/>
  <p:tag name="KSO_WM_UNIT_INDEX" val="1_2_1"/>
  <p:tag name="KSO_WM_UNIT_LAYERLEVEL" val="1_1_1"/>
  <p:tag name="KSO_WM_UNIT_LINE_FILL_TYPE" val="2"/>
  <p:tag name="KSO_WM_UNIT_LINE_FORE_SCHEMECOLOR_INDEX" val="14"/>
  <p:tag name="KSO_WM_UNIT_LINE_FORE_SCHEMECOLOR_INDEX_BRIGHTNESS" val="-0.35"/>
  <p:tag name="KSO_WM_UNIT_TYPE" val="q_h_i"/>
  <p:tag name="KSO_WM_UNIT_USESOURCEFORMAT_APPLY" val="0"/>
</p:tagLst>
</file>

<file path=ppt/tags/tag419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i*1_3_1"/>
  <p:tag name="KSO_WM_UNIT_INDEX" val="1_3_1"/>
  <p:tag name="KSO_WM_UNIT_LAYERLEVEL" val="1_1_1"/>
  <p:tag name="KSO_WM_UNIT_LINE_FILL_TYPE" val="2"/>
  <p:tag name="KSO_WM_UNIT_LINE_FORE_SCHEMECOLOR_INDEX" val="14"/>
  <p:tag name="KSO_WM_UNIT_LINE_FORE_SCHEMECOLOR_INDEX_BRIGHTNESS" val="-0.35"/>
  <p:tag name="KSO_WM_UNIT_TYPE" val="q_h_i"/>
  <p:tag name="KSO_WM_UNIT_USESOURCEFORMAT_APPLY" val="0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169785_2*q_h_i*1_3_2"/>
  <p:tag name="KSO_WM_UNIT_INDEX" val="1_3_2"/>
  <p:tag name="KSO_WM_UNIT_LAYERLEVEL" val="1_1_1"/>
  <p:tag name="KSO_WM_UNIT_LINE_FILL_TYPE" val="2"/>
  <p:tag name="KSO_WM_UNIT_LINE_FORE_SCHEMECOLOR_INDEX" val="7"/>
  <p:tag name="KSO_WM_UNIT_LINE_FORE_SCHEMECOLOR_INDEX_BRIGHTNESS" val="0.8"/>
  <p:tag name="KSO_WM_UNIT_TYPE" val="q_h_i"/>
  <p:tag name="KSO_WM_UNIT_USESOURCEFORMAT_APPLY" val="0"/>
</p:tagLst>
</file>

<file path=ppt/tags/tag421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169785_2*q_h_i*1_2_2"/>
  <p:tag name="KSO_WM_UNIT_INDEX" val="1_2_2"/>
  <p:tag name="KSO_WM_UNIT_LAYERLEVEL" val="1_1_1"/>
  <p:tag name="KSO_WM_UNIT_LINE_FILL_TYPE" val="2"/>
  <p:tag name="KSO_WM_UNIT_LINE_FORE_SCHEMECOLOR_INDEX" val="6"/>
  <p:tag name="KSO_WM_UNIT_LINE_FORE_SCHEMECOLOR_INDEX_BRIGHTNESS" val="0.8"/>
  <p:tag name="KSO_WM_UNIT_TYPE" val="q_h_i"/>
  <p:tag name="KSO_WM_UNIT_USESOURCEFORMAT_APPLY" val="0"/>
</p:tagLst>
</file>

<file path=ppt/tags/tag422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69785_2*q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.8"/>
  <p:tag name="KSO_WM_UNIT_TYPE" val="q_h_i"/>
  <p:tag name="KSO_WM_UNIT_USESOURCEFORMAT_APPLY" val="0"/>
</p:tagLst>
</file>

<file path=ppt/tags/tag423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169785_2*q_h_i*1_4_2"/>
  <p:tag name="KSO_WM_UNIT_INDEX" val="1_4_2"/>
  <p:tag name="KSO_WM_UNIT_LAYERLEVEL" val="1_1_1"/>
  <p:tag name="KSO_WM_UNIT_LINE_FILL_TYPE" val="2"/>
  <p:tag name="KSO_WM_UNIT_LINE_FORE_SCHEMECOLOR_INDEX" val="8"/>
  <p:tag name="KSO_WM_UNIT_LINE_FORE_SCHEMECOLOR_INDEX_BRIGHTNESS" val="0.8"/>
  <p:tag name="KSO_WM_UNIT_TYPE" val="q_h_i"/>
  <p:tag name="KSO_WM_UNIT_USESOURCEFORMAT_APPLY" val="0"/>
</p:tagLst>
</file>

<file path=ppt/tags/tag424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169785_2*q_h_i*1_3_3"/>
  <p:tag name="KSO_WM_UNIT_INDEX" val="1_3_3"/>
  <p:tag name="KSO_WM_UNIT_LAYERLEVEL" val="1_1_1"/>
  <p:tag name="KSO_WM_UNIT_LINE_FILL_TYPE" val="2"/>
  <p:tag name="KSO_WM_UNIT_LINE_FORE_SCHEMECOLOR_INDEX" val="7"/>
  <p:tag name="KSO_WM_UNIT_LINE_FORE_SCHEMECOLOR_INDEX_BRIGHTNESS" val="0.8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25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169785_2*q_h_i*1_2_3"/>
  <p:tag name="KSO_WM_UNIT_INDEX" val="1_2_3"/>
  <p:tag name="KSO_WM_UNIT_LAYERLEVEL" val="1_1_1"/>
  <p:tag name="KSO_WM_UNIT_LINE_FILL_TYPE" val="2"/>
  <p:tag name="KSO_WM_UNIT_LINE_FORE_SCHEMECOLOR_INDEX" val="6"/>
  <p:tag name="KSO_WM_UNIT_LINE_FORE_SCHEMECOLOR_INDEX_BRIGHTNESS" val="0.8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26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169785_2*q_h_i*1_4_3"/>
  <p:tag name="KSO_WM_UNIT_INDEX" val="1_4_3"/>
  <p:tag name="KSO_WM_UNIT_LAYERLEVEL" val="1_1_1"/>
  <p:tag name="KSO_WM_UNIT_LINE_FILL_TYPE" val="2"/>
  <p:tag name="KSO_WM_UNIT_LINE_FORE_SCHEMECOLOR_INDEX" val="8"/>
  <p:tag name="KSO_WM_UNIT_LINE_FORE_SCHEMECOLOR_INDEX_BRIGHTNESS" val="0.8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27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69785_2*q_h_i*1_1_3"/>
  <p:tag name="KSO_WM_UNIT_INDEX" val="1_1_3"/>
  <p:tag name="KSO_WM_UNIT_LAYERLEVEL" val="1_1_1"/>
  <p:tag name="KSO_WM_UNIT_LINE_FILL_TYPE" val="2"/>
  <p:tag name="KSO_WM_UNIT_LINE_FORE_SCHEMECOLOR_INDEX" val="5"/>
  <p:tag name="KSO_WM_UNIT_LINE_FORE_SCHEMECOLOR_INDEX_BRIGHTNESS" val="0.8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28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169785_2*q_i*1_1"/>
  <p:tag name="KSO_WM_UNIT_INDEX" val="1_1"/>
  <p:tag name="KSO_WM_UNIT_LAYERLEVEL" val="1_1"/>
  <p:tag name="KSO_WM_UNIT_LINE_FILL_TYPE" val="2"/>
  <p:tag name="KSO_WM_UNIT_LINE_FORE_SCHEMECOLOR_INDEX" val="14"/>
  <p:tag name="KSO_WM_UNIT_LINE_FORE_SCHEMECOLOR_INDEX_BRIGHTNESS" val="0"/>
  <p:tag name="KSO_WM_UNIT_TYPE" val="q_i"/>
  <p:tag name="KSO_WM_UNIT_USESOURCEFORMAT_APPLY" val="0"/>
</p:tagLst>
</file>

<file path=ppt/tags/tag429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169785_2*q_i*1_2"/>
  <p:tag name="KSO_WM_UNIT_INDEX" val="1_2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q_i"/>
  <p:tag name="KSO_WM_UNIT_USESOURCEFORMAT_APPLY" val="0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169785_2*q_i*1_3"/>
  <p:tag name="KSO_WM_UNIT_INDEX" val="1_3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q_i"/>
  <p:tag name="KSO_WM_UNIT_USESOURCEFORMAT_APPLY" val="0"/>
</p:tagLst>
</file>

<file path=ppt/tags/tag431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69785_2*q_i*1_4"/>
  <p:tag name="KSO_WM_UNIT_INDEX" val="1_4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q_i"/>
  <p:tag name="KSO_WM_UNIT_USESOURCEFORMAT_APPLY" val="0"/>
</p:tagLst>
</file>

<file path=ppt/tags/tag432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169785_2*q_i*1_5"/>
  <p:tag name="KSO_WM_UNIT_INDEX" val="1_5"/>
  <p:tag name="KSO_WM_UNIT_LAYERLEVEL" val="1_1"/>
  <p:tag name="KSO_WM_UNIT_TEXT_FILL_FORE_SCHEMECOLOR_INDEX" val="13"/>
  <p:tag name="KSO_WM_UNIT_TEXT_FILL_FORE_SCHEMECOLOR_INDEX_BRIGHTNESS" val="0"/>
  <p:tag name="KSO_WM_UNIT_TEXT_FILL_TYPE" val="1"/>
  <p:tag name="KSO_WM_UNIT_TYPE" val="q_i"/>
  <p:tag name="KSO_WM_UNIT_USESOURCEFORMAT_APPLY" val="0"/>
</p:tagLst>
</file>

<file path=ppt/tags/tag433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f*1_1_1"/>
  <p:tag name="KSO_WM_UNIT_INDEX" val="1_1_1"/>
  <p:tag name="KSO_WM_UNIT_LAYERLEVEL" val="1_1_1"/>
  <p:tag name="KSO_WM_UNIT_NOCLEAR" val="0"/>
  <p:tag name="KSO_WM_UNIT_PRESET_TEXT" val="单击此处输入你的正文，文字是您思想的提炼，为了最终演示发布的良好效果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q_h_f"/>
  <p:tag name="KSO_WM_UNIT_USESOURCEFORMAT_APPLY" val="0"/>
</p:tagLst>
</file>

<file path=ppt/tags/tag434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f*1_4_1"/>
  <p:tag name="KSO_WM_UNIT_INDEX" val="1_4_1"/>
  <p:tag name="KSO_WM_UNIT_LAYERLEVEL" val="1_1_1"/>
  <p:tag name="KSO_WM_UNIT_NOCLEAR" val="0"/>
  <p:tag name="KSO_WM_UNIT_PRESET_TEXT" val="单击此处输入你的正文，文字是您思想的提炼，为了最终演示发布的良好效果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q_h_f"/>
  <p:tag name="KSO_WM_UNIT_USESOURCEFORMAT_APPLY" val="0"/>
</p:tagLst>
</file>

<file path=ppt/tags/tag435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f*1_2_1"/>
  <p:tag name="KSO_WM_UNIT_INDEX" val="1_2_1"/>
  <p:tag name="KSO_WM_UNIT_LAYERLEVEL" val="1_1_1"/>
  <p:tag name="KSO_WM_UNIT_NOCLEAR" val="0"/>
  <p:tag name="KSO_WM_UNIT_PRESET_TEXT" val="单击此处输入你的正文，文字是您思想的提炼，为了最终演示发布的良好效果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q_h_f"/>
  <p:tag name="KSO_WM_UNIT_USESOURCEFORMAT_APPLY" val="0"/>
</p:tagLst>
</file>

<file path=ppt/tags/tag436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f*1_3_1"/>
  <p:tag name="KSO_WM_UNIT_INDEX" val="1_3_1"/>
  <p:tag name="KSO_WM_UNIT_LAYERLEVEL" val="1_1_1"/>
  <p:tag name="KSO_WM_UNIT_NOCLEAR" val="0"/>
  <p:tag name="KSO_WM_UNIT_PRESET_TEXT" val="单击此处输入你的正文，文字是您思想的提炼，为了最终演示发布的良好效果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q_h_f"/>
  <p:tag name="KSO_WM_UNIT_USESOURCEFORMAT_APPLY" val="0"/>
</p:tagLst>
</file>

<file path=ppt/tags/tag437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x*1_4_1"/>
  <p:tag name="KSO_WM_UNIT_INDEX" val="1_4_1"/>
  <p:tag name="KSO_WM_UNIT_LAYERLEVEL" val="1_1_1"/>
  <p:tag name="KSO_WM_UNIT_TYPE" val="q_h_x"/>
  <p:tag name="KSO_WM_UNIT_USESOURCEFORMAT_APPLY" val="0"/>
  <p:tag name="KSO_WM_UNIT_VALUE" val="198*174"/>
</p:tagLst>
</file>

<file path=ppt/tags/tag438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x*1_3_1"/>
  <p:tag name="KSO_WM_UNIT_INDEX" val="1_3_1"/>
  <p:tag name="KSO_WM_UNIT_LAYERLEVEL" val="1_1_1"/>
  <p:tag name="KSO_WM_UNIT_TYPE" val="q_h_x"/>
  <p:tag name="KSO_WM_UNIT_USESOURCEFORMAT_APPLY" val="0"/>
  <p:tag name="KSO_WM_UNIT_VALUE" val="135*127"/>
</p:tagLst>
</file>

<file path=ppt/tags/tag439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x*1_2_1"/>
  <p:tag name="KSO_WM_UNIT_INDEX" val="1_2_1"/>
  <p:tag name="KSO_WM_UNIT_LAYERLEVEL" val="1_1_1"/>
  <p:tag name="KSO_WM_UNIT_TYPE" val="q_h_x"/>
  <p:tag name="KSO_WM_UNIT_USESOURCEFORMAT_APPLY" val="0"/>
  <p:tag name="KSO_WM_UNIT_VALUE" val="130*188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0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h_x*1_1_1"/>
  <p:tag name="KSO_WM_UNIT_INDEX" val="1_1_1"/>
  <p:tag name="KSO_WM_UNIT_LAYERLEVEL" val="1_1_1"/>
  <p:tag name="KSO_WM_UNIT_TYPE" val="q_h_x"/>
  <p:tag name="KSO_WM_UNIT_USESOURCEFORMAT_APPLY" val="0"/>
  <p:tag name="KSO_WM_UNIT_VALUE" val="164*159"/>
</p:tagLst>
</file>

<file path=ppt/tags/tag441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69785"/>
  <p:tag name="KSO_WM_UNIT_COMPATIBLE" val="0"/>
  <p:tag name="KSO_WM_UNIT_DIAGRAM_ISNUMVISUAL" val="0"/>
  <p:tag name="KSO_WM_UNIT_DIAGRAM_ISREFERUNIT" val="0"/>
  <p:tag name="KSO_WM_UNIT_HIGHLIGHT" val="0"/>
  <p:tag name="KSO_WM_UNIT_ID" val="diagram20169785_2*q_x*1_1"/>
  <p:tag name="KSO_WM_UNIT_INDEX" val="1_1"/>
  <p:tag name="KSO_WM_UNIT_LAYERLEVEL" val="1_1"/>
  <p:tag name="KSO_WM_UNIT_TYPE" val="q_x"/>
  <p:tag name="KSO_WM_UNIT_USESOURCEFORMAT_APPLY" val="0"/>
  <p:tag name="KSO_WM_UNIT_VALUE" val="151*159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0&quot;,&quot;maxSize&quot;:{&quot;size1&quot;:22.2},&quot;minSize&quot;:{&quot;size1&quot;:13.5},&quot;normalSize&quot;:{&quot;size1&quot;:13.5},&quot;subLayout&quot;:[{&quot;id&quot;:&quot;2023-09-18T01:20:30&quot;,&quot;margin&quot;:{&quot;bottom&quot;:0.025999998673796654,&quot;left&quot;:2.117000102996826,&quot;right&quot;:1.2699999809265137,&quot;top&quot;:0.4230000376701355},&quot;type&quot;:0},{&quot;id&quot;:&quot;2023-09-18T01:20:30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44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章节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0"/>
</p:tagLst>
</file>

<file path=ppt/tags/tag44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e*1"/>
  <p:tag name="KSO_WM_UNIT_INDEX" val="1"/>
  <p:tag name="KSO_WM_UNIT_LAYERLEVEL" val="1"/>
  <p:tag name="KSO_WM_UNIT_NOCLEAR" val="0"/>
  <p:tag name="KSO_WM_UNIT_PRESET_TEXT" val="01"/>
  <p:tag name="KSO_WM_UNIT_TEXT_FILL_FORE_SCHEMECOLOR_INDEX_1" val="14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14"/>
  <p:tag name="KSO_WM_UNIT_TEXT_FILL_FORE_SCHEMECOLOR_INDEX_2_BRIGHTNESS" val="0"/>
  <p:tag name="KSO_WM_UNIT_TEXT_FILL_FORE_SCHEMECOLOR_INDEX_2_POS" val="0.74"/>
  <p:tag name="KSO_WM_UNIT_TEXT_FILL_FORE_SCHEMECOLOR_INDEX_2_TRANS" val="1"/>
  <p:tag name="KSO_WM_UNIT_TEXT_FILL_GRADIENT_ANGLE" val="90"/>
  <p:tag name="KSO_WM_UNIT_TEXT_FILL_GRADIENT_DIRECTION" val="1"/>
  <p:tag name="KSO_WM_UNIT_TEXT_FILL_GRADIENT_TYPE" val="0"/>
  <p:tag name="KSO_WM_UNIT_TEXT_FILL_TYPE" val="3"/>
  <p:tag name="KSO_WM_UNIT_TYPE" val="e"/>
  <p:tag name="KSO_WM_UNIT_VALUE" val="2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#wm#"/>
  <p:tag name="KSO_WM_SLIDE_CONTENT_AREA" val="{&quot;left&quot;:&quot;190.8&quot;,&quot;top&quot;:&quot;65.8&quot;,&quot;width&quot;:&quot;611.65&quot;,&quot;height&quot;:&quot;362.9&quot;}"/>
  <p:tag name="KSO_WM_SLIDE_ID" val="custom20230863_9"/>
  <p:tag name="KSO_WM_SLIDE_INDEX" val="9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TAG_VERSION" val="1.0"/>
  <p:tag name="KSO_WM_TEMPLATE_CATEGORY" val="custom"/>
  <p:tag name="KSO_WM_TEMPLATE_COLOR_TYPE" val="0"/>
  <p:tag name="KSO_WM_TEMPLATE_INDEX" val="20230863"/>
  <p:tag name="KSO_WM_TEMPLATE_MASTER_TYPE" val="1"/>
  <p:tag name="KSO_WM_TEMPLATE_SUBCATEGORY" val="0"/>
</p:tagLst>
</file>

<file path=ppt/tags/tag448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4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61_3*l_h_i*1_1_1"/>
  <p:tag name="KSO_WM_UNIT_INDEX" val="1_1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28761_3*l_h_i*1_2_1"/>
  <p:tag name="KSO_WM_UNIT_INDEX" val="1_2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28761_3*l_h_i*1_3_1"/>
  <p:tag name="KSO_WM_UNIT_INDEX" val="1_3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61_3*l_h_i*1_4_1"/>
  <p:tag name="KSO_WM_UNIT_INDEX" val="1_4_1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61_3*l_h_i*1_1_2"/>
  <p:tag name="KSO_WM_UNIT_INDEX" val="1_1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5"/>
  <p:tag name="KSO_WM_UNIT_FILL_FORE_SCHEMECOLOR_INDEX_2_BRIGHTNESS" val="-0.25"/>
  <p:tag name="KSO_WM_UNIT_FILL_FORE_SCHEMECOLOR_INDEX_2_POS" val="1"/>
  <p:tag name="KSO_WM_UNIT_FILL_FORE_SCHEMECOLOR_INDEX_2_TRANS" val="0"/>
  <p:tag name="KSO_WM_UNIT_FILL_GRADIENT_ANGLE" val="130"/>
  <p:tag name="KSO_WM_UNIT_FILL_GRADIENT_DIRECTION" val="-2"/>
  <p:tag name="KSO_WM_UNIT_FILL_GRADIENT_TYPE" val="0"/>
  <p:tag name="KSO_WM_UNIT_FILL_TYPE" val="3"/>
  <p:tag name="KSO_WM_UNIT_HIGHLIGHT" val="0"/>
  <p:tag name="KSO_WM_UNIT_ID" val="diagram20228761_3*l_h_i*1_1_3"/>
  <p:tag name="KSO_WM_UNIT_INDEX" val="1_1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HIGHLIGHT" val="0"/>
  <p:tag name="KSO_WM_UNIT_ID" val="diagram20228761_3*l_h_f*1_1_1"/>
  <p:tag name="KSO_WM_UNIT_INDEX" val="1_1_1"/>
  <p:tag name="KSO_WM_UNIT_LAYERLEVEL" val="1_1_1"/>
  <p:tag name="KSO_WM_UNIT_NOCLEAR" val="0"/>
  <p:tag name="KSO_WM_UNIT_PRESET_TEXT" val="点击此处输入你的正文，文字是您思想的提炼。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28761_3*l_h_i*1_2_2"/>
  <p:tag name="KSO_WM_UNIT_INDEX" val="1_2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_1" val="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-0.25"/>
  <p:tag name="KSO_WM_UNIT_FILL_FORE_SCHEMECOLOR_INDEX_2_POS" val="1"/>
  <p:tag name="KSO_WM_UNIT_FILL_FORE_SCHEMECOLOR_INDEX_2_TRANS" val="0"/>
  <p:tag name="KSO_WM_UNIT_FILL_GRADIENT_ANGLE" val="130"/>
  <p:tag name="KSO_WM_UNIT_FILL_GRADIENT_DIRECTION" val="-2"/>
  <p:tag name="KSO_WM_UNIT_FILL_GRADIENT_TYPE" val="0"/>
  <p:tag name="KSO_WM_UNIT_FILL_TYPE" val="3"/>
  <p:tag name="KSO_WM_UNIT_HIGHLIGHT" val="0"/>
  <p:tag name="KSO_WM_UNIT_ID" val="diagram20228761_3*l_h_i*1_2_3"/>
  <p:tag name="KSO_WM_UNIT_INDEX" val="1_2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HIGHLIGHT" val="0"/>
  <p:tag name="KSO_WM_UNIT_ID" val="diagram20228761_3*l_h_f*1_2_1"/>
  <p:tag name="KSO_WM_UNIT_INDEX" val="1_2_1"/>
  <p:tag name="KSO_WM_UNIT_LAYERLEVEL" val="1_1_1"/>
  <p:tag name="KSO_WM_UNIT_NOCLEAR" val="0"/>
  <p:tag name="KSO_WM_UNIT_PRESET_TEXT" val="点击此处输入你的正文，文字是您思想的提炼。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28761_3*l_h_i*1_3_2"/>
  <p:tag name="KSO_WM_UNIT_INDEX" val="1_3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_1" val="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6"/>
  <p:tag name="KSO_WM_UNIT_FILL_FORE_SCHEMECOLOR_INDEX_2_BRIGHTNESS" val="-0.25"/>
  <p:tag name="KSO_WM_UNIT_FILL_FORE_SCHEMECOLOR_INDEX_2_POS" val="1"/>
  <p:tag name="KSO_WM_UNIT_FILL_FORE_SCHEMECOLOR_INDEX_2_TRANS" val="0"/>
  <p:tag name="KSO_WM_UNIT_FILL_GRADIENT_ANGLE" val="130"/>
  <p:tag name="KSO_WM_UNIT_FILL_GRADIENT_DIRECTION" val="-2"/>
  <p:tag name="KSO_WM_UNIT_FILL_GRADIENT_TYPE" val="0"/>
  <p:tag name="KSO_WM_UNIT_FILL_TYPE" val="3"/>
  <p:tag name="KSO_WM_UNIT_HIGHLIGHT" val="0"/>
  <p:tag name="KSO_WM_UNIT_ID" val="diagram20228761_3*l_h_i*1_3_3"/>
  <p:tag name="KSO_WM_UNIT_INDEX" val="1_3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HIGHLIGHT" val="0"/>
  <p:tag name="KSO_WM_UNIT_ID" val="diagram20228761_3*l_h_f*1_3_1"/>
  <p:tag name="KSO_WM_UNIT_INDEX" val="1_3_1"/>
  <p:tag name="KSO_WM_UNIT_LAYERLEVEL" val="1_1_1"/>
  <p:tag name="KSO_WM_UNIT_NOCLEAR" val="0"/>
  <p:tag name="KSO_WM_UNIT_PRESET_TEXT" val="点击此处输入你的正文，文字是您思想的提炼。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61_3*l_h_i*1_4_2"/>
  <p:tag name="KSO_WM_UNIT_INDEX" val="1_4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FILL_FORE_SCHEMECOLOR_INDEX_1" val="5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5"/>
  <p:tag name="KSO_WM_UNIT_FILL_FORE_SCHEMECOLOR_INDEX_2_BRIGHTNESS" val="-0.25"/>
  <p:tag name="KSO_WM_UNIT_FILL_FORE_SCHEMECOLOR_INDEX_2_POS" val="1"/>
  <p:tag name="KSO_WM_UNIT_FILL_FORE_SCHEMECOLOR_INDEX_2_TRANS" val="0"/>
  <p:tag name="KSO_WM_UNIT_FILL_GRADIENT_ANGLE" val="130"/>
  <p:tag name="KSO_WM_UNIT_FILL_GRADIENT_DIRECTION" val="-2"/>
  <p:tag name="KSO_WM_UNIT_FILL_GRADIENT_TYPE" val="0"/>
  <p:tag name="KSO_WM_UNIT_FILL_TYPE" val="3"/>
  <p:tag name="KSO_WM_UNIT_HIGHLIGHT" val="0"/>
  <p:tag name="KSO_WM_UNIT_ID" val="diagram20228761_3*l_h_i*1_4_3"/>
  <p:tag name="KSO_WM_UNIT_INDEX" val="1_4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4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61"/>
  <p:tag name="KSO_WM_UNIT_COMPATIBLE" val="0"/>
  <p:tag name="KSO_WM_UNIT_DIAGRAM_ISNUMVISUAL" val="0"/>
  <p:tag name="KSO_WM_UNIT_DIAGRAM_ISREFERUNIT" val="0"/>
  <p:tag name="KSO_WM_UNIT_HIGHLIGHT" val="0"/>
  <p:tag name="KSO_WM_UNIT_ID" val="diagram20228761_3*l_h_f*1_4_1"/>
  <p:tag name="KSO_WM_UNIT_INDEX" val="1_4_1"/>
  <p:tag name="KSO_WM_UNIT_LAYERLEVEL" val="1_1_1"/>
  <p:tag name="KSO_WM_UNIT_NOCLEAR" val="0"/>
  <p:tag name="KSO_WM_UNIT_PRESET_TEXT" val="点击此处输入你的正文，文字是您思想的提炼。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29&quot;,&quot;maxSize&quot;:{&quot;size1&quot;:22.2},&quot;minSize&quot;:{&quot;size1&quot;:13.5},&quot;normalSize&quot;:{&quot;size1&quot;:13.5},&quot;subLayout&quot;:[{&quot;id&quot;:&quot;2023-09-18T01:20:29&quot;,&quot;margin&quot;:{&quot;bottom&quot;:0.025999998673796654,&quot;left&quot;:2.117000102996826,&quot;right&quot;:1.2699999809265137,&quot;top&quot;:0.4230000376701355},&quot;type&quot;:0},{&quot;id&quot;:&quot;2023-09-18T01:20:2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469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7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72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88_3*l_h_i*1_1_2"/>
  <p:tag name="KSO_WM_UNIT_INDEX" val="1_1_2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473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i*1_1_1"/>
  <p:tag name="KSO_WM_UNIT_INDEX" val="1_1_1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474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f*1_1_1"/>
  <p:tag name="KSO_WM_UNIT_INDEX" val="1_1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4"/>
</p:tagLst>
</file>

<file path=ppt/tags/tag475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19188_3*l_h_i*1_2_2"/>
  <p:tag name="KSO_WM_UNIT_INDEX" val="1_2_2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476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i*1_2_1"/>
  <p:tag name="KSO_WM_UNIT_INDEX" val="1_2_1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477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f*1_2_1"/>
  <p:tag name="KSO_WM_UNIT_INDEX" val="1_2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4"/>
</p:tagLst>
</file>

<file path=ppt/tags/tag478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9188_3*l_h_i*1_3_2"/>
  <p:tag name="KSO_WM_UNIT_INDEX" val="1_3_2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479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i*1_3_1"/>
  <p:tag name="KSO_WM_UNIT_INDEX" val="1_3_1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80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f*1_3_1"/>
  <p:tag name="KSO_WM_UNIT_INDEX" val="1_3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4"/>
</p:tagLst>
</file>

<file path=ppt/tags/tag481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219188_3*l_h_i*1_4_2"/>
  <p:tag name="KSO_WM_UNIT_INDEX" val="1_4_2"/>
  <p:tag name="KSO_WM_UNIT_LAYERLEVEL" val="1_1_1"/>
  <p:tag name="KSO_WM_UNIT_LINE_FILL_TYPE" val="2"/>
  <p:tag name="KSO_WM_UNIT_LINE_FORE_SCHEMECOLOR_INDEX" val="14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4"/>
</p:tagLst>
</file>

<file path=ppt/tags/tag482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i*1_4_1"/>
  <p:tag name="KSO_WM_UNIT_INDEX" val="1_4_1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483.xml><?xml version="1.0" encoding="utf-8"?>
<p:tagLst xmlns:p="http://schemas.openxmlformats.org/presentationml/2006/main">
  <p:tag name="KSO_WM_ASSEMBLE_CHIP_INDEX" val="8d1d9b129aeb4c56b45409b01558c81d"/>
  <p:tag name="KSO_WM_BEAUTIFY_FLAG" val="#wm#"/>
  <p:tag name="KSO_WM_CHIP_GROUPID" val="60b9db58d573a1aeab43b9a3"/>
  <p:tag name="KSO_WM_CHIP_XID" val="60b9db58d573a1aeab43b9a4"/>
  <p:tag name="KSO_WM_DIAGRAM_GROUP_CODE" val="l1-1"/>
  <p:tag name="KSO_WM_TAG_VERSION" val="1.0"/>
  <p:tag name="KSO_WM_TEMPLATE_CATEGORY" val="diagram"/>
  <p:tag name="KSO_WM_TEMPLATE_INDEX" val="20219188"/>
  <p:tag name="KSO_WM_UNIT_COMPATIBLE" val="0"/>
  <p:tag name="KSO_WM_UNIT_DIAGRAM_ISNUMVISUAL" val="0"/>
  <p:tag name="KSO_WM_UNIT_DIAGRAM_ISREFERUNIT" val="0"/>
  <p:tag name="KSO_WM_UNIT_HIGHLIGHT" val="0"/>
  <p:tag name="KSO_WM_UNIT_ID" val="diagram20219188_3*l_h_f*1_4_1"/>
  <p:tag name="KSO_WM_UNIT_INDEX" val="1_4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  <p:tag name="KSO_WM_UNIT_VALUE" val="34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29&quot;,&quot;maxSize&quot;:{&quot;size1&quot;:22.2},&quot;minSize&quot;:{&quot;size1&quot;:13.5},&quot;normalSize&quot;:{&quot;size1&quot;:13.5},&quot;subLayout&quot;:[{&quot;id&quot;:&quot;2023-09-18T01:20:29&quot;,&quot;margin&quot;:{&quot;bottom&quot;:0.025999998673796654,&quot;left&quot;:2.117000102996826,&quot;right&quot;:1.2699999809265137,&quot;top&quot;:0.4230000376701355},&quot;type&quot;:0},{&quot;id&quot;:&quot;2023-09-18T01:20:2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48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48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48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489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74778_3*q_h_i*1_1_1"/>
  <p:tag name="KSO_WM_UNIT_INDEX" val="1_1_1"/>
  <p:tag name="KSO_WM_UNIT_LAYERLEVEL" val="1_1_1"/>
  <p:tag name="KSO_WM_UNIT_LINE_FILL_TYPE" val="2"/>
  <p:tag name="KSO_WM_UNIT_LINE_FORE_SCHEMECOLOR_INDEX" val="14"/>
  <p:tag name="KSO_WM_UNIT_LINE_FORE_SCHEMECOLOR_INDEX_BRIGHTNESS" val="-0.15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0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-0.5"/>
  <p:tag name="KSO_WM_UNIT_FILL_TYPE" val="1"/>
  <p:tag name="KSO_WM_UNIT_HIGHLIGHT" val="0"/>
  <p:tag name="KSO_WM_UNIT_ID" val="diagram20174778_3*q_h_i*1_2_1"/>
  <p:tag name="KSO_WM_UNIT_INDEX" val="1_2_1"/>
  <p:tag name="KSO_WM_UNIT_LAYERLEVEL" val="1_1_1"/>
  <p:tag name="KSO_WM_UNIT_LINE_FILL_TYPE" val="2"/>
  <p:tag name="KSO_WM_UNIT_LINE_FORE_SCHEMECOLOR_INDEX" val="14"/>
  <p:tag name="KSO_WM_UNIT_LINE_FORE_SCHEMECOLOR_INDEX_BRIGHTNESS" val="-0.15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1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-0.5"/>
  <p:tag name="KSO_WM_UNIT_FILL_TYPE" val="1"/>
  <p:tag name="KSO_WM_UNIT_HIGHLIGHT" val="0"/>
  <p:tag name="KSO_WM_UNIT_ID" val="diagram20174778_3*q_h_i*1_4_1"/>
  <p:tag name="KSO_WM_UNIT_INDEX" val="1_4_1"/>
  <p:tag name="KSO_WM_UNIT_LAYERLEVEL" val="1_1_1"/>
  <p:tag name="KSO_WM_UNIT_LINE_FILL_TYPE" val="2"/>
  <p:tag name="KSO_WM_UNIT_LINE_FORE_SCHEMECOLOR_INDEX" val="14"/>
  <p:tag name="KSO_WM_UNIT_LINE_FORE_SCHEMECOLOR_INDEX_BRIGHTNESS" val="-0.15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2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74778_3*q_h_i*1_3_1"/>
  <p:tag name="KSO_WM_UNIT_INDEX" val="1_3_1"/>
  <p:tag name="KSO_WM_UNIT_LAYERLEVEL" val="1_1_1"/>
  <p:tag name="KSO_WM_UNIT_LINE_FILL_TYPE" val="2"/>
  <p:tag name="KSO_WM_UNIT_LINE_FORE_SCHEMECOLOR_INDEX" val="14"/>
  <p:tag name="KSO_WM_UNIT_LINE_FORE_SCHEMECOLOR_INDEX_BRIGHTNESS" val="-0.15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3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f*1_4_1"/>
  <p:tag name="KSO_WM_UNIT_INDEX" val="1_4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q_h_f"/>
  <p:tag name="KSO_WM_UNIT_USESOURCEFORMAT_APPLY" val="0"/>
  <p:tag name="KSO_WM_UNIT_VALUE" val="44"/>
</p:tagLst>
</file>

<file path=ppt/tags/tag494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74778_3*q_h_i*1_2_3"/>
  <p:tag name="KSO_WM_UNIT_INDEX" val="1_2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5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-0.5"/>
  <p:tag name="KSO_WM_UNIT_FILL_TYPE" val="1"/>
  <p:tag name="KSO_WM_UNIT_HIGHLIGHT" val="0"/>
  <p:tag name="KSO_WM_UNIT_ID" val="diagram20174778_3*q_h_i*1_3_3"/>
  <p:tag name="KSO_WM_UNIT_INDEX" val="1_3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6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174778_3*q_h_i*1_4_3"/>
  <p:tag name="KSO_WM_UNIT_INDEX" val="1_4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7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-0.5"/>
  <p:tag name="KSO_WM_UNIT_FILL_TYPE" val="1"/>
  <p:tag name="KSO_WM_UNIT_HIGHLIGHT" val="0"/>
  <p:tag name="KSO_WM_UNIT_ID" val="diagram20174778_3*q_h_i*1_1_3"/>
  <p:tag name="KSO_WM_UNIT_INDEX" val="1_1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498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i*1_1"/>
  <p:tag name="KSO_WM_UNIT_INDEX" val="1_1"/>
  <p:tag name="KSO_WM_UNIT_LAYERLEVEL" val="1_1"/>
  <p:tag name="KSO_WM_UNIT_TYPE" val="q_i"/>
  <p:tag name="KSO_WM_UNIT_USESOURCEFORMAT_APPLY" val="0"/>
</p:tagLst>
</file>

<file path=ppt/tags/tag499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i*1_3_2"/>
  <p:tag name="KSO_WM_UNIT_INDEX" val="1_3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00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i*1_1_2"/>
  <p:tag name="KSO_WM_UNIT_INDEX" val="1_1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501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i*1_2_2"/>
  <p:tag name="KSO_WM_UNIT_INDEX" val="1_2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502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i*1_4_2"/>
  <p:tag name="KSO_WM_UNIT_INDEX" val="1_4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q_h_i"/>
  <p:tag name="KSO_WM_UNIT_USESOURCEFORMAT_APPLY" val="0"/>
</p:tagLst>
</file>

<file path=ppt/tags/tag503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f*1_1_1"/>
  <p:tag name="KSO_WM_UNIT_INDEX" val="1_1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q_h_f"/>
  <p:tag name="KSO_WM_UNIT_USESOURCEFORMAT_APPLY" val="0"/>
  <p:tag name="KSO_WM_UNIT_VALUE" val="44"/>
</p:tagLst>
</file>

<file path=ppt/tags/tag504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f*1_2_1"/>
  <p:tag name="KSO_WM_UNIT_INDEX" val="1_2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q_h_f"/>
  <p:tag name="KSO_WM_UNIT_USESOURCEFORMAT_APPLY" val="0"/>
  <p:tag name="KSO_WM_UNIT_VALUE" val="20"/>
</p:tagLst>
</file>

<file path=ppt/tags/tag505.xml><?xml version="1.0" encoding="utf-8"?>
<p:tagLst xmlns:p="http://schemas.openxmlformats.org/presentationml/2006/main">
  <p:tag name="KSO_WM_BEAUTIFY_FLAG" val="#wm#"/>
  <p:tag name="KSO_WM_DIAGRAM_GROUP_CODE" val="q1-1"/>
  <p:tag name="KSO_WM_TAG_VERSION" val="1.0"/>
  <p:tag name="KSO_WM_TEMPLATE_CATEGORY" val="diagram"/>
  <p:tag name="KSO_WM_TEMPLATE_INDEX" val="20174778"/>
  <p:tag name="KSO_WM_UNIT_COMPATIBLE" val="0"/>
  <p:tag name="KSO_WM_UNIT_DIAGRAM_ISNUMVISUAL" val="0"/>
  <p:tag name="KSO_WM_UNIT_DIAGRAM_ISREFERUNIT" val="0"/>
  <p:tag name="KSO_WM_UNIT_HIGHLIGHT" val="0"/>
  <p:tag name="KSO_WM_UNIT_ID" val="diagram20174778_3*q_h_f*1_3_1"/>
  <p:tag name="KSO_WM_UNIT_INDEX" val="1_3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q_h_f"/>
  <p:tag name="KSO_WM_UNIT_USESOURCEFORMAT_APPLY" val="0"/>
  <p:tag name="KSO_WM_UNIT_VALUE" val="20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29&quot;,&quot;maxSize&quot;:{&quot;size1&quot;:22.2},&quot;minSize&quot;:{&quot;size1&quot;:13.5},&quot;normalSize&quot;:{&quot;size1&quot;:13.5},&quot;subLayout&quot;:[{&quot;id&quot;:&quot;2023-09-18T01:20:29&quot;,&quot;margin&quot;:{&quot;bottom&quot;:0.025999998673796654,&quot;left&quot;:2.117000102996826,&quot;right&quot;:1.2699999809265137,&quot;top&quot;:0.4230000376701355},&quot;type&quot;:0},{&quot;id&quot;:&quot;2023-09-18T01:20:2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50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章节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0"/>
</p:tagLst>
</file>

<file path=ppt/tags/tag50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e*1"/>
  <p:tag name="KSO_WM_UNIT_INDEX" val="1"/>
  <p:tag name="KSO_WM_UNIT_LAYERLEVEL" val="1"/>
  <p:tag name="KSO_WM_UNIT_NOCLEAR" val="0"/>
  <p:tag name="KSO_WM_UNIT_PRESET_TEXT" val="01"/>
  <p:tag name="KSO_WM_UNIT_TEXT_FILL_FORE_SCHEMECOLOR_INDEX_1" val="14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14"/>
  <p:tag name="KSO_WM_UNIT_TEXT_FILL_FORE_SCHEMECOLOR_INDEX_2_BRIGHTNESS" val="0"/>
  <p:tag name="KSO_WM_UNIT_TEXT_FILL_FORE_SCHEMECOLOR_INDEX_2_POS" val="0.74"/>
  <p:tag name="KSO_WM_UNIT_TEXT_FILL_FORE_SCHEMECOLOR_INDEX_2_TRANS" val="1"/>
  <p:tag name="KSO_WM_UNIT_TEXT_FILL_GRADIENT_ANGLE" val="90"/>
  <p:tag name="KSO_WM_UNIT_TEXT_FILL_GRADIENT_DIRECTION" val="1"/>
  <p:tag name="KSO_WM_UNIT_TEXT_FILL_GRADIENT_TYPE" val="0"/>
  <p:tag name="KSO_WM_UNIT_TEXT_FILL_TYPE" val="3"/>
  <p:tag name="KSO_WM_UNIT_TYPE" val="e"/>
  <p:tag name="KSO_WM_UNIT_VALUE" val="2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#wm#"/>
  <p:tag name="KSO_WM_SLIDE_CONTENT_AREA" val="{&quot;left&quot;:&quot;190.8&quot;,&quot;top&quot;:&quot;65.8&quot;,&quot;width&quot;:&quot;611.65&quot;,&quot;height&quot;:&quot;362.9&quot;}"/>
  <p:tag name="KSO_WM_SLIDE_ID" val="custom20230863_9"/>
  <p:tag name="KSO_WM_SLIDE_INDEX" val="9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TAG_VERSION" val="1.0"/>
  <p:tag name="KSO_WM_TEMPLATE_CATEGORY" val="custom"/>
  <p:tag name="KSO_WM_TEMPLATE_COLOR_TYPE" val="0"/>
  <p:tag name="KSO_WM_TEMPLATE_INDEX" val="20230863"/>
  <p:tag name="KSO_WM_TEMPLATE_MASTER_TYPE" val="1"/>
  <p:tag name="KSO_WM_TEMPLATE_SUBCATEGORY" val="0"/>
</p:tagLst>
</file>

<file path=ppt/tags/tag512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1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5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5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1_1"/>
  <p:tag name="KSO_WM_UNIT_INDEX" val="1_1_1"/>
  <p:tag name="KSO_WM_UNIT_LAYERLEVEL" val="1_1_1"/>
  <p:tag name="KSO_WM_UNIT_SHADOW_SCHEMECOLOR_INDEX" val="5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HIGHLIGHT" val="0"/>
  <p:tag name="KSO_WM_UNIT_ID" val="diagram20228778_3*l_h_f*1_1_1"/>
  <p:tag name="KSO_WM_UNIT_INDEX" val="1_1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51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78_3*l_h_i*1_1_3"/>
  <p:tag name="KSO_WM_UNIT_INDEX" val="1_1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1_4"/>
  <p:tag name="KSO_WM_UNIT_INDEX" val="1_1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1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778_3*l_h_i*1_1_2"/>
  <p:tag name="KSO_WM_UNIT_INDEX" val="1_1_2"/>
  <p:tag name="KSO_WM_UNIT_LAYERLEVEL" val="1_1_1"/>
  <p:tag name="KSO_WM_UNIT_SHADOW_SCHEMECOLOR_INDEX" val="5"/>
  <p:tag name="KSO_WM_UNIT_SHADOW_SCHEMECOLOR_INDEX_BRIGHTNESS" val="0"/>
  <p:tag name="KSO_WM_UNIT_SUBTYPE" val="d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2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2_1"/>
  <p:tag name="KSO_WM_UNIT_INDEX" val="1_2_1"/>
  <p:tag name="KSO_WM_UNIT_LAYERLEVEL" val="1_1_1"/>
  <p:tag name="KSO_WM_UNIT_SHADOW_SCHEMECOLOR_INDEX" val="6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HIGHLIGHT" val="0"/>
  <p:tag name="KSO_WM_UNIT_ID" val="diagram20228778_3*l_h_f*1_2_1"/>
  <p:tag name="KSO_WM_UNIT_INDEX" val="1_2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52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28778_3*l_h_i*1_2_3"/>
  <p:tag name="KSO_WM_UNIT_INDEX" val="1_2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2_4"/>
  <p:tag name="KSO_WM_UNIT_INDEX" val="1_2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28778_3*l_h_i*1_2_2"/>
  <p:tag name="KSO_WM_UNIT_INDEX" val="1_2_2"/>
  <p:tag name="KSO_WM_UNIT_LAYERLEVEL" val="1_1_1"/>
  <p:tag name="KSO_WM_UNIT_SHADOW_SCHEMECOLOR_INDEX" val="6"/>
  <p:tag name="KSO_WM_UNIT_SHADOW_SCHEMECOLOR_INDEX_BRIGHTNESS" val="0"/>
  <p:tag name="KSO_WM_UNIT_SUBTYPE" val="d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3_1"/>
  <p:tag name="KSO_WM_UNIT_INDEX" val="1_3_1"/>
  <p:tag name="KSO_WM_UNIT_LAYERLEVEL" val="1_1_1"/>
  <p:tag name="KSO_WM_UNIT_SHADOW_SCHEMECOLOR_INDEX" val="7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HIGHLIGHT" val="0"/>
  <p:tag name="KSO_WM_UNIT_ID" val="diagram20228778_3*l_h_f*1_3_1"/>
  <p:tag name="KSO_WM_UNIT_INDEX" val="1_3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5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28778_3*l_h_i*1_3_3"/>
  <p:tag name="KSO_WM_UNIT_INDEX" val="1_3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3_4"/>
  <p:tag name="KSO_WM_UNIT_INDEX" val="1_3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28778_3*l_h_i*1_3_2"/>
  <p:tag name="KSO_WM_UNIT_INDEX" val="1_3_2"/>
  <p:tag name="KSO_WM_UNIT_LAYERLEVEL" val="1_1_1"/>
  <p:tag name="KSO_WM_UNIT_SHADOW_SCHEMECOLOR_INDEX" val="7"/>
  <p:tag name="KSO_WM_UNIT_SHADOW_SCHEMECOLOR_INDEX_BRIGHTNESS" val="0"/>
  <p:tag name="KSO_WM_UNIT_SUBTYPE" val="d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4_1"/>
  <p:tag name="KSO_WM_UNIT_INDEX" val="1_4_1"/>
  <p:tag name="KSO_WM_UNIT_LAYERLEVEL" val="1_1_1"/>
  <p:tag name="KSO_WM_UNIT_SHADOW_SCHEMECOLOR_INDEX" val="10"/>
  <p:tag name="KSO_WM_UNIT_SHADOW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HIGHLIGHT" val="0"/>
  <p:tag name="KSO_WM_UNIT_ID" val="diagram20228778_3*l_h_f*1_4_1"/>
  <p:tag name="KSO_WM_UNIT_INDEX" val="1_4_1"/>
  <p:tag name="KSO_WM_UNIT_LAYERLEVEL" val="1_1_1"/>
  <p:tag name="KSO_WM_UNIT_NOCLEAR" val="0"/>
  <p:tag name="KSO_WM_UNIT_PRESET_TEXT" val="点击此处添加正文，文字是您思想的提炼，为了演示发布的良好效果，请言简意赅的阐述您的观点。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</p:tagLst>
</file>

<file path=ppt/tags/tag5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28778_3*l_h_i*1_4_3"/>
  <p:tag name="KSO_WM_UNIT_INDEX" val="1_4_3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28778_3*l_h_i*1_4_4"/>
  <p:tag name="KSO_WM_UNIT_INDEX" val="1_4_4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778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28778_3*l_h_i*1_4_2"/>
  <p:tag name="KSO_WM_UNIT_INDEX" val="1_4_2"/>
  <p:tag name="KSO_WM_UNIT_LAYERLEVEL" val="1_1_1"/>
  <p:tag name="KSO_WM_UNIT_SHADOW_SCHEMECOLOR_INDEX" val="10"/>
  <p:tag name="KSO_WM_UNIT_SHADOW_SCHEMECOLOR_INDEX_BRIGHTNESS" val="0"/>
  <p:tag name="KSO_WM_UNIT_SUBTYPE" val="d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35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0&quot;,&quot;maxSize&quot;:{&quot;size1&quot;:22.2},&quot;minSize&quot;:{&quot;size1&quot;:13.5},&quot;normalSize&quot;:{&quot;size1&quot;:13.5},&quot;subLayout&quot;:[{&quot;id&quot;:&quot;2023-09-18T01:20:30&quot;,&quot;margin&quot;:{&quot;bottom&quot;:0.025999998673796654,&quot;left&quot;:2.117000102996826,&quot;right&quot;:1.2699999809265137,&quot;top&quot;:0.4230000376701355},&quot;type&quot;:0},{&quot;id&quot;:&quot;2023-09-18T01:20:30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536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3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53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539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f*1_1_1"/>
  <p:tag name="KSO_WM_UNIT_INDEX" val="1_1_1"/>
  <p:tag name="KSO_WM_UNIT_LAYERLEVEL" val="1_1_1"/>
  <p:tag name="KSO_WM_UNIT_NOCLEAR" val="0"/>
  <p:tag name="KSO_WM_UNIT_PRESET_TEXT" val="单击此处输入你的正文，准确理解您传达的信息。单击此处输入你的正文，准确理解您传达的信息。单击此处输入你的正文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2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0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541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1_3"/>
  <p:tag name="KSO_WM_UNIT_INDEX" val="1_1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42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1_4"/>
  <p:tag name="KSO_WM_UNIT_INDEX" val="1_1_4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43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i*1_1_2"/>
  <p:tag name="KSO_WM_UNIT_INDEX" val="1_1_2"/>
  <p:tag name="KSO_WM_UNIT_LAYERLEVEL" val="1_1_1"/>
  <p:tag name="KSO_WM_UNIT_SUBTYPE" val="d"/>
  <p:tag name="KSO_WM_UNIT_TEXT_FILL_FORE_SCHEMECOLOR_INDEX" val="5"/>
  <p:tag name="KSO_WM_UNIT_TEXT_FILL_FORE_SCHEMECOLOR_INDEX_BRIGHTNESS" val="-0.25"/>
  <p:tag name="KSO_WM_UNIT_TEXT_FILL_TYPE" val="1"/>
  <p:tag name="KSO_WM_UNIT_TYPE" val="l_h_i"/>
  <p:tag name="KSO_WM_UNIT_USESOURCEFORMAT_APPLY" val="0"/>
  <p:tag name="KSO_WM_UNIT_VALUE" val="1"/>
</p:tagLst>
</file>

<file path=ppt/tags/tag544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f*1_2_1"/>
  <p:tag name="KSO_WM_UNIT_INDEX" val="1_2_1"/>
  <p:tag name="KSO_WM_UNIT_LAYERLEVEL" val="1_1_1"/>
  <p:tag name="KSO_WM_UNIT_NOCLEAR" val="0"/>
  <p:tag name="KSO_WM_UNIT_PRESET_TEXT" val="单击此处输入你的正文，准确理解您传达的信息。单击此处输入你的正文，准确理解您传达的信息。单击此处输入你的正文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2"/>
</p:tagLst>
</file>

<file path=ppt/tags/tag545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546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2_3"/>
  <p:tag name="KSO_WM_UNIT_INDEX" val="1_2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47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2_4"/>
  <p:tag name="KSO_WM_UNIT_INDEX" val="1_2_4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48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i*1_2_2"/>
  <p:tag name="KSO_WM_UNIT_INDEX" val="1_2_2"/>
  <p:tag name="KSO_WM_UNIT_LAYERLEVEL" val="1_1_1"/>
  <p:tag name="KSO_WM_UNIT_SUBTYPE" val="d"/>
  <p:tag name="KSO_WM_UNIT_TEXT_FILL_FORE_SCHEMECOLOR_INDEX" val="5"/>
  <p:tag name="KSO_WM_UNIT_TEXT_FILL_FORE_SCHEMECOLOR_INDEX_BRIGHTNESS" val="-0.25"/>
  <p:tag name="KSO_WM_UNIT_TEXT_FILL_TYPE" val="1"/>
  <p:tag name="KSO_WM_UNIT_TYPE" val="l_h_i"/>
  <p:tag name="KSO_WM_UNIT_USESOURCEFORMAT_APPLY" val="0"/>
  <p:tag name="KSO_WM_UNIT_VALUE" val="1"/>
</p:tagLst>
</file>

<file path=ppt/tags/tag549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f*1_3_1"/>
  <p:tag name="KSO_WM_UNIT_INDEX" val="1_3_1"/>
  <p:tag name="KSO_WM_UNIT_LAYERLEVEL" val="1_1_1"/>
  <p:tag name="KSO_WM_UNIT_NOCLEAR" val="0"/>
  <p:tag name="KSO_WM_UNIT_PRESET_TEXT" val="单击此处输入你的正文，准确理解您传达的信息。单击此处输入你的正文，准确理解您传达的信息。单击此处输入你的正文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2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0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3_1"/>
  <p:tag name="KSO_WM_UNIT_INDEX" val="1_3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551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3_3"/>
  <p:tag name="KSO_WM_UNIT_INDEX" val="1_3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52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3_4"/>
  <p:tag name="KSO_WM_UNIT_INDEX" val="1_3_4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53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i*1_3_2"/>
  <p:tag name="KSO_WM_UNIT_INDEX" val="1_3_2"/>
  <p:tag name="KSO_WM_UNIT_LAYERLEVEL" val="1_1_1"/>
  <p:tag name="KSO_WM_UNIT_SUBTYPE" val="d"/>
  <p:tag name="KSO_WM_UNIT_TEXT_FILL_FORE_SCHEMECOLOR_INDEX" val="5"/>
  <p:tag name="KSO_WM_UNIT_TEXT_FILL_FORE_SCHEMECOLOR_INDEX_BRIGHTNESS" val="-0.25"/>
  <p:tag name="KSO_WM_UNIT_TEXT_FILL_TYPE" val="1"/>
  <p:tag name="KSO_WM_UNIT_TYPE" val="l_h_i"/>
  <p:tag name="KSO_WM_UNIT_USESOURCEFORMAT_APPLY" val="0"/>
  <p:tag name="KSO_WM_UNIT_VALUE" val="1"/>
</p:tagLst>
</file>

<file path=ppt/tags/tag554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f*1_4_1"/>
  <p:tag name="KSO_WM_UNIT_INDEX" val="1_4_1"/>
  <p:tag name="KSO_WM_UNIT_LAYERLEVEL" val="1_1_1"/>
  <p:tag name="KSO_WM_UNIT_NOCLEAR" val="0"/>
  <p:tag name="KSO_WM_UNIT_PRESET_TEXT" val="单击此处输入你的正文，准确理解您传达的信息。单击此处输入你的正文，准确理解您传达的信息。单击此处输入你的正文。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  <p:tag name="KSO_WM_UNIT_VALUE" val="72"/>
</p:tagLst>
</file>

<file path=ppt/tags/tag555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4_1"/>
  <p:tag name="KSO_WM_UNIT_INDEX" val="1_4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6"/>
</p:tagLst>
</file>

<file path=ppt/tags/tag556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4_3"/>
  <p:tag name="KSO_WM_UNIT_INDEX" val="1_4_3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57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9118_3*l_h_i*1_4_4"/>
  <p:tag name="KSO_WM_UNIT_INDEX" val="1_4_4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l_h_i"/>
  <p:tag name="KSO_WM_UNIT_USESOURCEFORMAT_APPLY" val="0"/>
  <p:tag name="KSO_WM_UNIT_VALUE" val="1"/>
</p:tagLst>
</file>

<file path=ppt/tags/tag558.xml><?xml version="1.0" encoding="utf-8"?>
<p:tagLst xmlns:p="http://schemas.openxmlformats.org/presentationml/2006/main">
  <p:tag name="KSO_WM_ASSEMBLE_CHIP_INDEX" val="cae4765fd67042e8a7005b55727f18d6"/>
  <p:tag name="KSO_WM_BEAUTIFY_FLAG" val="#wm#"/>
  <p:tag name="KSO_WM_CHIP_GROUPID" val="60b9dedcd573a1aeab43bc9c"/>
  <p:tag name="KSO_WM_CHIP_XID" val="60b9dedcd573a1aeab43bc9d"/>
  <p:tag name="KSO_WM_DIAGRAM_GROUP_CODE" val="l1-1"/>
  <p:tag name="KSO_WM_TAG_VERSION" val="1.0"/>
  <p:tag name="KSO_WM_TEMPLATE_CATEGORY" val="diagram"/>
  <p:tag name="KSO_WM_TEMPLATE_INDEX" val="20219118"/>
  <p:tag name="KSO_WM_UNIT_COMPATIBLE" val="0"/>
  <p:tag name="KSO_WM_UNIT_DIAGRAM_ISNUMVISUAL" val="0"/>
  <p:tag name="KSO_WM_UNIT_DIAGRAM_ISREFERUNIT" val="0"/>
  <p:tag name="KSO_WM_UNIT_HIGHLIGHT" val="0"/>
  <p:tag name="KSO_WM_UNIT_ID" val="diagram20219118_3*l_h_i*1_4_2"/>
  <p:tag name="KSO_WM_UNIT_INDEX" val="1_4_2"/>
  <p:tag name="KSO_WM_UNIT_LAYERLEVEL" val="1_1_1"/>
  <p:tag name="KSO_WM_UNIT_SUBTYPE" val="d"/>
  <p:tag name="KSO_WM_UNIT_TEXT_FILL_FORE_SCHEMECOLOR_INDEX" val="5"/>
  <p:tag name="KSO_WM_UNIT_TEXT_FILL_FORE_SCHEMECOLOR_INDEX_BRIGHTNESS" val="-0.25"/>
  <p:tag name="KSO_WM_UNIT_TEXT_FILL_TYPE" val="1"/>
  <p:tag name="KSO_WM_UNIT_TYPE" val="l_h_i"/>
  <p:tag name="KSO_WM_UNIT_USESOURCEFORMAT_APPLY" val="0"/>
  <p:tag name="KSO_WM_UNIT_VALUE" val="1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0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0&quot;,&quot;maxSize&quot;:{&quot;size1&quot;:22.2},&quot;minSize&quot;:{&quot;size1&quot;:13.5},&quot;normalSize&quot;:{&quot;size1&quot;:13.5},&quot;subLayout&quot;:[{&quot;id&quot;:&quot;2023-09-18T01:20:30&quot;,&quot;margin&quot;:{&quot;bottom&quot;:0.025999998673796654,&quot;left&quot;:2.117000102996826,&quot;right&quot;:1.2699999809265137,&quot;top&quot;:0.4230000376701355},&quot;type&quot;:0},{&quot;id&quot;:&quot;2023-09-18T01:20:30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56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6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56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5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3*l_i*1_1"/>
  <p:tag name="KSO_WM_UNIT_INDEX" val="1_1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5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3*l_i*1_2"/>
  <p:tag name="KSO_WM_UNIT_INDEX" val="1_2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5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0777_3*l_h_i*1_1_1"/>
  <p:tag name="KSO_WM_UNIT_INDEX" val="1_1_1"/>
  <p:tag name="KSO_WM_UNIT_LAYERLEVEL" val="1_1_1"/>
  <p:tag name="KSO_WM_UNIT_TYPE" val="l_h_i"/>
  <p:tag name="KSO_WM_UNIT_USESOURCEFORMAT_APPLY" val="0"/>
</p:tagLst>
</file>

<file path=ppt/tags/tag5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10777_3*l_h_i*1_2_1"/>
  <p:tag name="KSO_WM_UNIT_INDEX" val="1_2_1"/>
  <p:tag name="KSO_WM_UNIT_LAYERLEVEL" val="1_1_1"/>
  <p:tag name="KSO_WM_UNIT_TYPE" val="l_h_i"/>
  <p:tag name="KSO_WM_UNIT_USESOURCEFORMAT_APPLY" val="0"/>
</p:tagLst>
</file>

<file path=ppt/tags/tag5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0777_3*l_h_i*1_3_1"/>
  <p:tag name="KSO_WM_UNIT_INDEX" val="1_3_1"/>
  <p:tag name="KSO_WM_UNIT_LAYERLEVEL" val="1_1_1"/>
  <p:tag name="KSO_WM_UNIT_TYPE" val="l_h_i"/>
  <p:tag name="KSO_WM_UNIT_USESOURCEFORMAT_APPLY" val="0"/>
</p:tagLst>
</file>

<file path=ppt/tags/tag56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210777_3*l_h_i*1_4_1"/>
  <p:tag name="KSO_WM_UNIT_INDEX" val="1_4_1"/>
  <p:tag name="KSO_WM_UNIT_LAYERLEVEL" val="1_1_1"/>
  <p:tag name="KSO_WM_UNIT_TYPE" val="l_h_i"/>
  <p:tag name="KSO_WM_UNIT_USESOURCEFORMAT_APPLY" val="0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7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3*l_h_f*1_1_1"/>
  <p:tag name="KSO_WM_UNIT_INDEX" val="1_1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52"/>
</p:tagLst>
</file>

<file path=ppt/tags/tag57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3*l_h_f*1_3_1"/>
  <p:tag name="KSO_WM_UNIT_INDEX" val="1_3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52"/>
</p:tagLst>
</file>

<file path=ppt/tags/tag57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3*l_h_f*1_2_1"/>
  <p:tag name="KSO_WM_UNIT_INDEX" val="1_2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52"/>
</p:tagLst>
</file>

<file path=ppt/tags/tag57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3*l_h_f*1_4_1"/>
  <p:tag name="KSO_WM_UNIT_INDEX" val="1_4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52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1&quot;,&quot;maxSize&quot;:{&quot;size1&quot;:22.2},&quot;minSize&quot;:{&quot;size1&quot;:13.5},&quot;normalSize&quot;:{&quot;size1&quot;:13.5},&quot;subLayout&quot;:[{&quot;id&quot;:&quot;2023-09-18T01:20:31&quot;,&quot;margin&quot;:{&quot;bottom&quot;:0.025999998673796654,&quot;left&quot;:2.117000102996826,&quot;right&quot;:1.2699999809265137,&quot;top&quot;:0.4230000376701355},&quot;type&quot;:0},{&quot;id&quot;:&quot;2023-09-18T01:20:31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57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章节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0"/>
</p:tagLst>
</file>

<file path=ppt/tags/tag57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863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863_9*e*1"/>
  <p:tag name="KSO_WM_UNIT_INDEX" val="1"/>
  <p:tag name="KSO_WM_UNIT_LAYERLEVEL" val="1"/>
  <p:tag name="KSO_WM_UNIT_NOCLEAR" val="0"/>
  <p:tag name="KSO_WM_UNIT_PRESET_TEXT" val="01"/>
  <p:tag name="KSO_WM_UNIT_TEXT_FILL_FORE_SCHEMECOLOR_INDEX_1" val="14"/>
  <p:tag name="KSO_WM_UNIT_TEXT_FILL_FORE_SCHEMECOLOR_INDEX_1_BRIGHTNESS" val="0"/>
  <p:tag name="KSO_WM_UNIT_TEXT_FILL_FORE_SCHEMECOLOR_INDEX_1_POS" val="0"/>
  <p:tag name="KSO_WM_UNIT_TEXT_FILL_FORE_SCHEMECOLOR_INDEX_1_TRANS" val="0"/>
  <p:tag name="KSO_WM_UNIT_TEXT_FILL_FORE_SCHEMECOLOR_INDEX_2" val="14"/>
  <p:tag name="KSO_WM_UNIT_TEXT_FILL_FORE_SCHEMECOLOR_INDEX_2_BRIGHTNESS" val="0"/>
  <p:tag name="KSO_WM_UNIT_TEXT_FILL_FORE_SCHEMECOLOR_INDEX_2_POS" val="0.74"/>
  <p:tag name="KSO_WM_UNIT_TEXT_FILL_FORE_SCHEMECOLOR_INDEX_2_TRANS" val="1"/>
  <p:tag name="KSO_WM_UNIT_TEXT_FILL_GRADIENT_ANGLE" val="90"/>
  <p:tag name="KSO_WM_UNIT_TEXT_FILL_GRADIENT_DIRECTION" val="1"/>
  <p:tag name="KSO_WM_UNIT_TEXT_FILL_GRADIENT_TYPE" val="0"/>
  <p:tag name="KSO_WM_UNIT_TEXT_FILL_TYPE" val="3"/>
  <p:tag name="KSO_WM_UNIT_TYPE" val="e"/>
  <p:tag name="KSO_WM_UNIT_VALUE" val="2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#wm#"/>
  <p:tag name="KSO_WM_SLIDE_CONTENT_AREA" val="{&quot;left&quot;:&quot;190.8&quot;,&quot;top&quot;:&quot;65.8&quot;,&quot;width&quot;:&quot;611.65&quot;,&quot;height&quot;:&quot;362.9&quot;}"/>
  <p:tag name="KSO_WM_SLIDE_ID" val="custom20230863_9"/>
  <p:tag name="KSO_WM_SLIDE_INDEX" val="9"/>
  <p:tag name="KSO_WM_SLIDE_ITEM_CNT" val="0"/>
  <p:tag name="KSO_WM_SLIDE_LAYOUT" val="a_e"/>
  <p:tag name="KSO_WM_SLIDE_LAYOUT_CNT" val="1_1"/>
  <p:tag name="KSO_WM_SLIDE_SUBTYPE" val="pureTxt"/>
  <p:tag name="KSO_WM_SLIDE_TYPE" val="sectionTitle"/>
  <p:tag name="KSO_WM_TAG_VERSION" val="1.0"/>
  <p:tag name="KSO_WM_TEMPLATE_CATEGORY" val="custom"/>
  <p:tag name="KSO_WM_TEMPLATE_COLOR_TYPE" val="0"/>
  <p:tag name="KSO_WM_TEMPLATE_INDEX" val="20230863"/>
  <p:tag name="KSO_WM_TEMPLATE_MASTER_TYPE" val="1"/>
  <p:tag name="KSO_WM_TEMPLATE_SUBCATEGORY" val="0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0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58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58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5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800_3*l_h_i*1_1_1"/>
  <p:tag name="KSO_WM_UNIT_INDEX" val="1_1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1_3"/>
  <p:tag name="KSO_WM_UNIT_INDEX" val="1_1_3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1_2"/>
  <p:tag name="KSO_WM_UNIT_INDEX" val="1_1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f*1_1_1"/>
  <p:tag name="KSO_WM_UNIT_INDEX" val="1_1_1"/>
  <p:tag name="KSO_WM_UNIT_LAYERLEVEL" val="1_1_1"/>
  <p:tag name="KSO_WM_UNIT_NOCLEAR" val="0"/>
  <p:tag name="KSO_WM_UNIT_PRESET_TEXT" val="单击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5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800_3*l_h_i*1_2_1"/>
  <p:tag name="KSO_WM_UNIT_INDEX" val="1_2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2_3"/>
  <p:tag name="KSO_WM_UNIT_INDEX" val="1_2_3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2_2"/>
  <p:tag name="KSO_WM_UNIT_INDEX" val="1_2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f*1_2_1"/>
  <p:tag name="KSO_WM_UNIT_INDEX" val="1_2_1"/>
  <p:tag name="KSO_WM_UNIT_LAYERLEVEL" val="1_1_1"/>
  <p:tag name="KSO_WM_UNIT_NOCLEAR" val="0"/>
  <p:tag name="KSO_WM_UNIT_PRESET_TEXT" val="单击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5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800_3*l_h_i*1_3_1"/>
  <p:tag name="KSO_WM_UNIT_INDEX" val="1_3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3_3"/>
  <p:tag name="KSO_WM_UNIT_INDEX" val="1_3_3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3_2"/>
  <p:tag name="KSO_WM_UNIT_INDEX" val="1_3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f*1_3_1"/>
  <p:tag name="KSO_WM_UNIT_INDEX" val="1_3_1"/>
  <p:tag name="KSO_WM_UNIT_LAYERLEVEL" val="1_1_1"/>
  <p:tag name="KSO_WM_UNIT_NOCLEAR" val="0"/>
  <p:tag name="KSO_WM_UNIT_PRESET_TEXT" val="单击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5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28800_3*l_h_i*1_4_1"/>
  <p:tag name="KSO_WM_UNIT_INDEX" val="1_4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4_3"/>
  <p:tag name="KSO_WM_UNIT_INDEX" val="1_4_3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i*1_4_2"/>
  <p:tag name="KSO_WM_UNIT_INDEX" val="1_4_2"/>
  <p:tag name="KSO_WM_UNIT_LAYERLEVEL" val="1_1_1"/>
  <p:tag name="KSO_WM_UNIT_SUBTYPE" val="d"/>
  <p:tag name="KSO_WM_UNIT_TEXT_FILL_FORE_SCHEMECOLOR_INDEX" val="14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5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28800"/>
  <p:tag name="KSO_WM_UNIT_COMPATIBLE" val="0"/>
  <p:tag name="KSO_WM_UNIT_DIAGRAM_ISNUMVISUAL" val="0"/>
  <p:tag name="KSO_WM_UNIT_DIAGRAM_ISREFERUNIT" val="0"/>
  <p:tag name="KSO_WM_UNIT_HIGHLIGHT" val="0"/>
  <p:tag name="KSO_WM_UNIT_ID" val="diagram20228800_3*l_h_f*1_4_1"/>
  <p:tag name="KSO_WM_UNIT_INDEX" val="1_4_1"/>
  <p:tag name="KSO_WM_UNIT_LAYERLEVEL" val="1_1_1"/>
  <p:tag name="KSO_WM_UNIT_NOCLEAR" val="0"/>
  <p:tag name="KSO_WM_UNIT_PRESET_TEXT" val="单击输入正文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YPE" val="l_h_f"/>
  <p:tag name="KSO_WM_UNIT_USESOURCEFORMAT_APPLY" val="0"/>
</p:tagLst>
</file>

<file path=ppt/tags/tag59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0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29&quot;,&quot;maxSize&quot;:{&quot;size1&quot;:22.2},&quot;minSize&quot;:{&quot;size1&quot;:13.5},&quot;normalSize&quot;:{&quot;size1&quot;:13.5},&quot;subLayout&quot;:[{&quot;id&quot;:&quot;2023-09-18T01:20:29&quot;,&quot;margin&quot;:{&quot;bottom&quot;:0.025999998673796654,&quot;left&quot;:2.117000102996826,&quot;right&quot;:1.2699999809265137,&quot;top&quot;:0.4230000376701355},&quot;type&quot;:0},{&quot;id&quot;:&quot;2023-09-18T01:20:2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60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60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6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i*1_1"/>
  <p:tag name="KSO_WM_UNIT_INDEX" val="1_1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6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i*1_2"/>
  <p:tag name="KSO_WM_UNIT_INDEX" val="1_2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6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i*1_3"/>
  <p:tag name="KSO_WM_UNIT_INDEX" val="1_3"/>
  <p:tag name="KSO_WM_UNIT_LAYERLEVEL" val="1_1"/>
  <p:tag name="KSO_WM_UNIT_LINE_FILL_TYPE" val="2"/>
  <p:tag name="KSO_WM_UNIT_LINE_FORE_SCHEMECOLOR_INDEX" val="14"/>
  <p:tag name="KSO_WM_UNIT_LINE_FORE_SCHEMECOLOR_INDEX_BRIGHTNESS" val="-0.25"/>
  <p:tag name="KSO_WM_UNIT_TYPE" val="l_i"/>
  <p:tag name="KSO_WM_UNIT_USESOURCEFORMAT_APPLY" val="0"/>
</p:tagLst>
</file>

<file path=ppt/tags/tag60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0777_1*l_h_i*1_1_1"/>
  <p:tag name="KSO_WM_UNIT_INDEX" val="1_1_1"/>
  <p:tag name="KSO_WM_UNIT_LAYERLEVEL" val="1_1_1"/>
  <p:tag name="KSO_WM_UNIT_TYPE" val="l_h_i"/>
  <p:tag name="KSO_WM_UNIT_USESOURCEFORMAT_APPLY" val="0"/>
</p:tagLst>
</file>

<file path=ppt/tags/tag60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h_f*1_1_1"/>
  <p:tag name="KSO_WM_UNIT_INDEX" val="1_1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28"/>
</p:tagLst>
</file>

<file path=ppt/tags/tag60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h_f*1_2_1"/>
  <p:tag name="KSO_WM_UNIT_INDEX" val="1_2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28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h_f*1_3_1"/>
  <p:tag name="KSO_WM_UNIT_INDEX" val="1_3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28"/>
</p:tagLst>
</file>

<file path=ppt/tags/tag61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10777_1*l_h_i*1_2_1"/>
  <p:tag name="KSO_WM_UNIT_INDEX" val="1_2_1"/>
  <p:tag name="KSO_WM_UNIT_LAYERLEVEL" val="1_1_1"/>
  <p:tag name="KSO_WM_UNIT_TYPE" val="l_h_i"/>
  <p:tag name="KSO_WM_UNIT_USESOURCEFORMAT_APPLY" val="0"/>
</p:tagLst>
</file>

<file path=ppt/tags/tag6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0777_1*l_h_i*1_3_1"/>
  <p:tag name="KSO_WM_UNIT_INDEX" val="1_3_1"/>
  <p:tag name="KSO_WM_UNIT_LAYERLEVEL" val="1_1_1"/>
  <p:tag name="KSO_WM_UNIT_TYPE" val="l_h_i"/>
  <p:tag name="KSO_WM_UNIT_USESOURCEFORMAT_APPLY" val="0"/>
</p:tagLst>
</file>

<file path=ppt/tags/tag6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h_f*1_4_1"/>
  <p:tag name="KSO_WM_UNIT_INDEX" val="1_4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28"/>
</p:tagLst>
</file>

<file path=ppt/tags/tag6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h_f*1_5_1"/>
  <p:tag name="KSO_WM_UNIT_INDEX" val="1_5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28"/>
</p:tagLst>
</file>

<file path=ppt/tags/tag6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HIGHLIGHT" val="0"/>
  <p:tag name="KSO_WM_UNIT_ID" val="diagram20210777_1*l_h_f*1_6_1"/>
  <p:tag name="KSO_WM_UNIT_INDEX" val="1_6_1"/>
  <p:tag name="KSO_WM_UNIT_LAYERLEVEL" val="1_1_1"/>
  <p:tag name="KSO_WM_UNIT_NOCLEAR" val="0"/>
  <p:tag name="KSO_WM_UNIT_PRESET_TEXT_INDEX" val="0"/>
  <p:tag name="KSO_WM_UNIT_PRESET_TEXT_LEN" val="8"/>
  <p:tag name="KSO_WM_UNIT_SUBTYPE" val="a"/>
  <p:tag name="KSO_WM_UNIT_TEXT_FILL_FORE_SCHEMECOLOR_INDEX" val="13"/>
  <p:tag name="KSO_WM_UNIT_TEXT_FILL_FORE_SCHEMECOLOR_INDEX_BRIGHTNESS" val="0"/>
  <p:tag name="KSO_WM_UNIT_TEXT_FILL_TYPE" val="1"/>
  <p:tag name="KSO_WM_UNIT_TYPE" val="l_h_f"/>
  <p:tag name="KSO_WM_UNIT_USESOURCEFORMAT_APPLY" val="0"/>
  <p:tag name="KSO_WM_UNIT_VALUE" val="28"/>
</p:tagLst>
</file>

<file path=ppt/tags/tag6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8"/>
  <p:tag name="KSO_WM_UNIT_FILL_FORE_SCHEMECOLOR_INDEX_BRIGHTNESS" val="0"/>
  <p:tag name="KSO_WM_UNIT_FILL_TYPE" val="1"/>
  <p:tag name="KSO_WM_UNIT_HIGHLIGHT" val="0"/>
  <p:tag name="KSO_WM_UNIT_ID" val="diagram20210777_1*l_h_i*1_4_1"/>
  <p:tag name="KSO_WM_UNIT_INDEX" val="1_4_1"/>
  <p:tag name="KSO_WM_UNIT_LAYERLEVEL" val="1_1_1"/>
  <p:tag name="KSO_WM_UNIT_TYPE" val="l_h_i"/>
  <p:tag name="KSO_WM_UNIT_USESOURCEFORMAT_APPLY" val="0"/>
</p:tagLst>
</file>

<file path=ppt/tags/tag61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10777_1*l_h_i*1_5_1"/>
  <p:tag name="KSO_WM_UNIT_INDEX" val="1_5_1"/>
  <p:tag name="KSO_WM_UNIT_LAYERLEVEL" val="1_1_1"/>
  <p:tag name="KSO_WM_UNIT_TYPE" val="l_h_i"/>
  <p:tag name="KSO_WM_UNIT_USESOURCEFORMAT_APPLY" val="0"/>
</p:tagLst>
</file>

<file path=ppt/tags/tag6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0777"/>
  <p:tag name="KSO_WM_UNIT_COMPATIBLE" val="0"/>
  <p:tag name="KSO_WM_UNIT_DIAGRAM_ISNUMVISUAL" val="0"/>
  <p:tag name="KSO_WM_UNIT_DIAGRAM_ISREFERUNIT" val="0"/>
  <p:tag name="KSO_WM_UNIT_FILL_FORE_SCHEMECOLOR_INDEX" val="9"/>
  <p:tag name="KSO_WM_UNIT_FILL_FORE_SCHEMECOLOR_INDEX_BRIGHTNESS" val="0"/>
  <p:tag name="KSO_WM_UNIT_FILL_TYPE" val="1"/>
  <p:tag name="KSO_WM_UNIT_HIGHLIGHT" val="0"/>
  <p:tag name="KSO_WM_UNIT_ID" val="diagram20210777_1*l_h_i*1_6_1"/>
  <p:tag name="KSO_WM_UNIT_INDEX" val="1_6_1"/>
  <p:tag name="KSO_WM_UNIT_LAYERLEVEL" val="1_1_1"/>
  <p:tag name="KSO_WM_UNIT_TYPE" val="l_h_i"/>
  <p:tag name="KSO_WM_UNIT_USESOURCEFORMAT_APPLY" val="0"/>
</p:tagLst>
</file>

<file path=ppt/tags/tag619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20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31&quot;,&quot;maxSize&quot;:{&quot;size1&quot;:22.2},&quot;minSize&quot;:{&quot;size1&quot;:13.5},&quot;normalSize&quot;:{&quot;size1&quot;:13.5},&quot;subLayout&quot;:[{&quot;id&quot;:&quot;2023-09-18T01:20:31&quot;,&quot;margin&quot;:{&quot;bottom&quot;:0.025999998673796654,&quot;left&quot;:2.117000102996826,&quot;right&quot;:1.2699999809265137,&quot;top&quot;:0.4230000376701355},&quot;type&quot;:0},{&quot;id&quot;:&quot;2023-09-18T01:20:31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621.xml><?xml version="1.0" encoding="utf-8"?>
<p:tagLst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62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e98b3a31ebe84ee79486e9f4651df90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简约上下导航版"/>
  <p:tag name="KSO_WM_UNIT_SM_LIMIT_TYPE" val="2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27"/>
</p:tagLst>
</file>

<file path=ppt/tags/tag62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20059"/>
  <p:tag name="KSO_WM_UNIT_BLOCK" val="0"/>
  <p:tag name="KSO_WM_UNIT_COMPATIBLE" val="0"/>
  <p:tag name="KSO_WM_UNIT_DEC_AREA_ID" val="676342c3ba794cb88f6857f432bf3175"/>
  <p:tag name="KSO_WM_UNIT_DECORATE_INFO" val="{&quot;ReferentInfo&quot;:{&quot;Id&quot;:&quot;e98b3a31ebe84ee79486e9f4651df90b&quot;,&quot;X&quot;:{&quot;Pos&quot;:0},&quot;Y&quot;:{&quot;Pos&quot;:1}},&quot;DecorateInfoX&quot;:{&quot;Pos&quot;:2,&quot;IsAbs&quot;:true},&quot;DecorateInfoY&quot;:{&quot;Pos&quot;:1,&quot;IsAbs&quot;:true},&quot;DecorateInfoW&quot;:{&quot;IsAbs&quot;:tru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20059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"/>
  <p:tag name="KSO_WM_UNIT_SM_LIMIT_TYPE" val="4"/>
  <p:tag name="KSO_WM_UNIT_TYPE" val="i"/>
</p:tagLst>
</file>

<file path=ppt/tags/tag6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HIGHLIGHT" val="0"/>
  <p:tag name="KSO_WM_UNIT_ID" val="diagram20215354_3*l_i*1_1"/>
  <p:tag name="KSO_WM_UNIT_INDEX" val="1_1"/>
  <p:tag name="KSO_WM_UNIT_LAYERLEVEL" val="1_1"/>
  <p:tag name="KSO_WM_UNIT_LINE_FILL_TYPE" val="2"/>
  <p:tag name="KSO_WM_UNIT_LINE_FORE_SCHEMECOLOR_INDEX" val="5"/>
  <p:tag name="KSO_WM_UNIT_LINE_FORE_SCHEMECOLOR_INDEX_BRIGHTNESS" val="0"/>
  <p:tag name="KSO_WM_UNIT_TYPE" val="l_i"/>
  <p:tag name="KSO_WM_UNIT_USESOURCEFORMAT_APPLY" val="0"/>
</p:tagLst>
</file>

<file path=ppt/tags/tag6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5354_3*l_h_i*1_1_1"/>
  <p:tag name="KSO_WM_UNIT_INDEX" val="1_1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6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5354_3*l_h_x*1_1_1"/>
  <p:tag name="KSO_WM_UNIT_INDEX" val="1_1_1"/>
  <p:tag name="KSO_WM_UNIT_LAYERLEVEL" val="1_1_1"/>
  <p:tag name="KSO_WM_UNIT_TYPE" val="l_h_x"/>
  <p:tag name="KSO_WM_UNIT_USESOURCEFORMAT_APPLY" val="0"/>
  <p:tag name="KSO_WM_UNIT_VALUE" val="155*155"/>
</p:tagLst>
</file>

<file path=ppt/tags/tag6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5354_3*l_h_i*1_2_1"/>
  <p:tag name="KSO_WM_UNIT_INDEX" val="1_2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6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5354_3*l_h_x*1_2_1"/>
  <p:tag name="KSO_WM_UNIT_INDEX" val="1_2_1"/>
  <p:tag name="KSO_WM_UNIT_LAYERLEVEL" val="1_1_1"/>
  <p:tag name="KSO_WM_UNIT_TYPE" val="l_h_x"/>
  <p:tag name="KSO_WM_UNIT_USESOURCEFORMAT_APPLY" val="0"/>
  <p:tag name="KSO_WM_UNIT_VALUE" val="155*155"/>
</p:tagLst>
</file>

<file path=ppt/tags/tag6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5354_3*l_h_i*1_3_1"/>
  <p:tag name="KSO_WM_UNIT_INDEX" val="1_3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5354_3*l_h_x*1_3_1"/>
  <p:tag name="KSO_WM_UNIT_INDEX" val="1_3_1"/>
  <p:tag name="KSO_WM_UNIT_LAYERLEVEL" val="1_1_1"/>
  <p:tag name="KSO_WM_UNIT_TYPE" val="l_h_x"/>
  <p:tag name="KSO_WM_UNIT_USESOURCEFORMAT_APPLY" val="0"/>
  <p:tag name="KSO_WM_UNIT_VALUE" val="155*155"/>
</p:tagLst>
</file>

<file path=ppt/tags/tag6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15354_3*l_h_i*1_4_1"/>
  <p:tag name="KSO_WM_UNIT_INDEX" val="1_4_1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TEXT_FILL_FORE_SCHEMECOLOR_INDEX" val="2"/>
  <p:tag name="KSO_WM_UNIT_TEXT_FILL_FORE_SCHEMECOLOR_INDEX_BRIGHTNESS" val="0"/>
  <p:tag name="KSO_WM_UNIT_TEXT_FILL_TYPE" val="1"/>
  <p:tag name="KSO_WM_UNIT_TYPE" val="l_h_i"/>
  <p:tag name="KSO_WM_UNIT_USESOURCEFORMAT_APPLY" val="0"/>
</p:tagLst>
</file>

<file path=ppt/tags/tag6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5354_3*l_h_x*1_4_1"/>
  <p:tag name="KSO_WM_UNIT_INDEX" val="1_4_1"/>
  <p:tag name="KSO_WM_UNIT_LAYERLEVEL" val="1_1_1"/>
  <p:tag name="KSO_WM_UNIT_TYPE" val="l_h_x"/>
  <p:tag name="KSO_WM_UNIT_USESOURCEFORMAT_APPLY" val="0"/>
  <p:tag name="KSO_WM_UNIT_VALUE" val="137*165"/>
</p:tagLst>
</file>

<file path=ppt/tags/tag6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HIGHLIGHT" val="0"/>
  <p:tag name="KSO_WM_UNIT_ID" val="diagram20215354_3*l_h_f*1_2_1"/>
  <p:tag name="KSO_WM_UNIT_INDEX" val="1_2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</p:tagLst>
</file>

<file path=ppt/tags/tag6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HIGHLIGHT" val="0"/>
  <p:tag name="KSO_WM_UNIT_ID" val="diagram20215354_3*l_h_f*1_1_1"/>
  <p:tag name="KSO_WM_UNIT_INDEX" val="1_1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</p:tagLst>
</file>

<file path=ppt/tags/tag6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HIGHLIGHT" val="0"/>
  <p:tag name="KSO_WM_UNIT_ID" val="diagram20215354_3*l_h_f*1_3_1"/>
  <p:tag name="KSO_WM_UNIT_INDEX" val="1_3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</p:tagLst>
</file>

<file path=ppt/tags/tag6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215354"/>
  <p:tag name="KSO_WM_UNIT_COMPATIBLE" val="0"/>
  <p:tag name="KSO_WM_UNIT_DIAGRAM_ISNUMVISUAL" val="0"/>
  <p:tag name="KSO_WM_UNIT_DIAGRAM_ISREFERUNIT" val="0"/>
  <p:tag name="KSO_WM_UNIT_HIGHLIGHT" val="0"/>
  <p:tag name="KSO_WM_UNIT_ID" val="diagram20215354_3*l_h_f*1_4_1"/>
  <p:tag name="KSO_WM_UNIT_INDEX" val="1_4_1"/>
  <p:tag name="KSO_WM_UNIT_LAYERLEVEL" val="1_1_1"/>
  <p:tag name="KSO_WM_UNIT_NOCLEAR" val="0"/>
  <p:tag name="KSO_WM_UNIT_PRESET_TEXT" val="输入你的正文文字是你思想的提炼为了最终良好的效果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l_h_f"/>
  <p:tag name="KSO_WM_UNIT_USESOURCEFORMAT_APPLY" val="0"/>
</p:tagLst>
</file>

<file path=ppt/tags/tag637.xml><?xml version="1.0" encoding="utf-8"?>
<p:tagLst xmlns:p="http://schemas.openxmlformats.org/presentationml/2006/main">
  <p:tag name="KSO_WM_BEAUTIFY_FLAG" val=""/>
</p:tagLst>
</file>

<file path=ppt/tags/tag638.xml><?xml version="1.0" encoding="utf-8"?>
<p:tagLst xmlns:p="http://schemas.openxmlformats.org/presentationml/2006/main">
  <p:tag name="KSO_WM_BEAUTIFY_FLAG" val="#wm#"/>
  <p:tag name="KSO_WM_SLIDE_BACKGROUND" val="[&quot;general&quot;]"/>
  <p:tag name="KSO_WM_SLIDE_BACKGROUND_TYPE" val="general"/>
  <p:tag name="KSO_WM_SLIDE_ID" val="diagram20220059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9-18T01:20:29&quot;,&quot;maxSize&quot;:{&quot;size1&quot;:22.2},&quot;minSize&quot;:{&quot;size1&quot;:13.5},&quot;normalSize&quot;:{&quot;size1&quot;:13.5},&quot;subLayout&quot;:[{&quot;id&quot;:&quot;2023-09-18T01:20:29&quot;,&quot;margin&quot;:{&quot;bottom&quot;:0.025999998673796654,&quot;left&quot;:2.117000102996826,&quot;right&quot;:1.2699999809265137,&quot;top&quot;:0.4230000376701355},&quot;type&quot;:0},{&quot;id&quot;:&quot;2023-09-18T01:20:29&quot;,&quot;margin&quot;:{&quot;bottom&quot;:0.847000002861023,&quot;left&quot;:1.2790000438690186,&quot;right&quot;:1.2609999179840088,&quot;top&quot;:0.3970000147819519},&quot;type&quot;:0}],&quot;type&quot;:0}"/>
  <p:tag name="KSO_WM_SLIDE_LAYOUTTYPE" val="topbottom"/>
  <p:tag name="KSO_WM_SLIDE_POSITION" val="36*12"/>
  <p:tag name="KSO_WM_SLIDE_RATIO" val="1.777778"/>
  <p:tag name="KSO_WM_SLIDE_SIZE" val="888*504"/>
  <p:tag name="KSO_WM_SLIDE_SUBTYPE" val="picTxt"/>
  <p:tag name="KSO_WM_SLIDE_TYPE" val="text"/>
  <p:tag name="KSO_WM_TAG_VERSION" val="1.0"/>
  <p:tag name="KSO_WM_TEMPLATE_CATEGORY" val="custom"/>
  <p:tag name="KSO_WM_TEMPLATE_COLOR_TYPE" val="0"/>
  <p:tag name="KSO_WM_TEMPLATE_INDEX" val="20230863"/>
  <p:tag name="KSO_WM_TEMPLATE_MASTER_TYPE" val="0"/>
  <p:tag name="KSO_WM_TEMPLATE_SUBCATEGORY" val="25"/>
</p:tagLst>
</file>

<file path=ppt/tags/tag63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WPS,a click to unlimited possibilities"/>
  <p:tag name="KSO_WM_UNIT_TYPE" val="b"/>
  <p:tag name="KSO_WM_UNIT_VALUE" val="17"/>
</p:tagLst>
</file>

<file path=ppt/tags/tag64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642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643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644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  <p:tag name="COMMONDATA" val="eyJoZGlkIjoiMzc2ZGZkMjRjMjU5OTEwMDk2NDE1ZGVmODZjYmYwZjEifQ=="/>
  <p:tag name="commondata" val="eyJoZGlkIjoiMmU4YWI0YWE3YWNmZGVjNjMyYTRjYTFjMTc3YzAyZGIifQ==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&#13;添加文档标题"/>
  <p:tag name="KSO_WM_UNIT_TYPE" val="a"/>
  <p:tag name="KSO_WM_UNIT_VALUE" val="10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f*1"/>
  <p:tag name="KSO_WM_UNIT_INDEX" val="1"/>
  <p:tag name="KSO_WM_UNIT_LAYERLEVEL" val="1"/>
  <p:tag name="KSO_WM_UNIT_NOCLEAR" val="0"/>
  <p:tag name="KSO_WM_UNIT_PRESET_TEXT" val="汇报人：稻小壳"/>
  <p:tag name="KSO_WM_UNIT_SUBTYPE" val="b"/>
  <p:tag name="KSO_WM_UNIT_TYPE" val="f"/>
  <p:tag name="KSO_WM_UNIT_VALUE" val="60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f*1"/>
  <p:tag name="KSO_WM_UNIT_INDEX" val="1"/>
  <p:tag name="KSO_WM_UNIT_LAYERLEVEL" val="1"/>
  <p:tag name="KSO_WM_UNIT_NOCLEAR" val="0"/>
  <p:tag name="KSO_WM_UNIT_PRESET_TEXT" val="单击此处添加文本具体内容，简明扼要的阐述您的观点。根据需要可酌情增减文字，以便观者准确的理解您传达的思想。&#13;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  <p:tag name="KSO_WM_UNIT_SUBTYPE" val="a"/>
  <p:tag name="KSO_WM_UNIT_TYPE" val="f"/>
  <p:tag name="KSO_WM_UNIT_VALUE" val="60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YPE" val="a"/>
  <p:tag name="KSO_WM_UNIT_VALUE" val="10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LAYERLEVEL" val="1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3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章节标题"/>
  <p:tag name="KSO_WM_UNIT_TYPE" val="a"/>
  <p:tag name="KSO_WM_UNIT_VALUE" val="10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LAYERLEVEL" val="1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_3*e*1"/>
  <p:tag name="KSO_WM_UNIT_INDEX" val="1"/>
  <p:tag name="KSO_WM_UNIT_LAYERLEVEL" val="1"/>
  <p:tag name="KSO_WM_UNIT_NOCLEAR" val="0"/>
  <p:tag name="KSO_WM_UNIT_PRESET_TEXT" val="01"/>
  <p:tag name="KSO_WM_UNIT_TYPE" val="e"/>
  <p:tag name="KSO_WM_UNIT_VALUE" val="2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f*2"/>
  <p:tag name="KSO_WM_UNIT_INDEX" val="2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4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f*1"/>
  <p:tag name="KSO_WM_UNIT_INDEX" val="1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小标题"/>
  <p:tag name="KSO_WM_UNIT_TYPE" val="a"/>
  <p:tag name="KSO_WM_UNIT_VALUE" val="10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f*2"/>
  <p:tag name="KSO_WM_UNIT_INDEX" val="2"/>
  <p:tag name="KSO_WM_UNIT_LAYERLEVEL" val="1"/>
  <p:tag name="KSO_WM_UNIT_NOCLEAR" val="0"/>
  <p:tag name="KSO_WM_UNIT_PRESET_TEXT" val="单击此处编辑母版文本样式&#13;第二级&#13;第三级&#13;第四级&#13;第五级"/>
  <p:tag name="KSO_WM_UNIT_SUBTYPE" val="a"/>
  <p:tag name="KSO_WM_UNIT_TYPE" val="f"/>
  <p:tag name="KSO_WM_UNIT_VALUE" val="60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a*2"/>
  <p:tag name="KSO_WM_UNIT_INDEX" val="2"/>
  <p:tag name="KSO_WM_UNIT_ISCONTENTSTITLE" val="0"/>
  <p:tag name="KSO_WM_UNIT_ISNUMDGMTITLE" val="0"/>
  <p:tag name="KSO_WM_UNIT_LAYERLEVEL" val="1"/>
  <p:tag name="KSO_WM_UNIT_NOCLEAR" val="0"/>
  <p:tag name="KSO_WM_UNIT_PRESET_TEXT" val="添加小标题"/>
  <p:tag name="KSO_WM_UNIT_TYPE" val="a"/>
  <p:tag name="KSO_WM_UNIT_VALUE" val="10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5*a*3"/>
  <p:tag name="KSO_WM_UNIT_INDEX" val="3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目录"/>
  <p:tag name="KSO_WM_UNIT_TYPE" val="a"/>
  <p:tag name="KSO_WM_UNIT_VALUE" val="10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CONTENTS"/>
  <p:tag name="KSO_WM_UNIT_TYPE" val="b"/>
  <p:tag name="KSO_WM_UNIT_VALUE" val="17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19">
      <a:dk1>
        <a:sysClr val="windowText" lastClr="000000"/>
      </a:dk1>
      <a:lt1>
        <a:sysClr val="window" lastClr="FFFFFF"/>
      </a:lt1>
      <a:dk2>
        <a:srgbClr val="01244B"/>
      </a:dk2>
      <a:lt2>
        <a:srgbClr val="013F83"/>
      </a:lt2>
      <a:accent1>
        <a:srgbClr val="FE4BD0"/>
      </a:accent1>
      <a:accent2>
        <a:srgbClr val="0D80FD"/>
      </a:accent2>
      <a:accent3>
        <a:srgbClr val="EDCC3C"/>
      </a:accent3>
      <a:accent4>
        <a:srgbClr val="AE5DDF"/>
      </a:accent4>
      <a:accent5>
        <a:srgbClr val="5D6EEE"/>
      </a:accent5>
      <a:accent6>
        <a:srgbClr val="F3A16D"/>
      </a:accent6>
      <a:hlink>
        <a:srgbClr val="0563C1"/>
      </a:hlink>
      <a:folHlink>
        <a:srgbClr val="954D72"/>
      </a:folHlink>
    </a:clrScheme>
    <a:fontScheme name="自定义 67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宽屏</PresentationFormat>
  <Paragraphs>272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宋体</vt:lpstr>
      <vt:lpstr>Wingdings</vt:lpstr>
      <vt:lpstr>Wingdings</vt:lpstr>
      <vt:lpstr>MiSans</vt:lpstr>
      <vt:lpstr>微软雅黑</vt:lpstr>
      <vt:lpstr>Gill Sans</vt:lpstr>
      <vt:lpstr>Arial Unicode MS</vt:lpstr>
      <vt:lpstr>Calibri</vt:lpstr>
      <vt:lpstr>Gill Sans MT</vt:lpstr>
      <vt:lpstr>汉仪旗黑-85S</vt:lpstr>
      <vt:lpstr>黑体</vt:lpstr>
      <vt:lpstr>李旭科毛笔行书</vt:lpstr>
      <vt:lpstr>楷体</vt:lpstr>
      <vt:lpstr>隶书</vt:lpstr>
      <vt:lpstr>WPS</vt:lpstr>
      <vt:lpstr>Office 主题</vt:lpstr>
      <vt:lpstr>3_Office 主题​​</vt:lpstr>
      <vt:lpstr>《中华人民共和国 安全生产法》</vt:lpstr>
      <vt:lpstr>PowerPoint 演示文稿</vt:lpstr>
      <vt:lpstr>PowerPoint 演示文稿</vt:lpstr>
      <vt:lpstr>设备风险识别</vt:lpstr>
      <vt:lpstr>PowerPoint 演示文稿</vt:lpstr>
      <vt:lpstr>PowerPoint 演示文稿</vt:lpstr>
      <vt:lpstr>PowerPoint 演示文稿</vt:lpstr>
      <vt:lpstr>设备风险控制</vt:lpstr>
      <vt:lpstr>PowerPoint 演示文稿</vt:lpstr>
      <vt:lpstr>PowerPoint 演示文稿</vt:lpstr>
      <vt:lpstr>PowerPoint 演示文稿</vt:lpstr>
      <vt:lpstr>设备风险评估</vt:lpstr>
      <vt:lpstr>PowerPoint 演示文稿</vt:lpstr>
      <vt:lpstr>PowerPoint 演示文稿</vt:lpstr>
      <vt:lpstr>PowerPoint 演示文稿</vt:lpstr>
      <vt:lpstr>设备风险案例分析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monkeyhappy</cp:lastModifiedBy>
  <cp:revision>156</cp:revision>
  <dcterms:created xsi:type="dcterms:W3CDTF">2019-06-19T02:08:00Z</dcterms:created>
  <dcterms:modified xsi:type="dcterms:W3CDTF">2024-02-19T09:04:58Z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9EE794A834E5436280F7ED030EDF0C0D_11</vt:lpwstr>
  </property>
  <property fmtid="{D5CDD505-2E9C-101B-9397-08002B2CF9AE}" pid="3" name="KSOProductBuildVer">
    <vt:lpwstr>2052-12.1.0.16388</vt:lpwstr>
  </property>
</Properties>
</file>