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jpeg" ContentType="image/jpeg"/>
  <Default Extension="JPG" ContentType="image/.jp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 id="2147483664" r:id="rId4"/>
    <p:sldMasterId id="2147483683" r:id="rId5"/>
    <p:sldMasterId id="2147483702" r:id="rId6"/>
    <p:sldMasterId id="2147483721" r:id="rId7"/>
  </p:sldMasterIdLst>
  <p:notesMasterIdLst>
    <p:notesMasterId r:id="rId15"/>
  </p:notesMasterIdLst>
  <p:sldIdLst>
    <p:sldId id="296" r:id="rId8"/>
    <p:sldId id="329" r:id="rId9"/>
    <p:sldId id="293" r:id="rId10"/>
    <p:sldId id="294" r:id="rId11"/>
    <p:sldId id="295" r:id="rId12"/>
    <p:sldId id="260" r:id="rId13"/>
    <p:sldId id="297" r:id="rId14"/>
    <p:sldId id="261" r:id="rId16"/>
    <p:sldId id="298" r:id="rId17"/>
    <p:sldId id="265" r:id="rId18"/>
    <p:sldId id="299" r:id="rId19"/>
    <p:sldId id="267" r:id="rId20"/>
    <p:sldId id="300" r:id="rId21"/>
    <p:sldId id="304" r:id="rId22"/>
    <p:sldId id="270" r:id="rId23"/>
    <p:sldId id="305" r:id="rId24"/>
    <p:sldId id="306" r:id="rId25"/>
    <p:sldId id="273" r:id="rId26"/>
    <p:sldId id="307" r:id="rId27"/>
    <p:sldId id="308" r:id="rId28"/>
    <p:sldId id="309" r:id="rId29"/>
    <p:sldId id="277" r:id="rId30"/>
    <p:sldId id="278" r:id="rId31"/>
    <p:sldId id="279" r:id="rId32"/>
    <p:sldId id="280" r:id="rId33"/>
    <p:sldId id="310" r:id="rId34"/>
    <p:sldId id="311" r:id="rId35"/>
    <p:sldId id="283" r:id="rId36"/>
    <p:sldId id="312" r:id="rId37"/>
    <p:sldId id="313" r:id="rId38"/>
    <p:sldId id="286" r:id="rId39"/>
    <p:sldId id="314" r:id="rId40"/>
    <p:sldId id="320" r:id="rId41"/>
    <p:sldId id="331" r:id="rId42"/>
  </p:sldIdLst>
  <p:sldSz cx="9144000" cy="6858000" type="screen4x3"/>
  <p:notesSz cx="6858000" cy="9144000"/>
  <p:custDataLst>
    <p:tags r:id="rId47"/>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0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 id="1" name="幸全" initials="幸全"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9" d="100"/>
          <a:sy n="69" d="100"/>
        </p:scale>
        <p:origin x="-138" y="-102"/>
      </p:cViewPr>
      <p:guideLst>
        <p:guide orient="horz" pos="2160"/>
        <p:guide pos="2809"/>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 Type="http://schemas.openxmlformats.org/officeDocument/2006/relationships/slide" Target="slides/slide1.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7" Type="http://schemas.openxmlformats.org/officeDocument/2006/relationships/tags" Target="tags/tag876.xml"/><Relationship Id="rId46" Type="http://schemas.openxmlformats.org/officeDocument/2006/relationships/commentAuthors" Target="commentAuthors.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slide" Target="slides/slide34.xml"/><Relationship Id="rId41" Type="http://schemas.openxmlformats.org/officeDocument/2006/relationships/slide" Target="slides/slide33.xml"/><Relationship Id="rId40" Type="http://schemas.openxmlformats.org/officeDocument/2006/relationships/slide" Target="slides/slide32.xml"/><Relationship Id="rId4" Type="http://schemas.openxmlformats.org/officeDocument/2006/relationships/slideMaster" Target="slideMasters/slideMaster3.xml"/><Relationship Id="rId39" Type="http://schemas.openxmlformats.org/officeDocument/2006/relationships/slide" Target="slides/slide31.xml"/><Relationship Id="rId38" Type="http://schemas.openxmlformats.org/officeDocument/2006/relationships/slide" Target="slides/slide30.xml"/><Relationship Id="rId37" Type="http://schemas.openxmlformats.org/officeDocument/2006/relationships/slide" Target="slides/slide29.xml"/><Relationship Id="rId36" Type="http://schemas.openxmlformats.org/officeDocument/2006/relationships/slide" Target="slides/slide28.xml"/><Relationship Id="rId35" Type="http://schemas.openxmlformats.org/officeDocument/2006/relationships/slide" Target="slides/slide27.xml"/><Relationship Id="rId34" Type="http://schemas.openxmlformats.org/officeDocument/2006/relationships/slide" Target="slides/slide26.xml"/><Relationship Id="rId33" Type="http://schemas.openxmlformats.org/officeDocument/2006/relationships/slide" Target="slides/slide25.xml"/><Relationship Id="rId32" Type="http://schemas.openxmlformats.org/officeDocument/2006/relationships/slide" Target="slides/slide24.xml"/><Relationship Id="rId31" Type="http://schemas.openxmlformats.org/officeDocument/2006/relationships/slide" Target="slides/slide23.xml"/><Relationship Id="rId30" Type="http://schemas.openxmlformats.org/officeDocument/2006/relationships/slide" Target="slides/slide22.xml"/><Relationship Id="rId3" Type="http://schemas.openxmlformats.org/officeDocument/2006/relationships/slideMaster" Target="slideMasters/slideMaster2.xml"/><Relationship Id="rId29" Type="http://schemas.openxmlformats.org/officeDocument/2006/relationships/slide" Target="slides/slide21.xml"/><Relationship Id="rId28" Type="http://schemas.openxmlformats.org/officeDocument/2006/relationships/slide" Target="slides/slide20.xml"/><Relationship Id="rId27" Type="http://schemas.openxmlformats.org/officeDocument/2006/relationships/slide" Target="slides/slide19.xml"/><Relationship Id="rId26" Type="http://schemas.openxmlformats.org/officeDocument/2006/relationships/slide" Target="slides/slide18.xml"/><Relationship Id="rId25" Type="http://schemas.openxmlformats.org/officeDocument/2006/relationships/slide" Target="slides/slide17.xml"/><Relationship Id="rId24" Type="http://schemas.openxmlformats.org/officeDocument/2006/relationships/slide" Target="slides/slide16.xml"/><Relationship Id="rId23" Type="http://schemas.openxmlformats.org/officeDocument/2006/relationships/slide" Target="slides/slide15.xml"/><Relationship Id="rId22" Type="http://schemas.openxmlformats.org/officeDocument/2006/relationships/slide" Target="slides/slide14.xml"/><Relationship Id="rId21" Type="http://schemas.openxmlformats.org/officeDocument/2006/relationships/slide" Target="slides/slide13.xml"/><Relationship Id="rId20" Type="http://schemas.openxmlformats.org/officeDocument/2006/relationships/slide" Target="slides/slide12.xml"/><Relationship Id="rId2" Type="http://schemas.openxmlformats.org/officeDocument/2006/relationships/theme" Target="theme/theme1.xml"/><Relationship Id="rId19" Type="http://schemas.openxmlformats.org/officeDocument/2006/relationships/slide" Target="slides/slide11.xml"/><Relationship Id="rId18" Type="http://schemas.openxmlformats.org/officeDocument/2006/relationships/slide" Target="slides/slide10.xml"/><Relationship Id="rId17" Type="http://schemas.openxmlformats.org/officeDocument/2006/relationships/slide" Target="slides/slide9.xml"/><Relationship Id="rId16" Type="http://schemas.openxmlformats.org/officeDocument/2006/relationships/slide" Target="slides/slide8.xml"/><Relationship Id="rId15" Type="http://schemas.openxmlformats.org/officeDocument/2006/relationships/notesMaster" Target="notesMasters/notesMaster1.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7.xml"/><Relationship Id="rId8" Type="http://schemas.openxmlformats.org/officeDocument/2006/relationships/tags" Target="../tags/tag16.xml"/><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24.xml"/><Relationship Id="rId8" Type="http://schemas.openxmlformats.org/officeDocument/2006/relationships/tags" Target="../tags/tag23.xml"/><Relationship Id="rId7" Type="http://schemas.openxmlformats.org/officeDocument/2006/relationships/tags" Target="../tags/tag22.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image" Target="../media/image2.jpeg"/><Relationship Id="rId3" Type="http://schemas.openxmlformats.org/officeDocument/2006/relationships/tags" Target="../tags/tag19.xml"/><Relationship Id="rId2" Type="http://schemas.openxmlformats.org/officeDocument/2006/relationships/tags" Target="../tags/tag18.xml"/><Relationship Id="rId11" Type="http://schemas.openxmlformats.org/officeDocument/2006/relationships/tags" Target="../tags/tag26.xml"/><Relationship Id="rId10" Type="http://schemas.openxmlformats.org/officeDocument/2006/relationships/tags" Target="../tags/tag25.xml"/><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tags" Target="../tags/tag33.xml"/><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0" Type="http://schemas.openxmlformats.org/officeDocument/2006/relationships/tags" Target="../tags/tag35.xml"/><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43.xml"/><Relationship Id="rId8" Type="http://schemas.openxmlformats.org/officeDocument/2006/relationships/tags" Target="../tags/tag42.xml"/><Relationship Id="rId7" Type="http://schemas.openxmlformats.org/officeDocument/2006/relationships/tags" Target="../tags/tag41.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2" Type="http://schemas.openxmlformats.org/officeDocument/2006/relationships/tags" Target="../tags/tag46.xml"/><Relationship Id="rId11" Type="http://schemas.openxmlformats.org/officeDocument/2006/relationships/tags" Target="../tags/tag45.xml"/><Relationship Id="rId10" Type="http://schemas.openxmlformats.org/officeDocument/2006/relationships/tags" Target="../tags/tag44.xml"/><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7" Type="http://schemas.openxmlformats.org/officeDocument/2006/relationships/tags" Target="../tags/tag52.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63.xml"/><Relationship Id="rId8" Type="http://schemas.openxmlformats.org/officeDocument/2006/relationships/tags" Target="../tags/tag62.xml"/><Relationship Id="rId7" Type="http://schemas.openxmlformats.org/officeDocument/2006/relationships/tags" Target="../tags/tag61.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0" Type="http://schemas.openxmlformats.org/officeDocument/2006/relationships/tags" Target="../tags/tag64.xml"/><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79.xml"/><Relationship Id="rId7" Type="http://schemas.openxmlformats.org/officeDocument/2006/relationships/tags" Target="../tags/tag78.xml"/><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87.xml"/><Relationship Id="rId8" Type="http://schemas.openxmlformats.org/officeDocument/2006/relationships/tags" Target="../tags/tag86.xml"/><Relationship Id="rId7" Type="http://schemas.openxmlformats.org/officeDocument/2006/relationships/tags" Target="../tags/tag85.xml"/><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 Id="rId3" Type="http://schemas.openxmlformats.org/officeDocument/2006/relationships/tags" Target="../tags/tag81.xml"/><Relationship Id="rId2" Type="http://schemas.openxmlformats.org/officeDocument/2006/relationships/tags" Target="../tags/tag80.xml"/><Relationship Id="rId10" Type="http://schemas.openxmlformats.org/officeDocument/2006/relationships/tags" Target="../tags/tag88.xml"/><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03.xml"/><Relationship Id="rId8" Type="http://schemas.openxmlformats.org/officeDocument/2006/relationships/tags" Target="../tags/tag102.xml"/><Relationship Id="rId7" Type="http://schemas.openxmlformats.org/officeDocument/2006/relationships/tags" Target="../tags/tag101.xml"/><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tags" Target="../tags/tag98.xml"/><Relationship Id="rId3" Type="http://schemas.openxmlformats.org/officeDocument/2006/relationships/tags" Target="../tags/tag97.xml"/><Relationship Id="rId2" Type="http://schemas.openxmlformats.org/officeDocument/2006/relationships/tags" Target="../tags/tag96.xml"/><Relationship Id="rId10" Type="http://schemas.openxmlformats.org/officeDocument/2006/relationships/tags" Target="../tags/tag104.xm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12.xml"/><Relationship Id="rId8" Type="http://schemas.openxmlformats.org/officeDocument/2006/relationships/tags" Target="../tags/tag111.xml"/><Relationship Id="rId7" Type="http://schemas.openxmlformats.org/officeDocument/2006/relationships/tags" Target="../tags/tag110.xml"/><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tags" Target="../tags/tag105.xml"/><Relationship Id="rId11" Type="http://schemas.openxmlformats.org/officeDocument/2006/relationships/tags" Target="../tags/tag114.xml"/><Relationship Id="rId10" Type="http://schemas.openxmlformats.org/officeDocument/2006/relationships/tags" Target="../tags/tag113.xm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22.xml"/><Relationship Id="rId8" Type="http://schemas.openxmlformats.org/officeDocument/2006/relationships/tags" Target="../tags/tag121.xml"/><Relationship Id="rId7" Type="http://schemas.openxmlformats.org/officeDocument/2006/relationships/tags" Target="../tags/tag120.xml"/><Relationship Id="rId6" Type="http://schemas.openxmlformats.org/officeDocument/2006/relationships/tags" Target="../tags/tag119.xml"/><Relationship Id="rId5" Type="http://schemas.openxmlformats.org/officeDocument/2006/relationships/tags" Target="../tags/tag118.xml"/><Relationship Id="rId4" Type="http://schemas.openxmlformats.org/officeDocument/2006/relationships/tags" Target="../tags/tag117.xml"/><Relationship Id="rId3" Type="http://schemas.openxmlformats.org/officeDocument/2006/relationships/tags" Target="../tags/tag116.xml"/><Relationship Id="rId2" Type="http://schemas.openxmlformats.org/officeDocument/2006/relationships/tags" Target="../tags/tag115.xml"/><Relationship Id="rId11" Type="http://schemas.openxmlformats.org/officeDocument/2006/relationships/tags" Target="../tags/tag124.xml"/><Relationship Id="rId10" Type="http://schemas.openxmlformats.org/officeDocument/2006/relationships/tags" Target="../tags/tag123.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132.xml"/><Relationship Id="rId8" Type="http://schemas.openxmlformats.org/officeDocument/2006/relationships/tags" Target="../tags/tag131.xml"/><Relationship Id="rId7" Type="http://schemas.openxmlformats.org/officeDocument/2006/relationships/tags" Target="../tags/tag130.xml"/><Relationship Id="rId6" Type="http://schemas.openxmlformats.org/officeDocument/2006/relationships/tags" Target="../tags/tag129.xml"/><Relationship Id="rId5" Type="http://schemas.openxmlformats.org/officeDocument/2006/relationships/tags" Target="../tags/tag128.xml"/><Relationship Id="rId4" Type="http://schemas.openxmlformats.org/officeDocument/2006/relationships/tags" Target="../tags/tag127.xml"/><Relationship Id="rId3" Type="http://schemas.openxmlformats.org/officeDocument/2006/relationships/tags" Target="../tags/tag126.xml"/><Relationship Id="rId2" Type="http://schemas.openxmlformats.org/officeDocument/2006/relationships/tags" Target="../tags/tag125.xml"/><Relationship Id="rId11" Type="http://schemas.openxmlformats.org/officeDocument/2006/relationships/tags" Target="../tags/tag134.xml"/><Relationship Id="rId10" Type="http://schemas.openxmlformats.org/officeDocument/2006/relationships/tags" Target="../tags/tag133.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142.xml"/><Relationship Id="rId8" Type="http://schemas.openxmlformats.org/officeDocument/2006/relationships/tags" Target="../tags/tag141.xml"/><Relationship Id="rId7" Type="http://schemas.openxmlformats.org/officeDocument/2006/relationships/tags" Target="../tags/tag140.xml"/><Relationship Id="rId6" Type="http://schemas.openxmlformats.org/officeDocument/2006/relationships/tags" Target="../tags/tag139.xml"/><Relationship Id="rId5" Type="http://schemas.openxmlformats.org/officeDocument/2006/relationships/tags" Target="../tags/tag138.xml"/><Relationship Id="rId4" Type="http://schemas.openxmlformats.org/officeDocument/2006/relationships/tags" Target="../tags/tag137.xml"/><Relationship Id="rId3" Type="http://schemas.openxmlformats.org/officeDocument/2006/relationships/tags" Target="../tags/tag136.xml"/><Relationship Id="rId2" Type="http://schemas.openxmlformats.org/officeDocument/2006/relationships/tags" Target="../tags/tag135.xml"/><Relationship Id="rId13" Type="http://schemas.openxmlformats.org/officeDocument/2006/relationships/tags" Target="../tags/tag146.xml"/><Relationship Id="rId12" Type="http://schemas.openxmlformats.org/officeDocument/2006/relationships/tags" Target="../tags/tag145.xml"/><Relationship Id="rId11" Type="http://schemas.openxmlformats.org/officeDocument/2006/relationships/tags" Target="../tags/tag144.xml"/><Relationship Id="rId10" Type="http://schemas.openxmlformats.org/officeDocument/2006/relationships/tags" Target="../tags/tag143.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154.xml"/><Relationship Id="rId8" Type="http://schemas.openxmlformats.org/officeDocument/2006/relationships/tags" Target="../tags/tag153.xml"/><Relationship Id="rId7" Type="http://schemas.openxmlformats.org/officeDocument/2006/relationships/tags" Target="../tags/tag152.xml"/><Relationship Id="rId6" Type="http://schemas.openxmlformats.org/officeDocument/2006/relationships/tags" Target="../tags/tag151.xml"/><Relationship Id="rId5" Type="http://schemas.openxmlformats.org/officeDocument/2006/relationships/tags" Target="../tags/tag150.xml"/><Relationship Id="rId4" Type="http://schemas.openxmlformats.org/officeDocument/2006/relationships/tags" Target="../tags/tag149.xml"/><Relationship Id="rId3" Type="http://schemas.openxmlformats.org/officeDocument/2006/relationships/tags" Target="../tags/tag148.xml"/><Relationship Id="rId2" Type="http://schemas.openxmlformats.org/officeDocument/2006/relationships/tags" Target="../tags/tag147.xml"/><Relationship Id="rId11" Type="http://schemas.openxmlformats.org/officeDocument/2006/relationships/tags" Target="../tags/tag156.xml"/><Relationship Id="rId10" Type="http://schemas.openxmlformats.org/officeDocument/2006/relationships/tags" Target="../tags/tag155.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6" Type="http://schemas.openxmlformats.org/officeDocument/2006/relationships/tags" Target="../tags/tag168.xml"/><Relationship Id="rId5" Type="http://schemas.openxmlformats.org/officeDocument/2006/relationships/tags" Target="../tags/tag167.xml"/><Relationship Id="rId4" Type="http://schemas.openxmlformats.org/officeDocument/2006/relationships/tags" Target="../tags/tag166.xml"/><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176.xml"/><Relationship Id="rId8" Type="http://schemas.openxmlformats.org/officeDocument/2006/relationships/tags" Target="../tags/tag175.xml"/><Relationship Id="rId7" Type="http://schemas.openxmlformats.org/officeDocument/2006/relationships/tags" Target="../tags/tag174.xml"/><Relationship Id="rId6" Type="http://schemas.openxmlformats.org/officeDocument/2006/relationships/tags" Target="../tags/tag173.xml"/><Relationship Id="rId5" Type="http://schemas.openxmlformats.org/officeDocument/2006/relationships/tags" Target="../tags/tag172.xml"/><Relationship Id="rId4" Type="http://schemas.openxmlformats.org/officeDocument/2006/relationships/tags" Target="../tags/tag171.xml"/><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183.xml"/><Relationship Id="rId8" Type="http://schemas.openxmlformats.org/officeDocument/2006/relationships/tags" Target="../tags/tag182.xml"/><Relationship Id="rId7" Type="http://schemas.openxmlformats.org/officeDocument/2006/relationships/tags" Target="../tags/tag181.xml"/><Relationship Id="rId6" Type="http://schemas.openxmlformats.org/officeDocument/2006/relationships/tags" Target="../tags/tag180.xml"/><Relationship Id="rId5" Type="http://schemas.openxmlformats.org/officeDocument/2006/relationships/tags" Target="../tags/tag179.xml"/><Relationship Id="rId4" Type="http://schemas.openxmlformats.org/officeDocument/2006/relationships/image" Target="../media/image2.jpeg"/><Relationship Id="rId3" Type="http://schemas.openxmlformats.org/officeDocument/2006/relationships/tags" Target="../tags/tag178.xml"/><Relationship Id="rId2" Type="http://schemas.openxmlformats.org/officeDocument/2006/relationships/tags" Target="../tags/tag177.xml"/><Relationship Id="rId11" Type="http://schemas.openxmlformats.org/officeDocument/2006/relationships/tags" Target="../tags/tag185.xml"/><Relationship Id="rId10" Type="http://schemas.openxmlformats.org/officeDocument/2006/relationships/tags" Target="../tags/tag184.xml"/><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9" Type="http://schemas.openxmlformats.org/officeDocument/2006/relationships/tags" Target="../tags/tag193.xml"/><Relationship Id="rId8" Type="http://schemas.openxmlformats.org/officeDocument/2006/relationships/tags" Target="../tags/tag192.xml"/><Relationship Id="rId7" Type="http://schemas.openxmlformats.org/officeDocument/2006/relationships/tags" Target="../tags/tag191.xml"/><Relationship Id="rId6" Type="http://schemas.openxmlformats.org/officeDocument/2006/relationships/tags" Target="../tags/tag190.xml"/><Relationship Id="rId5" Type="http://schemas.openxmlformats.org/officeDocument/2006/relationships/tags" Target="../tags/tag189.xml"/><Relationship Id="rId4" Type="http://schemas.openxmlformats.org/officeDocument/2006/relationships/tags" Target="../tags/tag188.xml"/><Relationship Id="rId3" Type="http://schemas.openxmlformats.org/officeDocument/2006/relationships/tags" Target="../tags/tag187.xml"/><Relationship Id="rId2" Type="http://schemas.openxmlformats.org/officeDocument/2006/relationships/tags" Target="../tags/tag186.xml"/><Relationship Id="rId10" Type="http://schemas.openxmlformats.org/officeDocument/2006/relationships/tags" Target="../tags/tag194.xml"/><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9" Type="http://schemas.openxmlformats.org/officeDocument/2006/relationships/tags" Target="../tags/tag202.xml"/><Relationship Id="rId8" Type="http://schemas.openxmlformats.org/officeDocument/2006/relationships/tags" Target="../tags/tag201.xml"/><Relationship Id="rId7" Type="http://schemas.openxmlformats.org/officeDocument/2006/relationships/tags" Target="../tags/tag200.xml"/><Relationship Id="rId6" Type="http://schemas.openxmlformats.org/officeDocument/2006/relationships/tags" Target="../tags/tag199.xml"/><Relationship Id="rId5" Type="http://schemas.openxmlformats.org/officeDocument/2006/relationships/tags" Target="../tags/tag198.xml"/><Relationship Id="rId4" Type="http://schemas.openxmlformats.org/officeDocument/2006/relationships/tags" Target="../tags/tag197.xml"/><Relationship Id="rId3" Type="http://schemas.openxmlformats.org/officeDocument/2006/relationships/tags" Target="../tags/tag196.xml"/><Relationship Id="rId2" Type="http://schemas.openxmlformats.org/officeDocument/2006/relationships/tags" Target="../tags/tag195.xml"/><Relationship Id="rId12" Type="http://schemas.openxmlformats.org/officeDocument/2006/relationships/tags" Target="../tags/tag205.xml"/><Relationship Id="rId11" Type="http://schemas.openxmlformats.org/officeDocument/2006/relationships/tags" Target="../tags/tag204.xml"/><Relationship Id="rId10" Type="http://schemas.openxmlformats.org/officeDocument/2006/relationships/tags" Target="../tags/tag203.xml"/><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7" Type="http://schemas.openxmlformats.org/officeDocument/2006/relationships/tags" Target="../tags/tag211.xml"/><Relationship Id="rId6" Type="http://schemas.openxmlformats.org/officeDocument/2006/relationships/tags" Target="../tags/tag210.xml"/><Relationship Id="rId5" Type="http://schemas.openxmlformats.org/officeDocument/2006/relationships/tags" Target="../tags/tag209.xml"/><Relationship Id="rId4" Type="http://schemas.openxmlformats.org/officeDocument/2006/relationships/tags" Target="../tags/tag208.xml"/><Relationship Id="rId3" Type="http://schemas.openxmlformats.org/officeDocument/2006/relationships/tags" Target="../tags/tag207.xml"/><Relationship Id="rId2" Type="http://schemas.openxmlformats.org/officeDocument/2006/relationships/tags" Target="../tags/tag206.xml"/><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4" Type="http://schemas.openxmlformats.org/officeDocument/2006/relationships/tags" Target="../tags/tag214.xml"/><Relationship Id="rId3" Type="http://schemas.openxmlformats.org/officeDocument/2006/relationships/tags" Target="../tags/tag213.xml"/><Relationship Id="rId2" Type="http://schemas.openxmlformats.org/officeDocument/2006/relationships/tags" Target="../tags/tag212.xml"/><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9" Type="http://schemas.openxmlformats.org/officeDocument/2006/relationships/tags" Target="../tags/tag222.xml"/><Relationship Id="rId8" Type="http://schemas.openxmlformats.org/officeDocument/2006/relationships/tags" Target="../tags/tag221.xml"/><Relationship Id="rId7" Type="http://schemas.openxmlformats.org/officeDocument/2006/relationships/tags" Target="../tags/tag220.xml"/><Relationship Id="rId6" Type="http://schemas.openxmlformats.org/officeDocument/2006/relationships/tags" Target="../tags/tag219.xml"/><Relationship Id="rId5" Type="http://schemas.openxmlformats.org/officeDocument/2006/relationships/tags" Target="../tags/tag218.xml"/><Relationship Id="rId4" Type="http://schemas.openxmlformats.org/officeDocument/2006/relationships/tags" Target="../tags/tag217.xml"/><Relationship Id="rId3" Type="http://schemas.openxmlformats.org/officeDocument/2006/relationships/tags" Target="../tags/tag216.xml"/><Relationship Id="rId2" Type="http://schemas.openxmlformats.org/officeDocument/2006/relationships/tags" Target="../tags/tag215.xml"/><Relationship Id="rId10" Type="http://schemas.openxmlformats.org/officeDocument/2006/relationships/tags" Target="../tags/tag223.xml"/><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9" Type="http://schemas.openxmlformats.org/officeDocument/2006/relationships/tags" Target="../tags/tag231.xml"/><Relationship Id="rId8" Type="http://schemas.openxmlformats.org/officeDocument/2006/relationships/tags" Target="../tags/tag230.xml"/><Relationship Id="rId7" Type="http://schemas.openxmlformats.org/officeDocument/2006/relationships/tags" Target="../tags/tag229.xml"/><Relationship Id="rId6" Type="http://schemas.openxmlformats.org/officeDocument/2006/relationships/tags" Target="../tags/tag228.xml"/><Relationship Id="rId5" Type="http://schemas.openxmlformats.org/officeDocument/2006/relationships/tags" Target="../tags/tag227.xml"/><Relationship Id="rId4" Type="http://schemas.openxmlformats.org/officeDocument/2006/relationships/tags" Target="../tags/tag226.xml"/><Relationship Id="rId3" Type="http://schemas.openxmlformats.org/officeDocument/2006/relationships/tags" Target="../tags/tag225.xml"/><Relationship Id="rId2" Type="http://schemas.openxmlformats.org/officeDocument/2006/relationships/tags" Target="../tags/tag224.xml"/><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8" Type="http://schemas.openxmlformats.org/officeDocument/2006/relationships/tags" Target="../tags/tag238.xml"/><Relationship Id="rId7" Type="http://schemas.openxmlformats.org/officeDocument/2006/relationships/tags" Target="../tags/tag237.xml"/><Relationship Id="rId6" Type="http://schemas.openxmlformats.org/officeDocument/2006/relationships/tags" Target="../tags/tag236.xml"/><Relationship Id="rId5" Type="http://schemas.openxmlformats.org/officeDocument/2006/relationships/tags" Target="../tags/tag235.xml"/><Relationship Id="rId4" Type="http://schemas.openxmlformats.org/officeDocument/2006/relationships/tags" Target="../tags/tag234.xml"/><Relationship Id="rId3" Type="http://schemas.openxmlformats.org/officeDocument/2006/relationships/tags" Target="../tags/tag233.xml"/><Relationship Id="rId2" Type="http://schemas.openxmlformats.org/officeDocument/2006/relationships/tags" Target="../tags/tag232.xml"/><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9" Type="http://schemas.openxmlformats.org/officeDocument/2006/relationships/tags" Target="../tags/tag246.xml"/><Relationship Id="rId8" Type="http://schemas.openxmlformats.org/officeDocument/2006/relationships/tags" Target="../tags/tag245.xml"/><Relationship Id="rId7" Type="http://schemas.openxmlformats.org/officeDocument/2006/relationships/tags" Target="../tags/tag244.xml"/><Relationship Id="rId6" Type="http://schemas.openxmlformats.org/officeDocument/2006/relationships/tags" Target="../tags/tag243.xml"/><Relationship Id="rId5" Type="http://schemas.openxmlformats.org/officeDocument/2006/relationships/tags" Target="../tags/tag242.xml"/><Relationship Id="rId4" Type="http://schemas.openxmlformats.org/officeDocument/2006/relationships/tags" Target="../tags/tag241.xml"/><Relationship Id="rId3" Type="http://schemas.openxmlformats.org/officeDocument/2006/relationships/tags" Target="../tags/tag240.xml"/><Relationship Id="rId2" Type="http://schemas.openxmlformats.org/officeDocument/2006/relationships/tags" Target="../tags/tag239.xml"/><Relationship Id="rId10" Type="http://schemas.openxmlformats.org/officeDocument/2006/relationships/tags" Target="../tags/tag247.xml"/><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8" Type="http://schemas.openxmlformats.org/officeDocument/2006/relationships/tags" Target="../tags/tag254.xml"/><Relationship Id="rId7" Type="http://schemas.openxmlformats.org/officeDocument/2006/relationships/tags" Target="../tags/tag253.xml"/><Relationship Id="rId6" Type="http://schemas.openxmlformats.org/officeDocument/2006/relationships/tags" Target="../tags/tag252.xml"/><Relationship Id="rId5" Type="http://schemas.openxmlformats.org/officeDocument/2006/relationships/tags" Target="../tags/tag251.xml"/><Relationship Id="rId4" Type="http://schemas.openxmlformats.org/officeDocument/2006/relationships/tags" Target="../tags/tag250.xml"/><Relationship Id="rId3" Type="http://schemas.openxmlformats.org/officeDocument/2006/relationships/tags" Target="../tags/tag249.xml"/><Relationship Id="rId2" Type="http://schemas.openxmlformats.org/officeDocument/2006/relationships/tags" Target="../tags/tag248.xml"/><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9" Type="http://schemas.openxmlformats.org/officeDocument/2006/relationships/tags" Target="../tags/tag262.xml"/><Relationship Id="rId8" Type="http://schemas.openxmlformats.org/officeDocument/2006/relationships/tags" Target="../tags/tag261.xml"/><Relationship Id="rId7" Type="http://schemas.openxmlformats.org/officeDocument/2006/relationships/tags" Target="../tags/tag260.xml"/><Relationship Id="rId6" Type="http://schemas.openxmlformats.org/officeDocument/2006/relationships/tags" Target="../tags/tag259.xml"/><Relationship Id="rId5" Type="http://schemas.openxmlformats.org/officeDocument/2006/relationships/tags" Target="../tags/tag258.xml"/><Relationship Id="rId4" Type="http://schemas.openxmlformats.org/officeDocument/2006/relationships/tags" Target="../tags/tag257.xml"/><Relationship Id="rId3" Type="http://schemas.openxmlformats.org/officeDocument/2006/relationships/tags" Target="../tags/tag256.xml"/><Relationship Id="rId2" Type="http://schemas.openxmlformats.org/officeDocument/2006/relationships/tags" Target="../tags/tag255.xml"/><Relationship Id="rId10" Type="http://schemas.openxmlformats.org/officeDocument/2006/relationships/tags" Target="../tags/tag263.xml"/><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9" Type="http://schemas.openxmlformats.org/officeDocument/2006/relationships/tags" Target="../tags/tag271.xml"/><Relationship Id="rId8" Type="http://schemas.openxmlformats.org/officeDocument/2006/relationships/tags" Target="../tags/tag270.xml"/><Relationship Id="rId7" Type="http://schemas.openxmlformats.org/officeDocument/2006/relationships/tags" Target="../tags/tag269.xml"/><Relationship Id="rId6" Type="http://schemas.openxmlformats.org/officeDocument/2006/relationships/tags" Target="../tags/tag268.xml"/><Relationship Id="rId5" Type="http://schemas.openxmlformats.org/officeDocument/2006/relationships/tags" Target="../tags/tag267.xml"/><Relationship Id="rId4" Type="http://schemas.openxmlformats.org/officeDocument/2006/relationships/tags" Target="../tags/tag266.xml"/><Relationship Id="rId3" Type="http://schemas.openxmlformats.org/officeDocument/2006/relationships/tags" Target="../tags/tag265.xml"/><Relationship Id="rId2" Type="http://schemas.openxmlformats.org/officeDocument/2006/relationships/tags" Target="../tags/tag264.xml"/><Relationship Id="rId11" Type="http://schemas.openxmlformats.org/officeDocument/2006/relationships/tags" Target="../tags/tag273.xml"/><Relationship Id="rId10" Type="http://schemas.openxmlformats.org/officeDocument/2006/relationships/tags" Target="../tags/tag272.xml"/><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9" Type="http://schemas.openxmlformats.org/officeDocument/2006/relationships/tags" Target="../tags/tag281.xml"/><Relationship Id="rId8" Type="http://schemas.openxmlformats.org/officeDocument/2006/relationships/tags" Target="../tags/tag280.xml"/><Relationship Id="rId7" Type="http://schemas.openxmlformats.org/officeDocument/2006/relationships/tags" Target="../tags/tag279.xml"/><Relationship Id="rId6" Type="http://schemas.openxmlformats.org/officeDocument/2006/relationships/tags" Target="../tags/tag278.xml"/><Relationship Id="rId5" Type="http://schemas.openxmlformats.org/officeDocument/2006/relationships/tags" Target="../tags/tag277.xml"/><Relationship Id="rId4" Type="http://schemas.openxmlformats.org/officeDocument/2006/relationships/tags" Target="../tags/tag276.xml"/><Relationship Id="rId3" Type="http://schemas.openxmlformats.org/officeDocument/2006/relationships/tags" Target="../tags/tag275.xml"/><Relationship Id="rId2" Type="http://schemas.openxmlformats.org/officeDocument/2006/relationships/tags" Target="../tags/tag274.xml"/><Relationship Id="rId11" Type="http://schemas.openxmlformats.org/officeDocument/2006/relationships/tags" Target="../tags/tag283.xml"/><Relationship Id="rId10" Type="http://schemas.openxmlformats.org/officeDocument/2006/relationships/tags" Target="../tags/tag282.xml"/><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9" Type="http://schemas.openxmlformats.org/officeDocument/2006/relationships/tags" Target="../tags/tag291.xml"/><Relationship Id="rId8" Type="http://schemas.openxmlformats.org/officeDocument/2006/relationships/tags" Target="../tags/tag290.xml"/><Relationship Id="rId7" Type="http://schemas.openxmlformats.org/officeDocument/2006/relationships/tags" Target="../tags/tag289.xml"/><Relationship Id="rId6" Type="http://schemas.openxmlformats.org/officeDocument/2006/relationships/tags" Target="../tags/tag288.xml"/><Relationship Id="rId5" Type="http://schemas.openxmlformats.org/officeDocument/2006/relationships/tags" Target="../tags/tag287.xml"/><Relationship Id="rId4" Type="http://schemas.openxmlformats.org/officeDocument/2006/relationships/tags" Target="../tags/tag286.xml"/><Relationship Id="rId3" Type="http://schemas.openxmlformats.org/officeDocument/2006/relationships/tags" Target="../tags/tag285.xml"/><Relationship Id="rId2" Type="http://schemas.openxmlformats.org/officeDocument/2006/relationships/tags" Target="../tags/tag284.xml"/><Relationship Id="rId11" Type="http://schemas.openxmlformats.org/officeDocument/2006/relationships/tags" Target="../tags/tag293.xml"/><Relationship Id="rId10" Type="http://schemas.openxmlformats.org/officeDocument/2006/relationships/tags" Target="../tags/tag292.xml"/><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9" Type="http://schemas.openxmlformats.org/officeDocument/2006/relationships/tags" Target="../tags/tag301.xml"/><Relationship Id="rId8" Type="http://schemas.openxmlformats.org/officeDocument/2006/relationships/tags" Target="../tags/tag300.xml"/><Relationship Id="rId7" Type="http://schemas.openxmlformats.org/officeDocument/2006/relationships/tags" Target="../tags/tag299.xml"/><Relationship Id="rId6" Type="http://schemas.openxmlformats.org/officeDocument/2006/relationships/tags" Target="../tags/tag298.xml"/><Relationship Id="rId5" Type="http://schemas.openxmlformats.org/officeDocument/2006/relationships/tags" Target="../tags/tag297.xml"/><Relationship Id="rId4" Type="http://schemas.openxmlformats.org/officeDocument/2006/relationships/tags" Target="../tags/tag296.xml"/><Relationship Id="rId3" Type="http://schemas.openxmlformats.org/officeDocument/2006/relationships/tags" Target="../tags/tag295.xml"/><Relationship Id="rId2" Type="http://schemas.openxmlformats.org/officeDocument/2006/relationships/tags" Target="../tags/tag294.xml"/><Relationship Id="rId13" Type="http://schemas.openxmlformats.org/officeDocument/2006/relationships/tags" Target="../tags/tag305.xml"/><Relationship Id="rId12" Type="http://schemas.openxmlformats.org/officeDocument/2006/relationships/tags" Target="../tags/tag304.xml"/><Relationship Id="rId11" Type="http://schemas.openxmlformats.org/officeDocument/2006/relationships/tags" Target="../tags/tag303.xml"/><Relationship Id="rId10" Type="http://schemas.openxmlformats.org/officeDocument/2006/relationships/tags" Target="../tags/tag302.xml"/><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9" Type="http://schemas.openxmlformats.org/officeDocument/2006/relationships/tags" Target="../tags/tag313.xml"/><Relationship Id="rId8" Type="http://schemas.openxmlformats.org/officeDocument/2006/relationships/tags" Target="../tags/tag312.xml"/><Relationship Id="rId7" Type="http://schemas.openxmlformats.org/officeDocument/2006/relationships/tags" Target="../tags/tag311.xml"/><Relationship Id="rId6" Type="http://schemas.openxmlformats.org/officeDocument/2006/relationships/tags" Target="../tags/tag310.xml"/><Relationship Id="rId5" Type="http://schemas.openxmlformats.org/officeDocument/2006/relationships/tags" Target="../tags/tag309.xml"/><Relationship Id="rId4" Type="http://schemas.openxmlformats.org/officeDocument/2006/relationships/tags" Target="../tags/tag308.xml"/><Relationship Id="rId3" Type="http://schemas.openxmlformats.org/officeDocument/2006/relationships/tags" Target="../tags/tag307.xml"/><Relationship Id="rId2" Type="http://schemas.openxmlformats.org/officeDocument/2006/relationships/tags" Target="../tags/tag306.xml"/><Relationship Id="rId11" Type="http://schemas.openxmlformats.org/officeDocument/2006/relationships/tags" Target="../tags/tag315.xml"/><Relationship Id="rId10" Type="http://schemas.openxmlformats.org/officeDocument/2006/relationships/tags" Target="../tags/tag314.xml"/><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9" Type="http://schemas.openxmlformats.org/officeDocument/2006/relationships/tags" Target="../tags/tag330.xml"/><Relationship Id="rId8" Type="http://schemas.openxmlformats.org/officeDocument/2006/relationships/tags" Target="../tags/tag329.xml"/><Relationship Id="rId7" Type="http://schemas.openxmlformats.org/officeDocument/2006/relationships/tags" Target="../tags/tag328.xml"/><Relationship Id="rId6" Type="http://schemas.openxmlformats.org/officeDocument/2006/relationships/tags" Target="../tags/tag327.xml"/><Relationship Id="rId5" Type="http://schemas.openxmlformats.org/officeDocument/2006/relationships/tags" Target="../tags/tag326.xml"/><Relationship Id="rId4" Type="http://schemas.openxmlformats.org/officeDocument/2006/relationships/tags" Target="../tags/tag325.xml"/><Relationship Id="rId3" Type="http://schemas.openxmlformats.org/officeDocument/2006/relationships/tags" Target="../tags/tag324.xml"/><Relationship Id="rId29" Type="http://schemas.openxmlformats.org/officeDocument/2006/relationships/tags" Target="../tags/tag350.xml"/><Relationship Id="rId28" Type="http://schemas.openxmlformats.org/officeDocument/2006/relationships/tags" Target="../tags/tag349.xml"/><Relationship Id="rId27" Type="http://schemas.openxmlformats.org/officeDocument/2006/relationships/tags" Target="../tags/tag348.xml"/><Relationship Id="rId26" Type="http://schemas.openxmlformats.org/officeDocument/2006/relationships/tags" Target="../tags/tag347.xml"/><Relationship Id="rId25" Type="http://schemas.openxmlformats.org/officeDocument/2006/relationships/tags" Target="../tags/tag346.xml"/><Relationship Id="rId24" Type="http://schemas.openxmlformats.org/officeDocument/2006/relationships/tags" Target="../tags/tag345.xml"/><Relationship Id="rId23" Type="http://schemas.openxmlformats.org/officeDocument/2006/relationships/tags" Target="../tags/tag344.xml"/><Relationship Id="rId22" Type="http://schemas.openxmlformats.org/officeDocument/2006/relationships/tags" Target="../tags/tag343.xml"/><Relationship Id="rId21" Type="http://schemas.openxmlformats.org/officeDocument/2006/relationships/tags" Target="../tags/tag342.xml"/><Relationship Id="rId20" Type="http://schemas.openxmlformats.org/officeDocument/2006/relationships/tags" Target="../tags/tag341.xml"/><Relationship Id="rId2" Type="http://schemas.openxmlformats.org/officeDocument/2006/relationships/tags" Target="../tags/tag323.xml"/><Relationship Id="rId19" Type="http://schemas.openxmlformats.org/officeDocument/2006/relationships/tags" Target="../tags/tag340.xml"/><Relationship Id="rId18" Type="http://schemas.openxmlformats.org/officeDocument/2006/relationships/tags" Target="../tags/tag339.xml"/><Relationship Id="rId17" Type="http://schemas.openxmlformats.org/officeDocument/2006/relationships/tags" Target="../tags/tag338.xml"/><Relationship Id="rId16" Type="http://schemas.openxmlformats.org/officeDocument/2006/relationships/tags" Target="../tags/tag337.xml"/><Relationship Id="rId15" Type="http://schemas.openxmlformats.org/officeDocument/2006/relationships/tags" Target="../tags/tag336.xml"/><Relationship Id="rId14" Type="http://schemas.openxmlformats.org/officeDocument/2006/relationships/tags" Target="../tags/tag335.xml"/><Relationship Id="rId13" Type="http://schemas.openxmlformats.org/officeDocument/2006/relationships/tags" Target="../tags/tag334.xml"/><Relationship Id="rId12" Type="http://schemas.openxmlformats.org/officeDocument/2006/relationships/tags" Target="../tags/tag333.xml"/><Relationship Id="rId11" Type="http://schemas.openxmlformats.org/officeDocument/2006/relationships/tags" Target="../tags/tag332.xml"/><Relationship Id="rId10" Type="http://schemas.openxmlformats.org/officeDocument/2006/relationships/tags" Target="../tags/tag331.xml"/><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9" Type="http://schemas.openxmlformats.org/officeDocument/2006/relationships/tags" Target="../tags/tag358.xml"/><Relationship Id="rId8" Type="http://schemas.openxmlformats.org/officeDocument/2006/relationships/tags" Target="../tags/tag357.xml"/><Relationship Id="rId7" Type="http://schemas.openxmlformats.org/officeDocument/2006/relationships/tags" Target="../tags/tag356.xml"/><Relationship Id="rId6" Type="http://schemas.openxmlformats.org/officeDocument/2006/relationships/tags" Target="../tags/tag355.xml"/><Relationship Id="rId5" Type="http://schemas.openxmlformats.org/officeDocument/2006/relationships/tags" Target="../tags/tag354.xml"/><Relationship Id="rId4" Type="http://schemas.openxmlformats.org/officeDocument/2006/relationships/tags" Target="../tags/tag353.xml"/><Relationship Id="rId3" Type="http://schemas.openxmlformats.org/officeDocument/2006/relationships/tags" Target="../tags/tag352.xml"/><Relationship Id="rId2" Type="http://schemas.openxmlformats.org/officeDocument/2006/relationships/tags" Target="../tags/tag351.xml"/><Relationship Id="rId11" Type="http://schemas.openxmlformats.org/officeDocument/2006/relationships/tags" Target="../tags/tag360.xml"/><Relationship Id="rId10" Type="http://schemas.openxmlformats.org/officeDocument/2006/relationships/tags" Target="../tags/tag359.xml"/><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9" Type="http://schemas.openxmlformats.org/officeDocument/2006/relationships/tags" Target="../tags/tag368.xml"/><Relationship Id="rId8" Type="http://schemas.openxmlformats.org/officeDocument/2006/relationships/tags" Target="../tags/tag367.xml"/><Relationship Id="rId7" Type="http://schemas.openxmlformats.org/officeDocument/2006/relationships/tags" Target="../tags/tag366.xml"/><Relationship Id="rId6" Type="http://schemas.openxmlformats.org/officeDocument/2006/relationships/tags" Target="../tags/tag365.xml"/><Relationship Id="rId5" Type="http://schemas.openxmlformats.org/officeDocument/2006/relationships/tags" Target="../tags/tag364.xml"/><Relationship Id="rId4" Type="http://schemas.openxmlformats.org/officeDocument/2006/relationships/tags" Target="../tags/tag363.xml"/><Relationship Id="rId3" Type="http://schemas.openxmlformats.org/officeDocument/2006/relationships/tags" Target="../tags/tag362.xml"/><Relationship Id="rId27" Type="http://schemas.openxmlformats.org/officeDocument/2006/relationships/tags" Target="../tags/tag386.xml"/><Relationship Id="rId26" Type="http://schemas.openxmlformats.org/officeDocument/2006/relationships/tags" Target="../tags/tag385.xml"/><Relationship Id="rId25" Type="http://schemas.openxmlformats.org/officeDocument/2006/relationships/tags" Target="../tags/tag384.xml"/><Relationship Id="rId24" Type="http://schemas.openxmlformats.org/officeDocument/2006/relationships/tags" Target="../tags/tag383.xml"/><Relationship Id="rId23" Type="http://schemas.openxmlformats.org/officeDocument/2006/relationships/tags" Target="../tags/tag382.xml"/><Relationship Id="rId22" Type="http://schemas.openxmlformats.org/officeDocument/2006/relationships/tags" Target="../tags/tag381.xml"/><Relationship Id="rId21" Type="http://schemas.openxmlformats.org/officeDocument/2006/relationships/tags" Target="../tags/tag380.xml"/><Relationship Id="rId20" Type="http://schemas.openxmlformats.org/officeDocument/2006/relationships/tags" Target="../tags/tag379.xml"/><Relationship Id="rId2" Type="http://schemas.openxmlformats.org/officeDocument/2006/relationships/tags" Target="../tags/tag361.xml"/><Relationship Id="rId19" Type="http://schemas.openxmlformats.org/officeDocument/2006/relationships/tags" Target="../tags/tag378.xml"/><Relationship Id="rId18" Type="http://schemas.openxmlformats.org/officeDocument/2006/relationships/tags" Target="../tags/tag377.xml"/><Relationship Id="rId17" Type="http://schemas.openxmlformats.org/officeDocument/2006/relationships/tags" Target="../tags/tag376.xml"/><Relationship Id="rId16" Type="http://schemas.openxmlformats.org/officeDocument/2006/relationships/tags" Target="../tags/tag375.xml"/><Relationship Id="rId15" Type="http://schemas.openxmlformats.org/officeDocument/2006/relationships/tags" Target="../tags/tag374.xml"/><Relationship Id="rId14" Type="http://schemas.openxmlformats.org/officeDocument/2006/relationships/tags" Target="../tags/tag373.xml"/><Relationship Id="rId13" Type="http://schemas.openxmlformats.org/officeDocument/2006/relationships/tags" Target="../tags/tag372.xml"/><Relationship Id="rId12" Type="http://schemas.openxmlformats.org/officeDocument/2006/relationships/tags" Target="../tags/tag371.xml"/><Relationship Id="rId11" Type="http://schemas.openxmlformats.org/officeDocument/2006/relationships/tags" Target="../tags/tag370.xml"/><Relationship Id="rId10" Type="http://schemas.openxmlformats.org/officeDocument/2006/relationships/tags" Target="../tags/tag369.xml"/><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9" Type="http://schemas.openxmlformats.org/officeDocument/2006/relationships/tags" Target="../tags/tag394.xml"/><Relationship Id="rId8" Type="http://schemas.openxmlformats.org/officeDocument/2006/relationships/tags" Target="../tags/tag393.xml"/><Relationship Id="rId7" Type="http://schemas.openxmlformats.org/officeDocument/2006/relationships/tags" Target="../tags/tag392.xml"/><Relationship Id="rId6" Type="http://schemas.openxmlformats.org/officeDocument/2006/relationships/tags" Target="../tags/tag391.xml"/><Relationship Id="rId5" Type="http://schemas.openxmlformats.org/officeDocument/2006/relationships/tags" Target="../tags/tag390.xml"/><Relationship Id="rId4" Type="http://schemas.openxmlformats.org/officeDocument/2006/relationships/tags" Target="../tags/tag389.xml"/><Relationship Id="rId3" Type="http://schemas.openxmlformats.org/officeDocument/2006/relationships/tags" Target="../tags/tag388.xml"/><Relationship Id="rId2" Type="http://schemas.openxmlformats.org/officeDocument/2006/relationships/tags" Target="../tags/tag387.xml"/><Relationship Id="rId12" Type="http://schemas.openxmlformats.org/officeDocument/2006/relationships/tags" Target="../tags/tag397.xml"/><Relationship Id="rId11" Type="http://schemas.openxmlformats.org/officeDocument/2006/relationships/tags" Target="../tags/tag396.xml"/><Relationship Id="rId10" Type="http://schemas.openxmlformats.org/officeDocument/2006/relationships/tags" Target="../tags/tag395.xml"/><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9" Type="http://schemas.openxmlformats.org/officeDocument/2006/relationships/tags" Target="../tags/tag405.xml"/><Relationship Id="rId8" Type="http://schemas.openxmlformats.org/officeDocument/2006/relationships/tags" Target="../tags/tag404.xml"/><Relationship Id="rId7" Type="http://schemas.openxmlformats.org/officeDocument/2006/relationships/tags" Target="../tags/tag403.xml"/><Relationship Id="rId6" Type="http://schemas.openxmlformats.org/officeDocument/2006/relationships/tags" Target="../tags/tag402.xml"/><Relationship Id="rId5" Type="http://schemas.openxmlformats.org/officeDocument/2006/relationships/tags" Target="../tags/tag401.xml"/><Relationship Id="rId4" Type="http://schemas.openxmlformats.org/officeDocument/2006/relationships/tags" Target="../tags/tag400.xml"/><Relationship Id="rId3" Type="http://schemas.openxmlformats.org/officeDocument/2006/relationships/tags" Target="../tags/tag399.xml"/><Relationship Id="rId2" Type="http://schemas.openxmlformats.org/officeDocument/2006/relationships/tags" Target="../tags/tag398.xml"/><Relationship Id="rId14" Type="http://schemas.openxmlformats.org/officeDocument/2006/relationships/tags" Target="../tags/tag410.xml"/><Relationship Id="rId13" Type="http://schemas.openxmlformats.org/officeDocument/2006/relationships/tags" Target="../tags/tag409.xml"/><Relationship Id="rId12" Type="http://schemas.openxmlformats.org/officeDocument/2006/relationships/tags" Target="../tags/tag408.xml"/><Relationship Id="rId11" Type="http://schemas.openxmlformats.org/officeDocument/2006/relationships/tags" Target="../tags/tag407.xml"/><Relationship Id="rId10" Type="http://schemas.openxmlformats.org/officeDocument/2006/relationships/tags" Target="../tags/tag406.xml"/><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9" Type="http://schemas.openxmlformats.org/officeDocument/2006/relationships/tags" Target="../tags/tag418.xml"/><Relationship Id="rId8" Type="http://schemas.openxmlformats.org/officeDocument/2006/relationships/tags" Target="../tags/tag417.xml"/><Relationship Id="rId7" Type="http://schemas.openxmlformats.org/officeDocument/2006/relationships/tags" Target="../tags/tag416.xml"/><Relationship Id="rId6" Type="http://schemas.openxmlformats.org/officeDocument/2006/relationships/tags" Target="../tags/tag415.xml"/><Relationship Id="rId5" Type="http://schemas.openxmlformats.org/officeDocument/2006/relationships/tags" Target="../tags/tag414.xml"/><Relationship Id="rId4" Type="http://schemas.openxmlformats.org/officeDocument/2006/relationships/tags" Target="../tags/tag413.xml"/><Relationship Id="rId3" Type="http://schemas.openxmlformats.org/officeDocument/2006/relationships/tags" Target="../tags/tag412.xml"/><Relationship Id="rId25" Type="http://schemas.openxmlformats.org/officeDocument/2006/relationships/tags" Target="../tags/tag434.xml"/><Relationship Id="rId24" Type="http://schemas.openxmlformats.org/officeDocument/2006/relationships/tags" Target="../tags/tag433.xml"/><Relationship Id="rId23" Type="http://schemas.openxmlformats.org/officeDocument/2006/relationships/tags" Target="../tags/tag432.xml"/><Relationship Id="rId22" Type="http://schemas.openxmlformats.org/officeDocument/2006/relationships/tags" Target="../tags/tag431.xml"/><Relationship Id="rId21" Type="http://schemas.openxmlformats.org/officeDocument/2006/relationships/tags" Target="../tags/tag430.xml"/><Relationship Id="rId20" Type="http://schemas.openxmlformats.org/officeDocument/2006/relationships/tags" Target="../tags/tag429.xml"/><Relationship Id="rId2" Type="http://schemas.openxmlformats.org/officeDocument/2006/relationships/tags" Target="../tags/tag411.xml"/><Relationship Id="rId19" Type="http://schemas.openxmlformats.org/officeDocument/2006/relationships/tags" Target="../tags/tag428.xml"/><Relationship Id="rId18" Type="http://schemas.openxmlformats.org/officeDocument/2006/relationships/tags" Target="../tags/tag427.xml"/><Relationship Id="rId17" Type="http://schemas.openxmlformats.org/officeDocument/2006/relationships/tags" Target="../tags/tag426.xml"/><Relationship Id="rId16" Type="http://schemas.openxmlformats.org/officeDocument/2006/relationships/tags" Target="../tags/tag425.xml"/><Relationship Id="rId15" Type="http://schemas.openxmlformats.org/officeDocument/2006/relationships/tags" Target="../tags/tag424.xml"/><Relationship Id="rId14" Type="http://schemas.openxmlformats.org/officeDocument/2006/relationships/tags" Target="../tags/tag423.xml"/><Relationship Id="rId13" Type="http://schemas.openxmlformats.org/officeDocument/2006/relationships/tags" Target="../tags/tag422.xml"/><Relationship Id="rId12" Type="http://schemas.openxmlformats.org/officeDocument/2006/relationships/tags" Target="../tags/tag421.xml"/><Relationship Id="rId11" Type="http://schemas.openxmlformats.org/officeDocument/2006/relationships/tags" Target="../tags/tag420.xml"/><Relationship Id="rId10" Type="http://schemas.openxmlformats.org/officeDocument/2006/relationships/tags" Target="../tags/tag419.xml"/><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4" Type="http://schemas.openxmlformats.org/officeDocument/2006/relationships/tags" Target="../tags/tag437.xml"/><Relationship Id="rId3" Type="http://schemas.openxmlformats.org/officeDocument/2006/relationships/tags" Target="../tags/tag436.xml"/><Relationship Id="rId2" Type="http://schemas.openxmlformats.org/officeDocument/2006/relationships/tags" Target="../tags/tag435.xml"/><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9" Type="http://schemas.openxmlformats.org/officeDocument/2006/relationships/tags" Target="../tags/tag445.xml"/><Relationship Id="rId8" Type="http://schemas.openxmlformats.org/officeDocument/2006/relationships/tags" Target="../tags/tag444.xml"/><Relationship Id="rId7" Type="http://schemas.openxmlformats.org/officeDocument/2006/relationships/tags" Target="../tags/tag443.xml"/><Relationship Id="rId6" Type="http://schemas.openxmlformats.org/officeDocument/2006/relationships/tags" Target="../tags/tag442.xml"/><Relationship Id="rId5" Type="http://schemas.openxmlformats.org/officeDocument/2006/relationships/tags" Target="../tags/tag441.xml"/><Relationship Id="rId4" Type="http://schemas.openxmlformats.org/officeDocument/2006/relationships/tags" Target="../tags/tag440.xml"/><Relationship Id="rId3" Type="http://schemas.openxmlformats.org/officeDocument/2006/relationships/tags" Target="../tags/tag439.xml"/><Relationship Id="rId2" Type="http://schemas.openxmlformats.org/officeDocument/2006/relationships/tags" Target="../tags/tag438.xml"/><Relationship Id="rId12" Type="http://schemas.openxmlformats.org/officeDocument/2006/relationships/tags" Target="../tags/tag448.xml"/><Relationship Id="rId11" Type="http://schemas.openxmlformats.org/officeDocument/2006/relationships/tags" Target="../tags/tag447.xml"/><Relationship Id="rId10" Type="http://schemas.openxmlformats.org/officeDocument/2006/relationships/tags" Target="../tags/tag446.xml"/><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9" Type="http://schemas.openxmlformats.org/officeDocument/2006/relationships/tags" Target="../tags/tag456.xml"/><Relationship Id="rId8" Type="http://schemas.openxmlformats.org/officeDocument/2006/relationships/tags" Target="../tags/tag455.xml"/><Relationship Id="rId7" Type="http://schemas.openxmlformats.org/officeDocument/2006/relationships/tags" Target="../tags/tag454.xml"/><Relationship Id="rId6" Type="http://schemas.openxmlformats.org/officeDocument/2006/relationships/tags" Target="../tags/tag453.xml"/><Relationship Id="rId5" Type="http://schemas.openxmlformats.org/officeDocument/2006/relationships/tags" Target="../tags/tag452.xml"/><Relationship Id="rId4" Type="http://schemas.openxmlformats.org/officeDocument/2006/relationships/tags" Target="../tags/tag451.xml"/><Relationship Id="rId3" Type="http://schemas.openxmlformats.org/officeDocument/2006/relationships/tags" Target="../tags/tag450.xml"/><Relationship Id="rId2" Type="http://schemas.openxmlformats.org/officeDocument/2006/relationships/tags" Target="../tags/tag449.xml"/><Relationship Id="rId12" Type="http://schemas.openxmlformats.org/officeDocument/2006/relationships/tags" Target="../tags/tag459.xml"/><Relationship Id="rId11" Type="http://schemas.openxmlformats.org/officeDocument/2006/relationships/tags" Target="../tags/tag458.xml"/><Relationship Id="rId10" Type="http://schemas.openxmlformats.org/officeDocument/2006/relationships/tags" Target="../tags/tag457.xml"/><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9" Type="http://schemas.openxmlformats.org/officeDocument/2006/relationships/tags" Target="../tags/tag467.xml"/><Relationship Id="rId8" Type="http://schemas.openxmlformats.org/officeDocument/2006/relationships/tags" Target="../tags/tag466.xml"/><Relationship Id="rId7" Type="http://schemas.openxmlformats.org/officeDocument/2006/relationships/tags" Target="../tags/tag465.xml"/><Relationship Id="rId6" Type="http://schemas.openxmlformats.org/officeDocument/2006/relationships/tags" Target="../tags/tag464.xml"/><Relationship Id="rId5" Type="http://schemas.openxmlformats.org/officeDocument/2006/relationships/tags" Target="../tags/tag463.xml"/><Relationship Id="rId4" Type="http://schemas.openxmlformats.org/officeDocument/2006/relationships/tags" Target="../tags/tag462.xml"/><Relationship Id="rId3" Type="http://schemas.openxmlformats.org/officeDocument/2006/relationships/tags" Target="../tags/tag461.xml"/><Relationship Id="rId2" Type="http://schemas.openxmlformats.org/officeDocument/2006/relationships/tags" Target="../tags/tag460.xml"/><Relationship Id="rId11" Type="http://schemas.openxmlformats.org/officeDocument/2006/relationships/tags" Target="../tags/tag469.xml"/><Relationship Id="rId10" Type="http://schemas.openxmlformats.org/officeDocument/2006/relationships/tags" Target="../tags/tag468.xml"/><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9" Type="http://schemas.openxmlformats.org/officeDocument/2006/relationships/tags" Target="../tags/tag477.xml"/><Relationship Id="rId8" Type="http://schemas.openxmlformats.org/officeDocument/2006/relationships/tags" Target="../tags/tag476.xml"/><Relationship Id="rId7" Type="http://schemas.openxmlformats.org/officeDocument/2006/relationships/tags" Target="../tags/tag475.xml"/><Relationship Id="rId6" Type="http://schemas.openxmlformats.org/officeDocument/2006/relationships/tags" Target="../tags/tag474.xml"/><Relationship Id="rId5" Type="http://schemas.openxmlformats.org/officeDocument/2006/relationships/tags" Target="../tags/tag473.xml"/><Relationship Id="rId4" Type="http://schemas.openxmlformats.org/officeDocument/2006/relationships/tags" Target="../tags/tag472.xml"/><Relationship Id="rId3" Type="http://schemas.openxmlformats.org/officeDocument/2006/relationships/tags" Target="../tags/tag471.xml"/><Relationship Id="rId27" Type="http://schemas.openxmlformats.org/officeDocument/2006/relationships/tags" Target="../tags/tag495.xml"/><Relationship Id="rId26" Type="http://schemas.openxmlformats.org/officeDocument/2006/relationships/tags" Target="../tags/tag494.xml"/><Relationship Id="rId25" Type="http://schemas.openxmlformats.org/officeDocument/2006/relationships/tags" Target="../tags/tag493.xml"/><Relationship Id="rId24" Type="http://schemas.openxmlformats.org/officeDocument/2006/relationships/tags" Target="../tags/tag492.xml"/><Relationship Id="rId23" Type="http://schemas.openxmlformats.org/officeDocument/2006/relationships/tags" Target="../tags/tag491.xml"/><Relationship Id="rId22" Type="http://schemas.openxmlformats.org/officeDocument/2006/relationships/tags" Target="../tags/tag490.xml"/><Relationship Id="rId21" Type="http://schemas.openxmlformats.org/officeDocument/2006/relationships/tags" Target="../tags/tag489.xml"/><Relationship Id="rId20" Type="http://schemas.openxmlformats.org/officeDocument/2006/relationships/tags" Target="../tags/tag488.xml"/><Relationship Id="rId2" Type="http://schemas.openxmlformats.org/officeDocument/2006/relationships/tags" Target="../tags/tag470.xml"/><Relationship Id="rId19" Type="http://schemas.openxmlformats.org/officeDocument/2006/relationships/tags" Target="../tags/tag487.xml"/><Relationship Id="rId18" Type="http://schemas.openxmlformats.org/officeDocument/2006/relationships/tags" Target="../tags/tag486.xml"/><Relationship Id="rId17" Type="http://schemas.openxmlformats.org/officeDocument/2006/relationships/tags" Target="../tags/tag485.xml"/><Relationship Id="rId16" Type="http://schemas.openxmlformats.org/officeDocument/2006/relationships/tags" Target="../tags/tag484.xml"/><Relationship Id="rId15" Type="http://schemas.openxmlformats.org/officeDocument/2006/relationships/tags" Target="../tags/tag483.xml"/><Relationship Id="rId14" Type="http://schemas.openxmlformats.org/officeDocument/2006/relationships/tags" Target="../tags/tag482.xml"/><Relationship Id="rId13" Type="http://schemas.openxmlformats.org/officeDocument/2006/relationships/tags" Target="../tags/tag481.xml"/><Relationship Id="rId12" Type="http://schemas.openxmlformats.org/officeDocument/2006/relationships/tags" Target="../tags/tag480.xml"/><Relationship Id="rId11" Type="http://schemas.openxmlformats.org/officeDocument/2006/relationships/tags" Target="../tags/tag479.xml"/><Relationship Id="rId10" Type="http://schemas.openxmlformats.org/officeDocument/2006/relationships/tags" Target="../tags/tag478.xml"/><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9" Type="http://schemas.openxmlformats.org/officeDocument/2006/relationships/tags" Target="../tags/tag503.xml"/><Relationship Id="rId8" Type="http://schemas.openxmlformats.org/officeDocument/2006/relationships/tags" Target="../tags/tag502.xml"/><Relationship Id="rId7" Type="http://schemas.openxmlformats.org/officeDocument/2006/relationships/tags" Target="../tags/tag501.xml"/><Relationship Id="rId6" Type="http://schemas.openxmlformats.org/officeDocument/2006/relationships/tags" Target="../tags/tag500.xml"/><Relationship Id="rId5" Type="http://schemas.openxmlformats.org/officeDocument/2006/relationships/tags" Target="../tags/tag499.xml"/><Relationship Id="rId4" Type="http://schemas.openxmlformats.org/officeDocument/2006/relationships/tags" Target="../tags/tag498.xml"/><Relationship Id="rId3" Type="http://schemas.openxmlformats.org/officeDocument/2006/relationships/tags" Target="../tags/tag497.xml"/><Relationship Id="rId2" Type="http://schemas.openxmlformats.org/officeDocument/2006/relationships/tags" Target="../tags/tag496.xml"/><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9" Type="http://schemas.openxmlformats.org/officeDocument/2006/relationships/tags" Target="../tags/tag511.xml"/><Relationship Id="rId8" Type="http://schemas.openxmlformats.org/officeDocument/2006/relationships/tags" Target="../tags/tag510.xml"/><Relationship Id="rId7" Type="http://schemas.openxmlformats.org/officeDocument/2006/relationships/tags" Target="../tags/tag509.xml"/><Relationship Id="rId6" Type="http://schemas.openxmlformats.org/officeDocument/2006/relationships/tags" Target="../tags/tag508.xml"/><Relationship Id="rId5" Type="http://schemas.openxmlformats.org/officeDocument/2006/relationships/tags" Target="../tags/tag507.xml"/><Relationship Id="rId4" Type="http://schemas.openxmlformats.org/officeDocument/2006/relationships/tags" Target="../tags/tag506.xml"/><Relationship Id="rId3" Type="http://schemas.openxmlformats.org/officeDocument/2006/relationships/tags" Target="../tags/tag505.xml"/><Relationship Id="rId2" Type="http://schemas.openxmlformats.org/officeDocument/2006/relationships/tags" Target="../tags/tag504.xml"/><Relationship Id="rId11" Type="http://schemas.openxmlformats.org/officeDocument/2006/relationships/tags" Target="../tags/tag513.xml"/><Relationship Id="rId10" Type="http://schemas.openxmlformats.org/officeDocument/2006/relationships/tags" Target="../tags/tag512.xml"/><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9" Type="http://schemas.openxmlformats.org/officeDocument/2006/relationships/tags" Target="../tags/tag521.xml"/><Relationship Id="rId8" Type="http://schemas.openxmlformats.org/officeDocument/2006/relationships/tags" Target="../tags/tag520.xml"/><Relationship Id="rId7" Type="http://schemas.openxmlformats.org/officeDocument/2006/relationships/tags" Target="../tags/tag519.xml"/><Relationship Id="rId6" Type="http://schemas.openxmlformats.org/officeDocument/2006/relationships/tags" Target="../tags/tag518.xml"/><Relationship Id="rId5" Type="http://schemas.openxmlformats.org/officeDocument/2006/relationships/tags" Target="../tags/tag517.xml"/><Relationship Id="rId4" Type="http://schemas.openxmlformats.org/officeDocument/2006/relationships/tags" Target="../tags/tag516.xml"/><Relationship Id="rId3" Type="http://schemas.openxmlformats.org/officeDocument/2006/relationships/tags" Target="../tags/tag515.xml"/><Relationship Id="rId2" Type="http://schemas.openxmlformats.org/officeDocument/2006/relationships/tags" Target="../tags/tag514.xml"/><Relationship Id="rId12" Type="http://schemas.openxmlformats.org/officeDocument/2006/relationships/tags" Target="../tags/tag524.xml"/><Relationship Id="rId11" Type="http://schemas.openxmlformats.org/officeDocument/2006/relationships/tags" Target="../tags/tag523.xml"/><Relationship Id="rId10" Type="http://schemas.openxmlformats.org/officeDocument/2006/relationships/tags" Target="../tags/tag522.xml"/><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9" Type="http://schemas.openxmlformats.org/officeDocument/2006/relationships/tags" Target="../tags/tag532.xml"/><Relationship Id="rId8" Type="http://schemas.openxmlformats.org/officeDocument/2006/relationships/tags" Target="../tags/tag531.xml"/><Relationship Id="rId7" Type="http://schemas.openxmlformats.org/officeDocument/2006/relationships/tags" Target="../tags/tag530.xml"/><Relationship Id="rId6" Type="http://schemas.openxmlformats.org/officeDocument/2006/relationships/tags" Target="../tags/tag529.xml"/><Relationship Id="rId5" Type="http://schemas.openxmlformats.org/officeDocument/2006/relationships/tags" Target="../tags/tag528.xml"/><Relationship Id="rId4" Type="http://schemas.openxmlformats.org/officeDocument/2006/relationships/tags" Target="../tags/tag527.xml"/><Relationship Id="rId3" Type="http://schemas.openxmlformats.org/officeDocument/2006/relationships/tags" Target="../tags/tag526.xml"/><Relationship Id="rId2" Type="http://schemas.openxmlformats.org/officeDocument/2006/relationships/tags" Target="../tags/tag525.xml"/><Relationship Id="rId12" Type="http://schemas.openxmlformats.org/officeDocument/2006/relationships/tags" Target="../tags/tag535.xml"/><Relationship Id="rId11" Type="http://schemas.openxmlformats.org/officeDocument/2006/relationships/tags" Target="../tags/tag534.xml"/><Relationship Id="rId10" Type="http://schemas.openxmlformats.org/officeDocument/2006/relationships/tags" Target="../tags/tag533.xml"/><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9" Type="http://schemas.openxmlformats.org/officeDocument/2006/relationships/tags" Target="../tags/tag543.xml"/><Relationship Id="rId8" Type="http://schemas.openxmlformats.org/officeDocument/2006/relationships/tags" Target="../tags/tag542.xml"/><Relationship Id="rId7" Type="http://schemas.openxmlformats.org/officeDocument/2006/relationships/tags" Target="../tags/tag541.xml"/><Relationship Id="rId6" Type="http://schemas.openxmlformats.org/officeDocument/2006/relationships/tags" Target="../tags/tag540.xml"/><Relationship Id="rId5" Type="http://schemas.openxmlformats.org/officeDocument/2006/relationships/tags" Target="../tags/tag539.xml"/><Relationship Id="rId4" Type="http://schemas.openxmlformats.org/officeDocument/2006/relationships/tags" Target="../tags/tag538.xml"/><Relationship Id="rId3" Type="http://schemas.openxmlformats.org/officeDocument/2006/relationships/tags" Target="../tags/tag537.xml"/><Relationship Id="rId2" Type="http://schemas.openxmlformats.org/officeDocument/2006/relationships/tags" Target="../tags/tag536.xml"/><Relationship Id="rId12" Type="http://schemas.openxmlformats.org/officeDocument/2006/relationships/tags" Target="../tags/tag546.xml"/><Relationship Id="rId11" Type="http://schemas.openxmlformats.org/officeDocument/2006/relationships/tags" Target="../tags/tag545.xml"/><Relationship Id="rId10" Type="http://schemas.openxmlformats.org/officeDocument/2006/relationships/tags" Target="../tags/tag544.xml"/><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9" Type="http://schemas.openxmlformats.org/officeDocument/2006/relationships/tags" Target="../tags/tag554.xml"/><Relationship Id="rId8" Type="http://schemas.openxmlformats.org/officeDocument/2006/relationships/tags" Target="../tags/tag553.xml"/><Relationship Id="rId7" Type="http://schemas.openxmlformats.org/officeDocument/2006/relationships/tags" Target="../tags/tag552.xml"/><Relationship Id="rId6" Type="http://schemas.openxmlformats.org/officeDocument/2006/relationships/tags" Target="../tags/tag551.xml"/><Relationship Id="rId5" Type="http://schemas.openxmlformats.org/officeDocument/2006/relationships/tags" Target="../tags/tag550.xml"/><Relationship Id="rId4" Type="http://schemas.openxmlformats.org/officeDocument/2006/relationships/tags" Target="../tags/tag549.xml"/><Relationship Id="rId3" Type="http://schemas.openxmlformats.org/officeDocument/2006/relationships/tags" Target="../tags/tag548.xml"/><Relationship Id="rId2" Type="http://schemas.openxmlformats.org/officeDocument/2006/relationships/tags" Target="../tags/tag547.xml"/><Relationship Id="rId14" Type="http://schemas.openxmlformats.org/officeDocument/2006/relationships/tags" Target="../tags/tag559.xml"/><Relationship Id="rId13" Type="http://schemas.openxmlformats.org/officeDocument/2006/relationships/tags" Target="../tags/tag558.xml"/><Relationship Id="rId12" Type="http://schemas.openxmlformats.org/officeDocument/2006/relationships/tags" Target="../tags/tag557.xml"/><Relationship Id="rId11" Type="http://schemas.openxmlformats.org/officeDocument/2006/relationships/tags" Target="../tags/tag556.xml"/><Relationship Id="rId10" Type="http://schemas.openxmlformats.org/officeDocument/2006/relationships/tags" Target="../tags/tag555.xml"/><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9" Type="http://schemas.openxmlformats.org/officeDocument/2006/relationships/tags" Target="../tags/tag567.xml"/><Relationship Id="rId8" Type="http://schemas.openxmlformats.org/officeDocument/2006/relationships/tags" Target="../tags/tag566.xml"/><Relationship Id="rId7" Type="http://schemas.openxmlformats.org/officeDocument/2006/relationships/tags" Target="../tags/tag565.xml"/><Relationship Id="rId6" Type="http://schemas.openxmlformats.org/officeDocument/2006/relationships/tags" Target="../tags/tag564.xml"/><Relationship Id="rId5" Type="http://schemas.openxmlformats.org/officeDocument/2006/relationships/tags" Target="../tags/tag563.xml"/><Relationship Id="rId4" Type="http://schemas.openxmlformats.org/officeDocument/2006/relationships/tags" Target="../tags/tag562.xml"/><Relationship Id="rId3" Type="http://schemas.openxmlformats.org/officeDocument/2006/relationships/tags" Target="../tags/tag561.xml"/><Relationship Id="rId2" Type="http://schemas.openxmlformats.org/officeDocument/2006/relationships/tags" Target="../tags/tag560.xml"/><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8" Type="http://schemas.openxmlformats.org/officeDocument/2006/relationships/tags" Target="../tags/tag579.xml"/><Relationship Id="rId7" Type="http://schemas.openxmlformats.org/officeDocument/2006/relationships/tags" Target="../tags/tag578.xml"/><Relationship Id="rId6" Type="http://schemas.openxmlformats.org/officeDocument/2006/relationships/tags" Target="../tags/tag577.xml"/><Relationship Id="rId5" Type="http://schemas.openxmlformats.org/officeDocument/2006/relationships/tags" Target="../tags/tag576.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3.png"/><Relationship Id="rId2" Type="http://schemas.openxmlformats.org/officeDocument/2006/relationships/tags" Target="../tags/tag575.xml"/><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9" Type="http://schemas.openxmlformats.org/officeDocument/2006/relationships/tags" Target="../tags/tag583.xml"/><Relationship Id="rId8" Type="http://schemas.openxmlformats.org/officeDocument/2006/relationships/tags" Target="../tags/tag582.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5.png"/><Relationship Id="rId5" Type="http://schemas.openxmlformats.org/officeDocument/2006/relationships/tags" Target="../tags/tag581.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4.png"/><Relationship Id="rId2" Type="http://schemas.openxmlformats.org/officeDocument/2006/relationships/tags" Target="../tags/tag580.xml"/><Relationship Id="rId12" Type="http://schemas.openxmlformats.org/officeDocument/2006/relationships/tags" Target="../tags/tag586.xml"/><Relationship Id="rId11" Type="http://schemas.openxmlformats.org/officeDocument/2006/relationships/tags" Target="../tags/tag585.xml"/><Relationship Id="rId10" Type="http://schemas.openxmlformats.org/officeDocument/2006/relationships/tags" Target="../tags/tag584.xml"/><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9" Type="http://schemas.openxmlformats.org/officeDocument/2006/relationships/tags" Target="../tags/tag590.xml"/><Relationship Id="rId8" Type="http://schemas.openxmlformats.org/officeDocument/2006/relationships/tags" Target="../tags/tag589.xml"/><Relationship Id="rId7" Type="http://schemas.openxmlformats.org/officeDocument/2006/relationships/image" Target="file:///C:\Users\1V994W2\PycharmProjects\PPT_Background_Generation/pic_temp/pic_half_right.png" TargetMode="External"/><Relationship Id="rId6" Type="http://schemas.openxmlformats.org/officeDocument/2006/relationships/image" Target="../media/image7.png"/><Relationship Id="rId5" Type="http://schemas.openxmlformats.org/officeDocument/2006/relationships/tags" Target="../tags/tag588.xml"/><Relationship Id="rId4" Type="http://schemas.openxmlformats.org/officeDocument/2006/relationships/image" Target="file:///C:\Users\1V994W2\PycharmProjects\PPT_Background_Generation/pic_temp/pic_half_left.png" TargetMode="External"/><Relationship Id="rId3" Type="http://schemas.openxmlformats.org/officeDocument/2006/relationships/image" Target="../media/image6.png"/><Relationship Id="rId2" Type="http://schemas.openxmlformats.org/officeDocument/2006/relationships/tags" Target="../tags/tag587.xml"/><Relationship Id="rId12" Type="http://schemas.openxmlformats.org/officeDocument/2006/relationships/tags" Target="../tags/tag593.xml"/><Relationship Id="rId11" Type="http://schemas.openxmlformats.org/officeDocument/2006/relationships/tags" Target="../tags/tag592.xml"/><Relationship Id="rId10" Type="http://schemas.openxmlformats.org/officeDocument/2006/relationships/tags" Target="../tags/tag591.xml"/><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9" Type="http://schemas.openxmlformats.org/officeDocument/2006/relationships/tags" Target="../tags/tag597.xml"/><Relationship Id="rId8" Type="http://schemas.openxmlformats.org/officeDocument/2006/relationships/tags" Target="../tags/tag596.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5.png"/><Relationship Id="rId5" Type="http://schemas.openxmlformats.org/officeDocument/2006/relationships/tags" Target="../tags/tag595.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4.png"/><Relationship Id="rId2" Type="http://schemas.openxmlformats.org/officeDocument/2006/relationships/tags" Target="../tags/tag594.xml"/><Relationship Id="rId13" Type="http://schemas.openxmlformats.org/officeDocument/2006/relationships/tags" Target="../tags/tag601.xml"/><Relationship Id="rId12" Type="http://schemas.openxmlformats.org/officeDocument/2006/relationships/tags" Target="../tags/tag600.xml"/><Relationship Id="rId11" Type="http://schemas.openxmlformats.org/officeDocument/2006/relationships/tags" Target="../tags/tag599.xml"/><Relationship Id="rId10" Type="http://schemas.openxmlformats.org/officeDocument/2006/relationships/tags" Target="../tags/tag598.xml"/><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9" Type="http://schemas.openxmlformats.org/officeDocument/2006/relationships/tags" Target="../tags/tag605.xml"/><Relationship Id="rId8" Type="http://schemas.openxmlformats.org/officeDocument/2006/relationships/tags" Target="../tags/tag604.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5.png"/><Relationship Id="rId5" Type="http://schemas.openxmlformats.org/officeDocument/2006/relationships/tags" Target="../tags/tag603.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4.png"/><Relationship Id="rId2" Type="http://schemas.openxmlformats.org/officeDocument/2006/relationships/tags" Target="../tags/tag602.xml"/><Relationship Id="rId15" Type="http://schemas.openxmlformats.org/officeDocument/2006/relationships/tags" Target="../tags/tag611.xml"/><Relationship Id="rId14" Type="http://schemas.openxmlformats.org/officeDocument/2006/relationships/tags" Target="../tags/tag610.xml"/><Relationship Id="rId13" Type="http://schemas.openxmlformats.org/officeDocument/2006/relationships/tags" Target="../tags/tag609.xml"/><Relationship Id="rId12" Type="http://schemas.openxmlformats.org/officeDocument/2006/relationships/tags" Target="../tags/tag608.xml"/><Relationship Id="rId11" Type="http://schemas.openxmlformats.org/officeDocument/2006/relationships/tags" Target="../tags/tag607.xml"/><Relationship Id="rId10" Type="http://schemas.openxmlformats.org/officeDocument/2006/relationships/tags" Target="../tags/tag606.xml"/><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9" Type="http://schemas.openxmlformats.org/officeDocument/2006/relationships/tags" Target="../tags/tag615.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5.png"/><Relationship Id="rId6" Type="http://schemas.openxmlformats.org/officeDocument/2006/relationships/tags" Target="../tags/tag614.xml"/><Relationship Id="rId5" Type="http://schemas.openxmlformats.org/officeDocument/2006/relationships/tags" Target="../tags/tag613.xml"/><Relationship Id="rId4" Type="http://schemas.openxmlformats.org/officeDocument/2006/relationships/image" Target="file:///C:\Users\1V994W2\Documents\Tencent%20Files\574576071\FileRecv\&#25340;&#35013;&#32032;&#26448;\formiddle1\\08\subject_holdleft_239,126,49_0_staid_full_0.png" TargetMode="External"/><Relationship Id="rId3" Type="http://schemas.openxmlformats.org/officeDocument/2006/relationships/image" Target="../media/image8.png"/><Relationship Id="rId2" Type="http://schemas.openxmlformats.org/officeDocument/2006/relationships/tags" Target="../tags/tag612.xml"/><Relationship Id="rId12" Type="http://schemas.openxmlformats.org/officeDocument/2006/relationships/tags" Target="../tags/tag618.xml"/><Relationship Id="rId11" Type="http://schemas.openxmlformats.org/officeDocument/2006/relationships/tags" Target="../tags/tag617.xml"/><Relationship Id="rId10" Type="http://schemas.openxmlformats.org/officeDocument/2006/relationships/tags" Target="../tags/tag616.xml"/><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4" Type="http://schemas.openxmlformats.org/officeDocument/2006/relationships/tags" Target="../tags/tag621.xml"/><Relationship Id="rId3" Type="http://schemas.openxmlformats.org/officeDocument/2006/relationships/tags" Target="../tags/tag620.xml"/><Relationship Id="rId2" Type="http://schemas.openxmlformats.org/officeDocument/2006/relationships/tags" Target="../tags/tag619.xml"/><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9" Type="http://schemas.openxmlformats.org/officeDocument/2006/relationships/tags" Target="../tags/tag625.xml"/><Relationship Id="rId8" Type="http://schemas.openxmlformats.org/officeDocument/2006/relationships/tags" Target="../tags/tag624.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5.png"/><Relationship Id="rId5" Type="http://schemas.openxmlformats.org/officeDocument/2006/relationships/tags" Target="../tags/tag623.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4.png"/><Relationship Id="rId2" Type="http://schemas.openxmlformats.org/officeDocument/2006/relationships/tags" Target="../tags/tag622.xml"/><Relationship Id="rId13" Type="http://schemas.openxmlformats.org/officeDocument/2006/relationships/tags" Target="../tags/tag629.xml"/><Relationship Id="rId12" Type="http://schemas.openxmlformats.org/officeDocument/2006/relationships/tags" Target="../tags/tag628.xml"/><Relationship Id="rId11" Type="http://schemas.openxmlformats.org/officeDocument/2006/relationships/tags" Target="../tags/tag627.xml"/><Relationship Id="rId10" Type="http://schemas.openxmlformats.org/officeDocument/2006/relationships/tags" Target="../tags/tag626.xml"/><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9" Type="http://schemas.openxmlformats.org/officeDocument/2006/relationships/tags" Target="../tags/tag633.xml"/><Relationship Id="rId8" Type="http://schemas.openxmlformats.org/officeDocument/2006/relationships/tags" Target="../tags/tag632.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5.png"/><Relationship Id="rId5" Type="http://schemas.openxmlformats.org/officeDocument/2006/relationships/tags" Target="../tags/tag631.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4.png"/><Relationship Id="rId2" Type="http://schemas.openxmlformats.org/officeDocument/2006/relationships/tags" Target="../tags/tag630.xml"/><Relationship Id="rId12" Type="http://schemas.openxmlformats.org/officeDocument/2006/relationships/tags" Target="../tags/tag636.xml"/><Relationship Id="rId11" Type="http://schemas.openxmlformats.org/officeDocument/2006/relationships/tags" Target="../tags/tag635.xml"/><Relationship Id="rId10" Type="http://schemas.openxmlformats.org/officeDocument/2006/relationships/tags" Target="../tags/tag634.xml"/><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9" Type="http://schemas.openxmlformats.org/officeDocument/2006/relationships/tags" Target="../tags/tag640.xml"/><Relationship Id="rId8" Type="http://schemas.openxmlformats.org/officeDocument/2006/relationships/tags" Target="../tags/tag639.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5.png"/><Relationship Id="rId5" Type="http://schemas.openxmlformats.org/officeDocument/2006/relationships/tags" Target="../tags/tag638.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4.png"/><Relationship Id="rId2" Type="http://schemas.openxmlformats.org/officeDocument/2006/relationships/tags" Target="../tags/tag637.xml"/><Relationship Id="rId11" Type="http://schemas.openxmlformats.org/officeDocument/2006/relationships/tags" Target="../tags/tag642.xml"/><Relationship Id="rId10" Type="http://schemas.openxmlformats.org/officeDocument/2006/relationships/tags" Target="../tags/tag641.xml"/><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9" Type="http://schemas.openxmlformats.org/officeDocument/2006/relationships/tags" Target="../tags/tag648.xml"/><Relationship Id="rId8" Type="http://schemas.openxmlformats.org/officeDocument/2006/relationships/tags" Target="../tags/tag647.xml"/><Relationship Id="rId7" Type="http://schemas.openxmlformats.org/officeDocument/2006/relationships/tags" Target="../tags/tag646.xml"/><Relationship Id="rId6" Type="http://schemas.openxmlformats.org/officeDocument/2006/relationships/tags" Target="../tags/tag645.xml"/><Relationship Id="rId5" Type="http://schemas.openxmlformats.org/officeDocument/2006/relationships/tags" Target="../tags/tag644.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3.png"/><Relationship Id="rId2" Type="http://schemas.openxmlformats.org/officeDocument/2006/relationships/tags" Target="../tags/tag643.xml"/><Relationship Id="rId12" Type="http://schemas.openxmlformats.org/officeDocument/2006/relationships/tags" Target="../tags/tag651.xml"/><Relationship Id="rId11" Type="http://schemas.openxmlformats.org/officeDocument/2006/relationships/tags" Target="../tags/tag650.xml"/><Relationship Id="rId10" Type="http://schemas.openxmlformats.org/officeDocument/2006/relationships/tags" Target="../tags/tag649.xml"/><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9" Type="http://schemas.openxmlformats.org/officeDocument/2006/relationships/tags" Target="../tags/tag655.xml"/><Relationship Id="rId8" Type="http://schemas.openxmlformats.org/officeDocument/2006/relationships/tags" Target="../tags/tag654.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5.png"/><Relationship Id="rId5" Type="http://schemas.openxmlformats.org/officeDocument/2006/relationships/tags" Target="../tags/tag653.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4.png"/><Relationship Id="rId2" Type="http://schemas.openxmlformats.org/officeDocument/2006/relationships/tags" Target="../tags/tag652.xml"/><Relationship Id="rId11" Type="http://schemas.openxmlformats.org/officeDocument/2006/relationships/tags" Target="../tags/tag657.xml"/><Relationship Id="rId10" Type="http://schemas.openxmlformats.org/officeDocument/2006/relationships/tags" Target="../tags/tag656.xml"/><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9" Type="http://schemas.openxmlformats.org/officeDocument/2006/relationships/tags" Target="../tags/tag661.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5.png"/><Relationship Id="rId6" Type="http://schemas.openxmlformats.org/officeDocument/2006/relationships/tags" Target="../tags/tag660.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4.png"/><Relationship Id="rId3" Type="http://schemas.openxmlformats.org/officeDocument/2006/relationships/tags" Target="../tags/tag659.xml"/><Relationship Id="rId2" Type="http://schemas.openxmlformats.org/officeDocument/2006/relationships/tags" Target="../tags/tag658.xml"/><Relationship Id="rId13" Type="http://schemas.openxmlformats.org/officeDocument/2006/relationships/tags" Target="../tags/tag665.xml"/><Relationship Id="rId12" Type="http://schemas.openxmlformats.org/officeDocument/2006/relationships/tags" Target="../tags/tag664.xml"/><Relationship Id="rId11" Type="http://schemas.openxmlformats.org/officeDocument/2006/relationships/tags" Target="../tags/tag663.xml"/><Relationship Id="rId10" Type="http://schemas.openxmlformats.org/officeDocument/2006/relationships/tags" Target="../tags/tag662.xml"/><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9" Type="http://schemas.openxmlformats.org/officeDocument/2006/relationships/tags" Target="../tags/tag671.xml"/><Relationship Id="rId8" Type="http://schemas.openxmlformats.org/officeDocument/2006/relationships/tags" Target="../tags/tag670.xml"/><Relationship Id="rId7" Type="http://schemas.openxmlformats.org/officeDocument/2006/relationships/tags" Target="../tags/tag669.xml"/><Relationship Id="rId6" Type="http://schemas.openxmlformats.org/officeDocument/2006/relationships/tags" Target="../tags/tag668.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4.png"/><Relationship Id="rId3" Type="http://schemas.openxmlformats.org/officeDocument/2006/relationships/tags" Target="../tags/tag667.xml"/><Relationship Id="rId2" Type="http://schemas.openxmlformats.org/officeDocument/2006/relationships/tags" Target="../tags/tag666.xml"/><Relationship Id="rId11" Type="http://schemas.openxmlformats.org/officeDocument/2006/relationships/tags" Target="../tags/tag673.xml"/><Relationship Id="rId10" Type="http://schemas.openxmlformats.org/officeDocument/2006/relationships/tags" Target="../tags/tag672.xml"/><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9" Type="http://schemas.openxmlformats.org/officeDocument/2006/relationships/tags" Target="../tags/tag677.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5.png"/><Relationship Id="rId6" Type="http://schemas.openxmlformats.org/officeDocument/2006/relationships/tags" Target="../tags/tag676.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4.png"/><Relationship Id="rId3" Type="http://schemas.openxmlformats.org/officeDocument/2006/relationships/tags" Target="../tags/tag675.xml"/><Relationship Id="rId2" Type="http://schemas.openxmlformats.org/officeDocument/2006/relationships/tags" Target="../tags/tag674.xml"/><Relationship Id="rId14" Type="http://schemas.openxmlformats.org/officeDocument/2006/relationships/tags" Target="../tags/tag682.xml"/><Relationship Id="rId13" Type="http://schemas.openxmlformats.org/officeDocument/2006/relationships/tags" Target="../tags/tag681.xml"/><Relationship Id="rId12" Type="http://schemas.openxmlformats.org/officeDocument/2006/relationships/tags" Target="../tags/tag680.xml"/><Relationship Id="rId11" Type="http://schemas.openxmlformats.org/officeDocument/2006/relationships/tags" Target="../tags/tag679.xml"/><Relationship Id="rId10" Type="http://schemas.openxmlformats.org/officeDocument/2006/relationships/tags" Target="../tags/tag678.xml"/><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9" Type="http://schemas.openxmlformats.org/officeDocument/2006/relationships/tags" Target="../tags/tag686.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5.png"/><Relationship Id="rId6" Type="http://schemas.openxmlformats.org/officeDocument/2006/relationships/tags" Target="../tags/tag685.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4.png"/><Relationship Id="rId3" Type="http://schemas.openxmlformats.org/officeDocument/2006/relationships/tags" Target="../tags/tag684.xml"/><Relationship Id="rId2" Type="http://schemas.openxmlformats.org/officeDocument/2006/relationships/tags" Target="../tags/tag683.xml"/><Relationship Id="rId14" Type="http://schemas.openxmlformats.org/officeDocument/2006/relationships/tags" Target="../tags/tag691.xml"/><Relationship Id="rId13" Type="http://schemas.openxmlformats.org/officeDocument/2006/relationships/tags" Target="../tags/tag690.xml"/><Relationship Id="rId12" Type="http://schemas.openxmlformats.org/officeDocument/2006/relationships/tags" Target="../tags/tag689.xml"/><Relationship Id="rId11" Type="http://schemas.openxmlformats.org/officeDocument/2006/relationships/tags" Target="../tags/tag688.xml"/><Relationship Id="rId10" Type="http://schemas.openxmlformats.org/officeDocument/2006/relationships/tags" Target="../tags/tag687.xml"/><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9" Type="http://schemas.openxmlformats.org/officeDocument/2006/relationships/tags" Target="../tags/tag695.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5.png"/><Relationship Id="rId6" Type="http://schemas.openxmlformats.org/officeDocument/2006/relationships/tags" Target="../tags/tag694.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4.png"/><Relationship Id="rId3" Type="http://schemas.openxmlformats.org/officeDocument/2006/relationships/tags" Target="../tags/tag693.xml"/><Relationship Id="rId2" Type="http://schemas.openxmlformats.org/officeDocument/2006/relationships/tags" Target="../tags/tag692.xml"/><Relationship Id="rId16" Type="http://schemas.openxmlformats.org/officeDocument/2006/relationships/tags" Target="../tags/tag702.xml"/><Relationship Id="rId15" Type="http://schemas.openxmlformats.org/officeDocument/2006/relationships/tags" Target="../tags/tag701.xml"/><Relationship Id="rId14" Type="http://schemas.openxmlformats.org/officeDocument/2006/relationships/tags" Target="../tags/tag700.xml"/><Relationship Id="rId13" Type="http://schemas.openxmlformats.org/officeDocument/2006/relationships/tags" Target="../tags/tag699.xml"/><Relationship Id="rId12" Type="http://schemas.openxmlformats.org/officeDocument/2006/relationships/tags" Target="../tags/tag698.xml"/><Relationship Id="rId11" Type="http://schemas.openxmlformats.org/officeDocument/2006/relationships/tags" Target="../tags/tag697.xml"/><Relationship Id="rId10" Type="http://schemas.openxmlformats.org/officeDocument/2006/relationships/tags" Target="../tags/tag696.xml"/><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9" Type="http://schemas.openxmlformats.org/officeDocument/2006/relationships/tags" Target="../tags/tag706.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5.png"/><Relationship Id="rId6" Type="http://schemas.openxmlformats.org/officeDocument/2006/relationships/tags" Target="../tags/tag705.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4.png"/><Relationship Id="rId3" Type="http://schemas.openxmlformats.org/officeDocument/2006/relationships/tags" Target="../tags/tag704.xml"/><Relationship Id="rId2" Type="http://schemas.openxmlformats.org/officeDocument/2006/relationships/tags" Target="../tags/tag703.xml"/><Relationship Id="rId13" Type="http://schemas.openxmlformats.org/officeDocument/2006/relationships/tags" Target="../tags/tag710.xml"/><Relationship Id="rId12" Type="http://schemas.openxmlformats.org/officeDocument/2006/relationships/tags" Target="../tags/tag709.xml"/><Relationship Id="rId11" Type="http://schemas.openxmlformats.org/officeDocument/2006/relationships/tags" Target="../tags/tag708.xml"/><Relationship Id="rId10" Type="http://schemas.openxmlformats.org/officeDocument/2006/relationships/tags" Target="../tags/tag707.xml"/><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内容">
    <p:bg>
      <p:bgPr>
        <a:solidFill>
          <a:schemeClr val="bg1"/>
        </a:solidFill>
        <a:effectLst/>
      </p:bgPr>
    </p:bg>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3" name="日期占位符 2"/>
          <p:cNvSpPr>
            <a:spLocks noGrp="1"/>
          </p:cNvSpPr>
          <p:nvPr>
            <p:ph type="dt" sz="half" idx="10"/>
          </p:nvPr>
        </p:nvSpPr>
        <p:spPr>
          <a:xfrm>
            <a:off x="457200" y="6245225"/>
            <a:ext cx="2133600" cy="476250"/>
          </a:xfrm>
          <a:prstGeom prst="rect">
            <a:avLst/>
          </a:prstGeom>
          <a:noFill/>
          <a:ln w="9525">
            <a:noFill/>
          </a:ln>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4" name="页脚占位符 3"/>
          <p:cNvSpPr>
            <a:spLocks noGrp="1"/>
          </p:cNvSpPr>
          <p:nvPr>
            <p:ph type="ftr" sz="quarter" idx="11"/>
          </p:nvPr>
        </p:nvSpPr>
        <p:spPr>
          <a:xfrm>
            <a:off x="3124200" y="6245225"/>
            <a:ext cx="2895600" cy="476250"/>
          </a:xfrm>
          <a:prstGeom prst="rect">
            <a:avLst/>
          </a:prstGeom>
          <a:noFill/>
          <a:ln w="9525">
            <a:noFill/>
          </a:ln>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5" name="灯片编号占位符 4"/>
          <p:cNvSpPr>
            <a:spLocks noGrp="1"/>
          </p:cNvSpPr>
          <p:nvPr>
            <p:ph type="sldNum" sz="quarter" idx="12"/>
          </p:nvPr>
        </p:nvSpPr>
        <p:spPr>
          <a:xfrm>
            <a:off x="6553200" y="6245225"/>
            <a:ext cx="2133600" cy="476250"/>
          </a:xfrm>
          <a:prstGeom prst="rect">
            <a:avLst/>
          </a:prstGeom>
          <a:noFill/>
          <a:ln w="9525">
            <a:noFill/>
          </a:ln>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p>
        </p:txBody>
      </p:sp>
    </p:spTree>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5203508" y="3418523"/>
            <a:ext cx="3383756" cy="674370"/>
          </a:xfrm>
        </p:spPr>
        <p:txBody>
          <a:bodyPr lIns="90000" tIns="46800" rIns="90000" bIns="46800" anchor="b" anchorCtr="0">
            <a:normAutofit/>
          </a:bodyPr>
          <a:lstStyle>
            <a:lvl1pPr algn="l">
              <a:defRPr sz="3225" spc="600" baseline="0">
                <a:solidFill>
                  <a:schemeClr val="tx1">
                    <a:lumMod val="85000"/>
                    <a:lumOff val="15000"/>
                  </a:schemeClr>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3"/>
            </p:custDataLst>
          </p:nvPr>
        </p:nvSpPr>
        <p:spPr>
          <a:xfrm>
            <a:off x="5203508" y="4151948"/>
            <a:ext cx="3383756" cy="713423"/>
          </a:xfrm>
        </p:spPr>
        <p:txBody>
          <a:bodyPr lIns="90170" tIns="46990" rIns="90170" bIns="46990">
            <a:normAutofit/>
          </a:bodyPr>
          <a:lstStyle>
            <a:lvl1pPr marL="0" indent="0" algn="l" eaLnBrk="1" fontAlgn="auto" latinLnBrk="0" hangingPunct="1">
              <a:lnSpc>
                <a:spcPct val="100000"/>
              </a:lnSpc>
              <a:buNone/>
              <a:defRPr sz="135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8392954" y="5263515"/>
            <a:ext cx="625316" cy="606266"/>
            <a:chOff x="16793" y="8732"/>
            <a:chExt cx="3870" cy="3750"/>
          </a:xfrm>
        </p:grpSpPr>
        <p:sp>
          <p:nvSpPr>
            <p:cNvPr id="8" name="矩形 7"/>
            <p:cNvSpPr/>
            <p:nvPr userDrawn="1">
              <p:custDataLst>
                <p:tags r:id="rId3"/>
              </p:custDataLst>
            </p:nvPr>
          </p:nvSpPr>
          <p:spPr>
            <a:xfrm>
              <a:off x="16793" y="8732"/>
              <a:ext cx="3227" cy="31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aseline="0">
                <a:solidFill>
                  <a:schemeClr val="tx1">
                    <a:lumMod val="85000"/>
                    <a:lumOff val="15000"/>
                  </a:schemeClr>
                </a:solidFill>
                <a:latin typeface="Arial" panose="020B0604020202020204" pitchFamily="34" charset="0"/>
                <a:ea typeface="微软雅黑" panose="020B0503020204020204" charset="-122"/>
              </a:endParaRPr>
            </a:p>
          </p:txBody>
        </p:sp>
        <p:sp>
          <p:nvSpPr>
            <p:cNvPr id="9" name="矩形 8"/>
            <p:cNvSpPr/>
            <p:nvPr userDrawn="1">
              <p:custDataLst>
                <p:tags r:id="rId4"/>
              </p:custDataLst>
            </p:nvPr>
          </p:nvSpPr>
          <p:spPr>
            <a:xfrm>
              <a:off x="17493" y="9444"/>
              <a:ext cx="3171" cy="303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5"/>
            </p:custDataLst>
          </p:nvPr>
        </p:nvSpPr>
        <p:spPr>
          <a:xfrm>
            <a:off x="502412" y="1189676"/>
            <a:ext cx="8139178" cy="331473"/>
          </a:xfrm>
        </p:spPr>
        <p:txBody>
          <a:bodyPr vert="horz" lIns="90170" tIns="46990" rIns="90170" bIns="46990" rtlCol="0" anchor="t"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6"/>
            </p:custDataLst>
          </p:nvPr>
        </p:nvSpPr>
        <p:spPr>
          <a:xfrm>
            <a:off x="502412" y="1571631"/>
            <a:ext cx="8139178"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7"/>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9"/>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sp>
        <p:nvSpPr>
          <p:cNvPr id="13" name="矩形 12"/>
          <p:cNvSpPr/>
          <p:nvPr userDrawn="1">
            <p:custDataLst>
              <p:tags r:id="rId2"/>
            </p:custDataLst>
          </p:nvPr>
        </p:nvSpPr>
        <p:spPr>
          <a:xfrm>
            <a:off x="1009654" y="1924050"/>
            <a:ext cx="3432610" cy="4076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aseline="0">
              <a:solidFill>
                <a:schemeClr val="tx1">
                  <a:lumMod val="85000"/>
                  <a:lumOff val="15000"/>
                </a:schemeClr>
              </a:solidFill>
              <a:latin typeface="Arial" panose="020B0604020202020204" pitchFamily="34" charset="0"/>
              <a:ea typeface="微软雅黑" panose="020B0503020204020204" charset="-122"/>
            </a:endParaRPr>
          </a:p>
        </p:txBody>
      </p:sp>
      <p:pic>
        <p:nvPicPr>
          <p:cNvPr id="7" name="图片占位符 7" descr="C:\Users\kingsoft\Desktop\资源\高清图\商务图\adult-commerce-connection-530024.jpgadult-commerce-connection-530024"/>
          <p:cNvPicPr>
            <a:picLocks noChangeAspect="1"/>
          </p:cNvPicPr>
          <p:nvPr userDrawn="1">
            <p:custDataLst>
              <p:tags r:id="rId3"/>
            </p:custDataLst>
          </p:nvPr>
        </p:nvPicPr>
        <p:blipFill>
          <a:blip r:embed="rId4"/>
          <a:srcRect/>
          <a:stretch>
            <a:fillRect/>
          </a:stretch>
        </p:blipFill>
        <p:spPr>
          <a:xfrm>
            <a:off x="5711429" y="857250"/>
            <a:ext cx="3432572" cy="5143500"/>
          </a:xfrm>
          <a:prstGeom prst="rect">
            <a:avLst/>
          </a:prstGeom>
        </p:spPr>
      </p:pic>
      <p:sp>
        <p:nvSpPr>
          <p:cNvPr id="8" name="矩形 7"/>
          <p:cNvSpPr/>
          <p:nvPr userDrawn="1">
            <p:custDataLst>
              <p:tags r:id="rId5"/>
            </p:custDataLst>
          </p:nvPr>
        </p:nvSpPr>
        <p:spPr>
          <a:xfrm>
            <a:off x="439341" y="2447925"/>
            <a:ext cx="8265319" cy="286226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aseline="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p:txBody>
      </p:sp>
      <p:cxnSp>
        <p:nvCxnSpPr>
          <p:cNvPr id="9" name="直接连接符 8"/>
          <p:cNvCxnSpPr/>
          <p:nvPr userDrawn="1">
            <p:custDataLst>
              <p:tags r:id="rId6"/>
            </p:custDataLst>
          </p:nvPr>
        </p:nvCxnSpPr>
        <p:spPr>
          <a:xfrm>
            <a:off x="2454782" y="3732749"/>
            <a:ext cx="49349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custDataLst>
              <p:tags r:id="rId7"/>
            </p:custDataLst>
          </p:nvPr>
        </p:nvSpPr>
        <p:spPr>
          <a:xfrm>
            <a:off x="716898" y="3801428"/>
            <a:ext cx="4018121" cy="468630"/>
          </a:xfrm>
        </p:spPr>
        <p:txBody>
          <a:bodyPr lIns="90000" tIns="46800" rIns="90000" bIns="46800" anchor="b" anchorCtr="0">
            <a:normAutofit/>
          </a:bodyPr>
          <a:lstStyle>
            <a:lvl1pPr algn="ctr">
              <a:defRPr sz="24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3" name="文本占位符 2"/>
          <p:cNvSpPr>
            <a:spLocks noGrp="1"/>
          </p:cNvSpPr>
          <p:nvPr>
            <p:ph type="body" idx="1"/>
            <p:custDataLst>
              <p:tags r:id="rId8"/>
            </p:custDataLst>
          </p:nvPr>
        </p:nvSpPr>
        <p:spPr>
          <a:xfrm>
            <a:off x="716898" y="4291965"/>
            <a:ext cx="4018121" cy="746760"/>
          </a:xfrm>
        </p:spPr>
        <p:txBody>
          <a:bodyPr lIns="90170" tIns="46990" rIns="90170" bIns="46990">
            <a:normAutofit/>
          </a:bodyPr>
          <a:lstStyle>
            <a:lvl1pPr marL="0" indent="0" algn="ctr" eaLnBrk="1" fontAlgn="auto" latinLnBrk="0" hangingPunct="1">
              <a:buNone/>
              <a:defRPr kumimoji="0" lang="zh-CN" altLang="en-US" sz="135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9"/>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1"/>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8392954" y="5263515"/>
            <a:ext cx="625316" cy="606266"/>
            <a:chOff x="16793" y="8732"/>
            <a:chExt cx="3870" cy="3750"/>
          </a:xfrm>
        </p:grpSpPr>
        <p:sp>
          <p:nvSpPr>
            <p:cNvPr id="9" name="矩形 8"/>
            <p:cNvSpPr/>
            <p:nvPr userDrawn="1">
              <p:custDataLst>
                <p:tags r:id="rId3"/>
              </p:custDataLst>
            </p:nvPr>
          </p:nvSpPr>
          <p:spPr>
            <a:xfrm>
              <a:off x="16793" y="8732"/>
              <a:ext cx="3227" cy="31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矩形 9"/>
            <p:cNvSpPr/>
            <p:nvPr userDrawn="1">
              <p:custDataLst>
                <p:tags r:id="rId4"/>
              </p:custDataLst>
            </p:nvPr>
          </p:nvSpPr>
          <p:spPr>
            <a:xfrm>
              <a:off x="17493" y="9444"/>
              <a:ext cx="3171" cy="303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5"/>
            </p:custDataLst>
          </p:nvPr>
        </p:nvSpPr>
        <p:spPr>
          <a:xfrm>
            <a:off x="502412" y="1189676"/>
            <a:ext cx="8139178" cy="331473"/>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6"/>
            </p:custDataLst>
          </p:nvPr>
        </p:nvSpPr>
        <p:spPr>
          <a:xfrm>
            <a:off x="502448" y="1571631"/>
            <a:ext cx="3962432"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7"/>
            </p:custDataLst>
          </p:nvPr>
        </p:nvSpPr>
        <p:spPr>
          <a:xfrm>
            <a:off x="4679158" y="1571631"/>
            <a:ext cx="3962432" cy="4041680"/>
          </a:xfrm>
        </p:spPr>
        <p:txBody>
          <a:bodyPr lIns="90170" tIns="46990" rIns="90170" bIns="46990">
            <a:normAutofit/>
          </a:bodyPr>
          <a:lstStyle>
            <a:lvl1pPr>
              <a:defRPr sz="1200" baseline="0">
                <a:solidFill>
                  <a:schemeClr val="tx1">
                    <a:lumMod val="85000"/>
                    <a:lumOff val="15000"/>
                  </a:schemeClr>
                </a:solidFill>
                <a:latin typeface="Arial" panose="020B0604020202020204" pitchFamily="34" charset="0"/>
                <a:ea typeface="微软雅黑" panose="020B0503020204020204" charset="-122"/>
              </a:defRPr>
            </a:lvl1pPr>
            <a:lvl2pPr>
              <a:defRPr sz="1200" baseline="0">
                <a:solidFill>
                  <a:schemeClr val="tx1">
                    <a:lumMod val="85000"/>
                    <a:lumOff val="15000"/>
                  </a:schemeClr>
                </a:solidFill>
                <a:latin typeface="Arial" panose="020B0604020202020204" pitchFamily="34" charset="0"/>
                <a:ea typeface="微软雅黑" panose="020B0503020204020204" charset="-122"/>
              </a:defRPr>
            </a:lvl2pPr>
            <a:lvl3pPr>
              <a:defRPr sz="1200" baseline="0">
                <a:solidFill>
                  <a:schemeClr val="tx1">
                    <a:lumMod val="85000"/>
                    <a:lumOff val="15000"/>
                  </a:schemeClr>
                </a:solidFill>
                <a:latin typeface="Arial" panose="020B0604020202020204" pitchFamily="34" charset="0"/>
                <a:ea typeface="微软雅黑" panose="020B0503020204020204" charset="-122"/>
              </a:defRPr>
            </a:lvl3pPr>
            <a:lvl4pPr>
              <a:defRPr sz="1200" baseline="0">
                <a:solidFill>
                  <a:schemeClr val="tx1">
                    <a:lumMod val="85000"/>
                    <a:lumOff val="15000"/>
                  </a:schemeClr>
                </a:solidFill>
                <a:latin typeface="Arial" panose="020B0604020202020204" pitchFamily="34" charset="0"/>
                <a:ea typeface="微软雅黑" panose="020B0503020204020204" charset="-122"/>
              </a:defRPr>
            </a:lvl4pPr>
            <a:lvl5pPr>
              <a:defRPr sz="12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9"/>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10"/>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8392954" y="5263515"/>
            <a:ext cx="625316" cy="606266"/>
            <a:chOff x="16793" y="8732"/>
            <a:chExt cx="3870" cy="3750"/>
          </a:xfrm>
        </p:grpSpPr>
        <p:sp>
          <p:nvSpPr>
            <p:cNvPr id="11" name="矩形 10"/>
            <p:cNvSpPr/>
            <p:nvPr userDrawn="1">
              <p:custDataLst>
                <p:tags r:id="rId3"/>
              </p:custDataLst>
            </p:nvPr>
          </p:nvSpPr>
          <p:spPr>
            <a:xfrm>
              <a:off x="16793" y="8732"/>
              <a:ext cx="3227" cy="31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2" name="矩形 11"/>
            <p:cNvSpPr/>
            <p:nvPr userDrawn="1">
              <p:custDataLst>
                <p:tags r:id="rId4"/>
              </p:custDataLst>
            </p:nvPr>
          </p:nvSpPr>
          <p:spPr>
            <a:xfrm>
              <a:off x="17493" y="9444"/>
              <a:ext cx="3171" cy="303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5"/>
            </p:custDataLst>
          </p:nvPr>
        </p:nvSpPr>
        <p:spPr>
          <a:xfrm>
            <a:off x="502412" y="1189676"/>
            <a:ext cx="8139178" cy="331473"/>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6"/>
            </p:custDataLst>
          </p:nvPr>
        </p:nvSpPr>
        <p:spPr>
          <a:xfrm>
            <a:off x="502448" y="1571631"/>
            <a:ext cx="3962432" cy="285752"/>
          </a:xfrm>
        </p:spPr>
        <p:txBody>
          <a:bodyPr lIns="90170" tIns="46990" rIns="90170" bIns="46990" anchor="t"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7"/>
            </p:custDataLst>
          </p:nvPr>
        </p:nvSpPr>
        <p:spPr>
          <a:xfrm>
            <a:off x="502444" y="1912144"/>
            <a:ext cx="3962400" cy="3701064"/>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8"/>
            </p:custDataLst>
          </p:nvPr>
        </p:nvSpPr>
        <p:spPr>
          <a:xfrm>
            <a:off x="4676813" y="1571631"/>
            <a:ext cx="3962432" cy="285752"/>
          </a:xfrm>
        </p:spPr>
        <p:txBody>
          <a:bodyPr vert="horz" lIns="90170" tIns="46990" rIns="90170" bIns="4699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9"/>
            </p:custDataLst>
          </p:nvPr>
        </p:nvSpPr>
        <p:spPr>
          <a:xfrm>
            <a:off x="4676813" y="1912144"/>
            <a:ext cx="3962432" cy="3701064"/>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0"/>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1"/>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2"/>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sp>
        <p:nvSpPr>
          <p:cNvPr id="6" name="矩形 5"/>
          <p:cNvSpPr/>
          <p:nvPr userDrawn="1">
            <p:custDataLst>
              <p:tags r:id="rId2"/>
            </p:custDataLst>
          </p:nvPr>
        </p:nvSpPr>
        <p:spPr>
          <a:xfrm>
            <a:off x="0" y="2705100"/>
            <a:ext cx="9144000" cy="1447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aseline="0">
              <a:solidFill>
                <a:schemeClr val="tx1">
                  <a:lumMod val="85000"/>
                  <a:lumOff val="15000"/>
                </a:schemeClr>
              </a:solidFill>
              <a:latin typeface="Arial" panose="020B0604020202020204" pitchFamily="34" charset="0"/>
              <a:ea typeface="微软雅黑" panose="020B0503020204020204" charset="-122"/>
            </a:endParaRPr>
          </a:p>
        </p:txBody>
      </p:sp>
      <p:sp>
        <p:nvSpPr>
          <p:cNvPr id="7" name="任意多边形: 形状 6"/>
          <p:cNvSpPr/>
          <p:nvPr userDrawn="1">
            <p:custDataLst>
              <p:tags r:id="rId3"/>
            </p:custDataLst>
          </p:nvPr>
        </p:nvSpPr>
        <p:spPr>
          <a:xfrm>
            <a:off x="0" y="1538288"/>
            <a:ext cx="523875" cy="3781425"/>
          </a:xfrm>
          <a:custGeom>
            <a:avLst/>
            <a:gdLst>
              <a:gd name="connsiteX0" fmla="*/ 25400 w 698500"/>
              <a:gd name="connsiteY0" fmla="*/ 0 h 5041900"/>
              <a:gd name="connsiteX1" fmla="*/ 698500 w 698500"/>
              <a:gd name="connsiteY1" fmla="*/ 0 h 5041900"/>
              <a:gd name="connsiteX2" fmla="*/ 698500 w 698500"/>
              <a:gd name="connsiteY2" fmla="*/ 5041900 h 5041900"/>
              <a:gd name="connsiteX3" fmla="*/ 0 w 698500"/>
              <a:gd name="connsiteY3" fmla="*/ 5041900 h 5041900"/>
            </a:gdLst>
            <a:ahLst/>
            <a:cxnLst>
              <a:cxn ang="0">
                <a:pos x="connsiteX0" y="connsiteY0"/>
              </a:cxn>
              <a:cxn ang="0">
                <a:pos x="connsiteX1" y="connsiteY1"/>
              </a:cxn>
              <a:cxn ang="0">
                <a:pos x="connsiteX2" y="connsiteY2"/>
              </a:cxn>
              <a:cxn ang="0">
                <a:pos x="connsiteX3" y="connsiteY3"/>
              </a:cxn>
            </a:cxnLst>
            <a:rect l="l" t="t" r="r" b="b"/>
            <a:pathLst>
              <a:path w="698500" h="5041900">
                <a:moveTo>
                  <a:pt x="25400" y="0"/>
                </a:moveTo>
                <a:lnTo>
                  <a:pt x="698500" y="0"/>
                </a:lnTo>
                <a:lnTo>
                  <a:pt x="698500" y="5041900"/>
                </a:lnTo>
                <a:lnTo>
                  <a:pt x="0" y="5041900"/>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lvl="0" algn="ctr"/>
            <a:endParaRPr lang="zh-CN" altLang="en-US" sz="1350" baseline="0">
              <a:solidFill>
                <a:schemeClr val="tx1">
                  <a:lumMod val="85000"/>
                  <a:lumOff val="15000"/>
                </a:schemeClr>
              </a:solidFill>
              <a:latin typeface="Arial" panose="020B0604020202020204" pitchFamily="34" charset="0"/>
              <a:ea typeface="微软雅黑" panose="020B0503020204020204" charset="-122"/>
            </a:endParaRPr>
          </a:p>
        </p:txBody>
      </p:sp>
      <p:sp>
        <p:nvSpPr>
          <p:cNvPr id="2" name="标题 1"/>
          <p:cNvSpPr>
            <a:spLocks noGrp="1"/>
          </p:cNvSpPr>
          <p:nvPr>
            <p:ph type="title"/>
            <p:custDataLst>
              <p:tags r:id="rId4"/>
            </p:custDataLst>
          </p:nvPr>
        </p:nvSpPr>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5"/>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7"/>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3413760" y="811530"/>
            <a:ext cx="2324100" cy="331470"/>
            <a:chOff x="7168" y="-96"/>
            <a:chExt cx="4880" cy="696"/>
          </a:xfrm>
        </p:grpSpPr>
        <p:sp>
          <p:nvSpPr>
            <p:cNvPr id="9" name="矩形 8"/>
            <p:cNvSpPr/>
            <p:nvPr>
              <p:custDataLst>
                <p:tags r:id="rId3"/>
              </p:custDataLst>
            </p:nvPr>
          </p:nvSpPr>
          <p:spPr>
            <a:xfrm>
              <a:off x="7168" y="-10"/>
              <a:ext cx="4880" cy="4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7627" tIns="35242" rIns="67627" bIns="35242" rtlCol="0" anchor="ctr">
              <a:normAutofit fontScale="75000" lnSpcReduction="20000"/>
            </a:bodyPr>
            <a:lstStyle/>
            <a:p>
              <a:pPr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任意多边形: 形状 7"/>
            <p:cNvSpPr/>
            <p:nvPr userDrawn="1">
              <p:custDataLst>
                <p:tags r:id="rId4"/>
              </p:custDataLst>
            </p:nvPr>
          </p:nvSpPr>
          <p:spPr>
            <a:xfrm rot="5400000">
              <a:off x="9251" y="-1891"/>
              <a:ext cx="697" cy="4287"/>
            </a:xfrm>
            <a:custGeom>
              <a:avLst/>
              <a:gdLst>
                <a:gd name="connsiteX0" fmla="*/ 25400 w 698500"/>
                <a:gd name="connsiteY0" fmla="*/ 0 h 5041900"/>
                <a:gd name="connsiteX1" fmla="*/ 698500 w 698500"/>
                <a:gd name="connsiteY1" fmla="*/ 0 h 5041900"/>
                <a:gd name="connsiteX2" fmla="*/ 698500 w 698500"/>
                <a:gd name="connsiteY2" fmla="*/ 5041900 h 5041900"/>
                <a:gd name="connsiteX3" fmla="*/ 0 w 698500"/>
                <a:gd name="connsiteY3" fmla="*/ 5041900 h 5041900"/>
              </a:gdLst>
              <a:ahLst/>
              <a:cxnLst>
                <a:cxn ang="0">
                  <a:pos x="connsiteX0" y="connsiteY0"/>
                </a:cxn>
                <a:cxn ang="0">
                  <a:pos x="connsiteX1" y="connsiteY1"/>
                </a:cxn>
                <a:cxn ang="0">
                  <a:pos x="connsiteX2" y="connsiteY2"/>
                </a:cxn>
                <a:cxn ang="0">
                  <a:pos x="connsiteX3" y="connsiteY3"/>
                </a:cxn>
              </a:cxnLst>
              <a:rect l="l" t="t" r="r" b="b"/>
              <a:pathLst>
                <a:path w="698500" h="5041900">
                  <a:moveTo>
                    <a:pt x="25400" y="0"/>
                  </a:moveTo>
                  <a:lnTo>
                    <a:pt x="698500" y="0"/>
                  </a:lnTo>
                  <a:lnTo>
                    <a:pt x="698500" y="5041900"/>
                  </a:lnTo>
                  <a:lnTo>
                    <a:pt x="0" y="5041900"/>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627" tIns="35242" rIns="67627" bIns="35242" numCol="1" spcCol="0" rtlCol="0" fromWordArt="0" anchor="ctr" anchorCtr="0" forceAA="0" compatLnSpc="1">
              <a:normAutofit/>
            </a:bodyPr>
            <a:lstStyle/>
            <a:p>
              <a:pPr lvl="0" algn="ctr"/>
              <a:endParaRPr lang="zh-CN" altLang="en-US" sz="1350"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5"/>
            </p:custDataLst>
          </p:nvPr>
        </p:nvSpPr>
        <p:spPr>
          <a:xfrm>
            <a:off x="502448" y="1189676"/>
            <a:ext cx="8139178" cy="331473"/>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6"/>
            </p:custDataLst>
          </p:nvPr>
        </p:nvSpPr>
        <p:spPr>
          <a:xfrm>
            <a:off x="502448" y="1571631"/>
            <a:ext cx="3962432" cy="4041680"/>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7"/>
            </p:custDataLst>
          </p:nvPr>
        </p:nvSpPr>
        <p:spPr>
          <a:xfrm>
            <a:off x="4679194" y="1571631"/>
            <a:ext cx="3962432"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9"/>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0"/>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3413760" y="811530"/>
            <a:ext cx="2324100" cy="331470"/>
            <a:chOff x="7168" y="-96"/>
            <a:chExt cx="4880" cy="696"/>
          </a:xfrm>
        </p:grpSpPr>
        <p:sp>
          <p:nvSpPr>
            <p:cNvPr id="8" name="矩形 7"/>
            <p:cNvSpPr/>
            <p:nvPr>
              <p:custDataLst>
                <p:tags r:id="rId3"/>
              </p:custDataLst>
            </p:nvPr>
          </p:nvSpPr>
          <p:spPr>
            <a:xfrm>
              <a:off x="7168" y="-10"/>
              <a:ext cx="4880" cy="4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9" name="任意多边形: 形状 7"/>
            <p:cNvSpPr/>
            <p:nvPr userDrawn="1">
              <p:custDataLst>
                <p:tags r:id="rId4"/>
              </p:custDataLst>
            </p:nvPr>
          </p:nvSpPr>
          <p:spPr>
            <a:xfrm rot="5400000">
              <a:off x="9251" y="-1891"/>
              <a:ext cx="697" cy="4287"/>
            </a:xfrm>
            <a:custGeom>
              <a:avLst/>
              <a:gdLst>
                <a:gd name="connsiteX0" fmla="*/ 25400 w 698500"/>
                <a:gd name="connsiteY0" fmla="*/ 0 h 5041900"/>
                <a:gd name="connsiteX1" fmla="*/ 698500 w 698500"/>
                <a:gd name="connsiteY1" fmla="*/ 0 h 5041900"/>
                <a:gd name="connsiteX2" fmla="*/ 698500 w 698500"/>
                <a:gd name="connsiteY2" fmla="*/ 5041900 h 5041900"/>
                <a:gd name="connsiteX3" fmla="*/ 0 w 698500"/>
                <a:gd name="connsiteY3" fmla="*/ 5041900 h 5041900"/>
              </a:gdLst>
              <a:ahLst/>
              <a:cxnLst>
                <a:cxn ang="0">
                  <a:pos x="connsiteX0" y="connsiteY0"/>
                </a:cxn>
                <a:cxn ang="0">
                  <a:pos x="connsiteX1" y="connsiteY1"/>
                </a:cxn>
                <a:cxn ang="0">
                  <a:pos x="connsiteX2" y="connsiteY2"/>
                </a:cxn>
                <a:cxn ang="0">
                  <a:pos x="connsiteX3" y="connsiteY3"/>
                </a:cxn>
              </a:cxnLst>
              <a:rect l="l" t="t" r="r" b="b"/>
              <a:pathLst>
                <a:path w="698500" h="5041900">
                  <a:moveTo>
                    <a:pt x="25400" y="0"/>
                  </a:moveTo>
                  <a:lnTo>
                    <a:pt x="698500" y="0"/>
                  </a:lnTo>
                  <a:lnTo>
                    <a:pt x="698500" y="5041900"/>
                  </a:lnTo>
                  <a:lnTo>
                    <a:pt x="0" y="5041900"/>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lvl="0" algn="ctr"/>
              <a:endParaRPr lang="zh-CN" altLang="en-US" sz="1350"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竖排标题 1"/>
          <p:cNvSpPr>
            <a:spLocks noGrp="1"/>
          </p:cNvSpPr>
          <p:nvPr>
            <p:ph type="title" orient="vert"/>
            <p:custDataLst>
              <p:tags r:id="rId5"/>
            </p:custDataLst>
          </p:nvPr>
        </p:nvSpPr>
        <p:spPr>
          <a:xfrm>
            <a:off x="7928351" y="1571631"/>
            <a:ext cx="713238" cy="4041680"/>
          </a:xfrm>
        </p:spPr>
        <p:txBody>
          <a:bodyPr vert="eaVert"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6"/>
            </p:custDataLst>
          </p:nvPr>
        </p:nvSpPr>
        <p:spPr>
          <a:xfrm>
            <a:off x="502444" y="1571625"/>
            <a:ext cx="7371076" cy="4041680"/>
          </a:xfrm>
        </p:spPr>
        <p:txBody>
          <a:bodyPr vert="eaVert" lIns="90170" tIns="46990" rIns="90170" bIns="4699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7"/>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9"/>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6" name="组合 5"/>
          <p:cNvGrpSpPr/>
          <p:nvPr userDrawn="1">
            <p:custDataLst>
              <p:tags r:id="rId2"/>
            </p:custDataLst>
          </p:nvPr>
        </p:nvGrpSpPr>
        <p:grpSpPr>
          <a:xfrm>
            <a:off x="8392954" y="5263515"/>
            <a:ext cx="625316" cy="606266"/>
            <a:chOff x="16793" y="8732"/>
            <a:chExt cx="3870" cy="3750"/>
          </a:xfrm>
        </p:grpSpPr>
        <p:sp>
          <p:nvSpPr>
            <p:cNvPr id="8" name="矩形 7"/>
            <p:cNvSpPr/>
            <p:nvPr userDrawn="1">
              <p:custDataLst>
                <p:tags r:id="rId3"/>
              </p:custDataLst>
            </p:nvPr>
          </p:nvSpPr>
          <p:spPr>
            <a:xfrm>
              <a:off x="16793" y="8732"/>
              <a:ext cx="3227" cy="31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矩形 8"/>
            <p:cNvSpPr/>
            <p:nvPr userDrawn="1">
              <p:custDataLst>
                <p:tags r:id="rId4"/>
              </p:custDataLst>
            </p:nvPr>
          </p:nvSpPr>
          <p:spPr>
            <a:xfrm>
              <a:off x="17493" y="9444"/>
              <a:ext cx="3171" cy="303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8"/>
            </p:custDataLst>
          </p:nvPr>
        </p:nvSpPr>
        <p:spPr>
          <a:xfrm>
            <a:off x="502448" y="1571631"/>
            <a:ext cx="8139178" cy="4041680"/>
          </a:xfrm>
        </p:spPr>
        <p:txBody>
          <a:bodyPr/>
          <a:lstStyle>
            <a:lvl1pPr>
              <a:defRPr baseline="0"/>
            </a:lvl1pPr>
            <a:lvl2pPr>
              <a:defRPr baseline="0"/>
            </a:lvl2pPr>
            <a:lvl3pPr>
              <a:defRPr baseline="0"/>
            </a:lvl3pPr>
            <a:lvl4pPr>
              <a:defRPr baseline="0"/>
            </a:lvl4pPr>
            <a:lvl5pPr>
              <a:defRPr baseline="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847725" y="1485900"/>
            <a:ext cx="7629525" cy="396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aseline="0">
              <a:solidFill>
                <a:schemeClr val="tx1">
                  <a:lumMod val="85000"/>
                  <a:lumOff val="15000"/>
                </a:schemeClr>
              </a:solidFill>
              <a:latin typeface="Arial" panose="020B0604020202020204" pitchFamily="34" charset="0"/>
              <a:ea typeface="微软雅黑" panose="020B0503020204020204" charset="-122"/>
            </a:endParaRPr>
          </a:p>
        </p:txBody>
      </p:sp>
      <p:sp>
        <p:nvSpPr>
          <p:cNvPr id="11" name="矩形 10"/>
          <p:cNvSpPr/>
          <p:nvPr userDrawn="1">
            <p:custDataLst>
              <p:tags r:id="rId3"/>
            </p:custDataLst>
          </p:nvPr>
        </p:nvSpPr>
        <p:spPr>
          <a:xfrm>
            <a:off x="1181100" y="1825227"/>
            <a:ext cx="7496175" cy="380404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aseline="0">
              <a:solidFill>
                <a:schemeClr val="tx1">
                  <a:lumMod val="85000"/>
                  <a:lumOff val="15000"/>
                </a:schemeClr>
              </a:solidFill>
              <a:latin typeface="Arial" panose="020B0604020202020204" pitchFamily="34" charset="0"/>
              <a:ea typeface="微软雅黑" panose="020B0503020204020204" charset="-122"/>
            </a:endParaRPr>
          </a:p>
        </p:txBody>
      </p:sp>
      <p:cxnSp>
        <p:nvCxnSpPr>
          <p:cNvPr id="6" name="直接连接符 5"/>
          <p:cNvCxnSpPr/>
          <p:nvPr userDrawn="1">
            <p:custDataLst>
              <p:tags r:id="rId4"/>
            </p:custDataLst>
          </p:nvPr>
        </p:nvCxnSpPr>
        <p:spPr>
          <a:xfrm>
            <a:off x="4043363" y="4185983"/>
            <a:ext cx="10572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userDrawn="1">
            <p:custDataLst>
              <p:tags r:id="rId5"/>
            </p:custDataLst>
          </p:nvPr>
        </p:nvSpPr>
        <p:spPr>
          <a:xfrm>
            <a:off x="2022750" y="1708655"/>
            <a:ext cx="5098012" cy="1661993"/>
          </a:xfrm>
          <a:prstGeom prst="rect">
            <a:avLst/>
          </a:prstGeom>
          <a:noFill/>
        </p:spPr>
        <p:txBody>
          <a:bodyPr wrap="square" bIns="0" rtlCol="0" anchor="b" anchorCtr="0">
            <a:normAutofit/>
          </a:bodyPr>
          <a:lstStyle>
            <a:defPPr>
              <a:defRPr lang="zh-CN"/>
            </a:defPPr>
            <a:lvl1pPr algn="ctr">
              <a:defRPr sz="13800">
                <a:solidFill>
                  <a:schemeClr val="bg1">
                    <a:lumMod val="95000"/>
                  </a:schemeClr>
                </a:solidFill>
                <a:latin typeface="Arial" panose="020B0604020202020204" pitchFamily="34" charset="0"/>
              </a:defRPr>
            </a:lvl1pPr>
          </a:lstStyle>
          <a:p>
            <a:r>
              <a:rPr lang="en-US" altLang="zh-CN" sz="10350" baseline="0" dirty="0">
                <a:solidFill>
                  <a:schemeClr val="tx2"/>
                </a:solidFill>
                <a:latin typeface="Arial" panose="020B0604020202020204" pitchFamily="34" charset="0"/>
                <a:ea typeface="汉仪旗黑-85S" panose="00020600040101010101" pitchFamily="18" charset="-122"/>
              </a:rPr>
              <a:t>Thanks</a:t>
            </a:r>
            <a:endParaRPr lang="zh-CN" altLang="en-US" sz="10350" baseline="0" dirty="0">
              <a:solidFill>
                <a:schemeClr val="tx2"/>
              </a:solidFill>
              <a:latin typeface="Arial" panose="020B0604020202020204" pitchFamily="34" charset="0"/>
              <a:ea typeface="汉仪旗黑-85S" panose="00020600040101010101" pitchFamily="18" charset="-122"/>
            </a:endParaRPr>
          </a:p>
        </p:txBody>
      </p:sp>
      <p:sp>
        <p:nvSpPr>
          <p:cNvPr id="2" name="标题 1"/>
          <p:cNvSpPr>
            <a:spLocks noGrp="1"/>
          </p:cNvSpPr>
          <p:nvPr>
            <p:ph type="title" hasCustomPrompt="1"/>
            <p:custDataLst>
              <p:tags r:id="rId6"/>
            </p:custDataLst>
          </p:nvPr>
        </p:nvSpPr>
        <p:spPr>
          <a:xfrm>
            <a:off x="2022872" y="3359360"/>
            <a:ext cx="5098012" cy="796946"/>
          </a:xfrm>
        </p:spPr>
        <p:txBody>
          <a:bodyPr vert="horz" lIns="90000" tIns="46800" rIns="90000" bIns="46800" rtlCol="0" anchor="b" anchorCtr="0">
            <a:normAutofit/>
          </a:bodyPr>
          <a:lstStyle>
            <a:lvl1pPr marL="0" marR="0" algn="ctr" defTabSz="914400" rtl="0" eaLnBrk="1" fontAlgn="auto" latinLnBrk="0" hangingPunct="1">
              <a:lnSpc>
                <a:spcPct val="100000"/>
              </a:lnSpc>
              <a:buNone/>
              <a:defRPr kumimoji="0" lang="zh-CN" altLang="en-US" sz="4050" b="1" i="0" u="none" strike="noStrike" kern="1200" cap="none" spc="600" normalizeH="0" baseline="0" noProof="1" dirty="0">
                <a:solidFill>
                  <a:schemeClr val="tx1">
                    <a:lumMod val="85000"/>
                    <a:lumOff val="15000"/>
                  </a:schemeClr>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7"/>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9"/>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13" name="文本占位符 12"/>
          <p:cNvSpPr>
            <a:spLocks noGrp="1"/>
          </p:cNvSpPr>
          <p:nvPr>
            <p:ph type="body" sz="quarter" idx="13" hasCustomPrompt="1"/>
            <p:custDataLst>
              <p:tags r:id="rId10"/>
            </p:custDataLst>
          </p:nvPr>
        </p:nvSpPr>
        <p:spPr>
          <a:xfrm>
            <a:off x="2022750" y="4206990"/>
            <a:ext cx="5098256" cy="422339"/>
          </a:xfrm>
        </p:spPr>
        <p:txBody>
          <a:bodyPr lIns="90000" tIns="46800" rIns="90000" bIns="46800" anchor="t" anchorCtr="0">
            <a:normAutofit/>
          </a:bodyPr>
          <a:lstStyle>
            <a:lvl1pPr marL="0" indent="0" algn="ctr">
              <a:lnSpc>
                <a:spcPct val="100000"/>
              </a:lnSpc>
              <a:spcAft>
                <a:spcPts val="0"/>
              </a:spcAft>
              <a:buNone/>
              <a:defRPr sz="1800"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单击此处编辑文本</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6" name="组合 5"/>
          <p:cNvGrpSpPr/>
          <p:nvPr userDrawn="1">
            <p:custDataLst>
              <p:tags r:id="rId2"/>
            </p:custDataLst>
          </p:nvPr>
        </p:nvGrpSpPr>
        <p:grpSpPr>
          <a:xfrm>
            <a:off x="8392954" y="5263515"/>
            <a:ext cx="625316" cy="606266"/>
            <a:chOff x="16793" y="8732"/>
            <a:chExt cx="3870" cy="3750"/>
          </a:xfrm>
        </p:grpSpPr>
        <p:sp>
          <p:nvSpPr>
            <p:cNvPr id="10" name="矩形 9"/>
            <p:cNvSpPr/>
            <p:nvPr userDrawn="1">
              <p:custDataLst>
                <p:tags r:id="rId3"/>
              </p:custDataLst>
            </p:nvPr>
          </p:nvSpPr>
          <p:spPr>
            <a:xfrm>
              <a:off x="16793" y="8732"/>
              <a:ext cx="3227" cy="31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aseline="0">
                <a:solidFill>
                  <a:schemeClr val="tx1">
                    <a:lumMod val="85000"/>
                    <a:lumOff val="15000"/>
                  </a:schemeClr>
                </a:solidFill>
                <a:latin typeface="Arial" panose="020B0604020202020204" pitchFamily="34" charset="0"/>
                <a:ea typeface="微软雅黑" panose="020B0503020204020204" charset="-122"/>
              </a:endParaRPr>
            </a:p>
          </p:txBody>
        </p:sp>
        <p:sp>
          <p:nvSpPr>
            <p:cNvPr id="11" name="矩形 10"/>
            <p:cNvSpPr/>
            <p:nvPr userDrawn="1">
              <p:custDataLst>
                <p:tags r:id="rId4"/>
              </p:custDataLst>
            </p:nvPr>
          </p:nvSpPr>
          <p:spPr>
            <a:xfrm>
              <a:off x="17493" y="9444"/>
              <a:ext cx="3171" cy="303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5"/>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19600" y="1085400"/>
            <a:ext cx="8704800" cy="468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aseline="0">
              <a:solidFill>
                <a:schemeClr val="tx1">
                  <a:lumMod val="85000"/>
                  <a:lumOff val="15000"/>
                </a:schemeClr>
              </a:solidFill>
              <a:latin typeface="Arial" panose="020B0604020202020204" pitchFamily="34" charset="0"/>
              <a:ea typeface="微软雅黑" panose="020B0503020204020204" charset="-122"/>
            </a:endParaRPr>
          </a:p>
        </p:txBody>
      </p:sp>
      <p:grpSp>
        <p:nvGrpSpPr>
          <p:cNvPr id="9" name="组合 8"/>
          <p:cNvGrpSpPr/>
          <p:nvPr userDrawn="1"/>
        </p:nvGrpSpPr>
        <p:grpSpPr>
          <a:xfrm rot="0">
            <a:off x="8192453" y="5122069"/>
            <a:ext cx="758666" cy="735330"/>
            <a:chOff x="16793" y="8732"/>
            <a:chExt cx="3870" cy="3750"/>
          </a:xfrm>
        </p:grpSpPr>
        <p:sp>
          <p:nvSpPr>
            <p:cNvPr id="10" name="矩形 9"/>
            <p:cNvSpPr/>
            <p:nvPr userDrawn="1">
              <p:custDataLst>
                <p:tags r:id="rId3"/>
              </p:custDataLst>
            </p:nvPr>
          </p:nvSpPr>
          <p:spPr>
            <a:xfrm>
              <a:off x="16793" y="8732"/>
              <a:ext cx="3227" cy="31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矩形 10"/>
            <p:cNvSpPr/>
            <p:nvPr userDrawn="1">
              <p:custDataLst>
                <p:tags r:id="rId4"/>
              </p:custDataLst>
            </p:nvPr>
          </p:nvSpPr>
          <p:spPr>
            <a:xfrm>
              <a:off x="17493" y="9444"/>
              <a:ext cx="3171" cy="303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12" name="矩形 11"/>
          <p:cNvSpPr/>
          <p:nvPr userDrawn="1">
            <p:custDataLst>
              <p:tags r:id="rId5"/>
            </p:custDataLst>
          </p:nvPr>
        </p:nvSpPr>
        <p:spPr>
          <a:xfrm>
            <a:off x="-30004" y="866775"/>
            <a:ext cx="469106" cy="4605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aseline="0">
              <a:solidFill>
                <a:schemeClr val="tx1">
                  <a:lumMod val="85000"/>
                  <a:lumOff val="15000"/>
                </a:schemeClr>
              </a:solidFill>
              <a:latin typeface="Arial" panose="020B0604020202020204" pitchFamily="34" charset="0"/>
              <a:ea typeface="微软雅黑" panose="020B0503020204020204" charset="-122"/>
            </a:endParaRPr>
          </a:p>
        </p:txBody>
      </p:sp>
      <p:sp>
        <p:nvSpPr>
          <p:cNvPr id="2" name="标题 1"/>
          <p:cNvSpPr>
            <a:spLocks noGrp="1"/>
          </p:cNvSpPr>
          <p:nvPr>
            <p:ph type="title" hasCustomPrompt="1"/>
            <p:custDataLst>
              <p:tags r:id="rId6"/>
            </p:custDataLst>
          </p:nvPr>
        </p:nvSpPr>
        <p:spPr>
          <a:xfrm>
            <a:off x="961200" y="1794150"/>
            <a:ext cx="7219800" cy="542700"/>
          </a:xfrm>
        </p:spPr>
        <p:txBody>
          <a:bodyPr anchor="ctr"/>
          <a:lstStyle>
            <a:lvl1pPr>
              <a:defRPr sz="24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7"/>
            </p:custDataLst>
          </p:nvPr>
        </p:nvSpPr>
        <p:spPr>
          <a:xfrm>
            <a:off x="960835" y="2479950"/>
            <a:ext cx="7219950" cy="25839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857250"/>
            <a:ext cx="3617595" cy="5149691"/>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baseline="0" dirty="0">
              <a:solidFill>
                <a:schemeClr val="tx1">
                  <a:lumMod val="85000"/>
                  <a:lumOff val="15000"/>
                </a:schemeClr>
              </a:solidFill>
              <a:latin typeface="Arial" panose="020B0604020202020204" pitchFamily="34" charset="0"/>
              <a:ea typeface="微软雅黑" panose="020B0503020204020204" charset="-122"/>
              <a:sym typeface="+mn-ea"/>
            </a:endParaRPr>
          </a:p>
        </p:txBody>
      </p:sp>
      <p:grpSp>
        <p:nvGrpSpPr>
          <p:cNvPr id="6" name="组合 5"/>
          <p:cNvGrpSpPr/>
          <p:nvPr userDrawn="1">
            <p:custDataLst>
              <p:tags r:id="rId3"/>
            </p:custDataLst>
          </p:nvPr>
        </p:nvGrpSpPr>
        <p:grpSpPr>
          <a:xfrm flipH="1">
            <a:off x="189548" y="5250656"/>
            <a:ext cx="614839" cy="596265"/>
            <a:chOff x="16793" y="8732"/>
            <a:chExt cx="3870" cy="3750"/>
          </a:xfrm>
        </p:grpSpPr>
        <p:sp>
          <p:nvSpPr>
            <p:cNvPr id="10" name="矩形 9"/>
            <p:cNvSpPr/>
            <p:nvPr userDrawn="1">
              <p:custDataLst>
                <p:tags r:id="rId4"/>
              </p:custDataLst>
            </p:nvPr>
          </p:nvSpPr>
          <p:spPr>
            <a:xfrm>
              <a:off x="16793" y="8732"/>
              <a:ext cx="3227" cy="31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矩形 10"/>
            <p:cNvSpPr/>
            <p:nvPr userDrawn="1">
              <p:custDataLst>
                <p:tags r:id="rId5"/>
              </p:custDataLst>
            </p:nvPr>
          </p:nvSpPr>
          <p:spPr>
            <a:xfrm>
              <a:off x="17493" y="9444"/>
              <a:ext cx="3171" cy="303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hasCustomPrompt="1"/>
            <p:custDataLst>
              <p:tags r:id="rId6"/>
            </p:custDataLst>
          </p:nvPr>
        </p:nvSpPr>
        <p:spPr>
          <a:xfrm>
            <a:off x="437400" y="1435050"/>
            <a:ext cx="2970000" cy="661500"/>
          </a:xfrm>
        </p:spPr>
        <p:txBody>
          <a:bodyPr anchor="ctr"/>
          <a:lstStyle>
            <a:lvl1pPr>
              <a:defRPr sz="27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40100" y="2180250"/>
            <a:ext cx="2967300" cy="30699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3825900" y="1434704"/>
            <a:ext cx="4860000" cy="3815953"/>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857250"/>
            <a:ext cx="9144000" cy="1998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baseline="0">
              <a:solidFill>
                <a:schemeClr val="tx1">
                  <a:lumMod val="85000"/>
                  <a:lumOff val="15000"/>
                </a:schemeClr>
              </a:solidFill>
              <a:latin typeface="Arial" panose="020B0604020202020204" pitchFamily="34" charset="0"/>
              <a:ea typeface="微软雅黑" panose="020B0503020204020204" charset="-122"/>
              <a:sym typeface="+mn-ea"/>
            </a:endParaRPr>
          </a:p>
        </p:txBody>
      </p:sp>
      <p:grpSp>
        <p:nvGrpSpPr>
          <p:cNvPr id="6" name="组合 5"/>
          <p:cNvGrpSpPr/>
          <p:nvPr userDrawn="1">
            <p:custDataLst>
              <p:tags r:id="rId3"/>
            </p:custDataLst>
          </p:nvPr>
        </p:nvGrpSpPr>
        <p:grpSpPr>
          <a:xfrm>
            <a:off x="3413760" y="811530"/>
            <a:ext cx="2324100" cy="331470"/>
            <a:chOff x="7168" y="-96"/>
            <a:chExt cx="4880" cy="696"/>
          </a:xfrm>
        </p:grpSpPr>
        <p:sp>
          <p:nvSpPr>
            <p:cNvPr id="8" name="矩形 7"/>
            <p:cNvSpPr/>
            <p:nvPr>
              <p:custDataLst>
                <p:tags r:id="rId4"/>
              </p:custDataLst>
            </p:nvPr>
          </p:nvSpPr>
          <p:spPr>
            <a:xfrm>
              <a:off x="7168" y="-10"/>
              <a:ext cx="4880" cy="4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任意多边形: 形状 7"/>
            <p:cNvSpPr/>
            <p:nvPr userDrawn="1">
              <p:custDataLst>
                <p:tags r:id="rId5"/>
              </p:custDataLst>
            </p:nvPr>
          </p:nvSpPr>
          <p:spPr>
            <a:xfrm rot="5400000">
              <a:off x="9251" y="-1891"/>
              <a:ext cx="697" cy="4287"/>
            </a:xfrm>
            <a:custGeom>
              <a:avLst/>
              <a:gdLst>
                <a:gd name="connsiteX0" fmla="*/ 25400 w 698500"/>
                <a:gd name="connsiteY0" fmla="*/ 0 h 5041900"/>
                <a:gd name="connsiteX1" fmla="*/ 698500 w 698500"/>
                <a:gd name="connsiteY1" fmla="*/ 0 h 5041900"/>
                <a:gd name="connsiteX2" fmla="*/ 698500 w 698500"/>
                <a:gd name="connsiteY2" fmla="*/ 5041900 h 5041900"/>
                <a:gd name="connsiteX3" fmla="*/ 0 w 698500"/>
                <a:gd name="connsiteY3" fmla="*/ 5041900 h 5041900"/>
              </a:gdLst>
              <a:ahLst/>
              <a:cxnLst>
                <a:cxn ang="0">
                  <a:pos x="connsiteX0" y="connsiteY0"/>
                </a:cxn>
                <a:cxn ang="0">
                  <a:pos x="connsiteX1" y="connsiteY1"/>
                </a:cxn>
                <a:cxn ang="0">
                  <a:pos x="connsiteX2" y="connsiteY2"/>
                </a:cxn>
                <a:cxn ang="0">
                  <a:pos x="connsiteX3" y="connsiteY3"/>
                </a:cxn>
              </a:cxnLst>
              <a:rect l="l" t="t" r="r" b="b"/>
              <a:pathLst>
                <a:path w="698500" h="5041900">
                  <a:moveTo>
                    <a:pt x="25400" y="0"/>
                  </a:moveTo>
                  <a:lnTo>
                    <a:pt x="698500" y="0"/>
                  </a:lnTo>
                  <a:lnTo>
                    <a:pt x="698500" y="5041900"/>
                  </a:lnTo>
                  <a:lnTo>
                    <a:pt x="0" y="5041900"/>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lvl="0" algn="ctr"/>
              <a:endParaRPr lang="zh-CN" altLang="en-US" sz="1350"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6"/>
            </p:custDataLst>
          </p:nvPr>
        </p:nvSpPr>
        <p:spPr>
          <a:xfrm>
            <a:off x="459000" y="1443150"/>
            <a:ext cx="8232300" cy="469800"/>
          </a:xfrm>
        </p:spPr>
        <p:txBody>
          <a:bodyPr anchor="ctr"/>
          <a:lstStyle>
            <a:lvl1pPr algn="ctr">
              <a:defRPr sz="27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7"/>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59000" y="2101950"/>
            <a:ext cx="8231981" cy="621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1"/>
            </p:custDataLst>
          </p:nvPr>
        </p:nvSpPr>
        <p:spPr>
          <a:xfrm>
            <a:off x="459581" y="2963250"/>
            <a:ext cx="8224200" cy="25731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4629151"/>
            <a:ext cx="9144000" cy="13715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baseline="0">
              <a:solidFill>
                <a:schemeClr val="tx1">
                  <a:lumMod val="85000"/>
                  <a:lumOff val="15000"/>
                </a:schemeClr>
              </a:solidFill>
              <a:latin typeface="Arial" panose="020B0604020202020204" pitchFamily="34" charset="0"/>
              <a:ea typeface="微软雅黑" panose="020B0503020204020204" charset="-122"/>
              <a:sym typeface="+mn-ea"/>
            </a:endParaRPr>
          </a:p>
        </p:txBody>
      </p:sp>
      <p:grpSp>
        <p:nvGrpSpPr>
          <p:cNvPr id="6" name="组合 5"/>
          <p:cNvGrpSpPr/>
          <p:nvPr userDrawn="1">
            <p:custDataLst>
              <p:tags r:id="rId3"/>
            </p:custDataLst>
          </p:nvPr>
        </p:nvGrpSpPr>
        <p:grpSpPr>
          <a:xfrm>
            <a:off x="3413760" y="5716429"/>
            <a:ext cx="2324100" cy="331470"/>
            <a:chOff x="7168" y="10203"/>
            <a:chExt cx="4880" cy="696"/>
          </a:xfrm>
        </p:grpSpPr>
        <p:sp>
          <p:nvSpPr>
            <p:cNvPr id="10" name="矩形 9"/>
            <p:cNvSpPr/>
            <p:nvPr>
              <p:custDataLst>
                <p:tags r:id="rId4"/>
              </p:custDataLst>
            </p:nvPr>
          </p:nvSpPr>
          <p:spPr>
            <a:xfrm>
              <a:off x="7168" y="10350"/>
              <a:ext cx="4880" cy="4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aseline="0">
                <a:solidFill>
                  <a:schemeClr val="tx1">
                    <a:lumMod val="85000"/>
                    <a:lumOff val="15000"/>
                  </a:schemeClr>
                </a:solidFill>
                <a:latin typeface="Arial" panose="020B0604020202020204" pitchFamily="34" charset="0"/>
                <a:ea typeface="微软雅黑" panose="020B0503020204020204" charset="-122"/>
              </a:endParaRPr>
            </a:p>
          </p:txBody>
        </p:sp>
        <p:sp>
          <p:nvSpPr>
            <p:cNvPr id="11" name="任意多边形: 形状 7"/>
            <p:cNvSpPr/>
            <p:nvPr userDrawn="1">
              <p:custDataLst>
                <p:tags r:id="rId5"/>
              </p:custDataLst>
            </p:nvPr>
          </p:nvSpPr>
          <p:spPr>
            <a:xfrm rot="16200000">
              <a:off x="9251" y="8408"/>
              <a:ext cx="697" cy="4287"/>
            </a:xfrm>
            <a:custGeom>
              <a:avLst/>
              <a:gdLst>
                <a:gd name="connsiteX0" fmla="*/ 25400 w 698500"/>
                <a:gd name="connsiteY0" fmla="*/ 0 h 5041900"/>
                <a:gd name="connsiteX1" fmla="*/ 698500 w 698500"/>
                <a:gd name="connsiteY1" fmla="*/ 0 h 5041900"/>
                <a:gd name="connsiteX2" fmla="*/ 698500 w 698500"/>
                <a:gd name="connsiteY2" fmla="*/ 5041900 h 5041900"/>
                <a:gd name="connsiteX3" fmla="*/ 0 w 698500"/>
                <a:gd name="connsiteY3" fmla="*/ 5041900 h 5041900"/>
              </a:gdLst>
              <a:ahLst/>
              <a:cxnLst>
                <a:cxn ang="0">
                  <a:pos x="connsiteX0" y="connsiteY0"/>
                </a:cxn>
                <a:cxn ang="0">
                  <a:pos x="connsiteX1" y="connsiteY1"/>
                </a:cxn>
                <a:cxn ang="0">
                  <a:pos x="connsiteX2" y="connsiteY2"/>
                </a:cxn>
                <a:cxn ang="0">
                  <a:pos x="connsiteX3" y="connsiteY3"/>
                </a:cxn>
              </a:cxnLst>
              <a:rect l="l" t="t" r="r" b="b"/>
              <a:pathLst>
                <a:path w="698500" h="5041900">
                  <a:moveTo>
                    <a:pt x="25400" y="0"/>
                  </a:moveTo>
                  <a:lnTo>
                    <a:pt x="698500" y="0"/>
                  </a:lnTo>
                  <a:lnTo>
                    <a:pt x="698500" y="5041900"/>
                  </a:lnTo>
                  <a:lnTo>
                    <a:pt x="0" y="5041900"/>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lvl="0" algn="ctr"/>
              <a:endParaRPr lang="zh-CN" altLang="en-US" sz="1350"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6"/>
            </p:custDataLst>
          </p:nvPr>
        </p:nvSpPr>
        <p:spPr>
          <a:xfrm>
            <a:off x="453600" y="1359450"/>
            <a:ext cx="8232300" cy="423900"/>
          </a:xfrm>
        </p:spPr>
        <p:txBody>
          <a:bodyPr anchor="ctr"/>
          <a:lstStyle>
            <a:lvl1pPr algn="ctr">
              <a:defRPr sz="24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453628" y="2118150"/>
            <a:ext cx="8243100" cy="24084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1"/>
            </p:custDataLst>
          </p:nvPr>
        </p:nvSpPr>
        <p:spPr>
          <a:xfrm>
            <a:off x="445500" y="4742550"/>
            <a:ext cx="8251200" cy="7587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grpSp>
        <p:nvGrpSpPr>
          <p:cNvPr id="6" name="组合 5"/>
          <p:cNvGrpSpPr/>
          <p:nvPr userDrawn="1">
            <p:custDataLst>
              <p:tags r:id="rId2"/>
            </p:custDataLst>
          </p:nvPr>
        </p:nvGrpSpPr>
        <p:grpSpPr>
          <a:xfrm>
            <a:off x="8392954" y="5263515"/>
            <a:ext cx="625316" cy="606266"/>
            <a:chOff x="16793" y="8732"/>
            <a:chExt cx="3870" cy="3750"/>
          </a:xfrm>
        </p:grpSpPr>
        <p:sp>
          <p:nvSpPr>
            <p:cNvPr id="8" name="矩形 7"/>
            <p:cNvSpPr/>
            <p:nvPr userDrawn="1">
              <p:custDataLst>
                <p:tags r:id="rId3"/>
              </p:custDataLst>
            </p:nvPr>
          </p:nvSpPr>
          <p:spPr>
            <a:xfrm>
              <a:off x="16793" y="8732"/>
              <a:ext cx="3227" cy="31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aseline="0">
                <a:solidFill>
                  <a:schemeClr val="tx1">
                    <a:lumMod val="85000"/>
                    <a:lumOff val="15000"/>
                  </a:schemeClr>
                </a:solidFill>
                <a:latin typeface="Arial" panose="020B0604020202020204" pitchFamily="34" charset="0"/>
                <a:ea typeface="微软雅黑" panose="020B0503020204020204" charset="-122"/>
              </a:endParaRPr>
            </a:p>
          </p:txBody>
        </p:sp>
        <p:sp>
          <p:nvSpPr>
            <p:cNvPr id="12" name="矩形 11"/>
            <p:cNvSpPr/>
            <p:nvPr userDrawn="1">
              <p:custDataLst>
                <p:tags r:id="rId4"/>
              </p:custDataLst>
            </p:nvPr>
          </p:nvSpPr>
          <p:spPr>
            <a:xfrm>
              <a:off x="17493" y="9444"/>
              <a:ext cx="3171" cy="303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10" name="矩形 9"/>
          <p:cNvSpPr/>
          <p:nvPr userDrawn="1">
            <p:custDataLst>
              <p:tags r:id="rId5"/>
            </p:custDataLst>
          </p:nvPr>
        </p:nvSpPr>
        <p:spPr>
          <a:xfrm>
            <a:off x="0" y="857250"/>
            <a:ext cx="9144000" cy="6858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6"/>
            </p:custDataLst>
          </p:nvPr>
        </p:nvSpPr>
        <p:spPr>
          <a:xfrm>
            <a:off x="434700" y="1035450"/>
            <a:ext cx="8278200" cy="331473"/>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434700" y="2104650"/>
            <a:ext cx="4006800" cy="21708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4681800" y="2104650"/>
            <a:ext cx="4025700" cy="21708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2"/>
            </p:custDataLst>
          </p:nvPr>
        </p:nvSpPr>
        <p:spPr>
          <a:xfrm>
            <a:off x="429300" y="4469850"/>
            <a:ext cx="4006800" cy="5859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3"/>
            </p:custDataLst>
          </p:nvPr>
        </p:nvSpPr>
        <p:spPr>
          <a:xfrm>
            <a:off x="4689900" y="4467150"/>
            <a:ext cx="4025700" cy="5859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nvGrpSpPr>
        <p:grpSpPr>
          <a:xfrm rot="0">
            <a:off x="3413760" y="821055"/>
            <a:ext cx="2324100" cy="407670"/>
            <a:chOff x="7168" y="-76"/>
            <a:chExt cx="4880" cy="856"/>
          </a:xfrm>
        </p:grpSpPr>
        <p:sp>
          <p:nvSpPr>
            <p:cNvPr id="9" name="矩形 8"/>
            <p:cNvSpPr/>
            <p:nvPr>
              <p:custDataLst>
                <p:tags r:id="rId2"/>
              </p:custDataLst>
            </p:nvPr>
          </p:nvSpPr>
          <p:spPr>
            <a:xfrm>
              <a:off x="7168" y="-30"/>
              <a:ext cx="4880" cy="6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任意多边形: 形状 7"/>
            <p:cNvSpPr/>
            <p:nvPr userDrawn="1">
              <p:custDataLst>
                <p:tags r:id="rId3"/>
              </p:custDataLst>
            </p:nvPr>
          </p:nvSpPr>
          <p:spPr>
            <a:xfrm rot="5400000">
              <a:off x="9171" y="-1791"/>
              <a:ext cx="857" cy="4287"/>
            </a:xfrm>
            <a:custGeom>
              <a:avLst/>
              <a:gdLst>
                <a:gd name="connsiteX0" fmla="*/ 25400 w 698500"/>
                <a:gd name="connsiteY0" fmla="*/ 0 h 5041900"/>
                <a:gd name="connsiteX1" fmla="*/ 698500 w 698500"/>
                <a:gd name="connsiteY1" fmla="*/ 0 h 5041900"/>
                <a:gd name="connsiteX2" fmla="*/ 698500 w 698500"/>
                <a:gd name="connsiteY2" fmla="*/ 5041900 h 5041900"/>
                <a:gd name="connsiteX3" fmla="*/ 0 w 698500"/>
                <a:gd name="connsiteY3" fmla="*/ 5041900 h 5041900"/>
              </a:gdLst>
              <a:ahLst/>
              <a:cxnLst>
                <a:cxn ang="0">
                  <a:pos x="connsiteX0" y="connsiteY0"/>
                </a:cxn>
                <a:cxn ang="0">
                  <a:pos x="connsiteX1" y="connsiteY1"/>
                </a:cxn>
                <a:cxn ang="0">
                  <a:pos x="connsiteX2" y="connsiteY2"/>
                </a:cxn>
                <a:cxn ang="0">
                  <a:pos x="connsiteX3" y="connsiteY3"/>
                </a:cxn>
              </a:cxnLst>
              <a:rect l="l" t="t" r="r" b="b"/>
              <a:pathLst>
                <a:path w="698500" h="5041900">
                  <a:moveTo>
                    <a:pt x="25400" y="0"/>
                  </a:moveTo>
                  <a:lnTo>
                    <a:pt x="698500" y="0"/>
                  </a:lnTo>
                  <a:lnTo>
                    <a:pt x="698500" y="5041900"/>
                  </a:lnTo>
                  <a:lnTo>
                    <a:pt x="0" y="5041900"/>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lvl="0" algn="ctr"/>
              <a:endParaRPr lang="zh-CN" altLang="en-US" sz="1350" baseline="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2" name="组合 11"/>
          <p:cNvGrpSpPr/>
          <p:nvPr userDrawn="1"/>
        </p:nvGrpSpPr>
        <p:grpSpPr>
          <a:xfrm rot="0">
            <a:off x="3413760" y="5621655"/>
            <a:ext cx="2324100" cy="407670"/>
            <a:chOff x="7168" y="10004"/>
            <a:chExt cx="4880" cy="856"/>
          </a:xfrm>
        </p:grpSpPr>
        <p:sp>
          <p:nvSpPr>
            <p:cNvPr id="13" name="矩形 12"/>
            <p:cNvSpPr/>
            <p:nvPr>
              <p:custDataLst>
                <p:tags r:id="rId4"/>
              </p:custDataLst>
            </p:nvPr>
          </p:nvSpPr>
          <p:spPr>
            <a:xfrm>
              <a:off x="7168" y="10150"/>
              <a:ext cx="4880" cy="6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aseline="0">
                <a:solidFill>
                  <a:schemeClr val="tx1">
                    <a:lumMod val="85000"/>
                    <a:lumOff val="15000"/>
                  </a:schemeClr>
                </a:solidFill>
                <a:latin typeface="Arial" panose="020B0604020202020204" pitchFamily="34" charset="0"/>
                <a:ea typeface="微软雅黑" panose="020B0503020204020204" charset="-122"/>
              </a:endParaRPr>
            </a:p>
          </p:txBody>
        </p:sp>
        <p:sp>
          <p:nvSpPr>
            <p:cNvPr id="14" name="任意多边形: 形状 7"/>
            <p:cNvSpPr/>
            <p:nvPr userDrawn="1">
              <p:custDataLst>
                <p:tags r:id="rId5"/>
              </p:custDataLst>
            </p:nvPr>
          </p:nvSpPr>
          <p:spPr>
            <a:xfrm rot="16200000">
              <a:off x="9171" y="8289"/>
              <a:ext cx="857" cy="4287"/>
            </a:xfrm>
            <a:custGeom>
              <a:avLst/>
              <a:gdLst>
                <a:gd name="connsiteX0" fmla="*/ 25400 w 698500"/>
                <a:gd name="connsiteY0" fmla="*/ 0 h 5041900"/>
                <a:gd name="connsiteX1" fmla="*/ 698500 w 698500"/>
                <a:gd name="connsiteY1" fmla="*/ 0 h 5041900"/>
                <a:gd name="connsiteX2" fmla="*/ 698500 w 698500"/>
                <a:gd name="connsiteY2" fmla="*/ 5041900 h 5041900"/>
                <a:gd name="connsiteX3" fmla="*/ 0 w 698500"/>
                <a:gd name="connsiteY3" fmla="*/ 5041900 h 5041900"/>
              </a:gdLst>
              <a:ahLst/>
              <a:cxnLst>
                <a:cxn ang="0">
                  <a:pos x="connsiteX0" y="connsiteY0"/>
                </a:cxn>
                <a:cxn ang="0">
                  <a:pos x="connsiteX1" y="connsiteY1"/>
                </a:cxn>
                <a:cxn ang="0">
                  <a:pos x="connsiteX2" y="connsiteY2"/>
                </a:cxn>
                <a:cxn ang="0">
                  <a:pos x="connsiteX3" y="connsiteY3"/>
                </a:cxn>
              </a:cxnLst>
              <a:rect l="l" t="t" r="r" b="b"/>
              <a:pathLst>
                <a:path w="698500" h="5041900">
                  <a:moveTo>
                    <a:pt x="25400" y="0"/>
                  </a:moveTo>
                  <a:lnTo>
                    <a:pt x="698500" y="0"/>
                  </a:lnTo>
                  <a:lnTo>
                    <a:pt x="698500" y="5041900"/>
                  </a:lnTo>
                  <a:lnTo>
                    <a:pt x="0" y="5041900"/>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lvl="0" algn="ctr"/>
              <a:endParaRPr lang="zh-CN" altLang="en-US" sz="1350"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10" name="矩形 9"/>
          <p:cNvSpPr/>
          <p:nvPr userDrawn="1">
            <p:custDataLst>
              <p:tags r:id="rId6"/>
            </p:custDataLst>
          </p:nvPr>
        </p:nvSpPr>
        <p:spPr>
          <a:xfrm>
            <a:off x="0" y="1576668"/>
            <a:ext cx="9144000" cy="370466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7"/>
            </p:custDataLst>
          </p:nvPr>
        </p:nvSpPr>
        <p:spPr>
          <a:xfrm>
            <a:off x="1142100" y="1861650"/>
            <a:ext cx="6858000" cy="1790100"/>
          </a:xfrm>
        </p:spPr>
        <p:txBody>
          <a:bodyPr anchor="b"/>
          <a:lstStyle>
            <a:lvl1pPr algn="ctr">
              <a:defRPr sz="45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1141810" y="3754350"/>
            <a:ext cx="6858000" cy="1242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5203508" y="3418523"/>
            <a:ext cx="3383756" cy="674370"/>
          </a:xfrm>
        </p:spPr>
        <p:txBody>
          <a:bodyPr lIns="90000" tIns="46800" rIns="90000" bIns="46800" anchor="b" anchorCtr="0">
            <a:normAutofit/>
          </a:bodyPr>
          <a:lstStyle>
            <a:lvl1pPr algn="l">
              <a:defRPr sz="3225" spc="600" baseline="0">
                <a:solidFill>
                  <a:schemeClr val="tx1">
                    <a:lumMod val="85000"/>
                    <a:lumOff val="15000"/>
                  </a:schemeClr>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3"/>
            </p:custDataLst>
          </p:nvPr>
        </p:nvSpPr>
        <p:spPr>
          <a:xfrm>
            <a:off x="5203508" y="4151948"/>
            <a:ext cx="3383756" cy="713423"/>
          </a:xfrm>
        </p:spPr>
        <p:txBody>
          <a:bodyPr lIns="90170" tIns="46990" rIns="90170" bIns="46990">
            <a:normAutofit/>
          </a:bodyPr>
          <a:lstStyle>
            <a:lvl1pPr marL="0" indent="0" algn="l" eaLnBrk="1" fontAlgn="auto" latinLnBrk="0" hangingPunct="1">
              <a:lnSpc>
                <a:spcPct val="100000"/>
              </a:lnSpc>
              <a:buNone/>
              <a:defRPr sz="135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8392954" y="5263515"/>
            <a:ext cx="625316" cy="606266"/>
            <a:chOff x="16793" y="8732"/>
            <a:chExt cx="3870" cy="3750"/>
          </a:xfrm>
        </p:grpSpPr>
        <p:sp>
          <p:nvSpPr>
            <p:cNvPr id="8" name="矩形 7"/>
            <p:cNvSpPr/>
            <p:nvPr userDrawn="1">
              <p:custDataLst>
                <p:tags r:id="rId3"/>
              </p:custDataLst>
            </p:nvPr>
          </p:nvSpPr>
          <p:spPr>
            <a:xfrm>
              <a:off x="16793" y="8732"/>
              <a:ext cx="3227" cy="31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aseline="0">
                <a:solidFill>
                  <a:schemeClr val="tx1">
                    <a:lumMod val="85000"/>
                    <a:lumOff val="15000"/>
                  </a:schemeClr>
                </a:solidFill>
                <a:latin typeface="Arial" panose="020B0604020202020204" pitchFamily="34" charset="0"/>
                <a:ea typeface="微软雅黑" panose="020B0503020204020204" charset="-122"/>
              </a:endParaRPr>
            </a:p>
          </p:txBody>
        </p:sp>
        <p:sp>
          <p:nvSpPr>
            <p:cNvPr id="9" name="矩形 8"/>
            <p:cNvSpPr/>
            <p:nvPr userDrawn="1">
              <p:custDataLst>
                <p:tags r:id="rId4"/>
              </p:custDataLst>
            </p:nvPr>
          </p:nvSpPr>
          <p:spPr>
            <a:xfrm>
              <a:off x="17493" y="9444"/>
              <a:ext cx="3171" cy="303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5"/>
            </p:custDataLst>
          </p:nvPr>
        </p:nvSpPr>
        <p:spPr>
          <a:xfrm>
            <a:off x="502412" y="1189676"/>
            <a:ext cx="8139178" cy="331473"/>
          </a:xfrm>
        </p:spPr>
        <p:txBody>
          <a:bodyPr vert="horz" lIns="90170" tIns="46990" rIns="90170" bIns="46990" rtlCol="0" anchor="t"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6"/>
            </p:custDataLst>
          </p:nvPr>
        </p:nvSpPr>
        <p:spPr>
          <a:xfrm>
            <a:off x="502412" y="1571631"/>
            <a:ext cx="8139178"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7"/>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9"/>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sp>
        <p:nvSpPr>
          <p:cNvPr id="13" name="矩形 12"/>
          <p:cNvSpPr/>
          <p:nvPr userDrawn="1">
            <p:custDataLst>
              <p:tags r:id="rId2"/>
            </p:custDataLst>
          </p:nvPr>
        </p:nvSpPr>
        <p:spPr>
          <a:xfrm>
            <a:off x="1009654" y="1924050"/>
            <a:ext cx="3432610" cy="4076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aseline="0">
              <a:solidFill>
                <a:schemeClr val="tx1">
                  <a:lumMod val="85000"/>
                  <a:lumOff val="15000"/>
                </a:schemeClr>
              </a:solidFill>
              <a:latin typeface="Arial" panose="020B0604020202020204" pitchFamily="34" charset="0"/>
              <a:ea typeface="微软雅黑" panose="020B0503020204020204" charset="-122"/>
            </a:endParaRPr>
          </a:p>
        </p:txBody>
      </p:sp>
      <p:pic>
        <p:nvPicPr>
          <p:cNvPr id="7" name="图片占位符 7" descr="C:\Users\kingsoft\Desktop\资源\高清图\商务图\adult-commerce-connection-530024.jpgadult-commerce-connection-530024"/>
          <p:cNvPicPr>
            <a:picLocks noChangeAspect="1"/>
          </p:cNvPicPr>
          <p:nvPr userDrawn="1">
            <p:custDataLst>
              <p:tags r:id="rId3"/>
            </p:custDataLst>
          </p:nvPr>
        </p:nvPicPr>
        <p:blipFill>
          <a:blip r:embed="rId4"/>
          <a:srcRect/>
          <a:stretch>
            <a:fillRect/>
          </a:stretch>
        </p:blipFill>
        <p:spPr>
          <a:xfrm>
            <a:off x="5711429" y="857250"/>
            <a:ext cx="3432572" cy="5143500"/>
          </a:xfrm>
          <a:prstGeom prst="rect">
            <a:avLst/>
          </a:prstGeom>
        </p:spPr>
      </p:pic>
      <p:sp>
        <p:nvSpPr>
          <p:cNvPr id="8" name="矩形 7"/>
          <p:cNvSpPr/>
          <p:nvPr userDrawn="1">
            <p:custDataLst>
              <p:tags r:id="rId5"/>
            </p:custDataLst>
          </p:nvPr>
        </p:nvSpPr>
        <p:spPr>
          <a:xfrm>
            <a:off x="439341" y="2447925"/>
            <a:ext cx="8265319" cy="286226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aseline="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p:txBody>
      </p:sp>
      <p:cxnSp>
        <p:nvCxnSpPr>
          <p:cNvPr id="9" name="直接连接符 8"/>
          <p:cNvCxnSpPr/>
          <p:nvPr userDrawn="1">
            <p:custDataLst>
              <p:tags r:id="rId6"/>
            </p:custDataLst>
          </p:nvPr>
        </p:nvCxnSpPr>
        <p:spPr>
          <a:xfrm>
            <a:off x="2454782" y="3732749"/>
            <a:ext cx="49349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custDataLst>
              <p:tags r:id="rId7"/>
            </p:custDataLst>
          </p:nvPr>
        </p:nvSpPr>
        <p:spPr>
          <a:xfrm>
            <a:off x="716898" y="3801428"/>
            <a:ext cx="4018121" cy="468630"/>
          </a:xfrm>
        </p:spPr>
        <p:txBody>
          <a:bodyPr lIns="90000" tIns="46800" rIns="90000" bIns="46800" anchor="b" anchorCtr="0">
            <a:normAutofit/>
          </a:bodyPr>
          <a:lstStyle>
            <a:lvl1pPr algn="ctr">
              <a:defRPr sz="24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3" name="文本占位符 2"/>
          <p:cNvSpPr>
            <a:spLocks noGrp="1"/>
          </p:cNvSpPr>
          <p:nvPr>
            <p:ph type="body" idx="1"/>
            <p:custDataLst>
              <p:tags r:id="rId8"/>
            </p:custDataLst>
          </p:nvPr>
        </p:nvSpPr>
        <p:spPr>
          <a:xfrm>
            <a:off x="716898" y="4291965"/>
            <a:ext cx="4018121" cy="746760"/>
          </a:xfrm>
        </p:spPr>
        <p:txBody>
          <a:bodyPr lIns="90170" tIns="46990" rIns="90170" bIns="46990">
            <a:normAutofit/>
          </a:bodyPr>
          <a:lstStyle>
            <a:lvl1pPr marL="0" indent="0" algn="ctr" eaLnBrk="1" fontAlgn="auto" latinLnBrk="0" hangingPunct="1">
              <a:buNone/>
              <a:defRPr kumimoji="0" lang="zh-CN" altLang="en-US" sz="135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9"/>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1"/>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8392954" y="5263515"/>
            <a:ext cx="625316" cy="606266"/>
            <a:chOff x="16793" y="8732"/>
            <a:chExt cx="3870" cy="3750"/>
          </a:xfrm>
        </p:grpSpPr>
        <p:sp>
          <p:nvSpPr>
            <p:cNvPr id="9" name="矩形 8"/>
            <p:cNvSpPr/>
            <p:nvPr userDrawn="1">
              <p:custDataLst>
                <p:tags r:id="rId3"/>
              </p:custDataLst>
            </p:nvPr>
          </p:nvSpPr>
          <p:spPr>
            <a:xfrm>
              <a:off x="16793" y="8732"/>
              <a:ext cx="3227" cy="31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矩形 9"/>
            <p:cNvSpPr/>
            <p:nvPr userDrawn="1">
              <p:custDataLst>
                <p:tags r:id="rId4"/>
              </p:custDataLst>
            </p:nvPr>
          </p:nvSpPr>
          <p:spPr>
            <a:xfrm>
              <a:off x="17493" y="9444"/>
              <a:ext cx="3171" cy="303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5"/>
            </p:custDataLst>
          </p:nvPr>
        </p:nvSpPr>
        <p:spPr>
          <a:xfrm>
            <a:off x="502412" y="1189676"/>
            <a:ext cx="8139178" cy="331473"/>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6"/>
            </p:custDataLst>
          </p:nvPr>
        </p:nvSpPr>
        <p:spPr>
          <a:xfrm>
            <a:off x="502448" y="1571631"/>
            <a:ext cx="3962432"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7"/>
            </p:custDataLst>
          </p:nvPr>
        </p:nvSpPr>
        <p:spPr>
          <a:xfrm>
            <a:off x="4679158" y="1571631"/>
            <a:ext cx="3962432" cy="4041680"/>
          </a:xfrm>
        </p:spPr>
        <p:txBody>
          <a:bodyPr lIns="90170" tIns="46990" rIns="90170" bIns="46990">
            <a:normAutofit/>
          </a:bodyPr>
          <a:lstStyle>
            <a:lvl1pPr>
              <a:defRPr sz="1200" baseline="0">
                <a:solidFill>
                  <a:schemeClr val="tx1">
                    <a:lumMod val="85000"/>
                    <a:lumOff val="15000"/>
                  </a:schemeClr>
                </a:solidFill>
                <a:latin typeface="Arial" panose="020B0604020202020204" pitchFamily="34" charset="0"/>
                <a:ea typeface="微软雅黑" panose="020B0503020204020204" charset="-122"/>
              </a:defRPr>
            </a:lvl1pPr>
            <a:lvl2pPr>
              <a:defRPr sz="1200" baseline="0">
                <a:solidFill>
                  <a:schemeClr val="tx1">
                    <a:lumMod val="85000"/>
                    <a:lumOff val="15000"/>
                  </a:schemeClr>
                </a:solidFill>
                <a:latin typeface="Arial" panose="020B0604020202020204" pitchFamily="34" charset="0"/>
                <a:ea typeface="微软雅黑" panose="020B0503020204020204" charset="-122"/>
              </a:defRPr>
            </a:lvl2pPr>
            <a:lvl3pPr>
              <a:defRPr sz="1200" baseline="0">
                <a:solidFill>
                  <a:schemeClr val="tx1">
                    <a:lumMod val="85000"/>
                    <a:lumOff val="15000"/>
                  </a:schemeClr>
                </a:solidFill>
                <a:latin typeface="Arial" panose="020B0604020202020204" pitchFamily="34" charset="0"/>
                <a:ea typeface="微软雅黑" panose="020B0503020204020204" charset="-122"/>
              </a:defRPr>
            </a:lvl3pPr>
            <a:lvl4pPr>
              <a:defRPr sz="1200" baseline="0">
                <a:solidFill>
                  <a:schemeClr val="tx1">
                    <a:lumMod val="85000"/>
                    <a:lumOff val="15000"/>
                  </a:schemeClr>
                </a:solidFill>
                <a:latin typeface="Arial" panose="020B0604020202020204" pitchFamily="34" charset="0"/>
                <a:ea typeface="微软雅黑" panose="020B0503020204020204" charset="-122"/>
              </a:defRPr>
            </a:lvl4pPr>
            <a:lvl5pPr>
              <a:defRPr sz="12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9"/>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10"/>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8392954" y="5263515"/>
            <a:ext cx="625316" cy="606266"/>
            <a:chOff x="16793" y="8732"/>
            <a:chExt cx="3870" cy="3750"/>
          </a:xfrm>
        </p:grpSpPr>
        <p:sp>
          <p:nvSpPr>
            <p:cNvPr id="11" name="矩形 10"/>
            <p:cNvSpPr/>
            <p:nvPr userDrawn="1">
              <p:custDataLst>
                <p:tags r:id="rId3"/>
              </p:custDataLst>
            </p:nvPr>
          </p:nvSpPr>
          <p:spPr>
            <a:xfrm>
              <a:off x="16793" y="8732"/>
              <a:ext cx="3227" cy="31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2" name="矩形 11"/>
            <p:cNvSpPr/>
            <p:nvPr userDrawn="1">
              <p:custDataLst>
                <p:tags r:id="rId4"/>
              </p:custDataLst>
            </p:nvPr>
          </p:nvSpPr>
          <p:spPr>
            <a:xfrm>
              <a:off x="17493" y="9444"/>
              <a:ext cx="3171" cy="303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5"/>
            </p:custDataLst>
          </p:nvPr>
        </p:nvSpPr>
        <p:spPr>
          <a:xfrm>
            <a:off x="502412" y="1189676"/>
            <a:ext cx="8139178" cy="331473"/>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6"/>
            </p:custDataLst>
          </p:nvPr>
        </p:nvSpPr>
        <p:spPr>
          <a:xfrm>
            <a:off x="502448" y="1571631"/>
            <a:ext cx="3962432" cy="285752"/>
          </a:xfrm>
        </p:spPr>
        <p:txBody>
          <a:bodyPr lIns="90170" tIns="46990" rIns="90170" bIns="46990" anchor="t"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7"/>
            </p:custDataLst>
          </p:nvPr>
        </p:nvSpPr>
        <p:spPr>
          <a:xfrm>
            <a:off x="502444" y="1912144"/>
            <a:ext cx="3962400" cy="3701064"/>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8"/>
            </p:custDataLst>
          </p:nvPr>
        </p:nvSpPr>
        <p:spPr>
          <a:xfrm>
            <a:off x="4676813" y="1571631"/>
            <a:ext cx="3962432" cy="285752"/>
          </a:xfrm>
        </p:spPr>
        <p:txBody>
          <a:bodyPr vert="horz" lIns="90170" tIns="46990" rIns="90170" bIns="4699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9"/>
            </p:custDataLst>
          </p:nvPr>
        </p:nvSpPr>
        <p:spPr>
          <a:xfrm>
            <a:off x="4676813" y="1912144"/>
            <a:ext cx="3962432" cy="3701064"/>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0"/>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1"/>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2"/>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sp>
        <p:nvSpPr>
          <p:cNvPr id="6" name="矩形 5"/>
          <p:cNvSpPr/>
          <p:nvPr userDrawn="1">
            <p:custDataLst>
              <p:tags r:id="rId2"/>
            </p:custDataLst>
          </p:nvPr>
        </p:nvSpPr>
        <p:spPr>
          <a:xfrm>
            <a:off x="0" y="2705100"/>
            <a:ext cx="9144000" cy="1447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aseline="0">
              <a:solidFill>
                <a:schemeClr val="tx1">
                  <a:lumMod val="85000"/>
                  <a:lumOff val="15000"/>
                </a:schemeClr>
              </a:solidFill>
              <a:latin typeface="Arial" panose="020B0604020202020204" pitchFamily="34" charset="0"/>
              <a:ea typeface="微软雅黑" panose="020B0503020204020204" charset="-122"/>
            </a:endParaRPr>
          </a:p>
        </p:txBody>
      </p:sp>
      <p:sp>
        <p:nvSpPr>
          <p:cNvPr id="7" name="任意多边形: 形状 6"/>
          <p:cNvSpPr/>
          <p:nvPr userDrawn="1">
            <p:custDataLst>
              <p:tags r:id="rId3"/>
            </p:custDataLst>
          </p:nvPr>
        </p:nvSpPr>
        <p:spPr>
          <a:xfrm>
            <a:off x="0" y="1538288"/>
            <a:ext cx="523875" cy="3781425"/>
          </a:xfrm>
          <a:custGeom>
            <a:avLst/>
            <a:gdLst>
              <a:gd name="connsiteX0" fmla="*/ 25400 w 698500"/>
              <a:gd name="connsiteY0" fmla="*/ 0 h 5041900"/>
              <a:gd name="connsiteX1" fmla="*/ 698500 w 698500"/>
              <a:gd name="connsiteY1" fmla="*/ 0 h 5041900"/>
              <a:gd name="connsiteX2" fmla="*/ 698500 w 698500"/>
              <a:gd name="connsiteY2" fmla="*/ 5041900 h 5041900"/>
              <a:gd name="connsiteX3" fmla="*/ 0 w 698500"/>
              <a:gd name="connsiteY3" fmla="*/ 5041900 h 5041900"/>
            </a:gdLst>
            <a:ahLst/>
            <a:cxnLst>
              <a:cxn ang="0">
                <a:pos x="connsiteX0" y="connsiteY0"/>
              </a:cxn>
              <a:cxn ang="0">
                <a:pos x="connsiteX1" y="connsiteY1"/>
              </a:cxn>
              <a:cxn ang="0">
                <a:pos x="connsiteX2" y="connsiteY2"/>
              </a:cxn>
              <a:cxn ang="0">
                <a:pos x="connsiteX3" y="connsiteY3"/>
              </a:cxn>
            </a:cxnLst>
            <a:rect l="l" t="t" r="r" b="b"/>
            <a:pathLst>
              <a:path w="698500" h="5041900">
                <a:moveTo>
                  <a:pt x="25400" y="0"/>
                </a:moveTo>
                <a:lnTo>
                  <a:pt x="698500" y="0"/>
                </a:lnTo>
                <a:lnTo>
                  <a:pt x="698500" y="5041900"/>
                </a:lnTo>
                <a:lnTo>
                  <a:pt x="0" y="5041900"/>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lvl="0" algn="ctr"/>
            <a:endParaRPr lang="zh-CN" altLang="en-US" sz="1350" baseline="0">
              <a:solidFill>
                <a:schemeClr val="tx1">
                  <a:lumMod val="85000"/>
                  <a:lumOff val="15000"/>
                </a:schemeClr>
              </a:solidFill>
              <a:latin typeface="Arial" panose="020B0604020202020204" pitchFamily="34" charset="0"/>
              <a:ea typeface="微软雅黑" panose="020B0503020204020204" charset="-122"/>
            </a:endParaRPr>
          </a:p>
        </p:txBody>
      </p:sp>
      <p:sp>
        <p:nvSpPr>
          <p:cNvPr id="2" name="标题 1"/>
          <p:cNvSpPr>
            <a:spLocks noGrp="1"/>
          </p:cNvSpPr>
          <p:nvPr>
            <p:ph type="title"/>
            <p:custDataLst>
              <p:tags r:id="rId4"/>
            </p:custDataLst>
          </p:nvPr>
        </p:nvSpPr>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5"/>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7"/>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3413760" y="811530"/>
            <a:ext cx="2324100" cy="331470"/>
            <a:chOff x="7168" y="-96"/>
            <a:chExt cx="4880" cy="696"/>
          </a:xfrm>
        </p:grpSpPr>
        <p:sp>
          <p:nvSpPr>
            <p:cNvPr id="9" name="矩形 8"/>
            <p:cNvSpPr/>
            <p:nvPr>
              <p:custDataLst>
                <p:tags r:id="rId3"/>
              </p:custDataLst>
            </p:nvPr>
          </p:nvSpPr>
          <p:spPr>
            <a:xfrm>
              <a:off x="7168" y="-10"/>
              <a:ext cx="4880" cy="4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7627" tIns="35242" rIns="67627" bIns="35242" rtlCol="0" anchor="ctr">
              <a:normAutofit fontScale="75000" lnSpcReduction="20000"/>
            </a:bodyPr>
            <a:lstStyle/>
            <a:p>
              <a:pPr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任意多边形: 形状 7"/>
            <p:cNvSpPr/>
            <p:nvPr userDrawn="1">
              <p:custDataLst>
                <p:tags r:id="rId4"/>
              </p:custDataLst>
            </p:nvPr>
          </p:nvSpPr>
          <p:spPr>
            <a:xfrm rot="5400000">
              <a:off x="9251" y="-1891"/>
              <a:ext cx="697" cy="4287"/>
            </a:xfrm>
            <a:custGeom>
              <a:avLst/>
              <a:gdLst>
                <a:gd name="connsiteX0" fmla="*/ 25400 w 698500"/>
                <a:gd name="connsiteY0" fmla="*/ 0 h 5041900"/>
                <a:gd name="connsiteX1" fmla="*/ 698500 w 698500"/>
                <a:gd name="connsiteY1" fmla="*/ 0 h 5041900"/>
                <a:gd name="connsiteX2" fmla="*/ 698500 w 698500"/>
                <a:gd name="connsiteY2" fmla="*/ 5041900 h 5041900"/>
                <a:gd name="connsiteX3" fmla="*/ 0 w 698500"/>
                <a:gd name="connsiteY3" fmla="*/ 5041900 h 5041900"/>
              </a:gdLst>
              <a:ahLst/>
              <a:cxnLst>
                <a:cxn ang="0">
                  <a:pos x="connsiteX0" y="connsiteY0"/>
                </a:cxn>
                <a:cxn ang="0">
                  <a:pos x="connsiteX1" y="connsiteY1"/>
                </a:cxn>
                <a:cxn ang="0">
                  <a:pos x="connsiteX2" y="connsiteY2"/>
                </a:cxn>
                <a:cxn ang="0">
                  <a:pos x="connsiteX3" y="connsiteY3"/>
                </a:cxn>
              </a:cxnLst>
              <a:rect l="l" t="t" r="r" b="b"/>
              <a:pathLst>
                <a:path w="698500" h="5041900">
                  <a:moveTo>
                    <a:pt x="25400" y="0"/>
                  </a:moveTo>
                  <a:lnTo>
                    <a:pt x="698500" y="0"/>
                  </a:lnTo>
                  <a:lnTo>
                    <a:pt x="698500" y="5041900"/>
                  </a:lnTo>
                  <a:lnTo>
                    <a:pt x="0" y="5041900"/>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627" tIns="35242" rIns="67627" bIns="35242" numCol="1" spcCol="0" rtlCol="0" fromWordArt="0" anchor="ctr" anchorCtr="0" forceAA="0" compatLnSpc="1">
              <a:normAutofit/>
            </a:bodyPr>
            <a:lstStyle/>
            <a:p>
              <a:pPr lvl="0" algn="ctr"/>
              <a:endParaRPr lang="zh-CN" altLang="en-US" sz="1350"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5"/>
            </p:custDataLst>
          </p:nvPr>
        </p:nvSpPr>
        <p:spPr>
          <a:xfrm>
            <a:off x="502448" y="1189676"/>
            <a:ext cx="8139178" cy="331473"/>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6"/>
            </p:custDataLst>
          </p:nvPr>
        </p:nvSpPr>
        <p:spPr>
          <a:xfrm>
            <a:off x="502448" y="1571631"/>
            <a:ext cx="3962432" cy="4041680"/>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7"/>
            </p:custDataLst>
          </p:nvPr>
        </p:nvSpPr>
        <p:spPr>
          <a:xfrm>
            <a:off x="4679194" y="1571631"/>
            <a:ext cx="3962432"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9"/>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0"/>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3413760" y="811530"/>
            <a:ext cx="2324100" cy="331470"/>
            <a:chOff x="7168" y="-96"/>
            <a:chExt cx="4880" cy="696"/>
          </a:xfrm>
        </p:grpSpPr>
        <p:sp>
          <p:nvSpPr>
            <p:cNvPr id="8" name="矩形 7"/>
            <p:cNvSpPr/>
            <p:nvPr>
              <p:custDataLst>
                <p:tags r:id="rId3"/>
              </p:custDataLst>
            </p:nvPr>
          </p:nvSpPr>
          <p:spPr>
            <a:xfrm>
              <a:off x="7168" y="-10"/>
              <a:ext cx="4880" cy="4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9" name="任意多边形: 形状 7"/>
            <p:cNvSpPr/>
            <p:nvPr userDrawn="1">
              <p:custDataLst>
                <p:tags r:id="rId4"/>
              </p:custDataLst>
            </p:nvPr>
          </p:nvSpPr>
          <p:spPr>
            <a:xfrm rot="5400000">
              <a:off x="9251" y="-1891"/>
              <a:ext cx="697" cy="4287"/>
            </a:xfrm>
            <a:custGeom>
              <a:avLst/>
              <a:gdLst>
                <a:gd name="connsiteX0" fmla="*/ 25400 w 698500"/>
                <a:gd name="connsiteY0" fmla="*/ 0 h 5041900"/>
                <a:gd name="connsiteX1" fmla="*/ 698500 w 698500"/>
                <a:gd name="connsiteY1" fmla="*/ 0 h 5041900"/>
                <a:gd name="connsiteX2" fmla="*/ 698500 w 698500"/>
                <a:gd name="connsiteY2" fmla="*/ 5041900 h 5041900"/>
                <a:gd name="connsiteX3" fmla="*/ 0 w 698500"/>
                <a:gd name="connsiteY3" fmla="*/ 5041900 h 5041900"/>
              </a:gdLst>
              <a:ahLst/>
              <a:cxnLst>
                <a:cxn ang="0">
                  <a:pos x="connsiteX0" y="connsiteY0"/>
                </a:cxn>
                <a:cxn ang="0">
                  <a:pos x="connsiteX1" y="connsiteY1"/>
                </a:cxn>
                <a:cxn ang="0">
                  <a:pos x="connsiteX2" y="connsiteY2"/>
                </a:cxn>
                <a:cxn ang="0">
                  <a:pos x="connsiteX3" y="connsiteY3"/>
                </a:cxn>
              </a:cxnLst>
              <a:rect l="l" t="t" r="r" b="b"/>
              <a:pathLst>
                <a:path w="698500" h="5041900">
                  <a:moveTo>
                    <a:pt x="25400" y="0"/>
                  </a:moveTo>
                  <a:lnTo>
                    <a:pt x="698500" y="0"/>
                  </a:lnTo>
                  <a:lnTo>
                    <a:pt x="698500" y="5041900"/>
                  </a:lnTo>
                  <a:lnTo>
                    <a:pt x="0" y="5041900"/>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lvl="0" algn="ctr"/>
              <a:endParaRPr lang="zh-CN" altLang="en-US" sz="1350"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竖排标题 1"/>
          <p:cNvSpPr>
            <a:spLocks noGrp="1"/>
          </p:cNvSpPr>
          <p:nvPr>
            <p:ph type="title" orient="vert"/>
            <p:custDataLst>
              <p:tags r:id="rId5"/>
            </p:custDataLst>
          </p:nvPr>
        </p:nvSpPr>
        <p:spPr>
          <a:xfrm>
            <a:off x="7928351" y="1571631"/>
            <a:ext cx="713238" cy="4041680"/>
          </a:xfrm>
        </p:spPr>
        <p:txBody>
          <a:bodyPr vert="eaVert"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6"/>
            </p:custDataLst>
          </p:nvPr>
        </p:nvSpPr>
        <p:spPr>
          <a:xfrm>
            <a:off x="502444" y="1571625"/>
            <a:ext cx="7371076" cy="4041680"/>
          </a:xfrm>
        </p:spPr>
        <p:txBody>
          <a:bodyPr vert="eaVert" lIns="90170" tIns="46990" rIns="90170" bIns="4699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7"/>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9"/>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6" name="组合 5"/>
          <p:cNvGrpSpPr/>
          <p:nvPr userDrawn="1">
            <p:custDataLst>
              <p:tags r:id="rId2"/>
            </p:custDataLst>
          </p:nvPr>
        </p:nvGrpSpPr>
        <p:grpSpPr>
          <a:xfrm>
            <a:off x="8392954" y="5263515"/>
            <a:ext cx="625316" cy="606266"/>
            <a:chOff x="16793" y="8732"/>
            <a:chExt cx="3870" cy="3750"/>
          </a:xfrm>
        </p:grpSpPr>
        <p:sp>
          <p:nvSpPr>
            <p:cNvPr id="8" name="矩形 7"/>
            <p:cNvSpPr/>
            <p:nvPr userDrawn="1">
              <p:custDataLst>
                <p:tags r:id="rId3"/>
              </p:custDataLst>
            </p:nvPr>
          </p:nvSpPr>
          <p:spPr>
            <a:xfrm>
              <a:off x="16793" y="8732"/>
              <a:ext cx="3227" cy="31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矩形 8"/>
            <p:cNvSpPr/>
            <p:nvPr userDrawn="1">
              <p:custDataLst>
                <p:tags r:id="rId4"/>
              </p:custDataLst>
            </p:nvPr>
          </p:nvSpPr>
          <p:spPr>
            <a:xfrm>
              <a:off x="17493" y="9444"/>
              <a:ext cx="3171" cy="303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8"/>
            </p:custDataLst>
          </p:nvPr>
        </p:nvSpPr>
        <p:spPr>
          <a:xfrm>
            <a:off x="502448" y="1571631"/>
            <a:ext cx="8139178" cy="4041680"/>
          </a:xfrm>
        </p:spPr>
        <p:txBody>
          <a:bodyPr/>
          <a:lstStyle>
            <a:lvl1pPr>
              <a:defRPr baseline="0"/>
            </a:lvl1pPr>
            <a:lvl2pPr>
              <a:defRPr baseline="0"/>
            </a:lvl2pPr>
            <a:lvl3pPr>
              <a:defRPr baseline="0"/>
            </a:lvl3pPr>
            <a:lvl4pPr>
              <a:defRPr baseline="0"/>
            </a:lvl4pPr>
            <a:lvl5pPr>
              <a:defRPr baseline="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847725" y="1485900"/>
            <a:ext cx="7629525" cy="396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aseline="0">
              <a:solidFill>
                <a:schemeClr val="tx1">
                  <a:lumMod val="85000"/>
                  <a:lumOff val="15000"/>
                </a:schemeClr>
              </a:solidFill>
              <a:latin typeface="Arial" panose="020B0604020202020204" pitchFamily="34" charset="0"/>
              <a:ea typeface="微软雅黑" panose="020B0503020204020204" charset="-122"/>
            </a:endParaRPr>
          </a:p>
        </p:txBody>
      </p:sp>
      <p:sp>
        <p:nvSpPr>
          <p:cNvPr id="11" name="矩形 10"/>
          <p:cNvSpPr/>
          <p:nvPr userDrawn="1">
            <p:custDataLst>
              <p:tags r:id="rId3"/>
            </p:custDataLst>
          </p:nvPr>
        </p:nvSpPr>
        <p:spPr>
          <a:xfrm>
            <a:off x="1181100" y="1825227"/>
            <a:ext cx="7496175" cy="380404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aseline="0">
              <a:solidFill>
                <a:schemeClr val="tx1">
                  <a:lumMod val="85000"/>
                  <a:lumOff val="15000"/>
                </a:schemeClr>
              </a:solidFill>
              <a:latin typeface="Arial" panose="020B0604020202020204" pitchFamily="34" charset="0"/>
              <a:ea typeface="微软雅黑" panose="020B0503020204020204" charset="-122"/>
            </a:endParaRPr>
          </a:p>
        </p:txBody>
      </p:sp>
      <p:cxnSp>
        <p:nvCxnSpPr>
          <p:cNvPr id="6" name="直接连接符 5"/>
          <p:cNvCxnSpPr/>
          <p:nvPr userDrawn="1">
            <p:custDataLst>
              <p:tags r:id="rId4"/>
            </p:custDataLst>
          </p:nvPr>
        </p:nvCxnSpPr>
        <p:spPr>
          <a:xfrm>
            <a:off x="4043363" y="4185983"/>
            <a:ext cx="10572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userDrawn="1">
            <p:custDataLst>
              <p:tags r:id="rId5"/>
            </p:custDataLst>
          </p:nvPr>
        </p:nvSpPr>
        <p:spPr>
          <a:xfrm>
            <a:off x="2022750" y="1708655"/>
            <a:ext cx="5098012" cy="1661993"/>
          </a:xfrm>
          <a:prstGeom prst="rect">
            <a:avLst/>
          </a:prstGeom>
          <a:noFill/>
        </p:spPr>
        <p:txBody>
          <a:bodyPr wrap="square" bIns="0" rtlCol="0" anchor="b" anchorCtr="0">
            <a:normAutofit/>
          </a:bodyPr>
          <a:lstStyle>
            <a:defPPr>
              <a:defRPr lang="zh-CN"/>
            </a:defPPr>
            <a:lvl1pPr algn="ctr">
              <a:defRPr sz="13800">
                <a:solidFill>
                  <a:schemeClr val="bg1">
                    <a:lumMod val="95000"/>
                  </a:schemeClr>
                </a:solidFill>
                <a:latin typeface="Arial" panose="020B0604020202020204" pitchFamily="34" charset="0"/>
              </a:defRPr>
            </a:lvl1pPr>
          </a:lstStyle>
          <a:p>
            <a:r>
              <a:rPr lang="en-US" altLang="zh-CN" sz="10350" baseline="0" dirty="0">
                <a:solidFill>
                  <a:schemeClr val="tx2"/>
                </a:solidFill>
                <a:latin typeface="Arial" panose="020B0604020202020204" pitchFamily="34" charset="0"/>
                <a:ea typeface="汉仪旗黑-85S" panose="00020600040101010101" pitchFamily="18" charset="-122"/>
              </a:rPr>
              <a:t>Thanks</a:t>
            </a:r>
            <a:endParaRPr lang="zh-CN" altLang="en-US" sz="10350" baseline="0" dirty="0">
              <a:solidFill>
                <a:schemeClr val="tx2"/>
              </a:solidFill>
              <a:latin typeface="Arial" panose="020B0604020202020204" pitchFamily="34" charset="0"/>
              <a:ea typeface="汉仪旗黑-85S" panose="00020600040101010101" pitchFamily="18" charset="-122"/>
            </a:endParaRPr>
          </a:p>
        </p:txBody>
      </p:sp>
      <p:sp>
        <p:nvSpPr>
          <p:cNvPr id="2" name="标题 1"/>
          <p:cNvSpPr>
            <a:spLocks noGrp="1"/>
          </p:cNvSpPr>
          <p:nvPr>
            <p:ph type="title" hasCustomPrompt="1"/>
            <p:custDataLst>
              <p:tags r:id="rId6"/>
            </p:custDataLst>
          </p:nvPr>
        </p:nvSpPr>
        <p:spPr>
          <a:xfrm>
            <a:off x="2022872" y="3359360"/>
            <a:ext cx="5098012" cy="796946"/>
          </a:xfrm>
        </p:spPr>
        <p:txBody>
          <a:bodyPr vert="horz" lIns="90000" tIns="46800" rIns="90000" bIns="46800" rtlCol="0" anchor="b" anchorCtr="0">
            <a:normAutofit/>
          </a:bodyPr>
          <a:lstStyle>
            <a:lvl1pPr marL="0" marR="0" algn="ctr" defTabSz="914400" rtl="0" eaLnBrk="1" fontAlgn="auto" latinLnBrk="0" hangingPunct="1">
              <a:lnSpc>
                <a:spcPct val="100000"/>
              </a:lnSpc>
              <a:buNone/>
              <a:defRPr kumimoji="0" lang="zh-CN" altLang="en-US" sz="4050" b="1" i="0" u="none" strike="noStrike" kern="1200" cap="none" spc="600" normalizeH="0" baseline="0" noProof="1" dirty="0">
                <a:solidFill>
                  <a:schemeClr val="tx1">
                    <a:lumMod val="85000"/>
                    <a:lumOff val="15000"/>
                  </a:schemeClr>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7"/>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9"/>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13" name="文本占位符 12"/>
          <p:cNvSpPr>
            <a:spLocks noGrp="1"/>
          </p:cNvSpPr>
          <p:nvPr>
            <p:ph type="body" sz="quarter" idx="13" hasCustomPrompt="1"/>
            <p:custDataLst>
              <p:tags r:id="rId10"/>
            </p:custDataLst>
          </p:nvPr>
        </p:nvSpPr>
        <p:spPr>
          <a:xfrm>
            <a:off x="2022750" y="4206990"/>
            <a:ext cx="5098256" cy="422339"/>
          </a:xfrm>
        </p:spPr>
        <p:txBody>
          <a:bodyPr lIns="90000" tIns="46800" rIns="90000" bIns="46800" anchor="t" anchorCtr="0">
            <a:normAutofit/>
          </a:bodyPr>
          <a:lstStyle>
            <a:lvl1pPr marL="0" indent="0" algn="ctr">
              <a:lnSpc>
                <a:spcPct val="100000"/>
              </a:lnSpc>
              <a:spcAft>
                <a:spcPts val="0"/>
              </a:spcAft>
              <a:buNone/>
              <a:defRPr sz="1800"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单击此处编辑文本</a:t>
            </a:r>
            <a:endParaRPr lang="zh-CN" alt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6" name="组合 5"/>
          <p:cNvGrpSpPr/>
          <p:nvPr userDrawn="1">
            <p:custDataLst>
              <p:tags r:id="rId2"/>
            </p:custDataLst>
          </p:nvPr>
        </p:nvGrpSpPr>
        <p:grpSpPr>
          <a:xfrm>
            <a:off x="8392954" y="5263515"/>
            <a:ext cx="625316" cy="606266"/>
            <a:chOff x="16793" y="8732"/>
            <a:chExt cx="3870" cy="3750"/>
          </a:xfrm>
        </p:grpSpPr>
        <p:sp>
          <p:nvSpPr>
            <p:cNvPr id="10" name="矩形 9"/>
            <p:cNvSpPr/>
            <p:nvPr userDrawn="1">
              <p:custDataLst>
                <p:tags r:id="rId3"/>
              </p:custDataLst>
            </p:nvPr>
          </p:nvSpPr>
          <p:spPr>
            <a:xfrm>
              <a:off x="16793" y="8732"/>
              <a:ext cx="3227" cy="31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aseline="0">
                <a:solidFill>
                  <a:schemeClr val="tx1">
                    <a:lumMod val="85000"/>
                    <a:lumOff val="15000"/>
                  </a:schemeClr>
                </a:solidFill>
                <a:latin typeface="Arial" panose="020B0604020202020204" pitchFamily="34" charset="0"/>
                <a:ea typeface="微软雅黑" panose="020B0503020204020204" charset="-122"/>
              </a:endParaRPr>
            </a:p>
          </p:txBody>
        </p:sp>
        <p:sp>
          <p:nvSpPr>
            <p:cNvPr id="11" name="矩形 10"/>
            <p:cNvSpPr/>
            <p:nvPr userDrawn="1">
              <p:custDataLst>
                <p:tags r:id="rId4"/>
              </p:custDataLst>
            </p:nvPr>
          </p:nvSpPr>
          <p:spPr>
            <a:xfrm>
              <a:off x="17493" y="9444"/>
              <a:ext cx="3171" cy="303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5"/>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19600" y="1085400"/>
            <a:ext cx="8704800" cy="468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aseline="0">
              <a:solidFill>
                <a:schemeClr val="tx1">
                  <a:lumMod val="85000"/>
                  <a:lumOff val="15000"/>
                </a:schemeClr>
              </a:solidFill>
              <a:latin typeface="Arial" panose="020B0604020202020204" pitchFamily="34" charset="0"/>
              <a:ea typeface="微软雅黑" panose="020B0503020204020204" charset="-122"/>
            </a:endParaRPr>
          </a:p>
        </p:txBody>
      </p:sp>
      <p:grpSp>
        <p:nvGrpSpPr>
          <p:cNvPr id="9" name="组合 8"/>
          <p:cNvGrpSpPr/>
          <p:nvPr userDrawn="1"/>
        </p:nvGrpSpPr>
        <p:grpSpPr>
          <a:xfrm rot="0">
            <a:off x="8192453" y="5122069"/>
            <a:ext cx="758666" cy="735330"/>
            <a:chOff x="16793" y="8732"/>
            <a:chExt cx="3870" cy="3750"/>
          </a:xfrm>
        </p:grpSpPr>
        <p:sp>
          <p:nvSpPr>
            <p:cNvPr id="10" name="矩形 9"/>
            <p:cNvSpPr/>
            <p:nvPr userDrawn="1">
              <p:custDataLst>
                <p:tags r:id="rId3"/>
              </p:custDataLst>
            </p:nvPr>
          </p:nvSpPr>
          <p:spPr>
            <a:xfrm>
              <a:off x="16793" y="8732"/>
              <a:ext cx="3227" cy="31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矩形 10"/>
            <p:cNvSpPr/>
            <p:nvPr userDrawn="1">
              <p:custDataLst>
                <p:tags r:id="rId4"/>
              </p:custDataLst>
            </p:nvPr>
          </p:nvSpPr>
          <p:spPr>
            <a:xfrm>
              <a:off x="17493" y="9444"/>
              <a:ext cx="3171" cy="303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12" name="矩形 11"/>
          <p:cNvSpPr/>
          <p:nvPr userDrawn="1">
            <p:custDataLst>
              <p:tags r:id="rId5"/>
            </p:custDataLst>
          </p:nvPr>
        </p:nvSpPr>
        <p:spPr>
          <a:xfrm>
            <a:off x="-30004" y="866775"/>
            <a:ext cx="469106" cy="4605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aseline="0">
              <a:solidFill>
                <a:schemeClr val="tx1">
                  <a:lumMod val="85000"/>
                  <a:lumOff val="15000"/>
                </a:schemeClr>
              </a:solidFill>
              <a:latin typeface="Arial" panose="020B0604020202020204" pitchFamily="34" charset="0"/>
              <a:ea typeface="微软雅黑" panose="020B0503020204020204" charset="-122"/>
            </a:endParaRPr>
          </a:p>
        </p:txBody>
      </p:sp>
      <p:sp>
        <p:nvSpPr>
          <p:cNvPr id="2" name="标题 1"/>
          <p:cNvSpPr>
            <a:spLocks noGrp="1"/>
          </p:cNvSpPr>
          <p:nvPr>
            <p:ph type="title" hasCustomPrompt="1"/>
            <p:custDataLst>
              <p:tags r:id="rId6"/>
            </p:custDataLst>
          </p:nvPr>
        </p:nvSpPr>
        <p:spPr>
          <a:xfrm>
            <a:off x="961200" y="1794150"/>
            <a:ext cx="7219800" cy="542700"/>
          </a:xfrm>
        </p:spPr>
        <p:txBody>
          <a:bodyPr anchor="ctr"/>
          <a:lstStyle>
            <a:lvl1pPr>
              <a:defRPr sz="24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7"/>
            </p:custDataLst>
          </p:nvPr>
        </p:nvSpPr>
        <p:spPr>
          <a:xfrm>
            <a:off x="960835" y="2479950"/>
            <a:ext cx="7219950" cy="25839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857250"/>
            <a:ext cx="3617595" cy="5149691"/>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baseline="0" dirty="0">
              <a:solidFill>
                <a:schemeClr val="tx1">
                  <a:lumMod val="85000"/>
                  <a:lumOff val="15000"/>
                </a:schemeClr>
              </a:solidFill>
              <a:latin typeface="Arial" panose="020B0604020202020204" pitchFamily="34" charset="0"/>
              <a:ea typeface="微软雅黑" panose="020B0503020204020204" charset="-122"/>
              <a:sym typeface="+mn-ea"/>
            </a:endParaRPr>
          </a:p>
        </p:txBody>
      </p:sp>
      <p:grpSp>
        <p:nvGrpSpPr>
          <p:cNvPr id="6" name="组合 5"/>
          <p:cNvGrpSpPr/>
          <p:nvPr userDrawn="1">
            <p:custDataLst>
              <p:tags r:id="rId3"/>
            </p:custDataLst>
          </p:nvPr>
        </p:nvGrpSpPr>
        <p:grpSpPr>
          <a:xfrm flipH="1">
            <a:off x="189548" y="5250656"/>
            <a:ext cx="614839" cy="596265"/>
            <a:chOff x="16793" y="8732"/>
            <a:chExt cx="3870" cy="3750"/>
          </a:xfrm>
        </p:grpSpPr>
        <p:sp>
          <p:nvSpPr>
            <p:cNvPr id="10" name="矩形 9"/>
            <p:cNvSpPr/>
            <p:nvPr userDrawn="1">
              <p:custDataLst>
                <p:tags r:id="rId4"/>
              </p:custDataLst>
            </p:nvPr>
          </p:nvSpPr>
          <p:spPr>
            <a:xfrm>
              <a:off x="16793" y="8732"/>
              <a:ext cx="3227" cy="31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矩形 10"/>
            <p:cNvSpPr/>
            <p:nvPr userDrawn="1">
              <p:custDataLst>
                <p:tags r:id="rId5"/>
              </p:custDataLst>
            </p:nvPr>
          </p:nvSpPr>
          <p:spPr>
            <a:xfrm>
              <a:off x="17493" y="9444"/>
              <a:ext cx="3171" cy="303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hasCustomPrompt="1"/>
            <p:custDataLst>
              <p:tags r:id="rId6"/>
            </p:custDataLst>
          </p:nvPr>
        </p:nvSpPr>
        <p:spPr>
          <a:xfrm>
            <a:off x="437400" y="1435050"/>
            <a:ext cx="2970000" cy="661500"/>
          </a:xfrm>
        </p:spPr>
        <p:txBody>
          <a:bodyPr anchor="ctr"/>
          <a:lstStyle>
            <a:lvl1pPr>
              <a:defRPr sz="27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40100" y="2180250"/>
            <a:ext cx="2967300" cy="30699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3825900" y="1434704"/>
            <a:ext cx="4860000" cy="3815953"/>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857250"/>
            <a:ext cx="9144000" cy="1998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baseline="0">
              <a:solidFill>
                <a:schemeClr val="tx1">
                  <a:lumMod val="85000"/>
                  <a:lumOff val="15000"/>
                </a:schemeClr>
              </a:solidFill>
              <a:latin typeface="Arial" panose="020B0604020202020204" pitchFamily="34" charset="0"/>
              <a:ea typeface="微软雅黑" panose="020B0503020204020204" charset="-122"/>
              <a:sym typeface="+mn-ea"/>
            </a:endParaRPr>
          </a:p>
        </p:txBody>
      </p:sp>
      <p:grpSp>
        <p:nvGrpSpPr>
          <p:cNvPr id="6" name="组合 5"/>
          <p:cNvGrpSpPr/>
          <p:nvPr userDrawn="1">
            <p:custDataLst>
              <p:tags r:id="rId3"/>
            </p:custDataLst>
          </p:nvPr>
        </p:nvGrpSpPr>
        <p:grpSpPr>
          <a:xfrm>
            <a:off x="3413760" y="811530"/>
            <a:ext cx="2324100" cy="331470"/>
            <a:chOff x="7168" y="-96"/>
            <a:chExt cx="4880" cy="696"/>
          </a:xfrm>
        </p:grpSpPr>
        <p:sp>
          <p:nvSpPr>
            <p:cNvPr id="8" name="矩形 7"/>
            <p:cNvSpPr/>
            <p:nvPr>
              <p:custDataLst>
                <p:tags r:id="rId4"/>
              </p:custDataLst>
            </p:nvPr>
          </p:nvSpPr>
          <p:spPr>
            <a:xfrm>
              <a:off x="7168" y="-10"/>
              <a:ext cx="4880" cy="4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任意多边形: 形状 7"/>
            <p:cNvSpPr/>
            <p:nvPr userDrawn="1">
              <p:custDataLst>
                <p:tags r:id="rId5"/>
              </p:custDataLst>
            </p:nvPr>
          </p:nvSpPr>
          <p:spPr>
            <a:xfrm rot="5400000">
              <a:off x="9251" y="-1891"/>
              <a:ext cx="697" cy="4287"/>
            </a:xfrm>
            <a:custGeom>
              <a:avLst/>
              <a:gdLst>
                <a:gd name="connsiteX0" fmla="*/ 25400 w 698500"/>
                <a:gd name="connsiteY0" fmla="*/ 0 h 5041900"/>
                <a:gd name="connsiteX1" fmla="*/ 698500 w 698500"/>
                <a:gd name="connsiteY1" fmla="*/ 0 h 5041900"/>
                <a:gd name="connsiteX2" fmla="*/ 698500 w 698500"/>
                <a:gd name="connsiteY2" fmla="*/ 5041900 h 5041900"/>
                <a:gd name="connsiteX3" fmla="*/ 0 w 698500"/>
                <a:gd name="connsiteY3" fmla="*/ 5041900 h 5041900"/>
              </a:gdLst>
              <a:ahLst/>
              <a:cxnLst>
                <a:cxn ang="0">
                  <a:pos x="connsiteX0" y="connsiteY0"/>
                </a:cxn>
                <a:cxn ang="0">
                  <a:pos x="connsiteX1" y="connsiteY1"/>
                </a:cxn>
                <a:cxn ang="0">
                  <a:pos x="connsiteX2" y="connsiteY2"/>
                </a:cxn>
                <a:cxn ang="0">
                  <a:pos x="connsiteX3" y="connsiteY3"/>
                </a:cxn>
              </a:cxnLst>
              <a:rect l="l" t="t" r="r" b="b"/>
              <a:pathLst>
                <a:path w="698500" h="5041900">
                  <a:moveTo>
                    <a:pt x="25400" y="0"/>
                  </a:moveTo>
                  <a:lnTo>
                    <a:pt x="698500" y="0"/>
                  </a:lnTo>
                  <a:lnTo>
                    <a:pt x="698500" y="5041900"/>
                  </a:lnTo>
                  <a:lnTo>
                    <a:pt x="0" y="5041900"/>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lvl="0" algn="ctr"/>
              <a:endParaRPr lang="zh-CN" altLang="en-US" sz="1350"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6"/>
            </p:custDataLst>
          </p:nvPr>
        </p:nvSpPr>
        <p:spPr>
          <a:xfrm>
            <a:off x="459000" y="1443150"/>
            <a:ext cx="8232300" cy="469800"/>
          </a:xfrm>
        </p:spPr>
        <p:txBody>
          <a:bodyPr anchor="ctr"/>
          <a:lstStyle>
            <a:lvl1pPr algn="ctr">
              <a:defRPr sz="27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7"/>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59000" y="2101950"/>
            <a:ext cx="8231981" cy="621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1"/>
            </p:custDataLst>
          </p:nvPr>
        </p:nvSpPr>
        <p:spPr>
          <a:xfrm>
            <a:off x="459581" y="2963250"/>
            <a:ext cx="8224200" cy="25731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4629151"/>
            <a:ext cx="9144000" cy="13715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baseline="0">
              <a:solidFill>
                <a:schemeClr val="tx1">
                  <a:lumMod val="85000"/>
                  <a:lumOff val="15000"/>
                </a:schemeClr>
              </a:solidFill>
              <a:latin typeface="Arial" panose="020B0604020202020204" pitchFamily="34" charset="0"/>
              <a:ea typeface="微软雅黑" panose="020B0503020204020204" charset="-122"/>
              <a:sym typeface="+mn-ea"/>
            </a:endParaRPr>
          </a:p>
        </p:txBody>
      </p:sp>
      <p:grpSp>
        <p:nvGrpSpPr>
          <p:cNvPr id="6" name="组合 5"/>
          <p:cNvGrpSpPr/>
          <p:nvPr userDrawn="1">
            <p:custDataLst>
              <p:tags r:id="rId3"/>
            </p:custDataLst>
          </p:nvPr>
        </p:nvGrpSpPr>
        <p:grpSpPr>
          <a:xfrm>
            <a:off x="3413760" y="5716429"/>
            <a:ext cx="2324100" cy="331470"/>
            <a:chOff x="7168" y="10203"/>
            <a:chExt cx="4880" cy="696"/>
          </a:xfrm>
        </p:grpSpPr>
        <p:sp>
          <p:nvSpPr>
            <p:cNvPr id="10" name="矩形 9"/>
            <p:cNvSpPr/>
            <p:nvPr>
              <p:custDataLst>
                <p:tags r:id="rId4"/>
              </p:custDataLst>
            </p:nvPr>
          </p:nvSpPr>
          <p:spPr>
            <a:xfrm>
              <a:off x="7168" y="10350"/>
              <a:ext cx="4880" cy="4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aseline="0">
                <a:solidFill>
                  <a:schemeClr val="tx1">
                    <a:lumMod val="85000"/>
                    <a:lumOff val="15000"/>
                  </a:schemeClr>
                </a:solidFill>
                <a:latin typeface="Arial" panose="020B0604020202020204" pitchFamily="34" charset="0"/>
                <a:ea typeface="微软雅黑" panose="020B0503020204020204" charset="-122"/>
              </a:endParaRPr>
            </a:p>
          </p:txBody>
        </p:sp>
        <p:sp>
          <p:nvSpPr>
            <p:cNvPr id="11" name="任意多边形: 形状 7"/>
            <p:cNvSpPr/>
            <p:nvPr userDrawn="1">
              <p:custDataLst>
                <p:tags r:id="rId5"/>
              </p:custDataLst>
            </p:nvPr>
          </p:nvSpPr>
          <p:spPr>
            <a:xfrm rot="16200000">
              <a:off x="9251" y="8408"/>
              <a:ext cx="697" cy="4287"/>
            </a:xfrm>
            <a:custGeom>
              <a:avLst/>
              <a:gdLst>
                <a:gd name="connsiteX0" fmla="*/ 25400 w 698500"/>
                <a:gd name="connsiteY0" fmla="*/ 0 h 5041900"/>
                <a:gd name="connsiteX1" fmla="*/ 698500 w 698500"/>
                <a:gd name="connsiteY1" fmla="*/ 0 h 5041900"/>
                <a:gd name="connsiteX2" fmla="*/ 698500 w 698500"/>
                <a:gd name="connsiteY2" fmla="*/ 5041900 h 5041900"/>
                <a:gd name="connsiteX3" fmla="*/ 0 w 698500"/>
                <a:gd name="connsiteY3" fmla="*/ 5041900 h 5041900"/>
              </a:gdLst>
              <a:ahLst/>
              <a:cxnLst>
                <a:cxn ang="0">
                  <a:pos x="connsiteX0" y="connsiteY0"/>
                </a:cxn>
                <a:cxn ang="0">
                  <a:pos x="connsiteX1" y="connsiteY1"/>
                </a:cxn>
                <a:cxn ang="0">
                  <a:pos x="connsiteX2" y="connsiteY2"/>
                </a:cxn>
                <a:cxn ang="0">
                  <a:pos x="connsiteX3" y="connsiteY3"/>
                </a:cxn>
              </a:cxnLst>
              <a:rect l="l" t="t" r="r" b="b"/>
              <a:pathLst>
                <a:path w="698500" h="5041900">
                  <a:moveTo>
                    <a:pt x="25400" y="0"/>
                  </a:moveTo>
                  <a:lnTo>
                    <a:pt x="698500" y="0"/>
                  </a:lnTo>
                  <a:lnTo>
                    <a:pt x="698500" y="5041900"/>
                  </a:lnTo>
                  <a:lnTo>
                    <a:pt x="0" y="5041900"/>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lvl="0" algn="ctr"/>
              <a:endParaRPr lang="zh-CN" altLang="en-US" sz="1350"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6"/>
            </p:custDataLst>
          </p:nvPr>
        </p:nvSpPr>
        <p:spPr>
          <a:xfrm>
            <a:off x="453600" y="1359450"/>
            <a:ext cx="8232300" cy="423900"/>
          </a:xfrm>
        </p:spPr>
        <p:txBody>
          <a:bodyPr anchor="ctr"/>
          <a:lstStyle>
            <a:lvl1pPr algn="ctr">
              <a:defRPr sz="24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453628" y="2118150"/>
            <a:ext cx="8243100" cy="24084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1"/>
            </p:custDataLst>
          </p:nvPr>
        </p:nvSpPr>
        <p:spPr>
          <a:xfrm>
            <a:off x="445500" y="4742550"/>
            <a:ext cx="8251200" cy="7587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grpSp>
        <p:nvGrpSpPr>
          <p:cNvPr id="6" name="组合 5"/>
          <p:cNvGrpSpPr/>
          <p:nvPr userDrawn="1">
            <p:custDataLst>
              <p:tags r:id="rId2"/>
            </p:custDataLst>
          </p:nvPr>
        </p:nvGrpSpPr>
        <p:grpSpPr>
          <a:xfrm>
            <a:off x="8392954" y="5263515"/>
            <a:ext cx="625316" cy="606266"/>
            <a:chOff x="16793" y="8732"/>
            <a:chExt cx="3870" cy="3750"/>
          </a:xfrm>
        </p:grpSpPr>
        <p:sp>
          <p:nvSpPr>
            <p:cNvPr id="8" name="矩形 7"/>
            <p:cNvSpPr/>
            <p:nvPr userDrawn="1">
              <p:custDataLst>
                <p:tags r:id="rId3"/>
              </p:custDataLst>
            </p:nvPr>
          </p:nvSpPr>
          <p:spPr>
            <a:xfrm>
              <a:off x="16793" y="8732"/>
              <a:ext cx="3227" cy="31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aseline="0">
                <a:solidFill>
                  <a:schemeClr val="tx1">
                    <a:lumMod val="85000"/>
                    <a:lumOff val="15000"/>
                  </a:schemeClr>
                </a:solidFill>
                <a:latin typeface="Arial" panose="020B0604020202020204" pitchFamily="34" charset="0"/>
                <a:ea typeface="微软雅黑" panose="020B0503020204020204" charset="-122"/>
              </a:endParaRPr>
            </a:p>
          </p:txBody>
        </p:sp>
        <p:sp>
          <p:nvSpPr>
            <p:cNvPr id="12" name="矩形 11"/>
            <p:cNvSpPr/>
            <p:nvPr userDrawn="1">
              <p:custDataLst>
                <p:tags r:id="rId4"/>
              </p:custDataLst>
            </p:nvPr>
          </p:nvSpPr>
          <p:spPr>
            <a:xfrm>
              <a:off x="17493" y="9444"/>
              <a:ext cx="3171" cy="303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10" name="矩形 9"/>
          <p:cNvSpPr/>
          <p:nvPr userDrawn="1">
            <p:custDataLst>
              <p:tags r:id="rId5"/>
            </p:custDataLst>
          </p:nvPr>
        </p:nvSpPr>
        <p:spPr>
          <a:xfrm>
            <a:off x="0" y="857250"/>
            <a:ext cx="9144000" cy="6858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6"/>
            </p:custDataLst>
          </p:nvPr>
        </p:nvSpPr>
        <p:spPr>
          <a:xfrm>
            <a:off x="434700" y="1035450"/>
            <a:ext cx="8278200" cy="331473"/>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434700" y="2104650"/>
            <a:ext cx="4006800" cy="21708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4681800" y="2104650"/>
            <a:ext cx="4025700" cy="21708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2"/>
            </p:custDataLst>
          </p:nvPr>
        </p:nvSpPr>
        <p:spPr>
          <a:xfrm>
            <a:off x="429300" y="4469850"/>
            <a:ext cx="4006800" cy="5859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3"/>
            </p:custDataLst>
          </p:nvPr>
        </p:nvSpPr>
        <p:spPr>
          <a:xfrm>
            <a:off x="4689900" y="4467150"/>
            <a:ext cx="4025700" cy="5859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8" name="页脚占位符 7"/>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nvGrpSpPr>
        <p:grpSpPr>
          <a:xfrm rot="0">
            <a:off x="3413760" y="821055"/>
            <a:ext cx="2324100" cy="407670"/>
            <a:chOff x="7168" y="-76"/>
            <a:chExt cx="4880" cy="856"/>
          </a:xfrm>
        </p:grpSpPr>
        <p:sp>
          <p:nvSpPr>
            <p:cNvPr id="9" name="矩形 8"/>
            <p:cNvSpPr/>
            <p:nvPr>
              <p:custDataLst>
                <p:tags r:id="rId2"/>
              </p:custDataLst>
            </p:nvPr>
          </p:nvSpPr>
          <p:spPr>
            <a:xfrm>
              <a:off x="7168" y="-30"/>
              <a:ext cx="4880" cy="6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任意多边形: 形状 7"/>
            <p:cNvSpPr/>
            <p:nvPr userDrawn="1">
              <p:custDataLst>
                <p:tags r:id="rId3"/>
              </p:custDataLst>
            </p:nvPr>
          </p:nvSpPr>
          <p:spPr>
            <a:xfrm rot="5400000">
              <a:off x="9171" y="-1791"/>
              <a:ext cx="857" cy="4287"/>
            </a:xfrm>
            <a:custGeom>
              <a:avLst/>
              <a:gdLst>
                <a:gd name="connsiteX0" fmla="*/ 25400 w 698500"/>
                <a:gd name="connsiteY0" fmla="*/ 0 h 5041900"/>
                <a:gd name="connsiteX1" fmla="*/ 698500 w 698500"/>
                <a:gd name="connsiteY1" fmla="*/ 0 h 5041900"/>
                <a:gd name="connsiteX2" fmla="*/ 698500 w 698500"/>
                <a:gd name="connsiteY2" fmla="*/ 5041900 h 5041900"/>
                <a:gd name="connsiteX3" fmla="*/ 0 w 698500"/>
                <a:gd name="connsiteY3" fmla="*/ 5041900 h 5041900"/>
              </a:gdLst>
              <a:ahLst/>
              <a:cxnLst>
                <a:cxn ang="0">
                  <a:pos x="connsiteX0" y="connsiteY0"/>
                </a:cxn>
                <a:cxn ang="0">
                  <a:pos x="connsiteX1" y="connsiteY1"/>
                </a:cxn>
                <a:cxn ang="0">
                  <a:pos x="connsiteX2" y="connsiteY2"/>
                </a:cxn>
                <a:cxn ang="0">
                  <a:pos x="connsiteX3" y="connsiteY3"/>
                </a:cxn>
              </a:cxnLst>
              <a:rect l="l" t="t" r="r" b="b"/>
              <a:pathLst>
                <a:path w="698500" h="5041900">
                  <a:moveTo>
                    <a:pt x="25400" y="0"/>
                  </a:moveTo>
                  <a:lnTo>
                    <a:pt x="698500" y="0"/>
                  </a:lnTo>
                  <a:lnTo>
                    <a:pt x="698500" y="5041900"/>
                  </a:lnTo>
                  <a:lnTo>
                    <a:pt x="0" y="5041900"/>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lvl="0" algn="ctr"/>
              <a:endParaRPr lang="zh-CN" altLang="en-US" sz="1350" baseline="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2" name="组合 11"/>
          <p:cNvGrpSpPr/>
          <p:nvPr userDrawn="1"/>
        </p:nvGrpSpPr>
        <p:grpSpPr>
          <a:xfrm rot="0">
            <a:off x="3413760" y="5621655"/>
            <a:ext cx="2324100" cy="407670"/>
            <a:chOff x="7168" y="10004"/>
            <a:chExt cx="4880" cy="856"/>
          </a:xfrm>
        </p:grpSpPr>
        <p:sp>
          <p:nvSpPr>
            <p:cNvPr id="13" name="矩形 12"/>
            <p:cNvSpPr/>
            <p:nvPr>
              <p:custDataLst>
                <p:tags r:id="rId4"/>
              </p:custDataLst>
            </p:nvPr>
          </p:nvSpPr>
          <p:spPr>
            <a:xfrm>
              <a:off x="7168" y="10150"/>
              <a:ext cx="4880" cy="6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aseline="0">
                <a:solidFill>
                  <a:schemeClr val="tx1">
                    <a:lumMod val="85000"/>
                    <a:lumOff val="15000"/>
                  </a:schemeClr>
                </a:solidFill>
                <a:latin typeface="Arial" panose="020B0604020202020204" pitchFamily="34" charset="0"/>
                <a:ea typeface="微软雅黑" panose="020B0503020204020204" charset="-122"/>
              </a:endParaRPr>
            </a:p>
          </p:txBody>
        </p:sp>
        <p:sp>
          <p:nvSpPr>
            <p:cNvPr id="14" name="任意多边形: 形状 7"/>
            <p:cNvSpPr/>
            <p:nvPr userDrawn="1">
              <p:custDataLst>
                <p:tags r:id="rId5"/>
              </p:custDataLst>
            </p:nvPr>
          </p:nvSpPr>
          <p:spPr>
            <a:xfrm rot="16200000">
              <a:off x="9171" y="8289"/>
              <a:ext cx="857" cy="4287"/>
            </a:xfrm>
            <a:custGeom>
              <a:avLst/>
              <a:gdLst>
                <a:gd name="connsiteX0" fmla="*/ 25400 w 698500"/>
                <a:gd name="connsiteY0" fmla="*/ 0 h 5041900"/>
                <a:gd name="connsiteX1" fmla="*/ 698500 w 698500"/>
                <a:gd name="connsiteY1" fmla="*/ 0 h 5041900"/>
                <a:gd name="connsiteX2" fmla="*/ 698500 w 698500"/>
                <a:gd name="connsiteY2" fmla="*/ 5041900 h 5041900"/>
                <a:gd name="connsiteX3" fmla="*/ 0 w 698500"/>
                <a:gd name="connsiteY3" fmla="*/ 5041900 h 5041900"/>
              </a:gdLst>
              <a:ahLst/>
              <a:cxnLst>
                <a:cxn ang="0">
                  <a:pos x="connsiteX0" y="connsiteY0"/>
                </a:cxn>
                <a:cxn ang="0">
                  <a:pos x="connsiteX1" y="connsiteY1"/>
                </a:cxn>
                <a:cxn ang="0">
                  <a:pos x="connsiteX2" y="connsiteY2"/>
                </a:cxn>
                <a:cxn ang="0">
                  <a:pos x="connsiteX3" y="connsiteY3"/>
                </a:cxn>
              </a:cxnLst>
              <a:rect l="l" t="t" r="r" b="b"/>
              <a:pathLst>
                <a:path w="698500" h="5041900">
                  <a:moveTo>
                    <a:pt x="25400" y="0"/>
                  </a:moveTo>
                  <a:lnTo>
                    <a:pt x="698500" y="0"/>
                  </a:lnTo>
                  <a:lnTo>
                    <a:pt x="698500" y="5041900"/>
                  </a:lnTo>
                  <a:lnTo>
                    <a:pt x="0" y="5041900"/>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lvl="0" algn="ctr"/>
              <a:endParaRPr lang="zh-CN" altLang="en-US" sz="1350"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10" name="矩形 9"/>
          <p:cNvSpPr/>
          <p:nvPr userDrawn="1">
            <p:custDataLst>
              <p:tags r:id="rId6"/>
            </p:custDataLst>
          </p:nvPr>
        </p:nvSpPr>
        <p:spPr>
          <a:xfrm>
            <a:off x="0" y="1576668"/>
            <a:ext cx="9144000" cy="370466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7"/>
            </p:custDataLst>
          </p:nvPr>
        </p:nvSpPr>
        <p:spPr>
          <a:xfrm>
            <a:off x="1142100" y="1861650"/>
            <a:ext cx="6858000" cy="1790100"/>
          </a:xfrm>
        </p:spPr>
        <p:txBody>
          <a:bodyPr anchor="b"/>
          <a:lstStyle>
            <a:lvl1pPr algn="ctr">
              <a:defRPr sz="45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1141810" y="3754350"/>
            <a:ext cx="6858000" cy="1242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grpSp>
        <p:nvGrpSpPr>
          <p:cNvPr id="56" name="组合 55"/>
          <p:cNvGrpSpPr/>
          <p:nvPr userDrawn="1">
            <p:custDataLst>
              <p:tags r:id="rId2"/>
            </p:custDataLst>
          </p:nvPr>
        </p:nvGrpSpPr>
        <p:grpSpPr>
          <a:xfrm>
            <a:off x="287537" y="0"/>
            <a:ext cx="8145660" cy="6868160"/>
            <a:chOff x="383382" y="0"/>
            <a:chExt cx="10860880" cy="6868160"/>
          </a:xfrm>
        </p:grpSpPr>
        <p:grpSp>
          <p:nvGrpSpPr>
            <p:cNvPr id="55" name="组合 54"/>
            <p:cNvGrpSpPr/>
            <p:nvPr userDrawn="1"/>
          </p:nvGrpSpPr>
          <p:grpSpPr>
            <a:xfrm>
              <a:off x="1074934" y="0"/>
              <a:ext cx="10169328" cy="6868160"/>
              <a:chOff x="1074934" y="0"/>
              <a:chExt cx="10169328" cy="6868160"/>
            </a:xfrm>
          </p:grpSpPr>
          <p:sp>
            <p:nvSpPr>
              <p:cNvPr id="11" name="任意多边形: 形状 10"/>
              <p:cNvSpPr/>
              <p:nvPr userDrawn="1">
                <p:custDataLst>
                  <p:tags r:id="rId3"/>
                </p:custDataLst>
              </p:nvPr>
            </p:nvSpPr>
            <p:spPr>
              <a:xfrm>
                <a:off x="6471729" y="0"/>
                <a:ext cx="4498061" cy="2192408"/>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 name="任意多边形: 形状 12"/>
              <p:cNvSpPr/>
              <p:nvPr userDrawn="1">
                <p:custDataLst>
                  <p:tags r:id="rId4"/>
                </p:custDataLst>
              </p:nvPr>
            </p:nvSpPr>
            <p:spPr>
              <a:xfrm>
                <a:off x="1465625" y="5164237"/>
                <a:ext cx="3559491" cy="1693763"/>
              </a:xfrm>
              <a:custGeom>
                <a:avLst/>
                <a:gdLst>
                  <a:gd name="connsiteX0" fmla="*/ 1779745 w 3559491"/>
                  <a:gd name="connsiteY0" fmla="*/ 0 h 1693763"/>
                  <a:gd name="connsiteX1" fmla="*/ 3554851 w 3559491"/>
                  <a:gd name="connsiteY1" fmla="*/ 1601882 h 1693763"/>
                  <a:gd name="connsiteX2" fmla="*/ 3559491 w 3559491"/>
                  <a:gd name="connsiteY2" fmla="*/ 1693763 h 1693763"/>
                  <a:gd name="connsiteX3" fmla="*/ 0 w 3559491"/>
                  <a:gd name="connsiteY3" fmla="*/ 1693763 h 1693763"/>
                  <a:gd name="connsiteX4" fmla="*/ 4639 w 3559491"/>
                  <a:gd name="connsiteY4" fmla="*/ 1601882 h 1693763"/>
                  <a:gd name="connsiteX5" fmla="*/ 1779745 w 3559491"/>
                  <a:gd name="connsiteY5" fmla="*/ 0 h 16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9491" h="1693763">
                    <a:moveTo>
                      <a:pt x="1779745" y="0"/>
                    </a:moveTo>
                    <a:cubicBezTo>
                      <a:pt x="2703606" y="0"/>
                      <a:pt x="3463476" y="702129"/>
                      <a:pt x="3554851" y="1601882"/>
                    </a:cubicBezTo>
                    <a:lnTo>
                      <a:pt x="3559491" y="1693763"/>
                    </a:lnTo>
                    <a:lnTo>
                      <a:pt x="0" y="1693763"/>
                    </a:lnTo>
                    <a:lnTo>
                      <a:pt x="4639" y="1601882"/>
                    </a:lnTo>
                    <a:cubicBezTo>
                      <a:pt x="96014" y="702129"/>
                      <a:pt x="855884" y="0"/>
                      <a:pt x="1779745" y="0"/>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8" name="矩形 7"/>
              <p:cNvSpPr/>
              <p:nvPr userDrawn="1">
                <p:custDataLst>
                  <p:tags r:id="rId5"/>
                </p:custDataLst>
              </p:nvPr>
            </p:nvSpPr>
            <p:spPr>
              <a:xfrm>
                <a:off x="1074934" y="0"/>
                <a:ext cx="2379466" cy="1660525"/>
              </a:xfrm>
              <a:prstGeom prst="rect">
                <a:avLst/>
              </a:prstGeom>
              <a:solidFill>
                <a:schemeClr val="tx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 name="矩形 14"/>
              <p:cNvSpPr/>
              <p:nvPr userDrawn="1">
                <p:custDataLst>
                  <p:tags r:id="rId6"/>
                </p:custDataLst>
              </p:nvPr>
            </p:nvSpPr>
            <p:spPr>
              <a:xfrm>
                <a:off x="8075999" y="5283200"/>
                <a:ext cx="3168263" cy="1584960"/>
              </a:xfrm>
              <a:prstGeom prst="rect">
                <a:avLst/>
              </a:prstGeom>
              <a:solidFill>
                <a:schemeClr val="tx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27" name="组合 26"/>
            <p:cNvGrpSpPr/>
            <p:nvPr userDrawn="1"/>
          </p:nvGrpSpPr>
          <p:grpSpPr>
            <a:xfrm>
              <a:off x="383382" y="4958557"/>
              <a:ext cx="521493" cy="428627"/>
              <a:chOff x="383382" y="4958557"/>
              <a:chExt cx="521493" cy="428627"/>
            </a:xfrm>
          </p:grpSpPr>
          <p:cxnSp>
            <p:nvCxnSpPr>
              <p:cNvPr id="12" name="直接连接符 11"/>
              <p:cNvCxnSpPr/>
              <p:nvPr userDrawn="1">
                <p:custDataLst>
                  <p:tags r:id="rId7"/>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userDrawn="1">
                <p:custDataLst>
                  <p:tags r:id="rId8"/>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userDrawn="1">
                <p:custDataLst>
                  <p:tags r:id="rId9"/>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28" name="组合 27"/>
            <p:cNvGrpSpPr/>
            <p:nvPr userDrawn="1"/>
          </p:nvGrpSpPr>
          <p:grpSpPr>
            <a:xfrm rot="5400000">
              <a:off x="7319943" y="6431755"/>
              <a:ext cx="423862" cy="428627"/>
              <a:chOff x="383382" y="4958557"/>
              <a:chExt cx="521493" cy="428627"/>
            </a:xfrm>
          </p:grpSpPr>
          <p:cxnSp>
            <p:nvCxnSpPr>
              <p:cNvPr id="29" name="直接连接符 28"/>
              <p:cNvCxnSpPr/>
              <p:nvPr userDrawn="1">
                <p:custDataLst>
                  <p:tags r:id="rId10"/>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userDrawn="1">
                <p:custDataLst>
                  <p:tags r:id="rId11"/>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userDrawn="1">
                <p:custDataLst>
                  <p:tags r:id="rId12"/>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32" name="组合 31"/>
            <p:cNvGrpSpPr/>
            <p:nvPr userDrawn="1"/>
          </p:nvGrpSpPr>
          <p:grpSpPr>
            <a:xfrm rot="5400000">
              <a:off x="5744084" y="14288"/>
              <a:ext cx="457202" cy="428627"/>
              <a:chOff x="383382" y="4958557"/>
              <a:chExt cx="521493" cy="428627"/>
            </a:xfrm>
          </p:grpSpPr>
          <p:cxnSp>
            <p:nvCxnSpPr>
              <p:cNvPr id="33" name="直接连接符 32"/>
              <p:cNvCxnSpPr/>
              <p:nvPr userDrawn="1">
                <p:custDataLst>
                  <p:tags r:id="rId13"/>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userDrawn="1">
                <p:custDataLst>
                  <p:tags r:id="rId14"/>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userDrawn="1">
                <p:custDataLst>
                  <p:tags r:id="rId15"/>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50" name="组合 49"/>
            <p:cNvGrpSpPr/>
            <p:nvPr userDrawn="1"/>
          </p:nvGrpSpPr>
          <p:grpSpPr>
            <a:xfrm>
              <a:off x="1844952" y="1028704"/>
              <a:ext cx="8494436" cy="1579353"/>
              <a:chOff x="1844952" y="1028704"/>
              <a:chExt cx="8494436" cy="1579353"/>
            </a:xfrm>
          </p:grpSpPr>
          <p:cxnSp>
            <p:nvCxnSpPr>
              <p:cNvPr id="44" name="直接连接符 43"/>
              <p:cNvCxnSpPr/>
              <p:nvPr userDrawn="1">
                <p:custDataLst>
                  <p:tags r:id="rId16"/>
                </p:custDataLst>
              </p:nvPr>
            </p:nvCxnSpPr>
            <p:spPr>
              <a:xfrm flipV="1">
                <a:off x="1881257"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userDrawn="1">
                <p:custDataLst>
                  <p:tags r:id="rId17"/>
                </p:custDataLst>
              </p:nvPr>
            </p:nvCxnSpPr>
            <p:spPr>
              <a:xfrm flipV="1">
                <a:off x="10308674"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userDrawn="1">
                <p:custDataLst>
                  <p:tags r:id="rId18"/>
                </p:custDataLst>
              </p:nvPr>
            </p:nvCxnSpPr>
            <p:spPr>
              <a:xfrm flipH="1">
                <a:off x="1844952" y="1028704"/>
                <a:ext cx="8494436" cy="0"/>
              </a:xfrm>
              <a:prstGeom prst="line">
                <a:avLst/>
              </a:prstGeom>
              <a:ln w="63500">
                <a:gradFill flip="none" rotWithShape="1">
                  <a:gsLst>
                    <a:gs pos="0">
                      <a:schemeClr val="accent1"/>
                    </a:gs>
                    <a:gs pos="58000">
                      <a:schemeClr val="accent1">
                        <a:lumMod val="40000"/>
                        <a:lumOff val="60000"/>
                      </a:schemeClr>
                    </a:gs>
                    <a:gs pos="100000">
                      <a:schemeClr val="accent1"/>
                    </a:gs>
                  </a:gsLst>
                  <a:lin ang="0" scaled="0"/>
                  <a:tileRect/>
                </a:gradFill>
              </a:ln>
            </p:spPr>
            <p:style>
              <a:lnRef idx="1">
                <a:schemeClr val="accent1"/>
              </a:lnRef>
              <a:fillRef idx="0">
                <a:schemeClr val="accent1"/>
              </a:fillRef>
              <a:effectRef idx="0">
                <a:schemeClr val="accent1"/>
              </a:effectRef>
              <a:fontRef idx="minor">
                <a:schemeClr val="tx1"/>
              </a:fontRef>
            </p:style>
          </p:cxnSp>
        </p:grpSp>
        <p:grpSp>
          <p:nvGrpSpPr>
            <p:cNvPr id="51" name="组合 50"/>
            <p:cNvGrpSpPr/>
            <p:nvPr userDrawn="1"/>
          </p:nvGrpSpPr>
          <p:grpSpPr>
            <a:xfrm flipV="1">
              <a:off x="1844952" y="4074976"/>
              <a:ext cx="8494436" cy="1975897"/>
              <a:chOff x="1844952" y="1028704"/>
              <a:chExt cx="8494436" cy="1579353"/>
            </a:xfrm>
          </p:grpSpPr>
          <p:cxnSp>
            <p:nvCxnSpPr>
              <p:cNvPr id="52" name="直接连接符 51"/>
              <p:cNvCxnSpPr/>
              <p:nvPr userDrawn="1">
                <p:custDataLst>
                  <p:tags r:id="rId19"/>
                </p:custDataLst>
              </p:nvPr>
            </p:nvCxnSpPr>
            <p:spPr>
              <a:xfrm flipV="1">
                <a:off x="1881257"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userDrawn="1">
                <p:custDataLst>
                  <p:tags r:id="rId20"/>
                </p:custDataLst>
              </p:nvPr>
            </p:nvCxnSpPr>
            <p:spPr>
              <a:xfrm flipV="1">
                <a:off x="10308674"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userDrawn="1">
                <p:custDataLst>
                  <p:tags r:id="rId21"/>
                </p:custDataLst>
              </p:nvPr>
            </p:nvCxnSpPr>
            <p:spPr>
              <a:xfrm flipH="1">
                <a:off x="1844952" y="1028704"/>
                <a:ext cx="8494436" cy="0"/>
              </a:xfrm>
              <a:prstGeom prst="line">
                <a:avLst/>
              </a:prstGeom>
              <a:ln w="63500">
                <a:gradFill flip="none" rotWithShape="1">
                  <a:gsLst>
                    <a:gs pos="0">
                      <a:schemeClr val="accent1"/>
                    </a:gs>
                    <a:gs pos="58000">
                      <a:schemeClr val="accent1">
                        <a:lumMod val="40000"/>
                        <a:lumOff val="60000"/>
                      </a:schemeClr>
                    </a:gs>
                    <a:gs pos="100000">
                      <a:schemeClr val="accent1"/>
                    </a:gs>
                  </a:gsLst>
                  <a:lin ang="0" scaled="0"/>
                  <a:tileRect/>
                </a:gradFill>
              </a:ln>
            </p:spPr>
            <p:style>
              <a:lnRef idx="1">
                <a:schemeClr val="accent1"/>
              </a:lnRef>
              <a:fillRef idx="0">
                <a:schemeClr val="accent1"/>
              </a:fillRef>
              <a:effectRef idx="0">
                <a:schemeClr val="accent1"/>
              </a:effectRef>
              <a:fontRef idx="minor">
                <a:schemeClr val="tx1"/>
              </a:fontRef>
            </p:style>
          </p:cxnSp>
        </p:grpSp>
      </p:grpSp>
      <p:sp>
        <p:nvSpPr>
          <p:cNvPr id="16" name="日期占位符 15"/>
          <p:cNvSpPr>
            <a:spLocks noGrp="1"/>
          </p:cNvSpPr>
          <p:nvPr>
            <p:ph type="dt" sz="half" idx="10"/>
            <p:custDataLst>
              <p:tags r:id="rId22"/>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23"/>
            </p:custDataLst>
          </p:nvPr>
        </p:nvSpPr>
        <p:spPr/>
        <p:txBody>
          <a:bodyPr/>
          <a:lstStyle/>
          <a:p>
            <a:endParaRPr lang="zh-CN" altLang="en-US" dirty="0"/>
          </a:p>
        </p:txBody>
      </p:sp>
      <p:sp>
        <p:nvSpPr>
          <p:cNvPr id="18" name="灯片编号占位符 17"/>
          <p:cNvSpPr>
            <a:spLocks noGrp="1"/>
          </p:cNvSpPr>
          <p:nvPr>
            <p:ph type="sldNum" sz="quarter" idx="12"/>
            <p:custDataLst>
              <p:tags r:id="rId24"/>
            </p:custDataLst>
          </p:nvPr>
        </p:nvSpPr>
        <p:spPr/>
        <p:txBody>
          <a:bodyPr/>
          <a:lstStyle/>
          <a:p>
            <a:fld id="{49AE70B2-8BF9-45C0-BB95-33D1B9D3A854}" type="slidenum">
              <a:rPr lang="zh-CN" altLang="en-US" smtClean="0"/>
            </a:fld>
            <a:endParaRPr lang="zh-CN" altLang="en-US" dirty="0"/>
          </a:p>
        </p:txBody>
      </p:sp>
      <p:sp>
        <p:nvSpPr>
          <p:cNvPr id="2" name="标题 1"/>
          <p:cNvSpPr>
            <a:spLocks noGrp="1"/>
          </p:cNvSpPr>
          <p:nvPr>
            <p:ph type="ctrTitle" hasCustomPrompt="1"/>
            <p:custDataLst>
              <p:tags r:id="rId25"/>
            </p:custDataLst>
          </p:nvPr>
        </p:nvSpPr>
        <p:spPr>
          <a:xfrm>
            <a:off x="2251710" y="2868135"/>
            <a:ext cx="4640580" cy="1068070"/>
          </a:xfrm>
        </p:spPr>
        <p:txBody>
          <a:bodyPr lIns="90170" tIns="46990" rIns="90170" bIns="46990" anchor="b" anchorCtr="0">
            <a:normAutofit/>
          </a:bodyPr>
          <a:lstStyle>
            <a:lvl1pPr algn="ctr">
              <a:defRPr sz="6000" spc="600" baseline="0">
                <a:solidFill>
                  <a:schemeClr val="tx1">
                    <a:lumMod val="85000"/>
                    <a:lumOff val="15000"/>
                  </a:schemeClr>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26"/>
            </p:custDataLst>
          </p:nvPr>
        </p:nvSpPr>
        <p:spPr>
          <a:xfrm>
            <a:off x="2251710" y="4119497"/>
            <a:ext cx="4640582" cy="395196"/>
          </a:xfrm>
        </p:spPr>
        <p:txBody>
          <a:bodyPr lIns="90170" tIns="46990" rIns="90170" bIns="46990">
            <a:normAutofit/>
          </a:bodyPr>
          <a:lstStyle>
            <a:lvl1pPr marL="0" indent="0" algn="ctr" eaLnBrk="1" fontAlgn="auto" latinLnBrk="0" hangingPunct="1">
              <a:lnSpc>
                <a:spcPct val="100000"/>
              </a:lnSpc>
              <a:buNone/>
              <a:defRPr sz="2000" u="none" strike="noStrike" kern="1200" cap="none" spc="200" normalizeH="0" baseline="0">
                <a:solidFill>
                  <a:schemeClr val="tx1">
                    <a:lumMod val="85000"/>
                    <a:lumOff val="15000"/>
                  </a:schemeClr>
                </a:solidFill>
                <a:uFillTx/>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cxnSp>
        <p:nvCxnSpPr>
          <p:cNvPr id="40" name="直接连接符 39"/>
          <p:cNvCxnSpPr/>
          <p:nvPr userDrawn="1">
            <p:custDataLst>
              <p:tags r:id="rId27"/>
            </p:custDataLst>
          </p:nvPr>
        </p:nvCxnSpPr>
        <p:spPr>
          <a:xfrm>
            <a:off x="2762250" y="3997347"/>
            <a:ext cx="3605213" cy="0"/>
          </a:xfrm>
          <a:prstGeom prst="line">
            <a:avLst/>
          </a:prstGeom>
          <a:ln w="127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5" name="文本占位符 4"/>
          <p:cNvSpPr>
            <a:spLocks noGrp="1"/>
          </p:cNvSpPr>
          <p:nvPr>
            <p:ph type="body" sz="quarter" idx="13" hasCustomPrompt="1"/>
            <p:custDataLst>
              <p:tags r:id="rId28"/>
            </p:custDataLst>
          </p:nvPr>
        </p:nvSpPr>
        <p:spPr>
          <a:xfrm>
            <a:off x="2700410" y="4646768"/>
            <a:ext cx="1517364" cy="329211"/>
          </a:xfrm>
        </p:spPr>
        <p:txBody>
          <a:bodyPr/>
          <a:lstStyle>
            <a:lvl1pPr marL="0" indent="0">
              <a:buNone/>
              <a:defRPr/>
            </a:lvl1pPr>
          </a:lstStyle>
          <a:p>
            <a:pPr lvl="0"/>
            <a:r>
              <a:rPr lang="zh-CN" altLang="en-US" dirty="0"/>
              <a:t>编辑文本</a:t>
            </a:r>
            <a:endParaRPr lang="zh-CN" altLang="en-US" dirty="0"/>
          </a:p>
        </p:txBody>
      </p:sp>
      <p:sp>
        <p:nvSpPr>
          <p:cNvPr id="36" name="文本占位符 4"/>
          <p:cNvSpPr>
            <a:spLocks noGrp="1"/>
          </p:cNvSpPr>
          <p:nvPr>
            <p:ph type="body" sz="quarter" idx="14" hasCustomPrompt="1"/>
            <p:custDataLst>
              <p:tags r:id="rId29"/>
            </p:custDataLst>
          </p:nvPr>
        </p:nvSpPr>
        <p:spPr>
          <a:xfrm>
            <a:off x="4924675" y="4646768"/>
            <a:ext cx="1517364" cy="329211"/>
          </a:xfrm>
        </p:spPr>
        <p:txBody>
          <a:bodyPr/>
          <a:lstStyle>
            <a:lvl1pPr marL="0" indent="0" algn="r">
              <a:buNone/>
              <a:defRPr/>
            </a:lvl1pPr>
          </a:lstStyle>
          <a:p>
            <a:pPr lvl="0"/>
            <a:r>
              <a:rPr lang="zh-CN" altLang="en-US" dirty="0"/>
              <a:t>编辑文本</a:t>
            </a:r>
            <a:endParaRPr lang="zh-CN" alt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118214" y="443230"/>
            <a:ext cx="8755856" cy="6414770"/>
            <a:chOff x="157618" y="443230"/>
            <a:chExt cx="11674475" cy="6414770"/>
          </a:xfrm>
        </p:grpSpPr>
        <p:grpSp>
          <p:nvGrpSpPr>
            <p:cNvPr id="8" name="组合 7"/>
            <p:cNvGrpSpPr/>
            <p:nvPr userDrawn="1"/>
          </p:nvGrpSpPr>
          <p:grpSpPr>
            <a:xfrm>
              <a:off x="11310600" y="443230"/>
              <a:ext cx="521493" cy="428627"/>
              <a:chOff x="383382" y="4958557"/>
              <a:chExt cx="521493" cy="428627"/>
            </a:xfrm>
          </p:grpSpPr>
          <p:cxnSp>
            <p:nvCxnSpPr>
              <p:cNvPr id="10" name="直接连接符 9"/>
              <p:cNvCxnSpPr/>
              <p:nvPr userDrawn="1">
                <p:custDataLst>
                  <p:tags r:id="rId3"/>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custDataLst>
                  <p:tags r:id="rId4"/>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userDrawn="1">
                <p:custDataLst>
                  <p:tags r:id="rId5"/>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9" name="任意多边形: 形状 8"/>
            <p:cNvSpPr/>
            <p:nvPr userDrawn="1">
              <p:custDataLst>
                <p:tags r:id="rId6"/>
              </p:custDataLst>
            </p:nvPr>
          </p:nvSpPr>
          <p:spPr>
            <a:xfrm rot="10800000">
              <a:off x="157618" y="6154057"/>
              <a:ext cx="1444247" cy="703943"/>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2" name="标题 1"/>
          <p:cNvSpPr>
            <a:spLocks noGrp="1"/>
          </p:cNvSpPr>
          <p:nvPr>
            <p:ph type="title"/>
            <p:custDataLst>
              <p:tags r:id="rId7"/>
            </p:custDataLst>
          </p:nvPr>
        </p:nvSpPr>
        <p:spPr>
          <a:xfrm>
            <a:off x="502412" y="443234"/>
            <a:ext cx="8139178"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8"/>
            </p:custDataLst>
          </p:nvPr>
        </p:nvSpPr>
        <p:spPr>
          <a:xfrm>
            <a:off x="502412" y="952508"/>
            <a:ext cx="8139178"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p:txBody>
          <a:bodyPr/>
          <a:lstStyle/>
          <a:p>
            <a:endParaRPr lang="zh-CN" altLang="en-US"/>
          </a:p>
        </p:txBody>
      </p:sp>
      <p:sp>
        <p:nvSpPr>
          <p:cNvPr id="6" name="灯片编号占位符 5"/>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287537" y="0"/>
            <a:ext cx="8145660" cy="6868160"/>
            <a:chOff x="383382" y="0"/>
            <a:chExt cx="10860880" cy="6868160"/>
          </a:xfrm>
        </p:grpSpPr>
        <p:grpSp>
          <p:nvGrpSpPr>
            <p:cNvPr id="10" name="组合 9"/>
            <p:cNvGrpSpPr/>
            <p:nvPr userDrawn="1"/>
          </p:nvGrpSpPr>
          <p:grpSpPr>
            <a:xfrm>
              <a:off x="1074934" y="0"/>
              <a:ext cx="10169328" cy="6868160"/>
              <a:chOff x="1074934" y="0"/>
              <a:chExt cx="10169328" cy="6868160"/>
            </a:xfrm>
          </p:grpSpPr>
          <p:sp>
            <p:nvSpPr>
              <p:cNvPr id="31" name="任意多边形: 形状 30"/>
              <p:cNvSpPr/>
              <p:nvPr userDrawn="1">
                <p:custDataLst>
                  <p:tags r:id="rId3"/>
                </p:custDataLst>
              </p:nvPr>
            </p:nvSpPr>
            <p:spPr>
              <a:xfrm>
                <a:off x="6471729" y="0"/>
                <a:ext cx="4498061" cy="2192408"/>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2" name="任意多边形: 形状 31"/>
              <p:cNvSpPr/>
              <p:nvPr userDrawn="1">
                <p:custDataLst>
                  <p:tags r:id="rId4"/>
                </p:custDataLst>
              </p:nvPr>
            </p:nvSpPr>
            <p:spPr>
              <a:xfrm>
                <a:off x="1465625" y="5164237"/>
                <a:ext cx="3559491" cy="1693763"/>
              </a:xfrm>
              <a:custGeom>
                <a:avLst/>
                <a:gdLst>
                  <a:gd name="connsiteX0" fmla="*/ 1779745 w 3559491"/>
                  <a:gd name="connsiteY0" fmla="*/ 0 h 1693763"/>
                  <a:gd name="connsiteX1" fmla="*/ 3554851 w 3559491"/>
                  <a:gd name="connsiteY1" fmla="*/ 1601882 h 1693763"/>
                  <a:gd name="connsiteX2" fmla="*/ 3559491 w 3559491"/>
                  <a:gd name="connsiteY2" fmla="*/ 1693763 h 1693763"/>
                  <a:gd name="connsiteX3" fmla="*/ 0 w 3559491"/>
                  <a:gd name="connsiteY3" fmla="*/ 1693763 h 1693763"/>
                  <a:gd name="connsiteX4" fmla="*/ 4639 w 3559491"/>
                  <a:gd name="connsiteY4" fmla="*/ 1601882 h 1693763"/>
                  <a:gd name="connsiteX5" fmla="*/ 1779745 w 3559491"/>
                  <a:gd name="connsiteY5" fmla="*/ 0 h 16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9491" h="1693763">
                    <a:moveTo>
                      <a:pt x="1779745" y="0"/>
                    </a:moveTo>
                    <a:cubicBezTo>
                      <a:pt x="2703606" y="0"/>
                      <a:pt x="3463476" y="702129"/>
                      <a:pt x="3554851" y="1601882"/>
                    </a:cubicBezTo>
                    <a:lnTo>
                      <a:pt x="3559491" y="1693763"/>
                    </a:lnTo>
                    <a:lnTo>
                      <a:pt x="0" y="1693763"/>
                    </a:lnTo>
                    <a:lnTo>
                      <a:pt x="4639" y="1601882"/>
                    </a:lnTo>
                    <a:cubicBezTo>
                      <a:pt x="96014" y="702129"/>
                      <a:pt x="855884" y="0"/>
                      <a:pt x="1779745" y="0"/>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33" name="矩形 32"/>
              <p:cNvSpPr/>
              <p:nvPr userDrawn="1">
                <p:custDataLst>
                  <p:tags r:id="rId5"/>
                </p:custDataLst>
              </p:nvPr>
            </p:nvSpPr>
            <p:spPr>
              <a:xfrm>
                <a:off x="1074934" y="0"/>
                <a:ext cx="2379466" cy="1660525"/>
              </a:xfrm>
              <a:prstGeom prst="rect">
                <a:avLst/>
              </a:prstGeom>
              <a:solidFill>
                <a:schemeClr val="tx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矩形 33"/>
              <p:cNvSpPr/>
              <p:nvPr userDrawn="1">
                <p:custDataLst>
                  <p:tags r:id="rId6"/>
                </p:custDataLst>
              </p:nvPr>
            </p:nvSpPr>
            <p:spPr>
              <a:xfrm>
                <a:off x="8075999" y="5283200"/>
                <a:ext cx="3168263" cy="1584960"/>
              </a:xfrm>
              <a:prstGeom prst="rect">
                <a:avLst/>
              </a:prstGeom>
              <a:solidFill>
                <a:schemeClr val="tx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11" name="组合 10"/>
            <p:cNvGrpSpPr/>
            <p:nvPr userDrawn="1"/>
          </p:nvGrpSpPr>
          <p:grpSpPr>
            <a:xfrm>
              <a:off x="383382" y="4958557"/>
              <a:ext cx="521493" cy="428627"/>
              <a:chOff x="383382" y="4958557"/>
              <a:chExt cx="521493" cy="428627"/>
            </a:xfrm>
          </p:grpSpPr>
          <p:cxnSp>
            <p:nvCxnSpPr>
              <p:cNvPr id="28" name="直接连接符 27"/>
              <p:cNvCxnSpPr/>
              <p:nvPr userDrawn="1">
                <p:custDataLst>
                  <p:tags r:id="rId7"/>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userDrawn="1">
                <p:custDataLst>
                  <p:tags r:id="rId8"/>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userDrawn="1">
                <p:custDataLst>
                  <p:tags r:id="rId9"/>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userDrawn="1"/>
          </p:nvGrpSpPr>
          <p:grpSpPr>
            <a:xfrm rot="5400000">
              <a:off x="7319943" y="6431755"/>
              <a:ext cx="423862" cy="428627"/>
              <a:chOff x="383382" y="4958557"/>
              <a:chExt cx="521493" cy="428627"/>
            </a:xfrm>
          </p:grpSpPr>
          <p:cxnSp>
            <p:nvCxnSpPr>
              <p:cNvPr id="25" name="直接连接符 24"/>
              <p:cNvCxnSpPr/>
              <p:nvPr userDrawn="1">
                <p:custDataLst>
                  <p:tags r:id="rId10"/>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userDrawn="1">
                <p:custDataLst>
                  <p:tags r:id="rId11"/>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userDrawn="1">
                <p:custDataLst>
                  <p:tags r:id="rId12"/>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userDrawn="1"/>
          </p:nvGrpSpPr>
          <p:grpSpPr>
            <a:xfrm rot="5400000">
              <a:off x="5744084" y="14288"/>
              <a:ext cx="457202" cy="428627"/>
              <a:chOff x="383382" y="4958557"/>
              <a:chExt cx="521493" cy="428627"/>
            </a:xfrm>
          </p:grpSpPr>
          <p:cxnSp>
            <p:nvCxnSpPr>
              <p:cNvPr id="22" name="直接连接符 21"/>
              <p:cNvCxnSpPr/>
              <p:nvPr userDrawn="1">
                <p:custDataLst>
                  <p:tags r:id="rId13"/>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userDrawn="1">
                <p:custDataLst>
                  <p:tags r:id="rId14"/>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userDrawn="1">
                <p:custDataLst>
                  <p:tags r:id="rId15"/>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userDrawn="1"/>
          </p:nvGrpSpPr>
          <p:grpSpPr>
            <a:xfrm>
              <a:off x="1844952" y="1028704"/>
              <a:ext cx="8494436" cy="1579353"/>
              <a:chOff x="1844952" y="1028704"/>
              <a:chExt cx="8494436" cy="1579353"/>
            </a:xfrm>
          </p:grpSpPr>
          <p:cxnSp>
            <p:nvCxnSpPr>
              <p:cNvPr id="19" name="直接连接符 18"/>
              <p:cNvCxnSpPr/>
              <p:nvPr userDrawn="1">
                <p:custDataLst>
                  <p:tags r:id="rId16"/>
                </p:custDataLst>
              </p:nvPr>
            </p:nvCxnSpPr>
            <p:spPr>
              <a:xfrm flipV="1">
                <a:off x="1881257"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userDrawn="1">
                <p:custDataLst>
                  <p:tags r:id="rId17"/>
                </p:custDataLst>
              </p:nvPr>
            </p:nvCxnSpPr>
            <p:spPr>
              <a:xfrm flipV="1">
                <a:off x="10308674"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userDrawn="1">
                <p:custDataLst>
                  <p:tags r:id="rId18"/>
                </p:custDataLst>
              </p:nvPr>
            </p:nvCxnSpPr>
            <p:spPr>
              <a:xfrm flipH="1">
                <a:off x="1844952" y="1028704"/>
                <a:ext cx="8494436" cy="0"/>
              </a:xfrm>
              <a:prstGeom prst="line">
                <a:avLst/>
              </a:prstGeom>
              <a:ln w="63500">
                <a:gradFill flip="none" rotWithShape="1">
                  <a:gsLst>
                    <a:gs pos="0">
                      <a:schemeClr val="accent1"/>
                    </a:gs>
                    <a:gs pos="58000">
                      <a:schemeClr val="accent1">
                        <a:lumMod val="40000"/>
                        <a:lumOff val="60000"/>
                      </a:schemeClr>
                    </a:gs>
                    <a:gs pos="100000">
                      <a:schemeClr val="accent1"/>
                    </a:gs>
                  </a:gsLst>
                  <a:lin ang="0" scaled="0"/>
                  <a:tileRect/>
                </a:gradFill>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userDrawn="1"/>
          </p:nvGrpSpPr>
          <p:grpSpPr>
            <a:xfrm flipV="1">
              <a:off x="1844952" y="4074976"/>
              <a:ext cx="8494436" cy="1975897"/>
              <a:chOff x="1844952" y="1028704"/>
              <a:chExt cx="8494436" cy="1579353"/>
            </a:xfrm>
          </p:grpSpPr>
          <p:cxnSp>
            <p:nvCxnSpPr>
              <p:cNvPr id="16" name="直接连接符 15"/>
              <p:cNvCxnSpPr/>
              <p:nvPr userDrawn="1">
                <p:custDataLst>
                  <p:tags r:id="rId19"/>
                </p:custDataLst>
              </p:nvPr>
            </p:nvCxnSpPr>
            <p:spPr>
              <a:xfrm flipV="1">
                <a:off x="1881257"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userDrawn="1">
                <p:custDataLst>
                  <p:tags r:id="rId20"/>
                </p:custDataLst>
              </p:nvPr>
            </p:nvCxnSpPr>
            <p:spPr>
              <a:xfrm flipV="1">
                <a:off x="10308674"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custDataLst>
                  <p:tags r:id="rId21"/>
                </p:custDataLst>
              </p:nvPr>
            </p:nvCxnSpPr>
            <p:spPr>
              <a:xfrm flipH="1">
                <a:off x="1844952" y="1028704"/>
                <a:ext cx="8494436" cy="0"/>
              </a:xfrm>
              <a:prstGeom prst="line">
                <a:avLst/>
              </a:prstGeom>
              <a:ln w="63500">
                <a:gradFill flip="none" rotWithShape="1">
                  <a:gsLst>
                    <a:gs pos="0">
                      <a:schemeClr val="accent1"/>
                    </a:gs>
                    <a:gs pos="58000">
                      <a:schemeClr val="accent1">
                        <a:lumMod val="40000"/>
                        <a:lumOff val="60000"/>
                      </a:schemeClr>
                    </a:gs>
                    <a:gs pos="100000">
                      <a:schemeClr val="accent1"/>
                    </a:gs>
                  </a:gsLst>
                  <a:lin ang="0" scaled="0"/>
                  <a:tileRect/>
                </a:gradFill>
              </a:ln>
            </p:spPr>
            <p:style>
              <a:lnRef idx="1">
                <a:schemeClr val="accent1"/>
              </a:lnRef>
              <a:fillRef idx="0">
                <a:schemeClr val="accent1"/>
              </a:fillRef>
              <a:effectRef idx="0">
                <a:schemeClr val="accent1"/>
              </a:effectRef>
              <a:fontRef idx="minor">
                <a:schemeClr val="tx1"/>
              </a:fontRef>
            </p:style>
          </p:cxnSp>
        </p:grpSp>
      </p:grpSp>
      <p:sp>
        <p:nvSpPr>
          <p:cNvPr id="4" name="日期占位符 3"/>
          <p:cNvSpPr>
            <a:spLocks noGrp="1"/>
          </p:cNvSpPr>
          <p:nvPr>
            <p:ph type="dt" sz="half" idx="10"/>
            <p:custDataLst>
              <p:tags r:id="rId22"/>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23"/>
            </p:custDataLst>
          </p:nvPr>
        </p:nvSpPr>
        <p:spPr/>
        <p:txBody>
          <a:bodyPr/>
          <a:lstStyle/>
          <a:p>
            <a:endParaRPr lang="zh-CN" altLang="en-US"/>
          </a:p>
        </p:txBody>
      </p:sp>
      <p:sp>
        <p:nvSpPr>
          <p:cNvPr id="6" name="灯片编号占位符 5"/>
          <p:cNvSpPr>
            <a:spLocks noGrp="1"/>
          </p:cNvSpPr>
          <p:nvPr>
            <p:ph type="sldNum" sz="quarter" idx="12"/>
            <p:custDataLst>
              <p:tags r:id="rId2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25"/>
            </p:custDataLst>
          </p:nvPr>
        </p:nvSpPr>
        <p:spPr>
          <a:xfrm>
            <a:off x="2251710" y="2973705"/>
            <a:ext cx="4640580" cy="985520"/>
          </a:xfrm>
        </p:spPr>
        <p:txBody>
          <a:bodyPr lIns="90170" tIns="46990" rIns="90170" bIns="46990" anchor="b" anchorCtr="0">
            <a:normAutofit/>
          </a:bodyPr>
          <a:lstStyle>
            <a:lvl1pPr algn="ctr">
              <a:defRPr sz="44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3" name="文本占位符 2"/>
          <p:cNvSpPr>
            <a:spLocks noGrp="1"/>
          </p:cNvSpPr>
          <p:nvPr>
            <p:ph type="body" idx="1"/>
            <p:custDataLst>
              <p:tags r:id="rId26"/>
            </p:custDataLst>
          </p:nvPr>
        </p:nvSpPr>
        <p:spPr>
          <a:xfrm>
            <a:off x="2251710" y="4211320"/>
            <a:ext cx="4640580" cy="805180"/>
          </a:xfrm>
        </p:spPr>
        <p:txBody>
          <a:bodyPr lIns="90170" tIns="46990" rIns="90170" bIns="46990">
            <a:normAutofit/>
          </a:bodyPr>
          <a:lstStyle>
            <a:lvl1pPr marL="0" indent="0" algn="ctr" eaLnBrk="1" fontAlgn="auto" latinLnBrk="0" hangingPunct="1">
              <a:buNone/>
              <a:defRPr kumimoji="0" lang="zh-CN" altLang="en-US" sz="20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cxnSp>
        <p:nvCxnSpPr>
          <p:cNvPr id="35" name="直接连接符 34"/>
          <p:cNvCxnSpPr/>
          <p:nvPr userDrawn="1">
            <p:custDataLst>
              <p:tags r:id="rId27"/>
            </p:custDataLst>
          </p:nvPr>
        </p:nvCxnSpPr>
        <p:spPr>
          <a:xfrm>
            <a:off x="4153900" y="4074977"/>
            <a:ext cx="836201"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21" name="组合 20"/>
          <p:cNvGrpSpPr/>
          <p:nvPr userDrawn="1">
            <p:custDataLst>
              <p:tags r:id="rId2"/>
            </p:custDataLst>
          </p:nvPr>
        </p:nvGrpSpPr>
        <p:grpSpPr>
          <a:xfrm>
            <a:off x="118214" y="443230"/>
            <a:ext cx="8755856" cy="6414770"/>
            <a:chOff x="157618" y="443230"/>
            <a:chExt cx="11674475" cy="6414770"/>
          </a:xfrm>
        </p:grpSpPr>
        <p:grpSp>
          <p:nvGrpSpPr>
            <p:cNvPr id="22" name="组合 21"/>
            <p:cNvGrpSpPr/>
            <p:nvPr userDrawn="1"/>
          </p:nvGrpSpPr>
          <p:grpSpPr>
            <a:xfrm>
              <a:off x="11310600" y="443230"/>
              <a:ext cx="521493" cy="428627"/>
              <a:chOff x="383382" y="4958557"/>
              <a:chExt cx="521493" cy="428627"/>
            </a:xfrm>
          </p:grpSpPr>
          <p:cxnSp>
            <p:nvCxnSpPr>
              <p:cNvPr id="24" name="直接连接符 23"/>
              <p:cNvCxnSpPr/>
              <p:nvPr userDrawn="1">
                <p:custDataLst>
                  <p:tags r:id="rId3"/>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userDrawn="1">
                <p:custDataLst>
                  <p:tags r:id="rId4"/>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userDrawn="1">
                <p:custDataLst>
                  <p:tags r:id="rId5"/>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23" name="任意多边形: 形状 22"/>
            <p:cNvSpPr/>
            <p:nvPr userDrawn="1">
              <p:custDataLst>
                <p:tags r:id="rId6"/>
              </p:custDataLst>
            </p:nvPr>
          </p:nvSpPr>
          <p:spPr>
            <a:xfrm rot="10800000">
              <a:off x="157618" y="6154057"/>
              <a:ext cx="1444247" cy="703943"/>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2" name="标题 1"/>
          <p:cNvSpPr>
            <a:spLocks noGrp="1"/>
          </p:cNvSpPr>
          <p:nvPr>
            <p:ph type="title"/>
            <p:custDataLst>
              <p:tags r:id="rId7"/>
            </p:custDataLst>
          </p:nvPr>
        </p:nvSpPr>
        <p:spPr>
          <a:xfrm>
            <a:off x="502412" y="443234"/>
            <a:ext cx="8139178"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8"/>
            </p:custDataLst>
          </p:nvPr>
        </p:nvSpPr>
        <p:spPr>
          <a:xfrm>
            <a:off x="502448" y="952508"/>
            <a:ext cx="396243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9"/>
            </p:custDataLst>
          </p:nvPr>
        </p:nvSpPr>
        <p:spPr>
          <a:xfrm>
            <a:off x="4679158" y="952508"/>
            <a:ext cx="3962432" cy="5388907"/>
          </a:xfrm>
        </p:spPr>
        <p:txBody>
          <a:bodyPr>
            <a:noAutofit/>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vl2pPr>
              <a:defRPr sz="1400" baseline="0">
                <a:solidFill>
                  <a:schemeClr val="tx1">
                    <a:lumMod val="85000"/>
                    <a:lumOff val="15000"/>
                  </a:schemeClr>
                </a:solidFill>
                <a:latin typeface="Arial" panose="020B0604020202020204" pitchFamily="34" charset="0"/>
                <a:ea typeface="微软雅黑" panose="020B0503020204020204" charset="-122"/>
              </a:defRPr>
            </a:lvl2pPr>
            <a:lvl3pPr>
              <a:defRPr sz="1400" baseline="0">
                <a:solidFill>
                  <a:schemeClr val="tx1">
                    <a:lumMod val="85000"/>
                    <a:lumOff val="15000"/>
                  </a:schemeClr>
                </a:solidFill>
                <a:latin typeface="Arial" panose="020B0604020202020204" pitchFamily="34" charset="0"/>
                <a:ea typeface="微软雅黑" panose="020B0503020204020204" charset="-122"/>
              </a:defRPr>
            </a:lvl3pPr>
            <a:lvl4pPr>
              <a:defRPr sz="1400" baseline="0">
                <a:solidFill>
                  <a:schemeClr val="tx1">
                    <a:lumMod val="85000"/>
                    <a:lumOff val="15000"/>
                  </a:schemeClr>
                </a:solidFill>
                <a:latin typeface="Arial" panose="020B0604020202020204" pitchFamily="34" charset="0"/>
                <a:ea typeface="微软雅黑" panose="020B0503020204020204" charset="-122"/>
              </a:defRPr>
            </a:lvl4pPr>
            <a:lvl5pPr>
              <a:defRPr sz="14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1"/>
            </p:custDataLst>
          </p:nvPr>
        </p:nvSpPr>
        <p:spPr/>
        <p:txBody>
          <a:bodyPr/>
          <a:lstStyle/>
          <a:p>
            <a:endParaRPr lang="zh-CN" altLang="en-US"/>
          </a:p>
        </p:txBody>
      </p:sp>
      <p:sp>
        <p:nvSpPr>
          <p:cNvPr id="7" name="灯片编号占位符 6"/>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23" name="组合 22"/>
          <p:cNvGrpSpPr/>
          <p:nvPr userDrawn="1">
            <p:custDataLst>
              <p:tags r:id="rId2"/>
            </p:custDataLst>
          </p:nvPr>
        </p:nvGrpSpPr>
        <p:grpSpPr>
          <a:xfrm>
            <a:off x="118214" y="443230"/>
            <a:ext cx="8755856" cy="6414770"/>
            <a:chOff x="157618" y="443230"/>
            <a:chExt cx="11674475" cy="6414770"/>
          </a:xfrm>
        </p:grpSpPr>
        <p:grpSp>
          <p:nvGrpSpPr>
            <p:cNvPr id="24" name="组合 23"/>
            <p:cNvGrpSpPr/>
            <p:nvPr userDrawn="1"/>
          </p:nvGrpSpPr>
          <p:grpSpPr>
            <a:xfrm>
              <a:off x="11310600" y="443230"/>
              <a:ext cx="521493" cy="428627"/>
              <a:chOff x="383382" y="4958557"/>
              <a:chExt cx="521493" cy="428627"/>
            </a:xfrm>
          </p:grpSpPr>
          <p:cxnSp>
            <p:nvCxnSpPr>
              <p:cNvPr id="26" name="直接连接符 25"/>
              <p:cNvCxnSpPr/>
              <p:nvPr userDrawn="1">
                <p:custDataLst>
                  <p:tags r:id="rId3"/>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userDrawn="1">
                <p:custDataLst>
                  <p:tags r:id="rId4"/>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userDrawn="1">
                <p:custDataLst>
                  <p:tags r:id="rId5"/>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25" name="任意多边形: 形状 24"/>
            <p:cNvSpPr/>
            <p:nvPr userDrawn="1">
              <p:custDataLst>
                <p:tags r:id="rId6"/>
              </p:custDataLst>
            </p:nvPr>
          </p:nvSpPr>
          <p:spPr>
            <a:xfrm rot="10800000">
              <a:off x="157618" y="6154057"/>
              <a:ext cx="1444247" cy="703943"/>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2" name="标题 1"/>
          <p:cNvSpPr>
            <a:spLocks noGrp="1"/>
          </p:cNvSpPr>
          <p:nvPr>
            <p:ph type="title"/>
            <p:custDataLst>
              <p:tags r:id="rId7"/>
            </p:custDataLst>
          </p:nvPr>
        </p:nvSpPr>
        <p:spPr>
          <a:xfrm>
            <a:off x="502412" y="443234"/>
            <a:ext cx="8139178"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8"/>
            </p:custDataLst>
          </p:nvPr>
        </p:nvSpPr>
        <p:spPr>
          <a:xfrm>
            <a:off x="502448" y="952508"/>
            <a:ext cx="396243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9"/>
            </p:custDataLst>
          </p:nvPr>
        </p:nvSpPr>
        <p:spPr>
          <a:xfrm>
            <a:off x="502444" y="1406525"/>
            <a:ext cx="39624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0"/>
            </p:custDataLst>
          </p:nvPr>
        </p:nvSpPr>
        <p:spPr>
          <a:xfrm>
            <a:off x="4676813" y="952508"/>
            <a:ext cx="396243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1"/>
            </p:custDataLst>
          </p:nvPr>
        </p:nvSpPr>
        <p:spPr>
          <a:xfrm>
            <a:off x="4676813" y="1406525"/>
            <a:ext cx="396243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2"/>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3"/>
            </p:custDataLst>
          </p:nvPr>
        </p:nvSpPr>
        <p:spPr/>
        <p:txBody>
          <a:bodyPr/>
          <a:lstStyle/>
          <a:p>
            <a:endParaRPr lang="zh-CN" altLang="en-US"/>
          </a:p>
        </p:txBody>
      </p:sp>
      <p:sp>
        <p:nvSpPr>
          <p:cNvPr id="9" name="灯片编号占位符 8"/>
          <p:cNvSpPr>
            <a:spLocks noGrp="1"/>
          </p:cNvSpPr>
          <p:nvPr>
            <p:ph type="sldNum" sz="quarter" idx="12"/>
            <p:custDataLst>
              <p:tags r:id="rId1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20" name="组合 19"/>
          <p:cNvGrpSpPr/>
          <p:nvPr userDrawn="1">
            <p:custDataLst>
              <p:tags r:id="rId2"/>
            </p:custDataLst>
          </p:nvPr>
        </p:nvGrpSpPr>
        <p:grpSpPr>
          <a:xfrm>
            <a:off x="287537" y="0"/>
            <a:ext cx="8145660" cy="6868160"/>
            <a:chOff x="383382" y="0"/>
            <a:chExt cx="10860880" cy="6868160"/>
          </a:xfrm>
        </p:grpSpPr>
        <p:grpSp>
          <p:nvGrpSpPr>
            <p:cNvPr id="21" name="组合 20"/>
            <p:cNvGrpSpPr/>
            <p:nvPr userDrawn="1"/>
          </p:nvGrpSpPr>
          <p:grpSpPr>
            <a:xfrm>
              <a:off x="1074934" y="0"/>
              <a:ext cx="10169328" cy="6868160"/>
              <a:chOff x="1074934" y="0"/>
              <a:chExt cx="10169328" cy="6868160"/>
            </a:xfrm>
          </p:grpSpPr>
          <p:sp>
            <p:nvSpPr>
              <p:cNvPr id="42" name="任意多边形: 形状 41"/>
              <p:cNvSpPr/>
              <p:nvPr userDrawn="1">
                <p:custDataLst>
                  <p:tags r:id="rId3"/>
                </p:custDataLst>
              </p:nvPr>
            </p:nvSpPr>
            <p:spPr>
              <a:xfrm>
                <a:off x="6471729" y="0"/>
                <a:ext cx="4498061" cy="2192408"/>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3" name="任意多边形: 形状 42"/>
              <p:cNvSpPr/>
              <p:nvPr userDrawn="1">
                <p:custDataLst>
                  <p:tags r:id="rId4"/>
                </p:custDataLst>
              </p:nvPr>
            </p:nvSpPr>
            <p:spPr>
              <a:xfrm>
                <a:off x="1465625" y="5164237"/>
                <a:ext cx="3559491" cy="1693763"/>
              </a:xfrm>
              <a:custGeom>
                <a:avLst/>
                <a:gdLst>
                  <a:gd name="connsiteX0" fmla="*/ 1779745 w 3559491"/>
                  <a:gd name="connsiteY0" fmla="*/ 0 h 1693763"/>
                  <a:gd name="connsiteX1" fmla="*/ 3554851 w 3559491"/>
                  <a:gd name="connsiteY1" fmla="*/ 1601882 h 1693763"/>
                  <a:gd name="connsiteX2" fmla="*/ 3559491 w 3559491"/>
                  <a:gd name="connsiteY2" fmla="*/ 1693763 h 1693763"/>
                  <a:gd name="connsiteX3" fmla="*/ 0 w 3559491"/>
                  <a:gd name="connsiteY3" fmla="*/ 1693763 h 1693763"/>
                  <a:gd name="connsiteX4" fmla="*/ 4639 w 3559491"/>
                  <a:gd name="connsiteY4" fmla="*/ 1601882 h 1693763"/>
                  <a:gd name="connsiteX5" fmla="*/ 1779745 w 3559491"/>
                  <a:gd name="connsiteY5" fmla="*/ 0 h 16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9491" h="1693763">
                    <a:moveTo>
                      <a:pt x="1779745" y="0"/>
                    </a:moveTo>
                    <a:cubicBezTo>
                      <a:pt x="2703606" y="0"/>
                      <a:pt x="3463476" y="702129"/>
                      <a:pt x="3554851" y="1601882"/>
                    </a:cubicBezTo>
                    <a:lnTo>
                      <a:pt x="3559491" y="1693763"/>
                    </a:lnTo>
                    <a:lnTo>
                      <a:pt x="0" y="1693763"/>
                    </a:lnTo>
                    <a:lnTo>
                      <a:pt x="4639" y="1601882"/>
                    </a:lnTo>
                    <a:cubicBezTo>
                      <a:pt x="96014" y="702129"/>
                      <a:pt x="855884" y="0"/>
                      <a:pt x="1779745" y="0"/>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44" name="矩形 43"/>
              <p:cNvSpPr/>
              <p:nvPr userDrawn="1">
                <p:custDataLst>
                  <p:tags r:id="rId5"/>
                </p:custDataLst>
              </p:nvPr>
            </p:nvSpPr>
            <p:spPr>
              <a:xfrm>
                <a:off x="1074934" y="0"/>
                <a:ext cx="2379466" cy="1660525"/>
              </a:xfrm>
              <a:prstGeom prst="rect">
                <a:avLst/>
              </a:prstGeom>
              <a:solidFill>
                <a:schemeClr val="tx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5" name="矩形 44"/>
              <p:cNvSpPr/>
              <p:nvPr userDrawn="1">
                <p:custDataLst>
                  <p:tags r:id="rId6"/>
                </p:custDataLst>
              </p:nvPr>
            </p:nvSpPr>
            <p:spPr>
              <a:xfrm>
                <a:off x="8075999" y="5283200"/>
                <a:ext cx="3168263" cy="1584960"/>
              </a:xfrm>
              <a:prstGeom prst="rect">
                <a:avLst/>
              </a:prstGeom>
              <a:solidFill>
                <a:schemeClr val="tx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22" name="组合 21"/>
            <p:cNvGrpSpPr/>
            <p:nvPr userDrawn="1"/>
          </p:nvGrpSpPr>
          <p:grpSpPr>
            <a:xfrm>
              <a:off x="383382" y="4958557"/>
              <a:ext cx="521493" cy="428627"/>
              <a:chOff x="383382" y="4958557"/>
              <a:chExt cx="521493" cy="428627"/>
            </a:xfrm>
          </p:grpSpPr>
          <p:cxnSp>
            <p:nvCxnSpPr>
              <p:cNvPr id="39" name="直接连接符 38"/>
              <p:cNvCxnSpPr/>
              <p:nvPr userDrawn="1">
                <p:custDataLst>
                  <p:tags r:id="rId7"/>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userDrawn="1">
                <p:custDataLst>
                  <p:tags r:id="rId8"/>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userDrawn="1">
                <p:custDataLst>
                  <p:tags r:id="rId9"/>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userDrawn="1"/>
          </p:nvGrpSpPr>
          <p:grpSpPr>
            <a:xfrm rot="5400000">
              <a:off x="7319943" y="6431755"/>
              <a:ext cx="423862" cy="428627"/>
              <a:chOff x="383382" y="4958557"/>
              <a:chExt cx="521493" cy="428627"/>
            </a:xfrm>
          </p:grpSpPr>
          <p:cxnSp>
            <p:nvCxnSpPr>
              <p:cNvPr id="36" name="直接连接符 35"/>
              <p:cNvCxnSpPr/>
              <p:nvPr userDrawn="1">
                <p:custDataLst>
                  <p:tags r:id="rId10"/>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userDrawn="1">
                <p:custDataLst>
                  <p:tags r:id="rId11"/>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userDrawn="1">
                <p:custDataLst>
                  <p:tags r:id="rId12"/>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userDrawn="1"/>
          </p:nvGrpSpPr>
          <p:grpSpPr>
            <a:xfrm rot="5400000">
              <a:off x="5744084" y="14288"/>
              <a:ext cx="457202" cy="428627"/>
              <a:chOff x="383382" y="4958557"/>
              <a:chExt cx="521493" cy="428627"/>
            </a:xfrm>
          </p:grpSpPr>
          <p:cxnSp>
            <p:nvCxnSpPr>
              <p:cNvPr id="33" name="直接连接符 32"/>
              <p:cNvCxnSpPr/>
              <p:nvPr userDrawn="1">
                <p:custDataLst>
                  <p:tags r:id="rId13"/>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userDrawn="1">
                <p:custDataLst>
                  <p:tags r:id="rId14"/>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userDrawn="1">
                <p:custDataLst>
                  <p:tags r:id="rId15"/>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userDrawn="1"/>
          </p:nvGrpSpPr>
          <p:grpSpPr>
            <a:xfrm>
              <a:off x="1844952" y="1028704"/>
              <a:ext cx="8494436" cy="1579353"/>
              <a:chOff x="1844952" y="1028704"/>
              <a:chExt cx="8494436" cy="1579353"/>
            </a:xfrm>
          </p:grpSpPr>
          <p:cxnSp>
            <p:nvCxnSpPr>
              <p:cNvPr id="30" name="直接连接符 29"/>
              <p:cNvCxnSpPr/>
              <p:nvPr userDrawn="1">
                <p:custDataLst>
                  <p:tags r:id="rId16"/>
                </p:custDataLst>
              </p:nvPr>
            </p:nvCxnSpPr>
            <p:spPr>
              <a:xfrm flipV="1">
                <a:off x="1881257"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userDrawn="1">
                <p:custDataLst>
                  <p:tags r:id="rId17"/>
                </p:custDataLst>
              </p:nvPr>
            </p:nvCxnSpPr>
            <p:spPr>
              <a:xfrm flipV="1">
                <a:off x="10308674"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userDrawn="1">
                <p:custDataLst>
                  <p:tags r:id="rId18"/>
                </p:custDataLst>
              </p:nvPr>
            </p:nvCxnSpPr>
            <p:spPr>
              <a:xfrm flipH="1">
                <a:off x="1844952" y="1028704"/>
                <a:ext cx="8494436" cy="0"/>
              </a:xfrm>
              <a:prstGeom prst="line">
                <a:avLst/>
              </a:prstGeom>
              <a:ln w="63500">
                <a:gradFill flip="none" rotWithShape="1">
                  <a:gsLst>
                    <a:gs pos="0">
                      <a:schemeClr val="accent1"/>
                    </a:gs>
                    <a:gs pos="58000">
                      <a:schemeClr val="accent1">
                        <a:lumMod val="40000"/>
                        <a:lumOff val="60000"/>
                      </a:schemeClr>
                    </a:gs>
                    <a:gs pos="100000">
                      <a:schemeClr val="accent1"/>
                    </a:gs>
                  </a:gsLst>
                  <a:lin ang="0" scaled="0"/>
                  <a:tileRect/>
                </a:gradFill>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userDrawn="1"/>
          </p:nvGrpSpPr>
          <p:grpSpPr>
            <a:xfrm flipV="1">
              <a:off x="1844952" y="4074976"/>
              <a:ext cx="8494436" cy="1975897"/>
              <a:chOff x="1844952" y="1028704"/>
              <a:chExt cx="8494436" cy="1579353"/>
            </a:xfrm>
          </p:grpSpPr>
          <p:cxnSp>
            <p:nvCxnSpPr>
              <p:cNvPr id="27" name="直接连接符 26"/>
              <p:cNvCxnSpPr/>
              <p:nvPr userDrawn="1">
                <p:custDataLst>
                  <p:tags r:id="rId19"/>
                </p:custDataLst>
              </p:nvPr>
            </p:nvCxnSpPr>
            <p:spPr>
              <a:xfrm flipV="1">
                <a:off x="1881257"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custDataLst>
                  <p:tags r:id="rId20"/>
                </p:custDataLst>
              </p:nvPr>
            </p:nvCxnSpPr>
            <p:spPr>
              <a:xfrm flipV="1">
                <a:off x="10308674"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userDrawn="1">
                <p:custDataLst>
                  <p:tags r:id="rId21"/>
                </p:custDataLst>
              </p:nvPr>
            </p:nvCxnSpPr>
            <p:spPr>
              <a:xfrm flipH="1">
                <a:off x="1844952" y="1028704"/>
                <a:ext cx="8494436" cy="0"/>
              </a:xfrm>
              <a:prstGeom prst="line">
                <a:avLst/>
              </a:prstGeom>
              <a:ln w="63500">
                <a:gradFill flip="none" rotWithShape="1">
                  <a:gsLst>
                    <a:gs pos="0">
                      <a:schemeClr val="accent1"/>
                    </a:gs>
                    <a:gs pos="58000">
                      <a:schemeClr val="accent1">
                        <a:lumMod val="40000"/>
                        <a:lumOff val="60000"/>
                      </a:schemeClr>
                    </a:gs>
                    <a:gs pos="100000">
                      <a:schemeClr val="accent1"/>
                    </a:gs>
                  </a:gsLst>
                  <a:lin ang="0" scaled="0"/>
                  <a:tileRect/>
                </a:gradFill>
              </a:ln>
            </p:spPr>
            <p:style>
              <a:lnRef idx="1">
                <a:schemeClr val="accent1"/>
              </a:lnRef>
              <a:fillRef idx="0">
                <a:schemeClr val="accent1"/>
              </a:fillRef>
              <a:effectRef idx="0">
                <a:schemeClr val="accent1"/>
              </a:effectRef>
              <a:fontRef idx="minor">
                <a:schemeClr val="tx1"/>
              </a:fontRef>
            </p:style>
          </p:cxnSp>
        </p:grpSp>
      </p:grpSp>
      <p:sp>
        <p:nvSpPr>
          <p:cNvPr id="2" name="标题 1"/>
          <p:cNvSpPr>
            <a:spLocks noGrp="1"/>
          </p:cNvSpPr>
          <p:nvPr>
            <p:ph type="title"/>
            <p:custDataLst>
              <p:tags r:id="rId2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2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24"/>
            </p:custDataLst>
          </p:nvPr>
        </p:nvSpPr>
        <p:spPr/>
        <p:txBody>
          <a:bodyPr/>
          <a:lstStyle/>
          <a:p>
            <a:endParaRPr lang="zh-CN" altLang="en-US"/>
          </a:p>
        </p:txBody>
      </p:sp>
      <p:sp>
        <p:nvSpPr>
          <p:cNvPr id="5" name="灯片编号占位符 4"/>
          <p:cNvSpPr>
            <a:spLocks noGrp="1"/>
          </p:cNvSpPr>
          <p:nvPr>
            <p:ph type="sldNum" sz="quarter" idx="12"/>
            <p:custDataLst>
              <p:tags r:id="rId2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21" name="组合 20"/>
          <p:cNvGrpSpPr/>
          <p:nvPr userDrawn="1">
            <p:custDataLst>
              <p:tags r:id="rId2"/>
            </p:custDataLst>
          </p:nvPr>
        </p:nvGrpSpPr>
        <p:grpSpPr>
          <a:xfrm>
            <a:off x="118214" y="443230"/>
            <a:ext cx="8755856" cy="6414770"/>
            <a:chOff x="157618" y="443230"/>
            <a:chExt cx="11674475" cy="6414770"/>
          </a:xfrm>
        </p:grpSpPr>
        <p:grpSp>
          <p:nvGrpSpPr>
            <p:cNvPr id="22" name="组合 21"/>
            <p:cNvGrpSpPr/>
            <p:nvPr userDrawn="1"/>
          </p:nvGrpSpPr>
          <p:grpSpPr>
            <a:xfrm>
              <a:off x="11310600" y="443230"/>
              <a:ext cx="521493" cy="428627"/>
              <a:chOff x="383382" y="4958557"/>
              <a:chExt cx="521493" cy="428627"/>
            </a:xfrm>
          </p:grpSpPr>
          <p:cxnSp>
            <p:nvCxnSpPr>
              <p:cNvPr id="24" name="直接连接符 23"/>
              <p:cNvCxnSpPr/>
              <p:nvPr userDrawn="1">
                <p:custDataLst>
                  <p:tags r:id="rId3"/>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userDrawn="1">
                <p:custDataLst>
                  <p:tags r:id="rId4"/>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userDrawn="1">
                <p:custDataLst>
                  <p:tags r:id="rId5"/>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23" name="任意多边形: 形状 22"/>
            <p:cNvSpPr/>
            <p:nvPr userDrawn="1">
              <p:custDataLst>
                <p:tags r:id="rId6"/>
              </p:custDataLst>
            </p:nvPr>
          </p:nvSpPr>
          <p:spPr>
            <a:xfrm rot="10800000">
              <a:off x="157618" y="6154057"/>
              <a:ext cx="1444247" cy="703943"/>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2" name="标题 1"/>
          <p:cNvSpPr>
            <a:spLocks noGrp="1"/>
          </p:cNvSpPr>
          <p:nvPr>
            <p:ph type="title"/>
            <p:custDataLst>
              <p:tags r:id="rId7"/>
            </p:custDataLst>
          </p:nvPr>
        </p:nvSpPr>
        <p:spPr>
          <a:xfrm>
            <a:off x="502448" y="443234"/>
            <a:ext cx="8139178"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8"/>
            </p:custDataLst>
          </p:nvPr>
        </p:nvSpPr>
        <p:spPr>
          <a:xfrm>
            <a:off x="502448" y="952508"/>
            <a:ext cx="396243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9"/>
            </p:custDataLst>
          </p:nvPr>
        </p:nvSpPr>
        <p:spPr>
          <a:xfrm>
            <a:off x="4679194" y="952508"/>
            <a:ext cx="396243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0"/>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1"/>
            </p:custDataLst>
          </p:nvPr>
        </p:nvSpPr>
        <p:spPr/>
        <p:txBody>
          <a:bodyPr/>
          <a:lstStyle/>
          <a:p>
            <a:endParaRPr lang="zh-CN" altLang="en-US" dirty="0"/>
          </a:p>
        </p:txBody>
      </p:sp>
      <p:sp>
        <p:nvSpPr>
          <p:cNvPr id="7" name="灯片编号占位符 6"/>
          <p:cNvSpPr>
            <a:spLocks noGrp="1"/>
          </p:cNvSpPr>
          <p:nvPr>
            <p:ph type="sldNum" sz="quarter" idx="12"/>
            <p:custDataLst>
              <p:tags r:id="rId12"/>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tx2"/>
        </a:solidFill>
        <a:effectLst/>
      </p:bgPr>
    </p:bg>
    <p:spTree>
      <p:nvGrpSpPr>
        <p:cNvPr id="1" name=""/>
        <p:cNvGrpSpPr/>
        <p:nvPr/>
      </p:nvGrpSpPr>
      <p:grpSpPr>
        <a:xfrm>
          <a:off x="0" y="0"/>
          <a:ext cx="0" cy="0"/>
          <a:chOff x="0" y="0"/>
          <a:chExt cx="0" cy="0"/>
        </a:xfrm>
      </p:grpSpPr>
      <p:grpSp>
        <p:nvGrpSpPr>
          <p:cNvPr id="33" name="组合 32"/>
          <p:cNvGrpSpPr/>
          <p:nvPr userDrawn="1">
            <p:custDataLst>
              <p:tags r:id="rId2"/>
            </p:custDataLst>
          </p:nvPr>
        </p:nvGrpSpPr>
        <p:grpSpPr>
          <a:xfrm>
            <a:off x="219600" y="304200"/>
            <a:ext cx="8704800" cy="6249600"/>
            <a:chOff x="292800" y="304200"/>
            <a:chExt cx="11606400" cy="6249600"/>
          </a:xfrm>
        </p:grpSpPr>
        <p:sp>
          <p:nvSpPr>
            <p:cNvPr id="34" name="矩形 33"/>
            <p:cNvSpPr/>
            <p:nvPr userDrawn="1">
              <p:custDataLst>
                <p:tags r:id="rId3"/>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5" name="组合 34"/>
            <p:cNvGrpSpPr/>
            <p:nvPr userDrawn="1"/>
          </p:nvGrpSpPr>
          <p:grpSpPr>
            <a:xfrm>
              <a:off x="11407368" y="450850"/>
              <a:ext cx="379005" cy="311513"/>
              <a:chOff x="383382" y="4958557"/>
              <a:chExt cx="521493" cy="428627"/>
            </a:xfrm>
          </p:grpSpPr>
          <p:cxnSp>
            <p:nvCxnSpPr>
              <p:cNvPr id="37" name="直接连接符 36"/>
              <p:cNvCxnSpPr/>
              <p:nvPr userDrawn="1">
                <p:custDataLst>
                  <p:tags r:id="rId4"/>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userDrawn="1">
                <p:custDataLst>
                  <p:tags r:id="rId5"/>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userDrawn="1">
                <p:custDataLst>
                  <p:tags r:id="rId6"/>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36" name="任意多边形: 形状 35"/>
            <p:cNvSpPr/>
            <p:nvPr userDrawn="1">
              <p:custDataLst>
                <p:tags r:id="rId7"/>
              </p:custDataLst>
            </p:nvPr>
          </p:nvSpPr>
          <p:spPr>
            <a:xfrm rot="10800000">
              <a:off x="398278" y="5849857"/>
              <a:ext cx="1444247" cy="703943"/>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2" name="竖排标题 1"/>
          <p:cNvSpPr>
            <a:spLocks noGrp="1"/>
          </p:cNvSpPr>
          <p:nvPr>
            <p:ph type="title" orient="vert"/>
            <p:custDataLst>
              <p:tags r:id="rId8"/>
            </p:custDataLst>
          </p:nvPr>
        </p:nvSpPr>
        <p:spPr>
          <a:xfrm>
            <a:off x="7928351" y="952508"/>
            <a:ext cx="713238"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9"/>
            </p:custDataLst>
          </p:nvPr>
        </p:nvSpPr>
        <p:spPr>
          <a:xfrm>
            <a:off x="502444" y="952500"/>
            <a:ext cx="7371076" cy="5388907"/>
          </a:xfrm>
        </p:spPr>
        <p:txBody>
          <a:bodyPr vert="eaVert"/>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a:lstStyle/>
          <a:p>
            <a:endParaRPr lang="zh-CN" altLang="en-US"/>
          </a:p>
        </p:txBody>
      </p:sp>
      <p:sp>
        <p:nvSpPr>
          <p:cNvPr id="6" name="灯片编号占位符 5"/>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tx2"/>
        </a:solidFill>
        <a:effectLst/>
      </p:bgPr>
    </p:bg>
    <p:spTree>
      <p:nvGrpSpPr>
        <p:cNvPr id="1" name=""/>
        <p:cNvGrpSpPr/>
        <p:nvPr/>
      </p:nvGrpSpPr>
      <p:grpSpPr>
        <a:xfrm>
          <a:off x="0" y="0"/>
          <a:ext cx="0" cy="0"/>
          <a:chOff x="0" y="0"/>
          <a:chExt cx="0" cy="0"/>
        </a:xfrm>
      </p:grpSpPr>
      <p:grpSp>
        <p:nvGrpSpPr>
          <p:cNvPr id="20" name="组合 19"/>
          <p:cNvGrpSpPr/>
          <p:nvPr userDrawn="1">
            <p:custDataLst>
              <p:tags r:id="rId2"/>
            </p:custDataLst>
          </p:nvPr>
        </p:nvGrpSpPr>
        <p:grpSpPr>
          <a:xfrm>
            <a:off x="219600" y="304200"/>
            <a:ext cx="8704800" cy="6249600"/>
            <a:chOff x="292800" y="304200"/>
            <a:chExt cx="11606400" cy="6249600"/>
          </a:xfrm>
        </p:grpSpPr>
        <p:sp>
          <p:nvSpPr>
            <p:cNvPr id="21" name="矩形 20"/>
            <p:cNvSpPr/>
            <p:nvPr userDrawn="1">
              <p:custDataLst>
                <p:tags r:id="rId3"/>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22" name="组合 21"/>
            <p:cNvGrpSpPr/>
            <p:nvPr userDrawn="1"/>
          </p:nvGrpSpPr>
          <p:grpSpPr>
            <a:xfrm>
              <a:off x="11407368" y="450850"/>
              <a:ext cx="379005" cy="311513"/>
              <a:chOff x="383382" y="4958557"/>
              <a:chExt cx="521493" cy="428627"/>
            </a:xfrm>
          </p:grpSpPr>
          <p:cxnSp>
            <p:nvCxnSpPr>
              <p:cNvPr id="24" name="直接连接符 23"/>
              <p:cNvCxnSpPr/>
              <p:nvPr userDrawn="1">
                <p:custDataLst>
                  <p:tags r:id="rId4"/>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userDrawn="1">
                <p:custDataLst>
                  <p:tags r:id="rId5"/>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userDrawn="1">
                <p:custDataLst>
                  <p:tags r:id="rId6"/>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23" name="任意多边形: 形状 22"/>
            <p:cNvSpPr/>
            <p:nvPr userDrawn="1">
              <p:custDataLst>
                <p:tags r:id="rId7"/>
              </p:custDataLst>
            </p:nvPr>
          </p:nvSpPr>
          <p:spPr>
            <a:xfrm rot="10800000">
              <a:off x="398278" y="5849857"/>
              <a:ext cx="1444247" cy="703943"/>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1"/>
            </p:custDataLst>
          </p:nvPr>
        </p:nvSpPr>
        <p:spPr>
          <a:xfrm>
            <a:off x="502448" y="952508"/>
            <a:ext cx="8139178" cy="5388907"/>
          </a:xfrm>
        </p:spPr>
        <p:txBody>
          <a:bodyPr/>
          <a:lstStyle>
            <a:lvl1pPr>
              <a:defRPr baseline="0">
                <a:solidFill>
                  <a:schemeClr val="tx1">
                    <a:lumMod val="85000"/>
                    <a:lumOff val="15000"/>
                  </a:schemeClr>
                </a:solidFill>
                <a:latin typeface="Arial" panose="020B0604020202020204" pitchFamily="34" charset="0"/>
              </a:defRPr>
            </a:lvl1pPr>
            <a:lvl2pPr>
              <a:defRPr baseline="0">
                <a:solidFill>
                  <a:schemeClr val="tx1">
                    <a:lumMod val="85000"/>
                    <a:lumOff val="15000"/>
                  </a:schemeClr>
                </a:solidFill>
                <a:latin typeface="Arial" panose="020B0604020202020204" pitchFamily="34" charset="0"/>
              </a:defRPr>
            </a:lvl2pPr>
            <a:lvl3pPr>
              <a:defRPr baseline="0">
                <a:solidFill>
                  <a:schemeClr val="tx1">
                    <a:lumMod val="85000"/>
                    <a:lumOff val="15000"/>
                  </a:schemeClr>
                </a:solidFill>
                <a:latin typeface="Arial" panose="020B0604020202020204" pitchFamily="34" charset="0"/>
              </a:defRPr>
            </a:lvl3pPr>
            <a:lvl4pPr>
              <a:defRPr baseline="0">
                <a:solidFill>
                  <a:schemeClr val="tx1">
                    <a:lumMod val="85000"/>
                    <a:lumOff val="15000"/>
                  </a:schemeClr>
                </a:solidFill>
                <a:latin typeface="Arial" panose="020B0604020202020204" pitchFamily="34" charset="0"/>
              </a:defRPr>
            </a:lvl4pPr>
            <a:lvl5pPr>
              <a:defRPr baseline="0">
                <a:solidFill>
                  <a:schemeClr val="tx1">
                    <a:lumMod val="85000"/>
                    <a:lumOff val="1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cxnSp>
        <p:nvCxnSpPr>
          <p:cNvPr id="36" name="直接连接符 35"/>
          <p:cNvCxnSpPr/>
          <p:nvPr userDrawn="1">
            <p:custDataLst>
              <p:tags r:id="rId2"/>
            </p:custDataLst>
          </p:nvPr>
        </p:nvCxnSpPr>
        <p:spPr>
          <a:xfrm>
            <a:off x="4153900" y="4074977"/>
            <a:ext cx="836201"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custDataLst>
              <p:tags r:id="rId3"/>
            </p:custDataLst>
          </p:nvPr>
        </p:nvGrpSpPr>
        <p:grpSpPr>
          <a:xfrm>
            <a:off x="287537" y="0"/>
            <a:ext cx="8145660" cy="6868160"/>
            <a:chOff x="383382" y="0"/>
            <a:chExt cx="10860880" cy="6868160"/>
          </a:xfrm>
        </p:grpSpPr>
        <p:grpSp>
          <p:nvGrpSpPr>
            <p:cNvPr id="11" name="组合 10"/>
            <p:cNvGrpSpPr/>
            <p:nvPr userDrawn="1"/>
          </p:nvGrpSpPr>
          <p:grpSpPr>
            <a:xfrm>
              <a:off x="1074934" y="0"/>
              <a:ext cx="10169328" cy="6868160"/>
              <a:chOff x="1074934" y="0"/>
              <a:chExt cx="10169328" cy="6868160"/>
            </a:xfrm>
          </p:grpSpPr>
          <p:sp>
            <p:nvSpPr>
              <p:cNvPr id="32" name="任意多边形: 形状 31"/>
              <p:cNvSpPr/>
              <p:nvPr userDrawn="1">
                <p:custDataLst>
                  <p:tags r:id="rId4"/>
                </p:custDataLst>
              </p:nvPr>
            </p:nvSpPr>
            <p:spPr>
              <a:xfrm>
                <a:off x="6471729" y="0"/>
                <a:ext cx="4498061" cy="2192408"/>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任意多边形: 形状 32"/>
              <p:cNvSpPr/>
              <p:nvPr userDrawn="1">
                <p:custDataLst>
                  <p:tags r:id="rId5"/>
                </p:custDataLst>
              </p:nvPr>
            </p:nvSpPr>
            <p:spPr>
              <a:xfrm>
                <a:off x="1465625" y="5164237"/>
                <a:ext cx="3559491" cy="1693763"/>
              </a:xfrm>
              <a:custGeom>
                <a:avLst/>
                <a:gdLst>
                  <a:gd name="connsiteX0" fmla="*/ 1779745 w 3559491"/>
                  <a:gd name="connsiteY0" fmla="*/ 0 h 1693763"/>
                  <a:gd name="connsiteX1" fmla="*/ 3554851 w 3559491"/>
                  <a:gd name="connsiteY1" fmla="*/ 1601882 h 1693763"/>
                  <a:gd name="connsiteX2" fmla="*/ 3559491 w 3559491"/>
                  <a:gd name="connsiteY2" fmla="*/ 1693763 h 1693763"/>
                  <a:gd name="connsiteX3" fmla="*/ 0 w 3559491"/>
                  <a:gd name="connsiteY3" fmla="*/ 1693763 h 1693763"/>
                  <a:gd name="connsiteX4" fmla="*/ 4639 w 3559491"/>
                  <a:gd name="connsiteY4" fmla="*/ 1601882 h 1693763"/>
                  <a:gd name="connsiteX5" fmla="*/ 1779745 w 3559491"/>
                  <a:gd name="connsiteY5" fmla="*/ 0 h 16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9491" h="1693763">
                    <a:moveTo>
                      <a:pt x="1779745" y="0"/>
                    </a:moveTo>
                    <a:cubicBezTo>
                      <a:pt x="2703606" y="0"/>
                      <a:pt x="3463476" y="702129"/>
                      <a:pt x="3554851" y="1601882"/>
                    </a:cubicBezTo>
                    <a:lnTo>
                      <a:pt x="3559491" y="1693763"/>
                    </a:lnTo>
                    <a:lnTo>
                      <a:pt x="0" y="1693763"/>
                    </a:lnTo>
                    <a:lnTo>
                      <a:pt x="4639" y="1601882"/>
                    </a:lnTo>
                    <a:cubicBezTo>
                      <a:pt x="96014" y="702129"/>
                      <a:pt x="855884" y="0"/>
                      <a:pt x="1779745" y="0"/>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34" name="矩形 33"/>
              <p:cNvSpPr/>
              <p:nvPr userDrawn="1">
                <p:custDataLst>
                  <p:tags r:id="rId6"/>
                </p:custDataLst>
              </p:nvPr>
            </p:nvSpPr>
            <p:spPr>
              <a:xfrm>
                <a:off x="1074934" y="0"/>
                <a:ext cx="2379466" cy="1660525"/>
              </a:xfrm>
              <a:prstGeom prst="rect">
                <a:avLst/>
              </a:prstGeom>
              <a:solidFill>
                <a:schemeClr val="tx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矩形 34"/>
              <p:cNvSpPr/>
              <p:nvPr userDrawn="1">
                <p:custDataLst>
                  <p:tags r:id="rId7"/>
                </p:custDataLst>
              </p:nvPr>
            </p:nvSpPr>
            <p:spPr>
              <a:xfrm>
                <a:off x="8075999" y="5283200"/>
                <a:ext cx="3168263" cy="1584960"/>
              </a:xfrm>
              <a:prstGeom prst="rect">
                <a:avLst/>
              </a:prstGeom>
              <a:solidFill>
                <a:schemeClr val="tx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12" name="组合 11"/>
            <p:cNvGrpSpPr/>
            <p:nvPr userDrawn="1"/>
          </p:nvGrpSpPr>
          <p:grpSpPr>
            <a:xfrm>
              <a:off x="383382" y="4958557"/>
              <a:ext cx="521493" cy="428627"/>
              <a:chOff x="383382" y="4958557"/>
              <a:chExt cx="521493" cy="428627"/>
            </a:xfrm>
          </p:grpSpPr>
          <p:cxnSp>
            <p:nvCxnSpPr>
              <p:cNvPr id="29" name="直接连接符 28"/>
              <p:cNvCxnSpPr/>
              <p:nvPr userDrawn="1">
                <p:custDataLst>
                  <p:tags r:id="rId8"/>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userDrawn="1">
                <p:custDataLst>
                  <p:tags r:id="rId9"/>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userDrawn="1">
                <p:custDataLst>
                  <p:tags r:id="rId10"/>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userDrawn="1"/>
          </p:nvGrpSpPr>
          <p:grpSpPr>
            <a:xfrm rot="5400000">
              <a:off x="7319943" y="6431755"/>
              <a:ext cx="423862" cy="428627"/>
              <a:chOff x="383382" y="4958557"/>
              <a:chExt cx="521493" cy="428627"/>
            </a:xfrm>
          </p:grpSpPr>
          <p:cxnSp>
            <p:nvCxnSpPr>
              <p:cNvPr id="26" name="直接连接符 25"/>
              <p:cNvCxnSpPr/>
              <p:nvPr userDrawn="1">
                <p:custDataLst>
                  <p:tags r:id="rId11"/>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userDrawn="1">
                <p:custDataLst>
                  <p:tags r:id="rId12"/>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custDataLst>
                  <p:tags r:id="rId13"/>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userDrawn="1"/>
          </p:nvGrpSpPr>
          <p:grpSpPr>
            <a:xfrm rot="5400000">
              <a:off x="5744084" y="14288"/>
              <a:ext cx="457202" cy="428627"/>
              <a:chOff x="383382" y="4958557"/>
              <a:chExt cx="521493" cy="428627"/>
            </a:xfrm>
          </p:grpSpPr>
          <p:cxnSp>
            <p:nvCxnSpPr>
              <p:cNvPr id="23" name="直接连接符 22"/>
              <p:cNvCxnSpPr/>
              <p:nvPr userDrawn="1">
                <p:custDataLst>
                  <p:tags r:id="rId14"/>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userDrawn="1">
                <p:custDataLst>
                  <p:tags r:id="rId15"/>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userDrawn="1">
                <p:custDataLst>
                  <p:tags r:id="rId16"/>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userDrawn="1"/>
          </p:nvGrpSpPr>
          <p:grpSpPr>
            <a:xfrm>
              <a:off x="1844952" y="1028704"/>
              <a:ext cx="8494436" cy="1579353"/>
              <a:chOff x="1844952" y="1028704"/>
              <a:chExt cx="8494436" cy="1579353"/>
            </a:xfrm>
          </p:grpSpPr>
          <p:cxnSp>
            <p:nvCxnSpPr>
              <p:cNvPr id="20" name="直接连接符 19"/>
              <p:cNvCxnSpPr/>
              <p:nvPr userDrawn="1">
                <p:custDataLst>
                  <p:tags r:id="rId17"/>
                </p:custDataLst>
              </p:nvPr>
            </p:nvCxnSpPr>
            <p:spPr>
              <a:xfrm flipV="1">
                <a:off x="1881257"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userDrawn="1">
                <p:custDataLst>
                  <p:tags r:id="rId18"/>
                </p:custDataLst>
              </p:nvPr>
            </p:nvCxnSpPr>
            <p:spPr>
              <a:xfrm flipV="1">
                <a:off x="10308674"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userDrawn="1">
                <p:custDataLst>
                  <p:tags r:id="rId19"/>
                </p:custDataLst>
              </p:nvPr>
            </p:nvCxnSpPr>
            <p:spPr>
              <a:xfrm flipH="1">
                <a:off x="1844952" y="1028704"/>
                <a:ext cx="8494436" cy="0"/>
              </a:xfrm>
              <a:prstGeom prst="line">
                <a:avLst/>
              </a:prstGeom>
              <a:ln w="63500">
                <a:gradFill flip="none" rotWithShape="1">
                  <a:gsLst>
                    <a:gs pos="0">
                      <a:schemeClr val="accent1"/>
                    </a:gs>
                    <a:gs pos="58000">
                      <a:schemeClr val="accent1">
                        <a:lumMod val="40000"/>
                        <a:lumOff val="60000"/>
                      </a:schemeClr>
                    </a:gs>
                    <a:gs pos="100000">
                      <a:schemeClr val="accent1"/>
                    </a:gs>
                  </a:gsLst>
                  <a:lin ang="0" scaled="0"/>
                  <a:tileRect/>
                </a:gradFill>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userDrawn="1"/>
          </p:nvGrpSpPr>
          <p:grpSpPr>
            <a:xfrm flipV="1">
              <a:off x="1844952" y="4074976"/>
              <a:ext cx="8494436" cy="1975897"/>
              <a:chOff x="1844952" y="1028704"/>
              <a:chExt cx="8494436" cy="1579353"/>
            </a:xfrm>
          </p:grpSpPr>
          <p:cxnSp>
            <p:nvCxnSpPr>
              <p:cNvPr id="17" name="直接连接符 16"/>
              <p:cNvCxnSpPr/>
              <p:nvPr userDrawn="1">
                <p:custDataLst>
                  <p:tags r:id="rId20"/>
                </p:custDataLst>
              </p:nvPr>
            </p:nvCxnSpPr>
            <p:spPr>
              <a:xfrm flipV="1">
                <a:off x="1881257"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custDataLst>
                  <p:tags r:id="rId21"/>
                </p:custDataLst>
              </p:nvPr>
            </p:nvCxnSpPr>
            <p:spPr>
              <a:xfrm flipV="1">
                <a:off x="10308674"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userDrawn="1">
                <p:custDataLst>
                  <p:tags r:id="rId22"/>
                </p:custDataLst>
              </p:nvPr>
            </p:nvCxnSpPr>
            <p:spPr>
              <a:xfrm flipH="1">
                <a:off x="1844952" y="1028704"/>
                <a:ext cx="8494436" cy="0"/>
              </a:xfrm>
              <a:prstGeom prst="line">
                <a:avLst/>
              </a:prstGeom>
              <a:ln w="63500">
                <a:gradFill flip="none" rotWithShape="1">
                  <a:gsLst>
                    <a:gs pos="0">
                      <a:schemeClr val="accent1"/>
                    </a:gs>
                    <a:gs pos="58000">
                      <a:schemeClr val="accent1">
                        <a:lumMod val="40000"/>
                        <a:lumOff val="60000"/>
                      </a:schemeClr>
                    </a:gs>
                    <a:gs pos="100000">
                      <a:schemeClr val="accent1"/>
                    </a:gs>
                  </a:gsLst>
                  <a:lin ang="0" scaled="0"/>
                  <a:tileRect/>
                </a:gradFill>
              </a:ln>
            </p:spPr>
            <p:style>
              <a:lnRef idx="1">
                <a:schemeClr val="accent1"/>
              </a:lnRef>
              <a:fillRef idx="0">
                <a:schemeClr val="accent1"/>
              </a:fillRef>
              <a:effectRef idx="0">
                <a:schemeClr val="accent1"/>
              </a:effectRef>
              <a:fontRef idx="minor">
                <a:schemeClr val="tx1"/>
              </a:fontRef>
            </p:style>
          </p:cxnSp>
        </p:grpSp>
      </p:grpSp>
      <p:sp>
        <p:nvSpPr>
          <p:cNvPr id="3" name="日期占位符 2"/>
          <p:cNvSpPr>
            <a:spLocks noGrp="1"/>
          </p:cNvSpPr>
          <p:nvPr>
            <p:ph type="dt" sz="half" idx="10"/>
            <p:custDataLst>
              <p:tags r:id="rId2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24"/>
            </p:custDataLst>
          </p:nvPr>
        </p:nvSpPr>
        <p:spPr/>
        <p:txBody>
          <a:bodyPr/>
          <a:lstStyle/>
          <a:p>
            <a:endParaRPr lang="zh-CN" altLang="en-US"/>
          </a:p>
        </p:txBody>
      </p:sp>
      <p:sp>
        <p:nvSpPr>
          <p:cNvPr id="5" name="灯片编号占位符 4"/>
          <p:cNvSpPr>
            <a:spLocks noGrp="1"/>
          </p:cNvSpPr>
          <p:nvPr>
            <p:ph type="sldNum" sz="quarter" idx="12"/>
            <p:custDataLst>
              <p:tags r:id="rId25"/>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26"/>
            </p:custDataLst>
          </p:nvPr>
        </p:nvSpPr>
        <p:spPr>
          <a:xfrm>
            <a:off x="2111680" y="2943093"/>
            <a:ext cx="4920615" cy="1014730"/>
          </a:xfrm>
        </p:spPr>
        <p:txBody>
          <a:bodyPr vert="horz" lIns="90170" tIns="46990" rIns="90170" bIns="4699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tx1">
                    <a:lumMod val="85000"/>
                    <a:lumOff val="15000"/>
                  </a:schemeClr>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单击此处编辑标题</a:t>
            </a:r>
            <a:endParaRPr dirty="0">
              <a:sym typeface="+mn-ea"/>
            </a:endParaRPr>
          </a:p>
        </p:txBody>
      </p:sp>
      <p:sp>
        <p:nvSpPr>
          <p:cNvPr id="9" name="文本占位符 8"/>
          <p:cNvSpPr>
            <a:spLocks noGrp="1"/>
          </p:cNvSpPr>
          <p:nvPr>
            <p:ph type="body" sz="quarter" idx="13"/>
            <p:custDataLst>
              <p:tags r:id="rId27"/>
            </p:custDataLst>
          </p:nvPr>
        </p:nvSpPr>
        <p:spPr>
          <a:xfrm>
            <a:off x="2111680" y="4232960"/>
            <a:ext cx="4920615" cy="803497"/>
          </a:xfrm>
        </p:spPr>
        <p:txBody>
          <a:bodyPr lIns="90170" tIns="46990" rIns="90170" bIns="46990">
            <a:normAutofit/>
          </a:bodyPr>
          <a:lstStyle>
            <a:lvl1pPr marL="0" indent="0" algn="ctr">
              <a:buNone/>
              <a:defRPr sz="2000" baseline="0">
                <a:solidFill>
                  <a:schemeClr val="tx1">
                    <a:lumMod val="85000"/>
                    <a:lumOff val="15000"/>
                  </a:schemeClr>
                </a:solidFill>
                <a:latin typeface="Arial" panose="020B0604020202020204" pitchFamily="34" charset="0"/>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6" name="组合 5"/>
          <p:cNvGrpSpPr/>
          <p:nvPr userDrawn="1"/>
        </p:nvGrpSpPr>
        <p:grpSpPr>
          <a:xfrm rot="0">
            <a:off x="8482965" y="443230"/>
            <a:ext cx="391001" cy="428625"/>
            <a:chOff x="383382" y="4958557"/>
            <a:chExt cx="521493" cy="428627"/>
          </a:xfrm>
        </p:grpSpPr>
        <p:cxnSp>
          <p:nvCxnSpPr>
            <p:cNvPr id="15" name="直接连接符 14"/>
            <p:cNvCxnSpPr/>
            <p:nvPr userDrawn="1">
              <p:custDataLst>
                <p:tags r:id="rId2"/>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userDrawn="1">
              <p:custDataLst>
                <p:tags r:id="rId3"/>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userDrawn="1">
              <p:custDataLst>
                <p:tags r:id="rId4"/>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18" name="任意多边形: 形状 17"/>
          <p:cNvSpPr/>
          <p:nvPr userDrawn="1">
            <p:custDataLst>
              <p:tags r:id="rId5"/>
            </p:custDataLst>
          </p:nvPr>
        </p:nvSpPr>
        <p:spPr>
          <a:xfrm rot="10800000">
            <a:off x="118110" y="6153785"/>
            <a:ext cx="1082993" cy="704215"/>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标题 1"/>
          <p:cNvSpPr>
            <a:spLocks noGrp="1"/>
          </p:cNvSpPr>
          <p:nvPr>
            <p:ph type="title"/>
            <p:custDataLst>
              <p:tags r:id="rId6"/>
            </p:custDataLst>
          </p:nvPr>
        </p:nvSpPr>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19551" y="304165"/>
            <a:ext cx="8704898" cy="62496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22" name="组合 21"/>
          <p:cNvGrpSpPr/>
          <p:nvPr userDrawn="1"/>
        </p:nvGrpSpPr>
        <p:grpSpPr>
          <a:xfrm rot="0">
            <a:off x="8555355" y="450850"/>
            <a:ext cx="284321" cy="311785"/>
            <a:chOff x="383382" y="4958557"/>
            <a:chExt cx="521493" cy="428627"/>
          </a:xfrm>
        </p:grpSpPr>
        <p:cxnSp>
          <p:nvCxnSpPr>
            <p:cNvPr id="24" name="直接连接符 23"/>
            <p:cNvCxnSpPr/>
            <p:nvPr userDrawn="1">
              <p:custDataLst>
                <p:tags r:id="rId3"/>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userDrawn="1">
              <p:custDataLst>
                <p:tags r:id="rId4"/>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userDrawn="1">
              <p:custDataLst>
                <p:tags r:id="rId5"/>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23" name="任意多边形: 形状 22"/>
          <p:cNvSpPr/>
          <p:nvPr userDrawn="1">
            <p:custDataLst>
              <p:tags r:id="rId6"/>
            </p:custDataLst>
          </p:nvPr>
        </p:nvSpPr>
        <p:spPr>
          <a:xfrm rot="10800000">
            <a:off x="298609" y="5849620"/>
            <a:ext cx="1082993" cy="704215"/>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标题 1"/>
          <p:cNvSpPr>
            <a:spLocks noGrp="1"/>
          </p:cNvSpPr>
          <p:nvPr userDrawn="1">
            <p:ph type="title" hasCustomPrompt="1"/>
            <p:custDataLst>
              <p:tags r:id="rId7"/>
            </p:custDataLst>
          </p:nvPr>
        </p:nvSpPr>
        <p:spPr>
          <a:xfrm>
            <a:off x="961200" y="1249200"/>
            <a:ext cx="7219800" cy="723600"/>
          </a:xfrm>
        </p:spPr>
        <p:txBody>
          <a:bodyPr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userDrawn="1">
            <p:ph sz="quarter" idx="13"/>
            <p:custDataLst>
              <p:tags r:id="rId8"/>
            </p:custDataLst>
          </p:nvPr>
        </p:nvSpPr>
        <p:spPr>
          <a:xfrm>
            <a:off x="960835" y="2163600"/>
            <a:ext cx="7219950" cy="34452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userDrawn="1">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10"/>
            </p:custDataLst>
          </p:nvPr>
        </p:nvSpPr>
        <p:spPr/>
        <p:txBody>
          <a:bodyPr/>
          <a:lstStyle/>
          <a:p>
            <a:endParaRPr lang="zh-CN" altLang="en-US" dirty="0"/>
          </a:p>
        </p:txBody>
      </p:sp>
      <p:sp>
        <p:nvSpPr>
          <p:cNvPr id="5" name="灯片编号占位符 4"/>
          <p:cNvSpPr>
            <a:spLocks noGrp="1"/>
          </p:cNvSpPr>
          <p:nvPr userDrawn="1">
            <p:ph type="sldNum" sz="quarter" idx="12"/>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3617595"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dirty="0">
              <a:sym typeface="+mn-ea"/>
            </a:endParaRPr>
          </a:p>
        </p:txBody>
      </p:sp>
      <p:grpSp>
        <p:nvGrpSpPr>
          <p:cNvPr id="24" name="组合 23"/>
          <p:cNvGrpSpPr/>
          <p:nvPr userDrawn="1"/>
        </p:nvGrpSpPr>
        <p:grpSpPr>
          <a:xfrm rot="0">
            <a:off x="8482965" y="443230"/>
            <a:ext cx="391001" cy="428625"/>
            <a:chOff x="383382" y="4958557"/>
            <a:chExt cx="521493" cy="428627"/>
          </a:xfrm>
        </p:grpSpPr>
        <p:cxnSp>
          <p:nvCxnSpPr>
            <p:cNvPr id="26" name="直接连接符 25"/>
            <p:cNvCxnSpPr/>
            <p:nvPr userDrawn="1">
              <p:custDataLst>
                <p:tags r:id="rId3"/>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userDrawn="1">
              <p:custDataLst>
                <p:tags r:id="rId4"/>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custDataLst>
                <p:tags r:id="rId5"/>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25" name="任意多边形: 形状 24"/>
          <p:cNvSpPr/>
          <p:nvPr userDrawn="1">
            <p:custDataLst>
              <p:tags r:id="rId6"/>
            </p:custDataLst>
          </p:nvPr>
        </p:nvSpPr>
        <p:spPr>
          <a:xfrm rot="10800000">
            <a:off x="118110" y="6153785"/>
            <a:ext cx="1082993" cy="704215"/>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标题 1"/>
          <p:cNvSpPr>
            <a:spLocks noGrp="1"/>
          </p:cNvSpPr>
          <p:nvPr userDrawn="1">
            <p:ph type="title" hasCustomPrompt="1"/>
            <p:custDataLst>
              <p:tags r:id="rId7"/>
            </p:custDataLst>
          </p:nvPr>
        </p:nvSpPr>
        <p:spPr>
          <a:xfrm>
            <a:off x="437400" y="770400"/>
            <a:ext cx="2970000" cy="882000"/>
          </a:xfrm>
        </p:spPr>
        <p:txBody>
          <a:bodyPr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userDrawn="1">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9"/>
            </p:custDataLst>
          </p:nvPr>
        </p:nvSpPr>
        <p:spPr/>
        <p:txBody>
          <a:bodyPr/>
          <a:lstStyle/>
          <a:p>
            <a:endParaRPr lang="zh-CN" altLang="en-US" dirty="0"/>
          </a:p>
        </p:txBody>
      </p:sp>
      <p:sp>
        <p:nvSpPr>
          <p:cNvPr id="5" name="灯片编号占位符 4"/>
          <p:cNvSpPr>
            <a:spLocks noGrp="1"/>
          </p:cNvSpPr>
          <p:nvPr userDrawn="1">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userDrawn="1">
            <p:ph type="body" sz="quarter" idx="13"/>
            <p:custDataLst>
              <p:tags r:id="rId11"/>
            </p:custDataLst>
          </p:nvPr>
        </p:nvSpPr>
        <p:spPr>
          <a:xfrm>
            <a:off x="440100" y="1764000"/>
            <a:ext cx="2967300" cy="40932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userDrawn="1">
            <p:ph sz="quarter" idx="14"/>
            <p:custDataLst>
              <p:tags r:id="rId12"/>
            </p:custDataLst>
          </p:nvPr>
        </p:nvSpPr>
        <p:spPr>
          <a:xfrm>
            <a:off x="3825900" y="769938"/>
            <a:ext cx="4860000" cy="5087937"/>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9144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a:sym typeface="+mn-ea"/>
            </a:endParaRPr>
          </a:p>
        </p:txBody>
      </p:sp>
      <p:grpSp>
        <p:nvGrpSpPr>
          <p:cNvPr id="12" name="组合 11"/>
          <p:cNvGrpSpPr/>
          <p:nvPr userDrawn="1"/>
        </p:nvGrpSpPr>
        <p:grpSpPr>
          <a:xfrm rot="0">
            <a:off x="8482965" y="443230"/>
            <a:ext cx="391001" cy="428625"/>
            <a:chOff x="383382" y="4958557"/>
            <a:chExt cx="521493" cy="428627"/>
          </a:xfrm>
        </p:grpSpPr>
        <p:cxnSp>
          <p:nvCxnSpPr>
            <p:cNvPr id="14" name="直接连接符 13"/>
            <p:cNvCxnSpPr/>
            <p:nvPr userDrawn="1">
              <p:custDataLst>
                <p:tags r:id="rId3"/>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userDrawn="1">
              <p:custDataLst>
                <p:tags r:id="rId4"/>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userDrawn="1">
              <p:custDataLst>
                <p:tags r:id="rId5"/>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13" name="任意多边形: 形状 12"/>
          <p:cNvSpPr/>
          <p:nvPr userDrawn="1">
            <p:custDataLst>
              <p:tags r:id="rId6"/>
            </p:custDataLst>
          </p:nvPr>
        </p:nvSpPr>
        <p:spPr>
          <a:xfrm rot="10800000">
            <a:off x="118110" y="6153785"/>
            <a:ext cx="1082993" cy="704215"/>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350"/>
          </a:p>
        </p:txBody>
      </p:sp>
      <p:sp>
        <p:nvSpPr>
          <p:cNvPr id="2" name="标题 1"/>
          <p:cNvSpPr>
            <a:spLocks noGrp="1"/>
          </p:cNvSpPr>
          <p:nvPr>
            <p:ph type="title"/>
            <p:custDataLst>
              <p:tags r:id="rId7"/>
            </p:custDataLst>
          </p:nvPr>
        </p:nvSpPr>
        <p:spPr>
          <a:xfrm>
            <a:off x="459000" y="781200"/>
            <a:ext cx="8232300" cy="626400"/>
          </a:xfrm>
        </p:spPr>
        <p:txBody>
          <a:bodyPr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459000" y="1659600"/>
            <a:ext cx="8231981" cy="828000"/>
          </a:xfrm>
        </p:spPr>
        <p:txBody>
          <a:bodyPr>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2"/>
            </p:custDataLst>
          </p:nvPr>
        </p:nvSpPr>
        <p:spPr>
          <a:xfrm>
            <a:off x="459581" y="2808000"/>
            <a:ext cx="8224200" cy="34308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9144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a:sym typeface="+mn-ea"/>
            </a:endParaRPr>
          </a:p>
        </p:txBody>
      </p:sp>
      <p:grpSp>
        <p:nvGrpSpPr>
          <p:cNvPr id="30" name="组合 29"/>
          <p:cNvGrpSpPr/>
          <p:nvPr userDrawn="1"/>
        </p:nvGrpSpPr>
        <p:grpSpPr>
          <a:xfrm rot="0">
            <a:off x="8482965" y="443230"/>
            <a:ext cx="391001" cy="428625"/>
            <a:chOff x="383382" y="4958557"/>
            <a:chExt cx="521493" cy="428627"/>
          </a:xfrm>
        </p:grpSpPr>
        <p:cxnSp>
          <p:nvCxnSpPr>
            <p:cNvPr id="32" name="直接连接符 31"/>
            <p:cNvCxnSpPr/>
            <p:nvPr userDrawn="1">
              <p:custDataLst>
                <p:tags r:id="rId3"/>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userDrawn="1">
              <p:custDataLst>
                <p:tags r:id="rId4"/>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userDrawn="1">
              <p:custDataLst>
                <p:tags r:id="rId5"/>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31" name="任意多边形: 形状 30"/>
          <p:cNvSpPr/>
          <p:nvPr userDrawn="1">
            <p:custDataLst>
              <p:tags r:id="rId6"/>
            </p:custDataLst>
          </p:nvPr>
        </p:nvSpPr>
        <p:spPr>
          <a:xfrm rot="10800000">
            <a:off x="118110" y="6153785"/>
            <a:ext cx="1082993" cy="704215"/>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标题 1"/>
          <p:cNvSpPr>
            <a:spLocks noGrp="1"/>
          </p:cNvSpPr>
          <p:nvPr userDrawn="1">
            <p:ph type="title"/>
            <p:custDataLst>
              <p:tags r:id="rId7"/>
            </p:custDataLst>
          </p:nvPr>
        </p:nvSpPr>
        <p:spPr>
          <a:xfrm>
            <a:off x="453600" y="669600"/>
            <a:ext cx="8232300" cy="565200"/>
          </a:xfrm>
        </p:spPr>
        <p:txBody>
          <a:bodyPr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userDrawn="1">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9"/>
            </p:custDataLst>
          </p:nvPr>
        </p:nvSpPr>
        <p:spPr/>
        <p:txBody>
          <a:bodyPr/>
          <a:lstStyle/>
          <a:p>
            <a:endParaRPr lang="zh-CN" altLang="en-US" dirty="0"/>
          </a:p>
        </p:txBody>
      </p:sp>
      <p:sp>
        <p:nvSpPr>
          <p:cNvPr id="5" name="灯片编号占位符 4"/>
          <p:cNvSpPr>
            <a:spLocks noGrp="1"/>
          </p:cNvSpPr>
          <p:nvPr userDrawn="1">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userDrawn="1">
            <p:ph sz="quarter" idx="13"/>
            <p:custDataLst>
              <p:tags r:id="rId11"/>
            </p:custDataLst>
          </p:nvPr>
        </p:nvSpPr>
        <p:spPr>
          <a:xfrm>
            <a:off x="453628" y="1681200"/>
            <a:ext cx="8243100" cy="32112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userDrawn="1">
            <p:ph type="body" sz="quarter" idx="14"/>
            <p:custDataLst>
              <p:tags r:id="rId12"/>
            </p:custDataLst>
          </p:nvPr>
        </p:nvSpPr>
        <p:spPr>
          <a:xfrm>
            <a:off x="445500" y="5180400"/>
            <a:ext cx="8251200" cy="10116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9144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a:sym typeface="+mn-ea"/>
            </a:endParaRPr>
          </a:p>
        </p:txBody>
      </p:sp>
      <p:sp>
        <p:nvSpPr>
          <p:cNvPr id="2" name="标题 1"/>
          <p:cNvSpPr>
            <a:spLocks noGrp="1"/>
          </p:cNvSpPr>
          <p:nvPr userDrawn="1">
            <p:ph type="title"/>
            <p:custDataLst>
              <p:tags r:id="rId3"/>
            </p:custDataLst>
          </p:nvPr>
        </p:nvSpPr>
        <p:spPr>
          <a:xfrm>
            <a:off x="434700" y="237600"/>
            <a:ext cx="8278200" cy="441964"/>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userDrawn="1">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5"/>
            </p:custDataLst>
          </p:nvPr>
        </p:nvSpPr>
        <p:spPr/>
        <p:txBody>
          <a:bodyPr/>
          <a:lstStyle/>
          <a:p>
            <a:endParaRPr lang="zh-CN" altLang="en-US" dirty="0"/>
          </a:p>
        </p:txBody>
      </p:sp>
      <p:sp>
        <p:nvSpPr>
          <p:cNvPr id="5" name="灯片编号占位符 4"/>
          <p:cNvSpPr>
            <a:spLocks noGrp="1"/>
          </p:cNvSpPr>
          <p:nvPr userDrawn="1">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userDrawn="1">
            <p:ph sz="quarter" idx="13"/>
            <p:custDataLst>
              <p:tags r:id="rId7"/>
            </p:custDataLst>
          </p:nvPr>
        </p:nvSpPr>
        <p:spPr>
          <a:xfrm>
            <a:off x="434700" y="1663200"/>
            <a:ext cx="4006800" cy="28944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userDrawn="1">
            <p:ph sz="quarter" idx="14"/>
            <p:custDataLst>
              <p:tags r:id="rId8"/>
            </p:custDataLst>
          </p:nvPr>
        </p:nvSpPr>
        <p:spPr>
          <a:xfrm>
            <a:off x="4681800" y="1663200"/>
            <a:ext cx="4025700" cy="28944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userDrawn="1">
            <p:ph type="body" sz="quarter" idx="15"/>
            <p:custDataLst>
              <p:tags r:id="rId9"/>
            </p:custDataLst>
          </p:nvPr>
        </p:nvSpPr>
        <p:spPr>
          <a:xfrm>
            <a:off x="429300" y="4816800"/>
            <a:ext cx="4006800" cy="7812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userDrawn="1">
            <p:ph type="body" sz="quarter" idx="16"/>
            <p:custDataLst>
              <p:tags r:id="rId10"/>
            </p:custDataLst>
          </p:nvPr>
        </p:nvSpPr>
        <p:spPr>
          <a:xfrm>
            <a:off x="4689900" y="4813200"/>
            <a:ext cx="4025700" cy="7812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23" name="组合 22"/>
          <p:cNvGrpSpPr/>
          <p:nvPr userDrawn="1"/>
        </p:nvGrpSpPr>
        <p:grpSpPr>
          <a:xfrm rot="0">
            <a:off x="8482965" y="443230"/>
            <a:ext cx="391001" cy="428625"/>
            <a:chOff x="383382" y="4958557"/>
            <a:chExt cx="521493" cy="428627"/>
          </a:xfrm>
        </p:grpSpPr>
        <p:cxnSp>
          <p:nvCxnSpPr>
            <p:cNvPr id="25" name="直接连接符 24"/>
            <p:cNvCxnSpPr/>
            <p:nvPr userDrawn="1">
              <p:custDataLst>
                <p:tags r:id="rId11"/>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userDrawn="1">
              <p:custDataLst>
                <p:tags r:id="rId12"/>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userDrawn="1">
              <p:custDataLst>
                <p:tags r:id="rId13"/>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24" name="任意多边形: 形状 23"/>
          <p:cNvSpPr/>
          <p:nvPr userDrawn="1">
            <p:custDataLst>
              <p:tags r:id="rId14"/>
            </p:custDataLst>
          </p:nvPr>
        </p:nvSpPr>
        <p:spPr>
          <a:xfrm rot="10800000">
            <a:off x="118110" y="6153785"/>
            <a:ext cx="1082993" cy="704215"/>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63" name="任意多边形: 形状 62"/>
          <p:cNvSpPr/>
          <p:nvPr userDrawn="1">
            <p:custDataLst>
              <p:tags r:id="rId2"/>
            </p:custDataLst>
          </p:nvPr>
        </p:nvSpPr>
        <p:spPr>
          <a:xfrm>
            <a:off x="4853940" y="0"/>
            <a:ext cx="3373755" cy="2192655"/>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4" name="任意多边形: 形状 63"/>
          <p:cNvSpPr/>
          <p:nvPr userDrawn="1">
            <p:custDataLst>
              <p:tags r:id="rId3"/>
            </p:custDataLst>
          </p:nvPr>
        </p:nvSpPr>
        <p:spPr>
          <a:xfrm>
            <a:off x="1099185" y="5164455"/>
            <a:ext cx="2669381" cy="1693545"/>
          </a:xfrm>
          <a:custGeom>
            <a:avLst/>
            <a:gdLst>
              <a:gd name="connsiteX0" fmla="*/ 1779745 w 3559491"/>
              <a:gd name="connsiteY0" fmla="*/ 0 h 1693763"/>
              <a:gd name="connsiteX1" fmla="*/ 3554851 w 3559491"/>
              <a:gd name="connsiteY1" fmla="*/ 1601882 h 1693763"/>
              <a:gd name="connsiteX2" fmla="*/ 3559491 w 3559491"/>
              <a:gd name="connsiteY2" fmla="*/ 1693763 h 1693763"/>
              <a:gd name="connsiteX3" fmla="*/ 0 w 3559491"/>
              <a:gd name="connsiteY3" fmla="*/ 1693763 h 1693763"/>
              <a:gd name="connsiteX4" fmla="*/ 4639 w 3559491"/>
              <a:gd name="connsiteY4" fmla="*/ 1601882 h 1693763"/>
              <a:gd name="connsiteX5" fmla="*/ 1779745 w 3559491"/>
              <a:gd name="connsiteY5" fmla="*/ 0 h 16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9491" h="1693763">
                <a:moveTo>
                  <a:pt x="1779745" y="0"/>
                </a:moveTo>
                <a:cubicBezTo>
                  <a:pt x="2703606" y="0"/>
                  <a:pt x="3463476" y="702129"/>
                  <a:pt x="3554851" y="1601882"/>
                </a:cubicBezTo>
                <a:lnTo>
                  <a:pt x="3559491" y="1693763"/>
                </a:lnTo>
                <a:lnTo>
                  <a:pt x="0" y="1693763"/>
                </a:lnTo>
                <a:lnTo>
                  <a:pt x="4639" y="1601882"/>
                </a:lnTo>
                <a:cubicBezTo>
                  <a:pt x="96014" y="702129"/>
                  <a:pt x="855884" y="0"/>
                  <a:pt x="1779745" y="0"/>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0" name="矩形 9"/>
          <p:cNvSpPr/>
          <p:nvPr userDrawn="1">
            <p:custDataLst>
              <p:tags r:id="rId4"/>
            </p:custDataLst>
          </p:nvPr>
        </p:nvSpPr>
        <p:spPr>
          <a:xfrm>
            <a:off x="0" y="959224"/>
            <a:ext cx="9144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a:sym typeface="+mn-ea"/>
            </a:endParaRPr>
          </a:p>
        </p:txBody>
      </p:sp>
      <p:sp>
        <p:nvSpPr>
          <p:cNvPr id="2" name="标题 1"/>
          <p:cNvSpPr>
            <a:spLocks noGrp="1"/>
          </p:cNvSpPr>
          <p:nvPr userDrawn="1">
            <p:ph type="title" hasCustomPrompt="1"/>
            <p:custDataLst>
              <p:tags r:id="rId5"/>
            </p:custDataLst>
          </p:nvPr>
        </p:nvSpPr>
        <p:spPr>
          <a:xfrm>
            <a:off x="1142100" y="1339200"/>
            <a:ext cx="6858000" cy="2386800"/>
          </a:xfrm>
        </p:spPr>
        <p:txBody>
          <a:bodyPr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userDrawn="1">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7"/>
            </p:custDataLst>
          </p:nvPr>
        </p:nvSpPr>
        <p:spPr/>
        <p:txBody>
          <a:bodyPr/>
          <a:lstStyle/>
          <a:p>
            <a:endParaRPr lang="zh-CN" altLang="en-US" dirty="0"/>
          </a:p>
        </p:txBody>
      </p:sp>
      <p:sp>
        <p:nvSpPr>
          <p:cNvPr id="5" name="灯片编号占位符 4"/>
          <p:cNvSpPr>
            <a:spLocks noGrp="1"/>
          </p:cNvSpPr>
          <p:nvPr userDrawn="1">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userDrawn="1">
            <p:ph type="body" sz="quarter" idx="13"/>
            <p:custDataLst>
              <p:tags r:id="rId9"/>
            </p:custDataLst>
          </p:nvPr>
        </p:nvSpPr>
        <p:spPr>
          <a:xfrm>
            <a:off x="1141810" y="3862800"/>
            <a:ext cx="6858000" cy="1656000"/>
          </a:xfrm>
        </p:spPr>
        <p:txBody>
          <a:bodyPr>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tx2"/>
        </a:solidFill>
        <a:effectLst/>
      </p:bgPr>
    </p:bg>
    <p:spTree>
      <p:nvGrpSpPr>
        <p:cNvPr id="1" name=""/>
        <p:cNvGrpSpPr/>
        <p:nvPr/>
      </p:nvGrpSpPr>
      <p:grpSpPr>
        <a:xfrm>
          <a:off x="0" y="0"/>
          <a:ext cx="0" cy="0"/>
          <a:chOff x="0" y="0"/>
          <a:chExt cx="0" cy="0"/>
        </a:xfrm>
      </p:grpSpPr>
      <p:pic>
        <p:nvPicPr>
          <p:cNvPr id="5" name="图片 4"/>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16" name="日期占位符 15"/>
          <p:cNvSpPr>
            <a:spLocks noGrp="1"/>
          </p:cNvSpPr>
          <p:nvPr>
            <p:ph type="dt" sz="half" idx="10"/>
            <p:custDataLst>
              <p:tags r:id="rId5"/>
            </p:custDataLst>
          </p:nvPr>
        </p:nvSpPr>
        <p:spPr>
          <a:xfrm>
            <a:off x="659807" y="561962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6"/>
            </p:custDataLst>
          </p:nvPr>
        </p:nvSpPr>
        <p:spPr>
          <a:xfrm>
            <a:off x="3087000" y="561962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7"/>
            </p:custDataLst>
          </p:nvPr>
        </p:nvSpPr>
        <p:spPr>
          <a:xfrm>
            <a:off x="6457950" y="561962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2" name="标题 1"/>
          <p:cNvSpPr>
            <a:spLocks noGrp="1"/>
          </p:cNvSpPr>
          <p:nvPr>
            <p:ph type="ctrTitle" idx="13" hasCustomPrompt="1"/>
            <p:custDataLst>
              <p:tags r:id="rId8"/>
            </p:custDataLst>
          </p:nvPr>
        </p:nvSpPr>
        <p:spPr>
          <a:xfrm>
            <a:off x="2190731" y="2512695"/>
            <a:ext cx="4762538" cy="1832610"/>
          </a:xfrm>
        </p:spPr>
        <p:txBody>
          <a:bodyPr vert="horz" wrap="square" lIns="0" tIns="0" rIns="0" bIns="0" anchor="ctr" anchorCtr="0">
            <a:normAutofit/>
          </a:bodyPr>
          <a:lstStyle>
            <a:lvl1pPr marL="0" marR="0" indent="0" algn="ctr" defTabSz="914400" rtl="0" eaLnBrk="1" fontAlgn="auto" latinLnBrk="0" hangingPunct="1">
              <a:lnSpc>
                <a:spcPct val="100000"/>
              </a:lnSpc>
              <a:spcBef>
                <a:spcPct val="0"/>
              </a:spcBef>
              <a:spcAft>
                <a:spcPts val="0"/>
              </a:spcAft>
              <a:buClrTx/>
              <a:buSzPts val="7200"/>
              <a:buFont typeface="Arial" panose="020B0604020202020204" pitchFamily="34" charset="0"/>
              <a:buNone/>
              <a:defRPr sz="5400" b="0" spc="0">
                <a:solidFill>
                  <a:schemeClr val="bg1"/>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3" name="页脚占位符 2"/>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tx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857250"/>
            <a:ext cx="540068" cy="385763"/>
          </a:xfrm>
          <a:prstGeom prst="rect">
            <a:avLst/>
          </a:prstGeom>
        </p:spPr>
      </p:pic>
      <p:pic>
        <p:nvPicPr>
          <p:cNvPr id="7" name="图片 6"/>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857250"/>
            <a:ext cx="540068" cy="385763"/>
          </a:xfrm>
          <a:prstGeom prst="rect">
            <a:avLst/>
          </a:prstGeom>
        </p:spPr>
      </p:pic>
      <p:sp>
        <p:nvSpPr>
          <p:cNvPr id="2" name="标题 1"/>
          <p:cNvSpPr>
            <a:spLocks noGrp="1"/>
          </p:cNvSpPr>
          <p:nvPr>
            <p:ph type="title"/>
            <p:custDataLst>
              <p:tags r:id="rId8"/>
            </p:custDataLst>
          </p:nvPr>
        </p:nvSpPr>
        <p:spPr>
          <a:xfrm>
            <a:off x="502412" y="1189676"/>
            <a:ext cx="8139178" cy="331473"/>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bg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9"/>
            </p:custDataLst>
          </p:nvPr>
        </p:nvSpPr>
        <p:spPr>
          <a:xfrm>
            <a:off x="502412" y="1571631"/>
            <a:ext cx="8139178" cy="4041680"/>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0"/>
            </p:custDataLst>
          </p:nvPr>
        </p:nvSpPr>
        <p:spPr>
          <a:xfrm>
            <a:off x="659807" y="561962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a:xfrm>
            <a:off x="3087000" y="561962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2"/>
            </p:custDataLst>
          </p:nvPr>
        </p:nvSpPr>
        <p:spPr>
          <a:xfrm>
            <a:off x="6457950" y="561962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1905000"/>
            <a:ext cx="2709334" cy="3048000"/>
          </a:xfrm>
          <a:prstGeom prst="rect">
            <a:avLst/>
          </a:prstGeom>
        </p:spPr>
      </p:pic>
      <p:pic>
        <p:nvPicPr>
          <p:cNvPr id="8" name="图片 7"/>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6434666" y="1905000"/>
            <a:ext cx="2709334" cy="3048000"/>
          </a:xfrm>
          <a:prstGeom prst="rect">
            <a:avLst/>
          </a:prstGeom>
        </p:spPr>
      </p:pic>
      <p:sp>
        <p:nvSpPr>
          <p:cNvPr id="7" name="矩形 6"/>
          <p:cNvSpPr/>
          <p:nvPr userDrawn="1">
            <p:custDataLst>
              <p:tags r:id="rId8"/>
            </p:custDataLst>
          </p:nvPr>
        </p:nvSpPr>
        <p:spPr>
          <a:xfrm>
            <a:off x="219056" y="1085107"/>
            <a:ext cx="8705888" cy="4687787"/>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sp>
        <p:nvSpPr>
          <p:cNvPr id="4" name="日期占位符 3"/>
          <p:cNvSpPr>
            <a:spLocks noGrp="1"/>
          </p:cNvSpPr>
          <p:nvPr>
            <p:ph type="dt" sz="half" idx="10"/>
            <p:custDataLst>
              <p:tags r:id="rId9"/>
            </p:custDataLst>
          </p:nvPr>
        </p:nvSpPr>
        <p:spPr>
          <a:xfrm>
            <a:off x="659807" y="561962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a:xfrm>
            <a:off x="3087000" y="561962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1"/>
            </p:custDataLst>
          </p:nvPr>
        </p:nvSpPr>
        <p:spPr>
          <a:xfrm>
            <a:off x="6457950" y="561962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2" name="标题 1"/>
          <p:cNvSpPr>
            <a:spLocks noGrp="1"/>
          </p:cNvSpPr>
          <p:nvPr>
            <p:ph type="ctrTitle" idx="13" hasCustomPrompt="1"/>
            <p:custDataLst>
              <p:tags r:id="rId12"/>
            </p:custDataLst>
          </p:nvPr>
        </p:nvSpPr>
        <p:spPr>
          <a:xfrm>
            <a:off x="3569970" y="3023474"/>
            <a:ext cx="3660458" cy="811054"/>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3600" b="0" spc="500">
                <a:solidFill>
                  <a:schemeClr val="bg1"/>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tx2"/>
        </a:solidFill>
        <a:effectLst/>
      </p:bgPr>
    </p:bg>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857250"/>
            <a:ext cx="540068" cy="385763"/>
          </a:xfrm>
          <a:prstGeom prst="rect">
            <a:avLst/>
          </a:prstGeom>
        </p:spPr>
      </p:pic>
      <p:pic>
        <p:nvPicPr>
          <p:cNvPr id="8" name="图片 7"/>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857250"/>
            <a:ext cx="540068" cy="385763"/>
          </a:xfrm>
          <a:prstGeom prst="rect">
            <a:avLst/>
          </a:prstGeom>
        </p:spPr>
      </p:pic>
      <p:sp>
        <p:nvSpPr>
          <p:cNvPr id="2" name="标题 1"/>
          <p:cNvSpPr>
            <a:spLocks noGrp="1"/>
          </p:cNvSpPr>
          <p:nvPr>
            <p:ph type="title"/>
            <p:custDataLst>
              <p:tags r:id="rId8"/>
            </p:custDataLst>
          </p:nvPr>
        </p:nvSpPr>
        <p:spPr>
          <a:xfrm>
            <a:off x="502412" y="1189676"/>
            <a:ext cx="8139178"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bg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9"/>
            </p:custDataLst>
          </p:nvPr>
        </p:nvSpPr>
        <p:spPr>
          <a:xfrm>
            <a:off x="502448" y="1571631"/>
            <a:ext cx="3962432" cy="4041680"/>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0"/>
            </p:custDataLst>
          </p:nvPr>
        </p:nvSpPr>
        <p:spPr>
          <a:xfrm>
            <a:off x="4679158" y="1571631"/>
            <a:ext cx="3962432" cy="4041680"/>
          </a:xfrm>
        </p:spPr>
        <p:txBody>
          <a:bodyPr wrap="square" lIns="90170" tIns="46990" rIns="90170" bIns="46990">
            <a:normAutofit/>
          </a:bodyPr>
          <a:lstStyle>
            <a:lvl1pPr eaLnBrk="1" fontAlgn="auto" latinLnBrk="0" hangingPunct="1">
              <a:defRPr sz="1200">
                <a:solidFill>
                  <a:schemeClr val="bg1"/>
                </a:solidFill>
                <a:latin typeface="Arial" panose="020B0604020202020204" pitchFamily="34" charset="0"/>
                <a:ea typeface="微软雅黑" panose="020B0503020204020204" charset="-122"/>
              </a:defRPr>
            </a:lvl1pPr>
            <a:lvl2pPr eaLnBrk="1" fontAlgn="auto" latinLnBrk="0" hangingPunct="1">
              <a:defRPr sz="1200">
                <a:solidFill>
                  <a:schemeClr val="bg1"/>
                </a:solidFill>
                <a:latin typeface="Arial" panose="020B0604020202020204" pitchFamily="34" charset="0"/>
                <a:ea typeface="微软雅黑" panose="020B0503020204020204" charset="-122"/>
              </a:defRPr>
            </a:lvl2pPr>
            <a:lvl3pPr eaLnBrk="1" fontAlgn="auto" latinLnBrk="0" hangingPunct="1">
              <a:defRPr sz="1200">
                <a:solidFill>
                  <a:schemeClr val="bg1"/>
                </a:solidFill>
                <a:latin typeface="Arial" panose="020B0604020202020204" pitchFamily="34" charset="0"/>
                <a:ea typeface="微软雅黑" panose="020B0503020204020204" charset="-122"/>
              </a:defRPr>
            </a:lvl3pPr>
            <a:lvl4pPr eaLnBrk="1" fontAlgn="auto" latinLnBrk="0" hangingPunct="1">
              <a:defRPr sz="1200">
                <a:solidFill>
                  <a:schemeClr val="bg1"/>
                </a:solidFill>
                <a:latin typeface="Arial" panose="020B0604020202020204" pitchFamily="34" charset="0"/>
                <a:ea typeface="微软雅黑" panose="020B0503020204020204" charset="-122"/>
              </a:defRPr>
            </a:lvl4pPr>
            <a:lvl5pPr eaLnBrk="1" fontAlgn="auto" latinLnBrk="0" hangingPunct="1">
              <a:defRPr sz="120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1"/>
            </p:custDataLst>
          </p:nvPr>
        </p:nvSpPr>
        <p:spPr>
          <a:xfrm>
            <a:off x="659807" y="561962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2"/>
            </p:custDataLst>
          </p:nvPr>
        </p:nvSpPr>
        <p:spPr>
          <a:xfrm>
            <a:off x="3087000" y="561962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13"/>
            </p:custDataLst>
          </p:nvPr>
        </p:nvSpPr>
        <p:spPr>
          <a:xfrm>
            <a:off x="6457950" y="561962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tx2"/>
        </a:solidFill>
        <a:effectLst/>
      </p:bgPr>
    </p:bg>
    <p:spTree>
      <p:nvGrpSpPr>
        <p:cNvPr id="1" name=""/>
        <p:cNvGrpSpPr/>
        <p:nvPr/>
      </p:nvGrpSpPr>
      <p:grpSpPr>
        <a:xfrm>
          <a:off x="0" y="0"/>
          <a:ext cx="0" cy="0"/>
          <a:chOff x="0" y="0"/>
          <a:chExt cx="0" cy="0"/>
        </a:xfrm>
      </p:grpSpPr>
      <p:pic>
        <p:nvPicPr>
          <p:cNvPr id="11" name="图片 10"/>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857250"/>
            <a:ext cx="540068" cy="385763"/>
          </a:xfrm>
          <a:prstGeom prst="rect">
            <a:avLst/>
          </a:prstGeom>
        </p:spPr>
      </p:pic>
      <p:pic>
        <p:nvPicPr>
          <p:cNvPr id="10" name="图片 9"/>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857250"/>
            <a:ext cx="540068" cy="385763"/>
          </a:xfrm>
          <a:prstGeom prst="rect">
            <a:avLst/>
          </a:prstGeom>
        </p:spPr>
      </p:pic>
      <p:sp>
        <p:nvSpPr>
          <p:cNvPr id="2" name="标题 1"/>
          <p:cNvSpPr>
            <a:spLocks noGrp="1"/>
          </p:cNvSpPr>
          <p:nvPr>
            <p:ph type="title"/>
            <p:custDataLst>
              <p:tags r:id="rId8"/>
            </p:custDataLst>
          </p:nvPr>
        </p:nvSpPr>
        <p:spPr>
          <a:xfrm>
            <a:off x="502412" y="1189676"/>
            <a:ext cx="8139178"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bg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9"/>
            </p:custDataLst>
          </p:nvPr>
        </p:nvSpPr>
        <p:spPr>
          <a:xfrm>
            <a:off x="502448" y="1571631"/>
            <a:ext cx="3962432" cy="285752"/>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bg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0"/>
            </p:custDataLst>
          </p:nvPr>
        </p:nvSpPr>
        <p:spPr>
          <a:xfrm>
            <a:off x="502444" y="1912144"/>
            <a:ext cx="3962400" cy="3701064"/>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1"/>
            </p:custDataLst>
          </p:nvPr>
        </p:nvSpPr>
        <p:spPr>
          <a:xfrm>
            <a:off x="4676813" y="1571631"/>
            <a:ext cx="3962432" cy="285752"/>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bg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dirty="0">
                <a:sym typeface="+mn-ea"/>
              </a:rPr>
              <a:t>单击此处编辑文本</a:t>
            </a:r>
            <a:endParaRPr dirty="0">
              <a:sym typeface="+mn-ea"/>
            </a:endParaRPr>
          </a:p>
        </p:txBody>
      </p:sp>
      <p:sp>
        <p:nvSpPr>
          <p:cNvPr id="6" name="内容占位符 5"/>
          <p:cNvSpPr>
            <a:spLocks noGrp="1"/>
          </p:cNvSpPr>
          <p:nvPr>
            <p:ph sz="quarter" idx="4"/>
            <p:custDataLst>
              <p:tags r:id="rId12"/>
            </p:custDataLst>
          </p:nvPr>
        </p:nvSpPr>
        <p:spPr>
          <a:xfrm>
            <a:off x="4676813" y="1912144"/>
            <a:ext cx="3962432" cy="3701064"/>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3"/>
            </p:custDataLst>
          </p:nvPr>
        </p:nvSpPr>
        <p:spPr>
          <a:xfrm>
            <a:off x="659807" y="561962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4"/>
            </p:custDataLst>
          </p:nvPr>
        </p:nvSpPr>
        <p:spPr>
          <a:xfrm>
            <a:off x="3087000" y="561962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5"/>
            </p:custDataLst>
          </p:nvPr>
        </p:nvSpPr>
        <p:spPr>
          <a:xfrm>
            <a:off x="6457950" y="561962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tx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228600" y="2503170"/>
            <a:ext cx="3291840" cy="1851660"/>
          </a:xfrm>
          <a:prstGeom prst="rect">
            <a:avLst/>
          </a:prstGeom>
        </p:spPr>
      </p:pic>
      <p:sp>
        <p:nvSpPr>
          <p:cNvPr id="7" name="矩形 6"/>
          <p:cNvSpPr/>
          <p:nvPr userDrawn="1">
            <p:custDataLst>
              <p:tags r:id="rId5"/>
            </p:custDataLst>
          </p:nvPr>
        </p:nvSpPr>
        <p:spPr>
          <a:xfrm>
            <a:off x="3657600" y="857250"/>
            <a:ext cx="5486400" cy="5143500"/>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6" name="图片 5"/>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8603933" y="5614988"/>
            <a:ext cx="540068" cy="385763"/>
          </a:xfrm>
          <a:prstGeom prst="rect">
            <a:avLst/>
          </a:prstGeom>
        </p:spPr>
      </p:pic>
      <p:sp>
        <p:nvSpPr>
          <p:cNvPr id="2" name="标题 1"/>
          <p:cNvSpPr>
            <a:spLocks noGrp="1"/>
          </p:cNvSpPr>
          <p:nvPr>
            <p:ph type="title"/>
            <p:custDataLst>
              <p:tags r:id="rId9"/>
            </p:custDataLst>
          </p:nvPr>
        </p:nvSpPr>
        <p:spPr>
          <a:xfrm>
            <a:off x="502412" y="1189673"/>
            <a:ext cx="8139178"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bg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10"/>
            </p:custDataLst>
          </p:nvPr>
        </p:nvSpPr>
        <p:spPr>
          <a:xfrm>
            <a:off x="659807" y="561962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087000" y="561962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2"/>
            </p:custDataLst>
          </p:nvPr>
        </p:nvSpPr>
        <p:spPr>
          <a:xfrm>
            <a:off x="6457950" y="561962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tx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59807" y="561962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3087000" y="561962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4"/>
            </p:custDataLst>
          </p:nvPr>
        </p:nvSpPr>
        <p:spPr>
          <a:xfrm>
            <a:off x="6457950" y="561962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tx2"/>
        </a:solidFill>
        <a:effectLst/>
      </p:bgPr>
    </p:bg>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857250"/>
            <a:ext cx="540068" cy="385763"/>
          </a:xfrm>
          <a:prstGeom prst="rect">
            <a:avLst/>
          </a:prstGeom>
        </p:spPr>
      </p:pic>
      <p:pic>
        <p:nvPicPr>
          <p:cNvPr id="8" name="图片 7"/>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857250"/>
            <a:ext cx="540068" cy="385763"/>
          </a:xfrm>
          <a:prstGeom prst="rect">
            <a:avLst/>
          </a:prstGeom>
        </p:spPr>
      </p:pic>
      <p:sp>
        <p:nvSpPr>
          <p:cNvPr id="2" name="标题 1"/>
          <p:cNvSpPr>
            <a:spLocks noGrp="1"/>
          </p:cNvSpPr>
          <p:nvPr>
            <p:ph type="title"/>
            <p:custDataLst>
              <p:tags r:id="rId8"/>
            </p:custDataLst>
          </p:nvPr>
        </p:nvSpPr>
        <p:spPr>
          <a:xfrm>
            <a:off x="502448" y="1189676"/>
            <a:ext cx="8139178"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bg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9"/>
            </p:custDataLst>
          </p:nvPr>
        </p:nvSpPr>
        <p:spPr>
          <a:xfrm>
            <a:off x="502448" y="1571631"/>
            <a:ext cx="3962432" cy="4041680"/>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0"/>
            </p:custDataLst>
          </p:nvPr>
        </p:nvSpPr>
        <p:spPr>
          <a:xfrm>
            <a:off x="4679194" y="1571631"/>
            <a:ext cx="3962432" cy="4041680"/>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1"/>
            </p:custDataLst>
          </p:nvPr>
        </p:nvSpPr>
        <p:spPr>
          <a:xfrm>
            <a:off x="659807" y="561962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2"/>
            </p:custDataLst>
          </p:nvPr>
        </p:nvSpPr>
        <p:spPr>
          <a:xfrm>
            <a:off x="3087000" y="561962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3"/>
            </p:custDataLst>
          </p:nvPr>
        </p:nvSpPr>
        <p:spPr>
          <a:xfrm>
            <a:off x="6457950" y="561962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tx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857250"/>
            <a:ext cx="540068" cy="385763"/>
          </a:xfrm>
          <a:prstGeom prst="rect">
            <a:avLst/>
          </a:prstGeom>
        </p:spPr>
      </p:pic>
      <p:pic>
        <p:nvPicPr>
          <p:cNvPr id="7" name="图片 6"/>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857250"/>
            <a:ext cx="540068" cy="385763"/>
          </a:xfrm>
          <a:prstGeom prst="rect">
            <a:avLst/>
          </a:prstGeom>
        </p:spPr>
      </p:pic>
      <p:sp>
        <p:nvSpPr>
          <p:cNvPr id="2" name="竖排标题 1"/>
          <p:cNvSpPr>
            <a:spLocks noGrp="1"/>
          </p:cNvSpPr>
          <p:nvPr>
            <p:ph type="title" orient="vert"/>
            <p:custDataLst>
              <p:tags r:id="rId8"/>
            </p:custDataLst>
          </p:nvPr>
        </p:nvSpPr>
        <p:spPr>
          <a:xfrm>
            <a:off x="7928351" y="1571631"/>
            <a:ext cx="713238" cy="4041680"/>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bg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9"/>
            </p:custDataLst>
          </p:nvPr>
        </p:nvSpPr>
        <p:spPr>
          <a:xfrm>
            <a:off x="502444" y="1571625"/>
            <a:ext cx="7371076" cy="4041680"/>
          </a:xfrm>
        </p:spPr>
        <p:txBody>
          <a:bodyPr vert="eaVert" wrap="square">
            <a:normAutofit/>
          </a:bodyPr>
          <a:lstStyle>
            <a:lvl1pPr indent="0" eaLnBrk="1" fontAlgn="auto" latinLnBrk="0" hangingPunct="1">
              <a:defRPr>
                <a:solidFill>
                  <a:schemeClr val="bg1"/>
                </a:solidFill>
                <a:latin typeface="Arial" panose="020B0604020202020204" pitchFamily="34" charset="0"/>
                <a:ea typeface="微软雅黑" panose="020B0503020204020204" charset="-122"/>
              </a:defRPr>
            </a:lvl1pPr>
            <a:lvl2pPr indent="0" eaLnBrk="1" fontAlgn="auto" latinLnBrk="0" hangingPunct="1">
              <a:defRPr>
                <a:solidFill>
                  <a:schemeClr val="bg1"/>
                </a:solidFill>
                <a:latin typeface="Arial" panose="020B0604020202020204" pitchFamily="34" charset="0"/>
                <a:ea typeface="微软雅黑" panose="020B0503020204020204" charset="-122"/>
              </a:defRPr>
            </a:lvl2pPr>
            <a:lvl3pPr indent="0" eaLnBrk="1" fontAlgn="auto" latinLnBrk="0" hangingPunct="1">
              <a:defRPr>
                <a:solidFill>
                  <a:schemeClr val="bg1"/>
                </a:solidFill>
                <a:latin typeface="Arial" panose="020B0604020202020204" pitchFamily="34" charset="0"/>
                <a:ea typeface="微软雅黑" panose="020B0503020204020204" charset="-122"/>
              </a:defRPr>
            </a:lvl3pPr>
            <a:lvl4pPr indent="0" eaLnBrk="1" fontAlgn="auto" latinLnBrk="0" hangingPunct="1">
              <a:defRPr>
                <a:solidFill>
                  <a:schemeClr val="bg1"/>
                </a:solidFill>
                <a:latin typeface="Arial" panose="020B0604020202020204" pitchFamily="34" charset="0"/>
                <a:ea typeface="微软雅黑" panose="020B0503020204020204" charset="-122"/>
              </a:defRPr>
            </a:lvl4pPr>
            <a:lvl5pPr indent="0" eaLnBrk="1" fontAlgn="auto" latinLnBrk="0" hangingPunct="1">
              <a:defRPr>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a:xfrm>
            <a:off x="659807" y="561962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a:xfrm>
            <a:off x="3087000" y="561962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2"/>
            </p:custDataLst>
          </p:nvPr>
        </p:nvSpPr>
        <p:spPr>
          <a:xfrm>
            <a:off x="6457950" y="561962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tx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857250"/>
            <a:ext cx="540068" cy="385763"/>
          </a:xfrm>
          <a:prstGeom prst="rect">
            <a:avLst/>
          </a:prstGeom>
        </p:spPr>
      </p:pic>
      <p:pic>
        <p:nvPicPr>
          <p:cNvPr id="6" name="图片 5"/>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857250"/>
            <a:ext cx="540068" cy="385763"/>
          </a:xfrm>
          <a:prstGeom prst="rect">
            <a:avLst/>
          </a:prstGeom>
        </p:spPr>
      </p:pic>
      <p:sp>
        <p:nvSpPr>
          <p:cNvPr id="3" name="日期占位符 2"/>
          <p:cNvSpPr>
            <a:spLocks noGrp="1"/>
          </p:cNvSpPr>
          <p:nvPr>
            <p:ph type="dt" sz="half" idx="10"/>
            <p:custDataLst>
              <p:tags r:id="rId8"/>
            </p:custDataLst>
          </p:nvPr>
        </p:nvSpPr>
        <p:spPr>
          <a:xfrm>
            <a:off x="659807" y="561962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3087000" y="561962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0"/>
            </p:custDataLst>
          </p:nvPr>
        </p:nvSpPr>
        <p:spPr>
          <a:xfrm>
            <a:off x="6457950" y="561962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1"/>
            </p:custDataLst>
          </p:nvPr>
        </p:nvSpPr>
        <p:spPr>
          <a:xfrm>
            <a:off x="502448" y="1571631"/>
            <a:ext cx="8139178" cy="4041680"/>
          </a:xfrm>
        </p:spPr>
        <p:txBody>
          <a:bodyPr wrap="square">
            <a:normAutofit/>
          </a:bodyPr>
          <a:lstStyle>
            <a:lvl1pPr>
              <a:defRPr>
                <a:solidFill>
                  <a:schemeClr val="bg1"/>
                </a:solidFill>
                <a:latin typeface="Arial" panose="020B0604020202020204" pitchFamily="34" charset="0"/>
                <a:ea typeface="微软雅黑" panose="020B0503020204020204" charset="-122"/>
              </a:defRPr>
            </a:lvl1pPr>
            <a:lvl2pPr>
              <a:defRPr>
                <a:solidFill>
                  <a:schemeClr val="bg1"/>
                </a:solidFill>
                <a:latin typeface="Arial" panose="020B0604020202020204" pitchFamily="34" charset="0"/>
                <a:ea typeface="微软雅黑" panose="020B0503020204020204" charset="-122"/>
              </a:defRPr>
            </a:lvl2pPr>
            <a:lvl3pPr>
              <a:defRPr>
                <a:solidFill>
                  <a:schemeClr val="bg1"/>
                </a:solidFill>
                <a:latin typeface="Arial" panose="020B0604020202020204" pitchFamily="34" charset="0"/>
                <a:ea typeface="微软雅黑" panose="020B0503020204020204" charset="-122"/>
              </a:defRPr>
            </a:lvl3pPr>
            <a:lvl4pPr>
              <a:defRPr>
                <a:solidFill>
                  <a:schemeClr val="bg1"/>
                </a:solidFill>
                <a:latin typeface="Arial" panose="020B0604020202020204" pitchFamily="34" charset="0"/>
                <a:ea typeface="微软雅黑" panose="020B0503020204020204" charset="-122"/>
              </a:defRPr>
            </a:lvl4pPr>
            <a:lvl5pPr>
              <a:defRPr>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3" name="日期占位符 2"/>
          <p:cNvSpPr>
            <a:spLocks noGrp="1"/>
          </p:cNvSpPr>
          <p:nvPr>
            <p:ph type="dt" sz="half" idx="10"/>
            <p:custDataLst>
              <p:tags r:id="rId5"/>
            </p:custDataLst>
          </p:nvPr>
        </p:nvSpPr>
        <p:spPr>
          <a:xfrm>
            <a:off x="659807" y="561962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561962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7"/>
            </p:custDataLst>
          </p:nvPr>
        </p:nvSpPr>
        <p:spPr>
          <a:xfrm>
            <a:off x="6457950" y="561962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grpSp>
        <p:nvGrpSpPr>
          <p:cNvPr id="8" name="组合 7"/>
          <p:cNvGrpSpPr/>
          <p:nvPr userDrawn="1">
            <p:custDataLst>
              <p:tags r:id="rId8"/>
            </p:custDataLst>
          </p:nvPr>
        </p:nvGrpSpPr>
        <p:grpSpPr>
          <a:xfrm>
            <a:off x="2190750" y="2480548"/>
            <a:ext cx="4762500" cy="1896904"/>
            <a:chOff x="4600" y="3171"/>
            <a:chExt cx="10000" cy="3983"/>
          </a:xfrm>
        </p:grpSpPr>
        <p:sp>
          <p:nvSpPr>
            <p:cNvPr id="9" name="矩形 8"/>
            <p:cNvSpPr/>
            <p:nvPr>
              <p:custDataLst>
                <p:tags r:id="rId9"/>
              </p:custDataLst>
            </p:nvPr>
          </p:nvSpPr>
          <p:spPr>
            <a:xfrm>
              <a:off x="4600" y="3171"/>
              <a:ext cx="9836" cy="3804"/>
            </a:xfrm>
            <a:prstGeom prst="rect">
              <a:avLst/>
            </a:prstGeom>
            <a:noFill/>
            <a:ln>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矩形 9"/>
            <p:cNvSpPr/>
            <p:nvPr>
              <p:custDataLst>
                <p:tags r:id="rId10"/>
              </p:custDataLst>
            </p:nvPr>
          </p:nvSpPr>
          <p:spPr>
            <a:xfrm>
              <a:off x="4764" y="3350"/>
              <a:ext cx="9836" cy="3804"/>
            </a:xfrm>
            <a:prstGeom prst="rect">
              <a:avLst/>
            </a:prstGeom>
            <a:noFill/>
            <a:ln>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7" name="标题 6"/>
          <p:cNvSpPr>
            <a:spLocks noGrp="1"/>
          </p:cNvSpPr>
          <p:nvPr>
            <p:ph type="title" idx="14" hasCustomPrompt="1"/>
            <p:custDataLst>
              <p:tags r:id="rId11"/>
            </p:custDataLst>
          </p:nvPr>
        </p:nvSpPr>
        <p:spPr>
          <a:xfrm>
            <a:off x="2620804" y="2770584"/>
            <a:ext cx="3902393" cy="889159"/>
          </a:xfrm>
        </p:spPr>
        <p:txBody>
          <a:bodyPr vert="horz" wrap="square" lIns="0" tIns="0" rIns="0" bIns="0" anchor="ctr" anchorCtr="0">
            <a:normAutofit/>
          </a:bodyPr>
          <a:lstStyle>
            <a:lvl1pPr marL="0" marR="0" indent="0" algn="dist" defTabSz="914400" rtl="0" eaLnBrk="1" fontAlgn="auto" latinLnBrk="0" hangingPunct="1">
              <a:lnSpc>
                <a:spcPct val="100000"/>
              </a:lnSpc>
              <a:spcBef>
                <a:spcPct val="0"/>
              </a:spcBef>
              <a:spcAft>
                <a:spcPts val="0"/>
              </a:spcAft>
              <a:buClrTx/>
              <a:buSzPts val="6600"/>
              <a:buFont typeface="Arial" panose="020B0604020202020204" pitchFamily="34" charset="0"/>
              <a:buNone/>
              <a:defRPr sz="4950" b="0" spc="700">
                <a:solidFill>
                  <a:schemeClr val="bg1"/>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
        <p:nvSpPr>
          <p:cNvPr id="2" name="文本占位符 1"/>
          <p:cNvSpPr>
            <a:spLocks noGrp="1"/>
          </p:cNvSpPr>
          <p:nvPr>
            <p:ph type="body" idx="13" hasCustomPrompt="1"/>
            <p:custDataLst>
              <p:tags r:id="rId12"/>
            </p:custDataLst>
          </p:nvPr>
        </p:nvSpPr>
        <p:spPr>
          <a:xfrm>
            <a:off x="2620804" y="3812143"/>
            <a:ext cx="3902869" cy="274796"/>
          </a:xfrm>
        </p:spPr>
        <p:txBody>
          <a:bodyPr vert="horz" wrap="square" lIns="0" tIns="0" rIns="0" bIns="0" anchor="t" anchorCtr="0">
            <a:normAutofit/>
          </a:bodyPr>
          <a:lstStyle>
            <a:lvl1pPr marL="342900" marR="0" indent="-342900" algn="ctr" rtl="0" eaLnBrk="1" fontAlgn="auto">
              <a:lnSpc>
                <a:spcPct val="100000"/>
              </a:lnSpc>
              <a:spcBef>
                <a:spcPts val="0"/>
              </a:spcBef>
              <a:spcAft>
                <a:spcPts val="0"/>
              </a:spcAft>
              <a:buClrTx/>
              <a:buSzPts val="2000"/>
              <a:buFont typeface="Arial" panose="020B0604020202020204" pitchFamily="34" charset="0"/>
              <a:buNone/>
              <a:defRPr sz="1500" b="0" spc="200">
                <a:solidFill>
                  <a:schemeClr val="bg1"/>
                </a:solidFill>
                <a:latin typeface="Arial" panose="020B0604020202020204" pitchFamily="34" charset="0"/>
                <a:ea typeface="微软雅黑" panose="020B0503020204020204" charset="-122"/>
              </a:defRPr>
            </a:lvl1pPr>
          </a:lstStyle>
          <a:p>
            <a:pPr marL="0" marR="0" lvl="0" indent="0" algn="ctr" defTabSz="914400" rtl="0" eaLnBrk="1" fontAlgn="auto" latinLnBrk="0" hangingPunct="1">
              <a:lnSpc>
                <a:spcPct val="100000"/>
              </a:lnSpc>
              <a:spcBef>
                <a:spcPts val="0"/>
              </a:spcBef>
              <a:spcAft>
                <a:spcPts val="0"/>
              </a:spcAft>
              <a:buClr>
                <a:schemeClr val="tx1">
                  <a:lumMod val="65000"/>
                  <a:lumOff val="35000"/>
                </a:schemeClr>
              </a:buClr>
              <a:buSzPts val="2000"/>
              <a:buFont typeface="Arial" panose="020B0604020202020204" pitchFamily="34" charset="0"/>
              <a:buNone/>
            </a:pPr>
            <a:r>
              <a:rPr lang="zh-CN" altLang="en-US"/>
              <a:t>单击此处编辑副标题</a:t>
            </a: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tx2"/>
        </a:solidFill>
        <a:effectLst/>
      </p:bgPr>
    </p:bg>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857250"/>
            <a:ext cx="540068" cy="385763"/>
          </a:xfrm>
          <a:prstGeom prst="rect">
            <a:avLst/>
          </a:prstGeom>
        </p:spPr>
      </p:pic>
      <p:pic>
        <p:nvPicPr>
          <p:cNvPr id="6" name="图片 5"/>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857250"/>
            <a:ext cx="540068" cy="385763"/>
          </a:xfrm>
          <a:prstGeom prst="rect">
            <a:avLst/>
          </a:prstGeom>
        </p:spPr>
      </p:pic>
      <p:sp>
        <p:nvSpPr>
          <p:cNvPr id="2" name="标题 1"/>
          <p:cNvSpPr>
            <a:spLocks noGrp="1"/>
          </p:cNvSpPr>
          <p:nvPr>
            <p:ph type="title"/>
            <p:custDataLst>
              <p:tags r:id="rId8"/>
            </p:custDataLst>
          </p:nvPr>
        </p:nvSpPr>
        <p:spPr>
          <a:xfrm>
            <a:off x="502412" y="1189673"/>
            <a:ext cx="8139178" cy="331473"/>
          </a:xfrm>
        </p:spPr>
        <p:txBody>
          <a:bodyPr wrap="square">
            <a:normAutofit/>
          </a:bodyPr>
          <a:lstStyle>
            <a:lvl1pPr>
              <a:defRPr baseline="0">
                <a:solidFill>
                  <a:schemeClr val="bg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a:xfrm>
            <a:off x="659807" y="561962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3087000" y="561962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a:xfrm>
            <a:off x="6457950" y="561962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219056" y="1085107"/>
            <a:ext cx="8705888" cy="4687787"/>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9" name="图片 8"/>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857250"/>
            <a:ext cx="540068" cy="385763"/>
          </a:xfrm>
          <a:prstGeom prst="rect">
            <a:avLst/>
          </a:prstGeom>
        </p:spPr>
      </p:pic>
      <p:pic>
        <p:nvPicPr>
          <p:cNvPr id="8" name="图片 7"/>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8603933" y="857250"/>
            <a:ext cx="540068" cy="385763"/>
          </a:xfrm>
          <a:prstGeom prst="rect">
            <a:avLst/>
          </a:prstGeom>
        </p:spPr>
      </p:pic>
      <p:sp>
        <p:nvSpPr>
          <p:cNvPr id="2" name="标题 1"/>
          <p:cNvSpPr>
            <a:spLocks noGrp="1"/>
          </p:cNvSpPr>
          <p:nvPr>
            <p:ph type="title" hasCustomPrompt="1"/>
            <p:custDataLst>
              <p:tags r:id="rId9"/>
            </p:custDataLst>
          </p:nvPr>
        </p:nvSpPr>
        <p:spPr>
          <a:xfrm>
            <a:off x="961200" y="1794150"/>
            <a:ext cx="7219800" cy="542700"/>
          </a:xfrm>
        </p:spPr>
        <p:txBody>
          <a:bodyPr wrap="square" anchor="ctr">
            <a:normAutofit/>
          </a:bodyPr>
          <a:lstStyle>
            <a:lvl1pPr>
              <a:defRPr sz="2400" baseline="0">
                <a:solidFill>
                  <a:schemeClr val="bg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0"/>
            </p:custDataLst>
          </p:nvPr>
        </p:nvSpPr>
        <p:spPr>
          <a:xfrm>
            <a:off x="960835" y="2479950"/>
            <a:ext cx="7219950" cy="2583900"/>
          </a:xfrm>
        </p:spPr>
        <p:txBody>
          <a:bodyPr wrap="square">
            <a:normAutofit/>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a:xfrm>
            <a:off x="659807" y="561962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3087000" y="561962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a:xfrm>
            <a:off x="6457950" y="561962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857250"/>
            <a:ext cx="3618452" cy="5143500"/>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8" name="图片 7"/>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8603933" y="857250"/>
            <a:ext cx="540068" cy="385763"/>
          </a:xfrm>
          <a:prstGeom prst="rect">
            <a:avLst/>
          </a:prstGeom>
        </p:spPr>
      </p:pic>
      <p:sp>
        <p:nvSpPr>
          <p:cNvPr id="2" name="标题 1"/>
          <p:cNvSpPr>
            <a:spLocks noGrp="1"/>
          </p:cNvSpPr>
          <p:nvPr>
            <p:ph type="title" hasCustomPrompt="1"/>
            <p:custDataLst>
              <p:tags r:id="rId6"/>
            </p:custDataLst>
          </p:nvPr>
        </p:nvSpPr>
        <p:spPr>
          <a:xfrm>
            <a:off x="437400" y="1435050"/>
            <a:ext cx="2970000" cy="661500"/>
          </a:xfrm>
        </p:spPr>
        <p:txBody>
          <a:bodyPr wrap="square" anchor="ctr" anchorCtr="0">
            <a:normAutofit/>
          </a:bodyPr>
          <a:lstStyle>
            <a:lvl1pPr>
              <a:defRPr sz="2700" baseline="0">
                <a:solidFill>
                  <a:schemeClr val="bg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a:xfrm>
            <a:off x="659807" y="561962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3087000" y="561962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457950" y="561962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40100" y="2180250"/>
            <a:ext cx="2967300" cy="3069900"/>
          </a:xfrm>
        </p:spPr>
        <p:txBody>
          <a:bodyPr wrap="square">
            <a:normAutofit/>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3825900" y="1434704"/>
            <a:ext cx="4860000" cy="3815953"/>
          </a:xfrm>
        </p:spPr>
        <p:txBody>
          <a:bodyPr wrap="square">
            <a:normAutofit/>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tx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857250"/>
            <a:ext cx="9144000" cy="1998250"/>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10" name="图片 9"/>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857250"/>
            <a:ext cx="540068" cy="385763"/>
          </a:xfrm>
          <a:prstGeom prst="rect">
            <a:avLst/>
          </a:prstGeom>
        </p:spPr>
      </p:pic>
      <p:pic>
        <p:nvPicPr>
          <p:cNvPr id="8" name="图片 7"/>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8603933" y="857250"/>
            <a:ext cx="540068" cy="385763"/>
          </a:xfrm>
          <a:prstGeom prst="rect">
            <a:avLst/>
          </a:prstGeom>
        </p:spPr>
      </p:pic>
      <p:sp>
        <p:nvSpPr>
          <p:cNvPr id="2" name="标题 1"/>
          <p:cNvSpPr>
            <a:spLocks noGrp="1"/>
          </p:cNvSpPr>
          <p:nvPr>
            <p:ph type="title"/>
            <p:custDataLst>
              <p:tags r:id="rId9"/>
            </p:custDataLst>
          </p:nvPr>
        </p:nvSpPr>
        <p:spPr>
          <a:xfrm>
            <a:off x="459000" y="1443150"/>
            <a:ext cx="8232300" cy="469800"/>
          </a:xfrm>
        </p:spPr>
        <p:txBody>
          <a:bodyPr wrap="square" anchor="ctr">
            <a:normAutofit/>
          </a:bodyPr>
          <a:lstStyle>
            <a:lvl1pPr algn="ctr">
              <a:defRPr sz="2700" baseline="0">
                <a:solidFill>
                  <a:schemeClr val="bg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659807" y="561962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087000" y="561962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6457950" y="561962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459000" y="2101950"/>
            <a:ext cx="8231981" cy="621000"/>
          </a:xfrm>
        </p:spPr>
        <p:txBody>
          <a:bodyPr wrap="square">
            <a:normAutofit/>
          </a:bodyPr>
          <a:lstStyle>
            <a:lvl1pPr algn="ct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4"/>
            </p:custDataLst>
          </p:nvPr>
        </p:nvSpPr>
        <p:spPr>
          <a:xfrm>
            <a:off x="459581" y="2963250"/>
            <a:ext cx="8224200" cy="2573100"/>
          </a:xfrm>
        </p:spPr>
        <p:txBody>
          <a:bodyPr wrap="square">
            <a:normAutofit/>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tx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4628978"/>
            <a:ext cx="9144000" cy="1371772"/>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10" name="图片 9"/>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857250"/>
            <a:ext cx="540068" cy="385763"/>
          </a:xfrm>
          <a:prstGeom prst="rect">
            <a:avLst/>
          </a:prstGeom>
        </p:spPr>
      </p:pic>
      <p:pic>
        <p:nvPicPr>
          <p:cNvPr id="8" name="图片 7"/>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8603933" y="857250"/>
            <a:ext cx="540068" cy="385763"/>
          </a:xfrm>
          <a:prstGeom prst="rect">
            <a:avLst/>
          </a:prstGeom>
        </p:spPr>
      </p:pic>
      <p:sp>
        <p:nvSpPr>
          <p:cNvPr id="2" name="标题 1"/>
          <p:cNvSpPr>
            <a:spLocks noGrp="1"/>
          </p:cNvSpPr>
          <p:nvPr>
            <p:ph type="title"/>
            <p:custDataLst>
              <p:tags r:id="rId9"/>
            </p:custDataLst>
          </p:nvPr>
        </p:nvSpPr>
        <p:spPr>
          <a:xfrm>
            <a:off x="453600" y="1359450"/>
            <a:ext cx="8232300" cy="423900"/>
          </a:xfrm>
        </p:spPr>
        <p:txBody>
          <a:bodyPr wrap="square" anchor="ctr" anchorCtr="0">
            <a:normAutofit/>
          </a:bodyPr>
          <a:lstStyle>
            <a:lvl1pPr algn="ctr">
              <a:defRPr sz="2400" baseline="0">
                <a:solidFill>
                  <a:schemeClr val="bg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659807" y="561962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087000" y="561962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6457950" y="561962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453628" y="2118150"/>
            <a:ext cx="8243100" cy="2408400"/>
          </a:xfrm>
        </p:spPr>
        <p:txBody>
          <a:bodyPr wrap="square">
            <a:normAutofit/>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445500" y="4742550"/>
            <a:ext cx="8251200" cy="758700"/>
          </a:xfrm>
        </p:spPr>
        <p:txBody>
          <a:bodyPr wrap="square">
            <a:normAutofit/>
          </a:bodyPr>
          <a:lstStyle>
            <a:lvl1pP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tx2"/>
        </a:solidFill>
        <a:effectLst/>
      </p:bgPr>
    </p:bg>
    <p:spTree>
      <p:nvGrpSpPr>
        <p:cNvPr id="1" name=""/>
        <p:cNvGrpSpPr/>
        <p:nvPr/>
      </p:nvGrpSpPr>
      <p:grpSpPr>
        <a:xfrm>
          <a:off x="0" y="0"/>
          <a:ext cx="0" cy="0"/>
          <a:chOff x="0" y="0"/>
          <a:chExt cx="0" cy="0"/>
        </a:xfrm>
      </p:grpSpPr>
      <p:sp>
        <p:nvSpPr>
          <p:cNvPr id="14" name="矩形 13"/>
          <p:cNvSpPr/>
          <p:nvPr userDrawn="1">
            <p:custDataLst>
              <p:tags r:id="rId2"/>
            </p:custDataLst>
          </p:nvPr>
        </p:nvSpPr>
        <p:spPr>
          <a:xfrm>
            <a:off x="0" y="857250"/>
            <a:ext cx="9144000" cy="685800"/>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12" name="图片 11"/>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8603933" y="5614988"/>
            <a:ext cx="540068" cy="385763"/>
          </a:xfrm>
          <a:prstGeom prst="rect">
            <a:avLst/>
          </a:prstGeom>
        </p:spPr>
      </p:pic>
      <p:pic>
        <p:nvPicPr>
          <p:cNvPr id="10" name="图片 9"/>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0" y="5614988"/>
            <a:ext cx="540068" cy="385763"/>
          </a:xfrm>
          <a:prstGeom prst="rect">
            <a:avLst/>
          </a:prstGeom>
        </p:spPr>
      </p:pic>
      <p:sp>
        <p:nvSpPr>
          <p:cNvPr id="2" name="标题 1"/>
          <p:cNvSpPr>
            <a:spLocks noGrp="1"/>
          </p:cNvSpPr>
          <p:nvPr>
            <p:ph type="title"/>
            <p:custDataLst>
              <p:tags r:id="rId9"/>
            </p:custDataLst>
          </p:nvPr>
        </p:nvSpPr>
        <p:spPr>
          <a:xfrm>
            <a:off x="434700" y="1035450"/>
            <a:ext cx="8278200" cy="331473"/>
          </a:xfrm>
        </p:spPr>
        <p:txBody>
          <a:bodyPr wrap="square">
            <a:normAutofit/>
          </a:bodyPr>
          <a:lstStyle>
            <a:lvl1pPr>
              <a:defRPr baseline="0">
                <a:solidFill>
                  <a:schemeClr val="bg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659807" y="561962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087000" y="561962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6457950" y="561962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434700" y="2104650"/>
            <a:ext cx="4006800" cy="2170800"/>
          </a:xfrm>
        </p:spPr>
        <p:txBody>
          <a:bodyPr wrap="square">
            <a:normAutofit/>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4681800" y="2104650"/>
            <a:ext cx="4025700" cy="2170800"/>
          </a:xfrm>
        </p:spPr>
        <p:txBody>
          <a:bodyPr wrap="square">
            <a:normAutofit/>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429300" y="4469850"/>
            <a:ext cx="4006800" cy="585900"/>
          </a:xfrm>
        </p:spPr>
        <p:txBody>
          <a:bodyPr wrap="square">
            <a:normAutofit/>
          </a:bodyPr>
          <a:lstStyle>
            <a:lvl1pP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4689900" y="4467150"/>
            <a:ext cx="4025700" cy="585900"/>
          </a:xfrm>
        </p:spPr>
        <p:txBody>
          <a:bodyPr wrap="square">
            <a:normAutofit/>
          </a:bodyPr>
          <a:lstStyle>
            <a:lvl1pP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1572518"/>
            <a:ext cx="9144000" cy="3712964"/>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9" name="图片 8"/>
          <p:cNvPicPr/>
          <p:nvPr userDrawn="1">
            <p:custDataLst>
              <p:tags r:id="rId3"/>
            </p:custDataLst>
          </p:nvPr>
        </p:nvPicPr>
        <p:blipFill>
          <a:blip r:embed="rId4" r:link="rId5">
            <a:extLst>
              <a:ext uri="{28A0092B-C50C-407E-A947-70E740481C1C}">
                <a14:useLocalDpi xmlns:a14="http://schemas.microsoft.com/office/drawing/2010/main" val="0"/>
              </a:ext>
            </a:extLst>
          </a:blip>
          <a:stretch>
            <a:fillRect/>
          </a:stretch>
        </p:blipFill>
        <p:spPr>
          <a:xfrm>
            <a:off x="7928848" y="5132785"/>
            <a:ext cx="1215152" cy="867966"/>
          </a:xfrm>
          <a:prstGeom prst="rect">
            <a:avLst/>
          </a:prstGeom>
        </p:spPr>
      </p:pic>
      <p:pic>
        <p:nvPicPr>
          <p:cNvPr id="8" name="图片 7"/>
          <p:cNvPicPr/>
          <p:nvPr userDrawn="1">
            <p:custDataLst>
              <p:tags r:id="rId6"/>
            </p:custDataLst>
          </p:nvPr>
        </p:nvPicPr>
        <p:blipFill>
          <a:blip r:embed="rId7" r:link="rId8">
            <a:extLst>
              <a:ext uri="{28A0092B-C50C-407E-A947-70E740481C1C}">
                <a14:useLocalDpi xmlns:a14="http://schemas.microsoft.com/office/drawing/2010/main" val="0"/>
              </a:ext>
            </a:extLst>
          </a:blip>
          <a:stretch>
            <a:fillRect/>
          </a:stretch>
        </p:blipFill>
        <p:spPr>
          <a:xfrm>
            <a:off x="0" y="5132785"/>
            <a:ext cx="1215152" cy="867966"/>
          </a:xfrm>
          <a:prstGeom prst="rect">
            <a:avLst/>
          </a:prstGeom>
        </p:spPr>
      </p:pic>
      <p:sp>
        <p:nvSpPr>
          <p:cNvPr id="2" name="标题 1"/>
          <p:cNvSpPr>
            <a:spLocks noGrp="1"/>
          </p:cNvSpPr>
          <p:nvPr>
            <p:ph type="title" hasCustomPrompt="1"/>
            <p:custDataLst>
              <p:tags r:id="rId9"/>
            </p:custDataLst>
          </p:nvPr>
        </p:nvSpPr>
        <p:spPr>
          <a:xfrm>
            <a:off x="1142100" y="1861650"/>
            <a:ext cx="6858000" cy="1790100"/>
          </a:xfrm>
        </p:spPr>
        <p:txBody>
          <a:bodyPr wrap="square" anchor="b">
            <a:normAutofit/>
          </a:bodyPr>
          <a:lstStyle>
            <a:lvl1pPr algn="ctr">
              <a:defRPr sz="4500" baseline="0">
                <a:solidFill>
                  <a:schemeClr val="bg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a:xfrm>
            <a:off x="659807" y="561962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087000" y="561962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6457950" y="561962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141810" y="3754350"/>
            <a:ext cx="6858000" cy="1242000"/>
          </a:xfrm>
        </p:spPr>
        <p:txBody>
          <a:bodyPr wrap="square">
            <a:normAutofit/>
          </a:bodyPr>
          <a:lstStyle>
            <a:lvl1pPr algn="ct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png"/><Relationship Id="rId13" Type="http://schemas.openxmlformats.org/officeDocument/2006/relationships/tags" Target="../tags/tag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7" Type="http://schemas.openxmlformats.org/officeDocument/2006/relationships/theme" Target="../theme/theme3.xml"/><Relationship Id="rId26" Type="http://schemas.openxmlformats.org/officeDocument/2006/relationships/image" Target="../media/image1.png"/><Relationship Id="rId25" Type="http://schemas.openxmlformats.org/officeDocument/2006/relationships/tags" Target="../tags/tag163.xml"/><Relationship Id="rId24" Type="http://schemas.openxmlformats.org/officeDocument/2006/relationships/tags" Target="../tags/tag162.xml"/><Relationship Id="rId23" Type="http://schemas.openxmlformats.org/officeDocument/2006/relationships/tags" Target="../tags/tag161.xml"/><Relationship Id="rId22" Type="http://schemas.openxmlformats.org/officeDocument/2006/relationships/tags" Target="../tags/tag160.xml"/><Relationship Id="rId21" Type="http://schemas.openxmlformats.org/officeDocument/2006/relationships/tags" Target="../tags/tag159.xml"/><Relationship Id="rId20" Type="http://schemas.openxmlformats.org/officeDocument/2006/relationships/tags" Target="../tags/tag158.xml"/><Relationship Id="rId2" Type="http://schemas.openxmlformats.org/officeDocument/2006/relationships/slideLayout" Target="../slideLayouts/slideLayout16.xml"/><Relationship Id="rId19" Type="http://schemas.openxmlformats.org/officeDocument/2006/relationships/tags" Target="../tags/tag157.xml"/><Relationship Id="rId18" Type="http://schemas.openxmlformats.org/officeDocument/2006/relationships/slideLayout" Target="../slideLayouts/slideLayout32.xml"/><Relationship Id="rId17" Type="http://schemas.openxmlformats.org/officeDocument/2006/relationships/slideLayout" Target="../slideLayouts/slideLayout31.xml"/><Relationship Id="rId16" Type="http://schemas.openxmlformats.org/officeDocument/2006/relationships/slideLayout" Target="../slideLayouts/slideLayout30.xml"/><Relationship Id="rId15" Type="http://schemas.openxmlformats.org/officeDocument/2006/relationships/slideLayout" Target="../slideLayouts/slideLayout29.xml"/><Relationship Id="rId14" Type="http://schemas.openxmlformats.org/officeDocument/2006/relationships/slideLayout" Target="../slideLayouts/slideLayout28.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1.xml"/><Relationship Id="rId8" Type="http://schemas.openxmlformats.org/officeDocument/2006/relationships/slideLayout" Target="../slideLayouts/slideLayout40.xml"/><Relationship Id="rId7" Type="http://schemas.openxmlformats.org/officeDocument/2006/relationships/slideLayout" Target="../slideLayouts/slideLayout39.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 Id="rId3" Type="http://schemas.openxmlformats.org/officeDocument/2006/relationships/slideLayout" Target="../slideLayouts/slideLayout35.xml"/><Relationship Id="rId27" Type="http://schemas.openxmlformats.org/officeDocument/2006/relationships/theme" Target="../theme/theme4.xml"/><Relationship Id="rId26" Type="http://schemas.openxmlformats.org/officeDocument/2006/relationships/image" Target="../media/image1.png"/><Relationship Id="rId25" Type="http://schemas.openxmlformats.org/officeDocument/2006/relationships/tags" Target="../tags/tag322.xml"/><Relationship Id="rId24" Type="http://schemas.openxmlformats.org/officeDocument/2006/relationships/tags" Target="../tags/tag321.xml"/><Relationship Id="rId23" Type="http://schemas.openxmlformats.org/officeDocument/2006/relationships/tags" Target="../tags/tag320.xml"/><Relationship Id="rId22" Type="http://schemas.openxmlformats.org/officeDocument/2006/relationships/tags" Target="../tags/tag319.xml"/><Relationship Id="rId21" Type="http://schemas.openxmlformats.org/officeDocument/2006/relationships/tags" Target="../tags/tag318.xml"/><Relationship Id="rId20" Type="http://schemas.openxmlformats.org/officeDocument/2006/relationships/tags" Target="../tags/tag317.xml"/><Relationship Id="rId2" Type="http://schemas.openxmlformats.org/officeDocument/2006/relationships/slideLayout" Target="../slideLayouts/slideLayout34.xml"/><Relationship Id="rId19" Type="http://schemas.openxmlformats.org/officeDocument/2006/relationships/tags" Target="../tags/tag316.xml"/><Relationship Id="rId18" Type="http://schemas.openxmlformats.org/officeDocument/2006/relationships/slideLayout" Target="../slideLayouts/slideLayout50.xml"/><Relationship Id="rId17" Type="http://schemas.openxmlformats.org/officeDocument/2006/relationships/slideLayout" Target="../slideLayouts/slideLayout49.xml"/><Relationship Id="rId16" Type="http://schemas.openxmlformats.org/officeDocument/2006/relationships/slideLayout" Target="../slideLayouts/slideLayout48.xml"/><Relationship Id="rId15" Type="http://schemas.openxmlformats.org/officeDocument/2006/relationships/slideLayout" Target="../slideLayouts/slideLayout47.xml"/><Relationship Id="rId14" Type="http://schemas.openxmlformats.org/officeDocument/2006/relationships/slideLayout" Target="../slideLayouts/slideLayout46.xml"/><Relationship Id="rId13" Type="http://schemas.openxmlformats.org/officeDocument/2006/relationships/slideLayout" Target="../slideLayouts/slideLayout45.xml"/><Relationship Id="rId12" Type="http://schemas.openxmlformats.org/officeDocument/2006/relationships/slideLayout" Target="../slideLayouts/slideLayout44.xml"/><Relationship Id="rId11" Type="http://schemas.openxmlformats.org/officeDocument/2006/relationships/slideLayout" Target="../slideLayouts/slideLayout43.xml"/><Relationship Id="rId10" Type="http://schemas.openxmlformats.org/officeDocument/2006/relationships/slideLayout" Target="../slideLayouts/slideLayout42.xml"/><Relationship Id="rId1"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9.xml"/><Relationship Id="rId8" Type="http://schemas.openxmlformats.org/officeDocument/2006/relationships/slideLayout" Target="../slideLayouts/slideLayout58.xml"/><Relationship Id="rId7" Type="http://schemas.openxmlformats.org/officeDocument/2006/relationships/slideLayout" Target="../slideLayouts/slideLayout57.xml"/><Relationship Id="rId6" Type="http://schemas.openxmlformats.org/officeDocument/2006/relationships/slideLayout" Target="../slideLayouts/slideLayout56.xml"/><Relationship Id="rId5" Type="http://schemas.openxmlformats.org/officeDocument/2006/relationships/slideLayout" Target="../slideLayouts/slideLayout55.xml"/><Relationship Id="rId4" Type="http://schemas.openxmlformats.org/officeDocument/2006/relationships/slideLayout" Target="../slideLayouts/slideLayout54.xml"/><Relationship Id="rId3" Type="http://schemas.openxmlformats.org/officeDocument/2006/relationships/slideLayout" Target="../slideLayouts/slideLayout53.xml"/><Relationship Id="rId27" Type="http://schemas.openxmlformats.org/officeDocument/2006/relationships/theme" Target="../theme/theme5.xml"/><Relationship Id="rId26" Type="http://schemas.openxmlformats.org/officeDocument/2006/relationships/image" Target="../media/image1.png"/><Relationship Id="rId25" Type="http://schemas.openxmlformats.org/officeDocument/2006/relationships/tags" Target="../tags/tag574.xml"/><Relationship Id="rId24" Type="http://schemas.openxmlformats.org/officeDocument/2006/relationships/tags" Target="../tags/tag573.xml"/><Relationship Id="rId23" Type="http://schemas.openxmlformats.org/officeDocument/2006/relationships/tags" Target="../tags/tag572.xml"/><Relationship Id="rId22" Type="http://schemas.openxmlformats.org/officeDocument/2006/relationships/tags" Target="../tags/tag571.xml"/><Relationship Id="rId21" Type="http://schemas.openxmlformats.org/officeDocument/2006/relationships/tags" Target="../tags/tag570.xml"/><Relationship Id="rId20" Type="http://schemas.openxmlformats.org/officeDocument/2006/relationships/tags" Target="../tags/tag569.xml"/><Relationship Id="rId2" Type="http://schemas.openxmlformats.org/officeDocument/2006/relationships/slideLayout" Target="../slideLayouts/slideLayout52.xml"/><Relationship Id="rId19" Type="http://schemas.openxmlformats.org/officeDocument/2006/relationships/tags" Target="../tags/tag568.xml"/><Relationship Id="rId18" Type="http://schemas.openxmlformats.org/officeDocument/2006/relationships/slideLayout" Target="../slideLayouts/slideLayout68.xml"/><Relationship Id="rId17" Type="http://schemas.openxmlformats.org/officeDocument/2006/relationships/slideLayout" Target="../slideLayouts/slideLayout67.xml"/><Relationship Id="rId16" Type="http://schemas.openxmlformats.org/officeDocument/2006/relationships/slideLayout" Target="../slideLayouts/slideLayout66.xml"/><Relationship Id="rId15" Type="http://schemas.openxmlformats.org/officeDocument/2006/relationships/slideLayout" Target="../slideLayouts/slideLayout65.xml"/><Relationship Id="rId14" Type="http://schemas.openxmlformats.org/officeDocument/2006/relationships/slideLayout" Target="../slideLayouts/slideLayout64.xml"/><Relationship Id="rId13" Type="http://schemas.openxmlformats.org/officeDocument/2006/relationships/slideLayout" Target="../slideLayouts/slideLayout63.xml"/><Relationship Id="rId12" Type="http://schemas.openxmlformats.org/officeDocument/2006/relationships/slideLayout" Target="../slideLayouts/slideLayout62.xml"/><Relationship Id="rId11" Type="http://schemas.openxmlformats.org/officeDocument/2006/relationships/slideLayout" Target="../slideLayouts/slideLayout61.xml"/><Relationship Id="rId10" Type="http://schemas.openxmlformats.org/officeDocument/2006/relationships/slideLayout" Target="../slideLayouts/slideLayout60.xml"/><Relationship Id="rId1"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77.xml"/><Relationship Id="rId8" Type="http://schemas.openxmlformats.org/officeDocument/2006/relationships/slideLayout" Target="../slideLayouts/slideLayout76.xml"/><Relationship Id="rId7" Type="http://schemas.openxmlformats.org/officeDocument/2006/relationships/slideLayout" Target="../slideLayouts/slideLayout75.xml"/><Relationship Id="rId6" Type="http://schemas.openxmlformats.org/officeDocument/2006/relationships/slideLayout" Target="../slideLayouts/slideLayout74.xml"/><Relationship Id="rId5" Type="http://schemas.openxmlformats.org/officeDocument/2006/relationships/slideLayout" Target="../slideLayouts/slideLayout73.xml"/><Relationship Id="rId4" Type="http://schemas.openxmlformats.org/officeDocument/2006/relationships/slideLayout" Target="../slideLayouts/slideLayout72.xml"/><Relationship Id="rId3" Type="http://schemas.openxmlformats.org/officeDocument/2006/relationships/slideLayout" Target="../slideLayouts/slideLayout71.xml"/><Relationship Id="rId27" Type="http://schemas.openxmlformats.org/officeDocument/2006/relationships/theme" Target="../theme/theme6.xml"/><Relationship Id="rId26" Type="http://schemas.openxmlformats.org/officeDocument/2006/relationships/image" Target="../media/image1.png"/><Relationship Id="rId25" Type="http://schemas.openxmlformats.org/officeDocument/2006/relationships/tags" Target="../tags/tag717.xml"/><Relationship Id="rId24" Type="http://schemas.openxmlformats.org/officeDocument/2006/relationships/tags" Target="../tags/tag716.xml"/><Relationship Id="rId23" Type="http://schemas.openxmlformats.org/officeDocument/2006/relationships/tags" Target="../tags/tag715.xml"/><Relationship Id="rId22" Type="http://schemas.openxmlformats.org/officeDocument/2006/relationships/tags" Target="../tags/tag714.xml"/><Relationship Id="rId21" Type="http://schemas.openxmlformats.org/officeDocument/2006/relationships/tags" Target="../tags/tag713.xml"/><Relationship Id="rId20" Type="http://schemas.openxmlformats.org/officeDocument/2006/relationships/tags" Target="../tags/tag712.xml"/><Relationship Id="rId2" Type="http://schemas.openxmlformats.org/officeDocument/2006/relationships/slideLayout" Target="../slideLayouts/slideLayout70.xml"/><Relationship Id="rId19" Type="http://schemas.openxmlformats.org/officeDocument/2006/relationships/tags" Target="../tags/tag711.xml"/><Relationship Id="rId18" Type="http://schemas.openxmlformats.org/officeDocument/2006/relationships/slideLayout" Target="../slideLayouts/slideLayout86.xml"/><Relationship Id="rId17" Type="http://schemas.openxmlformats.org/officeDocument/2006/relationships/slideLayout" Target="../slideLayouts/slideLayout85.xml"/><Relationship Id="rId16" Type="http://schemas.openxmlformats.org/officeDocument/2006/relationships/slideLayout" Target="../slideLayouts/slideLayout84.xml"/><Relationship Id="rId15" Type="http://schemas.openxmlformats.org/officeDocument/2006/relationships/slideLayout" Target="../slideLayouts/slideLayout83.xml"/><Relationship Id="rId14" Type="http://schemas.openxmlformats.org/officeDocument/2006/relationships/slideLayout" Target="../slideLayouts/slideLayout82.xml"/><Relationship Id="rId13" Type="http://schemas.openxmlformats.org/officeDocument/2006/relationships/slideLayout" Target="../slideLayouts/slideLayout81.xml"/><Relationship Id="rId12" Type="http://schemas.openxmlformats.org/officeDocument/2006/relationships/slideLayout" Target="../slideLayouts/slideLayout80.xml"/><Relationship Id="rId11" Type="http://schemas.openxmlformats.org/officeDocument/2006/relationships/slideLayout" Target="../slideLayouts/slideLayout79.xml"/><Relationship Id="rId10" Type="http://schemas.openxmlformats.org/officeDocument/2006/relationships/slideLayout" Target="../slideLayouts/slideLayout78.xml"/><Relationship Id="rId1"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标题 1025"/>
          <p:cNvSpPr>
            <a:spLocks noGrp="1"/>
          </p:cNvSpPr>
          <p:nvPr>
            <p:ph type="title"/>
          </p:nvPr>
        </p:nvSpPr>
        <p:spPr>
          <a:xfrm>
            <a:off x="457200" y="274638"/>
            <a:ext cx="8229600" cy="1143000"/>
          </a:xfrm>
          <a:prstGeom prst="rect">
            <a:avLst/>
          </a:prstGeom>
          <a:noFill/>
          <a:ln w="9525">
            <a:noFill/>
          </a:ln>
        </p:spPr>
        <p:txBody>
          <a:bodyPr anchor="ctr"/>
          <a:p>
            <a:pPr lvl="0"/>
            <a:r>
              <a:rPr lang="zh-CN" altLang="en-US"/>
              <a:t>单击此处编辑母版标题样式</a:t>
            </a:r>
            <a:endParaRPr lang="zh-CN" altLang="en-US"/>
          </a:p>
        </p:txBody>
      </p:sp>
      <p:sp>
        <p:nvSpPr>
          <p:cNvPr id="2051" name="文本占位符 1026"/>
          <p:cNvSpPr>
            <a:spLocks noGrp="1"/>
          </p:cNvSpPr>
          <p:nvPr>
            <p:ph type="body"/>
          </p:nvPr>
        </p:nvSpPr>
        <p:spPr>
          <a:xfrm>
            <a:off x="457200" y="1600200"/>
            <a:ext cx="8229600" cy="4525963"/>
          </a:xfrm>
          <a:prstGeom prst="rect">
            <a:avLst/>
          </a:prstGeom>
          <a:noFill/>
          <a:ln w="9525">
            <a:noFill/>
          </a:ln>
        </p:spPr>
        <p:txBody>
          <a:bodyPr anchor="t"/>
          <a:p>
            <a:pPr lvl="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fontAlgn="base"/>
            <a:endParaRPr lang="zh-CN" altLang="en-US" strike="noStrike" noProof="1">
              <a:latin typeface="Arial" panose="020B0604020202020204" pitchFamily="34" charset="0"/>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fontAlgn="base"/>
            <a:endParaRPr lang="zh-CN" altLang="en-US" strike="noStrike" noProof="1">
              <a:latin typeface="Arial" panose="020B0604020202020204" pitchFamily="34" charset="0"/>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pic>
        <p:nvPicPr>
          <p:cNvPr id="8" name="图片 7"/>
          <p:cNvPicPr>
            <a:picLocks noChangeAspect="1"/>
          </p:cNvPicPr>
          <p:nvPr userDrawn="1">
            <p:custDataLst>
              <p:tags r:id="rId13"/>
            </p:custDataLst>
          </p:nvPr>
        </p:nvPicPr>
        <p:blipFill>
          <a:blip r:embed="rId14"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 1025"/>
          <p:cNvSpPr>
            <a:spLocks noGrp="1"/>
          </p:cNvSpPr>
          <p:nvPr>
            <p:ph type="title"/>
          </p:nvPr>
        </p:nvSpPr>
        <p:spPr>
          <a:xfrm>
            <a:off x="457200" y="274638"/>
            <a:ext cx="8229600" cy="1143000"/>
          </a:xfrm>
          <a:prstGeom prst="rect">
            <a:avLst/>
          </a:prstGeom>
          <a:noFill/>
          <a:ln w="9525">
            <a:noFill/>
          </a:ln>
        </p:spPr>
        <p:txBody>
          <a:bodyPr anchor="ctr"/>
          <a:p>
            <a:pPr lvl="0"/>
            <a:r>
              <a:rPr lang="zh-CN" altLang="en-US"/>
              <a:t>单击此处编辑母版标题样式</a:t>
            </a:r>
            <a:endParaRPr lang="zh-CN" altLang="en-US"/>
          </a:p>
        </p:txBody>
      </p:sp>
      <p:sp>
        <p:nvSpPr>
          <p:cNvPr id="1027" name="文本占位符 1026"/>
          <p:cNvSpPr>
            <a:spLocks noGrp="1"/>
          </p:cNvSpPr>
          <p:nvPr>
            <p:ph type="body"/>
          </p:nvPr>
        </p:nvSpPr>
        <p:spPr>
          <a:xfrm>
            <a:off x="457200" y="1600200"/>
            <a:ext cx="8229600" cy="4525963"/>
          </a:xfrm>
          <a:prstGeom prst="rect">
            <a:avLst/>
          </a:prstGeom>
          <a:noFill/>
          <a:ln w="9525">
            <a:noFill/>
          </a:ln>
        </p:spPr>
        <p:txBody>
          <a:bodyPr anchor="t"/>
          <a:p>
            <a:pPr lvl="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fontAlgn="base"/>
            <a:endParaRPr lang="zh-CN" altLang="en-US" strike="noStrike" noProof="1">
              <a:latin typeface="Arial" panose="020B0604020202020204" pitchFamily="34" charset="0"/>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fontAlgn="base"/>
            <a:endParaRPr lang="zh-CN" altLang="en-US" strike="noStrike" noProof="1">
              <a:latin typeface="Arial" panose="020B0604020202020204" pitchFamily="34" charset="0"/>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502412" y="1189673"/>
            <a:ext cx="8139178" cy="331473"/>
          </a:xfrm>
          <a:prstGeom prst="rect">
            <a:avLst/>
          </a:prstGeom>
        </p:spPr>
        <p:txBody>
          <a:bodyPr vert="horz" lIns="90170" tIns="46990" rIns="90170" bIns="4699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502412" y="1571631"/>
            <a:ext cx="8139178" cy="4041680"/>
          </a:xfrm>
          <a:prstGeom prst="rect">
            <a:avLst/>
          </a:prstGeom>
        </p:spPr>
        <p:txBody>
          <a:bodyPr vert="horz"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659807" y="5619625"/>
            <a:ext cx="2025000" cy="237600"/>
          </a:xfrm>
          <a:prstGeom prst="rect">
            <a:avLst/>
          </a:prstGeom>
        </p:spPr>
        <p:txBody>
          <a:bodyPr vert="horz" lIns="91440" tIns="45720" rIns="91440" bIns="45720" rtlCol="0" anchor="ctr">
            <a:normAutofit/>
          </a:bodyPr>
          <a:lstStyle>
            <a:lvl1pPr algn="l">
              <a:defRPr sz="900"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3087000" y="5619625"/>
            <a:ext cx="2970000" cy="237600"/>
          </a:xfrm>
          <a:prstGeom prst="rect">
            <a:avLst/>
          </a:prstGeom>
        </p:spPr>
        <p:txBody>
          <a:bodyPr vert="horz" lIns="91440" tIns="45720" rIns="91440" bIns="45720" rtlCol="0" anchor="ctr">
            <a:normAutofit/>
          </a:bodyPr>
          <a:lstStyle>
            <a:lvl1pPr algn="ctr">
              <a:defRPr sz="900"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6457950" y="5619625"/>
            <a:ext cx="2025000" cy="237600"/>
          </a:xfrm>
          <a:prstGeom prst="rect">
            <a:avLst/>
          </a:prstGeom>
        </p:spPr>
        <p:txBody>
          <a:bodyPr vert="horz" lIns="91440" tIns="45720" rIns="91440" bIns="45720" rtlCol="0" anchor="ctr">
            <a:normAutofit/>
          </a:bodyPr>
          <a:lstStyle>
            <a:lvl1pPr algn="r">
              <a:defRPr sz="900"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8" name="图片 7"/>
          <p:cNvPicPr>
            <a:picLocks noChangeAspect="1"/>
          </p:cNvPicPr>
          <p:nvPr userDrawn="1">
            <p:custDataLst>
              <p:tags r:id="rId25"/>
            </p:custDataLst>
          </p:nvPr>
        </p:nvPicPr>
        <p:blipFill>
          <a:blip r:embed="rId26"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Lst>
  <p:txStyles>
    <p:titleStyle>
      <a:lvl1pPr algn="l" defTabSz="685800" rtl="0" eaLnBrk="1" fontAlgn="auto" latinLnBrk="0" hangingPunct="1">
        <a:lnSpc>
          <a:spcPct val="100000"/>
        </a:lnSpc>
        <a:spcBef>
          <a:spcPct val="0"/>
        </a:spcBef>
        <a:buNone/>
        <a:defRPr sz="18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502412" y="1189673"/>
            <a:ext cx="8139178" cy="331473"/>
          </a:xfrm>
          <a:prstGeom prst="rect">
            <a:avLst/>
          </a:prstGeom>
        </p:spPr>
        <p:txBody>
          <a:bodyPr vert="horz" lIns="90170" tIns="46990" rIns="90170" bIns="4699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502412" y="1571631"/>
            <a:ext cx="8139178" cy="4041680"/>
          </a:xfrm>
          <a:prstGeom prst="rect">
            <a:avLst/>
          </a:prstGeom>
        </p:spPr>
        <p:txBody>
          <a:bodyPr vert="horz"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659807" y="5619625"/>
            <a:ext cx="2025000" cy="237600"/>
          </a:xfrm>
          <a:prstGeom prst="rect">
            <a:avLst/>
          </a:prstGeom>
        </p:spPr>
        <p:txBody>
          <a:bodyPr vert="horz" lIns="91440" tIns="45720" rIns="91440" bIns="45720" rtlCol="0" anchor="ctr">
            <a:normAutofit/>
          </a:bodyPr>
          <a:lstStyle>
            <a:lvl1pPr algn="l">
              <a:defRPr sz="900"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3087000" y="5619625"/>
            <a:ext cx="2970000" cy="237600"/>
          </a:xfrm>
          <a:prstGeom prst="rect">
            <a:avLst/>
          </a:prstGeom>
        </p:spPr>
        <p:txBody>
          <a:bodyPr vert="horz" lIns="91440" tIns="45720" rIns="91440" bIns="45720" rtlCol="0" anchor="ctr">
            <a:normAutofit/>
          </a:bodyPr>
          <a:lstStyle>
            <a:lvl1pPr algn="ctr">
              <a:defRPr sz="900"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6457950" y="5619625"/>
            <a:ext cx="2025000" cy="237600"/>
          </a:xfrm>
          <a:prstGeom prst="rect">
            <a:avLst/>
          </a:prstGeom>
        </p:spPr>
        <p:txBody>
          <a:bodyPr vert="horz" lIns="91440" tIns="45720" rIns="91440" bIns="45720" rtlCol="0" anchor="ctr">
            <a:normAutofit/>
          </a:bodyPr>
          <a:lstStyle>
            <a:lvl1pPr algn="r">
              <a:defRPr sz="900"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pic>
        <p:nvPicPr>
          <p:cNvPr id="8" name="图片 7"/>
          <p:cNvPicPr>
            <a:picLocks noChangeAspect="1"/>
          </p:cNvPicPr>
          <p:nvPr userDrawn="1">
            <p:custDataLst>
              <p:tags r:id="rId25"/>
            </p:custDataLst>
          </p:nvPr>
        </p:nvPicPr>
        <p:blipFill>
          <a:blip r:embed="rId26"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Lst>
  <p:txStyles>
    <p:titleStyle>
      <a:lvl1pPr algn="l" defTabSz="685800" rtl="0" eaLnBrk="1" fontAlgn="auto" latinLnBrk="0" hangingPunct="1">
        <a:lnSpc>
          <a:spcPct val="100000"/>
        </a:lnSpc>
        <a:spcBef>
          <a:spcPct val="0"/>
        </a:spcBef>
        <a:buNone/>
        <a:defRPr sz="18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502412" y="443230"/>
            <a:ext cx="8139178"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502412" y="952508"/>
            <a:ext cx="8139178"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659807" y="6349833"/>
            <a:ext cx="2025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3087000" y="6349833"/>
            <a:ext cx="297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6457950" y="6349833"/>
            <a:ext cx="2025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8" name="图片 7"/>
          <p:cNvPicPr>
            <a:picLocks noChangeAspect="1"/>
          </p:cNvPicPr>
          <p:nvPr userDrawn="1">
            <p:custDataLst>
              <p:tags r:id="rId25"/>
            </p:custDataLst>
          </p:nvPr>
        </p:nvPicPr>
        <p:blipFill>
          <a:blip r:embed="rId26"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4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502412" y="1189673"/>
            <a:ext cx="8139178" cy="331473"/>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502412" y="1578299"/>
            <a:ext cx="8139178" cy="4041680"/>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659807" y="5619625"/>
            <a:ext cx="2025000" cy="237600"/>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3087000" y="5619625"/>
            <a:ext cx="2970000" cy="237600"/>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6457950" y="5619625"/>
            <a:ext cx="2025000" cy="237600"/>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8" name="图片 7"/>
          <p:cNvPicPr>
            <a:picLocks noChangeAspect="1"/>
          </p:cNvPicPr>
          <p:nvPr userDrawn="1">
            <p:custDataLst>
              <p:tags r:id="rId25"/>
            </p:custDataLst>
          </p:nvPr>
        </p:nvPicPr>
        <p:blipFill>
          <a:blip r:embed="rId26"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bg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bg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bg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bg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bg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bg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725.xml"/><Relationship Id="rId8" Type="http://schemas.openxmlformats.org/officeDocument/2006/relationships/tags" Target="../tags/tag724.xml"/><Relationship Id="rId7" Type="http://schemas.openxmlformats.org/officeDocument/2006/relationships/tags" Target="../tags/tag723.xml"/><Relationship Id="rId6" Type="http://schemas.openxmlformats.org/officeDocument/2006/relationships/tags" Target="../tags/tag722.xml"/><Relationship Id="rId5" Type="http://schemas.openxmlformats.org/officeDocument/2006/relationships/tags" Target="../tags/tag721.xml"/><Relationship Id="rId4" Type="http://schemas.openxmlformats.org/officeDocument/2006/relationships/image" Target="../media/image9.jpeg"/><Relationship Id="rId3" Type="http://schemas.openxmlformats.org/officeDocument/2006/relationships/tags" Target="../tags/tag720.xml"/><Relationship Id="rId2" Type="http://schemas.openxmlformats.org/officeDocument/2006/relationships/tags" Target="../tags/tag719.xml"/><Relationship Id="rId12" Type="http://schemas.openxmlformats.org/officeDocument/2006/relationships/slideLayout" Target="../slideLayouts/slideLayout15.xml"/><Relationship Id="rId11" Type="http://schemas.openxmlformats.org/officeDocument/2006/relationships/tags" Target="../tags/tag727.xml"/><Relationship Id="rId10" Type="http://schemas.openxmlformats.org/officeDocument/2006/relationships/tags" Target="../tags/tag726.xml"/><Relationship Id="rId1" Type="http://schemas.openxmlformats.org/officeDocument/2006/relationships/tags" Target="../tags/tag718.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39.xml"/><Relationship Id="rId7" Type="http://schemas.openxmlformats.org/officeDocument/2006/relationships/tags" Target="../tags/tag778.xml"/><Relationship Id="rId6" Type="http://schemas.openxmlformats.org/officeDocument/2006/relationships/tags" Target="../tags/tag777.xml"/><Relationship Id="rId5" Type="http://schemas.openxmlformats.org/officeDocument/2006/relationships/tags" Target="../tags/tag776.xml"/><Relationship Id="rId4" Type="http://schemas.openxmlformats.org/officeDocument/2006/relationships/tags" Target="../tags/tag775.xml"/><Relationship Id="rId3" Type="http://schemas.openxmlformats.org/officeDocument/2006/relationships/tags" Target="../tags/tag774.xml"/><Relationship Id="rId2" Type="http://schemas.openxmlformats.org/officeDocument/2006/relationships/tags" Target="../tags/tag773.xml"/><Relationship Id="rId1" Type="http://schemas.openxmlformats.org/officeDocument/2006/relationships/tags" Target="../tags/tag77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39.xml"/><Relationship Id="rId7" Type="http://schemas.openxmlformats.org/officeDocument/2006/relationships/tags" Target="../tags/tag785.xml"/><Relationship Id="rId6" Type="http://schemas.openxmlformats.org/officeDocument/2006/relationships/tags" Target="../tags/tag784.xml"/><Relationship Id="rId5" Type="http://schemas.openxmlformats.org/officeDocument/2006/relationships/tags" Target="../tags/tag783.xml"/><Relationship Id="rId4" Type="http://schemas.openxmlformats.org/officeDocument/2006/relationships/tags" Target="../tags/tag782.xml"/><Relationship Id="rId3" Type="http://schemas.openxmlformats.org/officeDocument/2006/relationships/tags" Target="../tags/tag781.xml"/><Relationship Id="rId2" Type="http://schemas.openxmlformats.org/officeDocument/2006/relationships/tags" Target="../tags/tag780.xml"/><Relationship Id="rId1" Type="http://schemas.openxmlformats.org/officeDocument/2006/relationships/tags" Target="../tags/tag779.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39.xml"/><Relationship Id="rId7" Type="http://schemas.openxmlformats.org/officeDocument/2006/relationships/tags" Target="../tags/tag792.xml"/><Relationship Id="rId6" Type="http://schemas.openxmlformats.org/officeDocument/2006/relationships/tags" Target="../tags/tag791.xml"/><Relationship Id="rId5" Type="http://schemas.openxmlformats.org/officeDocument/2006/relationships/tags" Target="../tags/tag790.xml"/><Relationship Id="rId4" Type="http://schemas.openxmlformats.org/officeDocument/2006/relationships/tags" Target="../tags/tag789.xml"/><Relationship Id="rId3" Type="http://schemas.openxmlformats.org/officeDocument/2006/relationships/tags" Target="../tags/tag788.xml"/><Relationship Id="rId2" Type="http://schemas.openxmlformats.org/officeDocument/2006/relationships/tags" Target="../tags/tag787.xml"/><Relationship Id="rId1" Type="http://schemas.openxmlformats.org/officeDocument/2006/relationships/tags" Target="../tags/tag786.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1.jpeg"/><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png"/></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39.xml"/><Relationship Id="rId7" Type="http://schemas.openxmlformats.org/officeDocument/2006/relationships/tags" Target="../tags/tag799.xml"/><Relationship Id="rId6" Type="http://schemas.openxmlformats.org/officeDocument/2006/relationships/tags" Target="../tags/tag798.xml"/><Relationship Id="rId5" Type="http://schemas.openxmlformats.org/officeDocument/2006/relationships/tags" Target="../tags/tag797.xml"/><Relationship Id="rId4" Type="http://schemas.openxmlformats.org/officeDocument/2006/relationships/tags" Target="../tags/tag796.xml"/><Relationship Id="rId3" Type="http://schemas.openxmlformats.org/officeDocument/2006/relationships/tags" Target="../tags/tag795.xml"/><Relationship Id="rId2" Type="http://schemas.openxmlformats.org/officeDocument/2006/relationships/tags" Target="../tags/tag794.xml"/><Relationship Id="rId1" Type="http://schemas.openxmlformats.org/officeDocument/2006/relationships/tags" Target="../tags/tag793.xml"/></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39.xml"/><Relationship Id="rId7" Type="http://schemas.openxmlformats.org/officeDocument/2006/relationships/tags" Target="../tags/tag806.xml"/><Relationship Id="rId6" Type="http://schemas.openxmlformats.org/officeDocument/2006/relationships/tags" Target="../tags/tag805.xml"/><Relationship Id="rId5" Type="http://schemas.openxmlformats.org/officeDocument/2006/relationships/tags" Target="../tags/tag804.xml"/><Relationship Id="rId4" Type="http://schemas.openxmlformats.org/officeDocument/2006/relationships/tags" Target="../tags/tag803.xml"/><Relationship Id="rId3" Type="http://schemas.openxmlformats.org/officeDocument/2006/relationships/tags" Target="../tags/tag802.xml"/><Relationship Id="rId2" Type="http://schemas.openxmlformats.org/officeDocument/2006/relationships/tags" Target="../tags/tag801.xml"/><Relationship Id="rId1" Type="http://schemas.openxmlformats.org/officeDocument/2006/relationships/tags" Target="../tags/tag800.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39.xml"/><Relationship Id="rId7" Type="http://schemas.openxmlformats.org/officeDocument/2006/relationships/tags" Target="../tags/tag813.xml"/><Relationship Id="rId6" Type="http://schemas.openxmlformats.org/officeDocument/2006/relationships/tags" Target="../tags/tag812.xml"/><Relationship Id="rId5" Type="http://schemas.openxmlformats.org/officeDocument/2006/relationships/tags" Target="../tags/tag811.xml"/><Relationship Id="rId4" Type="http://schemas.openxmlformats.org/officeDocument/2006/relationships/tags" Target="../tags/tag810.xml"/><Relationship Id="rId3" Type="http://schemas.openxmlformats.org/officeDocument/2006/relationships/tags" Target="../tags/tag809.xml"/><Relationship Id="rId2" Type="http://schemas.openxmlformats.org/officeDocument/2006/relationships/tags" Target="../tags/tag808.xml"/><Relationship Id="rId1" Type="http://schemas.openxmlformats.org/officeDocument/2006/relationships/tags" Target="../tags/tag807.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21.xml"/><Relationship Id="rId5" Type="http://schemas.openxmlformats.org/officeDocument/2006/relationships/tags" Target="../tags/tag729.xml"/><Relationship Id="rId4" Type="http://schemas.openxmlformats.org/officeDocument/2006/relationships/image" Target="../media/image1.pn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tags" Target="../tags/tag728.xml"/></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39.xml"/><Relationship Id="rId7" Type="http://schemas.openxmlformats.org/officeDocument/2006/relationships/tags" Target="../tags/tag820.xml"/><Relationship Id="rId6" Type="http://schemas.openxmlformats.org/officeDocument/2006/relationships/tags" Target="../tags/tag819.xml"/><Relationship Id="rId5" Type="http://schemas.openxmlformats.org/officeDocument/2006/relationships/tags" Target="../tags/tag818.xml"/><Relationship Id="rId4" Type="http://schemas.openxmlformats.org/officeDocument/2006/relationships/tags" Target="../tags/tag817.xml"/><Relationship Id="rId3" Type="http://schemas.openxmlformats.org/officeDocument/2006/relationships/tags" Target="../tags/tag816.xml"/><Relationship Id="rId2" Type="http://schemas.openxmlformats.org/officeDocument/2006/relationships/tags" Target="../tags/tag815.xml"/><Relationship Id="rId1" Type="http://schemas.openxmlformats.org/officeDocument/2006/relationships/tags" Target="../tags/tag814.xml"/></Relationships>
</file>

<file path=ppt/slides/_rels/slide21.xml.rels><?xml version="1.0" encoding="UTF-8" standalone="yes"?>
<Relationships xmlns="http://schemas.openxmlformats.org/package/2006/relationships"><Relationship Id="rId9" Type="http://schemas.openxmlformats.org/officeDocument/2006/relationships/tags" Target="../tags/tag829.xml"/><Relationship Id="rId8" Type="http://schemas.openxmlformats.org/officeDocument/2006/relationships/tags" Target="../tags/tag828.xml"/><Relationship Id="rId7" Type="http://schemas.openxmlformats.org/officeDocument/2006/relationships/tags" Target="../tags/tag827.xml"/><Relationship Id="rId6" Type="http://schemas.openxmlformats.org/officeDocument/2006/relationships/tags" Target="../tags/tag826.xml"/><Relationship Id="rId5" Type="http://schemas.openxmlformats.org/officeDocument/2006/relationships/tags" Target="../tags/tag825.xml"/><Relationship Id="rId4" Type="http://schemas.openxmlformats.org/officeDocument/2006/relationships/tags" Target="../tags/tag824.xml"/><Relationship Id="rId3" Type="http://schemas.openxmlformats.org/officeDocument/2006/relationships/tags" Target="../tags/tag823.xml"/><Relationship Id="rId2" Type="http://schemas.openxmlformats.org/officeDocument/2006/relationships/tags" Target="../tags/tag822.xml"/><Relationship Id="rId11" Type="http://schemas.openxmlformats.org/officeDocument/2006/relationships/slideLayout" Target="../slideLayouts/slideLayout39.xml"/><Relationship Id="rId10" Type="http://schemas.openxmlformats.org/officeDocument/2006/relationships/tags" Target="../tags/tag830.xml"/><Relationship Id="rId1" Type="http://schemas.openxmlformats.org/officeDocument/2006/relationships/tags" Target="../tags/tag8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7.wmf"/><Relationship Id="rId1" Type="http://schemas.openxmlformats.org/officeDocument/2006/relationships/image" Target="../media/image26.png"/></Relationships>
</file>

<file path=ppt/slides/_rels/slide26.xml.rels><?xml version="1.0" encoding="UTF-8" standalone="yes"?>
<Relationships xmlns="http://schemas.openxmlformats.org/package/2006/relationships"><Relationship Id="rId8" Type="http://schemas.openxmlformats.org/officeDocument/2006/relationships/slideLayout" Target="../slideLayouts/slideLayout39.xml"/><Relationship Id="rId7" Type="http://schemas.openxmlformats.org/officeDocument/2006/relationships/tags" Target="../tags/tag837.xml"/><Relationship Id="rId6" Type="http://schemas.openxmlformats.org/officeDocument/2006/relationships/tags" Target="../tags/tag836.xml"/><Relationship Id="rId5" Type="http://schemas.openxmlformats.org/officeDocument/2006/relationships/tags" Target="../tags/tag835.xml"/><Relationship Id="rId4" Type="http://schemas.openxmlformats.org/officeDocument/2006/relationships/tags" Target="../tags/tag834.xml"/><Relationship Id="rId3" Type="http://schemas.openxmlformats.org/officeDocument/2006/relationships/tags" Target="../tags/tag833.xml"/><Relationship Id="rId2" Type="http://schemas.openxmlformats.org/officeDocument/2006/relationships/tags" Target="../tags/tag832.xml"/><Relationship Id="rId1" Type="http://schemas.openxmlformats.org/officeDocument/2006/relationships/tags" Target="../tags/tag831.xml"/></Relationships>
</file>

<file path=ppt/slides/_rels/slide27.xml.rels><?xml version="1.0" encoding="UTF-8" standalone="yes"?>
<Relationships xmlns="http://schemas.openxmlformats.org/package/2006/relationships"><Relationship Id="rId8" Type="http://schemas.openxmlformats.org/officeDocument/2006/relationships/slideLayout" Target="../slideLayouts/slideLayout39.xml"/><Relationship Id="rId7" Type="http://schemas.openxmlformats.org/officeDocument/2006/relationships/tags" Target="../tags/tag844.xml"/><Relationship Id="rId6" Type="http://schemas.openxmlformats.org/officeDocument/2006/relationships/tags" Target="../tags/tag843.xml"/><Relationship Id="rId5" Type="http://schemas.openxmlformats.org/officeDocument/2006/relationships/tags" Target="../tags/tag842.xml"/><Relationship Id="rId4" Type="http://schemas.openxmlformats.org/officeDocument/2006/relationships/tags" Target="../tags/tag841.xml"/><Relationship Id="rId3" Type="http://schemas.openxmlformats.org/officeDocument/2006/relationships/tags" Target="../tags/tag840.xml"/><Relationship Id="rId2" Type="http://schemas.openxmlformats.org/officeDocument/2006/relationships/tags" Target="../tags/tag839.xml"/><Relationship Id="rId1" Type="http://schemas.openxmlformats.org/officeDocument/2006/relationships/tags" Target="../tags/tag838.xml"/></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9.wmf"/><Relationship Id="rId3" Type="http://schemas.openxmlformats.org/officeDocument/2006/relationships/tags" Target="../tags/tag846.xml"/><Relationship Id="rId2" Type="http://schemas.openxmlformats.org/officeDocument/2006/relationships/image" Target="../media/image28.png"/><Relationship Id="rId1" Type="http://schemas.openxmlformats.org/officeDocument/2006/relationships/tags" Target="../tags/tag845.xml"/></Relationships>
</file>

<file path=ppt/slides/_rels/slide29.xml.rels><?xml version="1.0" encoding="UTF-8" standalone="yes"?>
<Relationships xmlns="http://schemas.openxmlformats.org/package/2006/relationships"><Relationship Id="rId9" Type="http://schemas.openxmlformats.org/officeDocument/2006/relationships/slideLayout" Target="../slideLayouts/slideLayout39.xml"/><Relationship Id="rId8" Type="http://schemas.openxmlformats.org/officeDocument/2006/relationships/tags" Target="../tags/tag854.xml"/><Relationship Id="rId7" Type="http://schemas.openxmlformats.org/officeDocument/2006/relationships/tags" Target="../tags/tag853.xml"/><Relationship Id="rId6" Type="http://schemas.openxmlformats.org/officeDocument/2006/relationships/tags" Target="../tags/tag852.xml"/><Relationship Id="rId5" Type="http://schemas.openxmlformats.org/officeDocument/2006/relationships/tags" Target="../tags/tag851.xml"/><Relationship Id="rId4" Type="http://schemas.openxmlformats.org/officeDocument/2006/relationships/tags" Target="../tags/tag850.xml"/><Relationship Id="rId3" Type="http://schemas.openxmlformats.org/officeDocument/2006/relationships/tags" Target="../tags/tag849.xml"/><Relationship Id="rId2" Type="http://schemas.openxmlformats.org/officeDocument/2006/relationships/tags" Target="../tags/tag848.xml"/><Relationship Id="rId1" Type="http://schemas.openxmlformats.org/officeDocument/2006/relationships/tags" Target="../tags/tag847.xml"/></Relationships>
</file>

<file path=ppt/slides/_rels/slide3.xml.rels><?xml version="1.0" encoding="UTF-8" standalone="yes"?>
<Relationships xmlns="http://schemas.openxmlformats.org/package/2006/relationships"><Relationship Id="rId9" Type="http://schemas.openxmlformats.org/officeDocument/2006/relationships/oleObject" Target="../embeddings/oleObject2.bin"/><Relationship Id="rId8" Type="http://schemas.openxmlformats.org/officeDocument/2006/relationships/image" Target="../media/image12.wmf"/><Relationship Id="rId7" Type="http://schemas.openxmlformats.org/officeDocument/2006/relationships/oleObject" Target="../embeddings/oleObject1.bin"/><Relationship Id="rId6" Type="http://schemas.openxmlformats.org/officeDocument/2006/relationships/tags" Target="../tags/tag735.xml"/><Relationship Id="rId5" Type="http://schemas.openxmlformats.org/officeDocument/2006/relationships/tags" Target="../tags/tag734.xml"/><Relationship Id="rId4" Type="http://schemas.openxmlformats.org/officeDocument/2006/relationships/tags" Target="../tags/tag733.xml"/><Relationship Id="rId3" Type="http://schemas.openxmlformats.org/officeDocument/2006/relationships/tags" Target="../tags/tag732.xml"/><Relationship Id="rId2" Type="http://schemas.openxmlformats.org/officeDocument/2006/relationships/tags" Target="../tags/tag731.xml"/><Relationship Id="rId15" Type="http://schemas.openxmlformats.org/officeDocument/2006/relationships/vmlDrawing" Target="../drawings/vmlDrawing1.vml"/><Relationship Id="rId14" Type="http://schemas.openxmlformats.org/officeDocument/2006/relationships/slideLayout" Target="../slideLayouts/slideLayout13.xml"/><Relationship Id="rId13" Type="http://schemas.openxmlformats.org/officeDocument/2006/relationships/tags" Target="../tags/tag737.xml"/><Relationship Id="rId12" Type="http://schemas.openxmlformats.org/officeDocument/2006/relationships/image" Target="../media/image1.png"/><Relationship Id="rId11" Type="http://schemas.openxmlformats.org/officeDocument/2006/relationships/tags" Target="../tags/tag736.xml"/><Relationship Id="rId10" Type="http://schemas.openxmlformats.org/officeDocument/2006/relationships/image" Target="../media/image13.wmf"/><Relationship Id="rId1" Type="http://schemas.openxmlformats.org/officeDocument/2006/relationships/tags" Target="../tags/tag730.xml"/></Relationships>
</file>

<file path=ppt/slides/_rels/slide30.xml.rels><?xml version="1.0" encoding="UTF-8" standalone="yes"?>
<Relationships xmlns="http://schemas.openxmlformats.org/package/2006/relationships"><Relationship Id="rId8" Type="http://schemas.openxmlformats.org/officeDocument/2006/relationships/slideLayout" Target="../slideLayouts/slideLayout39.xml"/><Relationship Id="rId7" Type="http://schemas.openxmlformats.org/officeDocument/2006/relationships/tags" Target="../tags/tag861.xml"/><Relationship Id="rId6" Type="http://schemas.openxmlformats.org/officeDocument/2006/relationships/tags" Target="../tags/tag860.xml"/><Relationship Id="rId5" Type="http://schemas.openxmlformats.org/officeDocument/2006/relationships/tags" Target="../tags/tag859.xml"/><Relationship Id="rId4" Type="http://schemas.openxmlformats.org/officeDocument/2006/relationships/tags" Target="../tags/tag858.xml"/><Relationship Id="rId3" Type="http://schemas.openxmlformats.org/officeDocument/2006/relationships/tags" Target="../tags/tag857.xml"/><Relationship Id="rId2" Type="http://schemas.openxmlformats.org/officeDocument/2006/relationships/tags" Target="../tags/tag856.xml"/><Relationship Id="rId1" Type="http://schemas.openxmlformats.org/officeDocument/2006/relationships/tags" Target="../tags/tag855.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32.xml.rels><?xml version="1.0" encoding="UTF-8" standalone="yes"?>
<Relationships xmlns="http://schemas.openxmlformats.org/package/2006/relationships"><Relationship Id="rId8" Type="http://schemas.openxmlformats.org/officeDocument/2006/relationships/slideLayout" Target="../slideLayouts/slideLayout39.xml"/><Relationship Id="rId7" Type="http://schemas.openxmlformats.org/officeDocument/2006/relationships/tags" Target="../tags/tag868.xml"/><Relationship Id="rId6" Type="http://schemas.openxmlformats.org/officeDocument/2006/relationships/tags" Target="../tags/tag867.xml"/><Relationship Id="rId5" Type="http://schemas.openxmlformats.org/officeDocument/2006/relationships/tags" Target="../tags/tag866.xml"/><Relationship Id="rId4" Type="http://schemas.openxmlformats.org/officeDocument/2006/relationships/tags" Target="../tags/tag865.xml"/><Relationship Id="rId3" Type="http://schemas.openxmlformats.org/officeDocument/2006/relationships/tags" Target="../tags/tag864.xml"/><Relationship Id="rId2" Type="http://schemas.openxmlformats.org/officeDocument/2006/relationships/tags" Target="../tags/tag863.xml"/><Relationship Id="rId1" Type="http://schemas.openxmlformats.org/officeDocument/2006/relationships/tags" Target="../tags/tag86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69.xml"/><Relationship Id="rId2" Type="http://schemas.openxmlformats.org/officeDocument/2006/relationships/tags" Target="../tags/tag870.xml"/><Relationship Id="rId1" Type="http://schemas.openxmlformats.org/officeDocument/2006/relationships/tags" Target="../tags/tag869.xml"/></Relationships>
</file>

<file path=ppt/slides/_rels/slide34.xml.rels><?xml version="1.0" encoding="UTF-8" standalone="yes"?>
<Relationships xmlns="http://schemas.openxmlformats.org/package/2006/relationships"><Relationship Id="rId9" Type="http://schemas.openxmlformats.org/officeDocument/2006/relationships/slideLayout" Target="../slideLayouts/slideLayout61.xml"/><Relationship Id="rId8" Type="http://schemas.openxmlformats.org/officeDocument/2006/relationships/tags" Target="../tags/tag875.xml"/><Relationship Id="rId7" Type="http://schemas.openxmlformats.org/officeDocument/2006/relationships/hyperlink" Target="http://www.bofety.com/" TargetMode="External"/><Relationship Id="rId6" Type="http://schemas.openxmlformats.org/officeDocument/2006/relationships/tags" Target="../tags/tag874.xml"/><Relationship Id="rId5" Type="http://schemas.openxmlformats.org/officeDocument/2006/relationships/image" Target="../media/image32.jpeg"/><Relationship Id="rId4" Type="http://schemas.openxmlformats.org/officeDocument/2006/relationships/tags" Target="../tags/tag873.xml"/><Relationship Id="rId3" Type="http://schemas.openxmlformats.org/officeDocument/2006/relationships/image" Target="../media/image31.jpeg"/><Relationship Id="rId2" Type="http://schemas.openxmlformats.org/officeDocument/2006/relationships/tags" Target="../tags/tag872.xml"/><Relationship Id="rId1" Type="http://schemas.openxmlformats.org/officeDocument/2006/relationships/tags" Target="../tags/tag871.xml"/></Relationships>
</file>

<file path=ppt/slides/_rels/slide4.xml.rels><?xml version="1.0" encoding="UTF-8" standalone="yes"?>
<Relationships xmlns="http://schemas.openxmlformats.org/package/2006/relationships"><Relationship Id="rId9" Type="http://schemas.openxmlformats.org/officeDocument/2006/relationships/tags" Target="../tags/tag745.xml"/><Relationship Id="rId8" Type="http://schemas.openxmlformats.org/officeDocument/2006/relationships/image" Target="../media/image1.png"/><Relationship Id="rId7" Type="http://schemas.openxmlformats.org/officeDocument/2006/relationships/tags" Target="../tags/tag744.xml"/><Relationship Id="rId6" Type="http://schemas.openxmlformats.org/officeDocument/2006/relationships/tags" Target="../tags/tag743.xml"/><Relationship Id="rId5" Type="http://schemas.openxmlformats.org/officeDocument/2006/relationships/tags" Target="../tags/tag742.xml"/><Relationship Id="rId4" Type="http://schemas.openxmlformats.org/officeDocument/2006/relationships/tags" Target="../tags/tag741.xml"/><Relationship Id="rId3" Type="http://schemas.openxmlformats.org/officeDocument/2006/relationships/tags" Target="../tags/tag740.xml"/><Relationship Id="rId2" Type="http://schemas.openxmlformats.org/officeDocument/2006/relationships/tags" Target="../tags/tag739.xml"/><Relationship Id="rId10" Type="http://schemas.openxmlformats.org/officeDocument/2006/relationships/slideLayout" Target="../slideLayouts/slideLayout13.xml"/><Relationship Id="rId1" Type="http://schemas.openxmlformats.org/officeDocument/2006/relationships/tags" Target="../tags/tag738.xml"/></Relationships>
</file>

<file path=ppt/slides/_rels/slide5.xml.rels><?xml version="1.0" encoding="UTF-8" standalone="yes"?>
<Relationships xmlns="http://schemas.openxmlformats.org/package/2006/relationships"><Relationship Id="rId9" Type="http://schemas.openxmlformats.org/officeDocument/2006/relationships/tags" Target="../tags/tag753.xml"/><Relationship Id="rId8" Type="http://schemas.openxmlformats.org/officeDocument/2006/relationships/image" Target="../media/image1.png"/><Relationship Id="rId7" Type="http://schemas.openxmlformats.org/officeDocument/2006/relationships/tags" Target="../tags/tag752.xml"/><Relationship Id="rId6" Type="http://schemas.openxmlformats.org/officeDocument/2006/relationships/tags" Target="../tags/tag751.xml"/><Relationship Id="rId5" Type="http://schemas.openxmlformats.org/officeDocument/2006/relationships/tags" Target="../tags/tag750.xml"/><Relationship Id="rId4" Type="http://schemas.openxmlformats.org/officeDocument/2006/relationships/tags" Target="../tags/tag749.xml"/><Relationship Id="rId3" Type="http://schemas.openxmlformats.org/officeDocument/2006/relationships/tags" Target="../tags/tag748.xml"/><Relationship Id="rId2" Type="http://schemas.openxmlformats.org/officeDocument/2006/relationships/tags" Target="../tags/tag747.xml"/><Relationship Id="rId10" Type="http://schemas.openxmlformats.org/officeDocument/2006/relationships/slideLayout" Target="../slideLayouts/slideLayout13.xml"/><Relationship Id="rId1" Type="http://schemas.openxmlformats.org/officeDocument/2006/relationships/tags" Target="../tags/tag74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wmf"/></Relationships>
</file>

<file path=ppt/slides/_rels/slide7.xml.rels><?xml version="1.0" encoding="UTF-8" standalone="yes"?>
<Relationships xmlns="http://schemas.openxmlformats.org/package/2006/relationships"><Relationship Id="rId9" Type="http://schemas.openxmlformats.org/officeDocument/2006/relationships/tags" Target="../tags/tag762.xml"/><Relationship Id="rId8" Type="http://schemas.openxmlformats.org/officeDocument/2006/relationships/tags" Target="../tags/tag761.xml"/><Relationship Id="rId7" Type="http://schemas.openxmlformats.org/officeDocument/2006/relationships/tags" Target="../tags/tag760.xml"/><Relationship Id="rId6" Type="http://schemas.openxmlformats.org/officeDocument/2006/relationships/tags" Target="../tags/tag759.xml"/><Relationship Id="rId5" Type="http://schemas.openxmlformats.org/officeDocument/2006/relationships/tags" Target="../tags/tag758.xml"/><Relationship Id="rId4" Type="http://schemas.openxmlformats.org/officeDocument/2006/relationships/tags" Target="../tags/tag757.xml"/><Relationship Id="rId3" Type="http://schemas.openxmlformats.org/officeDocument/2006/relationships/tags" Target="../tags/tag756.xml"/><Relationship Id="rId2" Type="http://schemas.openxmlformats.org/officeDocument/2006/relationships/tags" Target="../tags/tag755.xml"/><Relationship Id="rId12" Type="http://schemas.openxmlformats.org/officeDocument/2006/relationships/notesSlide" Target="../notesSlides/notesSlide1.xml"/><Relationship Id="rId11" Type="http://schemas.openxmlformats.org/officeDocument/2006/relationships/slideLayout" Target="../slideLayouts/slideLayout39.xml"/><Relationship Id="rId10" Type="http://schemas.openxmlformats.org/officeDocument/2006/relationships/tags" Target="../tags/tag763.xml"/><Relationship Id="rId1" Type="http://schemas.openxmlformats.org/officeDocument/2006/relationships/tags" Target="../tags/tag75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tags" Target="../tags/tag764.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39.xml"/><Relationship Id="rId7" Type="http://schemas.openxmlformats.org/officeDocument/2006/relationships/tags" Target="../tags/tag771.xml"/><Relationship Id="rId6" Type="http://schemas.openxmlformats.org/officeDocument/2006/relationships/tags" Target="../tags/tag770.xml"/><Relationship Id="rId5" Type="http://schemas.openxmlformats.org/officeDocument/2006/relationships/tags" Target="../tags/tag769.xml"/><Relationship Id="rId4" Type="http://schemas.openxmlformats.org/officeDocument/2006/relationships/tags" Target="../tags/tag768.xml"/><Relationship Id="rId3" Type="http://schemas.openxmlformats.org/officeDocument/2006/relationships/tags" Target="../tags/tag767.xml"/><Relationship Id="rId2" Type="http://schemas.openxmlformats.org/officeDocument/2006/relationships/tags" Target="../tags/tag766.xml"/><Relationship Id="rId1" Type="http://schemas.openxmlformats.org/officeDocument/2006/relationships/tags" Target="../tags/tag7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custDataLst>
              <p:tags r:id="rId1"/>
            </p:custDataLst>
          </p:nvPr>
        </p:nvSpPr>
        <p:spPr>
          <a:xfrm>
            <a:off x="609604" y="1141809"/>
            <a:ext cx="3876671" cy="45743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aseline="0">
              <a:solidFill>
                <a:schemeClr val="tx1">
                  <a:lumMod val="85000"/>
                  <a:lumOff val="15000"/>
                </a:schemeClr>
              </a:solidFill>
              <a:latin typeface="Arial" panose="020B0604020202020204" pitchFamily="34" charset="0"/>
              <a:ea typeface="微软雅黑" panose="020B0503020204020204" charset="-122"/>
            </a:endParaRPr>
          </a:p>
        </p:txBody>
      </p:sp>
      <p:sp>
        <p:nvSpPr>
          <p:cNvPr id="6" name="矩形 5"/>
          <p:cNvSpPr/>
          <p:nvPr>
            <p:custDataLst>
              <p:tags r:id="rId2"/>
            </p:custDataLst>
          </p:nvPr>
        </p:nvSpPr>
        <p:spPr>
          <a:xfrm>
            <a:off x="439341" y="1547813"/>
            <a:ext cx="8265319" cy="376237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aseline="0">
              <a:solidFill>
                <a:schemeClr val="tx1">
                  <a:lumMod val="85000"/>
                  <a:lumOff val="15000"/>
                </a:schemeClr>
              </a:solidFill>
              <a:latin typeface="Arial" panose="020B0604020202020204" pitchFamily="34" charset="0"/>
              <a:ea typeface="微软雅黑" panose="020B0503020204020204" charset="-122"/>
            </a:endParaRPr>
          </a:p>
        </p:txBody>
      </p:sp>
      <p:pic>
        <p:nvPicPr>
          <p:cNvPr id="7" name="图片占位符 5"/>
          <p:cNvPicPr>
            <a:picLocks noChangeAspect="1"/>
          </p:cNvPicPr>
          <p:nvPr>
            <p:custDataLst>
              <p:tags r:id="rId3"/>
            </p:custDataLst>
          </p:nvPr>
        </p:nvPicPr>
        <p:blipFill>
          <a:blip r:embed="rId4"/>
          <a:srcRect t="7387" b="7387"/>
          <a:stretch>
            <a:fillRect/>
          </a:stretch>
        </p:blipFill>
        <p:spPr>
          <a:xfrm>
            <a:off x="0" y="1679575"/>
            <a:ext cx="4848557" cy="3498850"/>
          </a:xfrm>
          <a:prstGeom prst="rect">
            <a:avLst/>
          </a:prstGeom>
        </p:spPr>
      </p:pic>
      <p:sp>
        <p:nvSpPr>
          <p:cNvPr id="9" name="标题 8"/>
          <p:cNvSpPr>
            <a:spLocks noGrp="1"/>
          </p:cNvSpPr>
          <p:nvPr>
            <p:ph type="ctrTitle"/>
            <p:custDataLst>
              <p:tags r:id="rId5"/>
            </p:custDataLst>
          </p:nvPr>
        </p:nvSpPr>
        <p:spPr>
          <a:xfrm>
            <a:off x="5203508" y="3200083"/>
            <a:ext cx="3383756" cy="674370"/>
          </a:xfrm>
        </p:spPr>
        <p:txBody>
          <a:bodyPr>
            <a:normAutofit fontScale="90000"/>
          </a:bodyPr>
          <a:p>
            <a:pPr marL="0" indent="0" algn="l">
              <a:lnSpc>
                <a:spcPct val="100000"/>
              </a:lnSpc>
              <a:spcBef>
                <a:spcPts val="0"/>
              </a:spcBef>
              <a:spcAft>
                <a:spcPts val="0"/>
              </a:spcAft>
              <a:buSzPct val="100000"/>
              <a:buNone/>
            </a:pPr>
            <a:r>
              <a:rPr lang="zh-CN" sz="3555" baseline="0"/>
              <a:t>中华人民共和国固体废物污染环境防治法宣讲 </a:t>
            </a:r>
            <a:endParaRPr lang="zh-CN" sz="3555" baseline="0"/>
          </a:p>
        </p:txBody>
      </p:sp>
      <p:sp>
        <p:nvSpPr>
          <p:cNvPr id="13" name="副标题 12"/>
          <p:cNvSpPr>
            <a:spLocks noGrp="1"/>
          </p:cNvSpPr>
          <p:nvPr>
            <p:ph type="subTitle" idx="1"/>
            <p:custDataLst>
              <p:tags r:id="rId6"/>
            </p:custDataLst>
          </p:nvPr>
        </p:nvSpPr>
        <p:spPr/>
        <p:txBody>
          <a:bodyPr>
            <a:noAutofit/>
          </a:bodyPr>
          <a:p>
            <a:pPr marL="0" lvl="0" indent="-285750" algn="ctr" fontAlgn="ctr">
              <a:lnSpc>
                <a:spcPct val="130000"/>
              </a:lnSpc>
              <a:spcBef>
                <a:spcPts val="1000"/>
              </a:spcBef>
              <a:spcAft>
                <a:spcPts val="0"/>
              </a:spcAft>
              <a:buSzPct val="100000"/>
              <a:buFont typeface="Wingdings" panose="05000000000000000000" charset="0"/>
              <a:buNone/>
            </a:pPr>
            <a:r>
              <a:rPr lang="zh-CN" altLang="zh-CN" sz="2000" baseline="0">
                <a:solidFill>
                  <a:schemeClr val="tx1">
                    <a:lumMod val="85000"/>
                    <a:lumOff val="15000"/>
                  </a:schemeClr>
                </a:solidFill>
              </a:rPr>
              <a:t>（以下简称新固废法）</a:t>
            </a:r>
            <a:endParaRPr lang="zh-CN" altLang="zh-CN" sz="2000" baseline="0">
              <a:solidFill>
                <a:schemeClr val="tx1">
                  <a:lumMod val="85000"/>
                  <a:lumOff val="15000"/>
                </a:schemeClr>
              </a:solidFill>
            </a:endParaRPr>
          </a:p>
          <a:p>
            <a:pPr marL="0" lvl="0" indent="-285750" algn="ctr" fontAlgn="ctr">
              <a:lnSpc>
                <a:spcPct val="130000"/>
              </a:lnSpc>
              <a:spcBef>
                <a:spcPts val="1000"/>
              </a:spcBef>
              <a:spcAft>
                <a:spcPts val="0"/>
              </a:spcAft>
              <a:buSzPct val="100000"/>
              <a:buFont typeface="Wingdings" panose="05000000000000000000" charset="0"/>
              <a:buNone/>
            </a:pPr>
            <a:r>
              <a:rPr lang="en-US" altLang="zh-CN" sz="2000" baseline="0">
                <a:solidFill>
                  <a:schemeClr val="tx1">
                    <a:lumMod val="85000"/>
                    <a:lumOff val="15000"/>
                  </a:schemeClr>
                </a:solidFill>
              </a:rPr>
              <a:t>2020年8月</a:t>
            </a:r>
            <a:endParaRPr lang="en-US" altLang="zh-CN" sz="2000" baseline="0">
              <a:solidFill>
                <a:schemeClr val="tx1">
                  <a:lumMod val="85000"/>
                  <a:lumOff val="15000"/>
                </a:schemeClr>
              </a:solidFill>
            </a:endParaRPr>
          </a:p>
        </p:txBody>
      </p:sp>
      <p:sp>
        <p:nvSpPr>
          <p:cNvPr id="3" name="文本框 2" descr="7b0a2020202022776f7264617274223a20227b5c2269645c223a32353030343531362c5c227469645c223a31333439377d220a7d0a"/>
          <p:cNvSpPr txBox="1"/>
          <p:nvPr>
            <p:custDataLst>
              <p:tags r:id="rId7"/>
            </p:custDataLst>
          </p:nvPr>
        </p:nvSpPr>
        <p:spPr>
          <a:xfrm>
            <a:off x="6660674" y="3717031"/>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8"/>
            </p:custDataLst>
          </p:nvPr>
        </p:nvSpPr>
        <p:spPr>
          <a:xfrm>
            <a:off x="6165059" y="5517214"/>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全面</a:t>
            </a:r>
            <a:endParaRPr lang="zh-CN" altLang="en-US" sz="1600" b="1">
              <a:solidFill>
                <a:schemeClr val="dk1">
                  <a:lumMod val="85000"/>
                  <a:lumOff val="15000"/>
                </a:schemeClr>
              </a:solidFill>
            </a:endParaRPr>
          </a:p>
        </p:txBody>
      </p:sp>
      <p:sp>
        <p:nvSpPr>
          <p:cNvPr id="2" name="椭圆 1"/>
          <p:cNvSpPr/>
          <p:nvPr>
            <p:custDataLst>
              <p:tags r:id="rId9"/>
            </p:custDataLst>
          </p:nvPr>
        </p:nvSpPr>
        <p:spPr>
          <a:xfrm>
            <a:off x="7097395" y="551767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专业</a:t>
            </a:r>
            <a:endParaRPr lang="zh-CN" altLang="en-US" sz="1600" b="1">
              <a:solidFill>
                <a:schemeClr val="dk1">
                  <a:lumMod val="85000"/>
                  <a:lumOff val="15000"/>
                </a:schemeClr>
              </a:solidFill>
            </a:endParaRPr>
          </a:p>
        </p:txBody>
      </p:sp>
      <p:sp>
        <p:nvSpPr>
          <p:cNvPr id="10" name="椭圆 9"/>
          <p:cNvSpPr/>
          <p:nvPr>
            <p:custDataLst>
              <p:tags r:id="rId10"/>
            </p:custDataLst>
          </p:nvPr>
        </p:nvSpPr>
        <p:spPr>
          <a:xfrm>
            <a:off x="8029731" y="551721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实用</a:t>
            </a:r>
            <a:endParaRPr lang="zh-CN" altLang="en-US" sz="1600" b="1">
              <a:solidFill>
                <a:schemeClr val="dk1">
                  <a:lumMod val="85000"/>
                  <a:lumOff val="15000"/>
                </a:schemeClr>
              </a:solidFill>
            </a:endParaRPr>
          </a:p>
        </p:txBody>
      </p:sp>
    </p:spTree>
    <p:custDataLst>
      <p:tags r:id="rId1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内容占位符 2"/>
          <p:cNvSpPr>
            <a:spLocks noGrp="1"/>
          </p:cNvSpPr>
          <p:nvPr>
            <p:ph idx="1"/>
          </p:nvPr>
        </p:nvSpPr>
        <p:spPr>
          <a:xfrm>
            <a:off x="346075" y="688975"/>
            <a:ext cx="8229600" cy="1330325"/>
          </a:xfrm>
          <a:ln w="28575"/>
        </p:spPr>
        <p:txBody>
          <a:bodyPr anchor="t"/>
          <a:p>
            <a:pPr marL="0" indent="0">
              <a:buNone/>
            </a:pPr>
            <a:r>
              <a:rPr lang="zh-CN" altLang="en-US" sz="2400">
                <a:latin typeface="微软雅黑" panose="020B0503020204020204" charset="-122"/>
                <a:ea typeface="微软雅黑" panose="020B0503020204020204" charset="-122"/>
              </a:rPr>
              <a:t>２、增加了跨省转移固废利用的，需报移出地生态环境主管部门备案的要求</a:t>
            </a:r>
            <a:endParaRPr lang="zh-CN" altLang="en-US" sz="2400">
              <a:latin typeface="微软雅黑" panose="020B0503020204020204" charset="-122"/>
              <a:ea typeface="微软雅黑" panose="020B0503020204020204" charset="-122"/>
            </a:endParaRPr>
          </a:p>
        </p:txBody>
      </p:sp>
      <p:pic>
        <p:nvPicPr>
          <p:cNvPr id="12290" name="图片 11" descr="2.png"/>
          <p:cNvPicPr>
            <a:picLocks noChangeAspect="1"/>
          </p:cNvPicPr>
          <p:nvPr/>
        </p:nvPicPr>
        <p:blipFill>
          <a:blip r:embed="rId1"/>
          <a:stretch>
            <a:fillRect/>
          </a:stretch>
        </p:blipFill>
        <p:spPr>
          <a:xfrm>
            <a:off x="420053" y="1878648"/>
            <a:ext cx="7902575" cy="4819650"/>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grpSp>
        <p:nvGrpSpPr>
          <p:cNvPr id="6" name="组合 5"/>
          <p:cNvGrpSpPr/>
          <p:nvPr userDrawn="1">
            <p:custDataLst>
              <p:tags r:id="rId1"/>
            </p:custDataLst>
          </p:nvPr>
        </p:nvGrpSpPr>
        <p:grpSpPr>
          <a:xfrm>
            <a:off x="8392954" y="6077109"/>
            <a:ext cx="625316" cy="606266"/>
            <a:chOff x="16793" y="8732"/>
            <a:chExt cx="3870" cy="3750"/>
          </a:xfrm>
        </p:grpSpPr>
        <p:sp>
          <p:nvSpPr>
            <p:cNvPr id="10" name="矩形 9"/>
            <p:cNvSpPr/>
            <p:nvPr userDrawn="1">
              <p:custDataLst>
                <p:tags r:id="rId2"/>
              </p:custDataLst>
            </p:nvPr>
          </p:nvSpPr>
          <p:spPr>
            <a:xfrm>
              <a:off x="16793" y="8732"/>
              <a:ext cx="3227" cy="3165"/>
            </a:xfrm>
            <a:prstGeom prst="rect">
              <a:avLst/>
            </a:prstGeom>
            <a:solidFill>
              <a:srgbClr val="FFC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baseline="0">
                <a:solidFill>
                  <a:srgbClr val="262626"/>
                </a:solidFill>
                <a:latin typeface="微软雅黑" panose="020B0503020204020204" charset="-122"/>
                <a:ea typeface="微软雅黑" panose="020B0503020204020204" charset="-122"/>
              </a:endParaRPr>
            </a:p>
          </p:txBody>
        </p:sp>
        <p:sp>
          <p:nvSpPr>
            <p:cNvPr id="2" name="矩形 1"/>
            <p:cNvSpPr/>
            <p:nvPr userDrawn="1">
              <p:custDataLst>
                <p:tags r:id="rId3"/>
              </p:custDataLst>
            </p:nvPr>
          </p:nvSpPr>
          <p:spPr>
            <a:xfrm>
              <a:off x="17493" y="9444"/>
              <a:ext cx="3171" cy="3039"/>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baseline="0">
                <a:solidFill>
                  <a:srgbClr val="262626"/>
                </a:solidFill>
                <a:latin typeface="微软雅黑" panose="020B0503020204020204" charset="-122"/>
                <a:ea typeface="微软雅黑" panose="020B0503020204020204" charset="-122"/>
              </a:endParaRPr>
            </a:p>
          </p:txBody>
        </p:sp>
      </p:grpSp>
      <p:sp>
        <p:nvSpPr>
          <p:cNvPr id="3" name="矩形 2"/>
          <p:cNvSpPr/>
          <p:nvPr>
            <p:custDataLst>
              <p:tags r:id="rId4"/>
            </p:custDataLst>
          </p:nvPr>
        </p:nvSpPr>
        <p:spPr>
          <a:xfrm>
            <a:off x="1805940" y="271780"/>
            <a:ext cx="6215063" cy="6315075"/>
          </a:xfrm>
          <a:prstGeom prst="rect">
            <a:avLst/>
          </a:prstGeom>
          <a:no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sz="1350">
              <a:solidFill>
                <a:srgbClr val="FFFFFF"/>
              </a:solidFill>
              <a:latin typeface="微软雅黑" panose="020B0503020204020204" charset="-122"/>
              <a:ea typeface="微软雅黑" panose="020B0503020204020204" charset="-122"/>
              <a:cs typeface="+mn-ea"/>
              <a:sym typeface="+mn-lt"/>
            </a:endParaRPr>
          </a:p>
        </p:txBody>
      </p:sp>
      <p:sp>
        <p:nvSpPr>
          <p:cNvPr id="4" name="矩形 3"/>
          <p:cNvSpPr/>
          <p:nvPr>
            <p:custDataLst>
              <p:tags r:id="rId5"/>
            </p:custDataLst>
          </p:nvPr>
        </p:nvSpPr>
        <p:spPr>
          <a:xfrm>
            <a:off x="916305" y="551180"/>
            <a:ext cx="1056322" cy="594360"/>
          </a:xfrm>
          <a:prstGeom prst="rect">
            <a:avLst/>
          </a:prstGeom>
          <a:solidFill>
            <a:srgbClr val="66D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sz="1350" dirty="0">
              <a:solidFill>
                <a:srgbClr val="FFFFFF"/>
              </a:solidFill>
              <a:latin typeface="微软雅黑" panose="020B0503020204020204" charset="-122"/>
              <a:ea typeface="微软雅黑" panose="020B0503020204020204" charset="-122"/>
              <a:cs typeface="+mn-ea"/>
              <a:sym typeface="+mn-lt"/>
            </a:endParaRPr>
          </a:p>
        </p:txBody>
      </p:sp>
      <p:sp>
        <p:nvSpPr>
          <p:cNvPr id="11" name="Title 6"/>
          <p:cNvSpPr txBox="1"/>
          <p:nvPr>
            <p:custDataLst>
              <p:tags r:id="rId6"/>
            </p:custDataLst>
          </p:nvPr>
        </p:nvSpPr>
        <p:spPr>
          <a:xfrm>
            <a:off x="2400320" y="1066809"/>
            <a:ext cx="5029238" cy="4724438"/>
          </a:xfrm>
          <a:prstGeom prst="rect">
            <a:avLst/>
          </a:prstGeom>
          <a:noFill/>
          <a:ln w="3175">
            <a:noFill/>
            <a:prstDash val="dash"/>
          </a:ln>
        </p:spPr>
        <p:txBody>
          <a:bodyPr wrap="square" lIns="68580" tIns="34290" rIns="68580" bIns="3429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a:lnSpc>
                <a:spcPct val="130000"/>
              </a:lnSpc>
              <a:spcBef>
                <a:spcPts val="0"/>
              </a:spcBef>
              <a:spcAft>
                <a:spcPts val="800"/>
              </a:spcAft>
              <a:buSzPct val="100000"/>
              <a:buNone/>
            </a:pPr>
            <a:r>
              <a:rPr lang="zh-CN" altLang="en-US" sz="1800" spc="200">
                <a:ln w="3175">
                  <a:noFill/>
                  <a:prstDash val="dash"/>
                </a:ln>
                <a:solidFill>
                  <a:srgbClr val="404040"/>
                </a:solidFill>
                <a:latin typeface="微软雅黑" panose="020B0503020204020204" charset="-122"/>
                <a:ea typeface="微软雅黑" panose="020B0503020204020204" charset="-122"/>
                <a:cs typeface="微软雅黑" panose="020B0503020204020204" charset="-122"/>
              </a:rPr>
              <a:t>【解读】新固废法保留了跨省转移固废贮存、处置需取得移出省、自治区、直辖市人民政府生态环境主管部门批准的规定。但新增了对跨省转移固废利用进行备案的规定。根据新固废法规定，固废产生单位如需要跨省转移固废进行利用，需要向固体废物移出地的省、自治区、直辖市人民政府生态环境主管部门备案。移出地的省、自治区、直辖市人民政府生态环境主管部门会将备案信息通报接受地的省、自治区、直辖市人民政府生态环境主管部门，接受地的生态环境主管部门会对利用环节进行后续的监管。</a:t>
            </a:r>
            <a:endParaRPr lang="zh-CN" altLang="en-US" sz="1800" spc="200">
              <a:ln w="3175">
                <a:noFill/>
                <a:prstDash val="dash"/>
              </a:ln>
              <a:solidFill>
                <a:srgbClr val="404040"/>
              </a:solidFill>
              <a:latin typeface="微软雅黑" panose="020B0503020204020204" charset="-122"/>
              <a:ea typeface="微软雅黑" panose="020B0503020204020204" charset="-122"/>
              <a:cs typeface="微软雅黑" panose="020B0503020204020204" charset="-122"/>
            </a:endParaRPr>
          </a:p>
        </p:txBody>
      </p:sp>
    </p:spTree>
    <p:custDataLst>
      <p:tags r:id="rId7"/>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内容占位符 2"/>
          <p:cNvSpPr>
            <a:spLocks noGrp="1"/>
          </p:cNvSpPr>
          <p:nvPr>
            <p:ph idx="1"/>
          </p:nvPr>
        </p:nvSpPr>
        <p:spPr>
          <a:xfrm>
            <a:off x="346075" y="688975"/>
            <a:ext cx="8229600" cy="1330325"/>
          </a:xfrm>
          <a:ln w="28575"/>
        </p:spPr>
        <p:txBody>
          <a:bodyPr anchor="t"/>
          <a:p>
            <a:pPr marL="0" indent="0">
              <a:buNone/>
            </a:pPr>
            <a:r>
              <a:rPr lang="en-US" altLang="zh-CN" sz="2400">
                <a:latin typeface="微软雅黑" panose="020B0503020204020204" charset="-122"/>
                <a:ea typeface="微软雅黑" panose="020B0503020204020204" charset="-122"/>
                <a:cs typeface="微软雅黑" panose="020B0503020204020204" charset="-122"/>
              </a:rPr>
              <a:t>3</a:t>
            </a:r>
            <a:r>
              <a:rPr lang="zh-CN" altLang="en-US" sz="2400">
                <a:latin typeface="微软雅黑" panose="020B0503020204020204" charset="-122"/>
                <a:ea typeface="微软雅黑" panose="020B0503020204020204" charset="-122"/>
                <a:cs typeface="微软雅黑" panose="020B0503020204020204" charset="-122"/>
              </a:rPr>
              <a:t>、细化了工业固废产生单位应建立、健全从固废产生到处置全过程管理制度的要求；新增了建立台账，实现固废可追溯、可查询的要求</a:t>
            </a:r>
            <a:endParaRPr lang="zh-CN" altLang="en-US" sz="2400">
              <a:latin typeface="微软雅黑" panose="020B0503020204020204" charset="-122"/>
              <a:ea typeface="微软雅黑" panose="020B0503020204020204" charset="-122"/>
              <a:cs typeface="微软雅黑" panose="020B0503020204020204" charset="-122"/>
            </a:endParaRPr>
          </a:p>
        </p:txBody>
      </p:sp>
      <p:pic>
        <p:nvPicPr>
          <p:cNvPr id="14338" name="图片 12" descr="3.png"/>
          <p:cNvPicPr>
            <a:picLocks noChangeAspect="1"/>
          </p:cNvPicPr>
          <p:nvPr/>
        </p:nvPicPr>
        <p:blipFill>
          <a:blip r:embed="rId1"/>
          <a:stretch>
            <a:fillRect/>
          </a:stretch>
        </p:blipFill>
        <p:spPr>
          <a:xfrm>
            <a:off x="514350" y="2190750"/>
            <a:ext cx="7866063" cy="4435475"/>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grpSp>
        <p:nvGrpSpPr>
          <p:cNvPr id="6" name="组合 5"/>
          <p:cNvGrpSpPr/>
          <p:nvPr userDrawn="1">
            <p:custDataLst>
              <p:tags r:id="rId1"/>
            </p:custDataLst>
          </p:nvPr>
        </p:nvGrpSpPr>
        <p:grpSpPr>
          <a:xfrm>
            <a:off x="8392954" y="6077109"/>
            <a:ext cx="625316" cy="606266"/>
            <a:chOff x="16793" y="8732"/>
            <a:chExt cx="3870" cy="3750"/>
          </a:xfrm>
        </p:grpSpPr>
        <p:sp>
          <p:nvSpPr>
            <p:cNvPr id="10" name="矩形 9"/>
            <p:cNvSpPr/>
            <p:nvPr userDrawn="1">
              <p:custDataLst>
                <p:tags r:id="rId2"/>
              </p:custDataLst>
            </p:nvPr>
          </p:nvSpPr>
          <p:spPr>
            <a:xfrm>
              <a:off x="16793" y="8732"/>
              <a:ext cx="3227" cy="3165"/>
            </a:xfrm>
            <a:prstGeom prst="rect">
              <a:avLst/>
            </a:prstGeom>
            <a:solidFill>
              <a:srgbClr val="FFC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baseline="0">
                <a:solidFill>
                  <a:srgbClr val="262626"/>
                </a:solidFill>
                <a:latin typeface="微软雅黑" panose="020B0503020204020204" charset="-122"/>
                <a:ea typeface="微软雅黑" panose="020B0503020204020204" charset="-122"/>
              </a:endParaRPr>
            </a:p>
          </p:txBody>
        </p:sp>
        <p:sp>
          <p:nvSpPr>
            <p:cNvPr id="2" name="矩形 1"/>
            <p:cNvSpPr/>
            <p:nvPr userDrawn="1">
              <p:custDataLst>
                <p:tags r:id="rId3"/>
              </p:custDataLst>
            </p:nvPr>
          </p:nvSpPr>
          <p:spPr>
            <a:xfrm>
              <a:off x="17493" y="9444"/>
              <a:ext cx="3171" cy="3039"/>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baseline="0">
                <a:solidFill>
                  <a:srgbClr val="262626"/>
                </a:solidFill>
                <a:latin typeface="微软雅黑" panose="020B0503020204020204" charset="-122"/>
                <a:ea typeface="微软雅黑" panose="020B0503020204020204" charset="-122"/>
              </a:endParaRPr>
            </a:p>
          </p:txBody>
        </p:sp>
      </p:grpSp>
      <p:sp>
        <p:nvSpPr>
          <p:cNvPr id="3" name="矩形 2"/>
          <p:cNvSpPr/>
          <p:nvPr>
            <p:custDataLst>
              <p:tags r:id="rId4"/>
            </p:custDataLst>
          </p:nvPr>
        </p:nvSpPr>
        <p:spPr>
          <a:xfrm>
            <a:off x="1805940" y="271780"/>
            <a:ext cx="6215063" cy="6315075"/>
          </a:xfrm>
          <a:prstGeom prst="rect">
            <a:avLst/>
          </a:prstGeom>
          <a:no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sz="1350">
              <a:solidFill>
                <a:srgbClr val="FFFFFF"/>
              </a:solidFill>
              <a:latin typeface="微软雅黑" panose="020B0503020204020204" charset="-122"/>
              <a:ea typeface="微软雅黑" panose="020B0503020204020204" charset="-122"/>
              <a:cs typeface="+mn-ea"/>
              <a:sym typeface="+mn-lt"/>
            </a:endParaRPr>
          </a:p>
        </p:txBody>
      </p:sp>
      <p:sp>
        <p:nvSpPr>
          <p:cNvPr id="4" name="矩形 3"/>
          <p:cNvSpPr/>
          <p:nvPr>
            <p:custDataLst>
              <p:tags r:id="rId5"/>
            </p:custDataLst>
          </p:nvPr>
        </p:nvSpPr>
        <p:spPr>
          <a:xfrm>
            <a:off x="916305" y="551180"/>
            <a:ext cx="1056322" cy="594360"/>
          </a:xfrm>
          <a:prstGeom prst="rect">
            <a:avLst/>
          </a:prstGeom>
          <a:solidFill>
            <a:srgbClr val="66D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sz="1350" dirty="0">
              <a:solidFill>
                <a:srgbClr val="FFFFFF"/>
              </a:solidFill>
              <a:latin typeface="微软雅黑" panose="020B0503020204020204" charset="-122"/>
              <a:ea typeface="微软雅黑" panose="020B0503020204020204" charset="-122"/>
              <a:cs typeface="+mn-ea"/>
              <a:sym typeface="+mn-lt"/>
            </a:endParaRPr>
          </a:p>
        </p:txBody>
      </p:sp>
      <p:sp>
        <p:nvSpPr>
          <p:cNvPr id="11" name="Title 6"/>
          <p:cNvSpPr txBox="1"/>
          <p:nvPr>
            <p:custDataLst>
              <p:tags r:id="rId6"/>
            </p:custDataLst>
          </p:nvPr>
        </p:nvSpPr>
        <p:spPr>
          <a:xfrm>
            <a:off x="2057400" y="710546"/>
            <a:ext cx="5715000" cy="5436908"/>
          </a:xfrm>
          <a:prstGeom prst="rect">
            <a:avLst/>
          </a:prstGeom>
          <a:noFill/>
          <a:ln w="3175">
            <a:noFill/>
            <a:prstDash val="dash"/>
          </a:ln>
        </p:spPr>
        <p:txBody>
          <a:bodyPr wrap="square" lIns="68580" tIns="34290" rIns="68580" bIns="3429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a:lnSpc>
                <a:spcPct val="130000"/>
              </a:lnSpc>
              <a:spcBef>
                <a:spcPts val="0"/>
              </a:spcBef>
              <a:spcAft>
                <a:spcPts val="800"/>
              </a:spcAft>
              <a:buSzPct val="100000"/>
              <a:buNone/>
            </a:pPr>
            <a:r>
              <a:rPr lang="zh-CN" altLang="en-US" sz="1800" spc="200">
                <a:ln w="3175">
                  <a:noFill/>
                  <a:prstDash val="dash"/>
                </a:ln>
                <a:solidFill>
                  <a:srgbClr val="404040"/>
                </a:solidFill>
                <a:latin typeface="微软雅黑" panose="020B0503020204020204" charset="-122"/>
                <a:ea typeface="微软雅黑" panose="020B0503020204020204" charset="-122"/>
                <a:cs typeface="微软雅黑" panose="020B0503020204020204" charset="-122"/>
              </a:rPr>
              <a:t>【解读】新固废法细化、增加了工业固废产生单位的义务，提出了两项法定义务要求：</a:t>
            </a:r>
            <a:endParaRPr lang="zh-CN" altLang="en-US" sz="1800" spc="200">
              <a:ln w="3175">
                <a:noFill/>
                <a:prstDash val="dash"/>
              </a:ln>
              <a:solidFill>
                <a:srgbClr val="404040"/>
              </a:solidFill>
              <a:latin typeface="微软雅黑" panose="020B0503020204020204" charset="-122"/>
              <a:ea typeface="微软雅黑" panose="020B0503020204020204" charset="-122"/>
              <a:cs typeface="微软雅黑" panose="020B0503020204020204" charset="-122"/>
            </a:endParaRPr>
          </a:p>
          <a:p>
            <a:pPr marL="508000" lvl="1" indent="-222250" algn="l" fontAlgn="ctr">
              <a:lnSpc>
                <a:spcPct val="130000"/>
              </a:lnSpc>
              <a:spcBef>
                <a:spcPts val="0"/>
              </a:spcBef>
              <a:spcAft>
                <a:spcPts val="0"/>
              </a:spcAft>
              <a:buSzPct val="100000"/>
              <a:buFont typeface="Arial" panose="020B0604020202020204" pitchFamily="34" charset="0"/>
              <a:buChar char="○"/>
            </a:pPr>
            <a:r>
              <a:rPr lang="zh-CN" altLang="en-US" sz="1800" spc="200">
                <a:ln w="3175">
                  <a:noFill/>
                  <a:prstDash val="dash"/>
                </a:ln>
                <a:solidFill>
                  <a:srgbClr val="404040"/>
                </a:solidFill>
                <a:latin typeface="微软雅黑" panose="020B0503020204020204" charset="-122"/>
                <a:ea typeface="微软雅黑" panose="020B0503020204020204" charset="-122"/>
                <a:cs typeface="微软雅黑" panose="020B0503020204020204" charset="-122"/>
              </a:rPr>
              <a:t>一是对固废管理制度提出了细化要求。要求产废单位建立、健全从固废产生到处置全过程的管理制度。这里值得特别关注的是固废处置方面的管理制度要求，在２０１８清废行动中，有不少企业在固废处置方面出现了问题，进而被行政处罚甚至被追究了刑事责任。</a:t>
            </a:r>
            <a:endParaRPr lang="zh-CN" altLang="en-US" sz="1800" spc="200">
              <a:ln w="3175">
                <a:noFill/>
                <a:prstDash val="dash"/>
              </a:ln>
              <a:solidFill>
                <a:srgbClr val="404040"/>
              </a:solidFill>
              <a:latin typeface="微软雅黑" panose="020B0503020204020204" charset="-122"/>
              <a:ea typeface="微软雅黑" panose="020B0503020204020204" charset="-122"/>
              <a:cs typeface="微软雅黑" panose="020B0503020204020204" charset="-122"/>
            </a:endParaRPr>
          </a:p>
          <a:p>
            <a:pPr marL="508000" lvl="1" indent="-222250" algn="l" fontAlgn="ctr">
              <a:lnSpc>
                <a:spcPct val="130000"/>
              </a:lnSpc>
              <a:spcBef>
                <a:spcPts val="0"/>
              </a:spcBef>
              <a:spcAft>
                <a:spcPts val="0"/>
              </a:spcAft>
              <a:buSzPct val="100000"/>
              <a:buFont typeface="Arial" panose="020B0604020202020204" pitchFamily="34" charset="0"/>
              <a:buChar char="○"/>
            </a:pPr>
            <a:r>
              <a:rPr lang="zh-CN" altLang="en-US" sz="1800" spc="200">
                <a:ln w="3175">
                  <a:noFill/>
                  <a:prstDash val="dash"/>
                </a:ln>
                <a:solidFill>
                  <a:srgbClr val="404040"/>
                </a:solidFill>
                <a:latin typeface="微软雅黑" panose="020B0503020204020204" charset="-122"/>
                <a:ea typeface="微软雅黑" panose="020B0503020204020204" charset="-122"/>
                <a:cs typeface="微软雅黑" panose="020B0503020204020204" charset="-122"/>
              </a:rPr>
              <a:t>二是新增了建立固废台账的要求。新固废法规定产废单位应建立工业固体废物管理台账，台账需对工业固体废物产生的种类、数量、流向、贮存、利用、处置等信息如实进行记录，记录的信息要实现工业固体废物可追溯、可查询。</a:t>
            </a:r>
            <a:endParaRPr lang="zh-CN" altLang="en-US" sz="1800" spc="200">
              <a:ln w="3175">
                <a:noFill/>
                <a:prstDash val="dash"/>
              </a:ln>
              <a:solidFill>
                <a:srgbClr val="404040"/>
              </a:solidFill>
              <a:latin typeface="微软雅黑" panose="020B0503020204020204" charset="-122"/>
              <a:ea typeface="微软雅黑" panose="020B0503020204020204" charset="-122"/>
              <a:cs typeface="微软雅黑" panose="020B0503020204020204" charset="-122"/>
            </a:endParaRPr>
          </a:p>
        </p:txBody>
      </p:sp>
    </p:spTree>
    <p:custDataLst>
      <p:tags r:id="rId7"/>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grpSp>
        <p:nvGrpSpPr>
          <p:cNvPr id="6" name="组合 5"/>
          <p:cNvGrpSpPr/>
          <p:nvPr userDrawn="1">
            <p:custDataLst>
              <p:tags r:id="rId1"/>
            </p:custDataLst>
          </p:nvPr>
        </p:nvGrpSpPr>
        <p:grpSpPr>
          <a:xfrm>
            <a:off x="8392954" y="6077109"/>
            <a:ext cx="625316" cy="606266"/>
            <a:chOff x="16793" y="8732"/>
            <a:chExt cx="3870" cy="3750"/>
          </a:xfrm>
        </p:grpSpPr>
        <p:sp>
          <p:nvSpPr>
            <p:cNvPr id="10" name="矩形 9"/>
            <p:cNvSpPr/>
            <p:nvPr userDrawn="1">
              <p:custDataLst>
                <p:tags r:id="rId2"/>
              </p:custDataLst>
            </p:nvPr>
          </p:nvSpPr>
          <p:spPr>
            <a:xfrm>
              <a:off x="16793" y="8732"/>
              <a:ext cx="3227" cy="3165"/>
            </a:xfrm>
            <a:prstGeom prst="rect">
              <a:avLst/>
            </a:prstGeom>
            <a:solidFill>
              <a:srgbClr val="FFC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baseline="0">
                <a:solidFill>
                  <a:srgbClr val="262626"/>
                </a:solidFill>
                <a:latin typeface="微软雅黑" panose="020B0503020204020204" charset="-122"/>
                <a:ea typeface="微软雅黑" panose="020B0503020204020204" charset="-122"/>
              </a:endParaRPr>
            </a:p>
          </p:txBody>
        </p:sp>
        <p:sp>
          <p:nvSpPr>
            <p:cNvPr id="2" name="矩形 1"/>
            <p:cNvSpPr/>
            <p:nvPr userDrawn="1">
              <p:custDataLst>
                <p:tags r:id="rId3"/>
              </p:custDataLst>
            </p:nvPr>
          </p:nvSpPr>
          <p:spPr>
            <a:xfrm>
              <a:off x="17493" y="9444"/>
              <a:ext cx="3171" cy="3039"/>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baseline="0">
                <a:solidFill>
                  <a:srgbClr val="262626"/>
                </a:solidFill>
                <a:latin typeface="微软雅黑" panose="020B0503020204020204" charset="-122"/>
                <a:ea typeface="微软雅黑" panose="020B0503020204020204" charset="-122"/>
              </a:endParaRPr>
            </a:p>
          </p:txBody>
        </p:sp>
      </p:grpSp>
      <p:sp>
        <p:nvSpPr>
          <p:cNvPr id="3" name="矩形 2"/>
          <p:cNvSpPr/>
          <p:nvPr>
            <p:custDataLst>
              <p:tags r:id="rId4"/>
            </p:custDataLst>
          </p:nvPr>
        </p:nvSpPr>
        <p:spPr>
          <a:xfrm>
            <a:off x="1805940" y="271780"/>
            <a:ext cx="6215063" cy="6315075"/>
          </a:xfrm>
          <a:prstGeom prst="rect">
            <a:avLst/>
          </a:prstGeom>
          <a:no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sz="1350">
              <a:solidFill>
                <a:srgbClr val="FFFFFF"/>
              </a:solidFill>
              <a:latin typeface="微软雅黑" panose="020B0503020204020204" charset="-122"/>
              <a:ea typeface="微软雅黑" panose="020B0503020204020204" charset="-122"/>
              <a:cs typeface="+mn-ea"/>
              <a:sym typeface="+mn-lt"/>
            </a:endParaRPr>
          </a:p>
        </p:txBody>
      </p:sp>
      <p:sp>
        <p:nvSpPr>
          <p:cNvPr id="4" name="矩形 3"/>
          <p:cNvSpPr/>
          <p:nvPr>
            <p:custDataLst>
              <p:tags r:id="rId5"/>
            </p:custDataLst>
          </p:nvPr>
        </p:nvSpPr>
        <p:spPr>
          <a:xfrm>
            <a:off x="916305" y="551180"/>
            <a:ext cx="1056322" cy="594360"/>
          </a:xfrm>
          <a:prstGeom prst="rect">
            <a:avLst/>
          </a:prstGeom>
          <a:solidFill>
            <a:srgbClr val="66D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sz="1350" dirty="0">
              <a:solidFill>
                <a:srgbClr val="FFFFFF"/>
              </a:solidFill>
              <a:latin typeface="微软雅黑" panose="020B0503020204020204" charset="-122"/>
              <a:ea typeface="微软雅黑" panose="020B0503020204020204" charset="-122"/>
              <a:cs typeface="+mn-ea"/>
              <a:sym typeface="+mn-lt"/>
            </a:endParaRPr>
          </a:p>
        </p:txBody>
      </p:sp>
      <p:sp>
        <p:nvSpPr>
          <p:cNvPr id="11" name="Title 6"/>
          <p:cNvSpPr txBox="1"/>
          <p:nvPr>
            <p:custDataLst>
              <p:tags r:id="rId6"/>
            </p:custDataLst>
          </p:nvPr>
        </p:nvSpPr>
        <p:spPr>
          <a:xfrm>
            <a:off x="2114570" y="1066781"/>
            <a:ext cx="5600738" cy="4724438"/>
          </a:xfrm>
          <a:prstGeom prst="rect">
            <a:avLst/>
          </a:prstGeom>
          <a:noFill/>
          <a:ln w="3175">
            <a:noFill/>
            <a:prstDash val="dash"/>
          </a:ln>
        </p:spPr>
        <p:txBody>
          <a:bodyPr wrap="square" lIns="68580" tIns="34290" rIns="68580" bIns="3429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a:lnSpc>
                <a:spcPct val="130000"/>
              </a:lnSpc>
              <a:spcBef>
                <a:spcPts val="0"/>
              </a:spcBef>
              <a:spcAft>
                <a:spcPts val="800"/>
              </a:spcAft>
              <a:buSzPct val="100000"/>
              <a:buNone/>
            </a:pPr>
            <a:r>
              <a:rPr lang="zh-CN" altLang="en-US" sz="1800" spc="200">
                <a:ln w="3175">
                  <a:noFill/>
                  <a:prstDash val="dash"/>
                </a:ln>
                <a:solidFill>
                  <a:srgbClr val="404040"/>
                </a:solidFill>
                <a:latin typeface="微软雅黑" panose="020B0503020204020204" charset="-122"/>
                <a:ea typeface="微软雅黑" panose="020B0503020204020204" charset="-122"/>
                <a:cs typeface="微软雅黑" panose="020B0503020204020204" charset="-122"/>
              </a:rPr>
              <a:t>【解读】现行固废法对工业固废管理和危险废物管理都没有规定建立管理台账的要求，但２０１１年原环境保护部与卫生部印发的《关于进一步加强危险废物和医疗废物监管工作的意见》（环发〔２０１１〕１９号）要求危废产生单位“将危险废物的产生、贮存、利用、处置等情况纳入生产记录，建立危险废物管理台账，如实记录相关信息并及时依法向环保部门申报”。实践中，危废产生单位会建立危废台账，新固废法明确要求工业固废产生单位也应建立工业固废管理台账，如实记录产生工业固体废物的种类、数量、流向、贮存、利用、处置等信息，否则依据新固废法第一百零二条第（八）项规定，由生态环境主管部门责令改正，处以５－２０万元的罚款，没收违法所得；情节严重的，报经有批准权的人民政府批准，可能被责令停业或者关闭。</a:t>
            </a:r>
            <a:endParaRPr lang="zh-CN" altLang="en-US" sz="1800" spc="200">
              <a:ln w="3175">
                <a:noFill/>
                <a:prstDash val="dash"/>
              </a:ln>
              <a:solidFill>
                <a:srgbClr val="404040"/>
              </a:solidFill>
              <a:latin typeface="微软雅黑" panose="020B0503020204020204" charset="-122"/>
              <a:ea typeface="微软雅黑" panose="020B0503020204020204" charset="-122"/>
              <a:cs typeface="微软雅黑" panose="020B0503020204020204" charset="-122"/>
            </a:endParaRPr>
          </a:p>
        </p:txBody>
      </p:sp>
    </p:spTree>
    <p:custDataLst>
      <p:tags r:id="rId7"/>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内容占位符 2"/>
          <p:cNvSpPr>
            <a:spLocks noGrp="1"/>
          </p:cNvSpPr>
          <p:nvPr>
            <p:ph idx="1"/>
          </p:nvPr>
        </p:nvSpPr>
        <p:spPr>
          <a:xfrm>
            <a:off x="346075" y="688975"/>
            <a:ext cx="8229600" cy="952500"/>
          </a:xfrm>
          <a:ln w="28575"/>
        </p:spPr>
        <p:txBody>
          <a:bodyPr anchor="t"/>
          <a:p>
            <a:pPr marL="0" indent="0">
              <a:buNone/>
            </a:pPr>
            <a:r>
              <a:rPr lang="en-US" altLang="zh-CN" sz="2400">
                <a:latin typeface="微软雅黑" panose="020B0503020204020204" charset="-122"/>
                <a:ea typeface="微软雅黑" panose="020B0503020204020204" charset="-122"/>
                <a:cs typeface="微软雅黑" panose="020B0503020204020204" charset="-122"/>
              </a:rPr>
              <a:t>4</a:t>
            </a:r>
            <a:r>
              <a:rPr lang="zh-CN" altLang="en-US" sz="2400">
                <a:latin typeface="微软雅黑" panose="020B0503020204020204" charset="-122"/>
                <a:ea typeface="微软雅黑" panose="020B0503020204020204" charset="-122"/>
                <a:cs typeface="微软雅黑" panose="020B0503020204020204" charset="-122"/>
              </a:rPr>
              <a:t>、新增了委托他人运输、利用、处置工业固废的，应对受托方进行审查，否则承担连带责任的要求</a:t>
            </a:r>
            <a:endParaRPr lang="zh-CN" altLang="en-US" sz="2400">
              <a:latin typeface="微软雅黑" panose="020B0503020204020204" charset="-122"/>
              <a:ea typeface="微软雅黑" panose="020B0503020204020204" charset="-122"/>
              <a:cs typeface="微软雅黑" panose="020B0503020204020204" charset="-122"/>
            </a:endParaRPr>
          </a:p>
        </p:txBody>
      </p:sp>
      <p:pic>
        <p:nvPicPr>
          <p:cNvPr id="17410" name="图片 13" descr="4.png"/>
          <p:cNvPicPr>
            <a:picLocks noChangeAspect="1"/>
          </p:cNvPicPr>
          <p:nvPr/>
        </p:nvPicPr>
        <p:blipFill>
          <a:blip r:embed="rId1"/>
          <a:stretch>
            <a:fillRect/>
          </a:stretch>
        </p:blipFill>
        <p:spPr>
          <a:xfrm>
            <a:off x="836613" y="1681163"/>
            <a:ext cx="7186612" cy="4551362"/>
          </a:xfrm>
          <a:prstGeom prst="rect">
            <a:avLst/>
          </a:prstGeom>
          <a:noFill/>
          <a:ln w="9525">
            <a:noFill/>
          </a:ln>
        </p:spPr>
      </p:pic>
      <p:grpSp>
        <p:nvGrpSpPr>
          <p:cNvPr id="17411" name="组合 8"/>
          <p:cNvGrpSpPr/>
          <p:nvPr/>
        </p:nvGrpSpPr>
        <p:grpSpPr>
          <a:xfrm>
            <a:off x="6108700" y="4913313"/>
            <a:ext cx="1785938" cy="1285875"/>
            <a:chOff x="7000892" y="714356"/>
            <a:chExt cx="1928826" cy="1397010"/>
          </a:xfrm>
        </p:grpSpPr>
        <p:pic>
          <p:nvPicPr>
            <p:cNvPr id="17412" name="Picture 2" descr="C:\Program Files\Microsoft Office\MEDIA\CAGCAT10\j0302953.jpg"/>
            <p:cNvPicPr>
              <a:picLocks noChangeAspect="1"/>
            </p:cNvPicPr>
            <p:nvPr/>
          </p:nvPicPr>
          <p:blipFill>
            <a:blip r:embed="rId2"/>
            <a:stretch>
              <a:fillRect/>
            </a:stretch>
          </p:blipFill>
          <p:spPr>
            <a:xfrm>
              <a:off x="7858148" y="714356"/>
              <a:ext cx="1071570" cy="1357322"/>
            </a:xfrm>
            <a:prstGeom prst="rect">
              <a:avLst/>
            </a:prstGeom>
            <a:noFill/>
            <a:ln w="9525">
              <a:noFill/>
            </a:ln>
          </p:spPr>
        </p:pic>
        <p:pic>
          <p:nvPicPr>
            <p:cNvPr id="17413" name="Picture 2" descr="C:\Program Files\Microsoft Office\MEDIA\CAGCAT10\j0302953.jpg"/>
            <p:cNvPicPr>
              <a:picLocks noChangeAspect="1"/>
            </p:cNvPicPr>
            <p:nvPr/>
          </p:nvPicPr>
          <p:blipFill>
            <a:blip r:embed="rId3"/>
            <a:stretch>
              <a:fillRect/>
            </a:stretch>
          </p:blipFill>
          <p:spPr>
            <a:xfrm>
              <a:off x="7429520" y="1000108"/>
              <a:ext cx="785818" cy="1101614"/>
            </a:xfrm>
            <a:prstGeom prst="rect">
              <a:avLst/>
            </a:prstGeom>
            <a:noFill/>
            <a:ln w="9525">
              <a:noFill/>
            </a:ln>
          </p:spPr>
        </p:pic>
        <p:pic>
          <p:nvPicPr>
            <p:cNvPr id="17414" name="Picture 2" descr="C:\Program Files\Microsoft Office\MEDIA\CAGCAT10\j0302953.jpg"/>
            <p:cNvPicPr>
              <a:picLocks noChangeAspect="1"/>
            </p:cNvPicPr>
            <p:nvPr/>
          </p:nvPicPr>
          <p:blipFill>
            <a:blip r:embed="rId4"/>
            <a:stretch>
              <a:fillRect/>
            </a:stretch>
          </p:blipFill>
          <p:spPr>
            <a:xfrm>
              <a:off x="7000892" y="1285860"/>
              <a:ext cx="571504" cy="825506"/>
            </a:xfrm>
            <a:prstGeom prst="rect">
              <a:avLst/>
            </a:prstGeom>
            <a:noFill/>
            <a:ln w="9525">
              <a:noFill/>
            </a:ln>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grpSp>
        <p:nvGrpSpPr>
          <p:cNvPr id="14" name="组合 13"/>
          <p:cNvGrpSpPr/>
          <p:nvPr userDrawn="1">
            <p:custDataLst>
              <p:tags r:id="rId1"/>
            </p:custDataLst>
          </p:nvPr>
        </p:nvGrpSpPr>
        <p:grpSpPr>
          <a:xfrm>
            <a:off x="8392954" y="6077109"/>
            <a:ext cx="625316" cy="606266"/>
            <a:chOff x="16793" y="8732"/>
            <a:chExt cx="3870" cy="3750"/>
          </a:xfrm>
        </p:grpSpPr>
        <p:sp>
          <p:nvSpPr>
            <p:cNvPr id="15" name="矩形 14"/>
            <p:cNvSpPr/>
            <p:nvPr userDrawn="1">
              <p:custDataLst>
                <p:tags r:id="rId2"/>
              </p:custDataLst>
            </p:nvPr>
          </p:nvSpPr>
          <p:spPr>
            <a:xfrm>
              <a:off x="16793" y="8732"/>
              <a:ext cx="3227" cy="3165"/>
            </a:xfrm>
            <a:prstGeom prst="rect">
              <a:avLst/>
            </a:prstGeom>
            <a:solidFill>
              <a:srgbClr val="FFC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baseline="0">
                <a:solidFill>
                  <a:srgbClr val="262626"/>
                </a:solidFill>
                <a:latin typeface="微软雅黑" panose="020B0503020204020204" charset="-122"/>
                <a:ea typeface="微软雅黑" panose="020B0503020204020204" charset="-122"/>
              </a:endParaRPr>
            </a:p>
          </p:txBody>
        </p:sp>
        <p:sp>
          <p:nvSpPr>
            <p:cNvPr id="16" name="矩形 15"/>
            <p:cNvSpPr/>
            <p:nvPr userDrawn="1">
              <p:custDataLst>
                <p:tags r:id="rId3"/>
              </p:custDataLst>
            </p:nvPr>
          </p:nvSpPr>
          <p:spPr>
            <a:xfrm>
              <a:off x="17493" y="9444"/>
              <a:ext cx="3171" cy="3039"/>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baseline="0">
                <a:solidFill>
                  <a:srgbClr val="262626"/>
                </a:solidFill>
                <a:latin typeface="微软雅黑" panose="020B0503020204020204" charset="-122"/>
                <a:ea typeface="微软雅黑" panose="020B0503020204020204" charset="-122"/>
              </a:endParaRPr>
            </a:p>
          </p:txBody>
        </p:sp>
      </p:grpSp>
      <p:sp>
        <p:nvSpPr>
          <p:cNvPr id="5" name="矩形 4"/>
          <p:cNvSpPr/>
          <p:nvPr>
            <p:custDataLst>
              <p:tags r:id="rId4"/>
            </p:custDataLst>
          </p:nvPr>
        </p:nvSpPr>
        <p:spPr>
          <a:xfrm>
            <a:off x="1805940" y="271780"/>
            <a:ext cx="6215063" cy="6315075"/>
          </a:xfrm>
          <a:prstGeom prst="rect">
            <a:avLst/>
          </a:prstGeom>
          <a:no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sz="1350">
              <a:solidFill>
                <a:srgbClr val="FFFFFF"/>
              </a:solidFill>
              <a:latin typeface="微软雅黑" panose="020B0503020204020204" charset="-122"/>
              <a:ea typeface="微软雅黑" panose="020B0503020204020204" charset="-122"/>
              <a:cs typeface="+mn-ea"/>
              <a:sym typeface="+mn-lt"/>
            </a:endParaRPr>
          </a:p>
        </p:txBody>
      </p:sp>
      <p:sp>
        <p:nvSpPr>
          <p:cNvPr id="7" name="矩形 6"/>
          <p:cNvSpPr/>
          <p:nvPr>
            <p:custDataLst>
              <p:tags r:id="rId5"/>
            </p:custDataLst>
          </p:nvPr>
        </p:nvSpPr>
        <p:spPr>
          <a:xfrm>
            <a:off x="916305" y="551180"/>
            <a:ext cx="1056322" cy="594360"/>
          </a:xfrm>
          <a:prstGeom prst="rect">
            <a:avLst/>
          </a:prstGeom>
          <a:solidFill>
            <a:srgbClr val="66D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sz="1350" dirty="0">
              <a:solidFill>
                <a:srgbClr val="FFFFFF"/>
              </a:solidFill>
              <a:latin typeface="微软雅黑" panose="020B0503020204020204" charset="-122"/>
              <a:ea typeface="微软雅黑" panose="020B0503020204020204" charset="-122"/>
              <a:cs typeface="+mn-ea"/>
              <a:sym typeface="+mn-lt"/>
            </a:endParaRPr>
          </a:p>
        </p:txBody>
      </p:sp>
      <p:sp>
        <p:nvSpPr>
          <p:cNvPr id="8" name="Title 6"/>
          <p:cNvSpPr txBox="1"/>
          <p:nvPr>
            <p:custDataLst>
              <p:tags r:id="rId6"/>
            </p:custDataLst>
          </p:nvPr>
        </p:nvSpPr>
        <p:spPr>
          <a:xfrm>
            <a:off x="2114570" y="888663"/>
            <a:ext cx="5600738" cy="5080673"/>
          </a:xfrm>
          <a:prstGeom prst="rect">
            <a:avLst/>
          </a:prstGeom>
          <a:noFill/>
          <a:ln w="3175">
            <a:noFill/>
            <a:prstDash val="dash"/>
          </a:ln>
        </p:spPr>
        <p:txBody>
          <a:bodyPr wrap="square" lIns="68580" tIns="34290" rIns="68580" bIns="3429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a:lnSpc>
                <a:spcPct val="130000"/>
              </a:lnSpc>
              <a:spcBef>
                <a:spcPts val="0"/>
              </a:spcBef>
              <a:spcAft>
                <a:spcPts val="800"/>
              </a:spcAft>
              <a:buSzPct val="100000"/>
              <a:buNone/>
            </a:pPr>
            <a:r>
              <a:rPr lang="zh-CN" altLang="en-US" sz="1800" spc="200">
                <a:ln w="3175">
                  <a:noFill/>
                  <a:prstDash val="dash"/>
                </a:ln>
                <a:solidFill>
                  <a:srgbClr val="404040"/>
                </a:solidFill>
                <a:latin typeface="微软雅黑" panose="020B0503020204020204" charset="-122"/>
                <a:ea typeface="微软雅黑" panose="020B0503020204020204" charset="-122"/>
                <a:cs typeface="微软雅黑" panose="020B0503020204020204" charset="-122"/>
              </a:rPr>
              <a:t>【解读】该规定是新固废法的新增内容，也是新固废法强化工业固废产生者责任的又一体现。对于委托他人运输、利用、处置工业固废的产生单位，应当对受托方的主体资格和技术能力进行核实，依法签订书面合同，并在合同中约定污染防治要求。该规定与新固废法第三十六条要求工业固废产生单位建立健全工业固体废物产生、收集、贮存、运输、利用、处置全过程的污染环境防治责任制度相衔接，即对于运输、利用、处置环节，工业固废产生单位应尽到委托前的审查义务并在委托合同中明确污染防治要求，否则除依据第一百零二条第（九）项规定，会被生态环境主管部门责令改正，处１０－１００万元的罚款，没收违法所得外，情节严重的，可能被责令停业或者关闭，对于委托他人运输、利用、处置的工业固废造成环境污染和生态破坏的，工业固废产生者还要和受托方承担连带责任。</a:t>
            </a:r>
            <a:endParaRPr lang="zh-CN" altLang="en-US" sz="1800" spc="200">
              <a:ln w="3175">
                <a:noFill/>
                <a:prstDash val="dash"/>
              </a:ln>
              <a:solidFill>
                <a:srgbClr val="404040"/>
              </a:solidFill>
              <a:latin typeface="微软雅黑" panose="020B0503020204020204" charset="-122"/>
              <a:ea typeface="微软雅黑" panose="020B0503020204020204" charset="-122"/>
              <a:cs typeface="微软雅黑" panose="020B0503020204020204" charset="-122"/>
            </a:endParaRPr>
          </a:p>
        </p:txBody>
      </p:sp>
    </p:spTree>
    <p:custDataLst>
      <p:tags r:id="rId7"/>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grpSp>
        <p:nvGrpSpPr>
          <p:cNvPr id="6" name="组合 5"/>
          <p:cNvGrpSpPr/>
          <p:nvPr userDrawn="1">
            <p:custDataLst>
              <p:tags r:id="rId1"/>
            </p:custDataLst>
          </p:nvPr>
        </p:nvGrpSpPr>
        <p:grpSpPr>
          <a:xfrm>
            <a:off x="8392954" y="6077109"/>
            <a:ext cx="625316" cy="606266"/>
            <a:chOff x="16793" y="8732"/>
            <a:chExt cx="3870" cy="3750"/>
          </a:xfrm>
        </p:grpSpPr>
        <p:sp>
          <p:nvSpPr>
            <p:cNvPr id="10" name="矩形 9"/>
            <p:cNvSpPr/>
            <p:nvPr userDrawn="1">
              <p:custDataLst>
                <p:tags r:id="rId2"/>
              </p:custDataLst>
            </p:nvPr>
          </p:nvSpPr>
          <p:spPr>
            <a:xfrm>
              <a:off x="16793" y="8732"/>
              <a:ext cx="3227" cy="3165"/>
            </a:xfrm>
            <a:prstGeom prst="rect">
              <a:avLst/>
            </a:prstGeom>
            <a:solidFill>
              <a:srgbClr val="FFC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baseline="0">
                <a:solidFill>
                  <a:srgbClr val="262626"/>
                </a:solidFill>
                <a:latin typeface="微软雅黑" panose="020B0503020204020204" charset="-122"/>
                <a:ea typeface="微软雅黑" panose="020B0503020204020204" charset="-122"/>
              </a:endParaRPr>
            </a:p>
          </p:txBody>
        </p:sp>
        <p:sp>
          <p:nvSpPr>
            <p:cNvPr id="2" name="矩形 1"/>
            <p:cNvSpPr/>
            <p:nvPr userDrawn="1">
              <p:custDataLst>
                <p:tags r:id="rId3"/>
              </p:custDataLst>
            </p:nvPr>
          </p:nvSpPr>
          <p:spPr>
            <a:xfrm>
              <a:off x="17493" y="9444"/>
              <a:ext cx="3171" cy="3039"/>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baseline="0">
                <a:solidFill>
                  <a:srgbClr val="262626"/>
                </a:solidFill>
                <a:latin typeface="微软雅黑" panose="020B0503020204020204" charset="-122"/>
                <a:ea typeface="微软雅黑" panose="020B0503020204020204" charset="-122"/>
              </a:endParaRPr>
            </a:p>
          </p:txBody>
        </p:sp>
      </p:grpSp>
      <p:sp>
        <p:nvSpPr>
          <p:cNvPr id="3" name="矩形 2"/>
          <p:cNvSpPr/>
          <p:nvPr>
            <p:custDataLst>
              <p:tags r:id="rId4"/>
            </p:custDataLst>
          </p:nvPr>
        </p:nvSpPr>
        <p:spPr>
          <a:xfrm>
            <a:off x="1805940" y="271780"/>
            <a:ext cx="6215063" cy="6315075"/>
          </a:xfrm>
          <a:prstGeom prst="rect">
            <a:avLst/>
          </a:prstGeom>
          <a:no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sz="1350">
              <a:solidFill>
                <a:srgbClr val="FFFFFF"/>
              </a:solidFill>
              <a:latin typeface="微软雅黑" panose="020B0503020204020204" charset="-122"/>
              <a:ea typeface="微软雅黑" panose="020B0503020204020204" charset="-122"/>
              <a:cs typeface="+mn-ea"/>
              <a:sym typeface="+mn-lt"/>
            </a:endParaRPr>
          </a:p>
        </p:txBody>
      </p:sp>
      <p:sp>
        <p:nvSpPr>
          <p:cNvPr id="4" name="矩形 3"/>
          <p:cNvSpPr/>
          <p:nvPr>
            <p:custDataLst>
              <p:tags r:id="rId5"/>
            </p:custDataLst>
          </p:nvPr>
        </p:nvSpPr>
        <p:spPr>
          <a:xfrm>
            <a:off x="916305" y="551180"/>
            <a:ext cx="1056322" cy="594360"/>
          </a:xfrm>
          <a:prstGeom prst="rect">
            <a:avLst/>
          </a:prstGeom>
          <a:solidFill>
            <a:srgbClr val="66D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sz="1350" dirty="0">
              <a:solidFill>
                <a:srgbClr val="FFFFFF"/>
              </a:solidFill>
              <a:latin typeface="微软雅黑" panose="020B0503020204020204" charset="-122"/>
              <a:ea typeface="微软雅黑" panose="020B0503020204020204" charset="-122"/>
              <a:cs typeface="+mn-ea"/>
              <a:sym typeface="+mn-lt"/>
            </a:endParaRPr>
          </a:p>
        </p:txBody>
      </p:sp>
      <p:sp>
        <p:nvSpPr>
          <p:cNvPr id="11" name="Title 6"/>
          <p:cNvSpPr txBox="1"/>
          <p:nvPr>
            <p:custDataLst>
              <p:tags r:id="rId6"/>
            </p:custDataLst>
          </p:nvPr>
        </p:nvSpPr>
        <p:spPr>
          <a:xfrm>
            <a:off x="2400320" y="1066809"/>
            <a:ext cx="5029238" cy="4724438"/>
          </a:xfrm>
          <a:prstGeom prst="rect">
            <a:avLst/>
          </a:prstGeom>
          <a:noFill/>
          <a:ln w="3175">
            <a:noFill/>
            <a:prstDash val="dash"/>
          </a:ln>
        </p:spPr>
        <p:txBody>
          <a:bodyPr wrap="square" lIns="68580" tIns="34290" rIns="68580" bIns="3429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a:lnSpc>
                <a:spcPct val="130000"/>
              </a:lnSpc>
              <a:spcBef>
                <a:spcPts val="0"/>
              </a:spcBef>
              <a:spcAft>
                <a:spcPts val="800"/>
              </a:spcAft>
              <a:buSzPct val="100000"/>
              <a:buNone/>
            </a:pPr>
            <a:r>
              <a:rPr lang="zh-CN" altLang="en-US" sz="1800" spc="200">
                <a:ln w="3175">
                  <a:noFill/>
                  <a:prstDash val="dash"/>
                </a:ln>
                <a:solidFill>
                  <a:srgbClr val="404040"/>
                </a:solidFill>
                <a:latin typeface="微软雅黑" panose="020B0503020204020204" charset="-122"/>
                <a:ea typeface="微软雅黑" panose="020B0503020204020204" charset="-122"/>
                <a:cs typeface="微软雅黑" panose="020B0503020204020204" charset="-122"/>
              </a:rPr>
              <a:t>【解读】对于受托方，由于新固废法明确了“固体废物污染环境防治坚持污染担责的原则。产生、收集、贮存、运输、利用、处置固体废物的单位和个人，应当采取措施，防止或者减少固体废物对环境的污染，对所造成的环境污染依法承担责任”。因此，接受委托运输、利用、处置固废的单位和个人也是固废污染防治的责任主体，应按照法律法规规定和委托合同约定履行污染防治要求，并将运输、利用、处置情况告知产生工业固体废物的单位，一旦在运输、利用、处置环节受托方因未采取措施造成环境污染，除了依法应承担行政责任或刑事责任外，委托方还可依据合同约定追究其违约责任。</a:t>
            </a:r>
            <a:endParaRPr lang="zh-CN" altLang="en-US" sz="1800" spc="200">
              <a:ln w="3175">
                <a:noFill/>
                <a:prstDash val="dash"/>
              </a:ln>
              <a:solidFill>
                <a:srgbClr val="404040"/>
              </a:solidFill>
              <a:latin typeface="微软雅黑" panose="020B0503020204020204" charset="-122"/>
              <a:ea typeface="微软雅黑" panose="020B0503020204020204" charset="-122"/>
              <a:cs typeface="微软雅黑" panose="020B0503020204020204" charset="-122"/>
            </a:endParaRPr>
          </a:p>
        </p:txBody>
      </p:sp>
    </p:spTree>
    <p:custDataLst>
      <p:tags r:id="rId7"/>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内容占位符 2"/>
          <p:cNvSpPr>
            <a:spLocks noGrp="1"/>
          </p:cNvSpPr>
          <p:nvPr>
            <p:ph idx="1"/>
          </p:nvPr>
        </p:nvSpPr>
        <p:spPr>
          <a:xfrm>
            <a:off x="346075" y="688975"/>
            <a:ext cx="8229600" cy="952500"/>
          </a:xfrm>
          <a:ln w="28575"/>
        </p:spPr>
        <p:txBody>
          <a:bodyPr anchor="t"/>
          <a:p>
            <a:pPr marL="0" indent="0">
              <a:buNone/>
            </a:pPr>
            <a:r>
              <a:rPr lang="en-US" altLang="zh-CN" sz="2800" b="1"/>
              <a:t>5</a:t>
            </a:r>
            <a:r>
              <a:rPr lang="zh-CN" altLang="en-US" sz="2800" b="1"/>
              <a:t>、新增了将工业固体废物纳入排污许可制度进行监管的要求</a:t>
            </a:r>
            <a:endParaRPr lang="zh-CN" altLang="en-US" sz="2800" b="1"/>
          </a:p>
        </p:txBody>
      </p:sp>
      <p:pic>
        <p:nvPicPr>
          <p:cNvPr id="20482" name="图片 14" descr="5.png"/>
          <p:cNvPicPr>
            <a:picLocks noChangeAspect="1"/>
          </p:cNvPicPr>
          <p:nvPr/>
        </p:nvPicPr>
        <p:blipFill>
          <a:blip r:embed="rId1"/>
          <a:stretch>
            <a:fillRect/>
          </a:stretch>
        </p:blipFill>
        <p:spPr>
          <a:xfrm>
            <a:off x="831850" y="1973263"/>
            <a:ext cx="7386638" cy="4054475"/>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grpSp>
        <p:nvGrpSpPr>
          <p:cNvPr id="6" name="组合 5"/>
          <p:cNvGrpSpPr/>
          <p:nvPr userDrawn="1">
            <p:custDataLst>
              <p:tags r:id="rId1"/>
            </p:custDataLst>
          </p:nvPr>
        </p:nvGrpSpPr>
        <p:grpSpPr>
          <a:xfrm>
            <a:off x="8392954" y="6077109"/>
            <a:ext cx="625316" cy="606266"/>
            <a:chOff x="16793" y="8732"/>
            <a:chExt cx="3870" cy="3750"/>
          </a:xfrm>
        </p:grpSpPr>
        <p:sp>
          <p:nvSpPr>
            <p:cNvPr id="10" name="矩形 9"/>
            <p:cNvSpPr/>
            <p:nvPr userDrawn="1">
              <p:custDataLst>
                <p:tags r:id="rId2"/>
              </p:custDataLst>
            </p:nvPr>
          </p:nvSpPr>
          <p:spPr>
            <a:xfrm>
              <a:off x="16793" y="8732"/>
              <a:ext cx="3227" cy="3165"/>
            </a:xfrm>
            <a:prstGeom prst="rect">
              <a:avLst/>
            </a:prstGeom>
            <a:solidFill>
              <a:srgbClr val="FFC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baseline="0">
                <a:solidFill>
                  <a:srgbClr val="262626"/>
                </a:solidFill>
                <a:latin typeface="微软雅黑" panose="020B0503020204020204" charset="-122"/>
                <a:ea typeface="微软雅黑" panose="020B0503020204020204" charset="-122"/>
              </a:endParaRPr>
            </a:p>
          </p:txBody>
        </p:sp>
        <p:sp>
          <p:nvSpPr>
            <p:cNvPr id="2" name="矩形 1"/>
            <p:cNvSpPr/>
            <p:nvPr userDrawn="1">
              <p:custDataLst>
                <p:tags r:id="rId3"/>
              </p:custDataLst>
            </p:nvPr>
          </p:nvSpPr>
          <p:spPr>
            <a:xfrm>
              <a:off x="17493" y="9444"/>
              <a:ext cx="3171" cy="3039"/>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baseline="0">
                <a:solidFill>
                  <a:srgbClr val="262626"/>
                </a:solidFill>
                <a:latin typeface="微软雅黑" panose="020B0503020204020204" charset="-122"/>
                <a:ea typeface="微软雅黑" panose="020B0503020204020204" charset="-122"/>
              </a:endParaRPr>
            </a:p>
          </p:txBody>
        </p:sp>
      </p:grpSp>
      <p:sp>
        <p:nvSpPr>
          <p:cNvPr id="3" name="矩形 2"/>
          <p:cNvSpPr/>
          <p:nvPr>
            <p:custDataLst>
              <p:tags r:id="rId4"/>
            </p:custDataLst>
          </p:nvPr>
        </p:nvSpPr>
        <p:spPr>
          <a:xfrm>
            <a:off x="1805940" y="271780"/>
            <a:ext cx="6215063" cy="6315075"/>
          </a:xfrm>
          <a:prstGeom prst="rect">
            <a:avLst/>
          </a:prstGeom>
          <a:no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sz="1350">
              <a:solidFill>
                <a:srgbClr val="FFFFFF"/>
              </a:solidFill>
              <a:latin typeface="微软雅黑" panose="020B0503020204020204" charset="-122"/>
              <a:ea typeface="微软雅黑" panose="020B0503020204020204" charset="-122"/>
              <a:cs typeface="+mn-ea"/>
              <a:sym typeface="+mn-lt"/>
            </a:endParaRPr>
          </a:p>
        </p:txBody>
      </p:sp>
      <p:sp>
        <p:nvSpPr>
          <p:cNvPr id="4" name="矩形 3"/>
          <p:cNvSpPr/>
          <p:nvPr>
            <p:custDataLst>
              <p:tags r:id="rId5"/>
            </p:custDataLst>
          </p:nvPr>
        </p:nvSpPr>
        <p:spPr>
          <a:xfrm>
            <a:off x="916305" y="551180"/>
            <a:ext cx="1056322" cy="594360"/>
          </a:xfrm>
          <a:prstGeom prst="rect">
            <a:avLst/>
          </a:prstGeom>
          <a:solidFill>
            <a:srgbClr val="66D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sz="1350" dirty="0">
              <a:solidFill>
                <a:srgbClr val="FFFFFF"/>
              </a:solidFill>
              <a:latin typeface="微软雅黑" panose="020B0503020204020204" charset="-122"/>
              <a:ea typeface="微软雅黑" panose="020B0503020204020204" charset="-122"/>
              <a:cs typeface="+mn-ea"/>
              <a:sym typeface="+mn-lt"/>
            </a:endParaRPr>
          </a:p>
        </p:txBody>
      </p:sp>
      <p:sp>
        <p:nvSpPr>
          <p:cNvPr id="11" name="Title 6"/>
          <p:cNvSpPr txBox="1"/>
          <p:nvPr>
            <p:custDataLst>
              <p:tags r:id="rId6"/>
            </p:custDataLst>
          </p:nvPr>
        </p:nvSpPr>
        <p:spPr>
          <a:xfrm>
            <a:off x="1971675" y="710565"/>
            <a:ext cx="6049645" cy="5436870"/>
          </a:xfrm>
          <a:prstGeom prst="rect">
            <a:avLst/>
          </a:prstGeom>
          <a:noFill/>
          <a:ln w="3175">
            <a:noFill/>
            <a:prstDash val="dash"/>
          </a:ln>
        </p:spPr>
        <p:txBody>
          <a:bodyPr wrap="square" lIns="68580" tIns="34290" rIns="68580" bIns="3429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a:lnSpc>
                <a:spcPct val="130000"/>
              </a:lnSpc>
              <a:spcBef>
                <a:spcPts val="0"/>
              </a:spcBef>
              <a:spcAft>
                <a:spcPts val="800"/>
              </a:spcAft>
              <a:buSzPct val="100000"/>
              <a:buNone/>
            </a:pPr>
            <a:r>
              <a:rPr lang="zh-CN" altLang="en-US" sz="1800" spc="200">
                <a:ln w="3175">
                  <a:noFill/>
                  <a:prstDash val="dash"/>
                </a:ln>
                <a:solidFill>
                  <a:srgbClr val="404040"/>
                </a:solidFill>
                <a:latin typeface="微软雅黑" panose="020B0503020204020204" charset="-122"/>
                <a:ea typeface="微软雅黑" panose="020B0503020204020204" charset="-122"/>
                <a:cs typeface="微软雅黑" panose="020B0503020204020204" charset="-122"/>
              </a:rPr>
              <a:t>【解读】我国排污许可管理制度正在进行重大改革，此前只是将大气和水污染物纳入排污许可管理。但</a:t>
            </a:r>
            <a:r>
              <a:rPr altLang="zh-CN" sz="1800" spc="200">
                <a:ln w="3175">
                  <a:noFill/>
                  <a:prstDash val="dash"/>
                </a:ln>
                <a:solidFill>
                  <a:srgbClr val="404040"/>
                </a:solidFill>
                <a:latin typeface="微软雅黑" panose="020B0503020204020204" charset="-122"/>
                <a:ea typeface="微软雅黑" panose="020B0503020204020204" charset="-122"/>
                <a:cs typeface="微软雅黑" panose="020B0503020204020204" charset="-122"/>
              </a:rPr>
              <a:t>2016</a:t>
            </a:r>
            <a:r>
              <a:rPr lang="zh-CN" altLang="en-US" sz="1800" spc="200">
                <a:ln w="3175">
                  <a:noFill/>
                  <a:prstDash val="dash"/>
                </a:ln>
                <a:solidFill>
                  <a:srgbClr val="404040"/>
                </a:solidFill>
                <a:latin typeface="微软雅黑" panose="020B0503020204020204" charset="-122"/>
                <a:ea typeface="微软雅黑" panose="020B0503020204020204" charset="-122"/>
                <a:cs typeface="微软雅黑" panose="020B0503020204020204" charset="-122"/>
              </a:rPr>
              <a:t>年</a:t>
            </a:r>
            <a:r>
              <a:rPr altLang="zh-CN" sz="1800" spc="200">
                <a:ln w="3175">
                  <a:noFill/>
                  <a:prstDash val="dash"/>
                </a:ln>
                <a:solidFill>
                  <a:srgbClr val="404040"/>
                </a:solidFill>
                <a:latin typeface="微软雅黑" panose="020B0503020204020204" charset="-122"/>
                <a:ea typeface="微软雅黑" panose="020B0503020204020204" charset="-122"/>
                <a:cs typeface="微软雅黑" panose="020B0503020204020204" charset="-122"/>
              </a:rPr>
              <a:t>11</a:t>
            </a:r>
            <a:r>
              <a:rPr lang="zh-CN" altLang="en-US" sz="1800" spc="200">
                <a:ln w="3175">
                  <a:noFill/>
                  <a:prstDash val="dash"/>
                </a:ln>
                <a:solidFill>
                  <a:srgbClr val="404040"/>
                </a:solidFill>
                <a:latin typeface="微软雅黑" panose="020B0503020204020204" charset="-122"/>
                <a:ea typeface="微软雅黑" panose="020B0503020204020204" charset="-122"/>
                <a:cs typeface="微软雅黑" panose="020B0503020204020204" charset="-122"/>
              </a:rPr>
              <a:t>月，在国务院印发的《关于控制污染物排放许可制实施方案的通知》（国办发〔</a:t>
            </a:r>
            <a:r>
              <a:rPr altLang="zh-CN" sz="1800" spc="200">
                <a:ln w="3175">
                  <a:noFill/>
                  <a:prstDash val="dash"/>
                </a:ln>
                <a:solidFill>
                  <a:srgbClr val="404040"/>
                </a:solidFill>
                <a:latin typeface="微软雅黑" panose="020B0503020204020204" charset="-122"/>
                <a:ea typeface="微软雅黑" panose="020B0503020204020204" charset="-122"/>
                <a:cs typeface="微软雅黑" panose="020B0503020204020204" charset="-122"/>
              </a:rPr>
              <a:t>2016</a:t>
            </a:r>
            <a:r>
              <a:rPr lang="zh-CN" altLang="en-US" sz="1800" spc="200">
                <a:ln w="3175">
                  <a:noFill/>
                  <a:prstDash val="dash"/>
                </a:ln>
                <a:solidFill>
                  <a:srgbClr val="404040"/>
                </a:solidFill>
                <a:latin typeface="微软雅黑" panose="020B0503020204020204" charset="-122"/>
                <a:ea typeface="微软雅黑" panose="020B0503020204020204" charset="-122"/>
                <a:cs typeface="微软雅黑" panose="020B0503020204020204" charset="-122"/>
              </a:rPr>
              <a:t>〕</a:t>
            </a:r>
            <a:r>
              <a:rPr altLang="zh-CN" sz="1800" spc="200">
                <a:ln w="3175">
                  <a:noFill/>
                  <a:prstDash val="dash"/>
                </a:ln>
                <a:solidFill>
                  <a:srgbClr val="404040"/>
                </a:solidFill>
                <a:latin typeface="微软雅黑" panose="020B0503020204020204" charset="-122"/>
                <a:ea typeface="微软雅黑" panose="020B0503020204020204" charset="-122"/>
                <a:cs typeface="微软雅黑" panose="020B0503020204020204" charset="-122"/>
              </a:rPr>
              <a:t>81</a:t>
            </a:r>
            <a:r>
              <a:rPr lang="zh-CN" altLang="en-US" sz="1800" spc="200">
                <a:ln w="3175">
                  <a:noFill/>
                  <a:prstDash val="dash"/>
                </a:ln>
                <a:solidFill>
                  <a:srgbClr val="404040"/>
                </a:solidFill>
                <a:latin typeface="微软雅黑" panose="020B0503020204020204" charset="-122"/>
                <a:ea typeface="微软雅黑" panose="020B0503020204020204" charset="-122"/>
                <a:cs typeface="微软雅黑" panose="020B0503020204020204" charset="-122"/>
              </a:rPr>
              <a:t>号）中提出“到</a:t>
            </a:r>
            <a:r>
              <a:rPr altLang="zh-CN" sz="1800" spc="200">
                <a:ln w="3175">
                  <a:noFill/>
                  <a:prstDash val="dash"/>
                </a:ln>
                <a:solidFill>
                  <a:srgbClr val="404040"/>
                </a:solidFill>
                <a:latin typeface="微软雅黑" panose="020B0503020204020204" charset="-122"/>
                <a:ea typeface="微软雅黑" panose="020B0503020204020204" charset="-122"/>
                <a:cs typeface="微软雅黑" panose="020B0503020204020204" charset="-122"/>
              </a:rPr>
              <a:t>2020</a:t>
            </a:r>
            <a:r>
              <a:rPr lang="zh-CN" altLang="en-US" sz="1800" spc="200">
                <a:ln w="3175">
                  <a:noFill/>
                  <a:prstDash val="dash"/>
                </a:ln>
                <a:solidFill>
                  <a:srgbClr val="404040"/>
                </a:solidFill>
                <a:latin typeface="微软雅黑" panose="020B0503020204020204" charset="-122"/>
                <a:ea typeface="微软雅黑" panose="020B0503020204020204" charset="-122"/>
                <a:cs typeface="微软雅黑" panose="020B0503020204020204" charset="-122"/>
              </a:rPr>
              <a:t>年，……．对固定污染源实施全过程管理和多污染物协同控制，实现系统化、科学化、法治化、精细化、信息化的“一证式”管理。</a:t>
            </a:r>
            <a:r>
              <a:rPr altLang="zh-CN" sz="1800" spc="200">
                <a:ln w="3175">
                  <a:noFill/>
                  <a:prstDash val="dash"/>
                </a:ln>
                <a:solidFill>
                  <a:srgbClr val="404040"/>
                </a:solidFill>
                <a:latin typeface="微软雅黑" panose="020B0503020204020204" charset="-122"/>
                <a:ea typeface="微软雅黑" panose="020B0503020204020204" charset="-122"/>
                <a:cs typeface="微软雅黑" panose="020B0503020204020204" charset="-122"/>
              </a:rPr>
              <a:t>2019</a:t>
            </a:r>
            <a:r>
              <a:rPr lang="zh-CN" altLang="en-US" sz="1800" spc="200">
                <a:ln w="3175">
                  <a:noFill/>
                  <a:prstDash val="dash"/>
                </a:ln>
                <a:solidFill>
                  <a:srgbClr val="404040"/>
                </a:solidFill>
                <a:latin typeface="微软雅黑" panose="020B0503020204020204" charset="-122"/>
                <a:ea typeface="微软雅黑" panose="020B0503020204020204" charset="-122"/>
                <a:cs typeface="微软雅黑" panose="020B0503020204020204" charset="-122"/>
              </a:rPr>
              <a:t>年，生态环境部在印发的《</a:t>
            </a:r>
            <a:r>
              <a:rPr altLang="zh-CN" sz="1800" spc="200">
                <a:ln w="3175">
                  <a:noFill/>
                  <a:prstDash val="dash"/>
                </a:ln>
                <a:solidFill>
                  <a:srgbClr val="404040"/>
                </a:solidFill>
                <a:latin typeface="微软雅黑" panose="020B0503020204020204" charset="-122"/>
                <a:ea typeface="微软雅黑" panose="020B0503020204020204" charset="-122"/>
                <a:cs typeface="微软雅黑" panose="020B0503020204020204" charset="-122"/>
              </a:rPr>
              <a:t>2019</a:t>
            </a:r>
            <a:r>
              <a:rPr lang="zh-CN" altLang="en-US" sz="1800" spc="200">
                <a:ln w="3175">
                  <a:noFill/>
                  <a:prstDash val="dash"/>
                </a:ln>
                <a:solidFill>
                  <a:srgbClr val="404040"/>
                </a:solidFill>
                <a:latin typeface="微软雅黑" panose="020B0503020204020204" charset="-122"/>
                <a:ea typeface="微软雅黑" panose="020B0503020204020204" charset="-122"/>
                <a:cs typeface="微软雅黑" panose="020B0503020204020204" charset="-122"/>
              </a:rPr>
              <a:t>年环境影响评价与排放管理工作要点》中提出生态环境部将全力推进固定污染源“一证式”管理，并加快研究将固体废物、土壤等纳入排污许可管理。此外，我国正在制定《排污许可管理条例》，根据</a:t>
            </a:r>
            <a:r>
              <a:rPr altLang="zh-CN" sz="1800" spc="200">
                <a:ln w="3175">
                  <a:noFill/>
                  <a:prstDash val="dash"/>
                </a:ln>
                <a:solidFill>
                  <a:srgbClr val="404040"/>
                </a:solidFill>
                <a:latin typeface="微软雅黑" panose="020B0503020204020204" charset="-122"/>
                <a:ea typeface="微软雅黑" panose="020B0503020204020204" charset="-122"/>
                <a:cs typeface="微软雅黑" panose="020B0503020204020204" charset="-122"/>
              </a:rPr>
              <a:t>2018</a:t>
            </a:r>
            <a:r>
              <a:rPr lang="zh-CN" altLang="en-US" sz="1800" spc="200">
                <a:ln w="3175">
                  <a:noFill/>
                  <a:prstDash val="dash"/>
                </a:ln>
                <a:solidFill>
                  <a:srgbClr val="404040"/>
                </a:solidFill>
                <a:latin typeface="微软雅黑" panose="020B0503020204020204" charset="-122"/>
                <a:ea typeface="微软雅黑" panose="020B0503020204020204" charset="-122"/>
                <a:cs typeface="微软雅黑" panose="020B0503020204020204" charset="-122"/>
              </a:rPr>
              <a:t>年</a:t>
            </a:r>
            <a:r>
              <a:rPr altLang="zh-CN" sz="1800" spc="200">
                <a:ln w="3175">
                  <a:noFill/>
                  <a:prstDash val="dash"/>
                </a:ln>
                <a:solidFill>
                  <a:srgbClr val="404040"/>
                </a:solidFill>
                <a:latin typeface="微软雅黑" panose="020B0503020204020204" charset="-122"/>
                <a:ea typeface="微软雅黑" panose="020B0503020204020204" charset="-122"/>
                <a:cs typeface="微软雅黑" panose="020B0503020204020204" charset="-122"/>
              </a:rPr>
              <a:t>11</a:t>
            </a:r>
            <a:r>
              <a:rPr lang="zh-CN" altLang="en-US" sz="1800" spc="200">
                <a:ln w="3175">
                  <a:noFill/>
                  <a:prstDash val="dash"/>
                </a:ln>
                <a:solidFill>
                  <a:srgbClr val="404040"/>
                </a:solidFill>
                <a:latin typeface="微软雅黑" panose="020B0503020204020204" charset="-122"/>
                <a:ea typeface="微软雅黑" panose="020B0503020204020204" charset="-122"/>
                <a:cs typeface="微软雅黑" panose="020B0503020204020204" charset="-122"/>
              </a:rPr>
              <a:t>月生态环境部发布的草案征求意见稿，也是将工业固废纳入了应当申请排污许可证的污染物范围。此次新固废法在法律层面明确将工业固废纳入排污许可制度管理，实现了与排污许可管理制度改革与固定污染源排污许可“一证式”管理的相衔接。</a:t>
            </a:r>
            <a:endParaRPr lang="zh-CN" altLang="en-US" sz="1800" spc="200">
              <a:ln w="3175">
                <a:noFill/>
                <a:prstDash val="dash"/>
              </a:ln>
              <a:solidFill>
                <a:srgbClr val="404040"/>
              </a:solidFill>
              <a:latin typeface="微软雅黑" panose="020B0503020204020204" charset="-122"/>
              <a:ea typeface="微软雅黑" panose="020B0503020204020204" charset="-122"/>
              <a:cs typeface="微软雅黑" panose="020B0503020204020204" charset="-122"/>
            </a:endParaRPr>
          </a:p>
        </p:txBody>
      </p:sp>
    </p:spTree>
    <p:custDataLst>
      <p:tags r:id="rId7"/>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6680" y="1714500"/>
            <a:ext cx="5917565" cy="1899285"/>
          </a:xfrm>
          <a:prstGeom prst="rect">
            <a:avLst/>
          </a:prstGeom>
          <a:noFill/>
        </p:spPr>
        <p:txBody>
          <a:bodyPr wrap="square" rtlCol="0" anchor="t">
            <a:spAutoFit/>
          </a:bodyPr>
          <a:lstStyle/>
          <a:p>
            <a:pPr indent="304800" algn="just">
              <a:lnSpc>
                <a:spcPct val="140000"/>
              </a:lnSpc>
            </a:pP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1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grpSp>
        <p:nvGrpSpPr>
          <p:cNvPr id="6" name="组合 5"/>
          <p:cNvGrpSpPr/>
          <p:nvPr userDrawn="1">
            <p:custDataLst>
              <p:tags r:id="rId1"/>
            </p:custDataLst>
          </p:nvPr>
        </p:nvGrpSpPr>
        <p:grpSpPr>
          <a:xfrm>
            <a:off x="8392954" y="6077109"/>
            <a:ext cx="625316" cy="606266"/>
            <a:chOff x="16793" y="8732"/>
            <a:chExt cx="3870" cy="3750"/>
          </a:xfrm>
        </p:grpSpPr>
        <p:sp>
          <p:nvSpPr>
            <p:cNvPr id="10" name="矩形 9"/>
            <p:cNvSpPr/>
            <p:nvPr userDrawn="1">
              <p:custDataLst>
                <p:tags r:id="rId2"/>
              </p:custDataLst>
            </p:nvPr>
          </p:nvSpPr>
          <p:spPr>
            <a:xfrm>
              <a:off x="16793" y="8732"/>
              <a:ext cx="3227" cy="3165"/>
            </a:xfrm>
            <a:prstGeom prst="rect">
              <a:avLst/>
            </a:prstGeom>
            <a:solidFill>
              <a:srgbClr val="FFC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baseline="0">
                <a:solidFill>
                  <a:srgbClr val="262626"/>
                </a:solidFill>
                <a:latin typeface="微软雅黑" panose="020B0503020204020204" charset="-122"/>
                <a:ea typeface="微软雅黑" panose="020B0503020204020204" charset="-122"/>
              </a:endParaRPr>
            </a:p>
          </p:txBody>
        </p:sp>
        <p:sp>
          <p:nvSpPr>
            <p:cNvPr id="2" name="矩形 1"/>
            <p:cNvSpPr/>
            <p:nvPr userDrawn="1">
              <p:custDataLst>
                <p:tags r:id="rId3"/>
              </p:custDataLst>
            </p:nvPr>
          </p:nvSpPr>
          <p:spPr>
            <a:xfrm>
              <a:off x="17493" y="9444"/>
              <a:ext cx="3171" cy="3039"/>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baseline="0">
                <a:solidFill>
                  <a:srgbClr val="262626"/>
                </a:solidFill>
                <a:latin typeface="微软雅黑" panose="020B0503020204020204" charset="-122"/>
                <a:ea typeface="微软雅黑" panose="020B0503020204020204" charset="-122"/>
              </a:endParaRPr>
            </a:p>
          </p:txBody>
        </p:sp>
      </p:grpSp>
      <p:sp>
        <p:nvSpPr>
          <p:cNvPr id="3" name="矩形 2"/>
          <p:cNvSpPr/>
          <p:nvPr>
            <p:custDataLst>
              <p:tags r:id="rId4"/>
            </p:custDataLst>
          </p:nvPr>
        </p:nvSpPr>
        <p:spPr>
          <a:xfrm>
            <a:off x="1805940" y="271780"/>
            <a:ext cx="6215063" cy="6315075"/>
          </a:xfrm>
          <a:prstGeom prst="rect">
            <a:avLst/>
          </a:prstGeom>
          <a:no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sz="1350">
              <a:solidFill>
                <a:srgbClr val="FFFFFF"/>
              </a:solidFill>
              <a:latin typeface="微软雅黑" panose="020B0503020204020204" charset="-122"/>
              <a:ea typeface="微软雅黑" panose="020B0503020204020204" charset="-122"/>
              <a:cs typeface="+mn-ea"/>
              <a:sym typeface="+mn-lt"/>
            </a:endParaRPr>
          </a:p>
        </p:txBody>
      </p:sp>
      <p:sp>
        <p:nvSpPr>
          <p:cNvPr id="4" name="矩形 3"/>
          <p:cNvSpPr/>
          <p:nvPr>
            <p:custDataLst>
              <p:tags r:id="rId5"/>
            </p:custDataLst>
          </p:nvPr>
        </p:nvSpPr>
        <p:spPr>
          <a:xfrm>
            <a:off x="916305" y="551180"/>
            <a:ext cx="1056322" cy="594360"/>
          </a:xfrm>
          <a:prstGeom prst="rect">
            <a:avLst/>
          </a:prstGeom>
          <a:solidFill>
            <a:srgbClr val="66D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sz="1350" dirty="0">
              <a:solidFill>
                <a:srgbClr val="FFFFFF"/>
              </a:solidFill>
              <a:latin typeface="微软雅黑" panose="020B0503020204020204" charset="-122"/>
              <a:ea typeface="微软雅黑" panose="020B0503020204020204" charset="-122"/>
              <a:cs typeface="+mn-ea"/>
              <a:sym typeface="+mn-lt"/>
            </a:endParaRPr>
          </a:p>
        </p:txBody>
      </p:sp>
      <p:sp>
        <p:nvSpPr>
          <p:cNvPr id="11" name="Title 6"/>
          <p:cNvSpPr txBox="1"/>
          <p:nvPr>
            <p:custDataLst>
              <p:tags r:id="rId6"/>
            </p:custDataLst>
          </p:nvPr>
        </p:nvSpPr>
        <p:spPr>
          <a:xfrm>
            <a:off x="2057400" y="608778"/>
            <a:ext cx="5715000" cy="5640445"/>
          </a:xfrm>
          <a:prstGeom prst="rect">
            <a:avLst/>
          </a:prstGeom>
          <a:noFill/>
          <a:ln w="3175">
            <a:noFill/>
            <a:prstDash val="dash"/>
          </a:ln>
        </p:spPr>
        <p:txBody>
          <a:bodyPr wrap="square" lIns="68580" tIns="34290" rIns="68580" bIns="3429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700" spc="200">
                <a:ln w="3175">
                  <a:noFill/>
                  <a:prstDash val="dash"/>
                </a:ln>
                <a:solidFill>
                  <a:srgbClr val="404040"/>
                </a:solidFill>
                <a:latin typeface="微软雅黑" panose="020B0503020204020204" charset="-122"/>
                <a:ea typeface="微软雅黑" panose="020B0503020204020204" charset="-122"/>
                <a:cs typeface="微软雅黑" panose="020B0503020204020204" charset="-122"/>
              </a:rPr>
              <a:t>【解读】新固废法要求工业固废产生单位申领排污许可证，并向所在地生态环境主管部门提供工业固体废物的种类、数量、流向、贮存、利用、处置等有关资料，以及减少工业固体废物产生、促进综合利用的具体措施，并执行排污许可管理制度的相关规定。</a:t>
            </a:r>
            <a:endParaRPr lang="zh-CN" altLang="en-US" sz="1700" spc="200">
              <a:ln w="3175">
                <a:noFill/>
                <a:prstDash val="dash"/>
              </a:ln>
              <a:solidFill>
                <a:srgbClr val="404040"/>
              </a:solidFill>
              <a:latin typeface="微软雅黑" panose="020B0503020204020204" charset="-122"/>
              <a:ea typeface="微软雅黑" panose="020B0503020204020204" charset="-122"/>
              <a:cs typeface="微软雅黑" panose="020B0503020204020204" charset="-122"/>
            </a:endParaRPr>
          </a:p>
          <a:p>
            <a:pPr marL="285750" lvl="1" indent="0" algn="l">
              <a:lnSpc>
                <a:spcPct val="130000"/>
              </a:lnSpc>
              <a:spcBef>
                <a:spcPts val="0"/>
              </a:spcBef>
              <a:spcAft>
                <a:spcPts val="800"/>
              </a:spcAft>
              <a:buSzPct val="100000"/>
              <a:buNone/>
            </a:pPr>
            <a:r>
              <a:rPr lang="zh-CN" altLang="en-US" sz="1700" spc="200">
                <a:ln w="3175">
                  <a:noFill/>
                  <a:prstDash val="dash"/>
                </a:ln>
                <a:solidFill>
                  <a:srgbClr val="404040"/>
                </a:solidFill>
                <a:latin typeface="微软雅黑" panose="020B0503020204020204" charset="-122"/>
                <a:ea typeface="微软雅黑" panose="020B0503020204020204" charset="-122"/>
                <a:cs typeface="微软雅黑" panose="020B0503020204020204" charset="-122"/>
              </a:rPr>
              <a:t>对于工业固废产生单位，应结合生态环境部印发的《２０１９年固定污染源排污许可分类管理名录（２０１９年版）》和《关于做好固定污染源排污许可清理整顿和２０２０年排污许可发证登记工作的通知》，根据自身情况在申领排污许可证时补充填报产生的工业固废的种类、数量、流向、贮存、利用、处置等有关信息以及减少工业固体废物产生、促进综合利用的具体措施。对于已经申领排污许可证的单位，应及时变更排污许可证，补充前述产生工业固废的信息。</a:t>
            </a:r>
            <a:endParaRPr lang="zh-CN" altLang="en-US" sz="1700" spc="200">
              <a:ln w="3175">
                <a:noFill/>
                <a:prstDash val="dash"/>
              </a:ln>
              <a:solidFill>
                <a:srgbClr val="404040"/>
              </a:solidFill>
              <a:latin typeface="微软雅黑" panose="020B0503020204020204" charset="-122"/>
              <a:ea typeface="微软雅黑" panose="020B0503020204020204" charset="-122"/>
              <a:cs typeface="微软雅黑" panose="020B0503020204020204" charset="-122"/>
            </a:endParaRPr>
          </a:p>
        </p:txBody>
      </p:sp>
    </p:spTree>
    <p:custDataLst>
      <p:tags r:id="rId7"/>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grpSp>
        <p:nvGrpSpPr>
          <p:cNvPr id="6" name="组合 5"/>
          <p:cNvGrpSpPr/>
          <p:nvPr userDrawn="1">
            <p:custDataLst>
              <p:tags r:id="rId1"/>
            </p:custDataLst>
          </p:nvPr>
        </p:nvGrpSpPr>
        <p:grpSpPr>
          <a:xfrm>
            <a:off x="8392954" y="6077109"/>
            <a:ext cx="625316" cy="606266"/>
            <a:chOff x="16793" y="8732"/>
            <a:chExt cx="3870" cy="3750"/>
          </a:xfrm>
        </p:grpSpPr>
        <p:sp>
          <p:nvSpPr>
            <p:cNvPr id="3" name="矩形 2"/>
            <p:cNvSpPr/>
            <p:nvPr userDrawn="1">
              <p:custDataLst>
                <p:tags r:id="rId2"/>
              </p:custDataLst>
            </p:nvPr>
          </p:nvSpPr>
          <p:spPr>
            <a:xfrm>
              <a:off x="16793" y="8732"/>
              <a:ext cx="3227" cy="3165"/>
            </a:xfrm>
            <a:prstGeom prst="rect">
              <a:avLst/>
            </a:prstGeom>
            <a:solidFill>
              <a:srgbClr val="FFC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baseline="0">
                <a:solidFill>
                  <a:srgbClr val="262626"/>
                </a:solidFill>
                <a:latin typeface="微软雅黑" panose="020B0503020204020204" charset="-122"/>
                <a:ea typeface="微软雅黑" panose="020B0503020204020204" charset="-122"/>
              </a:endParaRPr>
            </a:p>
          </p:txBody>
        </p:sp>
        <p:sp>
          <p:nvSpPr>
            <p:cNvPr id="4" name="矩形 3"/>
            <p:cNvSpPr/>
            <p:nvPr userDrawn="1">
              <p:custDataLst>
                <p:tags r:id="rId3"/>
              </p:custDataLst>
            </p:nvPr>
          </p:nvSpPr>
          <p:spPr>
            <a:xfrm>
              <a:off x="17493" y="9444"/>
              <a:ext cx="3171" cy="3039"/>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baseline="0">
                <a:solidFill>
                  <a:srgbClr val="262626"/>
                </a:solidFill>
                <a:latin typeface="微软雅黑" panose="020B0503020204020204" charset="-122"/>
                <a:ea typeface="微软雅黑" panose="020B0503020204020204" charset="-122"/>
              </a:endParaRPr>
            </a:p>
          </p:txBody>
        </p:sp>
      </p:grpSp>
      <p:sp>
        <p:nvSpPr>
          <p:cNvPr id="9" name="矩形 8"/>
          <p:cNvSpPr/>
          <p:nvPr>
            <p:custDataLst>
              <p:tags r:id="rId4"/>
            </p:custDataLst>
          </p:nvPr>
        </p:nvSpPr>
        <p:spPr>
          <a:xfrm>
            <a:off x="433634" y="471341"/>
            <a:ext cx="8276735" cy="5915320"/>
          </a:xfrm>
          <a:prstGeom prst="rect">
            <a:avLst/>
          </a:prstGeom>
          <a:noFill/>
          <a:ln w="19050">
            <a:solidFill>
              <a:srgbClr val="00E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sz="1350">
              <a:solidFill>
                <a:srgbClr val="FFFFFF"/>
              </a:solidFill>
              <a:latin typeface="微软雅黑" panose="020B0503020204020204" charset="-122"/>
              <a:ea typeface="微软雅黑" panose="020B0503020204020204" charset="-122"/>
              <a:cs typeface="+mn-ea"/>
              <a:sym typeface="+mn-lt"/>
            </a:endParaRPr>
          </a:p>
        </p:txBody>
      </p:sp>
      <p:cxnSp>
        <p:nvCxnSpPr>
          <p:cNvPr id="10" name="直接连接符 9"/>
          <p:cNvCxnSpPr/>
          <p:nvPr>
            <p:custDataLst>
              <p:tags r:id="rId5"/>
            </p:custDataLst>
          </p:nvPr>
        </p:nvCxnSpPr>
        <p:spPr>
          <a:xfrm>
            <a:off x="569214" y="128016"/>
            <a:ext cx="370332" cy="493776"/>
          </a:xfrm>
          <a:prstGeom prst="line">
            <a:avLst/>
          </a:prstGeom>
          <a:ln w="15875">
            <a:solidFill>
              <a:srgbClr val="00E6FF"/>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6"/>
            </p:custDataLst>
          </p:nvPr>
        </p:nvCxnSpPr>
        <p:spPr>
          <a:xfrm>
            <a:off x="433632" y="213163"/>
            <a:ext cx="370332" cy="493776"/>
          </a:xfrm>
          <a:prstGeom prst="line">
            <a:avLst/>
          </a:prstGeom>
          <a:ln w="15875">
            <a:solidFill>
              <a:srgbClr val="00E6FF"/>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7"/>
            </p:custDataLst>
          </p:nvPr>
        </p:nvCxnSpPr>
        <p:spPr>
          <a:xfrm>
            <a:off x="8361315" y="6151063"/>
            <a:ext cx="370332" cy="493776"/>
          </a:xfrm>
          <a:prstGeom prst="line">
            <a:avLst/>
          </a:prstGeom>
          <a:ln w="15875">
            <a:solidFill>
              <a:srgbClr val="00ADBF"/>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8"/>
            </p:custDataLst>
          </p:nvPr>
        </p:nvCxnSpPr>
        <p:spPr>
          <a:xfrm>
            <a:off x="8225733" y="6236210"/>
            <a:ext cx="370332" cy="493776"/>
          </a:xfrm>
          <a:prstGeom prst="line">
            <a:avLst/>
          </a:prstGeom>
          <a:ln w="15875">
            <a:solidFill>
              <a:srgbClr val="00ADBF"/>
            </a:solidFill>
          </a:ln>
        </p:spPr>
        <p:style>
          <a:lnRef idx="1">
            <a:schemeClr val="accent1"/>
          </a:lnRef>
          <a:fillRef idx="0">
            <a:schemeClr val="accent1"/>
          </a:fillRef>
          <a:effectRef idx="0">
            <a:schemeClr val="accent1"/>
          </a:effectRef>
          <a:fontRef idx="minor">
            <a:schemeClr val="tx1"/>
          </a:fontRef>
        </p:style>
      </p:cxnSp>
      <p:sp>
        <p:nvSpPr>
          <p:cNvPr id="2" name="Title 6"/>
          <p:cNvSpPr txBox="1"/>
          <p:nvPr>
            <p:custDataLst>
              <p:tags r:id="rId9"/>
            </p:custDataLst>
          </p:nvPr>
        </p:nvSpPr>
        <p:spPr>
          <a:xfrm>
            <a:off x="914408" y="1066809"/>
            <a:ext cx="7315257" cy="4724438"/>
          </a:xfrm>
          <a:prstGeom prst="rect">
            <a:avLst/>
          </a:prstGeom>
          <a:noFill/>
          <a:ln w="3175">
            <a:noFill/>
            <a:prstDash val="dash"/>
          </a:ln>
        </p:spPr>
        <p:txBody>
          <a:bodyPr wrap="square" lIns="68580" tIns="34290" rIns="68580" bIns="3429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gn="ctr" fontAlgn="ctr">
              <a:lnSpc>
                <a:spcPct val="130000"/>
              </a:lnSpc>
              <a:spcBef>
                <a:spcPts val="1000"/>
              </a:spcBef>
              <a:spcAft>
                <a:spcPts val="0"/>
              </a:spcAft>
              <a:buSzPct val="100000"/>
              <a:buFont typeface="+mj-ea"/>
            </a:pPr>
            <a:r>
              <a:rPr lang="zh-CN" altLang="en-US" sz="2800" spc="200">
                <a:solidFill>
                  <a:schemeClr val="tx1"/>
                </a:solidFill>
                <a:effectLst>
                  <a:glow rad="228600">
                    <a:schemeClr val="accent1">
                      <a:satMod val="175000"/>
                      <a:alpha val="40000"/>
                    </a:schemeClr>
                  </a:glow>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二、固废管理不合规的法律责任普遍加重</a:t>
            </a:r>
            <a:endParaRPr lang="zh-CN" altLang="en-US" sz="2800" spc="200">
              <a:solidFill>
                <a:schemeClr val="tx1"/>
              </a:solidFill>
              <a:effectLst>
                <a:glow rad="228600">
                  <a:schemeClr val="accent1">
                    <a:satMod val="175000"/>
                    <a:alpha val="40000"/>
                  </a:schemeClr>
                </a:glow>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endParaRPr>
          </a:p>
          <a:p>
            <a:pPr lvl="0" algn="l" fontAlgn="ctr">
              <a:lnSpc>
                <a:spcPct val="130000"/>
              </a:lnSpc>
              <a:spcBef>
                <a:spcPts val="1000"/>
              </a:spcBef>
              <a:spcAft>
                <a:spcPts val="0"/>
              </a:spcAft>
              <a:buSzPct val="100000"/>
              <a:buFont typeface="+mj-ea"/>
            </a:pPr>
            <a:endParaRPr lang="zh-CN" altLang="en-US" sz="2400" spc="200">
              <a:ln w="3175">
                <a:noFill/>
                <a:prstDash val="dash"/>
              </a:ln>
              <a:solidFill>
                <a:srgbClr val="404040"/>
              </a:solidFill>
              <a:latin typeface="微软雅黑" panose="020B0503020204020204" charset="-122"/>
              <a:ea typeface="微软雅黑" panose="020B0503020204020204" charset="-122"/>
              <a:cs typeface="微软雅黑" panose="020B0503020204020204" charset="-122"/>
            </a:endParaRPr>
          </a:p>
          <a:p>
            <a:pPr marL="400050" lvl="1" indent="0" algn="l">
              <a:lnSpc>
                <a:spcPct val="130000"/>
              </a:lnSpc>
              <a:spcBef>
                <a:spcPts val="0"/>
              </a:spcBef>
              <a:spcAft>
                <a:spcPts val="800"/>
              </a:spcAft>
              <a:buSzPct val="100000"/>
              <a:buNone/>
            </a:pPr>
            <a:r>
              <a:rPr lang="zh-CN" altLang="en-US" sz="2400" spc="200">
                <a:ln w="3175">
                  <a:noFill/>
                  <a:prstDash val="dash"/>
                </a:ln>
                <a:solidFill>
                  <a:srgbClr val="404040"/>
                </a:solidFill>
                <a:latin typeface="微软雅黑" panose="020B0503020204020204" charset="-122"/>
                <a:ea typeface="微软雅黑" panose="020B0503020204020204" charset="-122"/>
                <a:cs typeface="微软雅黑" panose="020B0503020204020204" charset="-122"/>
              </a:rPr>
              <a:t>新固废法对法律责任专章进行了扩充完善，加大了对固废管理不合规的处罚力度，增加了企业的违法成本。除了对新增内容设定了相应罚则外，还普遍提高了违法行为的处罚金额，最高可罚至５００万元，并且增加了按日连续处罚、行政拘留、查封扣押等执法措施，这些严格的法律责任变化也值得企业的特别关注。</a:t>
            </a:r>
            <a:endParaRPr lang="zh-CN" altLang="en-US" sz="2400" spc="200">
              <a:ln w="3175">
                <a:noFill/>
                <a:prstDash val="dash"/>
              </a:ln>
              <a:solidFill>
                <a:srgbClr val="404040"/>
              </a:solidFill>
              <a:latin typeface="微软雅黑" panose="020B0503020204020204" charset="-122"/>
              <a:ea typeface="微软雅黑" panose="020B0503020204020204" charset="-122"/>
              <a:cs typeface="微软雅黑" panose="020B0503020204020204" charset="-122"/>
            </a:endParaRPr>
          </a:p>
        </p:txBody>
      </p:sp>
    </p:spTree>
    <p:custDataLst>
      <p:tags r:id="rId10"/>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内容占位符 2"/>
          <p:cNvSpPr>
            <a:spLocks noGrp="1"/>
          </p:cNvSpPr>
          <p:nvPr>
            <p:ph idx="1"/>
          </p:nvPr>
        </p:nvSpPr>
        <p:spPr>
          <a:xfrm>
            <a:off x="346075" y="688975"/>
            <a:ext cx="8229600" cy="1158875"/>
          </a:xfrm>
          <a:ln w="28575"/>
        </p:spPr>
        <p:txBody>
          <a:bodyPr anchor="t"/>
          <a:p>
            <a:pPr marL="0" indent="0">
              <a:buNone/>
            </a:pPr>
            <a:r>
              <a:rPr lang="zh-CN" altLang="en-US" sz="2800" b="1"/>
              <a:t>二、固废管理不合规的法律责任普遍加重</a:t>
            </a:r>
            <a:endParaRPr lang="zh-CN" altLang="en-US" sz="2800" b="1"/>
          </a:p>
          <a:p>
            <a:pPr marL="0" indent="0">
              <a:buNone/>
            </a:pPr>
            <a:r>
              <a:rPr lang="zh-CN" altLang="en-US" sz="2800" b="1"/>
              <a:t>       </a:t>
            </a:r>
            <a:r>
              <a:rPr lang="en-US" altLang="zh-CN" sz="2800" b="1"/>
              <a:t>1</a:t>
            </a:r>
            <a:r>
              <a:rPr lang="zh-CN" altLang="en-US" sz="2800" b="1"/>
              <a:t>、普遍加大了罚款金额</a:t>
            </a:r>
            <a:endParaRPr lang="zh-CN" altLang="en-US" sz="2800" b="1"/>
          </a:p>
        </p:txBody>
      </p:sp>
      <p:pic>
        <p:nvPicPr>
          <p:cNvPr id="24578" name="图片 21" descr="12.png"/>
          <p:cNvPicPr>
            <a:picLocks noChangeAspect="1"/>
          </p:cNvPicPr>
          <p:nvPr/>
        </p:nvPicPr>
        <p:blipFill>
          <a:blip r:embed="rId1"/>
          <a:stretch>
            <a:fillRect/>
          </a:stretch>
        </p:blipFill>
        <p:spPr>
          <a:xfrm>
            <a:off x="677863" y="1706563"/>
            <a:ext cx="7694612" cy="4802187"/>
          </a:xfrm>
          <a:prstGeom prst="rect">
            <a:avLst/>
          </a:prstGeom>
          <a:noFill/>
          <a:ln w="28575" cap="flat" cmpd="sng">
            <a:solidFill>
              <a:schemeClr val="tx1"/>
            </a:solidFill>
            <a:prstDash val="solid"/>
            <a:round/>
            <a:headEnd type="none" w="med" len="med"/>
            <a:tailEnd type="none" w="med" len="me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内容占位符 2"/>
          <p:cNvSpPr>
            <a:spLocks noGrp="1"/>
          </p:cNvSpPr>
          <p:nvPr>
            <p:ph idx="1"/>
          </p:nvPr>
        </p:nvSpPr>
        <p:spPr>
          <a:xfrm>
            <a:off x="346075" y="688975"/>
            <a:ext cx="8229600" cy="1158875"/>
          </a:xfrm>
          <a:ln w="28575"/>
        </p:spPr>
        <p:txBody>
          <a:bodyPr anchor="t"/>
          <a:p>
            <a:pPr marL="0" indent="0">
              <a:buNone/>
            </a:pPr>
            <a:r>
              <a:rPr lang="zh-CN" altLang="en-US" sz="2800" b="1"/>
              <a:t>二、固废管理不合规的法律责任普遍加重</a:t>
            </a:r>
            <a:endParaRPr lang="zh-CN" altLang="en-US" sz="2800" b="1"/>
          </a:p>
          <a:p>
            <a:pPr marL="0" indent="0">
              <a:buNone/>
            </a:pPr>
            <a:r>
              <a:rPr lang="zh-CN" altLang="en-US" sz="2800" b="1"/>
              <a:t>       </a:t>
            </a:r>
            <a:r>
              <a:rPr lang="en-US" altLang="zh-CN" sz="2800" b="1"/>
              <a:t>1</a:t>
            </a:r>
            <a:r>
              <a:rPr lang="zh-CN" altLang="en-US" sz="2800" b="1"/>
              <a:t>、普遍加大了罚款金额</a:t>
            </a:r>
            <a:endParaRPr lang="zh-CN" altLang="en-US" sz="2800" b="1"/>
          </a:p>
        </p:txBody>
      </p:sp>
      <p:pic>
        <p:nvPicPr>
          <p:cNvPr id="25602" name="图片 22" descr="13.png"/>
          <p:cNvPicPr>
            <a:picLocks noChangeAspect="1"/>
          </p:cNvPicPr>
          <p:nvPr/>
        </p:nvPicPr>
        <p:blipFill>
          <a:blip r:embed="rId1"/>
          <a:stretch>
            <a:fillRect/>
          </a:stretch>
        </p:blipFill>
        <p:spPr>
          <a:xfrm>
            <a:off x="538163" y="1960563"/>
            <a:ext cx="7843837" cy="4598987"/>
          </a:xfrm>
          <a:prstGeom prst="rect">
            <a:avLst/>
          </a:prstGeom>
          <a:noFill/>
          <a:ln w="38100" cap="flat" cmpd="sng">
            <a:solidFill>
              <a:schemeClr val="tx1"/>
            </a:solidFill>
            <a:prstDash val="solid"/>
            <a:round/>
            <a:headEnd type="none" w="med" len="med"/>
            <a:tailEnd type="none" w="med" len="me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内容占位符 2"/>
          <p:cNvSpPr>
            <a:spLocks noGrp="1"/>
          </p:cNvSpPr>
          <p:nvPr>
            <p:ph idx="1"/>
          </p:nvPr>
        </p:nvSpPr>
        <p:spPr>
          <a:xfrm>
            <a:off x="346075" y="688975"/>
            <a:ext cx="8229600" cy="1158875"/>
          </a:xfrm>
          <a:ln w="28575"/>
        </p:spPr>
        <p:txBody>
          <a:bodyPr anchor="t"/>
          <a:p>
            <a:pPr marL="0" indent="0">
              <a:buNone/>
            </a:pPr>
            <a:r>
              <a:rPr lang="zh-CN" altLang="en-US" sz="2800" b="1"/>
              <a:t>二、固废管理不合规的法律责任普遍加重</a:t>
            </a:r>
            <a:endParaRPr lang="zh-CN" altLang="en-US" sz="2800" b="1"/>
          </a:p>
          <a:p>
            <a:pPr marL="0" indent="0">
              <a:buNone/>
            </a:pPr>
            <a:r>
              <a:rPr lang="zh-CN" altLang="en-US" sz="2800" b="1"/>
              <a:t>       </a:t>
            </a:r>
            <a:r>
              <a:rPr lang="en-US" altLang="zh-CN" sz="2800" b="1"/>
              <a:t>1</a:t>
            </a:r>
            <a:r>
              <a:rPr lang="zh-CN" altLang="en-US" sz="2800" b="1"/>
              <a:t>、普遍加大了罚款金额</a:t>
            </a:r>
            <a:endParaRPr lang="zh-CN" altLang="en-US" sz="2800" b="1"/>
          </a:p>
        </p:txBody>
      </p:sp>
      <p:pic>
        <p:nvPicPr>
          <p:cNvPr id="26626" name="图片 23" descr="14.png"/>
          <p:cNvPicPr>
            <a:picLocks noChangeAspect="1"/>
          </p:cNvPicPr>
          <p:nvPr/>
        </p:nvPicPr>
        <p:blipFill>
          <a:blip r:embed="rId1"/>
          <a:stretch>
            <a:fillRect/>
          </a:stretch>
        </p:blipFill>
        <p:spPr>
          <a:xfrm>
            <a:off x="752475" y="1847850"/>
            <a:ext cx="7200900" cy="4479925"/>
          </a:xfrm>
          <a:prstGeom prst="rect">
            <a:avLst/>
          </a:prstGeom>
          <a:noFill/>
          <a:ln w="38100" cap="flat" cmpd="sng">
            <a:solidFill>
              <a:schemeClr val="tx1">
                <a:alpha val="0"/>
              </a:schemeClr>
            </a:solidFill>
            <a:prstDash val="solid"/>
            <a:round/>
            <a:headEnd type="none" w="med" len="med"/>
            <a:tailEnd type="none" w="med" len="me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内容占位符 2"/>
          <p:cNvSpPr>
            <a:spLocks noGrp="1"/>
          </p:cNvSpPr>
          <p:nvPr>
            <p:ph idx="1"/>
          </p:nvPr>
        </p:nvSpPr>
        <p:spPr>
          <a:xfrm>
            <a:off x="346075" y="688975"/>
            <a:ext cx="8229600" cy="1158875"/>
          </a:xfrm>
          <a:ln w="28575"/>
        </p:spPr>
        <p:txBody>
          <a:bodyPr anchor="t"/>
          <a:p>
            <a:pPr marL="0" indent="0">
              <a:buNone/>
            </a:pPr>
            <a:r>
              <a:rPr lang="zh-CN" altLang="en-US" sz="2800" b="1"/>
              <a:t>二、固废管理不合规的法律责任普遍加重</a:t>
            </a:r>
            <a:endParaRPr lang="zh-CN" altLang="en-US" sz="2800" b="1"/>
          </a:p>
          <a:p>
            <a:pPr marL="0" indent="0">
              <a:buNone/>
            </a:pPr>
            <a:r>
              <a:rPr lang="zh-CN" altLang="en-US" sz="2800" b="1"/>
              <a:t>       </a:t>
            </a:r>
            <a:r>
              <a:rPr lang="en-US" altLang="zh-CN" sz="2800" b="1"/>
              <a:t>2</a:t>
            </a:r>
            <a:r>
              <a:rPr lang="zh-CN" altLang="en-US" sz="2800" b="1"/>
              <a:t>、增加了按日连续处罚规定</a:t>
            </a:r>
            <a:endParaRPr lang="zh-CN" altLang="en-US" sz="2800" b="1"/>
          </a:p>
        </p:txBody>
      </p:sp>
      <p:pic>
        <p:nvPicPr>
          <p:cNvPr id="27650" name="图片 25" descr="15.png"/>
          <p:cNvPicPr>
            <a:picLocks noChangeAspect="1"/>
          </p:cNvPicPr>
          <p:nvPr/>
        </p:nvPicPr>
        <p:blipFill>
          <a:blip r:embed="rId1"/>
          <a:stretch>
            <a:fillRect/>
          </a:stretch>
        </p:blipFill>
        <p:spPr>
          <a:xfrm>
            <a:off x="995363" y="1968500"/>
            <a:ext cx="7077075" cy="4062413"/>
          </a:xfrm>
          <a:prstGeom prst="rect">
            <a:avLst/>
          </a:prstGeom>
          <a:noFill/>
          <a:ln w="9525">
            <a:noFill/>
          </a:ln>
        </p:spPr>
      </p:pic>
      <p:pic>
        <p:nvPicPr>
          <p:cNvPr id="27651" name="Picture 2" descr="C:\Program Files\Microsoft Office\MEDIA\CAGCAT10\j0292152.wmf"/>
          <p:cNvPicPr>
            <a:picLocks noChangeAspect="1"/>
          </p:cNvPicPr>
          <p:nvPr/>
        </p:nvPicPr>
        <p:blipFill>
          <a:blip r:embed="rId2"/>
          <a:stretch>
            <a:fillRect/>
          </a:stretch>
        </p:blipFill>
        <p:spPr>
          <a:xfrm>
            <a:off x="6326188" y="4610100"/>
            <a:ext cx="1671637" cy="1357313"/>
          </a:xfrm>
          <a:prstGeom prst="rect">
            <a:avLst/>
          </a:prstGeom>
          <a:noFill/>
          <a:ln w="9525">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grpSp>
        <p:nvGrpSpPr>
          <p:cNvPr id="6" name="组合 5"/>
          <p:cNvGrpSpPr/>
          <p:nvPr userDrawn="1">
            <p:custDataLst>
              <p:tags r:id="rId1"/>
            </p:custDataLst>
          </p:nvPr>
        </p:nvGrpSpPr>
        <p:grpSpPr>
          <a:xfrm>
            <a:off x="8392954" y="6077109"/>
            <a:ext cx="625316" cy="606266"/>
            <a:chOff x="16793" y="8732"/>
            <a:chExt cx="3870" cy="3750"/>
          </a:xfrm>
        </p:grpSpPr>
        <p:sp>
          <p:nvSpPr>
            <p:cNvPr id="10" name="矩形 9"/>
            <p:cNvSpPr/>
            <p:nvPr userDrawn="1">
              <p:custDataLst>
                <p:tags r:id="rId2"/>
              </p:custDataLst>
            </p:nvPr>
          </p:nvSpPr>
          <p:spPr>
            <a:xfrm>
              <a:off x="16793" y="8732"/>
              <a:ext cx="3227" cy="3165"/>
            </a:xfrm>
            <a:prstGeom prst="rect">
              <a:avLst/>
            </a:prstGeom>
            <a:solidFill>
              <a:srgbClr val="FFC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baseline="0">
                <a:solidFill>
                  <a:srgbClr val="262626"/>
                </a:solidFill>
                <a:latin typeface="微软雅黑" panose="020B0503020204020204" charset="-122"/>
                <a:ea typeface="微软雅黑" panose="020B0503020204020204" charset="-122"/>
              </a:endParaRPr>
            </a:p>
          </p:txBody>
        </p:sp>
        <p:sp>
          <p:nvSpPr>
            <p:cNvPr id="2" name="矩形 1"/>
            <p:cNvSpPr/>
            <p:nvPr userDrawn="1">
              <p:custDataLst>
                <p:tags r:id="rId3"/>
              </p:custDataLst>
            </p:nvPr>
          </p:nvSpPr>
          <p:spPr>
            <a:xfrm>
              <a:off x="17493" y="9444"/>
              <a:ext cx="3171" cy="3039"/>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baseline="0">
                <a:solidFill>
                  <a:srgbClr val="262626"/>
                </a:solidFill>
                <a:latin typeface="微软雅黑" panose="020B0503020204020204" charset="-122"/>
                <a:ea typeface="微软雅黑" panose="020B0503020204020204" charset="-122"/>
              </a:endParaRPr>
            </a:p>
          </p:txBody>
        </p:sp>
      </p:grpSp>
      <p:sp>
        <p:nvSpPr>
          <p:cNvPr id="3" name="矩形 2"/>
          <p:cNvSpPr/>
          <p:nvPr>
            <p:custDataLst>
              <p:tags r:id="rId4"/>
            </p:custDataLst>
          </p:nvPr>
        </p:nvSpPr>
        <p:spPr>
          <a:xfrm>
            <a:off x="1805940" y="271780"/>
            <a:ext cx="6215063" cy="6315075"/>
          </a:xfrm>
          <a:prstGeom prst="rect">
            <a:avLst/>
          </a:prstGeom>
          <a:no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sz="1350">
              <a:solidFill>
                <a:srgbClr val="FFFFFF"/>
              </a:solidFill>
              <a:latin typeface="微软雅黑" panose="020B0503020204020204" charset="-122"/>
              <a:ea typeface="微软雅黑" panose="020B0503020204020204" charset="-122"/>
              <a:cs typeface="+mn-ea"/>
              <a:sym typeface="+mn-lt"/>
            </a:endParaRPr>
          </a:p>
        </p:txBody>
      </p:sp>
      <p:sp>
        <p:nvSpPr>
          <p:cNvPr id="4" name="矩形 3"/>
          <p:cNvSpPr/>
          <p:nvPr>
            <p:custDataLst>
              <p:tags r:id="rId5"/>
            </p:custDataLst>
          </p:nvPr>
        </p:nvSpPr>
        <p:spPr>
          <a:xfrm>
            <a:off x="916305" y="551180"/>
            <a:ext cx="1056322" cy="594360"/>
          </a:xfrm>
          <a:prstGeom prst="rect">
            <a:avLst/>
          </a:prstGeom>
          <a:solidFill>
            <a:srgbClr val="66D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sz="1350" dirty="0">
              <a:solidFill>
                <a:srgbClr val="FFFFFF"/>
              </a:solidFill>
              <a:latin typeface="微软雅黑" panose="020B0503020204020204" charset="-122"/>
              <a:ea typeface="微软雅黑" panose="020B0503020204020204" charset="-122"/>
              <a:cs typeface="+mn-ea"/>
              <a:sym typeface="+mn-lt"/>
            </a:endParaRPr>
          </a:p>
        </p:txBody>
      </p:sp>
      <p:sp>
        <p:nvSpPr>
          <p:cNvPr id="11" name="Title 6"/>
          <p:cNvSpPr txBox="1"/>
          <p:nvPr>
            <p:custDataLst>
              <p:tags r:id="rId6"/>
            </p:custDataLst>
          </p:nvPr>
        </p:nvSpPr>
        <p:spPr>
          <a:xfrm>
            <a:off x="2400320" y="1066809"/>
            <a:ext cx="5029238" cy="4724438"/>
          </a:xfrm>
          <a:prstGeom prst="rect">
            <a:avLst/>
          </a:prstGeom>
          <a:noFill/>
          <a:ln w="3175">
            <a:noFill/>
            <a:prstDash val="dash"/>
          </a:ln>
        </p:spPr>
        <p:txBody>
          <a:bodyPr wrap="square" lIns="68580" tIns="34290" rIns="68580" bIns="3429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2000" spc="200">
                <a:ln w="3175">
                  <a:noFill/>
                  <a:prstDash val="dash"/>
                </a:ln>
                <a:solidFill>
                  <a:srgbClr val="404040"/>
                </a:solidFill>
                <a:latin typeface="微软雅黑" panose="020B0503020204020204" charset="-122"/>
                <a:ea typeface="微软雅黑" panose="020B0503020204020204" charset="-122"/>
                <a:cs typeface="微软雅黑" panose="020B0503020204020204" charset="-122"/>
              </a:rPr>
              <a:t>【解读】《环境保护法》第五十九第一款规定：“企业事业单位和其他生产经营者违法排放污染物，受到罚款处罚，被责令改正，拒不改正的，依法作出处罚决定的行政机关可以自责令改正之日的次日起，按照原处罚数额按日连续处罚。”</a:t>
            </a:r>
            <a:endParaRPr lang="zh-CN" altLang="en-US" sz="2000" spc="200">
              <a:ln w="3175">
                <a:noFill/>
                <a:prstDash val="dash"/>
              </a:ln>
              <a:solidFill>
                <a:srgbClr val="404040"/>
              </a:solidFill>
              <a:latin typeface="微软雅黑" panose="020B0503020204020204" charset="-122"/>
              <a:ea typeface="微软雅黑" panose="020B0503020204020204" charset="-122"/>
              <a:cs typeface="微软雅黑" panose="020B0503020204020204" charset="-122"/>
            </a:endParaRPr>
          </a:p>
          <a:p>
            <a:pPr marL="285750" lvl="1" indent="0" algn="l">
              <a:lnSpc>
                <a:spcPct val="130000"/>
              </a:lnSpc>
              <a:spcBef>
                <a:spcPts val="0"/>
              </a:spcBef>
              <a:spcAft>
                <a:spcPts val="800"/>
              </a:spcAft>
              <a:buSzPct val="100000"/>
              <a:buNone/>
            </a:pPr>
            <a:r>
              <a:rPr lang="zh-CN" altLang="en-US" sz="1900" spc="200">
                <a:ln w="3175">
                  <a:noFill/>
                  <a:prstDash val="dash"/>
                </a:ln>
                <a:solidFill>
                  <a:srgbClr val="404040"/>
                </a:solidFill>
                <a:latin typeface="微软雅黑" panose="020B0503020204020204" charset="-122"/>
                <a:ea typeface="微软雅黑" panose="020B0503020204020204" charset="-122"/>
                <a:cs typeface="微软雅黑" panose="020B0503020204020204" charset="-122"/>
              </a:rPr>
              <a:t>新固废法明确规定排放固体废物的单位和其他生产经营者如受到罚款处罚，被责令改正，拒不改正的，同样适用按日连续处罚规定，保持了与《环境保护法》的衔接和一致。</a:t>
            </a:r>
            <a:endParaRPr lang="zh-CN" altLang="en-US" sz="1900" spc="200">
              <a:ln w="3175">
                <a:noFill/>
                <a:prstDash val="dash"/>
              </a:ln>
              <a:solidFill>
                <a:srgbClr val="404040"/>
              </a:solidFill>
              <a:latin typeface="微软雅黑" panose="020B0503020204020204" charset="-122"/>
              <a:ea typeface="微软雅黑" panose="020B0503020204020204" charset="-122"/>
              <a:cs typeface="微软雅黑" panose="020B0503020204020204" charset="-122"/>
            </a:endParaRPr>
          </a:p>
        </p:txBody>
      </p:sp>
    </p:spTree>
    <p:custDataLst>
      <p:tags r:id="rId7"/>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grpSp>
        <p:nvGrpSpPr>
          <p:cNvPr id="6" name="组合 5"/>
          <p:cNvGrpSpPr/>
          <p:nvPr userDrawn="1">
            <p:custDataLst>
              <p:tags r:id="rId1"/>
            </p:custDataLst>
          </p:nvPr>
        </p:nvGrpSpPr>
        <p:grpSpPr>
          <a:xfrm>
            <a:off x="8392954" y="6077109"/>
            <a:ext cx="625316" cy="606266"/>
            <a:chOff x="16793" y="8732"/>
            <a:chExt cx="3870" cy="3750"/>
          </a:xfrm>
        </p:grpSpPr>
        <p:sp>
          <p:nvSpPr>
            <p:cNvPr id="10" name="矩形 9"/>
            <p:cNvSpPr/>
            <p:nvPr userDrawn="1">
              <p:custDataLst>
                <p:tags r:id="rId2"/>
              </p:custDataLst>
            </p:nvPr>
          </p:nvSpPr>
          <p:spPr>
            <a:xfrm>
              <a:off x="16793" y="8732"/>
              <a:ext cx="3227" cy="3165"/>
            </a:xfrm>
            <a:prstGeom prst="rect">
              <a:avLst/>
            </a:prstGeom>
            <a:solidFill>
              <a:srgbClr val="FFC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baseline="0">
                <a:solidFill>
                  <a:srgbClr val="262626"/>
                </a:solidFill>
                <a:latin typeface="微软雅黑" panose="020B0503020204020204" charset="-122"/>
                <a:ea typeface="微软雅黑" panose="020B0503020204020204" charset="-122"/>
              </a:endParaRPr>
            </a:p>
          </p:txBody>
        </p:sp>
        <p:sp>
          <p:nvSpPr>
            <p:cNvPr id="2" name="矩形 1"/>
            <p:cNvSpPr/>
            <p:nvPr userDrawn="1">
              <p:custDataLst>
                <p:tags r:id="rId3"/>
              </p:custDataLst>
            </p:nvPr>
          </p:nvSpPr>
          <p:spPr>
            <a:xfrm>
              <a:off x="17493" y="9444"/>
              <a:ext cx="3171" cy="3039"/>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baseline="0">
                <a:solidFill>
                  <a:srgbClr val="262626"/>
                </a:solidFill>
                <a:latin typeface="微软雅黑" panose="020B0503020204020204" charset="-122"/>
                <a:ea typeface="微软雅黑" panose="020B0503020204020204" charset="-122"/>
              </a:endParaRPr>
            </a:p>
          </p:txBody>
        </p:sp>
      </p:grpSp>
      <p:sp>
        <p:nvSpPr>
          <p:cNvPr id="3" name="矩形 2"/>
          <p:cNvSpPr/>
          <p:nvPr>
            <p:custDataLst>
              <p:tags r:id="rId4"/>
            </p:custDataLst>
          </p:nvPr>
        </p:nvSpPr>
        <p:spPr>
          <a:xfrm>
            <a:off x="1805940" y="271780"/>
            <a:ext cx="6215063" cy="6315075"/>
          </a:xfrm>
          <a:prstGeom prst="rect">
            <a:avLst/>
          </a:prstGeom>
          <a:no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sz="1350">
              <a:solidFill>
                <a:srgbClr val="FFFFFF"/>
              </a:solidFill>
              <a:latin typeface="微软雅黑" panose="020B0503020204020204" charset="-122"/>
              <a:ea typeface="微软雅黑" panose="020B0503020204020204" charset="-122"/>
              <a:cs typeface="+mn-ea"/>
              <a:sym typeface="+mn-lt"/>
            </a:endParaRPr>
          </a:p>
        </p:txBody>
      </p:sp>
      <p:sp>
        <p:nvSpPr>
          <p:cNvPr id="4" name="矩形 3"/>
          <p:cNvSpPr/>
          <p:nvPr>
            <p:custDataLst>
              <p:tags r:id="rId5"/>
            </p:custDataLst>
          </p:nvPr>
        </p:nvSpPr>
        <p:spPr>
          <a:xfrm>
            <a:off x="916305" y="551180"/>
            <a:ext cx="1056322" cy="594360"/>
          </a:xfrm>
          <a:prstGeom prst="rect">
            <a:avLst/>
          </a:prstGeom>
          <a:solidFill>
            <a:srgbClr val="66D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sz="1350" dirty="0">
              <a:solidFill>
                <a:srgbClr val="FFFFFF"/>
              </a:solidFill>
              <a:latin typeface="微软雅黑" panose="020B0503020204020204" charset="-122"/>
              <a:ea typeface="微软雅黑" panose="020B0503020204020204" charset="-122"/>
              <a:cs typeface="+mn-ea"/>
              <a:sym typeface="+mn-lt"/>
            </a:endParaRPr>
          </a:p>
        </p:txBody>
      </p:sp>
      <p:sp>
        <p:nvSpPr>
          <p:cNvPr id="11" name="Title 6"/>
          <p:cNvSpPr txBox="1"/>
          <p:nvPr>
            <p:custDataLst>
              <p:tags r:id="rId6"/>
            </p:custDataLst>
          </p:nvPr>
        </p:nvSpPr>
        <p:spPr>
          <a:xfrm>
            <a:off x="2400320" y="1066809"/>
            <a:ext cx="5029238" cy="4724438"/>
          </a:xfrm>
          <a:prstGeom prst="rect">
            <a:avLst/>
          </a:prstGeom>
          <a:noFill/>
          <a:ln w="3175">
            <a:noFill/>
            <a:prstDash val="dash"/>
          </a:ln>
        </p:spPr>
        <p:txBody>
          <a:bodyPr wrap="square" lIns="68580" tIns="34290" rIns="68580" bIns="3429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2000" spc="200">
                <a:ln w="3175">
                  <a:noFill/>
                  <a:prstDash val="dash"/>
                </a:ln>
                <a:solidFill>
                  <a:srgbClr val="404040"/>
                </a:solidFill>
                <a:latin typeface="微软雅黑" panose="020B0503020204020204" charset="-122"/>
                <a:ea typeface="微软雅黑" panose="020B0503020204020204" charset="-122"/>
                <a:cs typeface="微软雅黑" panose="020B0503020204020204" charset="-122"/>
              </a:rPr>
              <a:t>【解读】《环境保护法》第五十九第一款规定：“企业事业单位和其他生产经营者违法排放污染物，受到罚款处罚，被责令改正，拒不改正的，依法作出处罚决定的行政机关可以自责令改正之日的次日起，按照原处罚数额按日连续处罚。”</a:t>
            </a:r>
            <a:endParaRPr lang="zh-CN" altLang="en-US" sz="2000" spc="200">
              <a:ln w="3175">
                <a:noFill/>
                <a:prstDash val="dash"/>
              </a:ln>
              <a:solidFill>
                <a:srgbClr val="404040"/>
              </a:solidFill>
              <a:latin typeface="微软雅黑" panose="020B0503020204020204" charset="-122"/>
              <a:ea typeface="微软雅黑" panose="020B0503020204020204" charset="-122"/>
              <a:cs typeface="微软雅黑" panose="020B0503020204020204" charset="-122"/>
            </a:endParaRPr>
          </a:p>
          <a:p>
            <a:pPr marL="285750" lvl="1" indent="0" algn="l">
              <a:lnSpc>
                <a:spcPct val="130000"/>
              </a:lnSpc>
              <a:spcBef>
                <a:spcPts val="0"/>
              </a:spcBef>
              <a:spcAft>
                <a:spcPts val="800"/>
              </a:spcAft>
              <a:buSzPct val="100000"/>
              <a:buNone/>
            </a:pPr>
            <a:r>
              <a:rPr lang="zh-CN" altLang="en-US" sz="1900" spc="200">
                <a:ln w="3175">
                  <a:noFill/>
                  <a:prstDash val="dash"/>
                </a:ln>
                <a:solidFill>
                  <a:srgbClr val="404040"/>
                </a:solidFill>
                <a:latin typeface="微软雅黑" panose="020B0503020204020204" charset="-122"/>
                <a:ea typeface="微软雅黑" panose="020B0503020204020204" charset="-122"/>
                <a:cs typeface="微软雅黑" panose="020B0503020204020204" charset="-122"/>
              </a:rPr>
              <a:t>新固废法明确规定排放固体废物的单位和其他生产经营者如受到罚款处罚，被责令改正，拒不改正的，同样适用按日连续处罚规定，保持了与《环境保护法》的衔接和一致。</a:t>
            </a:r>
            <a:endParaRPr lang="zh-CN" altLang="en-US" sz="1900" spc="200">
              <a:ln w="3175">
                <a:noFill/>
                <a:prstDash val="dash"/>
              </a:ln>
              <a:solidFill>
                <a:srgbClr val="404040"/>
              </a:solidFill>
              <a:latin typeface="微软雅黑" panose="020B0503020204020204" charset="-122"/>
              <a:ea typeface="微软雅黑" panose="020B0503020204020204" charset="-122"/>
              <a:cs typeface="微软雅黑" panose="020B0503020204020204" charset="-122"/>
            </a:endParaRPr>
          </a:p>
        </p:txBody>
      </p:sp>
    </p:spTree>
    <p:custDataLst>
      <p:tags r:id="rId7"/>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内容占位符 2"/>
          <p:cNvSpPr>
            <a:spLocks noGrp="1"/>
          </p:cNvSpPr>
          <p:nvPr>
            <p:ph idx="1"/>
          </p:nvPr>
        </p:nvSpPr>
        <p:spPr>
          <a:xfrm>
            <a:off x="346075" y="688975"/>
            <a:ext cx="8229600" cy="1323975"/>
          </a:xfrm>
          <a:ln w="28575"/>
        </p:spPr>
        <p:txBody>
          <a:bodyPr anchor="t"/>
          <a:p>
            <a:pPr marL="0" indent="0">
              <a:buNone/>
            </a:pPr>
            <a:r>
              <a:rPr lang="zh-CN" altLang="en-US" sz="2400" b="1"/>
              <a:t>二、固废管理不合规的法律责任普遍加重</a:t>
            </a:r>
            <a:endParaRPr lang="zh-CN" altLang="en-US" sz="2400" b="1"/>
          </a:p>
          <a:p>
            <a:pPr marL="0" indent="0">
              <a:buNone/>
            </a:pPr>
            <a:r>
              <a:rPr lang="zh-CN" altLang="en-US" sz="2400" b="1"/>
              <a:t>       </a:t>
            </a:r>
            <a:r>
              <a:rPr lang="en-US" altLang="zh-CN" sz="2400" b="1"/>
              <a:t>3</a:t>
            </a:r>
            <a:r>
              <a:rPr lang="zh-CN" altLang="en-US" sz="2400" b="1"/>
              <a:t>、增加了对法定代表人、主要负责人、直接负责的主管人员和其他责任人行政拘留的处罚措施</a:t>
            </a:r>
            <a:endParaRPr lang="zh-CN" altLang="en-US" sz="2400" b="1"/>
          </a:p>
        </p:txBody>
      </p:sp>
      <p:pic>
        <p:nvPicPr>
          <p:cNvPr id="30722" name="图片 26" descr="16.png"/>
          <p:cNvPicPr>
            <a:picLocks noChangeAspect="1"/>
          </p:cNvPicPr>
          <p:nvPr>
            <p:custDataLst>
              <p:tags r:id="rId1"/>
            </p:custDataLst>
          </p:nvPr>
        </p:nvPicPr>
        <p:blipFill>
          <a:blip r:embed="rId2"/>
          <a:stretch>
            <a:fillRect/>
          </a:stretch>
        </p:blipFill>
        <p:spPr>
          <a:xfrm>
            <a:off x="669925" y="2082800"/>
            <a:ext cx="7521575" cy="4454525"/>
          </a:xfrm>
          <a:prstGeom prst="rect">
            <a:avLst/>
          </a:prstGeom>
          <a:noFill/>
          <a:ln w="9525">
            <a:noFill/>
          </a:ln>
        </p:spPr>
      </p:pic>
      <p:pic>
        <p:nvPicPr>
          <p:cNvPr id="30723" name="Picture 8" descr="C:\Program Files\Microsoft Office\MEDIA\CAGCAT10\j0233018.wmf"/>
          <p:cNvPicPr>
            <a:picLocks noChangeAspect="1"/>
          </p:cNvPicPr>
          <p:nvPr>
            <p:custDataLst>
              <p:tags r:id="rId3"/>
            </p:custDataLst>
          </p:nvPr>
        </p:nvPicPr>
        <p:blipFill>
          <a:blip r:embed="rId4"/>
          <a:stretch>
            <a:fillRect/>
          </a:stretch>
        </p:blipFill>
        <p:spPr>
          <a:xfrm>
            <a:off x="6711950" y="5033963"/>
            <a:ext cx="1414463" cy="1427162"/>
          </a:xfrm>
          <a:prstGeom prst="rect">
            <a:avLst/>
          </a:prstGeom>
          <a:noFill/>
          <a:ln w="9525">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grpSp>
        <p:nvGrpSpPr>
          <p:cNvPr id="6" name="组合 5"/>
          <p:cNvGrpSpPr/>
          <p:nvPr userDrawn="1">
            <p:custDataLst>
              <p:tags r:id="rId1"/>
            </p:custDataLst>
          </p:nvPr>
        </p:nvGrpSpPr>
        <p:grpSpPr>
          <a:xfrm>
            <a:off x="8392954" y="6077109"/>
            <a:ext cx="625316" cy="606266"/>
            <a:chOff x="16793" y="8732"/>
            <a:chExt cx="3870" cy="3750"/>
          </a:xfrm>
        </p:grpSpPr>
        <p:sp>
          <p:nvSpPr>
            <p:cNvPr id="10" name="矩形 9"/>
            <p:cNvSpPr/>
            <p:nvPr userDrawn="1">
              <p:custDataLst>
                <p:tags r:id="rId2"/>
              </p:custDataLst>
            </p:nvPr>
          </p:nvSpPr>
          <p:spPr>
            <a:xfrm>
              <a:off x="16793" y="8732"/>
              <a:ext cx="3227" cy="3165"/>
            </a:xfrm>
            <a:prstGeom prst="rect">
              <a:avLst/>
            </a:prstGeom>
            <a:solidFill>
              <a:srgbClr val="FFC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baseline="0">
                <a:solidFill>
                  <a:srgbClr val="262626"/>
                </a:solidFill>
                <a:latin typeface="微软雅黑" panose="020B0503020204020204" charset="-122"/>
                <a:ea typeface="微软雅黑" panose="020B0503020204020204" charset="-122"/>
              </a:endParaRPr>
            </a:p>
          </p:txBody>
        </p:sp>
        <p:sp>
          <p:nvSpPr>
            <p:cNvPr id="2" name="矩形 1"/>
            <p:cNvSpPr/>
            <p:nvPr userDrawn="1">
              <p:custDataLst>
                <p:tags r:id="rId3"/>
              </p:custDataLst>
            </p:nvPr>
          </p:nvSpPr>
          <p:spPr>
            <a:xfrm>
              <a:off x="17493" y="9444"/>
              <a:ext cx="3171" cy="3039"/>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baseline="0">
                <a:solidFill>
                  <a:srgbClr val="262626"/>
                </a:solidFill>
                <a:latin typeface="微软雅黑" panose="020B0503020204020204" charset="-122"/>
                <a:ea typeface="微软雅黑" panose="020B0503020204020204" charset="-122"/>
              </a:endParaRPr>
            </a:p>
          </p:txBody>
        </p:sp>
      </p:grpSp>
      <p:sp>
        <p:nvSpPr>
          <p:cNvPr id="3" name="矩形 2"/>
          <p:cNvSpPr/>
          <p:nvPr>
            <p:custDataLst>
              <p:tags r:id="rId4"/>
            </p:custDataLst>
          </p:nvPr>
        </p:nvSpPr>
        <p:spPr>
          <a:xfrm>
            <a:off x="1805940" y="271780"/>
            <a:ext cx="6215063" cy="6315075"/>
          </a:xfrm>
          <a:prstGeom prst="rect">
            <a:avLst/>
          </a:prstGeom>
          <a:no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sz="1350">
              <a:solidFill>
                <a:srgbClr val="FFFFFF"/>
              </a:solidFill>
              <a:latin typeface="微软雅黑" panose="020B0503020204020204" charset="-122"/>
              <a:ea typeface="微软雅黑" panose="020B0503020204020204" charset="-122"/>
              <a:cs typeface="+mn-ea"/>
              <a:sym typeface="+mn-lt"/>
            </a:endParaRPr>
          </a:p>
        </p:txBody>
      </p:sp>
      <p:sp>
        <p:nvSpPr>
          <p:cNvPr id="4" name="矩形 3"/>
          <p:cNvSpPr/>
          <p:nvPr>
            <p:custDataLst>
              <p:tags r:id="rId5"/>
            </p:custDataLst>
          </p:nvPr>
        </p:nvSpPr>
        <p:spPr>
          <a:xfrm>
            <a:off x="916305" y="551180"/>
            <a:ext cx="1056322" cy="594360"/>
          </a:xfrm>
          <a:prstGeom prst="rect">
            <a:avLst/>
          </a:prstGeom>
          <a:solidFill>
            <a:srgbClr val="66D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sz="1350" dirty="0">
              <a:solidFill>
                <a:srgbClr val="FFFFFF"/>
              </a:solidFill>
              <a:latin typeface="微软雅黑" panose="020B0503020204020204" charset="-122"/>
              <a:ea typeface="微软雅黑" panose="020B0503020204020204" charset="-122"/>
              <a:cs typeface="+mn-ea"/>
              <a:sym typeface="+mn-lt"/>
            </a:endParaRPr>
          </a:p>
        </p:txBody>
      </p:sp>
      <p:sp>
        <p:nvSpPr>
          <p:cNvPr id="11" name="Title 6"/>
          <p:cNvSpPr txBox="1"/>
          <p:nvPr>
            <p:custDataLst>
              <p:tags r:id="rId6"/>
            </p:custDataLst>
          </p:nvPr>
        </p:nvSpPr>
        <p:spPr>
          <a:xfrm>
            <a:off x="2057400" y="785066"/>
            <a:ext cx="5715000" cy="1978623"/>
          </a:xfrm>
          <a:prstGeom prst="rect">
            <a:avLst/>
          </a:prstGeom>
          <a:noFill/>
          <a:ln w="3175">
            <a:noFill/>
            <a:prstDash val="dash"/>
          </a:ln>
        </p:spPr>
        <p:txBody>
          <a:bodyPr wrap="square" lIns="67500" tIns="34290" rIns="68580" bIns="0" anchor="b"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marR="0" lvl="0" indent="0" algn="l" defTabSz="913765" rtl="0" eaLnBrk="1" fontAlgn="auto" latinLnBrk="0" hangingPunct="1">
              <a:lnSpc>
                <a:spcPct val="130000"/>
              </a:lnSpc>
              <a:spcBef>
                <a:spcPts val="0"/>
              </a:spcBef>
              <a:spcAft>
                <a:spcPts val="800"/>
              </a:spcAft>
              <a:buSzPct val="100000"/>
              <a:buFontTx/>
              <a:buNone/>
            </a:pPr>
            <a:r>
              <a:rPr kumimoji="0" lang="zh-CN" altLang="en-US" sz="1500" b="1" i="0" kern="1200" cap="none" spc="300" normalizeH="0" noProof="0">
                <a:ln w="3175">
                  <a:noFill/>
                  <a:prstDash val="dash"/>
                </a:ln>
                <a:solidFill>
                  <a:srgbClr val="000000"/>
                </a:solidFill>
                <a:effectLst/>
                <a:latin typeface="微软雅黑" panose="020B0503020204020204" charset="-122"/>
                <a:ea typeface="微软雅黑" panose="020B0503020204020204" charset="-122"/>
                <a:cs typeface="微软雅黑" panose="020B0503020204020204" charset="-122"/>
              </a:rPr>
              <a:t>【解读】《环境保护法》第六十三条规定企业事业单位和其他生产经营者有下列行为之一，尚不构成犯罪的，除依照有关法律法规规定予以处罚外，由县级以上人民政府环境保护主管部门或者其他有关部门将案件移送公安机关，对其直接负责的主管人员和其他直接责任人员，处十日以上十五日以下拘留；情节较轻的，处五日以上十日以下拘留：</a:t>
            </a:r>
            <a:endParaRPr kumimoji="0" lang="zh-CN" altLang="en-US" sz="1500" b="1" i="0" kern="1200" cap="none" spc="300" normalizeH="0" noProof="0">
              <a:ln w="3175">
                <a:noFill/>
                <a:prstDash val="dash"/>
              </a:ln>
              <a:solidFill>
                <a:srgbClr val="000000"/>
              </a:solidFill>
              <a:effectLst/>
              <a:latin typeface="微软雅黑" panose="020B0503020204020204" charset="-122"/>
              <a:ea typeface="微软雅黑" panose="020B0503020204020204" charset="-122"/>
              <a:cs typeface="微软雅黑" panose="020B0503020204020204" charset="-122"/>
            </a:endParaRPr>
          </a:p>
        </p:txBody>
      </p:sp>
      <p:sp>
        <p:nvSpPr>
          <p:cNvPr id="14" name="Title 6"/>
          <p:cNvSpPr txBox="1"/>
          <p:nvPr>
            <p:custDataLst>
              <p:tags r:id="rId7"/>
            </p:custDataLst>
          </p:nvPr>
        </p:nvSpPr>
        <p:spPr>
          <a:xfrm>
            <a:off x="2400320" y="2834174"/>
            <a:ext cx="5028748" cy="3238760"/>
          </a:xfrm>
          <a:prstGeom prst="rect">
            <a:avLst/>
          </a:prstGeom>
          <a:noFill/>
          <a:ln w="3175">
            <a:noFill/>
            <a:prstDash val="dash"/>
          </a:ln>
        </p:spPr>
        <p:txBody>
          <a:bodyPr wrap="square" lIns="68580" tIns="0" rIns="68580" bIns="3429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300" spc="100">
                <a:ln w="3175">
                  <a:noFill/>
                  <a:prstDash val="dash"/>
                </a:ln>
                <a:solidFill>
                  <a:srgbClr val="404040"/>
                </a:solidFill>
                <a:latin typeface="微软雅黑" panose="020B0503020204020204" charset="-122"/>
                <a:ea typeface="微软雅黑" panose="020B0503020204020204" charset="-122"/>
                <a:cs typeface="微软雅黑" panose="020B0503020204020204" charset="-122"/>
              </a:rPr>
              <a:t>建设项目未依法进行环境影响评价，被责令停止建设，拒不执行的；</a:t>
            </a:r>
            <a:endParaRPr lang="zh-CN" altLang="en-US" sz="1300" spc="100">
              <a:ln w="3175">
                <a:noFill/>
                <a:prstDash val="dash"/>
              </a:ln>
              <a:solidFill>
                <a:srgbClr val="404040"/>
              </a:solidFill>
              <a:latin typeface="微软雅黑" panose="020B0503020204020204" charset="-122"/>
              <a:ea typeface="微软雅黑" panose="020B0503020204020204" charset="-122"/>
              <a:cs typeface="微软雅黑" panose="020B050302020402020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300" spc="100">
                <a:ln w="3175">
                  <a:noFill/>
                  <a:prstDash val="dash"/>
                </a:ln>
                <a:solidFill>
                  <a:srgbClr val="404040"/>
                </a:solidFill>
                <a:latin typeface="微软雅黑" panose="020B0503020204020204" charset="-122"/>
                <a:ea typeface="微软雅黑" panose="020B0503020204020204" charset="-122"/>
                <a:cs typeface="微软雅黑" panose="020B0503020204020204" charset="-122"/>
              </a:rPr>
              <a:t>违反法律规定，未取得排污许可证排放污染物，被责令停止排污，拒不执行的；</a:t>
            </a:r>
            <a:endParaRPr lang="zh-CN" altLang="en-US" sz="1300" spc="100">
              <a:ln w="3175">
                <a:noFill/>
                <a:prstDash val="dash"/>
              </a:ln>
              <a:solidFill>
                <a:srgbClr val="404040"/>
              </a:solidFill>
              <a:latin typeface="微软雅黑" panose="020B0503020204020204" charset="-122"/>
              <a:ea typeface="微软雅黑" panose="020B0503020204020204" charset="-122"/>
              <a:cs typeface="微软雅黑" panose="020B050302020402020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300" spc="100">
                <a:ln w="3175">
                  <a:noFill/>
                  <a:prstDash val="dash"/>
                </a:ln>
                <a:solidFill>
                  <a:srgbClr val="404040"/>
                </a:solidFill>
                <a:latin typeface="微软雅黑" panose="020B0503020204020204" charset="-122"/>
                <a:ea typeface="微软雅黑" panose="020B0503020204020204" charset="-122"/>
                <a:cs typeface="微软雅黑" panose="020B0503020204020204" charset="-122"/>
              </a:rPr>
              <a:t>通过暗管、渗井、渗坑、灌注或者篡改、伪造监测数据，或者不正常运行防治污染设施等逃避监管的方式违法排放污染物的；</a:t>
            </a:r>
            <a:endParaRPr lang="zh-CN" altLang="en-US" sz="1300" spc="100">
              <a:ln w="3175">
                <a:noFill/>
                <a:prstDash val="dash"/>
              </a:ln>
              <a:solidFill>
                <a:srgbClr val="404040"/>
              </a:solidFill>
              <a:latin typeface="微软雅黑" panose="020B0503020204020204" charset="-122"/>
              <a:ea typeface="微软雅黑" panose="020B0503020204020204" charset="-122"/>
              <a:cs typeface="微软雅黑" panose="020B050302020402020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300" spc="100">
                <a:ln w="3175">
                  <a:noFill/>
                  <a:prstDash val="dash"/>
                </a:ln>
                <a:solidFill>
                  <a:srgbClr val="404040"/>
                </a:solidFill>
                <a:latin typeface="微软雅黑" panose="020B0503020204020204" charset="-122"/>
                <a:ea typeface="微软雅黑" panose="020B0503020204020204" charset="-122"/>
                <a:cs typeface="微软雅黑" panose="020B0503020204020204" charset="-122"/>
              </a:rPr>
              <a:t>生产、使用国家明令禁止生产、使用的农药，被责令改正，拒不改正的。</a:t>
            </a:r>
            <a:endParaRPr lang="zh-CN" altLang="en-US" sz="1300" spc="100">
              <a:ln w="3175">
                <a:noFill/>
                <a:prstDash val="dash"/>
              </a:ln>
              <a:solidFill>
                <a:srgbClr val="404040"/>
              </a:solidFill>
              <a:latin typeface="微软雅黑" panose="020B0503020204020204" charset="-122"/>
              <a:ea typeface="微软雅黑" panose="020B0503020204020204" charset="-122"/>
              <a:cs typeface="微软雅黑" panose="020B0503020204020204" charset="-122"/>
            </a:endParaRPr>
          </a:p>
        </p:txBody>
      </p:sp>
    </p:spTree>
    <p:custDataLst>
      <p:tags r:id="rId8"/>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custDataLst>
              <p:tags r:id="rId1"/>
            </p:custDataLst>
          </p:nvPr>
        </p:nvSpPr>
        <p:spPr>
          <a:xfrm>
            <a:off x="433634" y="471341"/>
            <a:ext cx="8276735" cy="5915320"/>
          </a:xfrm>
          <a:prstGeom prst="rect">
            <a:avLst/>
          </a:prstGeom>
          <a:noFill/>
          <a:ln w="19050">
            <a:solidFill>
              <a:srgbClr val="6CBA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sz="1350">
              <a:solidFill>
                <a:srgbClr val="FFFFFF"/>
              </a:solidFill>
              <a:latin typeface="微软雅黑" panose="020B0503020204020204" charset="-122"/>
              <a:ea typeface="微软雅黑" panose="020B0503020204020204" charset="-122"/>
              <a:cs typeface="+mn-ea"/>
              <a:sym typeface="+mn-lt"/>
            </a:endParaRPr>
          </a:p>
        </p:txBody>
      </p:sp>
      <p:cxnSp>
        <p:nvCxnSpPr>
          <p:cNvPr id="8" name="直接连接符 7"/>
          <p:cNvCxnSpPr/>
          <p:nvPr>
            <p:custDataLst>
              <p:tags r:id="rId2"/>
            </p:custDataLst>
          </p:nvPr>
        </p:nvCxnSpPr>
        <p:spPr>
          <a:xfrm>
            <a:off x="569214" y="128016"/>
            <a:ext cx="370332" cy="493776"/>
          </a:xfrm>
          <a:prstGeom prst="line">
            <a:avLst/>
          </a:prstGeom>
          <a:ln w="15875">
            <a:solidFill>
              <a:srgbClr val="6CBA26"/>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custDataLst>
              <p:tags r:id="rId3"/>
            </p:custDataLst>
          </p:nvPr>
        </p:nvCxnSpPr>
        <p:spPr>
          <a:xfrm>
            <a:off x="433632" y="213163"/>
            <a:ext cx="370332" cy="493776"/>
          </a:xfrm>
          <a:prstGeom prst="line">
            <a:avLst/>
          </a:prstGeom>
          <a:ln w="15875">
            <a:solidFill>
              <a:srgbClr val="6CBA26"/>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custDataLst>
              <p:tags r:id="rId4"/>
            </p:custDataLst>
          </p:nvPr>
        </p:nvCxnSpPr>
        <p:spPr>
          <a:xfrm>
            <a:off x="8361315" y="6151063"/>
            <a:ext cx="370332" cy="493776"/>
          </a:xfrm>
          <a:prstGeom prst="line">
            <a:avLst/>
          </a:prstGeom>
          <a:ln w="15875">
            <a:solidFill>
              <a:srgbClr val="6CBA26"/>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custDataLst>
              <p:tags r:id="rId5"/>
            </p:custDataLst>
          </p:nvPr>
        </p:nvCxnSpPr>
        <p:spPr>
          <a:xfrm>
            <a:off x="8225733" y="6236210"/>
            <a:ext cx="370332" cy="493776"/>
          </a:xfrm>
          <a:prstGeom prst="line">
            <a:avLst/>
          </a:prstGeom>
          <a:ln w="15875">
            <a:solidFill>
              <a:srgbClr val="6CBA26"/>
            </a:solidFill>
          </a:ln>
        </p:spPr>
        <p:style>
          <a:lnRef idx="1">
            <a:schemeClr val="accent1"/>
          </a:lnRef>
          <a:fillRef idx="0">
            <a:schemeClr val="accent1"/>
          </a:fillRef>
          <a:effectRef idx="0">
            <a:schemeClr val="accent1"/>
          </a:effectRef>
          <a:fontRef idx="minor">
            <a:schemeClr val="tx1"/>
          </a:fontRef>
        </p:style>
      </p:cxnSp>
      <p:sp>
        <p:nvSpPr>
          <p:cNvPr id="21" name="Title 6"/>
          <p:cNvSpPr txBox="1"/>
          <p:nvPr>
            <p:custDataLst>
              <p:tags r:id="rId6"/>
            </p:custDataLst>
          </p:nvPr>
        </p:nvSpPr>
        <p:spPr>
          <a:xfrm>
            <a:off x="914408" y="784234"/>
            <a:ext cx="7315257" cy="4724438"/>
          </a:xfrm>
          <a:prstGeom prst="rect">
            <a:avLst/>
          </a:prstGeom>
          <a:noFill/>
          <a:ln w="3175">
            <a:noFill/>
            <a:prstDash val="dash"/>
          </a:ln>
        </p:spPr>
        <p:txBody>
          <a:bodyPr wrap="square" lIns="68580" tIns="34290" rIns="68580" bIns="3429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2000" strike="noStrike" spc="200">
                <a:ln w="3175">
                  <a:noFill/>
                  <a:prstDash val="dash"/>
                </a:ln>
                <a:solidFill>
                  <a:srgbClr val="404040"/>
                </a:solidFill>
                <a:latin typeface="微软雅黑" panose="020B0503020204020204" charset="-122"/>
                <a:ea typeface="微软雅黑" panose="020B0503020204020204" charset="-122"/>
                <a:cs typeface="微软雅黑" panose="020B0503020204020204" charset="-122"/>
              </a:rPr>
              <a:t>2020年4月29日，十三届全国人大常委会第十七次会议审议通过了修订后的固体废物污染环境防治法，自2020年9月1日起施行。我国现行固废法是1995年制定的，2004年进行了第一次修订，2013年、2015年、2016年进行了三次修正，此次固废法修订是时隔15年的“大修”。</a:t>
            </a:r>
            <a:endParaRPr lang="zh-CN" altLang="en-US" sz="2000" strike="noStrike" spc="200">
              <a:ln w="3175">
                <a:noFill/>
                <a:prstDash val="dash"/>
              </a:ln>
              <a:solidFill>
                <a:srgbClr val="404040"/>
              </a:solidFill>
              <a:latin typeface="微软雅黑" panose="020B0503020204020204" charset="-122"/>
              <a:ea typeface="微软雅黑" panose="020B0503020204020204" charset="-122"/>
              <a:cs typeface="微软雅黑" panose="020B050302020402020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2000" strike="noStrike" spc="200">
                <a:ln w="3175">
                  <a:noFill/>
                  <a:prstDash val="dash"/>
                </a:ln>
                <a:solidFill>
                  <a:srgbClr val="404040"/>
                </a:solidFill>
                <a:latin typeface="微软雅黑" panose="020B0503020204020204" charset="-122"/>
                <a:ea typeface="微软雅黑" panose="020B0503020204020204" charset="-122"/>
                <a:cs typeface="微软雅黑" panose="020B0503020204020204" charset="-122"/>
              </a:rPr>
              <a:t>此次法律修改突出问题导向，总结实践经验，回应人民群众期待和实践需求，健全固体废物污染环境防治长效机制，用最严格制度最严密法治保护生态环境。</a:t>
            </a:r>
            <a:endParaRPr lang="zh-CN" altLang="en-US" sz="2000" strike="noStrike" spc="200">
              <a:ln w="3175">
                <a:noFill/>
                <a:prstDash val="dash"/>
              </a:ln>
              <a:solidFill>
                <a:srgbClr val="404040"/>
              </a:solidFill>
              <a:latin typeface="微软雅黑" panose="020B0503020204020204" charset="-122"/>
              <a:ea typeface="微软雅黑" panose="020B0503020204020204" charset="-122"/>
              <a:cs typeface="微软雅黑" panose="020B0503020204020204" charset="-122"/>
            </a:endParaRPr>
          </a:p>
        </p:txBody>
      </p:sp>
      <p:graphicFrame>
        <p:nvGraphicFramePr>
          <p:cNvPr id="17" name="Object 2"/>
          <p:cNvGraphicFramePr>
            <a:graphicFrameLocks noGrp="1" noChangeAspect="1"/>
          </p:cNvGraphicFramePr>
          <p:nvPr/>
        </p:nvGraphicFramePr>
        <p:xfrm>
          <a:off x="6578600" y="4611688"/>
          <a:ext cx="2082800" cy="1825625"/>
        </p:xfrm>
        <a:graphic>
          <a:graphicData uri="http://schemas.openxmlformats.org/presentationml/2006/ole">
            <mc:AlternateContent xmlns:mc="http://schemas.openxmlformats.org/markup-compatibility/2006">
              <mc:Choice xmlns:v="urn:schemas-microsoft-com:vml" Requires="v">
                <p:oleObj spid="_x0000_s18" name="" r:id="rId7" imgW="2903855" imgH="3048000" progId="MS_ClipArt_Gallery.2">
                  <p:embed/>
                </p:oleObj>
              </mc:Choice>
              <mc:Fallback>
                <p:oleObj name="" r:id="rId7" imgW="2903855" imgH="3048000" progId="MS_ClipArt_Gallery.2">
                  <p:embed/>
                  <p:pic>
                    <p:nvPicPr>
                      <p:cNvPr id="0" name="图片 3075"/>
                      <p:cNvPicPr/>
                      <p:nvPr/>
                    </p:nvPicPr>
                    <p:blipFill>
                      <a:blip r:embed="rId8"/>
                      <a:stretch>
                        <a:fillRect/>
                      </a:stretch>
                    </p:blipFill>
                    <p:spPr>
                      <a:xfrm>
                        <a:off x="6578600" y="4611688"/>
                        <a:ext cx="2082800" cy="1825625"/>
                      </a:xfrm>
                      <a:prstGeom prst="rect">
                        <a:avLst/>
                      </a:prstGeom>
                      <a:noFill/>
                      <a:ln w="38100">
                        <a:miter/>
                      </a:ln>
                    </p:spPr>
                  </p:pic>
                </p:oleObj>
              </mc:Fallback>
            </mc:AlternateContent>
          </a:graphicData>
        </a:graphic>
      </p:graphicFrame>
      <p:graphicFrame>
        <p:nvGraphicFramePr>
          <p:cNvPr id="19" name="Object 3"/>
          <p:cNvGraphicFramePr>
            <a:graphicFrameLocks noGrp="1" noChangeAspect="1"/>
          </p:cNvGraphicFramePr>
          <p:nvPr/>
        </p:nvGraphicFramePr>
        <p:xfrm>
          <a:off x="5784850" y="5062538"/>
          <a:ext cx="1023938" cy="1112837"/>
        </p:xfrm>
        <a:graphic>
          <a:graphicData uri="http://schemas.openxmlformats.org/presentationml/2006/ole">
            <mc:AlternateContent xmlns:mc="http://schemas.openxmlformats.org/markup-compatibility/2006">
              <mc:Choice xmlns:v="urn:schemas-microsoft-com:vml" Requires="v">
                <p:oleObj spid="_x0000_s20" name="" r:id="rId9" imgW="3025775" imgH="3253105" progId="MS_ClipArt_Gallery.2">
                  <p:embed/>
                </p:oleObj>
              </mc:Choice>
              <mc:Fallback>
                <p:oleObj name="" r:id="rId9" imgW="3025775" imgH="3253105" progId="MS_ClipArt_Gallery.2">
                  <p:embed/>
                  <p:pic>
                    <p:nvPicPr>
                      <p:cNvPr id="0" name="图片 3076"/>
                      <p:cNvPicPr/>
                      <p:nvPr/>
                    </p:nvPicPr>
                    <p:blipFill>
                      <a:blip r:embed="rId10"/>
                      <a:stretch>
                        <a:fillRect/>
                      </a:stretch>
                    </p:blipFill>
                    <p:spPr>
                      <a:xfrm>
                        <a:off x="5784850" y="5062538"/>
                        <a:ext cx="1023938" cy="1112837"/>
                      </a:xfrm>
                      <a:prstGeom prst="rect">
                        <a:avLst/>
                      </a:prstGeom>
                      <a:noFill/>
                      <a:ln w="38100">
                        <a:miter/>
                      </a:ln>
                    </p:spPr>
                  </p:pic>
                </p:oleObj>
              </mc:Fallback>
            </mc:AlternateContent>
          </a:graphicData>
        </a:graphic>
      </p:graphicFrame>
      <p:pic>
        <p:nvPicPr>
          <p:cNvPr id="2" name="图片 1"/>
          <p:cNvPicPr>
            <a:picLocks noChangeAspect="1"/>
          </p:cNvPicPr>
          <p:nvPr>
            <p:custDataLst>
              <p:tags r:id="rId11"/>
            </p:custDataLst>
          </p:nvPr>
        </p:nvPicPr>
        <p:blipFill>
          <a:blip r:embed="rId12"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ustDataLst>
      <p:tags r:id="rId13"/>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grpSp>
        <p:nvGrpSpPr>
          <p:cNvPr id="6" name="组合 5"/>
          <p:cNvGrpSpPr/>
          <p:nvPr userDrawn="1">
            <p:custDataLst>
              <p:tags r:id="rId1"/>
            </p:custDataLst>
          </p:nvPr>
        </p:nvGrpSpPr>
        <p:grpSpPr>
          <a:xfrm>
            <a:off x="8392954" y="6077109"/>
            <a:ext cx="625316" cy="606266"/>
            <a:chOff x="16793" y="8732"/>
            <a:chExt cx="3870" cy="3750"/>
          </a:xfrm>
        </p:grpSpPr>
        <p:sp>
          <p:nvSpPr>
            <p:cNvPr id="10" name="矩形 9"/>
            <p:cNvSpPr/>
            <p:nvPr userDrawn="1">
              <p:custDataLst>
                <p:tags r:id="rId2"/>
              </p:custDataLst>
            </p:nvPr>
          </p:nvSpPr>
          <p:spPr>
            <a:xfrm>
              <a:off x="16793" y="8732"/>
              <a:ext cx="3227" cy="3165"/>
            </a:xfrm>
            <a:prstGeom prst="rect">
              <a:avLst/>
            </a:prstGeom>
            <a:solidFill>
              <a:srgbClr val="FFC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baseline="0">
                <a:solidFill>
                  <a:srgbClr val="262626"/>
                </a:solidFill>
                <a:latin typeface="微软雅黑" panose="020B0503020204020204" charset="-122"/>
                <a:ea typeface="微软雅黑" panose="020B0503020204020204" charset="-122"/>
              </a:endParaRPr>
            </a:p>
          </p:txBody>
        </p:sp>
        <p:sp>
          <p:nvSpPr>
            <p:cNvPr id="2" name="矩形 1"/>
            <p:cNvSpPr/>
            <p:nvPr userDrawn="1">
              <p:custDataLst>
                <p:tags r:id="rId3"/>
              </p:custDataLst>
            </p:nvPr>
          </p:nvSpPr>
          <p:spPr>
            <a:xfrm>
              <a:off x="17493" y="9444"/>
              <a:ext cx="3171" cy="3039"/>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baseline="0">
                <a:solidFill>
                  <a:srgbClr val="262626"/>
                </a:solidFill>
                <a:latin typeface="微软雅黑" panose="020B0503020204020204" charset="-122"/>
                <a:ea typeface="微软雅黑" panose="020B0503020204020204" charset="-122"/>
              </a:endParaRPr>
            </a:p>
          </p:txBody>
        </p:sp>
      </p:grpSp>
      <p:sp>
        <p:nvSpPr>
          <p:cNvPr id="3" name="矩形 2"/>
          <p:cNvSpPr/>
          <p:nvPr>
            <p:custDataLst>
              <p:tags r:id="rId4"/>
            </p:custDataLst>
          </p:nvPr>
        </p:nvSpPr>
        <p:spPr>
          <a:xfrm>
            <a:off x="1805940" y="271780"/>
            <a:ext cx="6215063" cy="6315075"/>
          </a:xfrm>
          <a:prstGeom prst="rect">
            <a:avLst/>
          </a:prstGeom>
          <a:no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sz="1350">
              <a:solidFill>
                <a:srgbClr val="FFFFFF"/>
              </a:solidFill>
              <a:latin typeface="微软雅黑" panose="020B0503020204020204" charset="-122"/>
              <a:ea typeface="微软雅黑" panose="020B0503020204020204" charset="-122"/>
              <a:cs typeface="+mn-ea"/>
              <a:sym typeface="+mn-lt"/>
            </a:endParaRPr>
          </a:p>
        </p:txBody>
      </p:sp>
      <p:sp>
        <p:nvSpPr>
          <p:cNvPr id="4" name="矩形 3"/>
          <p:cNvSpPr/>
          <p:nvPr>
            <p:custDataLst>
              <p:tags r:id="rId5"/>
            </p:custDataLst>
          </p:nvPr>
        </p:nvSpPr>
        <p:spPr>
          <a:xfrm>
            <a:off x="916305" y="551180"/>
            <a:ext cx="1056322" cy="594360"/>
          </a:xfrm>
          <a:prstGeom prst="rect">
            <a:avLst/>
          </a:prstGeom>
          <a:solidFill>
            <a:srgbClr val="66D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sz="1350" dirty="0">
              <a:solidFill>
                <a:srgbClr val="FFFFFF"/>
              </a:solidFill>
              <a:latin typeface="微软雅黑" panose="020B0503020204020204" charset="-122"/>
              <a:ea typeface="微软雅黑" panose="020B0503020204020204" charset="-122"/>
              <a:cs typeface="+mn-ea"/>
              <a:sym typeface="+mn-lt"/>
            </a:endParaRPr>
          </a:p>
        </p:txBody>
      </p:sp>
      <p:sp>
        <p:nvSpPr>
          <p:cNvPr id="11" name="Title 6"/>
          <p:cNvSpPr txBox="1"/>
          <p:nvPr>
            <p:custDataLst>
              <p:tags r:id="rId6"/>
            </p:custDataLst>
          </p:nvPr>
        </p:nvSpPr>
        <p:spPr>
          <a:xfrm>
            <a:off x="2400320" y="1066809"/>
            <a:ext cx="5029238" cy="4724438"/>
          </a:xfrm>
          <a:prstGeom prst="rect">
            <a:avLst/>
          </a:prstGeom>
          <a:noFill/>
          <a:ln w="3175">
            <a:noFill/>
            <a:prstDash val="dash"/>
          </a:ln>
        </p:spPr>
        <p:txBody>
          <a:bodyPr wrap="square" lIns="68580" tIns="34290" rIns="68580" bIns="3429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285750" algn="l" fontAlgn="ctr">
              <a:lnSpc>
                <a:spcPct val="130000"/>
              </a:lnSpc>
              <a:spcBef>
                <a:spcPts val="1000"/>
              </a:spcBef>
              <a:spcAft>
                <a:spcPts val="0"/>
              </a:spcAft>
              <a:buSzPct val="100000"/>
              <a:buFont typeface="Wingdings" panose="05000000000000000000" charset="0"/>
              <a:buNone/>
            </a:pPr>
            <a:r>
              <a:rPr lang="zh-CN" altLang="en-US" sz="1700" spc="200">
                <a:ln w="3175">
                  <a:noFill/>
                  <a:prstDash val="dash"/>
                </a:ln>
                <a:solidFill>
                  <a:srgbClr val="404040"/>
                </a:solidFill>
                <a:latin typeface="微软雅黑" panose="020B0503020204020204" charset="-122"/>
                <a:ea typeface="微软雅黑" panose="020B0503020204020204" charset="-122"/>
                <a:cs typeface="微软雅黑" panose="020B0503020204020204" charset="-122"/>
              </a:rPr>
              <a:t>【解读】公安部、工业和信息化部、环境保护部等部门共同印发的《行政主管部门移送适用行政拘留环境违法案件暂行办法》对《环境保护法》第六十三条规定的可适用行政拘留的情形进行了细化规定。其中，“通过暗管、渗井、渗坑、灌注或者篡改、伪造监测数据，或者不正常运行防治污染设施等逃避监管的方式违法排放污染物”主要涉及排放大气、水污染物，未明确涉及排放固体废物或危险废物。</a:t>
            </a:r>
            <a:endParaRPr lang="zh-CN" altLang="en-US" sz="1700" spc="200">
              <a:ln w="3175">
                <a:noFill/>
                <a:prstDash val="dash"/>
              </a:ln>
              <a:solidFill>
                <a:srgbClr val="404040"/>
              </a:solidFill>
              <a:latin typeface="微软雅黑" panose="020B0503020204020204" charset="-122"/>
              <a:ea typeface="微软雅黑" panose="020B0503020204020204" charset="-122"/>
              <a:cs typeface="微软雅黑" panose="020B0503020204020204" charset="-122"/>
            </a:endParaRPr>
          </a:p>
          <a:p>
            <a:pPr marL="0" lvl="0" indent="-285750" algn="l" fontAlgn="ctr">
              <a:lnSpc>
                <a:spcPct val="130000"/>
              </a:lnSpc>
              <a:spcBef>
                <a:spcPts val="1000"/>
              </a:spcBef>
              <a:spcAft>
                <a:spcPts val="0"/>
              </a:spcAft>
              <a:buSzPct val="100000"/>
              <a:buFont typeface="Wingdings" panose="05000000000000000000" charset="0"/>
              <a:buNone/>
            </a:pPr>
            <a:r>
              <a:rPr lang="zh-CN" altLang="en-US" sz="1700" spc="200">
                <a:ln w="3175">
                  <a:noFill/>
                  <a:prstDash val="dash"/>
                </a:ln>
                <a:solidFill>
                  <a:srgbClr val="404040"/>
                </a:solidFill>
                <a:latin typeface="微软雅黑" panose="020B0503020204020204" charset="-122"/>
                <a:ea typeface="微软雅黑" panose="020B0503020204020204" charset="-122"/>
                <a:cs typeface="微软雅黑" panose="020B0503020204020204" charset="-122"/>
              </a:rPr>
              <a:t>此次新固废法不仅新增了对直接责任人及直接负责的主管人员适用行政拘留的情形，并且还将人员范围扩大到了法定代表人以及主要负责人。</a:t>
            </a:r>
            <a:endParaRPr lang="zh-CN" altLang="en-US" sz="1700" spc="200">
              <a:ln w="3175">
                <a:noFill/>
                <a:prstDash val="dash"/>
              </a:ln>
              <a:solidFill>
                <a:srgbClr val="404040"/>
              </a:solidFill>
              <a:latin typeface="微软雅黑" panose="020B0503020204020204" charset="-122"/>
              <a:ea typeface="微软雅黑" panose="020B0503020204020204" charset="-122"/>
              <a:cs typeface="微软雅黑" panose="020B0503020204020204" charset="-122"/>
            </a:endParaRPr>
          </a:p>
        </p:txBody>
      </p:sp>
    </p:spTree>
    <p:custDataLst>
      <p:tags r:id="rId7"/>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内容占位符 2"/>
          <p:cNvSpPr>
            <a:spLocks noGrp="1"/>
          </p:cNvSpPr>
          <p:nvPr>
            <p:ph idx="1"/>
          </p:nvPr>
        </p:nvSpPr>
        <p:spPr>
          <a:xfrm>
            <a:off x="715963" y="869950"/>
            <a:ext cx="7532687" cy="1135063"/>
          </a:xfrm>
          <a:ln w="28575"/>
        </p:spPr>
        <p:txBody>
          <a:bodyPr anchor="t"/>
          <a:p>
            <a:pPr marL="0" indent="0">
              <a:buNone/>
            </a:pPr>
            <a:r>
              <a:rPr lang="zh-CN" altLang="en-US" sz="2000" b="1"/>
              <a:t>二、固废管理不合规的法律责任普遍加重</a:t>
            </a:r>
            <a:endParaRPr lang="zh-CN" altLang="en-US" sz="2000" b="1"/>
          </a:p>
          <a:p>
            <a:pPr marL="0" indent="0">
              <a:buNone/>
            </a:pPr>
            <a:r>
              <a:rPr lang="zh-CN" altLang="en-US" sz="2000" b="1"/>
              <a:t>       </a:t>
            </a:r>
            <a:r>
              <a:rPr lang="en-US" altLang="zh-CN" sz="2000" b="1"/>
              <a:t>4</a:t>
            </a:r>
            <a:r>
              <a:rPr lang="zh-CN" altLang="en-US" sz="2000" b="1"/>
              <a:t>、明确了对违法收集、贮存、运输、利用、处置的固体废物及设施、设备、场所、工具、物品予以查封、扣押的规定</a:t>
            </a:r>
            <a:endParaRPr lang="zh-CN" altLang="en-US" sz="2000" b="1"/>
          </a:p>
        </p:txBody>
      </p:sp>
      <p:pic>
        <p:nvPicPr>
          <p:cNvPr id="33794" name="图片 27" descr="17.png"/>
          <p:cNvPicPr>
            <a:picLocks noChangeAspect="1"/>
          </p:cNvPicPr>
          <p:nvPr/>
        </p:nvPicPr>
        <p:blipFill>
          <a:blip r:embed="rId1"/>
          <a:stretch>
            <a:fillRect/>
          </a:stretch>
        </p:blipFill>
        <p:spPr>
          <a:xfrm>
            <a:off x="682625" y="2224088"/>
            <a:ext cx="7566025" cy="3500437"/>
          </a:xfrm>
          <a:prstGeom prst="rect">
            <a:avLst/>
          </a:prstGeom>
          <a:noFill/>
          <a:ln w="9525">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grpSp>
        <p:nvGrpSpPr>
          <p:cNvPr id="6" name="组合 5"/>
          <p:cNvGrpSpPr/>
          <p:nvPr userDrawn="1">
            <p:custDataLst>
              <p:tags r:id="rId1"/>
            </p:custDataLst>
          </p:nvPr>
        </p:nvGrpSpPr>
        <p:grpSpPr>
          <a:xfrm>
            <a:off x="8392954" y="6077109"/>
            <a:ext cx="625316" cy="606266"/>
            <a:chOff x="16793" y="8732"/>
            <a:chExt cx="3870" cy="3750"/>
          </a:xfrm>
        </p:grpSpPr>
        <p:sp>
          <p:nvSpPr>
            <p:cNvPr id="10" name="矩形 9"/>
            <p:cNvSpPr/>
            <p:nvPr userDrawn="1">
              <p:custDataLst>
                <p:tags r:id="rId2"/>
              </p:custDataLst>
            </p:nvPr>
          </p:nvSpPr>
          <p:spPr>
            <a:xfrm>
              <a:off x="16793" y="8732"/>
              <a:ext cx="3227" cy="3165"/>
            </a:xfrm>
            <a:prstGeom prst="rect">
              <a:avLst/>
            </a:prstGeom>
            <a:solidFill>
              <a:srgbClr val="FFC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baseline="0">
                <a:solidFill>
                  <a:srgbClr val="262626"/>
                </a:solidFill>
                <a:latin typeface="微软雅黑" panose="020B0503020204020204" charset="-122"/>
                <a:ea typeface="微软雅黑" panose="020B0503020204020204" charset="-122"/>
              </a:endParaRPr>
            </a:p>
          </p:txBody>
        </p:sp>
        <p:sp>
          <p:nvSpPr>
            <p:cNvPr id="2" name="矩形 1"/>
            <p:cNvSpPr/>
            <p:nvPr userDrawn="1">
              <p:custDataLst>
                <p:tags r:id="rId3"/>
              </p:custDataLst>
            </p:nvPr>
          </p:nvSpPr>
          <p:spPr>
            <a:xfrm>
              <a:off x="17493" y="9444"/>
              <a:ext cx="3171" cy="3039"/>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baseline="0">
                <a:solidFill>
                  <a:srgbClr val="262626"/>
                </a:solidFill>
                <a:latin typeface="微软雅黑" panose="020B0503020204020204" charset="-122"/>
                <a:ea typeface="微软雅黑" panose="020B0503020204020204" charset="-122"/>
              </a:endParaRPr>
            </a:p>
          </p:txBody>
        </p:sp>
      </p:grpSp>
      <p:sp>
        <p:nvSpPr>
          <p:cNvPr id="3" name="矩形 2"/>
          <p:cNvSpPr/>
          <p:nvPr>
            <p:custDataLst>
              <p:tags r:id="rId4"/>
            </p:custDataLst>
          </p:nvPr>
        </p:nvSpPr>
        <p:spPr>
          <a:xfrm>
            <a:off x="1805940" y="271780"/>
            <a:ext cx="6215063" cy="6315075"/>
          </a:xfrm>
          <a:prstGeom prst="rect">
            <a:avLst/>
          </a:prstGeom>
          <a:no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sz="1350">
              <a:solidFill>
                <a:srgbClr val="FFFFFF"/>
              </a:solidFill>
              <a:latin typeface="微软雅黑" panose="020B0503020204020204" charset="-122"/>
              <a:ea typeface="微软雅黑" panose="020B0503020204020204" charset="-122"/>
              <a:cs typeface="+mn-ea"/>
              <a:sym typeface="+mn-lt"/>
            </a:endParaRPr>
          </a:p>
        </p:txBody>
      </p:sp>
      <p:sp>
        <p:nvSpPr>
          <p:cNvPr id="4" name="矩形 3"/>
          <p:cNvSpPr/>
          <p:nvPr>
            <p:custDataLst>
              <p:tags r:id="rId5"/>
            </p:custDataLst>
          </p:nvPr>
        </p:nvSpPr>
        <p:spPr>
          <a:xfrm>
            <a:off x="916305" y="551180"/>
            <a:ext cx="1056322" cy="594360"/>
          </a:xfrm>
          <a:prstGeom prst="rect">
            <a:avLst/>
          </a:prstGeom>
          <a:solidFill>
            <a:srgbClr val="66D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sz="1350" dirty="0">
              <a:solidFill>
                <a:srgbClr val="FFFFFF"/>
              </a:solidFill>
              <a:latin typeface="微软雅黑" panose="020B0503020204020204" charset="-122"/>
              <a:ea typeface="微软雅黑" panose="020B0503020204020204" charset="-122"/>
              <a:cs typeface="+mn-ea"/>
              <a:sym typeface="+mn-lt"/>
            </a:endParaRPr>
          </a:p>
        </p:txBody>
      </p:sp>
      <p:sp>
        <p:nvSpPr>
          <p:cNvPr id="11" name="Title 6"/>
          <p:cNvSpPr txBox="1"/>
          <p:nvPr>
            <p:custDataLst>
              <p:tags r:id="rId6"/>
            </p:custDataLst>
          </p:nvPr>
        </p:nvSpPr>
        <p:spPr>
          <a:xfrm>
            <a:off x="2400320" y="1066809"/>
            <a:ext cx="5029238" cy="4724438"/>
          </a:xfrm>
          <a:prstGeom prst="rect">
            <a:avLst/>
          </a:prstGeom>
          <a:noFill/>
          <a:ln w="3175">
            <a:noFill/>
            <a:prstDash val="dash"/>
          </a:ln>
        </p:spPr>
        <p:txBody>
          <a:bodyPr wrap="square" lIns="68580" tIns="34290" rIns="68580" bIns="3429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900" spc="200">
                <a:ln w="3175">
                  <a:noFill/>
                  <a:prstDash val="dash"/>
                </a:ln>
                <a:solidFill>
                  <a:srgbClr val="404040"/>
                </a:solidFill>
                <a:latin typeface="微软雅黑" panose="020B0503020204020204" charset="-122"/>
                <a:ea typeface="微软雅黑" panose="020B0503020204020204" charset="-122"/>
                <a:cs typeface="微软雅黑" panose="020B0503020204020204" charset="-122"/>
              </a:rPr>
              <a:t>【解读】《环境保护法》和《环境保护主管部门实施查封、扣押办法》都规定了企业事业单位和其他生产经营者违反法律法规规定排放污染物，造成或者可能造成严重污染的，县级以上人民政府环境保护主管部门和其他负有环境保护监督管理职责的部门可以查封、扣押造成污染物排放的设施、设备。</a:t>
            </a:r>
            <a:endParaRPr lang="zh-CN" altLang="en-US" sz="1900" spc="200">
              <a:ln w="3175">
                <a:noFill/>
                <a:prstDash val="dash"/>
              </a:ln>
              <a:solidFill>
                <a:srgbClr val="404040"/>
              </a:solidFill>
              <a:latin typeface="微软雅黑" panose="020B0503020204020204" charset="-122"/>
              <a:ea typeface="微软雅黑" panose="020B0503020204020204" charset="-122"/>
              <a:cs typeface="微软雅黑" panose="020B0503020204020204" charset="-122"/>
            </a:endParaRPr>
          </a:p>
          <a:p>
            <a:pPr marL="285750" lvl="1" indent="0" algn="l">
              <a:lnSpc>
                <a:spcPct val="130000"/>
              </a:lnSpc>
              <a:spcBef>
                <a:spcPts val="0"/>
              </a:spcBef>
              <a:spcAft>
                <a:spcPts val="800"/>
              </a:spcAft>
              <a:buSzPct val="100000"/>
              <a:buNone/>
            </a:pPr>
            <a:r>
              <a:rPr lang="zh-CN" altLang="en-US" sz="1800" spc="200">
                <a:ln w="3175">
                  <a:noFill/>
                  <a:prstDash val="dash"/>
                </a:ln>
                <a:solidFill>
                  <a:srgbClr val="404040"/>
                </a:solidFill>
                <a:latin typeface="微软雅黑" panose="020B0503020204020204" charset="-122"/>
                <a:ea typeface="微软雅黑" panose="020B0503020204020204" charset="-122"/>
                <a:cs typeface="微软雅黑" panose="020B0503020204020204" charset="-122"/>
              </a:rPr>
              <a:t>此次新固废法补充明确了对违法收集、贮存、运输、利用、处置的固体废物及设施、设备、场所、工具、物品予以查封、扣押的规定，增加了执法部门的便利。</a:t>
            </a:r>
            <a:endParaRPr lang="zh-CN" altLang="en-US" sz="1800" spc="200">
              <a:ln w="3175">
                <a:noFill/>
                <a:prstDash val="dash"/>
              </a:ln>
              <a:solidFill>
                <a:srgbClr val="404040"/>
              </a:solidFill>
              <a:latin typeface="微软雅黑" panose="020B0503020204020204" charset="-122"/>
              <a:ea typeface="微软雅黑" panose="020B0503020204020204" charset="-122"/>
              <a:cs typeface="微软雅黑" panose="020B0503020204020204" charset="-122"/>
            </a:endParaRPr>
          </a:p>
        </p:txBody>
      </p:sp>
    </p:spTree>
    <p:custDataLst>
      <p:tags r:id="rId7"/>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custDataLst>
              <p:tags r:id="rId1"/>
            </p:custDataLst>
          </p:nvPr>
        </p:nvSpPr>
        <p:spPr>
          <a:xfrm>
            <a:off x="222250" y="2339975"/>
            <a:ext cx="8514080" cy="1832610"/>
          </a:xfrm>
          <a:prstGeom prst="rect">
            <a:avLst/>
          </a:prstGeom>
        </p:spPr>
        <p:txBody>
          <a:bodyPr vert="horz" wrap="square" lIns="0" tIns="0" rIns="0" bIns="0" rtlCol="0" anchor="ctr" anchorCtr="0">
            <a:noAutofit/>
          </a:bodyPr>
          <a:lstStyle>
            <a:lvl1pPr marL="0" marR="0" indent="0" algn="ctr" defTabSz="914400" rtl="0" eaLnBrk="1" fontAlgn="auto" latinLnBrk="0" hangingPunct="1">
              <a:lnSpc>
                <a:spcPct val="100000"/>
              </a:lnSpc>
              <a:spcBef>
                <a:spcPct val="0"/>
              </a:spcBef>
              <a:spcAft>
                <a:spcPts val="0"/>
              </a:spcAft>
              <a:buClrTx/>
              <a:buSzPts val="7200"/>
              <a:buFont typeface="Arial" panose="020B0604020202020204" pitchFamily="34" charset="0"/>
              <a:buNone/>
              <a:defRPr sz="5400" b="0" u="none" strike="noStrike" kern="1200" cap="none" spc="0" normalizeH="0">
                <a:solidFill>
                  <a:schemeClr val="bg1"/>
                </a:solidFill>
                <a:uFillTx/>
                <a:latin typeface="Arial" panose="020B0604020202020204" pitchFamily="34" charset="0"/>
                <a:ea typeface="汉仪旗黑-85S" panose="00020600040101010101" pitchFamily="18" charset="-122"/>
                <a:cs typeface="+mj-cs"/>
              </a:defRPr>
            </a:lvl1pPr>
          </a:lstStyle>
          <a:p>
            <a:pPr marL="285750" lvl="0" algn="ctr" fontAlgn="ctr">
              <a:lnSpc>
                <a:spcPct val="150000"/>
              </a:lnSpc>
              <a:spcBef>
                <a:spcPts val="1000"/>
              </a:spcBef>
              <a:spcAft>
                <a:spcPts val="0"/>
              </a:spcAft>
              <a:buSzPct val="100000"/>
              <a:buFont typeface="Wingdings" panose="05000000000000000000" charset="0"/>
            </a:pPr>
            <a:r>
              <a:rPr lang="zh-CN" altLang="en-US" sz="4000">
                <a:solidFill>
                  <a:schemeClr val="lt1"/>
                </a:solidFill>
                <a:sym typeface="+mn-ea"/>
              </a:rPr>
              <a:t>结 语</a:t>
            </a:r>
            <a:endParaRPr lang="zh-CN" altLang="en-US" sz="4000">
              <a:solidFill>
                <a:schemeClr val="lt1"/>
              </a:solidFill>
              <a:sym typeface="+mn-ea"/>
            </a:endParaRPr>
          </a:p>
          <a:p>
            <a:pPr marL="285750" lvl="1" algn="l">
              <a:lnSpc>
                <a:spcPct val="150000"/>
              </a:lnSpc>
              <a:spcBef>
                <a:spcPts val="0"/>
              </a:spcBef>
              <a:spcAft>
                <a:spcPts val="0"/>
              </a:spcAft>
              <a:buSzPct val="100000"/>
              <a:buNone/>
            </a:pPr>
            <a:endParaRPr lang="zh-CN" altLang="en-US" sz="2000">
              <a:solidFill>
                <a:schemeClr val="lt1"/>
              </a:solidFill>
              <a:sym typeface="+mn-ea"/>
            </a:endParaRPr>
          </a:p>
          <a:p>
            <a:pPr marL="285750" lvl="1" indent="457200" algn="l">
              <a:lnSpc>
                <a:spcPct val="150000"/>
              </a:lnSpc>
              <a:spcBef>
                <a:spcPts val="0"/>
              </a:spcBef>
              <a:spcAft>
                <a:spcPts val="0"/>
              </a:spcAft>
              <a:buSzPct val="100000"/>
              <a:buNone/>
            </a:pPr>
            <a:r>
              <a:rPr lang="zh-CN" altLang="en-US" sz="2000">
                <a:solidFill>
                  <a:schemeClr val="lt1"/>
                </a:solidFill>
                <a:sym typeface="+mn-ea"/>
              </a:rPr>
              <a:t>此次新固废法的全面修订是贯彻落实党中央关于生态文明建设决策部署的重大任务，是依法推动打好污染防治攻坚战的迫切需要，也是健全最严格最严密生态环境保护法律制度的重要举措。从新固废法的修订的内容可以看出我国固体废物污染环境防治形势的变化及我国对固废违法行为的高压监管态势，可以预见，企业今后面临的环保压力将越来越大。因此，企业应按照新固废法的规定及时完善企业内部环境管理制度，做好固废危废的环保合规管理，以防范愈加严格的环境法律责任风险。</a:t>
            </a:r>
            <a:endParaRPr lang="zh-CN" altLang="en-US" sz="2000">
              <a:solidFill>
                <a:schemeClr val="lt1"/>
              </a:solidFill>
              <a:sym typeface="+mn-ea"/>
            </a:endParaRPr>
          </a:p>
        </p:txBody>
      </p:sp>
    </p:spTree>
    <p:custDataLst>
      <p:tags r:id="rId2"/>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742305" y="3968750"/>
            <a:ext cx="3086735"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924550" y="4231005"/>
            <a:ext cx="1012825"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38010" y="4907915"/>
            <a:ext cx="820420"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p:custDataLst>
              <p:tags r:id="rId1"/>
            </p:custDataLst>
          </p:nvPr>
        </p:nvSpPr>
        <p:spPr>
          <a:xfrm>
            <a:off x="433634" y="471341"/>
            <a:ext cx="8276735" cy="5915320"/>
          </a:xfrm>
          <a:prstGeom prst="rect">
            <a:avLst/>
          </a:prstGeom>
          <a:noFill/>
          <a:ln w="19050">
            <a:solidFill>
              <a:srgbClr val="6CBA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sz="1350">
              <a:solidFill>
                <a:srgbClr val="FFFFFF"/>
              </a:solidFill>
              <a:latin typeface="微软雅黑" panose="020B0503020204020204" charset="-122"/>
              <a:ea typeface="微软雅黑" panose="020B0503020204020204" charset="-122"/>
              <a:cs typeface="+mn-ea"/>
              <a:sym typeface="+mn-lt"/>
            </a:endParaRPr>
          </a:p>
        </p:txBody>
      </p:sp>
      <p:cxnSp>
        <p:nvCxnSpPr>
          <p:cNvPr id="10" name="直接连接符 9"/>
          <p:cNvCxnSpPr/>
          <p:nvPr>
            <p:custDataLst>
              <p:tags r:id="rId2"/>
            </p:custDataLst>
          </p:nvPr>
        </p:nvCxnSpPr>
        <p:spPr>
          <a:xfrm>
            <a:off x="569214" y="128016"/>
            <a:ext cx="370332" cy="493776"/>
          </a:xfrm>
          <a:prstGeom prst="line">
            <a:avLst/>
          </a:prstGeom>
          <a:ln w="15875">
            <a:solidFill>
              <a:srgbClr val="6CBA26"/>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3"/>
            </p:custDataLst>
          </p:nvPr>
        </p:nvCxnSpPr>
        <p:spPr>
          <a:xfrm>
            <a:off x="433632" y="213163"/>
            <a:ext cx="370332" cy="493776"/>
          </a:xfrm>
          <a:prstGeom prst="line">
            <a:avLst/>
          </a:prstGeom>
          <a:ln w="15875">
            <a:solidFill>
              <a:srgbClr val="6CBA26"/>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4"/>
            </p:custDataLst>
          </p:nvPr>
        </p:nvCxnSpPr>
        <p:spPr>
          <a:xfrm>
            <a:off x="8361315" y="6151063"/>
            <a:ext cx="370332" cy="493776"/>
          </a:xfrm>
          <a:prstGeom prst="line">
            <a:avLst/>
          </a:prstGeom>
          <a:ln w="15875">
            <a:solidFill>
              <a:srgbClr val="6CBA26"/>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5"/>
            </p:custDataLst>
          </p:nvPr>
        </p:nvCxnSpPr>
        <p:spPr>
          <a:xfrm>
            <a:off x="8225733" y="6236210"/>
            <a:ext cx="370332" cy="493776"/>
          </a:xfrm>
          <a:prstGeom prst="line">
            <a:avLst/>
          </a:prstGeom>
          <a:ln w="15875">
            <a:solidFill>
              <a:srgbClr val="6CBA26"/>
            </a:solidFill>
          </a:ln>
        </p:spPr>
        <p:style>
          <a:lnRef idx="1">
            <a:schemeClr val="accent1"/>
          </a:lnRef>
          <a:fillRef idx="0">
            <a:schemeClr val="accent1"/>
          </a:fillRef>
          <a:effectRef idx="0">
            <a:schemeClr val="accent1"/>
          </a:effectRef>
          <a:fontRef idx="minor">
            <a:schemeClr val="tx1"/>
          </a:fontRef>
        </p:style>
      </p:cxnSp>
      <p:sp>
        <p:nvSpPr>
          <p:cNvPr id="2" name="Title 6"/>
          <p:cNvSpPr txBox="1"/>
          <p:nvPr>
            <p:custDataLst>
              <p:tags r:id="rId6"/>
            </p:custDataLst>
          </p:nvPr>
        </p:nvSpPr>
        <p:spPr>
          <a:xfrm>
            <a:off x="914408" y="1066809"/>
            <a:ext cx="7315257" cy="4724438"/>
          </a:xfrm>
          <a:prstGeom prst="rect">
            <a:avLst/>
          </a:prstGeom>
          <a:noFill/>
          <a:ln w="3175">
            <a:noFill/>
            <a:prstDash val="dash"/>
          </a:ln>
        </p:spPr>
        <p:txBody>
          <a:bodyPr wrap="square" lIns="68580" tIns="34290" rIns="68580" bIns="3429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a:lnSpc>
                <a:spcPct val="130000"/>
              </a:lnSpc>
              <a:spcBef>
                <a:spcPts val="0"/>
              </a:spcBef>
              <a:spcAft>
                <a:spcPts val="800"/>
              </a:spcAft>
              <a:buSzPct val="100000"/>
              <a:buNone/>
            </a:pPr>
            <a:r>
              <a:rPr lang="zh-CN" altLang="en-US" sz="2000" strike="noStrike" spc="200">
                <a:ln w="3175">
                  <a:noFill/>
                  <a:prstDash val="dash"/>
                </a:ln>
                <a:solidFill>
                  <a:srgbClr val="404040"/>
                </a:solidFill>
                <a:latin typeface="微软雅黑" panose="020B0503020204020204" charset="-122"/>
                <a:ea typeface="微软雅黑" panose="020B0503020204020204" charset="-122"/>
                <a:cs typeface="微软雅黑" panose="020B0503020204020204" charset="-122"/>
              </a:rPr>
              <a:t>新修订的固体废物污染环境防治法明确固体废物污染环境防治坚持减量化、资源化和无害化原则。强化政府及其有关部门监督管理责任，明确目标责任制、信用记录、联防联控、全过程监控和信息化追溯等制度，明确国家逐步实现固体废物零进口。</a:t>
            </a:r>
            <a:endParaRPr lang="zh-CN" altLang="en-US" sz="2000" strike="noStrike" spc="200">
              <a:ln w="3175">
                <a:noFill/>
                <a:prstDash val="dash"/>
              </a:ln>
              <a:solidFill>
                <a:srgbClr val="404040"/>
              </a:solidFill>
              <a:latin typeface="微软雅黑" panose="020B0503020204020204" charset="-122"/>
              <a:ea typeface="微软雅黑" panose="020B0503020204020204" charset="-122"/>
              <a:cs typeface="微软雅黑" panose="020B0503020204020204" charset="-122"/>
            </a:endParaRPr>
          </a:p>
        </p:txBody>
      </p:sp>
      <p:pic>
        <p:nvPicPr>
          <p:cNvPr id="8" name="图片 7"/>
          <p:cNvPicPr>
            <a:picLocks noChangeAspect="1"/>
          </p:cNvPicPr>
          <p:nvPr>
            <p:custDataLst>
              <p:tags r:id="rId7"/>
            </p:custDataLst>
          </p:nvPr>
        </p:nvPicPr>
        <p:blipFill>
          <a:blip r:embed="rId8"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ustDataLst>
      <p:tags r:id="rId9"/>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p:custDataLst>
              <p:tags r:id="rId1"/>
            </p:custDataLst>
          </p:nvPr>
        </p:nvSpPr>
        <p:spPr>
          <a:xfrm>
            <a:off x="433634" y="471341"/>
            <a:ext cx="8276735" cy="5915320"/>
          </a:xfrm>
          <a:prstGeom prst="rect">
            <a:avLst/>
          </a:prstGeom>
          <a:noFill/>
          <a:ln w="19050">
            <a:solidFill>
              <a:srgbClr val="6CBA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sz="1350">
              <a:solidFill>
                <a:srgbClr val="FFFFFF"/>
              </a:solidFill>
              <a:latin typeface="微软雅黑" panose="020B0503020204020204" charset="-122"/>
              <a:ea typeface="微软雅黑" panose="020B0503020204020204" charset="-122"/>
              <a:cs typeface="+mn-ea"/>
              <a:sym typeface="+mn-lt"/>
            </a:endParaRPr>
          </a:p>
        </p:txBody>
      </p:sp>
      <p:cxnSp>
        <p:nvCxnSpPr>
          <p:cNvPr id="10" name="直接连接符 9"/>
          <p:cNvCxnSpPr/>
          <p:nvPr>
            <p:custDataLst>
              <p:tags r:id="rId2"/>
            </p:custDataLst>
          </p:nvPr>
        </p:nvCxnSpPr>
        <p:spPr>
          <a:xfrm>
            <a:off x="569214" y="128016"/>
            <a:ext cx="370332" cy="493776"/>
          </a:xfrm>
          <a:prstGeom prst="line">
            <a:avLst/>
          </a:prstGeom>
          <a:ln w="15875">
            <a:solidFill>
              <a:srgbClr val="6CBA26"/>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3"/>
            </p:custDataLst>
          </p:nvPr>
        </p:nvCxnSpPr>
        <p:spPr>
          <a:xfrm>
            <a:off x="433632" y="213163"/>
            <a:ext cx="370332" cy="493776"/>
          </a:xfrm>
          <a:prstGeom prst="line">
            <a:avLst/>
          </a:prstGeom>
          <a:ln w="15875">
            <a:solidFill>
              <a:srgbClr val="6CBA26"/>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4"/>
            </p:custDataLst>
          </p:nvPr>
        </p:nvCxnSpPr>
        <p:spPr>
          <a:xfrm>
            <a:off x="8361315" y="6151063"/>
            <a:ext cx="370332" cy="493776"/>
          </a:xfrm>
          <a:prstGeom prst="line">
            <a:avLst/>
          </a:prstGeom>
          <a:ln w="15875">
            <a:solidFill>
              <a:srgbClr val="6CBA26"/>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5"/>
            </p:custDataLst>
          </p:nvPr>
        </p:nvCxnSpPr>
        <p:spPr>
          <a:xfrm>
            <a:off x="8225733" y="6236210"/>
            <a:ext cx="370332" cy="493776"/>
          </a:xfrm>
          <a:prstGeom prst="line">
            <a:avLst/>
          </a:prstGeom>
          <a:ln w="15875">
            <a:solidFill>
              <a:srgbClr val="6CBA26"/>
            </a:solidFill>
          </a:ln>
        </p:spPr>
        <p:style>
          <a:lnRef idx="1">
            <a:schemeClr val="accent1"/>
          </a:lnRef>
          <a:fillRef idx="0">
            <a:schemeClr val="accent1"/>
          </a:fillRef>
          <a:effectRef idx="0">
            <a:schemeClr val="accent1"/>
          </a:effectRef>
          <a:fontRef idx="minor">
            <a:schemeClr val="tx1"/>
          </a:fontRef>
        </p:style>
      </p:cxnSp>
      <p:sp>
        <p:nvSpPr>
          <p:cNvPr id="2" name="Title 6"/>
          <p:cNvSpPr txBox="1"/>
          <p:nvPr>
            <p:custDataLst>
              <p:tags r:id="rId6"/>
            </p:custDataLst>
          </p:nvPr>
        </p:nvSpPr>
        <p:spPr>
          <a:xfrm>
            <a:off x="914408" y="1066809"/>
            <a:ext cx="7315257" cy="4724438"/>
          </a:xfrm>
          <a:prstGeom prst="rect">
            <a:avLst/>
          </a:prstGeom>
          <a:noFill/>
          <a:ln w="3175">
            <a:noFill/>
            <a:prstDash val="dash"/>
          </a:ln>
        </p:spPr>
        <p:txBody>
          <a:bodyPr wrap="square" lIns="68580" tIns="34290" rIns="68580" bIns="3429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2000" strike="noStrike" spc="200">
                <a:ln w="3175">
                  <a:noFill/>
                  <a:prstDash val="dash"/>
                </a:ln>
                <a:solidFill>
                  <a:srgbClr val="404040"/>
                </a:solidFill>
                <a:latin typeface="微软雅黑" panose="020B0503020204020204" charset="-122"/>
                <a:ea typeface="微软雅黑" panose="020B0503020204020204" charset="-122"/>
                <a:cs typeface="微软雅黑" panose="020B0503020204020204" charset="-122"/>
              </a:rPr>
              <a:t>从具体方面看，法律完善了工业固体废物污染环境防治制度。强化产生者责任，增加排污许可、管理台账、资源综合利用评价等制度。</a:t>
            </a:r>
            <a:endParaRPr lang="zh-CN" altLang="en-US" sz="2000" strike="noStrike" spc="200">
              <a:ln w="3175">
                <a:noFill/>
                <a:prstDash val="dash"/>
              </a:ln>
              <a:solidFill>
                <a:srgbClr val="404040"/>
              </a:solidFill>
              <a:latin typeface="微软雅黑" panose="020B0503020204020204" charset="-122"/>
              <a:ea typeface="微软雅黑" panose="020B0503020204020204" charset="-122"/>
              <a:cs typeface="微软雅黑" panose="020B050302020402020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2000" strike="noStrike" spc="200">
                <a:ln w="3175">
                  <a:noFill/>
                  <a:prstDash val="dash"/>
                </a:ln>
                <a:solidFill>
                  <a:srgbClr val="404040"/>
                </a:solidFill>
                <a:latin typeface="微软雅黑" panose="020B0503020204020204" charset="-122"/>
                <a:ea typeface="微软雅黑" panose="020B0503020204020204" charset="-122"/>
                <a:cs typeface="微软雅黑" panose="020B0503020204020204" charset="-122"/>
              </a:rPr>
              <a:t>在法律责任方面，法律对违法行为实行严惩重罚，提高罚款额度，增加处罚种类，强化处罚到人，同时补充规定一些违法行为的法律责任。</a:t>
            </a:r>
            <a:endParaRPr lang="zh-CN" altLang="en-US" sz="2000" strike="noStrike" spc="200">
              <a:ln w="3175">
                <a:noFill/>
                <a:prstDash val="dash"/>
              </a:ln>
              <a:solidFill>
                <a:srgbClr val="404040"/>
              </a:solidFill>
              <a:latin typeface="微软雅黑" panose="020B0503020204020204" charset="-122"/>
              <a:ea typeface="微软雅黑" panose="020B0503020204020204" charset="-122"/>
              <a:cs typeface="微软雅黑" panose="020B0503020204020204" charset="-122"/>
            </a:endParaRPr>
          </a:p>
        </p:txBody>
      </p:sp>
      <p:pic>
        <p:nvPicPr>
          <p:cNvPr id="8" name="图片 7"/>
          <p:cNvPicPr>
            <a:picLocks noChangeAspect="1"/>
          </p:cNvPicPr>
          <p:nvPr>
            <p:custDataLst>
              <p:tags r:id="rId7"/>
            </p:custDataLst>
          </p:nvPr>
        </p:nvPicPr>
        <p:blipFill>
          <a:blip r:embed="rId8"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ustDataLst>
      <p:tags r:id="rId9"/>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393065" y="719455"/>
            <a:ext cx="8358504" cy="2050415"/>
          </a:xfrm>
          <a:ln w="38100"/>
        </p:spPr>
        <p:txBody>
          <a:bodyPr>
            <a:scene3d>
              <a:camera prst="orthographicFront"/>
              <a:lightRig rig="threePt" dir="t"/>
            </a:scene3d>
          </a:bodyPr>
          <a:p>
            <a:pPr marL="0" indent="0" fontAlgn="base">
              <a:buNone/>
            </a:pPr>
            <a:r>
              <a:rPr lang="zh-CN" altLang="en-US" sz="6000" b="1" strike="noStrike" noProof="1">
                <a:solidFill>
                  <a:srgbClr val="FF0000"/>
                </a:solidFill>
                <a:effectLst>
                  <a:outerShdw blurRad="38100" dist="19050" dir="2700000" algn="tl" rotWithShape="0">
                    <a:schemeClr val="dk1">
                      <a:alpha val="40000"/>
                    </a:schemeClr>
                  </a:outerShdw>
                </a:effectLst>
              </a:rPr>
              <a:t>固废法修订后企业环保合规面临哪些新要求？</a:t>
            </a:r>
            <a:endParaRPr lang="zh-CN" altLang="en-US" sz="6000" b="1" strike="noStrike" noProof="1">
              <a:solidFill>
                <a:srgbClr val="FF0000"/>
              </a:solidFill>
              <a:effectLst>
                <a:outerShdw blurRad="38100" dist="19050" dir="2700000" algn="tl" rotWithShape="0">
                  <a:schemeClr val="dk1">
                    <a:alpha val="40000"/>
                  </a:schemeClr>
                </a:outerShdw>
              </a:effectLst>
            </a:endParaRPr>
          </a:p>
        </p:txBody>
      </p:sp>
      <p:pic>
        <p:nvPicPr>
          <p:cNvPr id="8194" name="Picture 4" descr="C:\Program Files\Microsoft Office\MEDIA\CAGCAT10\j0285360.wmf"/>
          <p:cNvPicPr>
            <a:picLocks noChangeAspect="1"/>
          </p:cNvPicPr>
          <p:nvPr/>
        </p:nvPicPr>
        <p:blipFill>
          <a:blip r:embed="rId1"/>
          <a:stretch>
            <a:fillRect/>
          </a:stretch>
        </p:blipFill>
        <p:spPr>
          <a:xfrm>
            <a:off x="4865688" y="2919413"/>
            <a:ext cx="4092575" cy="3019425"/>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grpSp>
        <p:nvGrpSpPr>
          <p:cNvPr id="6" name="组合 5"/>
          <p:cNvGrpSpPr/>
          <p:nvPr userDrawn="1">
            <p:custDataLst>
              <p:tags r:id="rId1"/>
            </p:custDataLst>
          </p:nvPr>
        </p:nvGrpSpPr>
        <p:grpSpPr>
          <a:xfrm>
            <a:off x="8392954" y="6077109"/>
            <a:ext cx="625316" cy="606266"/>
            <a:chOff x="16793" y="8732"/>
            <a:chExt cx="3870" cy="3750"/>
          </a:xfrm>
        </p:grpSpPr>
        <p:sp>
          <p:nvSpPr>
            <p:cNvPr id="4" name="矩形 3"/>
            <p:cNvSpPr/>
            <p:nvPr userDrawn="1">
              <p:custDataLst>
                <p:tags r:id="rId2"/>
              </p:custDataLst>
            </p:nvPr>
          </p:nvSpPr>
          <p:spPr>
            <a:xfrm>
              <a:off x="16793" y="8732"/>
              <a:ext cx="3227" cy="3165"/>
            </a:xfrm>
            <a:prstGeom prst="rect">
              <a:avLst/>
            </a:prstGeom>
            <a:solidFill>
              <a:srgbClr val="FFC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baseline="0">
                <a:solidFill>
                  <a:srgbClr val="262626"/>
                </a:solidFill>
                <a:latin typeface="微软雅黑" panose="020B0503020204020204" charset="-122"/>
                <a:ea typeface="微软雅黑" panose="020B0503020204020204" charset="-122"/>
              </a:endParaRPr>
            </a:p>
          </p:txBody>
        </p:sp>
        <p:sp>
          <p:nvSpPr>
            <p:cNvPr id="5" name="矩形 4"/>
            <p:cNvSpPr/>
            <p:nvPr userDrawn="1">
              <p:custDataLst>
                <p:tags r:id="rId3"/>
              </p:custDataLst>
            </p:nvPr>
          </p:nvSpPr>
          <p:spPr>
            <a:xfrm>
              <a:off x="17493" y="9444"/>
              <a:ext cx="3171" cy="3039"/>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baseline="0">
                <a:solidFill>
                  <a:srgbClr val="262626"/>
                </a:solidFill>
                <a:latin typeface="微软雅黑" panose="020B0503020204020204" charset="-122"/>
                <a:ea typeface="微软雅黑" panose="020B0503020204020204" charset="-122"/>
              </a:endParaRPr>
            </a:p>
          </p:txBody>
        </p:sp>
      </p:grpSp>
      <p:sp>
        <p:nvSpPr>
          <p:cNvPr id="9" name="矩形 8"/>
          <p:cNvSpPr/>
          <p:nvPr>
            <p:custDataLst>
              <p:tags r:id="rId4"/>
            </p:custDataLst>
          </p:nvPr>
        </p:nvSpPr>
        <p:spPr>
          <a:xfrm>
            <a:off x="433634" y="471341"/>
            <a:ext cx="8276735" cy="5915320"/>
          </a:xfrm>
          <a:prstGeom prst="rect">
            <a:avLst/>
          </a:prstGeom>
          <a:noFill/>
          <a:ln w="19050">
            <a:solidFill>
              <a:srgbClr val="00E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sz="1350">
              <a:solidFill>
                <a:srgbClr val="FFFFFF"/>
              </a:solidFill>
              <a:latin typeface="微软雅黑" panose="020B0503020204020204" charset="-122"/>
              <a:ea typeface="微软雅黑" panose="020B0503020204020204" charset="-122"/>
              <a:cs typeface="+mn-ea"/>
              <a:sym typeface="+mn-lt"/>
            </a:endParaRPr>
          </a:p>
        </p:txBody>
      </p:sp>
      <p:cxnSp>
        <p:nvCxnSpPr>
          <p:cNvPr id="10" name="直接连接符 9"/>
          <p:cNvCxnSpPr/>
          <p:nvPr>
            <p:custDataLst>
              <p:tags r:id="rId5"/>
            </p:custDataLst>
          </p:nvPr>
        </p:nvCxnSpPr>
        <p:spPr>
          <a:xfrm>
            <a:off x="569214" y="128016"/>
            <a:ext cx="370332" cy="493776"/>
          </a:xfrm>
          <a:prstGeom prst="line">
            <a:avLst/>
          </a:prstGeom>
          <a:ln w="15875">
            <a:solidFill>
              <a:srgbClr val="00E6FF"/>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6"/>
            </p:custDataLst>
          </p:nvPr>
        </p:nvCxnSpPr>
        <p:spPr>
          <a:xfrm>
            <a:off x="433632" y="213163"/>
            <a:ext cx="370332" cy="493776"/>
          </a:xfrm>
          <a:prstGeom prst="line">
            <a:avLst/>
          </a:prstGeom>
          <a:ln w="15875">
            <a:solidFill>
              <a:srgbClr val="00E6FF"/>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7"/>
            </p:custDataLst>
          </p:nvPr>
        </p:nvCxnSpPr>
        <p:spPr>
          <a:xfrm>
            <a:off x="8361315" y="6151063"/>
            <a:ext cx="370332" cy="493776"/>
          </a:xfrm>
          <a:prstGeom prst="line">
            <a:avLst/>
          </a:prstGeom>
          <a:ln w="15875">
            <a:solidFill>
              <a:srgbClr val="00ADBF"/>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8"/>
            </p:custDataLst>
          </p:nvPr>
        </p:nvCxnSpPr>
        <p:spPr>
          <a:xfrm>
            <a:off x="8225733" y="6236210"/>
            <a:ext cx="370332" cy="493776"/>
          </a:xfrm>
          <a:prstGeom prst="line">
            <a:avLst/>
          </a:prstGeom>
          <a:ln w="15875">
            <a:solidFill>
              <a:srgbClr val="00ADBF"/>
            </a:solidFill>
          </a:ln>
        </p:spPr>
        <p:style>
          <a:lnRef idx="1">
            <a:schemeClr val="accent1"/>
          </a:lnRef>
          <a:fillRef idx="0">
            <a:schemeClr val="accent1"/>
          </a:fillRef>
          <a:effectRef idx="0">
            <a:schemeClr val="accent1"/>
          </a:effectRef>
          <a:fontRef idx="minor">
            <a:schemeClr val="tx1"/>
          </a:fontRef>
        </p:style>
      </p:cxnSp>
      <p:sp>
        <p:nvSpPr>
          <p:cNvPr id="2" name="Title 6"/>
          <p:cNvSpPr txBox="1"/>
          <p:nvPr>
            <p:custDataLst>
              <p:tags r:id="rId9"/>
            </p:custDataLst>
          </p:nvPr>
        </p:nvSpPr>
        <p:spPr>
          <a:xfrm>
            <a:off x="914408" y="1066809"/>
            <a:ext cx="7315257" cy="4724438"/>
          </a:xfrm>
          <a:prstGeom prst="rect">
            <a:avLst/>
          </a:prstGeom>
          <a:noFill/>
          <a:ln w="3175">
            <a:noFill/>
            <a:prstDash val="dash"/>
          </a:ln>
        </p:spPr>
        <p:txBody>
          <a:bodyPr wrap="square" lIns="68580" tIns="34290" rIns="68580" bIns="3429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ctr">
              <a:lnSpc>
                <a:spcPct val="130000"/>
              </a:lnSpc>
              <a:spcBef>
                <a:spcPts val="0"/>
              </a:spcBef>
              <a:spcAft>
                <a:spcPts val="800"/>
              </a:spcAft>
              <a:buSzPct val="100000"/>
              <a:buNone/>
            </a:pPr>
            <a:r>
              <a:rPr lang="zh-CN" altLang="en-US" sz="2800" strike="noStrike" spc="200">
                <a:solidFill>
                  <a:schemeClr val="tx1"/>
                </a:solidFill>
                <a:effectLst>
                  <a:glow rad="228600">
                    <a:schemeClr val="accent1">
                      <a:satMod val="175000"/>
                      <a:alpha val="40000"/>
                    </a:schemeClr>
                  </a:glow>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一、企业环保合规新要求</a:t>
            </a:r>
            <a:endParaRPr lang="zh-CN" altLang="en-US" sz="2800" strike="noStrike" spc="200">
              <a:solidFill>
                <a:schemeClr val="tx1"/>
              </a:solidFill>
              <a:effectLst>
                <a:glow rad="228600">
                  <a:schemeClr val="accent1">
                    <a:satMod val="175000"/>
                    <a:alpha val="40000"/>
                  </a:schemeClr>
                </a:glow>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endParaRPr>
          </a:p>
          <a:p>
            <a:pPr marL="0" lvl="0" indent="0" algn="ctr">
              <a:lnSpc>
                <a:spcPct val="130000"/>
              </a:lnSpc>
              <a:spcBef>
                <a:spcPts val="0"/>
              </a:spcBef>
              <a:spcAft>
                <a:spcPts val="800"/>
              </a:spcAft>
              <a:buSzPct val="100000"/>
              <a:buNone/>
            </a:pPr>
            <a:endParaRPr lang="zh-CN" altLang="en-US" sz="2400" strike="noStrike" spc="200">
              <a:solidFill>
                <a:schemeClr val="tx1"/>
              </a:solidFill>
              <a:effectLst>
                <a:glow rad="228600">
                  <a:schemeClr val="accent1">
                    <a:satMod val="175000"/>
                    <a:alpha val="40000"/>
                  </a:schemeClr>
                </a:glow>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endParaRPr>
          </a:p>
          <a:p>
            <a:pPr marL="0" lvl="0" indent="0" algn="l">
              <a:lnSpc>
                <a:spcPct val="130000"/>
              </a:lnSpc>
              <a:spcBef>
                <a:spcPts val="0"/>
              </a:spcBef>
              <a:spcAft>
                <a:spcPts val="800"/>
              </a:spcAft>
              <a:buSzPct val="100000"/>
              <a:buNone/>
            </a:pPr>
            <a:r>
              <a:rPr lang="zh-CN" altLang="en-US" sz="2400"/>
              <a:t>新固废法共九章一百二十六条，相比现行固废法，新固废法压实了企业主体责任，将固体废物处理各环节的主体责任进一步细化，强化了对工业固体废物和危险废物的监管，这些新修订的内容，是企业环保合规需关注的新要求。下面就固废管理合规新要求以及相应法律责任简要作出介绍。</a:t>
            </a:r>
            <a:endParaRPr lang="zh-CN" altLang="en-US" sz="2400"/>
          </a:p>
        </p:txBody>
      </p:sp>
    </p:spTree>
    <p:custDataLst>
      <p:tags r:id="rId10"/>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393065" y="550545"/>
            <a:ext cx="8358504" cy="1346200"/>
          </a:xfrm>
          <a:ln w="38100"/>
        </p:spPr>
        <p:txBody>
          <a:bodyPr/>
          <a:p>
            <a:pPr marL="0" indent="0" fontAlgn="base">
              <a:buNone/>
            </a:pPr>
            <a:r>
              <a:rPr lang="zh-CN" altLang="en-US" sz="2400">
                <a:latin typeface="微软雅黑" panose="020B0503020204020204" charset="-122"/>
                <a:ea typeface="微软雅黑" panose="020B0503020204020204" charset="-122"/>
              </a:rPr>
              <a:t>一、一般工业固体废物管理方面</a:t>
            </a:r>
            <a:endParaRPr lang="zh-CN" altLang="en-US" sz="2400">
              <a:latin typeface="微软雅黑" panose="020B0503020204020204" charset="-122"/>
              <a:ea typeface="微软雅黑" panose="020B0503020204020204" charset="-122"/>
            </a:endParaRPr>
          </a:p>
          <a:p>
            <a:pPr marL="0" indent="0" fontAlgn="base">
              <a:buNone/>
            </a:pPr>
            <a:r>
              <a:rPr lang="zh-CN" altLang="en-US" sz="2400">
                <a:latin typeface="微软雅黑" panose="020B0503020204020204" charset="-122"/>
                <a:ea typeface="微软雅黑" panose="020B0503020204020204" charset="-122"/>
              </a:rPr>
              <a:t>１、固废污染防治设施的环保竣工验收由环保部门负责验收改为企业自主验收</a:t>
            </a:r>
            <a:endParaRPr lang="zh-CN" altLang="en-US" sz="2400">
              <a:latin typeface="微软雅黑" panose="020B0503020204020204" charset="-122"/>
              <a:ea typeface="微软雅黑" panose="020B0503020204020204" charset="-122"/>
            </a:endParaRPr>
          </a:p>
        </p:txBody>
      </p:sp>
      <p:pic>
        <p:nvPicPr>
          <p:cNvPr id="10242" name="图片 10" descr="1.png"/>
          <p:cNvPicPr>
            <a:picLocks noChangeAspect="1"/>
          </p:cNvPicPr>
          <p:nvPr>
            <p:custDataLst>
              <p:tags r:id="rId1"/>
            </p:custDataLst>
          </p:nvPr>
        </p:nvPicPr>
        <p:blipFill>
          <a:blip r:embed="rId2"/>
          <a:stretch>
            <a:fillRect/>
          </a:stretch>
        </p:blipFill>
        <p:spPr>
          <a:xfrm>
            <a:off x="642938" y="2151063"/>
            <a:ext cx="7470775" cy="4387850"/>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grpSp>
        <p:nvGrpSpPr>
          <p:cNvPr id="6" name="组合 5"/>
          <p:cNvGrpSpPr/>
          <p:nvPr userDrawn="1">
            <p:custDataLst>
              <p:tags r:id="rId1"/>
            </p:custDataLst>
          </p:nvPr>
        </p:nvGrpSpPr>
        <p:grpSpPr>
          <a:xfrm>
            <a:off x="8392954" y="6077109"/>
            <a:ext cx="625316" cy="606266"/>
            <a:chOff x="16793" y="8732"/>
            <a:chExt cx="3870" cy="3750"/>
          </a:xfrm>
        </p:grpSpPr>
        <p:sp>
          <p:nvSpPr>
            <p:cNvPr id="10" name="矩形 9"/>
            <p:cNvSpPr/>
            <p:nvPr userDrawn="1">
              <p:custDataLst>
                <p:tags r:id="rId2"/>
              </p:custDataLst>
            </p:nvPr>
          </p:nvSpPr>
          <p:spPr>
            <a:xfrm>
              <a:off x="16793" y="8732"/>
              <a:ext cx="3227" cy="3165"/>
            </a:xfrm>
            <a:prstGeom prst="rect">
              <a:avLst/>
            </a:prstGeom>
            <a:solidFill>
              <a:srgbClr val="FFC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baseline="0">
                <a:solidFill>
                  <a:srgbClr val="262626"/>
                </a:solidFill>
                <a:latin typeface="微软雅黑" panose="020B0503020204020204" charset="-122"/>
                <a:ea typeface="微软雅黑" panose="020B0503020204020204" charset="-122"/>
              </a:endParaRPr>
            </a:p>
          </p:txBody>
        </p:sp>
        <p:sp>
          <p:nvSpPr>
            <p:cNvPr id="2" name="矩形 1"/>
            <p:cNvSpPr/>
            <p:nvPr userDrawn="1">
              <p:custDataLst>
                <p:tags r:id="rId3"/>
              </p:custDataLst>
            </p:nvPr>
          </p:nvSpPr>
          <p:spPr>
            <a:xfrm>
              <a:off x="17493" y="9444"/>
              <a:ext cx="3171" cy="3039"/>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baseline="0">
                <a:solidFill>
                  <a:srgbClr val="262626"/>
                </a:solidFill>
                <a:latin typeface="微软雅黑" panose="020B0503020204020204" charset="-122"/>
                <a:ea typeface="微软雅黑" panose="020B0503020204020204" charset="-122"/>
              </a:endParaRPr>
            </a:p>
          </p:txBody>
        </p:sp>
      </p:grpSp>
      <p:sp>
        <p:nvSpPr>
          <p:cNvPr id="3" name="矩形 2"/>
          <p:cNvSpPr/>
          <p:nvPr>
            <p:custDataLst>
              <p:tags r:id="rId4"/>
            </p:custDataLst>
          </p:nvPr>
        </p:nvSpPr>
        <p:spPr>
          <a:xfrm>
            <a:off x="1805940" y="271780"/>
            <a:ext cx="6215063" cy="6315075"/>
          </a:xfrm>
          <a:prstGeom prst="rect">
            <a:avLst/>
          </a:prstGeom>
          <a:no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sz="1350">
              <a:solidFill>
                <a:srgbClr val="FFFFFF"/>
              </a:solidFill>
              <a:latin typeface="微软雅黑" panose="020B0503020204020204" charset="-122"/>
              <a:ea typeface="微软雅黑" panose="020B0503020204020204" charset="-122"/>
              <a:cs typeface="+mn-ea"/>
              <a:sym typeface="+mn-lt"/>
            </a:endParaRPr>
          </a:p>
        </p:txBody>
      </p:sp>
      <p:sp>
        <p:nvSpPr>
          <p:cNvPr id="4" name="矩形 3"/>
          <p:cNvSpPr/>
          <p:nvPr>
            <p:custDataLst>
              <p:tags r:id="rId5"/>
            </p:custDataLst>
          </p:nvPr>
        </p:nvSpPr>
        <p:spPr>
          <a:xfrm>
            <a:off x="916305" y="551180"/>
            <a:ext cx="1056322" cy="594360"/>
          </a:xfrm>
          <a:prstGeom prst="rect">
            <a:avLst/>
          </a:prstGeom>
          <a:solidFill>
            <a:srgbClr val="66D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sz="1350" dirty="0">
              <a:solidFill>
                <a:srgbClr val="FFFFFF"/>
              </a:solidFill>
              <a:latin typeface="微软雅黑" panose="020B0503020204020204" charset="-122"/>
              <a:ea typeface="微软雅黑" panose="020B0503020204020204" charset="-122"/>
              <a:cs typeface="+mn-ea"/>
              <a:sym typeface="+mn-lt"/>
            </a:endParaRPr>
          </a:p>
        </p:txBody>
      </p:sp>
      <p:sp>
        <p:nvSpPr>
          <p:cNvPr id="11" name="Title 6"/>
          <p:cNvSpPr txBox="1"/>
          <p:nvPr>
            <p:custDataLst>
              <p:tags r:id="rId6"/>
            </p:custDataLst>
          </p:nvPr>
        </p:nvSpPr>
        <p:spPr>
          <a:xfrm>
            <a:off x="2400320" y="1066809"/>
            <a:ext cx="5029238" cy="4724438"/>
          </a:xfrm>
          <a:prstGeom prst="rect">
            <a:avLst/>
          </a:prstGeom>
          <a:noFill/>
          <a:ln w="3175">
            <a:noFill/>
            <a:prstDash val="dash"/>
          </a:ln>
        </p:spPr>
        <p:txBody>
          <a:bodyPr wrap="square" lIns="68580" tIns="34290" rIns="68580" bIns="3429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a:lnSpc>
                <a:spcPct val="130000"/>
              </a:lnSpc>
              <a:spcBef>
                <a:spcPts val="0"/>
              </a:spcBef>
              <a:spcAft>
                <a:spcPts val="800"/>
              </a:spcAft>
              <a:buSzPct val="100000"/>
              <a:buNone/>
            </a:pPr>
            <a:r>
              <a:rPr lang="zh-CN" altLang="en-US" sz="2000" spc="200">
                <a:ln w="3175">
                  <a:noFill/>
                  <a:prstDash val="dash"/>
                </a:ln>
                <a:solidFill>
                  <a:srgbClr val="404040"/>
                </a:solidFill>
                <a:latin typeface="微软雅黑" panose="020B0503020204020204" charset="-122"/>
                <a:ea typeface="微软雅黑" panose="020B0503020204020204" charset="-122"/>
                <a:cs typeface="微软雅黑" panose="020B0503020204020204" charset="-122"/>
              </a:rPr>
              <a:t>【解读】新固废法施行后，建设项目需要配套建设固废污染防治设施的，建设单位应当继续落实“三同时”制度，并对固废污染防治设施按照《建设项目环境保护管理条例》《建设项目竣工环境保护验收暂行办法》的规定进行自主验收。此外，根据新固废法的要求，建设单位应当在编制环评文件时将固废污染防治设施投资概算和固废污染环境防治措施等纳入环评文件中。</a:t>
            </a:r>
            <a:endParaRPr lang="zh-CN" altLang="en-US" sz="2000" spc="200">
              <a:ln w="3175">
                <a:noFill/>
                <a:prstDash val="dash"/>
              </a:ln>
              <a:solidFill>
                <a:srgbClr val="404040"/>
              </a:solidFill>
              <a:latin typeface="微软雅黑" panose="020B0503020204020204" charset="-122"/>
              <a:ea typeface="微软雅黑" panose="020B0503020204020204" charset="-122"/>
              <a:cs typeface="微软雅黑" panose="020B0503020204020204" charset="-122"/>
            </a:endParaRPr>
          </a:p>
        </p:txBody>
      </p:sp>
    </p:spTree>
    <p:custDataLst>
      <p:tags r:id="rId7"/>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2"/>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2"/>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2"/>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229"/>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229"/>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2.xml><?xml version="1.0" encoding="utf-8"?>
<p:tagLst xmlns:p="http://schemas.openxmlformats.org/presentationml/2006/main">
  <p:tag name="KSO_WM_TEMPLATE_SUBCATEGORY" val="0"/>
  <p:tag name="KSO_WM_TEMPLATE_MASTER_TYPE" val="1"/>
  <p:tag name="KSO_WM_TEMPLATE_COLOR_TYPE" val="1"/>
  <p:tag name="KSO_WM_TAG_VERSION" val="1.0"/>
  <p:tag name="KSO_WM_BEAUTIFY_FLAG" val="#wm#"/>
  <p:tag name="KSO_WM_TEMPLATE_CATEGORY" val="custom"/>
  <p:tag name="KSO_WM_TEMPLATE_INDEX" val="20203229"/>
  <p:tag name="KSO_WM_TEMPLATE_MASTER_THUMB_INDEX" val="12"/>
  <p:tag name="KSO_WM_TEMPLATE_THUMBS_INDEX" val="1、4、7、8、9、10、13、16、19、22、23、24、25"/>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9e00efe7-2da3-4d78-9213-2c5f4bfca745}"/>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c7c87758-96d5-461a-844f-3a89f778f8b5}"/>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8540033e-9113-47a5-8068-028dc941fc57}"/>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411f9148-a754-44d3-85e9-6d3f31e018c8}"/>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58f10339-4bed-413a-9a27-ac9bb9b04268}"/>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2"/>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2"/>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2"/>
</p:tagLst>
</file>

<file path=ppt/tags/tag2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2"/>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2"/>
</p:tagLst>
</file>

<file path=ppt/tags/tag3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229"/>
</p:tagLst>
</file>

<file path=ppt/tags/tag3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229"/>
</p:tagLst>
</file>

<file path=ppt/tags/tag3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21.xml><?xml version="1.0" encoding="utf-8"?>
<p:tagLst xmlns:p="http://schemas.openxmlformats.org/presentationml/2006/main">
  <p:tag name="KSO_WM_TEMPLATE_SUBCATEGORY" val="0"/>
  <p:tag name="KSO_WM_TEMPLATE_MASTER_TYPE" val="1"/>
  <p:tag name="KSO_WM_TEMPLATE_COLOR_TYPE" val="1"/>
  <p:tag name="KSO_WM_TAG_VERSION" val="1.0"/>
  <p:tag name="KSO_WM_BEAUTIFY_FLAG" val="#wm#"/>
  <p:tag name="KSO_WM_TEMPLATE_CATEGORY" val="custom"/>
  <p:tag name="KSO_WM_TEMPLATE_INDEX" val="20203229"/>
  <p:tag name="KSO_WM_TEMPLATE_MASTER_THUMB_INDEX" val="12"/>
  <p:tag name="KSO_WM_TEMPLATE_THUMBS_INDEX" val="1、4、7、8、9、10、13、16、19、22、23、24、25"/>
</p:tagLst>
</file>

<file path=ppt/tags/tag322.xml><?xml version="1.0" encoding="utf-8"?>
<p:tagLst xmlns:p="http://schemas.openxmlformats.org/presentationml/2006/main">
  <p:tag name="KSO_WM_BEAUTIFY_FLAG" val=""/>
</p:tagLst>
</file>

<file path=ppt/tags/tag3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7"/>
  <p:tag name="KSO_WM_UNIT_ID" val="_1*y*7"/>
  <p:tag name="KSO_WM_UNIT_LAYERLEVEL" val="1"/>
  <p:tag name="KSO_WM_TAG_VERSION" val="1.0"/>
  <p:tag name="KSO_WM_BEAUTIFY_FLAG" val="#wm#"/>
</p:tagLst>
</file>

<file path=ppt/tags/tag3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6"/>
  <p:tag name="KSO_WM_UNIT_ID" val="_1*y*6"/>
  <p:tag name="KSO_WM_UNIT_LAYERLEVEL" val="1"/>
  <p:tag name="KSO_WM_TAG_VERSION" val="1.0"/>
  <p:tag name="KSO_WM_BEAUTIFY_FLAG" val="#wm#"/>
</p:tagLst>
</file>

<file path=ppt/tags/tag3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5"/>
  <p:tag name="KSO_WM_UNIT_ID" val="_1*y*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4"/>
  <p:tag name="KSO_WM_UNIT_ID" val="_1*y*4"/>
  <p:tag name="KSO_WM_UNIT_LAYERLEVEL" val="1"/>
  <p:tag name="KSO_WM_TAG_VERSION" val="1.0"/>
  <p:tag name="KSO_WM_BEAUTIFY_FLAG" val="#wm#"/>
</p:tagLst>
</file>

<file path=ppt/tags/tag3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2"/>
  <p:tag name="KSO_WM_UNIT_ID" val="_1*y*2"/>
  <p:tag name="KSO_WM_UNIT_LAYERLEVEL" val="1"/>
  <p:tag name="KSO_WM_TAG_VERSION" val="1.0"/>
  <p:tag name="KSO_WM_BEAUTIFY_FLAG" val="#wm#"/>
</p:tagLst>
</file>

<file path=ppt/tags/tag3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3"/>
  <p:tag name="KSO_WM_UNIT_ID" val="_1*y*3"/>
  <p:tag name="KSO_WM_UNIT_LAYERLEVEL" val="1"/>
  <p:tag name="KSO_WM_TAG_VERSION" val="1.0"/>
  <p:tag name="KSO_WM_BEAUTIFY_FLAG" val="#wm#"/>
</p:tagLst>
</file>

<file path=ppt/tags/tag3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3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8"/>
  <p:tag name="KSO_WM_UNIT_ID" val="_1*y*8"/>
  <p:tag name="KSO_WM_UNIT_LAYERLEVEL" val="1"/>
  <p:tag name="KSO_WM_TAG_VERSION" val="1.0"/>
  <p:tag name="KSO_WM_BEAUTIFY_FLAG" val="#wm#"/>
</p:tagLst>
</file>

<file path=ppt/tags/tag3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9*i*1"/>
  <p:tag name="KSO_WM_UNIT_BK_DARK_LIGHT" val="2"/>
  <p:tag name="KSO_WM_UNIT_LAYERLEVEL" val="1"/>
  <p:tag name="KSO_WM_TAG_VERSION" val="1.0"/>
  <p:tag name="KSO_WM_BEAUTIFY_FLAG" val="#wm#"/>
</p:tagLst>
</file>

<file path=ppt/tags/tag4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0*i*1"/>
  <p:tag name="KSO_WM_UNIT_BK_DARK_LIGHT" val="2"/>
  <p:tag name="KSO_WM_UNIT_LAYERLEVEL" val="1"/>
  <p:tag name="KSO_WM_TAG_VERSION" val="1.0"/>
  <p:tag name="KSO_WM_BEAUTIFY_FLAG" val="#wm#"/>
</p:tagLst>
</file>

<file path=ppt/tags/tag4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9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49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49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49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0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50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50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50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50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50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50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50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50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50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51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51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51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51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51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51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51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51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51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52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52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52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52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52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52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52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52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52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3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53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53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53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53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53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53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53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53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53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54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54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54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54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54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54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54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54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54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55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55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55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55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55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55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55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55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55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56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56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56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56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56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56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56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5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620"/>
</p:tagLst>
</file>

<file path=ppt/tags/tag5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620"/>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73.xml><?xml version="1.0" encoding="utf-8"?>
<p:tagLst xmlns:p="http://schemas.openxmlformats.org/presentationml/2006/main">
  <p:tag name="KSO_WM_TEMPLATE_THUMBS_INDEX" val="1、4、7、8、9、10、11、12、13、14、15"/>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2620"/>
</p:tagLst>
</file>

<file path=ppt/tags/tag574.xml><?xml version="1.0" encoding="utf-8"?>
<p:tagLst xmlns:p="http://schemas.openxmlformats.org/presentationml/2006/main">
  <p:tag name="KSO_WM_BEAUTIFY_FLAG" val=""/>
</p:tagLst>
</file>

<file path=ppt/tags/tag57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7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7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78.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79.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5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6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6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6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658.xml><?xml version="1.0" encoding="utf-8"?>
<p:tagLst xmlns:p="http://schemas.openxmlformats.org/presentationml/2006/main">
  <p:tag name="KSO_WM_UNIT_TYPE" val="i"/>
  <p:tag name="KSO_WM_UNIT_SUBTYPE" val="h"/>
  <p:tag name="KSO_WM_SLIDE_BACKGROUND_TYPE" val="frame"/>
  <p:tag name="KSO_WM_SLIDE_BK_DARK_LIGHT" val="2"/>
  <p:tag name="KSO_WM_UNIT_HIGHLIGHT" val="0"/>
  <p:tag name="KSO_WM_UNIT_COMPATIBLE" val="0"/>
  <p:tag name="KSO_WM_UNIT_DIAGRAM_ISNUMVISUAL" val="0"/>
  <p:tag name="KSO_WM_UNIT_DIAGRAM_ISREFERUNIT" val="0"/>
  <p:tag name="KSO_WM_UNIT_INDEX" val="0"/>
  <p:tag name="KSO_WM_UNIT_ID" val="_13*i*0"/>
  <p:tag name="KSO_WM_UNIT_BK_DARK_LIGHT" val="2"/>
  <p:tag name="KSO_WM_UNIT_LAYERLEVEL" val="1"/>
  <p:tag name="KSO_WM_TAG_VERSION" val="1.0"/>
  <p:tag name="KSO_WM_BEAUTIFY_FLAG" val="#wm#"/>
</p:tagLst>
</file>

<file path=ppt/tags/tag65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6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66.xml><?xml version="1.0" encoding="utf-8"?>
<p:tagLst xmlns:p="http://schemas.openxmlformats.org/presentationml/2006/main">
  <p:tag name="KSO_WM_UNIT_TYPE" val="i"/>
  <p:tag name="KSO_WM_UNIT_SUBTYPE" val="h"/>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NDEX" val="0"/>
  <p:tag name="KSO_WM_UNIT_ID" val="_14*i*0"/>
  <p:tag name="KSO_WM_UNIT_BK_DARK_LIGHT" val="2"/>
  <p:tag name="KSO_WM_UNIT_LAYERLEVEL" val="1"/>
  <p:tag name="KSO_WM_TAG_VERSION" val="1.0"/>
  <p:tag name="KSO_WM_BEAUTIFY_FLAG" val="#wm#"/>
</p:tagLst>
</file>

<file path=ppt/tags/tag66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6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6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6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6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6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674.xml><?xml version="1.0" encoding="utf-8"?>
<p:tagLst xmlns:p="http://schemas.openxmlformats.org/presentationml/2006/main">
  <p:tag name="KSO_WM_UNIT_TYPE" val="i"/>
  <p:tag name="KSO_WM_UNIT_SUBTYPE" val="h"/>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NDEX" val="0"/>
  <p:tag name="KSO_WM_UNIT_ID" val="_15*i*0"/>
  <p:tag name="KSO_WM_UNIT_BK_DARK_LIGHT" val="2"/>
  <p:tag name="KSO_WM_UNIT_LAYERLEVEL" val="1"/>
  <p:tag name="KSO_WM_TAG_VERSION" val="1.0"/>
  <p:tag name="KSO_WM_BEAUTIFY_FLAG" val="#wm#"/>
</p:tagLst>
</file>

<file path=ppt/tags/tag67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67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6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6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6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6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6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683.xml><?xml version="1.0" encoding="utf-8"?>
<p:tagLst xmlns:p="http://schemas.openxmlformats.org/presentationml/2006/main">
  <p:tag name="KSO_WM_UNIT_TYPE" val="i"/>
  <p:tag name="KSO_WM_UNIT_SUBTYPE" val="h"/>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NDEX" val="0"/>
  <p:tag name="KSO_WM_UNIT_ID" val="_16*i*0"/>
  <p:tag name="KSO_WM_UNIT_BK_DARK_LIGHT" val="2"/>
  <p:tag name="KSO_WM_UNIT_LAYERLEVEL" val="1"/>
  <p:tag name="KSO_WM_TAG_VERSION" val="1.0"/>
  <p:tag name="KSO_WM_BEAUTIFY_FLAG" val="#wm#"/>
</p:tagLst>
</file>

<file path=ppt/tags/tag68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68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6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6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6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6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6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692.xml><?xml version="1.0" encoding="utf-8"?>
<p:tagLst xmlns:p="http://schemas.openxmlformats.org/presentationml/2006/main">
  <p:tag name="KSO_WM_UNIT_TYPE" val="i"/>
  <p:tag name="KSO_WM_UNIT_SUBTYPE" val="h"/>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NDEX" val="0"/>
  <p:tag name="KSO_WM_UNIT_ID" val="_17*i*0"/>
  <p:tag name="KSO_WM_UNIT_BK_DARK_LIGHT" val="2"/>
  <p:tag name="KSO_WM_UNIT_LAYERLEVEL" val="1"/>
  <p:tag name="KSO_WM_TAG_VERSION" val="1.0"/>
  <p:tag name="KSO_WM_BEAUTIFY_FLAG" val="#wm#"/>
</p:tagLst>
</file>

<file path=ppt/tags/tag69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69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6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6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6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6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6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7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7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703.xml><?xml version="1.0" encoding="utf-8"?>
<p:tagLst xmlns:p="http://schemas.openxmlformats.org/presentationml/2006/main">
  <p:tag name="KSO_WM_UNIT_TYPE" val="i"/>
  <p:tag name="KSO_WM_UNIT_SUBTYPE" val="h"/>
  <p:tag name="KSO_WM_SLIDE_BACKGROUND_TYPE" val="belt"/>
  <p:tag name="KSO_WM_SLIDE_BK_DARK_LIGHT" val="2"/>
  <p:tag name="KSO_WM_UNIT_HIGHLIGHT" val="0"/>
  <p:tag name="KSO_WM_UNIT_COMPATIBLE" val="0"/>
  <p:tag name="KSO_WM_UNIT_DIAGRAM_ISNUMVISUAL" val="0"/>
  <p:tag name="KSO_WM_UNIT_DIAGRAM_ISREFERUNIT" val="0"/>
  <p:tag name="KSO_WM_UNIT_INDEX" val="0"/>
  <p:tag name="KSO_WM_UNIT_ID" val="_18*i*0"/>
  <p:tag name="KSO_WM_UNIT_BK_DARK_LIGHT" val="2"/>
  <p:tag name="KSO_WM_UNIT_LAYERLEVEL" val="1"/>
  <p:tag name="KSO_WM_TAG_VERSION" val="1.0"/>
  <p:tag name="KSO_WM_BEAUTIFY_FLAG" val="#wm#"/>
</p:tagLst>
</file>

<file path=ppt/tags/tag70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70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7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7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7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7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7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493"/>
</p:tagLst>
</file>

<file path=ppt/tags/tag7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493"/>
</p:tagLst>
</file>

<file path=ppt/tags/tag7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16.xml><?xml version="1.0" encoding="utf-8"?>
<p:tagLst xmlns:p="http://schemas.openxmlformats.org/presentationml/2006/main">
  <p:tag name="KSO_WM_TAG_VERSION" val="1.0"/>
  <p:tag name="KSO_WM_BEAUTIFY_FLAG" val="#wm#"/>
  <p:tag name="KSO_WM_TEMPLATE_CATEGORY" val="custom"/>
  <p:tag name="KSO_WM_TEMPLATE_INDEX" val="20204493"/>
  <p:tag name="KSO_WM_TEMPLATE_SUBCATEGORY" val="0"/>
  <p:tag name="KSO_WM_TEMPLATE_MASTER_TYPE" val="1"/>
  <p:tag name="KSO_WM_TEMPLATE_COLOR_TYPE" val="1"/>
  <p:tag name="KSO_WM_TEMPLATE_MASTER_THUMB_INDEX" val="12"/>
  <p:tag name="KSO_WM_TEMPLATE_THUMBS_INDEX" val="1、4、7、9、11、12、13、15、16、17、18、19、22、27、30、32、33、34"/>
</p:tagLst>
</file>

<file path=ppt/tags/tag717.xml><?xml version="1.0" encoding="utf-8"?>
<p:tagLst xmlns:p="http://schemas.openxmlformats.org/presentationml/2006/main">
  <p:tag name="KSO_WM_BEAUTIFY_FLAG" val=""/>
</p:tagLst>
</file>

<file path=ppt/tags/tag7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3229_1*i*2"/>
  <p:tag name="KSO_WM_UNIT_LAYERLEVEL" val="1"/>
  <p:tag name="KSO_WM_TAG_VERSION" val="1.0"/>
  <p:tag name="KSO_WM_BEAUTIFY_FLAG" val="#wm#"/>
  <p:tag name="KSO_WM_SLIDE_BACKGROUND_MASK_FLAG" val="1"/>
  <p:tag name="KSO_WM_UNIT_TYPE" val="i"/>
  <p:tag name="KSO_WM_UNIT_INDEX" val="2"/>
  <p:tag name="KSO_WM_TEMPLATE_CATEGORY" val="custom"/>
  <p:tag name="KSO_WM_TEMPLATE_INDEX" val="20203229"/>
</p:tagLst>
</file>

<file path=ppt/tags/tag7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3229_1*i*3"/>
  <p:tag name="KSO_WM_UNIT_LAYERLEVEL" val="1"/>
  <p:tag name="KSO_WM_TAG_VERSION" val="1.0"/>
  <p:tag name="KSO_WM_BEAUTIFY_FLAG" val="#wm#"/>
  <p:tag name="KSO_WM_SLIDE_BACKGROUND_MASK_FLAG" val="1"/>
  <p:tag name="KSO_WM_UNIT_TYPE" val="i"/>
  <p:tag name="KSO_WM_UNIT_INDEX" val="3"/>
  <p:tag name="KSO_WM_TEMPLATE_CATEGORY" val="custom"/>
  <p:tag name="KSO_WM_TEMPLATE_INDEX" val="20203229"/>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3229_1*d*1"/>
  <p:tag name="KSO_WM_UNIT_LAYERLEVEL" val="1"/>
  <p:tag name="KSO_WM_TAG_VERSION" val="1.0"/>
  <p:tag name="KSO_WM_BEAUTIFY_FLAG" val="#wm#"/>
  <p:tag name="KSO_WM_SLIDE_BACKGROUND_MASK_FLAG" val="1"/>
  <p:tag name="KSO_WM_UNIT_TYPE" val="d"/>
  <p:tag name="KSO_WM_UNIT_INDEX" val="1"/>
  <p:tag name="KSO_WM_UNIT_VALUE" val="1295*1794"/>
  <p:tag name="KSO_WM_TEMPLATE_CATEGORY" val="custom"/>
  <p:tag name="KSO_WM_TEMPLATE_INDEX" val="20203229"/>
  <p:tag name="KSO_WM_UNIT_SUPPORT_UNIT_TYPE" val="[&quot;d&quot;]"/>
</p:tagLst>
</file>

<file path=ppt/tags/tag7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3229_1*a*1"/>
  <p:tag name="KSO_WM_TEMPLATE_CATEGORY" val="custom"/>
  <p:tag name="KSO_WM_TEMPLATE_INDEX" val="20203229"/>
  <p:tag name="KSO_WM_UNIT_LAYERLEVEL" val="1"/>
  <p:tag name="KSO_WM_TAG_VERSION" val="1.0"/>
  <p:tag name="KSO_WM_BEAUTIFY_FLAG" val="#wm#"/>
  <p:tag name="KSO_WM_UNIT_ISCONTENTSTITLE" val="0"/>
  <p:tag name="KSO_WM_UNIT_PRESET_TEXT" val="商务工作总结"/>
  <p:tag name="KSO_WM_UNIT_NOCLEAR" val="0"/>
  <p:tag name="KSO_WM_UNIT_VALUE" val="9"/>
  <p:tag name="KSO_WM_UNIT_TYPE" val="a"/>
  <p:tag name="KSO_WM_UNIT_INDEX" val="1"/>
  <p:tag name="KSO_WM_UNIT_ISNUMDGMTITLE" val="0"/>
</p:tagLst>
</file>

<file path=ppt/tags/tag7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3229_1*b*1"/>
  <p:tag name="KSO_WM_TEMPLATE_CATEGORY" val="custom"/>
  <p:tag name="KSO_WM_TEMPLATE_INDEX" val="20203229"/>
  <p:tag name="KSO_WM_UNIT_LAYERLEVEL" val="1"/>
  <p:tag name="KSO_WM_TAG_VERSION" val="1.0"/>
  <p:tag name="KSO_WM_BEAUTIFY_FLAG" val="#wm#"/>
  <p:tag name="KSO_WM_UNIT_ISCONTENTSTITLE" val="0"/>
  <p:tag name="KSO_WM_UNIT_PRESET_TEXT" val="单击此处添加正文，文字是您思想的提炼，请尽量言简意赅的阐述观点。"/>
  <p:tag name="KSO_WM_UNIT_NOCLEAR" val="0"/>
  <p:tag name="KSO_WM_UNIT_VALUE" val="60"/>
  <p:tag name="KSO_WM_UNIT_TYPE" val="b"/>
  <p:tag name="KSO_WM_UNIT_INDEX" val="1"/>
  <p:tag name="KSO_WM_UNIT_ISNUMDGMTITLE" val="0"/>
</p:tagLst>
</file>

<file path=ppt/tags/tag723.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ags/tag724.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725.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726.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727.xml><?xml version="1.0" encoding="utf-8"?>
<p:tagLst xmlns:p="http://schemas.openxmlformats.org/presentationml/2006/main">
  <p:tag name="KSO_WM_SLIDE_ID" val="custom20203229_1"/>
  <p:tag name="KSO_WM_TEMPLATE_SUBCATEGORY" val="0"/>
  <p:tag name="KSO_WM_TEMPLATE_MASTER_TYPE" val="1"/>
  <p:tag name="KSO_WM_TEMPLATE_COLOR_TYPE" val="1"/>
  <p:tag name="KSO_WM_SLIDE_ITEM_CNT" val="0"/>
  <p:tag name="KSO_WM_SLIDE_INDEX" val="1"/>
  <p:tag name="KSO_WM_TAG_VERSION" val="1.0"/>
  <p:tag name="KSO_WM_BEAUTIFY_FLAG" val="#wm#"/>
  <p:tag name="KSO_WM_TEMPLATE_CATEGORY" val="custom"/>
  <p:tag name="KSO_WM_TEMPLATE_INDEX" val="20203229"/>
  <p:tag name="KSO_WM_SLIDE_TYPE" val="title"/>
  <p:tag name="KSO_WM_SLIDE_SUBTYPE" val="picTxt"/>
  <p:tag name="KSO_WM_SLIDE_LAYOUT" val="a_b_d"/>
  <p:tag name="KSO_WM_SLIDE_LAYOUT_CNT" val="1_1_1"/>
  <p:tag name="KSO_WM_TEMPLATE_MASTER_THUMB_INDEX" val="12"/>
  <p:tag name="KSO_WM_TEMPLATE_THUMBS_INDEX" val="1、4、7、8、9、10、13、16、19、22、23、24、25"/>
</p:tagLst>
</file>

<file path=ppt/tags/tag72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29.xml><?xml version="1.0" encoding="utf-8"?>
<p:tagLst xmlns:p="http://schemas.openxmlformats.org/presentationml/2006/main">
  <p:tag name="KSO_WM_SPECIAL_SOURCE" val="bdnull"/>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30.xml><?xml version="1.0" encoding="utf-8"?>
<p:tagLst xmlns:p="http://schemas.openxmlformats.org/presentationml/2006/main">
  <p:tag name="KSO_WM_TAG_VERSION" val="1.0"/>
  <p:tag name="KSO_WM_BEAUTIFY_FLAG" val="#wm#"/>
  <p:tag name="KSO_WM_UNIT_TYPE" val="i"/>
  <p:tag name="KSO_WM_UNIT_ID" val="diagram20208604_1*i*1"/>
  <p:tag name="KSO_WM_TEMPLATE_CATEGORY" val="diagram"/>
  <p:tag name="KSO_WM_TEMPLATE_INDEX" val="20208604"/>
  <p:tag name="KSO_WM_UNIT_INDEX" val="1"/>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e352ecb8f5b840f19a3cb857467d0e47"/>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UNIT_TEXT_FILL_FORE_SCHEMECOLOR_INDEX_BRIGHTNESS" val="0"/>
  <p:tag name="KSO_WM_UNIT_TEXT_FILL_FORE_SCHEMECOLOR_INDEX" val="2"/>
  <p:tag name="KSO_WM_UNIT_TEXT_FILL_TYPE" val="1"/>
  <p:tag name="KSO_WM_UNIT_VALUE" val="864"/>
  <p:tag name="KSO_WM_TEMPLATE_ASSEMBLE_XID" val="5ef5503bea5a3ac527a189bc"/>
  <p:tag name="KSO_WM_TEMPLATE_ASSEMBLE_GROUPID" val="5ef5503bea5a3ac527a189bc"/>
</p:tagLst>
</file>

<file path=ppt/tags/tag731.xml><?xml version="1.0" encoding="utf-8"?>
<p:tagLst xmlns:p="http://schemas.openxmlformats.org/presentationml/2006/main">
  <p:tag name="KSO_WM_TAG_VERSION" val="1.0"/>
  <p:tag name="KSO_WM_BEAUTIFY_FLAG" val="#wm#"/>
  <p:tag name="KSO_WM_UNIT_TYPE" val="i"/>
  <p:tag name="KSO_WM_UNIT_ID" val="diagram20208604_1*i*2"/>
  <p:tag name="KSO_WM_TEMPLATE_CATEGORY" val="diagram"/>
  <p:tag name="KSO_WM_TEMPLATE_INDEX" val="20208604"/>
  <p:tag name="KSO_WM_UNIT_INDEX" val="2"/>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65248d0e2eac4a16859a1c0559d33ac9"/>
  <p:tag name="KSO_WM_UNIT_DECORATE_INFO" val="{&quot;ReferentInfo&quot;:{&quot;X&quot;:{&quot;Pos&quot;:0},&quot;Y&quot;:{&quot;Pos&quot;:0}},&quot;DecorateInfoX&quot;:{&quot;Pos&quot;:0,&quot;IsAbs&quot;:true},&quot;DecorateInfoY&quot;:{&quot;Pos&quot;:0,&quot;IsAbs&quot;:true},&quot;DecorateInfoW&quot;:{&quot;IsAbs&quot;:true},&quot;DecorateInfoH&quot;:{&quot;IsAbs&quot;:true}}"/>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5ef5503bea5a3ac527a189bc"/>
  <p:tag name="KSO_WM_TEMPLATE_ASSEMBLE_GROUPID" val="5ef5503bea5a3ac527a189bc"/>
</p:tagLst>
</file>

<file path=ppt/tags/tag732.xml><?xml version="1.0" encoding="utf-8"?>
<p:tagLst xmlns:p="http://schemas.openxmlformats.org/presentationml/2006/main">
  <p:tag name="KSO_WM_TAG_VERSION" val="1.0"/>
  <p:tag name="KSO_WM_BEAUTIFY_FLAG" val="#wm#"/>
  <p:tag name="KSO_WM_UNIT_TYPE" val="i"/>
  <p:tag name="KSO_WM_UNIT_ID" val="diagram20208604_1*i*3"/>
  <p:tag name="KSO_WM_TEMPLATE_CATEGORY" val="diagram"/>
  <p:tag name="KSO_WM_TEMPLATE_INDEX" val="20208604"/>
  <p:tag name="KSO_WM_UNIT_INDEX" val="3"/>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d26b32aaa4d84b0dbd1030a6cabd7a68"/>
  <p:tag name="KSO_WM_UNIT_DECORATE_INFO" val="{&quot;ReferentInfo&quot;:{&quot;X&quot;:{&quot;Pos&quot;:0},&quot;Y&quot;:{&quot;Pos&quot;:0}},&quot;DecorateInfoX&quot;:{&quot;Pos&quot;:0,&quot;IsAbs&quot;:true},&quot;DecorateInfoY&quot;:{&quot;Pos&quot;:0,&quot;IsAbs&quot;:true},&quot;DecorateInfoW&quot;:{&quot;IsAbs&quot;:true},&quot;DecorateInfoH&quot;:{&quot;IsAbs&quot;:true}}"/>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5ef5503bea5a3ac527a189bc"/>
  <p:tag name="KSO_WM_TEMPLATE_ASSEMBLE_GROUPID" val="5ef5503bea5a3ac527a189bc"/>
</p:tagLst>
</file>

<file path=ppt/tags/tag733.xml><?xml version="1.0" encoding="utf-8"?>
<p:tagLst xmlns:p="http://schemas.openxmlformats.org/presentationml/2006/main">
  <p:tag name="KSO_WM_TAG_VERSION" val="1.0"/>
  <p:tag name="KSO_WM_BEAUTIFY_FLAG" val="#wm#"/>
  <p:tag name="KSO_WM_UNIT_TYPE" val="i"/>
  <p:tag name="KSO_WM_UNIT_ID" val="diagram20208604_1*i*4"/>
  <p:tag name="KSO_WM_TEMPLATE_CATEGORY" val="diagram"/>
  <p:tag name="KSO_WM_TEMPLATE_INDEX" val="20208604"/>
  <p:tag name="KSO_WM_UNIT_INDEX" val="4"/>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808fb1adb4d744cc9d369074d0507e4f"/>
  <p:tag name="KSO_WM_UNIT_DECORATE_INFO" val="{&quot;ReferentInfo&quot;:{&quot;X&quot;:{&quot;Pos&quot;:0},&quot;Y&quot;:{&quot;Pos&quot;:0}},&quot;DecorateInfoX&quot;:{&quot;Pos&quot;:0,&quot;IsAbs&quot;:true},&quot;DecorateInfoY&quot;:{&quot;Pos&quot;:0,&quot;IsAbs&quot;:true},&quot;DecorateInfoW&quot;:{&quot;IsAbs&quot;:true},&quot;DecorateInfoH&quot;:{&quot;IsAbs&quot;:true}}"/>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5ef5503bea5a3ac527a189bc"/>
  <p:tag name="KSO_WM_TEMPLATE_ASSEMBLE_GROUPID" val="5ef5503bea5a3ac527a189bc"/>
</p:tagLst>
</file>

<file path=ppt/tags/tag734.xml><?xml version="1.0" encoding="utf-8"?>
<p:tagLst xmlns:p="http://schemas.openxmlformats.org/presentationml/2006/main">
  <p:tag name="KSO_WM_TAG_VERSION" val="1.0"/>
  <p:tag name="KSO_WM_BEAUTIFY_FLAG" val="#wm#"/>
  <p:tag name="KSO_WM_UNIT_TYPE" val="i"/>
  <p:tag name="KSO_WM_UNIT_ID" val="diagram20208604_1*i*5"/>
  <p:tag name="KSO_WM_TEMPLATE_CATEGORY" val="diagram"/>
  <p:tag name="KSO_WM_TEMPLATE_INDEX" val="20208604"/>
  <p:tag name="KSO_WM_UNIT_INDEX" val="5"/>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060ccbb9a83241f2a52575c4e4f76136"/>
  <p:tag name="KSO_WM_UNIT_DECORATE_INFO" val="{&quot;ReferentInfo&quot;:{&quot;X&quot;:{&quot;Pos&quot;:0},&quot;Y&quot;:{&quot;Pos&quot;:0}},&quot;DecorateInfoX&quot;:{&quot;Pos&quot;:0,&quot;IsAbs&quot;:true},&quot;DecorateInfoY&quot;:{&quot;Pos&quot;:0,&quot;IsAbs&quot;:true},&quot;DecorateInfoW&quot;:{&quot;IsAbs&quot;:true},&quot;DecorateInfoH&quot;:{&quot;IsAbs&quot;:true}}"/>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5ef5503bea5a3ac527a189bc"/>
  <p:tag name="KSO_WM_TEMPLATE_ASSEMBLE_GROUPID" val="5ef5503bea5a3ac527a189bc"/>
</p:tagLst>
</file>

<file path=ppt/tags/tag735.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单击此处添加正文，文字是您思想的提炼，为了演示发布的良好效果。"/>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604_1*f*1"/>
  <p:tag name="KSO_WM_TEMPLATE_CATEGORY" val="diagram"/>
  <p:tag name="KSO_WM_TEMPLATE_INDEX" val="20208604"/>
  <p:tag name="KSO_WM_UNIT_LAYERLEVEL" val="1"/>
  <p:tag name="KSO_WM_TAG_VERSION" val="1.0"/>
  <p:tag name="KSO_WM_BEAUTIFY_FLAG" val="#wm#"/>
  <p:tag name="KSO_WM_UNIT_DEFAULT_FONT" val="14;20;2"/>
  <p:tag name="KSO_WM_UNIT_BLOCK" val="0"/>
  <p:tag name="KSO_WM_UNIT_VALUE" val="546"/>
  <p:tag name="KSO_WM_UNIT_SHOW_EDIT_AREA_INDICATION" val="1"/>
  <p:tag name="KSO_WM_CHIP_GROUPID" val="5e6b05596848fb12bee65ac8"/>
  <p:tag name="KSO_WM_CHIP_XID" val="5e6b05596848fb12bee65aca"/>
  <p:tag name="KSO_WM_UNIT_DEC_AREA_ID" val="c0147151e78042b2940ab3dd62c9a256"/>
  <p:tag name="KSO_WM_ASSEMBLE_CHIP_INDEX" val="9aa01683bcb14c12a6b0aeff5afa6396"/>
  <p:tag name="KSO_WM_UNIT_SUPPORT_UNIT_TYPE" val="[&quot;l&quot;,&quot;m&quot;,&quot;n&quot;,&quot;o&quot;,&quot;p&quot;,&quot;q&quot;,&quot;r&quot;,&quot;δ&quot;,&quot;η&quot;,&quot;α&quot;,&quot;β&quot;,&quot;θ&quot;]"/>
  <p:tag name="KSO_WM_UNIT_TEXT_FILL_FORE_SCHEMECOLOR_INDEX_BRIGHTNESS" val="0.25"/>
  <p:tag name="KSO_WM_UNIT_TEXT_FILL_FORE_SCHEMECOLOR_INDEX" val="13"/>
  <p:tag name="KSO_WM_UNIT_TEXT_FILL_TYPE" val="1"/>
  <p:tag name="KSO_WM_TEMPLATE_ASSEMBLE_XID" val="5ef5503bea5a3ac527a189bc"/>
  <p:tag name="KSO_WM_TEMPLATE_ASSEMBLE_GROUPID" val="5ef5503bea5a3ac527a189bc"/>
</p:tagLst>
</file>

<file path=ppt/tags/tag736.xml><?xml version="1.0" encoding="utf-8"?>
<p:tagLst xmlns:p="http://schemas.openxmlformats.org/presentationml/2006/main">
  <p:tag name="KSO_WM_BEAUTIFY_FLAG" val=""/>
</p:tagLst>
</file>

<file path=ppt/tags/tag737.xml><?xml version="1.0" encoding="utf-8"?>
<p:tagLst xmlns:p="http://schemas.openxmlformats.org/presentationml/2006/main">
  <p:tag name="KSO_WM_SLIDE_BACKGROUND" val="[&quot;general&quot;]"/>
  <p:tag name="KSO_WM_SLIDE_RATIO" val="1.777778"/>
  <p:tag name="KSO_WM_CHIP_INFOS" val="{&quot;layout_type&quot;:&quot;full&quot;,&quot;tags&quot;:{&quot;style&quot;:[&quot;商务&quot;,&quot;简约&quot;,&quot;文艺清新&quot;,&quot;中国风&quot;,&quot;卡通&quot;,&quot;欧美风&quot;,&quot;黑板风&quot;,&quot;渐变风&quot;,&quot;党政风&quot;]},&quot;slide_type&quot;:[&quot;text&quot;],&quot;aspect_ratio&quot;:&quot;16:9&quot;}"/>
  <p:tag name="KSO_WM_CHIP_FILLPROP" val="[[{&quot;fill_id&quot;:&quot;c50e751605bf474f903eb8204d109f3c&quot;,&quot;fill_align&quot;:&quot;cm&quot;,&quot;text_align&quot;:&quot;lm&quot;,&quot;text_direction&quot;:&quot;horizontal&quot;,&quot;chip_types&quot;:[&quot;diagram&quot;,&quot;pictext&quot;,&quot;text&quot;,&quot;picture&quot;,&quot;chart&quot;,&quot;table&quot;,&quot;video&quot;],&quot;support_features&quot;:[&quot;collage&quot;,&quot;carousel&quot;]}]]"/>
  <p:tag name="KSO_WM_SLIDE_ID" val="diagram20208604_1"/>
  <p:tag name="KSO_WM_TEMPLATE_SUBCATEGORY" val="21"/>
  <p:tag name="KSO_WM_TEMPLATE_MASTER_TYPE" val="0"/>
  <p:tag name="KSO_WM_TEMPLATE_COLOR_TYPE" val="1"/>
  <p:tag name="KSO_WM_SLIDE_ITEM_CNT" val="0"/>
  <p:tag name="KSO_WM_SLIDE_INDEX" val="1"/>
  <p:tag name="KSO_WM_TAG_VERSION" val="1.0"/>
  <p:tag name="KSO_WM_BEAUTIFY_FLAG" val="#wm#"/>
  <p:tag name="KSO_WM_TEMPLATE_CATEGORY" val="diagram"/>
  <p:tag name="KSO_WM_TEMPLATE_INDEX" val="20208604"/>
  <p:tag name="KSO_WM_SLIDE_TYPE" val="text"/>
  <p:tag name="KSO_WM_SLIDE_SUBTYPE" val="pureTxt"/>
  <p:tag name="KSO_WM_SLIDE_SIZE" val="870*519"/>
  <p:tag name="KSO_WM_SLIDE_POSITION" val="45*10"/>
  <p:tag name="KSO_WM_SLIDE_LAYOUT" val="f"/>
  <p:tag name="KSO_WM_SLIDE_LAYOUT_CNT" val="1"/>
  <p:tag name="KSO_WM_SLIDE_CAN_ADD_NAVIGATION" val="1"/>
  <p:tag name="KSO_WM_CHIP_XID" val="5ef20c07a491bb0086638b15"/>
  <p:tag name="KSO_WM_CHIP_GROUPID" val="5ef20c07a491bb0086638b14"/>
  <p:tag name="KSO_WM_SLIDE_BK_DARK_LIGHT" val="2"/>
  <p:tag name="KSO_WM_SLIDE_BACKGROUND_TYPE" val="general"/>
  <p:tag name="KSO_WM_SLIDE_SUPPORT_FEATURE_TYPE" val="0"/>
  <p:tag name="KSO_WM_TEMPLATE_ASSEMBLE_XID" val="5ef5503bea5a3ac527a189bc"/>
  <p:tag name="KSO_WM_TEMPLATE_ASSEMBLE_GROUPID" val="5ef5503bea5a3ac527a189bc"/>
  <p:tag name="KSO_WM_SLIDE_LAYOUT_INFO" val="{&quot;backgroundInfo&quot;:[{&quot;bottom&quot;:0,&quot;bottomAbs&quot;:false,&quot;left&quot;:0,&quot;leftAbs&quot;:false,&quot;right&quot;:0,&quot;rightAbs&quot;:false,&quot;top&quot;:0,&quot;topAbs&quot;:false,&quot;type&quot;:&quot;general&quot;}],&quot;direction&quot;:1,&quot;id&quot;:&quot;2020-06-26T09:32:43&quot;,&quot;maxSize&quot;:{&quot;size1&quot;:2.3999999999999999},&quot;minSize&quot;:{&quot;size1&quot;:2.3999999999999999},&quot;normalSize&quot;:{&quot;size1&quot;:2.3999999999999999},&quot;subLayout&quot;:[{&quot;id&quot;:&quot;2020-06-26T09:32:43&quot;,&quot;type&quot;:0},{&quot;id&quot;:&quot;2020-06-26T09:32:43&quot;,&quot;margin&quot;:{&quot;bottom&quot;:2.1170001029968262,&quot;left&quot;:1.6929999589920044,&quot;right&quot;:2.5399999618530273,&quot;top&quot;:2.1170001029968262},&quot;type&quot;:0}],&quot;type&quot;:0}"/>
</p:tagLst>
</file>

<file path=ppt/tags/tag738.xml><?xml version="1.0" encoding="utf-8"?>
<p:tagLst xmlns:p="http://schemas.openxmlformats.org/presentationml/2006/main">
  <p:tag name="KSO_WM_TAG_VERSION" val="1.0"/>
  <p:tag name="KSO_WM_BEAUTIFY_FLAG" val="#wm#"/>
  <p:tag name="KSO_WM_UNIT_TYPE" val="i"/>
  <p:tag name="KSO_WM_UNIT_ID" val="diagram20208604_1*i*1"/>
  <p:tag name="KSO_WM_TEMPLATE_CATEGORY" val="diagram"/>
  <p:tag name="KSO_WM_TEMPLATE_INDEX" val="20208604"/>
  <p:tag name="KSO_WM_UNIT_INDEX" val="1"/>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e352ecb8f5b840f19a3cb857467d0e47"/>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UNIT_TEXT_FILL_FORE_SCHEMECOLOR_INDEX_BRIGHTNESS" val="0"/>
  <p:tag name="KSO_WM_UNIT_TEXT_FILL_FORE_SCHEMECOLOR_INDEX" val="2"/>
  <p:tag name="KSO_WM_UNIT_TEXT_FILL_TYPE" val="1"/>
  <p:tag name="KSO_WM_UNIT_VALUE" val="864"/>
  <p:tag name="KSO_WM_TEMPLATE_ASSEMBLE_XID" val="5ef5503bea5a3ac527a189bc"/>
  <p:tag name="KSO_WM_TEMPLATE_ASSEMBLE_GROUPID" val="5ef5503bea5a3ac527a189bc"/>
</p:tagLst>
</file>

<file path=ppt/tags/tag739.xml><?xml version="1.0" encoding="utf-8"?>
<p:tagLst xmlns:p="http://schemas.openxmlformats.org/presentationml/2006/main">
  <p:tag name="KSO_WM_TAG_VERSION" val="1.0"/>
  <p:tag name="KSO_WM_BEAUTIFY_FLAG" val="#wm#"/>
  <p:tag name="KSO_WM_UNIT_TYPE" val="i"/>
  <p:tag name="KSO_WM_UNIT_ID" val="diagram20208604_1*i*2"/>
  <p:tag name="KSO_WM_TEMPLATE_CATEGORY" val="diagram"/>
  <p:tag name="KSO_WM_TEMPLATE_INDEX" val="20208604"/>
  <p:tag name="KSO_WM_UNIT_INDEX" val="2"/>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65248d0e2eac4a16859a1c0559d33ac9"/>
  <p:tag name="KSO_WM_UNIT_DECORATE_INFO" val="{&quot;ReferentInfo&quot;:{&quot;X&quot;:{&quot;Pos&quot;:0},&quot;Y&quot;:{&quot;Pos&quot;:0}},&quot;DecorateInfoX&quot;:{&quot;Pos&quot;:0,&quot;IsAbs&quot;:true},&quot;DecorateInfoY&quot;:{&quot;Pos&quot;:0,&quot;IsAbs&quot;:true},&quot;DecorateInfoW&quot;:{&quot;IsAbs&quot;:true},&quot;DecorateInfoH&quot;:{&quot;IsAbs&quot;:true}}"/>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5ef5503bea5a3ac527a189bc"/>
  <p:tag name="KSO_WM_TEMPLATE_ASSEMBLE_GROUPID" val="5ef5503bea5a3ac527a189bc"/>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0.xml><?xml version="1.0" encoding="utf-8"?>
<p:tagLst xmlns:p="http://schemas.openxmlformats.org/presentationml/2006/main">
  <p:tag name="KSO_WM_TAG_VERSION" val="1.0"/>
  <p:tag name="KSO_WM_BEAUTIFY_FLAG" val="#wm#"/>
  <p:tag name="KSO_WM_UNIT_TYPE" val="i"/>
  <p:tag name="KSO_WM_UNIT_ID" val="diagram20208604_1*i*3"/>
  <p:tag name="KSO_WM_TEMPLATE_CATEGORY" val="diagram"/>
  <p:tag name="KSO_WM_TEMPLATE_INDEX" val="20208604"/>
  <p:tag name="KSO_WM_UNIT_INDEX" val="3"/>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d26b32aaa4d84b0dbd1030a6cabd7a68"/>
  <p:tag name="KSO_WM_UNIT_DECORATE_INFO" val="{&quot;ReferentInfo&quot;:{&quot;X&quot;:{&quot;Pos&quot;:0},&quot;Y&quot;:{&quot;Pos&quot;:0}},&quot;DecorateInfoX&quot;:{&quot;Pos&quot;:0,&quot;IsAbs&quot;:true},&quot;DecorateInfoY&quot;:{&quot;Pos&quot;:0,&quot;IsAbs&quot;:true},&quot;DecorateInfoW&quot;:{&quot;IsAbs&quot;:true},&quot;DecorateInfoH&quot;:{&quot;IsAbs&quot;:true}}"/>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5ef5503bea5a3ac527a189bc"/>
  <p:tag name="KSO_WM_TEMPLATE_ASSEMBLE_GROUPID" val="5ef5503bea5a3ac527a189bc"/>
</p:tagLst>
</file>

<file path=ppt/tags/tag741.xml><?xml version="1.0" encoding="utf-8"?>
<p:tagLst xmlns:p="http://schemas.openxmlformats.org/presentationml/2006/main">
  <p:tag name="KSO_WM_TAG_VERSION" val="1.0"/>
  <p:tag name="KSO_WM_BEAUTIFY_FLAG" val="#wm#"/>
  <p:tag name="KSO_WM_UNIT_TYPE" val="i"/>
  <p:tag name="KSO_WM_UNIT_ID" val="diagram20208604_1*i*4"/>
  <p:tag name="KSO_WM_TEMPLATE_CATEGORY" val="diagram"/>
  <p:tag name="KSO_WM_TEMPLATE_INDEX" val="20208604"/>
  <p:tag name="KSO_WM_UNIT_INDEX" val="4"/>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808fb1adb4d744cc9d369074d0507e4f"/>
  <p:tag name="KSO_WM_UNIT_DECORATE_INFO" val="{&quot;ReferentInfo&quot;:{&quot;X&quot;:{&quot;Pos&quot;:0},&quot;Y&quot;:{&quot;Pos&quot;:0}},&quot;DecorateInfoX&quot;:{&quot;Pos&quot;:0,&quot;IsAbs&quot;:true},&quot;DecorateInfoY&quot;:{&quot;Pos&quot;:0,&quot;IsAbs&quot;:true},&quot;DecorateInfoW&quot;:{&quot;IsAbs&quot;:true},&quot;DecorateInfoH&quot;:{&quot;IsAbs&quot;:true}}"/>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5ef5503bea5a3ac527a189bc"/>
  <p:tag name="KSO_WM_TEMPLATE_ASSEMBLE_GROUPID" val="5ef5503bea5a3ac527a189bc"/>
</p:tagLst>
</file>

<file path=ppt/tags/tag742.xml><?xml version="1.0" encoding="utf-8"?>
<p:tagLst xmlns:p="http://schemas.openxmlformats.org/presentationml/2006/main">
  <p:tag name="KSO_WM_TAG_VERSION" val="1.0"/>
  <p:tag name="KSO_WM_BEAUTIFY_FLAG" val="#wm#"/>
  <p:tag name="KSO_WM_UNIT_TYPE" val="i"/>
  <p:tag name="KSO_WM_UNIT_ID" val="diagram20208604_1*i*5"/>
  <p:tag name="KSO_WM_TEMPLATE_CATEGORY" val="diagram"/>
  <p:tag name="KSO_WM_TEMPLATE_INDEX" val="20208604"/>
  <p:tag name="KSO_WM_UNIT_INDEX" val="5"/>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060ccbb9a83241f2a52575c4e4f76136"/>
  <p:tag name="KSO_WM_UNIT_DECORATE_INFO" val="{&quot;ReferentInfo&quot;:{&quot;X&quot;:{&quot;Pos&quot;:0},&quot;Y&quot;:{&quot;Pos&quot;:0}},&quot;DecorateInfoX&quot;:{&quot;Pos&quot;:0,&quot;IsAbs&quot;:true},&quot;DecorateInfoY&quot;:{&quot;Pos&quot;:0,&quot;IsAbs&quot;:true},&quot;DecorateInfoW&quot;:{&quot;IsAbs&quot;:true},&quot;DecorateInfoH&quot;:{&quot;IsAbs&quot;:true}}"/>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5ef5503bea5a3ac527a189bc"/>
  <p:tag name="KSO_WM_TEMPLATE_ASSEMBLE_GROUPID" val="5ef5503bea5a3ac527a189bc"/>
</p:tagLst>
</file>

<file path=ppt/tags/tag743.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单击此处添加正文，文字是您思想的提炼，为了演示发布的良好效果。"/>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604_1*f*1"/>
  <p:tag name="KSO_WM_TEMPLATE_CATEGORY" val="diagram"/>
  <p:tag name="KSO_WM_TEMPLATE_INDEX" val="20208604"/>
  <p:tag name="KSO_WM_UNIT_LAYERLEVEL" val="1"/>
  <p:tag name="KSO_WM_TAG_VERSION" val="1.0"/>
  <p:tag name="KSO_WM_BEAUTIFY_FLAG" val="#wm#"/>
  <p:tag name="KSO_WM_UNIT_DEFAULT_FONT" val="14;20;2"/>
  <p:tag name="KSO_WM_UNIT_BLOCK" val="0"/>
  <p:tag name="KSO_WM_UNIT_VALUE" val="546"/>
  <p:tag name="KSO_WM_UNIT_SHOW_EDIT_AREA_INDICATION" val="1"/>
  <p:tag name="KSO_WM_CHIP_GROUPID" val="5e6b05596848fb12bee65ac8"/>
  <p:tag name="KSO_WM_CHIP_XID" val="5e6b05596848fb12bee65aca"/>
  <p:tag name="KSO_WM_UNIT_DEC_AREA_ID" val="c0147151e78042b2940ab3dd62c9a256"/>
  <p:tag name="KSO_WM_ASSEMBLE_CHIP_INDEX" val="9aa01683bcb14c12a6b0aeff5afa6396"/>
  <p:tag name="KSO_WM_UNIT_SUPPORT_UNIT_TYPE" val="[&quot;l&quot;,&quot;m&quot;,&quot;n&quot;,&quot;o&quot;,&quot;p&quot;,&quot;q&quot;,&quot;r&quot;,&quot;δ&quot;,&quot;η&quot;,&quot;α&quot;,&quot;β&quot;,&quot;θ&quot;]"/>
  <p:tag name="KSO_WM_UNIT_TEXT_FILL_FORE_SCHEMECOLOR_INDEX_BRIGHTNESS" val="0.25"/>
  <p:tag name="KSO_WM_UNIT_TEXT_FILL_FORE_SCHEMECOLOR_INDEX" val="13"/>
  <p:tag name="KSO_WM_UNIT_TEXT_FILL_TYPE" val="1"/>
  <p:tag name="KSO_WM_TEMPLATE_ASSEMBLE_XID" val="5ef5503bea5a3ac527a189bc"/>
  <p:tag name="KSO_WM_TEMPLATE_ASSEMBLE_GROUPID" val="5ef5503bea5a3ac527a189bc"/>
</p:tagLst>
</file>

<file path=ppt/tags/tag744.xml><?xml version="1.0" encoding="utf-8"?>
<p:tagLst xmlns:p="http://schemas.openxmlformats.org/presentationml/2006/main">
  <p:tag name="KSO_WM_BEAUTIFY_FLAG" val=""/>
</p:tagLst>
</file>

<file path=ppt/tags/tag745.xml><?xml version="1.0" encoding="utf-8"?>
<p:tagLst xmlns:p="http://schemas.openxmlformats.org/presentationml/2006/main">
  <p:tag name="KSO_WM_SLIDE_LAYOUT_INFO" val="{&quot;backgroundInfo&quot;:[{&quot;bottom&quot;:0,&quot;bottomAbs&quot;:false,&quot;left&quot;:0,&quot;leftAbs&quot;:false,&quot;right&quot;:0,&quot;rightAbs&quot;:false,&quot;top&quot;:0,&quot;topAbs&quot;:false,&quot;type&quot;:&quot;general&quot;}],&quot;direction&quot;:1,&quot;id&quot;:&quot;2020-06-26T09:32:43&quot;,&quot;maxSize&quot;:{&quot;size1&quot;:2.3999999999999999},&quot;minSize&quot;:{&quot;size1&quot;:2.3999999999999999},&quot;normalSize&quot;:{&quot;size1&quot;:2.3999999999999999},&quot;subLayout&quot;:[{&quot;id&quot;:&quot;2020-06-26T09:32:43&quot;,&quot;type&quot;:0},{&quot;id&quot;:&quot;2020-06-26T09:32:43&quot;,&quot;margin&quot;:{&quot;bottom&quot;:2.1170001029968262,&quot;left&quot;:1.6929999589920044,&quot;right&quot;:2.5399999618530273,&quot;top&quot;:2.1170001029968262},&quot;type&quot;:0}],&quot;type&quot;:0}"/>
  <p:tag name="KSO_WM_SLIDE_BACKGROUND" val="[&quot;general&quot;]"/>
  <p:tag name="KSO_WM_SLIDE_RATIO" val="1.777778"/>
  <p:tag name="KSO_WM_CHIP_INFOS" val="{&quot;layout_type&quot;:&quot;full&quot;,&quot;tags&quot;:{&quot;style&quot;:[&quot;商务&quot;,&quot;简约&quot;,&quot;文艺清新&quot;,&quot;中国风&quot;,&quot;卡通&quot;,&quot;欧美风&quot;,&quot;黑板风&quot;,&quot;渐变风&quot;,&quot;党政风&quot;]},&quot;slide_type&quot;:[&quot;text&quot;],&quot;aspect_ratio&quot;:&quot;16:9&quot;}"/>
  <p:tag name="KSO_WM_CHIP_FILLPROP" val="[[{&quot;fill_id&quot;:&quot;c50e751605bf474f903eb8204d109f3c&quot;,&quot;fill_align&quot;:&quot;cm&quot;,&quot;text_align&quot;:&quot;lm&quot;,&quot;text_direction&quot;:&quot;horizontal&quot;,&quot;chip_types&quot;:[&quot;diagram&quot;,&quot;pictext&quot;,&quot;text&quot;,&quot;picture&quot;,&quot;chart&quot;,&quot;table&quot;,&quot;video&quot;],&quot;support_features&quot;:[&quot;collage&quot;,&quot;carousel&quot;]}]]"/>
  <p:tag name="KSO_WM_SLIDE_ID" val="diagram20208604_1"/>
  <p:tag name="KSO_WM_TEMPLATE_SUBCATEGORY" val="21"/>
  <p:tag name="KSO_WM_TEMPLATE_MASTER_TYPE" val="0"/>
  <p:tag name="KSO_WM_TEMPLATE_COLOR_TYPE" val="1"/>
  <p:tag name="KSO_WM_SLIDE_ITEM_CNT" val="0"/>
  <p:tag name="KSO_WM_SLIDE_INDEX" val="1"/>
  <p:tag name="KSO_WM_TAG_VERSION" val="1.0"/>
  <p:tag name="KSO_WM_BEAUTIFY_FLAG" val="#wm#"/>
  <p:tag name="KSO_WM_TEMPLATE_CATEGORY" val="diagram"/>
  <p:tag name="KSO_WM_TEMPLATE_INDEX" val="20208604"/>
  <p:tag name="KSO_WM_SLIDE_TYPE" val="text"/>
  <p:tag name="KSO_WM_SLIDE_SUBTYPE" val="pureTxt"/>
  <p:tag name="KSO_WM_SLIDE_SIZE" val="870*519"/>
  <p:tag name="KSO_WM_SLIDE_POSITION" val="45*10"/>
  <p:tag name="KSO_WM_SLIDE_LAYOUT" val="f"/>
  <p:tag name="KSO_WM_SLIDE_LAYOUT_CNT" val="1"/>
  <p:tag name="KSO_WM_SLIDE_CAN_ADD_NAVIGATION" val="1"/>
  <p:tag name="KSO_WM_CHIP_XID" val="5ef20c07a491bb0086638b15"/>
  <p:tag name="KSO_WM_CHIP_GROUPID" val="5ef20c07a491bb0086638b14"/>
  <p:tag name="KSO_WM_SLIDE_BK_DARK_LIGHT" val="2"/>
  <p:tag name="KSO_WM_SLIDE_BACKGROUND_TYPE" val="general"/>
  <p:tag name="KSO_WM_SLIDE_SUPPORT_FEATURE_TYPE" val="0"/>
  <p:tag name="KSO_WM_TEMPLATE_ASSEMBLE_XID" val="5ef5503bea5a3ac527a189bc"/>
  <p:tag name="KSO_WM_TEMPLATE_ASSEMBLE_GROUPID" val="5ef5503bea5a3ac527a189bc"/>
</p:tagLst>
</file>

<file path=ppt/tags/tag746.xml><?xml version="1.0" encoding="utf-8"?>
<p:tagLst xmlns:p="http://schemas.openxmlformats.org/presentationml/2006/main">
  <p:tag name="KSO_WM_TAG_VERSION" val="1.0"/>
  <p:tag name="KSO_WM_BEAUTIFY_FLAG" val="#wm#"/>
  <p:tag name="KSO_WM_UNIT_TYPE" val="i"/>
  <p:tag name="KSO_WM_UNIT_ID" val="diagram20208604_1*i*1"/>
  <p:tag name="KSO_WM_TEMPLATE_CATEGORY" val="diagram"/>
  <p:tag name="KSO_WM_TEMPLATE_INDEX" val="20208604"/>
  <p:tag name="KSO_WM_UNIT_INDEX" val="1"/>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e352ecb8f5b840f19a3cb857467d0e47"/>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UNIT_TEXT_FILL_FORE_SCHEMECOLOR_INDEX_BRIGHTNESS" val="0"/>
  <p:tag name="KSO_WM_UNIT_TEXT_FILL_FORE_SCHEMECOLOR_INDEX" val="2"/>
  <p:tag name="KSO_WM_UNIT_TEXT_FILL_TYPE" val="1"/>
  <p:tag name="KSO_WM_UNIT_VALUE" val="864"/>
  <p:tag name="KSO_WM_TEMPLATE_ASSEMBLE_XID" val="5ef5503bea5a3ac527a189bc"/>
  <p:tag name="KSO_WM_TEMPLATE_ASSEMBLE_GROUPID" val="5ef5503bea5a3ac527a189bc"/>
</p:tagLst>
</file>

<file path=ppt/tags/tag747.xml><?xml version="1.0" encoding="utf-8"?>
<p:tagLst xmlns:p="http://schemas.openxmlformats.org/presentationml/2006/main">
  <p:tag name="KSO_WM_TAG_VERSION" val="1.0"/>
  <p:tag name="KSO_WM_BEAUTIFY_FLAG" val="#wm#"/>
  <p:tag name="KSO_WM_UNIT_TYPE" val="i"/>
  <p:tag name="KSO_WM_UNIT_ID" val="diagram20208604_1*i*2"/>
  <p:tag name="KSO_WM_TEMPLATE_CATEGORY" val="diagram"/>
  <p:tag name="KSO_WM_TEMPLATE_INDEX" val="20208604"/>
  <p:tag name="KSO_WM_UNIT_INDEX" val="2"/>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65248d0e2eac4a16859a1c0559d33ac9"/>
  <p:tag name="KSO_WM_UNIT_DECORATE_INFO" val="{&quot;ReferentInfo&quot;:{&quot;X&quot;:{&quot;Pos&quot;:0},&quot;Y&quot;:{&quot;Pos&quot;:0}},&quot;DecorateInfoX&quot;:{&quot;Pos&quot;:0,&quot;IsAbs&quot;:true},&quot;DecorateInfoY&quot;:{&quot;Pos&quot;:0,&quot;IsAbs&quot;:true},&quot;DecorateInfoW&quot;:{&quot;IsAbs&quot;:true},&quot;DecorateInfoH&quot;:{&quot;IsAbs&quot;:true}}"/>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5ef5503bea5a3ac527a189bc"/>
  <p:tag name="KSO_WM_TEMPLATE_ASSEMBLE_GROUPID" val="5ef5503bea5a3ac527a189bc"/>
</p:tagLst>
</file>

<file path=ppt/tags/tag748.xml><?xml version="1.0" encoding="utf-8"?>
<p:tagLst xmlns:p="http://schemas.openxmlformats.org/presentationml/2006/main">
  <p:tag name="KSO_WM_TAG_VERSION" val="1.0"/>
  <p:tag name="KSO_WM_BEAUTIFY_FLAG" val="#wm#"/>
  <p:tag name="KSO_WM_UNIT_TYPE" val="i"/>
  <p:tag name="KSO_WM_UNIT_ID" val="diagram20208604_1*i*3"/>
  <p:tag name="KSO_WM_TEMPLATE_CATEGORY" val="diagram"/>
  <p:tag name="KSO_WM_TEMPLATE_INDEX" val="20208604"/>
  <p:tag name="KSO_WM_UNIT_INDEX" val="3"/>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d26b32aaa4d84b0dbd1030a6cabd7a68"/>
  <p:tag name="KSO_WM_UNIT_DECORATE_INFO" val="{&quot;ReferentInfo&quot;:{&quot;X&quot;:{&quot;Pos&quot;:0},&quot;Y&quot;:{&quot;Pos&quot;:0}},&quot;DecorateInfoX&quot;:{&quot;Pos&quot;:0,&quot;IsAbs&quot;:true},&quot;DecorateInfoY&quot;:{&quot;Pos&quot;:0,&quot;IsAbs&quot;:true},&quot;DecorateInfoW&quot;:{&quot;IsAbs&quot;:true},&quot;DecorateInfoH&quot;:{&quot;IsAbs&quot;:true}}"/>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5ef5503bea5a3ac527a189bc"/>
  <p:tag name="KSO_WM_TEMPLATE_ASSEMBLE_GROUPID" val="5ef5503bea5a3ac527a189bc"/>
</p:tagLst>
</file>

<file path=ppt/tags/tag749.xml><?xml version="1.0" encoding="utf-8"?>
<p:tagLst xmlns:p="http://schemas.openxmlformats.org/presentationml/2006/main">
  <p:tag name="KSO_WM_TAG_VERSION" val="1.0"/>
  <p:tag name="KSO_WM_BEAUTIFY_FLAG" val="#wm#"/>
  <p:tag name="KSO_WM_UNIT_TYPE" val="i"/>
  <p:tag name="KSO_WM_UNIT_ID" val="diagram20208604_1*i*4"/>
  <p:tag name="KSO_WM_TEMPLATE_CATEGORY" val="diagram"/>
  <p:tag name="KSO_WM_TEMPLATE_INDEX" val="20208604"/>
  <p:tag name="KSO_WM_UNIT_INDEX" val="4"/>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808fb1adb4d744cc9d369074d0507e4f"/>
  <p:tag name="KSO_WM_UNIT_DECORATE_INFO" val="{&quot;ReferentInfo&quot;:{&quot;X&quot;:{&quot;Pos&quot;:0},&quot;Y&quot;:{&quot;Pos&quot;:0}},&quot;DecorateInfoX&quot;:{&quot;Pos&quot;:0,&quot;IsAbs&quot;:true},&quot;DecorateInfoY&quot;:{&quot;Pos&quot;:0,&quot;IsAbs&quot;:true},&quot;DecorateInfoW&quot;:{&quot;IsAbs&quot;:true},&quot;DecorateInfoH&quot;:{&quot;IsAbs&quot;:true}}"/>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5ef5503bea5a3ac527a189bc"/>
  <p:tag name="KSO_WM_TEMPLATE_ASSEMBLE_GROUPID" val="5ef5503bea5a3ac527a189bc"/>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0.xml><?xml version="1.0" encoding="utf-8"?>
<p:tagLst xmlns:p="http://schemas.openxmlformats.org/presentationml/2006/main">
  <p:tag name="KSO_WM_TAG_VERSION" val="1.0"/>
  <p:tag name="KSO_WM_BEAUTIFY_FLAG" val="#wm#"/>
  <p:tag name="KSO_WM_UNIT_TYPE" val="i"/>
  <p:tag name="KSO_WM_UNIT_ID" val="diagram20208604_1*i*5"/>
  <p:tag name="KSO_WM_TEMPLATE_CATEGORY" val="diagram"/>
  <p:tag name="KSO_WM_TEMPLATE_INDEX" val="20208604"/>
  <p:tag name="KSO_WM_UNIT_INDEX" val="5"/>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060ccbb9a83241f2a52575c4e4f76136"/>
  <p:tag name="KSO_WM_UNIT_DECORATE_INFO" val="{&quot;ReferentInfo&quot;:{&quot;X&quot;:{&quot;Pos&quot;:0},&quot;Y&quot;:{&quot;Pos&quot;:0}},&quot;DecorateInfoX&quot;:{&quot;Pos&quot;:0,&quot;IsAbs&quot;:true},&quot;DecorateInfoY&quot;:{&quot;Pos&quot;:0,&quot;IsAbs&quot;:true},&quot;DecorateInfoW&quot;:{&quot;IsAbs&quot;:true},&quot;DecorateInfoH&quot;:{&quot;IsAbs&quot;:true}}"/>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5ef5503bea5a3ac527a189bc"/>
  <p:tag name="KSO_WM_TEMPLATE_ASSEMBLE_GROUPID" val="5ef5503bea5a3ac527a189bc"/>
</p:tagLst>
</file>

<file path=ppt/tags/tag751.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单击此处添加正文，文字是您思想的提炼，为了演示发布的良好效果。"/>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604_1*f*1"/>
  <p:tag name="KSO_WM_TEMPLATE_CATEGORY" val="diagram"/>
  <p:tag name="KSO_WM_TEMPLATE_INDEX" val="20208604"/>
  <p:tag name="KSO_WM_UNIT_LAYERLEVEL" val="1"/>
  <p:tag name="KSO_WM_TAG_VERSION" val="1.0"/>
  <p:tag name="KSO_WM_BEAUTIFY_FLAG" val="#wm#"/>
  <p:tag name="KSO_WM_UNIT_DEFAULT_FONT" val="14;20;2"/>
  <p:tag name="KSO_WM_UNIT_BLOCK" val="0"/>
  <p:tag name="KSO_WM_UNIT_VALUE" val="546"/>
  <p:tag name="KSO_WM_UNIT_SHOW_EDIT_AREA_INDICATION" val="1"/>
  <p:tag name="KSO_WM_CHIP_GROUPID" val="5e6b05596848fb12bee65ac8"/>
  <p:tag name="KSO_WM_CHIP_XID" val="5e6b05596848fb12bee65aca"/>
  <p:tag name="KSO_WM_UNIT_DEC_AREA_ID" val="c0147151e78042b2940ab3dd62c9a256"/>
  <p:tag name="KSO_WM_ASSEMBLE_CHIP_INDEX" val="9aa01683bcb14c12a6b0aeff5afa6396"/>
  <p:tag name="KSO_WM_UNIT_SUPPORT_UNIT_TYPE" val="[&quot;l&quot;,&quot;m&quot;,&quot;n&quot;,&quot;o&quot;,&quot;p&quot;,&quot;q&quot;,&quot;r&quot;,&quot;δ&quot;,&quot;η&quot;,&quot;α&quot;,&quot;β&quot;,&quot;θ&quot;]"/>
  <p:tag name="KSO_WM_UNIT_TEXT_FILL_FORE_SCHEMECOLOR_INDEX_BRIGHTNESS" val="0.25"/>
  <p:tag name="KSO_WM_UNIT_TEXT_FILL_FORE_SCHEMECOLOR_INDEX" val="13"/>
  <p:tag name="KSO_WM_UNIT_TEXT_FILL_TYPE" val="1"/>
  <p:tag name="KSO_WM_TEMPLATE_ASSEMBLE_XID" val="5ef5503bea5a3ac527a189bc"/>
  <p:tag name="KSO_WM_TEMPLATE_ASSEMBLE_GROUPID" val="5ef5503bea5a3ac527a189bc"/>
</p:tagLst>
</file>

<file path=ppt/tags/tag752.xml><?xml version="1.0" encoding="utf-8"?>
<p:tagLst xmlns:p="http://schemas.openxmlformats.org/presentationml/2006/main">
  <p:tag name="KSO_WM_BEAUTIFY_FLAG" val=""/>
</p:tagLst>
</file>

<file path=ppt/tags/tag753.xml><?xml version="1.0" encoding="utf-8"?>
<p:tagLst xmlns:p="http://schemas.openxmlformats.org/presentationml/2006/main">
  <p:tag name="KSO_WM_SLIDE_LAYOUT_INFO" val="{&quot;backgroundInfo&quot;:[{&quot;bottom&quot;:0,&quot;bottomAbs&quot;:false,&quot;left&quot;:0,&quot;leftAbs&quot;:false,&quot;right&quot;:0,&quot;rightAbs&quot;:false,&quot;top&quot;:0,&quot;topAbs&quot;:false,&quot;type&quot;:&quot;general&quot;}],&quot;direction&quot;:1,&quot;id&quot;:&quot;2020-06-26T09:32:43&quot;,&quot;maxSize&quot;:{&quot;size1&quot;:2.3999999999999999},&quot;minSize&quot;:{&quot;size1&quot;:2.3999999999999999},&quot;normalSize&quot;:{&quot;size1&quot;:2.3999999999999999},&quot;subLayout&quot;:[{&quot;id&quot;:&quot;2020-06-26T09:32:43&quot;,&quot;type&quot;:0},{&quot;id&quot;:&quot;2020-06-26T09:32:43&quot;,&quot;margin&quot;:{&quot;bottom&quot;:2.1170001029968262,&quot;left&quot;:1.6929999589920044,&quot;right&quot;:2.5399999618530273,&quot;top&quot;:2.1170001029968262},&quot;type&quot;:0}],&quot;type&quot;:0}"/>
  <p:tag name="KSO_WM_SLIDE_BACKGROUND" val="[&quot;general&quot;]"/>
  <p:tag name="KSO_WM_SLIDE_RATIO" val="1.777778"/>
  <p:tag name="KSO_WM_CHIP_INFOS" val="{&quot;layout_type&quot;:&quot;full&quot;,&quot;tags&quot;:{&quot;style&quot;:[&quot;商务&quot;,&quot;简约&quot;,&quot;文艺清新&quot;,&quot;中国风&quot;,&quot;卡通&quot;,&quot;欧美风&quot;,&quot;黑板风&quot;,&quot;渐变风&quot;,&quot;党政风&quot;]},&quot;slide_type&quot;:[&quot;text&quot;],&quot;aspect_ratio&quot;:&quot;16:9&quot;}"/>
  <p:tag name="KSO_WM_CHIP_FILLPROP" val="[[{&quot;fill_id&quot;:&quot;c50e751605bf474f903eb8204d109f3c&quot;,&quot;fill_align&quot;:&quot;cm&quot;,&quot;text_align&quot;:&quot;lm&quot;,&quot;text_direction&quot;:&quot;horizontal&quot;,&quot;chip_types&quot;:[&quot;diagram&quot;,&quot;pictext&quot;,&quot;text&quot;,&quot;picture&quot;,&quot;chart&quot;,&quot;table&quot;,&quot;video&quot;],&quot;support_features&quot;:[&quot;collage&quot;,&quot;carousel&quot;]}]]"/>
  <p:tag name="KSO_WM_SLIDE_ID" val="diagram20208604_1"/>
  <p:tag name="KSO_WM_TEMPLATE_SUBCATEGORY" val="21"/>
  <p:tag name="KSO_WM_TEMPLATE_MASTER_TYPE" val="0"/>
  <p:tag name="KSO_WM_TEMPLATE_COLOR_TYPE" val="1"/>
  <p:tag name="KSO_WM_SLIDE_ITEM_CNT" val="0"/>
  <p:tag name="KSO_WM_SLIDE_INDEX" val="1"/>
  <p:tag name="KSO_WM_TAG_VERSION" val="1.0"/>
  <p:tag name="KSO_WM_BEAUTIFY_FLAG" val="#wm#"/>
  <p:tag name="KSO_WM_TEMPLATE_CATEGORY" val="diagram"/>
  <p:tag name="KSO_WM_TEMPLATE_INDEX" val="20208604"/>
  <p:tag name="KSO_WM_SLIDE_TYPE" val="text"/>
  <p:tag name="KSO_WM_SLIDE_SUBTYPE" val="pureTxt"/>
  <p:tag name="KSO_WM_SLIDE_SIZE" val="870*519"/>
  <p:tag name="KSO_WM_SLIDE_POSITION" val="45*10"/>
  <p:tag name="KSO_WM_SLIDE_LAYOUT" val="f"/>
  <p:tag name="KSO_WM_SLIDE_LAYOUT_CNT" val="1"/>
  <p:tag name="KSO_WM_SLIDE_CAN_ADD_NAVIGATION" val="1"/>
  <p:tag name="KSO_WM_CHIP_XID" val="5ef20c07a491bb0086638b15"/>
  <p:tag name="KSO_WM_CHIP_GROUPID" val="5ef20c07a491bb0086638b14"/>
  <p:tag name="KSO_WM_SLIDE_BK_DARK_LIGHT" val="2"/>
  <p:tag name="KSO_WM_SLIDE_BACKGROUND_TYPE" val="general"/>
  <p:tag name="KSO_WM_SLIDE_SUPPORT_FEATURE_TYPE" val="0"/>
  <p:tag name="KSO_WM_TEMPLATE_ASSEMBLE_XID" val="5ef5503bea5a3ac527a189bc"/>
  <p:tag name="KSO_WM_TEMPLATE_ASSEMBLE_GROUPID" val="5ef5503bea5a3ac527a189bc"/>
</p:tagLst>
</file>

<file path=ppt/tags/tag7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TYPE" val="i"/>
</p:tagLst>
</file>

<file path=ppt/tags/tag7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15"/>
  <p:tag name="KSO_WM_UNIT_TEXT_FILL_FORE_SCHEMECOLOR_INDEX" val="13"/>
  <p:tag name="KSO_WM_UNIT_TEXT_FILL_TYPE" val="1"/>
</p:tagLst>
</file>

<file path=ppt/tags/tag7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LINE_FORE_SCHEMECOLOR_INDEX_BRIGHTNESS" val="0"/>
  <p:tag name="KSO_WM_UNIT_LINE_FORE_SCHEMECOLOR_INDEX" val="13"/>
  <p:tag name="KSO_WM_UNIT_LINE_FILL_TYPE" val="2"/>
  <p:tag name="KSO_WM_UNIT_TEXT_FILL_FORE_SCHEMECOLOR_INDEX_BRIGHTNESS" val="0.15"/>
  <p:tag name="KSO_WM_UNIT_TEXT_FILL_FORE_SCHEMECOLOR_INDEX" val="13"/>
  <p:tag name="KSO_WM_UNIT_TEXT_FILL_TYPE" val="1"/>
</p:tagLst>
</file>

<file path=ppt/tags/tag757.xml><?xml version="1.0" encoding="utf-8"?>
<p:tagLst xmlns:p="http://schemas.openxmlformats.org/presentationml/2006/main">
  <p:tag name="KSO_WM_TAG_VERSION" val="1.0"/>
  <p:tag name="KSO_WM_BEAUTIFY_FLAG" val="#wm#"/>
  <p:tag name="KSO_WM_UNIT_TYPE" val="i"/>
  <p:tag name="KSO_WM_UNIT_ID" val="diagram20208604_1*i*1"/>
  <p:tag name="KSO_WM_TEMPLATE_CATEGORY" val="diagram"/>
  <p:tag name="KSO_WM_TEMPLATE_INDEX" val="20208604"/>
  <p:tag name="KSO_WM_UNIT_INDEX" val="1"/>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e352ecb8f5b840f19a3cb857467d0e47"/>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UNIT_TEXT_FILL_FORE_SCHEMECOLOR_INDEX_BRIGHTNESS" val="0"/>
  <p:tag name="KSO_WM_UNIT_TEXT_FILL_FORE_SCHEMECOLOR_INDEX" val="2"/>
  <p:tag name="KSO_WM_UNIT_TEXT_FILL_TYPE" val="1"/>
  <p:tag name="KSO_WM_UNIT_VALUE" val="864"/>
  <p:tag name="KSO_WM_TEMPLATE_ASSEMBLE_XID" val="5ef5503bea5a3ac527a189bc"/>
  <p:tag name="KSO_WM_TEMPLATE_ASSEMBLE_GROUPID" val="5ef5503bea5a3ac527a189bc"/>
</p:tagLst>
</file>

<file path=ppt/tags/tag758.xml><?xml version="1.0" encoding="utf-8"?>
<p:tagLst xmlns:p="http://schemas.openxmlformats.org/presentationml/2006/main">
  <p:tag name="KSO_WM_TAG_VERSION" val="1.0"/>
  <p:tag name="KSO_WM_BEAUTIFY_FLAG" val="#wm#"/>
  <p:tag name="KSO_WM_UNIT_TYPE" val="i"/>
  <p:tag name="KSO_WM_UNIT_ID" val="diagram20208604_1*i*2"/>
  <p:tag name="KSO_WM_TEMPLATE_CATEGORY" val="diagram"/>
  <p:tag name="KSO_WM_TEMPLATE_INDEX" val="20208604"/>
  <p:tag name="KSO_WM_UNIT_INDEX" val="2"/>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65248d0e2eac4a16859a1c0559d33ac9"/>
  <p:tag name="KSO_WM_UNIT_DECORATE_INFO" val="{&quot;ReferentInfo&quot;:{&quot;X&quot;:{&quot;Pos&quot;:0},&quot;Y&quot;:{&quot;Pos&quot;:0}},&quot;DecorateInfoX&quot;:{&quot;Pos&quot;:0,&quot;IsAbs&quot;:true},&quot;DecorateInfoY&quot;:{&quot;Pos&quot;:0,&quot;IsAbs&quot;:true},&quot;DecorateInfoW&quot;:{&quot;IsAbs&quot;:true},&quot;DecorateInfoH&quot;:{&quot;IsAbs&quot;:true}}"/>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5ef5503bea5a3ac527a189bc"/>
  <p:tag name="KSO_WM_TEMPLATE_ASSEMBLE_GROUPID" val="5ef5503bea5a3ac527a189bc"/>
</p:tagLst>
</file>

<file path=ppt/tags/tag759.xml><?xml version="1.0" encoding="utf-8"?>
<p:tagLst xmlns:p="http://schemas.openxmlformats.org/presentationml/2006/main">
  <p:tag name="KSO_WM_TAG_VERSION" val="1.0"/>
  <p:tag name="KSO_WM_BEAUTIFY_FLAG" val="#wm#"/>
  <p:tag name="KSO_WM_UNIT_TYPE" val="i"/>
  <p:tag name="KSO_WM_UNIT_ID" val="diagram20208604_1*i*3"/>
  <p:tag name="KSO_WM_TEMPLATE_CATEGORY" val="diagram"/>
  <p:tag name="KSO_WM_TEMPLATE_INDEX" val="20208604"/>
  <p:tag name="KSO_WM_UNIT_INDEX" val="3"/>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d26b32aaa4d84b0dbd1030a6cabd7a68"/>
  <p:tag name="KSO_WM_UNIT_DECORATE_INFO" val="{&quot;ReferentInfo&quot;:{&quot;X&quot;:{&quot;Pos&quot;:0},&quot;Y&quot;:{&quot;Pos&quot;:0}},&quot;DecorateInfoX&quot;:{&quot;Pos&quot;:0,&quot;IsAbs&quot;:true},&quot;DecorateInfoY&quot;:{&quot;Pos&quot;:0,&quot;IsAbs&quot;:true},&quot;DecorateInfoW&quot;:{&quot;IsAbs&quot;:true},&quot;DecorateInfoH&quot;:{&quot;IsAbs&quot;:true}}"/>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5ef5503bea5a3ac527a189bc"/>
  <p:tag name="KSO_WM_TEMPLATE_ASSEMBLE_GROUPID" val="5ef5503bea5a3ac527a189bc"/>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0.xml><?xml version="1.0" encoding="utf-8"?>
<p:tagLst xmlns:p="http://schemas.openxmlformats.org/presentationml/2006/main">
  <p:tag name="KSO_WM_TAG_VERSION" val="1.0"/>
  <p:tag name="KSO_WM_BEAUTIFY_FLAG" val="#wm#"/>
  <p:tag name="KSO_WM_UNIT_TYPE" val="i"/>
  <p:tag name="KSO_WM_UNIT_ID" val="diagram20208604_1*i*4"/>
  <p:tag name="KSO_WM_TEMPLATE_CATEGORY" val="diagram"/>
  <p:tag name="KSO_WM_TEMPLATE_INDEX" val="20208604"/>
  <p:tag name="KSO_WM_UNIT_INDEX" val="4"/>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808fb1adb4d744cc9d369074d0507e4f"/>
  <p:tag name="KSO_WM_UNIT_DECORATE_INFO" val="{&quot;ReferentInfo&quot;:{&quot;X&quot;:{&quot;Pos&quot;:0},&quot;Y&quot;:{&quot;Pos&quot;:0}},&quot;DecorateInfoX&quot;:{&quot;Pos&quot;:0,&quot;IsAbs&quot;:true},&quot;DecorateInfoY&quot;:{&quot;Pos&quot;:0,&quot;IsAbs&quot;:true},&quot;DecorateInfoW&quot;:{&quot;IsAbs&quot;:true},&quot;DecorateInfoH&quot;:{&quot;IsAbs&quot;:true}}"/>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5ef5503bea5a3ac527a189bc"/>
  <p:tag name="KSO_WM_TEMPLATE_ASSEMBLE_GROUPID" val="5ef5503bea5a3ac527a189bc"/>
</p:tagLst>
</file>

<file path=ppt/tags/tag761.xml><?xml version="1.0" encoding="utf-8"?>
<p:tagLst xmlns:p="http://schemas.openxmlformats.org/presentationml/2006/main">
  <p:tag name="KSO_WM_TAG_VERSION" val="1.0"/>
  <p:tag name="KSO_WM_BEAUTIFY_FLAG" val="#wm#"/>
  <p:tag name="KSO_WM_UNIT_TYPE" val="i"/>
  <p:tag name="KSO_WM_UNIT_ID" val="diagram20208604_1*i*5"/>
  <p:tag name="KSO_WM_TEMPLATE_CATEGORY" val="diagram"/>
  <p:tag name="KSO_WM_TEMPLATE_INDEX" val="20208604"/>
  <p:tag name="KSO_WM_UNIT_INDEX" val="5"/>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060ccbb9a83241f2a52575c4e4f76136"/>
  <p:tag name="KSO_WM_UNIT_DECORATE_INFO" val="{&quot;ReferentInfo&quot;:{&quot;X&quot;:{&quot;Pos&quot;:0},&quot;Y&quot;:{&quot;Pos&quot;:0}},&quot;DecorateInfoX&quot;:{&quot;Pos&quot;:0,&quot;IsAbs&quot;:true},&quot;DecorateInfoY&quot;:{&quot;Pos&quot;:0,&quot;IsAbs&quot;:true},&quot;DecorateInfoW&quot;:{&quot;IsAbs&quot;:true},&quot;DecorateInfoH&quot;:{&quot;IsAbs&quot;:true}}"/>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5ef5503bea5a3ac527a189bc"/>
  <p:tag name="KSO_WM_TEMPLATE_ASSEMBLE_GROUPID" val="5ef5503bea5a3ac527a189bc"/>
</p:tagLst>
</file>

<file path=ppt/tags/tag762.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单击此处添加正文，文字是您思想的提炼，为了演示发布的良好效果。"/>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604_1*f*1"/>
  <p:tag name="KSO_WM_TEMPLATE_CATEGORY" val="diagram"/>
  <p:tag name="KSO_WM_TEMPLATE_INDEX" val="20208604"/>
  <p:tag name="KSO_WM_UNIT_LAYERLEVEL" val="1"/>
  <p:tag name="KSO_WM_TAG_VERSION" val="1.0"/>
  <p:tag name="KSO_WM_BEAUTIFY_FLAG" val="#wm#"/>
  <p:tag name="KSO_WM_UNIT_DEFAULT_FONT" val="14;20;2"/>
  <p:tag name="KSO_WM_UNIT_BLOCK" val="0"/>
  <p:tag name="KSO_WM_UNIT_VALUE" val="546"/>
  <p:tag name="KSO_WM_UNIT_SHOW_EDIT_AREA_INDICATION" val="1"/>
  <p:tag name="KSO_WM_CHIP_GROUPID" val="5e6b05596848fb12bee65ac8"/>
  <p:tag name="KSO_WM_CHIP_XID" val="5e6b05596848fb12bee65aca"/>
  <p:tag name="KSO_WM_UNIT_DEC_AREA_ID" val="c0147151e78042b2940ab3dd62c9a256"/>
  <p:tag name="KSO_WM_ASSEMBLE_CHIP_INDEX" val="9aa01683bcb14c12a6b0aeff5afa6396"/>
  <p:tag name="KSO_WM_UNIT_SUPPORT_UNIT_TYPE" val="[&quot;l&quot;,&quot;m&quot;,&quot;n&quot;,&quot;o&quot;,&quot;p&quot;,&quot;q&quot;,&quot;r&quot;,&quot;δ&quot;,&quot;η&quot;,&quot;α&quot;,&quot;β&quot;,&quot;θ&quot;]"/>
  <p:tag name="KSO_WM_UNIT_TEXT_FILL_FORE_SCHEMECOLOR_INDEX_BRIGHTNESS" val="0.25"/>
  <p:tag name="KSO_WM_UNIT_TEXT_FILL_FORE_SCHEMECOLOR_INDEX" val="13"/>
  <p:tag name="KSO_WM_UNIT_TEXT_FILL_TYPE" val="1"/>
  <p:tag name="KSO_WM_TEMPLATE_ASSEMBLE_XID" val="5ef5503bea5a3ac527a189bc"/>
  <p:tag name="KSO_WM_TEMPLATE_ASSEMBLE_GROUPID" val="5ef5503bea5a3ac527a189bc"/>
</p:tagLst>
</file>

<file path=ppt/tags/tag763.xml><?xml version="1.0" encoding="utf-8"?>
<p:tagLst xmlns:p="http://schemas.openxmlformats.org/presentationml/2006/main">
  <p:tag name="KSO_WM_SLIDE_LAYOUT_INFO" val="{&quot;backgroundInfo&quot;:[{&quot;bottom&quot;:0,&quot;bottomAbs&quot;:false,&quot;left&quot;:0,&quot;leftAbs&quot;:false,&quot;right&quot;:0,&quot;rightAbs&quot;:false,&quot;top&quot;:0,&quot;topAbs&quot;:false,&quot;type&quot;:&quot;general&quot;}],&quot;direction&quot;:1,&quot;id&quot;:&quot;2020-06-26T09:32:43&quot;,&quot;maxSize&quot;:{&quot;size1&quot;:2.3999999999999999},&quot;minSize&quot;:{&quot;size1&quot;:2.3999999999999999},&quot;normalSize&quot;:{&quot;size1&quot;:2.3999999999999999},&quot;subLayout&quot;:[{&quot;id&quot;:&quot;2020-06-26T09:32:43&quot;,&quot;type&quot;:0},{&quot;id&quot;:&quot;2020-06-26T09:32:43&quot;,&quot;margin&quot;:{&quot;bottom&quot;:2.1170001029968262,&quot;left&quot;:1.6929999589920044,&quot;right&quot;:2.5399999618530273,&quot;top&quot;:2.1170001029968262},&quot;type&quot;:0}],&quot;type&quot;:0}"/>
  <p:tag name="KSO_WM_SLIDE_BACKGROUND" val="[&quot;general&quot;]"/>
  <p:tag name="KSO_WM_SLIDE_RATIO" val="1.777778"/>
  <p:tag name="KSO_WM_CHIP_INFOS" val="{&quot;layout_type&quot;:&quot;full&quot;,&quot;tags&quot;:{&quot;style&quot;:[&quot;商务&quot;,&quot;简约&quot;,&quot;文艺清新&quot;,&quot;中国风&quot;,&quot;卡通&quot;,&quot;欧美风&quot;,&quot;黑板风&quot;,&quot;渐变风&quot;,&quot;党政风&quot;]},&quot;slide_type&quot;:[&quot;text&quot;],&quot;aspect_ratio&quot;:&quot;16:9&quot;}"/>
  <p:tag name="KSO_WM_CHIP_FILLPROP" val="[[{&quot;fill_id&quot;:&quot;c50e751605bf474f903eb8204d109f3c&quot;,&quot;fill_align&quot;:&quot;cm&quot;,&quot;text_align&quot;:&quot;lm&quot;,&quot;text_direction&quot;:&quot;horizontal&quot;,&quot;chip_types&quot;:[&quot;diagram&quot;,&quot;pictext&quot;,&quot;text&quot;,&quot;picture&quot;,&quot;chart&quot;,&quot;table&quot;,&quot;video&quot;],&quot;support_features&quot;:[&quot;collage&quot;,&quot;carousel&quot;]}]]"/>
  <p:tag name="KSO_WM_SLIDE_ID" val="diagram20208604_1"/>
  <p:tag name="KSO_WM_TEMPLATE_SUBCATEGORY" val="21"/>
  <p:tag name="KSO_WM_TEMPLATE_MASTER_TYPE" val="0"/>
  <p:tag name="KSO_WM_TEMPLATE_COLOR_TYPE" val="1"/>
  <p:tag name="KSO_WM_SLIDE_ITEM_CNT" val="0"/>
  <p:tag name="KSO_WM_SLIDE_INDEX" val="1"/>
  <p:tag name="KSO_WM_TAG_VERSION" val="1.0"/>
  <p:tag name="KSO_WM_BEAUTIFY_FLAG" val="#wm#"/>
  <p:tag name="KSO_WM_TEMPLATE_CATEGORY" val="diagram"/>
  <p:tag name="KSO_WM_TEMPLATE_INDEX" val="20208604"/>
  <p:tag name="KSO_WM_SLIDE_TYPE" val="text"/>
  <p:tag name="KSO_WM_SLIDE_SUBTYPE" val="pureTxt"/>
  <p:tag name="KSO_WM_SLIDE_SIZE" val="870*519"/>
  <p:tag name="KSO_WM_SLIDE_POSITION" val="45*10"/>
  <p:tag name="KSO_WM_SLIDE_LAYOUT" val="f"/>
  <p:tag name="KSO_WM_SLIDE_LAYOUT_CNT" val="1"/>
  <p:tag name="KSO_WM_SLIDE_CAN_ADD_NAVIGATION" val="1"/>
  <p:tag name="KSO_WM_CHIP_XID" val="5ef20c07a491bb0086638b15"/>
  <p:tag name="KSO_WM_CHIP_GROUPID" val="5ef20c07a491bb0086638b14"/>
  <p:tag name="KSO_WM_SLIDE_BK_DARK_LIGHT" val="2"/>
  <p:tag name="KSO_WM_SLIDE_BACKGROUND_TYPE" val="general"/>
  <p:tag name="KSO_WM_SLIDE_SUPPORT_FEATURE_TYPE" val="0"/>
  <p:tag name="KSO_WM_TEMPLATE_ASSEMBLE_XID" val="5ef5503bea5a3ac527a189bc"/>
  <p:tag name="KSO_WM_TEMPLATE_ASSEMBLE_GROUPID" val="5ef5503bea5a3ac527a189bc"/>
</p:tagLst>
</file>

<file path=ppt/tags/tag764.xml><?xml version="1.0" encoding="utf-8"?>
<p:tagLst xmlns:p="http://schemas.openxmlformats.org/presentationml/2006/main">
  <p:tag name="KSO_WM_UNIT_PLACING_PICTURE_USER_VIEWPORT" val="{&quot;height&quot;:5385,&quot;width&quot;:8340}"/>
</p:tagLst>
</file>

<file path=ppt/tags/tag7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TYPE" val="i"/>
</p:tagLst>
</file>

<file path=ppt/tags/tag7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15"/>
  <p:tag name="KSO_WM_UNIT_TEXT_FILL_FORE_SCHEMECOLOR_INDEX" val="13"/>
  <p:tag name="KSO_WM_UNIT_TEXT_FILL_TYPE" val="1"/>
</p:tagLst>
</file>

<file path=ppt/tags/tag7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LINE_FORE_SCHEMECOLOR_INDEX_BRIGHTNESS" val="0"/>
  <p:tag name="KSO_WM_UNIT_LINE_FORE_SCHEMECOLOR_INDEX" val="13"/>
  <p:tag name="KSO_WM_UNIT_LINE_FILL_TYPE" val="2"/>
  <p:tag name="KSO_WM_UNIT_TEXT_FILL_FORE_SCHEMECOLOR_INDEX_BRIGHTNESS" val="0.15"/>
  <p:tag name="KSO_WM_UNIT_TEXT_FILL_FORE_SCHEMECOLOR_INDEX" val="13"/>
  <p:tag name="KSO_WM_UNIT_TEXT_FILL_TYPE" val="1"/>
</p:tagLst>
</file>

<file path=ppt/tags/tag768.xml><?xml version="1.0" encoding="utf-8"?>
<p:tagLst xmlns:p="http://schemas.openxmlformats.org/presentationml/2006/main">
  <p:tag name="KSO_WM_TAG_VERSION" val="1.0"/>
  <p:tag name="KSO_WM_BEAUTIFY_FLAG" val="#wm#"/>
  <p:tag name="KSO_WM_UNIT_TYPE" val="i"/>
  <p:tag name="KSO_WM_UNIT_ID" val="diagram20208752_1*i*1"/>
  <p:tag name="KSO_WM_TEMPLATE_CATEGORY" val="diagram"/>
  <p:tag name="KSO_WM_TEMPLATE_INDEX" val="20208752"/>
  <p:tag name="KSO_WM_UNIT_INDEX" val="1"/>
  <p:tag name="KSO_WM_UNIT_BLOCK" val="0"/>
  <p:tag name="KSO_WM_UNIT_SM_LIMIT_TYPE" val="1"/>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HIGHLIGHT" val="0"/>
  <p:tag name="KSO_WM_UNIT_COMPATIBLE" val="0"/>
  <p:tag name="KSO_WM_UNIT_DIAGRAM_ISNUMVISUAL" val="0"/>
  <p:tag name="KSO_WM_UNIT_DIAGRAM_ISREFERUNIT" val="0"/>
  <p:tag name="KSO_WM_UNIT_LAYERLEVEL" val="1"/>
  <p:tag name="KSO_WM_UNIT_DEC_AREA_ID" val="83c6265b76b54bb4a19a19a69cc7455a"/>
  <p:tag name="KSO_WM_CHIP_GROUPID" val="5ef0a3f7978989e612c8e89b"/>
  <p:tag name="KSO_WM_CHIP_XID" val="5ef0a3f7978989e612c8e89c"/>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 name="KSO_WM_UNIT_VALUE" val="684"/>
  <p:tag name="KSO_WM_TEMPLATE_ASSEMBLE_XID" val="5ef55419ea5a3ac527a189c6"/>
  <p:tag name="KSO_WM_TEMPLATE_ASSEMBLE_GROUPID" val="5ef55419ea5a3ac527a189c6"/>
</p:tagLst>
</file>

<file path=ppt/tags/tag769.xml><?xml version="1.0" encoding="utf-8"?>
<p:tagLst xmlns:p="http://schemas.openxmlformats.org/presentationml/2006/main">
  <p:tag name="KSO_WM_TAG_VERSION" val="1.0"/>
  <p:tag name="KSO_WM_BEAUTIFY_FLAG" val="#wm#"/>
  <p:tag name="KSO_WM_UNIT_TYPE" val="i"/>
  <p:tag name="KSO_WM_UNIT_ID" val="diagram20208752_1*i*2"/>
  <p:tag name="KSO_WM_TEMPLATE_CATEGORY" val="diagram"/>
  <p:tag name="KSO_WM_TEMPLATE_INDEX" val="20208752"/>
  <p:tag name="KSO_WM_UNIT_INDEX" val="2"/>
  <p:tag name="KSO_WM_UNIT_BLOCK" val="0"/>
  <p:tag name="KSO_WM_UNIT_SM_LIMIT_TYPE" val="1"/>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HIGHLIGHT" val="0"/>
  <p:tag name="KSO_WM_UNIT_COMPATIBLE" val="0"/>
  <p:tag name="KSO_WM_UNIT_DIAGRAM_ISNUMVISUAL" val="0"/>
  <p:tag name="KSO_WM_UNIT_DIAGRAM_ISREFERUNIT" val="0"/>
  <p:tag name="KSO_WM_UNIT_LAYERLEVEL" val="1"/>
  <p:tag name="KSO_WM_UNIT_DEC_AREA_ID" val="04c6864ae97e4b31ba7d0bb64b9006fc"/>
  <p:tag name="KSO_WM_CHIP_GROUPID" val="5ef0a3f7978989e612c8e89b"/>
  <p:tag name="KSO_WM_CHIP_XID" val="5ef0a3f7978989e612c8e89c"/>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VALUE" val="12"/>
  <p:tag name="KSO_WM_TEMPLATE_ASSEMBLE_XID" val="5ef55419ea5a3ac527a189c6"/>
  <p:tag name="KSO_WM_TEMPLATE_ASSEMBLE_GROUPID" val="5ef55419ea5a3ac527a189c6"/>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0.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752_1*f*1"/>
  <p:tag name="KSO_WM_TEMPLATE_CATEGORY" val="diagram"/>
  <p:tag name="KSO_WM_TEMPLATE_INDEX" val="20208752"/>
  <p:tag name="KSO_WM_UNIT_LAYERLEVEL" val="1"/>
  <p:tag name="KSO_WM_TAG_VERSION" val="1.0"/>
  <p:tag name="KSO_WM_BEAUTIFY_FLAG" val="#wm#"/>
  <p:tag name="KSO_WM_UNIT_DEFAULT_FONT" val="14;20;2"/>
  <p:tag name="KSO_WM_UNIT_BLOCK" val="0"/>
  <p:tag name="KSO_WM_UNIT_VALUE" val="377"/>
  <p:tag name="KSO_WM_UNIT_SHOW_EDIT_AREA_INDICATION" val="1"/>
  <p:tag name="KSO_WM_CHIP_GROUPID" val="5e6b05596848fb12bee65ac8"/>
  <p:tag name="KSO_WM_CHIP_XID" val="5e6b05596848fb12bee65aca"/>
  <p:tag name="KSO_WM_UNIT_DEC_AREA_ID" val="97bf58f8a0d1458290ab2945f77af8e9"/>
  <p:tag name="KSO_WM_ASSEMBLE_CHIP_INDEX" val="038f6878e3a54474b3b317781161b1cf"/>
  <p:tag name="KSO_WM_UNIT_SUPPORT_UNIT_TYPE" val="[&quot;l&quot;,&quot;m&quot;,&quot;n&quot;,&quot;o&quot;,&quot;p&quot;,&quot;q&quot;,&quot;r&quot;,&quot;δ&quot;,&quot;η&quot;,&quot;α&quot;,&quot;β&quot;,&quot;θ&quot;]"/>
  <p:tag name="KSO_WM_UNIT_TEXT_FILL_FORE_SCHEMECOLOR_INDEX_BRIGHTNESS" val="0.25"/>
  <p:tag name="KSO_WM_UNIT_TEXT_FILL_FORE_SCHEMECOLOR_INDEX" val="13"/>
  <p:tag name="KSO_WM_UNIT_TEXT_FILL_TYPE" val="1"/>
  <p:tag name="KSO_WM_TEMPLATE_ASSEMBLE_XID" val="5ef55419ea5a3ac527a189c6"/>
  <p:tag name="KSO_WM_TEMPLATE_ASSEMBLE_GROUPID" val="5ef55419ea5a3ac527a189c6"/>
</p:tagLst>
</file>

<file path=ppt/tags/tag771.xml><?xml version="1.0" encoding="utf-8"?>
<p:tagLst xmlns:p="http://schemas.openxmlformats.org/presentationml/2006/main">
  <p:tag name="KSO_WM_TEMPLATE_INDEX" val="20208752"/>
  <p:tag name="KSO_WM_TAG_VERSION" val="1.0"/>
  <p:tag name="KSO_WM_SLIDE_INDEX" val="1"/>
  <p:tag name="KSO_WM_SLIDE_ITEM_CNT" val="0"/>
  <p:tag name="KSO_WM_SLIDE_LAYOUT" val="f"/>
  <p:tag name="KSO_WM_SLIDE_LAYOUT_CNT" val="1"/>
  <p:tag name="KSO_WM_SLIDE_TYPE" val="text"/>
  <p:tag name="KSO_WM_BEAUTIFY_FLAG" val="#wm#"/>
  <p:tag name="KSO_WM_SLIDE_POSITION" val="96*21"/>
  <p:tag name="KSO_WM_SLIDE_SIZE" val="745*497"/>
  <p:tag name="KSO_WM_SLIDE_SUBTYPE" val="pureTxt"/>
  <p:tag name="KSO_WM_TEMPLATE_CATEGORY" val="diagram"/>
  <p:tag name="KSO_WM_SLIDE_ID" val="diagram20208752_1"/>
  <p:tag name="KSO_WM_SLIDE_LAYOUT_INFO" val="{&quot;backgroundInfo&quot;:[{&quot;bottom&quot;:0,&quot;bottomAbs&quot;:false,&quot;left&quot;:0,&quot;leftAbs&quot;:false,&quot;right&quot;:0,&quot;rightAbs&quot;:false,&quot;top&quot;:0,&quot;topAbs&quot;:false,&quot;type&quot;:&quot;general&quot;}],&quot;id&quot;:&quot;2020-06-26T09:49:13&quot;,&quot;maxSize&quot;:{&quot;size1&quot;:2.2000000000000002},&quot;minSize&quot;:{&quot;size1&quot;:2.2000000000000002},&quot;normalSize&quot;:{&quot;size1&quot;:2.2000000000000002},&quot;subLayout&quot;:[{&quot;id&quot;:&quot;2020-06-26T09:49:13&quot;,&quot;type&quot;:0},{&quot;id&quot;:&quot;2020-06-26T09:49:13&quot;,&quot;margin&quot;:{&quot;bottom&quot;:1.6929999589920044,&quot;left&quot;:7.619999885559082,&quot;right&quot;:5.0799999237060547,&quot;top&quot;:1.2699999809265137},&quot;type&quot;:0}],&quot;type&quot;:0}"/>
  <p:tag name="KSO_WM_SLIDE_BACKGROUND" val="[&quot;general&quot;]"/>
  <p:tag name="KSO_WM_SLIDE_RATIO" val="1.777778"/>
  <p:tag name="KSO_WM_TEMPLATE_SUBCATEGORY" val="21"/>
  <p:tag name="KSO_WM_TEMPLATE_MASTER_TYPE" val="0"/>
  <p:tag name="KSO_WM_TEMPLATE_COLOR_TYPE" val="1"/>
  <p:tag name="KSO_WM_CHIP_INFOS" val="{&quot;layout_type&quot;:&quot;full&quot;,&quot;tags&quot;:{&quot;style&quot;:[&quot;商务&quot;,&quot;简约&quot;,&quot;文艺清新&quot;,&quot;中国风&quot;,&quot;卡通&quot;,&quot;欧美风&quot;,&quot;黑板风&quot;,&quot;渐变风&quot;,&quot;党政风&quot;]},&quot;slide_type&quot;:[&quot;text&quot;],&quot;aspect_ratio&quot;:&quot;16:9&quot;}"/>
  <p:tag name="KSO_WM_CHIP_FILLPROP" val="[[{&quot;fill_id&quot;:&quot;e67e989b68da4f0993f21a8c58b40ec1&quot;,&quot;fill_align&quot;:&quot;cm&quot;,&quot;text_align&quot;:&quot;lm&quot;,&quot;text_direction&quot;:&quot;horizontal&quot;,&quot;chip_types&quot;:[&quot;diagram&quot;,&quot;pictext&quot;,&quot;text&quot;,&quot;picture&quot;,&quot;chart&quot;,&quot;table&quot;,&quot;video&quot;],&quot;support_features&quot;:[&quot;collage&quot;,&quot;creativecrop&quot;]}]]"/>
  <p:tag name="KSO_WM_CHIP_XID" val="5ef0a3f7978989e612c8e89c"/>
  <p:tag name="KSO_WM_CHIP_GROUPID" val="5ef0a3f7978989e612c8e89b"/>
  <p:tag name="KSO_WM_SLIDE_BK_DARK_LIGHT" val="2"/>
  <p:tag name="KSO_WM_SLIDE_BACKGROUND_TYPE" val="general"/>
  <p:tag name="KSO_WM_SLIDE_SUPPORT_FEATURE_TYPE" val="0"/>
  <p:tag name="KSO_WM_TEMPLATE_ASSEMBLE_XID" val="5ef55419ea5a3ac527a189c6"/>
  <p:tag name="KSO_WM_TEMPLATE_ASSEMBLE_GROUPID" val="5ef55419ea5a3ac527a189c6"/>
</p:tagLst>
</file>

<file path=ppt/tags/tag7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TYPE" val="i"/>
</p:tagLst>
</file>

<file path=ppt/tags/tag7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15"/>
  <p:tag name="KSO_WM_UNIT_TEXT_FILL_FORE_SCHEMECOLOR_INDEX" val="13"/>
  <p:tag name="KSO_WM_UNIT_TEXT_FILL_TYPE" val="1"/>
</p:tagLst>
</file>

<file path=ppt/tags/tag7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LINE_FORE_SCHEMECOLOR_INDEX_BRIGHTNESS" val="0"/>
  <p:tag name="KSO_WM_UNIT_LINE_FORE_SCHEMECOLOR_INDEX" val="13"/>
  <p:tag name="KSO_WM_UNIT_LINE_FILL_TYPE" val="2"/>
  <p:tag name="KSO_WM_UNIT_TEXT_FILL_FORE_SCHEMECOLOR_INDEX_BRIGHTNESS" val="0.15"/>
  <p:tag name="KSO_WM_UNIT_TEXT_FILL_FORE_SCHEMECOLOR_INDEX" val="13"/>
  <p:tag name="KSO_WM_UNIT_TEXT_FILL_TYPE" val="1"/>
</p:tagLst>
</file>

<file path=ppt/tags/tag775.xml><?xml version="1.0" encoding="utf-8"?>
<p:tagLst xmlns:p="http://schemas.openxmlformats.org/presentationml/2006/main">
  <p:tag name="KSO_WM_TAG_VERSION" val="1.0"/>
  <p:tag name="KSO_WM_BEAUTIFY_FLAG" val="#wm#"/>
  <p:tag name="KSO_WM_UNIT_TYPE" val="i"/>
  <p:tag name="KSO_WM_UNIT_ID" val="diagram20208752_1*i*1"/>
  <p:tag name="KSO_WM_TEMPLATE_CATEGORY" val="diagram"/>
  <p:tag name="KSO_WM_TEMPLATE_INDEX" val="20208752"/>
  <p:tag name="KSO_WM_UNIT_INDEX" val="1"/>
  <p:tag name="KSO_WM_UNIT_BLOCK" val="0"/>
  <p:tag name="KSO_WM_UNIT_SM_LIMIT_TYPE" val="1"/>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HIGHLIGHT" val="0"/>
  <p:tag name="KSO_WM_UNIT_COMPATIBLE" val="0"/>
  <p:tag name="KSO_WM_UNIT_DIAGRAM_ISNUMVISUAL" val="0"/>
  <p:tag name="KSO_WM_UNIT_DIAGRAM_ISREFERUNIT" val="0"/>
  <p:tag name="KSO_WM_UNIT_LAYERLEVEL" val="1"/>
  <p:tag name="KSO_WM_UNIT_DEC_AREA_ID" val="83c6265b76b54bb4a19a19a69cc7455a"/>
  <p:tag name="KSO_WM_CHIP_GROUPID" val="5ef0a3f7978989e612c8e89b"/>
  <p:tag name="KSO_WM_CHIP_XID" val="5ef0a3f7978989e612c8e89c"/>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 name="KSO_WM_UNIT_VALUE" val="684"/>
  <p:tag name="KSO_WM_TEMPLATE_ASSEMBLE_XID" val="5ef55419ea5a3ac527a189c6"/>
  <p:tag name="KSO_WM_TEMPLATE_ASSEMBLE_GROUPID" val="5ef55419ea5a3ac527a189c6"/>
</p:tagLst>
</file>

<file path=ppt/tags/tag776.xml><?xml version="1.0" encoding="utf-8"?>
<p:tagLst xmlns:p="http://schemas.openxmlformats.org/presentationml/2006/main">
  <p:tag name="KSO_WM_TAG_VERSION" val="1.0"/>
  <p:tag name="KSO_WM_BEAUTIFY_FLAG" val="#wm#"/>
  <p:tag name="KSO_WM_UNIT_TYPE" val="i"/>
  <p:tag name="KSO_WM_UNIT_ID" val="diagram20208752_1*i*2"/>
  <p:tag name="KSO_WM_TEMPLATE_CATEGORY" val="diagram"/>
  <p:tag name="KSO_WM_TEMPLATE_INDEX" val="20208752"/>
  <p:tag name="KSO_WM_UNIT_INDEX" val="2"/>
  <p:tag name="KSO_WM_UNIT_BLOCK" val="0"/>
  <p:tag name="KSO_WM_UNIT_SM_LIMIT_TYPE" val="1"/>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HIGHLIGHT" val="0"/>
  <p:tag name="KSO_WM_UNIT_COMPATIBLE" val="0"/>
  <p:tag name="KSO_WM_UNIT_DIAGRAM_ISNUMVISUAL" val="0"/>
  <p:tag name="KSO_WM_UNIT_DIAGRAM_ISREFERUNIT" val="0"/>
  <p:tag name="KSO_WM_UNIT_LAYERLEVEL" val="1"/>
  <p:tag name="KSO_WM_UNIT_DEC_AREA_ID" val="04c6864ae97e4b31ba7d0bb64b9006fc"/>
  <p:tag name="KSO_WM_CHIP_GROUPID" val="5ef0a3f7978989e612c8e89b"/>
  <p:tag name="KSO_WM_CHIP_XID" val="5ef0a3f7978989e612c8e89c"/>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VALUE" val="12"/>
  <p:tag name="KSO_WM_TEMPLATE_ASSEMBLE_XID" val="5ef55419ea5a3ac527a189c6"/>
  <p:tag name="KSO_WM_TEMPLATE_ASSEMBLE_GROUPID" val="5ef55419ea5a3ac527a189c6"/>
</p:tagLst>
</file>

<file path=ppt/tags/tag777.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752_1*f*1"/>
  <p:tag name="KSO_WM_TEMPLATE_CATEGORY" val="diagram"/>
  <p:tag name="KSO_WM_TEMPLATE_INDEX" val="20208752"/>
  <p:tag name="KSO_WM_UNIT_LAYERLEVEL" val="1"/>
  <p:tag name="KSO_WM_TAG_VERSION" val="1.0"/>
  <p:tag name="KSO_WM_BEAUTIFY_FLAG" val="#wm#"/>
  <p:tag name="KSO_WM_UNIT_DEFAULT_FONT" val="14;20;2"/>
  <p:tag name="KSO_WM_UNIT_BLOCK" val="0"/>
  <p:tag name="KSO_WM_UNIT_VALUE" val="377"/>
  <p:tag name="KSO_WM_UNIT_SHOW_EDIT_AREA_INDICATION" val="1"/>
  <p:tag name="KSO_WM_CHIP_GROUPID" val="5e6b05596848fb12bee65ac8"/>
  <p:tag name="KSO_WM_CHIP_XID" val="5e6b05596848fb12bee65aca"/>
  <p:tag name="KSO_WM_UNIT_DEC_AREA_ID" val="97bf58f8a0d1458290ab2945f77af8e9"/>
  <p:tag name="KSO_WM_ASSEMBLE_CHIP_INDEX" val="038f6878e3a54474b3b317781161b1cf"/>
  <p:tag name="KSO_WM_UNIT_SUPPORT_UNIT_TYPE" val="[&quot;l&quot;,&quot;m&quot;,&quot;n&quot;,&quot;o&quot;,&quot;p&quot;,&quot;q&quot;,&quot;r&quot;,&quot;δ&quot;,&quot;η&quot;,&quot;α&quot;,&quot;β&quot;,&quot;θ&quot;]"/>
  <p:tag name="KSO_WM_UNIT_TEXT_FILL_FORE_SCHEMECOLOR_INDEX_BRIGHTNESS" val="0.25"/>
  <p:tag name="KSO_WM_UNIT_TEXT_FILL_FORE_SCHEMECOLOR_INDEX" val="13"/>
  <p:tag name="KSO_WM_UNIT_TEXT_FILL_TYPE" val="1"/>
  <p:tag name="KSO_WM_TEMPLATE_ASSEMBLE_XID" val="5ef55419ea5a3ac527a189c6"/>
  <p:tag name="KSO_WM_TEMPLATE_ASSEMBLE_GROUPID" val="5ef55419ea5a3ac527a189c6"/>
</p:tagLst>
</file>

<file path=ppt/tags/tag778.xml><?xml version="1.0" encoding="utf-8"?>
<p:tagLst xmlns:p="http://schemas.openxmlformats.org/presentationml/2006/main">
  <p:tag name="KSO_WM_TEMPLATE_INDEX" val="20208752"/>
  <p:tag name="KSO_WM_TAG_VERSION" val="1.0"/>
  <p:tag name="KSO_WM_SLIDE_INDEX" val="1"/>
  <p:tag name="KSO_WM_SLIDE_ITEM_CNT" val="0"/>
  <p:tag name="KSO_WM_SLIDE_LAYOUT" val="f"/>
  <p:tag name="KSO_WM_SLIDE_LAYOUT_CNT" val="1"/>
  <p:tag name="KSO_WM_SLIDE_TYPE" val="text"/>
  <p:tag name="KSO_WM_BEAUTIFY_FLAG" val="#wm#"/>
  <p:tag name="KSO_WM_SLIDE_POSITION" val="96*21"/>
  <p:tag name="KSO_WM_SLIDE_SIZE" val="745*497"/>
  <p:tag name="KSO_WM_SLIDE_SUBTYPE" val="pureTxt"/>
  <p:tag name="KSO_WM_TEMPLATE_CATEGORY" val="diagram"/>
  <p:tag name="KSO_WM_SLIDE_ID" val="diagram20208752_1"/>
  <p:tag name="KSO_WM_SLIDE_LAYOUT_INFO" val="{&quot;backgroundInfo&quot;:[{&quot;bottom&quot;:0,&quot;bottomAbs&quot;:false,&quot;left&quot;:0,&quot;leftAbs&quot;:false,&quot;right&quot;:0,&quot;rightAbs&quot;:false,&quot;top&quot;:0,&quot;topAbs&quot;:false,&quot;type&quot;:&quot;general&quot;}],&quot;id&quot;:&quot;2020-06-26T09:49:13&quot;,&quot;maxSize&quot;:{&quot;size1&quot;:2.2000000000000002},&quot;minSize&quot;:{&quot;size1&quot;:2.2000000000000002},&quot;normalSize&quot;:{&quot;size1&quot;:2.2000000000000002},&quot;subLayout&quot;:[{&quot;id&quot;:&quot;2020-06-26T09:49:13&quot;,&quot;type&quot;:0},{&quot;id&quot;:&quot;2020-06-26T09:49:13&quot;,&quot;margin&quot;:{&quot;bottom&quot;:1.6929999589920044,&quot;left&quot;:7.619999885559082,&quot;right&quot;:5.0799999237060547,&quot;top&quot;:1.2699999809265137},&quot;type&quot;:0}],&quot;type&quot;:0}"/>
  <p:tag name="KSO_WM_SLIDE_BACKGROUND" val="[&quot;general&quot;]"/>
  <p:tag name="KSO_WM_SLIDE_RATIO" val="1.777778"/>
  <p:tag name="KSO_WM_TEMPLATE_SUBCATEGORY" val="21"/>
  <p:tag name="KSO_WM_TEMPLATE_MASTER_TYPE" val="0"/>
  <p:tag name="KSO_WM_TEMPLATE_COLOR_TYPE" val="1"/>
  <p:tag name="KSO_WM_CHIP_INFOS" val="{&quot;layout_type&quot;:&quot;full&quot;,&quot;tags&quot;:{&quot;style&quot;:[&quot;商务&quot;,&quot;简约&quot;,&quot;文艺清新&quot;,&quot;中国风&quot;,&quot;卡通&quot;,&quot;欧美风&quot;,&quot;黑板风&quot;,&quot;渐变风&quot;,&quot;党政风&quot;]},&quot;slide_type&quot;:[&quot;text&quot;],&quot;aspect_ratio&quot;:&quot;16:9&quot;}"/>
  <p:tag name="KSO_WM_CHIP_FILLPROP" val="[[{&quot;fill_id&quot;:&quot;e67e989b68da4f0993f21a8c58b40ec1&quot;,&quot;fill_align&quot;:&quot;cm&quot;,&quot;text_align&quot;:&quot;lm&quot;,&quot;text_direction&quot;:&quot;horizontal&quot;,&quot;chip_types&quot;:[&quot;diagram&quot;,&quot;pictext&quot;,&quot;text&quot;,&quot;picture&quot;,&quot;chart&quot;,&quot;table&quot;,&quot;video&quot;],&quot;support_features&quot;:[&quot;collage&quot;,&quot;creativecrop&quot;]}]]"/>
  <p:tag name="KSO_WM_CHIP_XID" val="5ef0a3f7978989e612c8e89c"/>
  <p:tag name="KSO_WM_CHIP_GROUPID" val="5ef0a3f7978989e612c8e89b"/>
  <p:tag name="KSO_WM_SLIDE_BK_DARK_LIGHT" val="2"/>
  <p:tag name="KSO_WM_SLIDE_BACKGROUND_TYPE" val="general"/>
  <p:tag name="KSO_WM_SLIDE_SUPPORT_FEATURE_TYPE" val="0"/>
  <p:tag name="KSO_WM_TEMPLATE_ASSEMBLE_XID" val="5ef55419ea5a3ac527a189c6"/>
  <p:tag name="KSO_WM_TEMPLATE_ASSEMBLE_GROUPID" val="5ef55419ea5a3ac527a189c6"/>
</p:tagLst>
</file>

<file path=ppt/tags/tag7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TYPE" val="i"/>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15"/>
  <p:tag name="KSO_WM_UNIT_TEXT_FILL_FORE_SCHEMECOLOR_INDEX" val="13"/>
  <p:tag name="KSO_WM_UNIT_TEXT_FILL_TYPE" val="1"/>
</p:tagLst>
</file>

<file path=ppt/tags/tag7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LINE_FORE_SCHEMECOLOR_INDEX_BRIGHTNESS" val="0"/>
  <p:tag name="KSO_WM_UNIT_LINE_FORE_SCHEMECOLOR_INDEX" val="13"/>
  <p:tag name="KSO_WM_UNIT_LINE_FILL_TYPE" val="2"/>
  <p:tag name="KSO_WM_UNIT_TEXT_FILL_FORE_SCHEMECOLOR_INDEX_BRIGHTNESS" val="0.15"/>
  <p:tag name="KSO_WM_UNIT_TEXT_FILL_FORE_SCHEMECOLOR_INDEX" val="13"/>
  <p:tag name="KSO_WM_UNIT_TEXT_FILL_TYPE" val="1"/>
</p:tagLst>
</file>

<file path=ppt/tags/tag782.xml><?xml version="1.0" encoding="utf-8"?>
<p:tagLst xmlns:p="http://schemas.openxmlformats.org/presentationml/2006/main">
  <p:tag name="KSO_WM_TAG_VERSION" val="1.0"/>
  <p:tag name="KSO_WM_BEAUTIFY_FLAG" val="#wm#"/>
  <p:tag name="KSO_WM_UNIT_TYPE" val="i"/>
  <p:tag name="KSO_WM_UNIT_ID" val="diagram20208752_1*i*1"/>
  <p:tag name="KSO_WM_TEMPLATE_CATEGORY" val="diagram"/>
  <p:tag name="KSO_WM_TEMPLATE_INDEX" val="20208752"/>
  <p:tag name="KSO_WM_UNIT_INDEX" val="1"/>
  <p:tag name="KSO_WM_UNIT_BLOCK" val="0"/>
  <p:tag name="KSO_WM_UNIT_SM_LIMIT_TYPE" val="1"/>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HIGHLIGHT" val="0"/>
  <p:tag name="KSO_WM_UNIT_COMPATIBLE" val="0"/>
  <p:tag name="KSO_WM_UNIT_DIAGRAM_ISNUMVISUAL" val="0"/>
  <p:tag name="KSO_WM_UNIT_DIAGRAM_ISREFERUNIT" val="0"/>
  <p:tag name="KSO_WM_UNIT_LAYERLEVEL" val="1"/>
  <p:tag name="KSO_WM_UNIT_DEC_AREA_ID" val="83c6265b76b54bb4a19a19a69cc7455a"/>
  <p:tag name="KSO_WM_CHIP_GROUPID" val="5ef0a3f7978989e612c8e89b"/>
  <p:tag name="KSO_WM_CHIP_XID" val="5ef0a3f7978989e612c8e89c"/>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 name="KSO_WM_UNIT_VALUE" val="684"/>
  <p:tag name="KSO_WM_TEMPLATE_ASSEMBLE_XID" val="5ef55419ea5a3ac527a189c6"/>
  <p:tag name="KSO_WM_TEMPLATE_ASSEMBLE_GROUPID" val="5ef55419ea5a3ac527a189c6"/>
</p:tagLst>
</file>

<file path=ppt/tags/tag783.xml><?xml version="1.0" encoding="utf-8"?>
<p:tagLst xmlns:p="http://schemas.openxmlformats.org/presentationml/2006/main">
  <p:tag name="KSO_WM_TAG_VERSION" val="1.0"/>
  <p:tag name="KSO_WM_BEAUTIFY_FLAG" val="#wm#"/>
  <p:tag name="KSO_WM_UNIT_TYPE" val="i"/>
  <p:tag name="KSO_WM_UNIT_ID" val="diagram20208752_1*i*2"/>
  <p:tag name="KSO_WM_TEMPLATE_CATEGORY" val="diagram"/>
  <p:tag name="KSO_WM_TEMPLATE_INDEX" val="20208752"/>
  <p:tag name="KSO_WM_UNIT_INDEX" val="2"/>
  <p:tag name="KSO_WM_UNIT_BLOCK" val="0"/>
  <p:tag name="KSO_WM_UNIT_SM_LIMIT_TYPE" val="1"/>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HIGHLIGHT" val="0"/>
  <p:tag name="KSO_WM_UNIT_COMPATIBLE" val="0"/>
  <p:tag name="KSO_WM_UNIT_DIAGRAM_ISNUMVISUAL" val="0"/>
  <p:tag name="KSO_WM_UNIT_DIAGRAM_ISREFERUNIT" val="0"/>
  <p:tag name="KSO_WM_UNIT_LAYERLEVEL" val="1"/>
  <p:tag name="KSO_WM_UNIT_DEC_AREA_ID" val="04c6864ae97e4b31ba7d0bb64b9006fc"/>
  <p:tag name="KSO_WM_CHIP_GROUPID" val="5ef0a3f7978989e612c8e89b"/>
  <p:tag name="KSO_WM_CHIP_XID" val="5ef0a3f7978989e612c8e89c"/>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VALUE" val="12"/>
  <p:tag name="KSO_WM_TEMPLATE_ASSEMBLE_XID" val="5ef55419ea5a3ac527a189c6"/>
  <p:tag name="KSO_WM_TEMPLATE_ASSEMBLE_GROUPID" val="5ef55419ea5a3ac527a189c6"/>
</p:tagLst>
</file>

<file path=ppt/tags/tag784.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752_1*f*1"/>
  <p:tag name="KSO_WM_TEMPLATE_CATEGORY" val="diagram"/>
  <p:tag name="KSO_WM_TEMPLATE_INDEX" val="20208752"/>
  <p:tag name="KSO_WM_UNIT_LAYERLEVEL" val="1"/>
  <p:tag name="KSO_WM_TAG_VERSION" val="1.0"/>
  <p:tag name="KSO_WM_BEAUTIFY_FLAG" val="#wm#"/>
  <p:tag name="KSO_WM_UNIT_DEFAULT_FONT" val="14;20;2"/>
  <p:tag name="KSO_WM_UNIT_BLOCK" val="0"/>
  <p:tag name="KSO_WM_UNIT_VALUE" val="377"/>
  <p:tag name="KSO_WM_UNIT_SHOW_EDIT_AREA_INDICATION" val="1"/>
  <p:tag name="KSO_WM_CHIP_GROUPID" val="5e6b05596848fb12bee65ac8"/>
  <p:tag name="KSO_WM_CHIP_XID" val="5e6b05596848fb12bee65aca"/>
  <p:tag name="KSO_WM_UNIT_DEC_AREA_ID" val="97bf58f8a0d1458290ab2945f77af8e9"/>
  <p:tag name="KSO_WM_ASSEMBLE_CHIP_INDEX" val="038f6878e3a54474b3b317781161b1cf"/>
  <p:tag name="KSO_WM_UNIT_SUPPORT_UNIT_TYPE" val="[&quot;l&quot;,&quot;m&quot;,&quot;n&quot;,&quot;o&quot;,&quot;p&quot;,&quot;q&quot;,&quot;r&quot;,&quot;δ&quot;,&quot;η&quot;,&quot;α&quot;,&quot;β&quot;,&quot;θ&quot;]"/>
  <p:tag name="KSO_WM_UNIT_TEXT_FILL_FORE_SCHEMECOLOR_INDEX_BRIGHTNESS" val="0.25"/>
  <p:tag name="KSO_WM_UNIT_TEXT_FILL_FORE_SCHEMECOLOR_INDEX" val="13"/>
  <p:tag name="KSO_WM_UNIT_TEXT_FILL_TYPE" val="1"/>
  <p:tag name="KSO_WM_TEMPLATE_ASSEMBLE_XID" val="5ef55419ea5a3ac527a189c6"/>
  <p:tag name="KSO_WM_TEMPLATE_ASSEMBLE_GROUPID" val="5ef55419ea5a3ac527a189c6"/>
</p:tagLst>
</file>

<file path=ppt/tags/tag785.xml><?xml version="1.0" encoding="utf-8"?>
<p:tagLst xmlns:p="http://schemas.openxmlformats.org/presentationml/2006/main">
  <p:tag name="KSO_WM_TEMPLATE_INDEX" val="20208752"/>
  <p:tag name="KSO_WM_TAG_VERSION" val="1.0"/>
  <p:tag name="KSO_WM_SLIDE_INDEX" val="1"/>
  <p:tag name="KSO_WM_SLIDE_ITEM_CNT" val="0"/>
  <p:tag name="KSO_WM_SLIDE_LAYOUT" val="f"/>
  <p:tag name="KSO_WM_SLIDE_LAYOUT_CNT" val="1"/>
  <p:tag name="KSO_WM_SLIDE_TYPE" val="text"/>
  <p:tag name="KSO_WM_BEAUTIFY_FLAG" val="#wm#"/>
  <p:tag name="KSO_WM_SLIDE_POSITION" val="96*21"/>
  <p:tag name="KSO_WM_SLIDE_SIZE" val="745*497"/>
  <p:tag name="KSO_WM_SLIDE_SUBTYPE" val="pureTxt"/>
  <p:tag name="KSO_WM_TEMPLATE_CATEGORY" val="diagram"/>
  <p:tag name="KSO_WM_SLIDE_ID" val="diagram20208752_1"/>
  <p:tag name="KSO_WM_SLIDE_LAYOUT_INFO" val="{&quot;backgroundInfo&quot;:[{&quot;bottom&quot;:0,&quot;bottomAbs&quot;:false,&quot;left&quot;:0,&quot;leftAbs&quot;:false,&quot;right&quot;:0,&quot;rightAbs&quot;:false,&quot;top&quot;:0,&quot;topAbs&quot;:false,&quot;type&quot;:&quot;general&quot;}],&quot;id&quot;:&quot;2020-06-26T09:49:13&quot;,&quot;maxSize&quot;:{&quot;size1&quot;:2.1995919889166813},&quot;minSize&quot;:{&quot;size1&quot;:2.1995919889166813},&quot;normalSize&quot;:{&quot;size1&quot;:2.1995919889166813},&quot;subLayout&quot;:[{&quot;id&quot;:&quot;2020-06-26T09:49:13&quot;,&quot;type&quot;:0},{&quot;id&quot;:&quot;2020-06-26T09:49:13&quot;,&quot;margin&quot;:{&quot;bottom&quot;:1.6929999589920044,&quot;left&quot;:7.619999885559082,&quot;right&quot;:5.0799999237060547,&quot;top&quot;:1.2699999809265137},&quot;type&quot;:0}],&quot;type&quot;:0}"/>
  <p:tag name="KSO_WM_SLIDE_BACKGROUND" val="[&quot;general&quot;]"/>
  <p:tag name="KSO_WM_SLIDE_RATIO" val="1.777778"/>
  <p:tag name="KSO_WM_TEMPLATE_SUBCATEGORY" val="21"/>
  <p:tag name="KSO_WM_TEMPLATE_MASTER_TYPE" val="0"/>
  <p:tag name="KSO_WM_TEMPLATE_COLOR_TYPE" val="1"/>
  <p:tag name="KSO_WM_CHIP_INFOS" val="{&quot;layout_type&quot;:&quot;full&quot;,&quot;tags&quot;:{&quot;style&quot;:[&quot;商务&quot;,&quot;简约&quot;,&quot;文艺清新&quot;,&quot;中国风&quot;,&quot;卡通&quot;,&quot;欧美风&quot;,&quot;黑板风&quot;,&quot;渐变风&quot;,&quot;党政风&quot;]},&quot;slide_type&quot;:[&quot;text&quot;],&quot;aspect_ratio&quot;:&quot;16:9&quot;}"/>
  <p:tag name="KSO_WM_CHIP_FILLPROP" val="[[{&quot;fill_id&quot;:&quot;e67e989b68da4f0993f21a8c58b40ec1&quot;,&quot;fill_align&quot;:&quot;cm&quot;,&quot;text_align&quot;:&quot;lm&quot;,&quot;text_direction&quot;:&quot;horizontal&quot;,&quot;chip_types&quot;:[&quot;diagram&quot;,&quot;pictext&quot;,&quot;text&quot;,&quot;picture&quot;,&quot;chart&quot;,&quot;table&quot;,&quot;video&quot;],&quot;support_features&quot;:[&quot;collage&quot;,&quot;creativecrop&quot;]}]]"/>
  <p:tag name="KSO_WM_CHIP_XID" val="5ef0a3f7978989e612c8e89c"/>
  <p:tag name="KSO_WM_CHIP_GROUPID" val="5ef0a3f7978989e612c8e89b"/>
  <p:tag name="KSO_WM_SLIDE_BK_DARK_LIGHT" val="2"/>
  <p:tag name="KSO_WM_SLIDE_BACKGROUND_TYPE" val="general"/>
  <p:tag name="KSO_WM_SLIDE_SUPPORT_FEATURE_TYPE" val="0"/>
  <p:tag name="KSO_WM_TEMPLATE_ASSEMBLE_XID" val="5ef55419ea5a3ac527a189c6"/>
  <p:tag name="KSO_WM_TEMPLATE_ASSEMBLE_GROUPID" val="5ef55419ea5a3ac527a189c6"/>
</p:tagLst>
</file>

<file path=ppt/tags/tag7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TYPE" val="i"/>
</p:tagLst>
</file>

<file path=ppt/tags/tag7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15"/>
  <p:tag name="KSO_WM_UNIT_TEXT_FILL_FORE_SCHEMECOLOR_INDEX" val="13"/>
  <p:tag name="KSO_WM_UNIT_TEXT_FILL_TYPE" val="1"/>
</p:tagLst>
</file>

<file path=ppt/tags/tag7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LINE_FORE_SCHEMECOLOR_INDEX_BRIGHTNESS" val="0"/>
  <p:tag name="KSO_WM_UNIT_LINE_FORE_SCHEMECOLOR_INDEX" val="13"/>
  <p:tag name="KSO_WM_UNIT_LINE_FILL_TYPE" val="2"/>
  <p:tag name="KSO_WM_UNIT_TEXT_FILL_FORE_SCHEMECOLOR_INDEX_BRIGHTNESS" val="0.15"/>
  <p:tag name="KSO_WM_UNIT_TEXT_FILL_FORE_SCHEMECOLOR_INDEX" val="13"/>
  <p:tag name="KSO_WM_UNIT_TEXT_FILL_TYPE" val="1"/>
</p:tagLst>
</file>

<file path=ppt/tags/tag789.xml><?xml version="1.0" encoding="utf-8"?>
<p:tagLst xmlns:p="http://schemas.openxmlformats.org/presentationml/2006/main">
  <p:tag name="KSO_WM_TAG_VERSION" val="1.0"/>
  <p:tag name="KSO_WM_BEAUTIFY_FLAG" val="#wm#"/>
  <p:tag name="KSO_WM_UNIT_TYPE" val="i"/>
  <p:tag name="KSO_WM_UNIT_ID" val="diagram20208752_1*i*1"/>
  <p:tag name="KSO_WM_TEMPLATE_CATEGORY" val="diagram"/>
  <p:tag name="KSO_WM_TEMPLATE_INDEX" val="20208752"/>
  <p:tag name="KSO_WM_UNIT_INDEX" val="1"/>
  <p:tag name="KSO_WM_UNIT_BLOCK" val="0"/>
  <p:tag name="KSO_WM_UNIT_SM_LIMIT_TYPE" val="1"/>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HIGHLIGHT" val="0"/>
  <p:tag name="KSO_WM_UNIT_COMPATIBLE" val="0"/>
  <p:tag name="KSO_WM_UNIT_DIAGRAM_ISNUMVISUAL" val="0"/>
  <p:tag name="KSO_WM_UNIT_DIAGRAM_ISREFERUNIT" val="0"/>
  <p:tag name="KSO_WM_UNIT_LAYERLEVEL" val="1"/>
  <p:tag name="KSO_WM_UNIT_DEC_AREA_ID" val="83c6265b76b54bb4a19a19a69cc7455a"/>
  <p:tag name="KSO_WM_CHIP_GROUPID" val="5ef0a3f7978989e612c8e89b"/>
  <p:tag name="KSO_WM_CHIP_XID" val="5ef0a3f7978989e612c8e89c"/>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 name="KSO_WM_UNIT_VALUE" val="684"/>
  <p:tag name="KSO_WM_TEMPLATE_ASSEMBLE_XID" val="5ef55419ea5a3ac527a189c6"/>
  <p:tag name="KSO_WM_TEMPLATE_ASSEMBLE_GROUPID" val="5ef55419ea5a3ac527a189c6"/>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0.xml><?xml version="1.0" encoding="utf-8"?>
<p:tagLst xmlns:p="http://schemas.openxmlformats.org/presentationml/2006/main">
  <p:tag name="KSO_WM_TAG_VERSION" val="1.0"/>
  <p:tag name="KSO_WM_BEAUTIFY_FLAG" val="#wm#"/>
  <p:tag name="KSO_WM_UNIT_TYPE" val="i"/>
  <p:tag name="KSO_WM_UNIT_ID" val="diagram20208752_1*i*2"/>
  <p:tag name="KSO_WM_TEMPLATE_CATEGORY" val="diagram"/>
  <p:tag name="KSO_WM_TEMPLATE_INDEX" val="20208752"/>
  <p:tag name="KSO_WM_UNIT_INDEX" val="2"/>
  <p:tag name="KSO_WM_UNIT_BLOCK" val="0"/>
  <p:tag name="KSO_WM_UNIT_SM_LIMIT_TYPE" val="1"/>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HIGHLIGHT" val="0"/>
  <p:tag name="KSO_WM_UNIT_COMPATIBLE" val="0"/>
  <p:tag name="KSO_WM_UNIT_DIAGRAM_ISNUMVISUAL" val="0"/>
  <p:tag name="KSO_WM_UNIT_DIAGRAM_ISREFERUNIT" val="0"/>
  <p:tag name="KSO_WM_UNIT_LAYERLEVEL" val="1"/>
  <p:tag name="KSO_WM_UNIT_DEC_AREA_ID" val="04c6864ae97e4b31ba7d0bb64b9006fc"/>
  <p:tag name="KSO_WM_CHIP_GROUPID" val="5ef0a3f7978989e612c8e89b"/>
  <p:tag name="KSO_WM_CHIP_XID" val="5ef0a3f7978989e612c8e89c"/>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VALUE" val="12"/>
  <p:tag name="KSO_WM_TEMPLATE_ASSEMBLE_XID" val="5ef55419ea5a3ac527a189c6"/>
  <p:tag name="KSO_WM_TEMPLATE_ASSEMBLE_GROUPID" val="5ef55419ea5a3ac527a189c6"/>
</p:tagLst>
</file>

<file path=ppt/tags/tag791.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752_1*f*1"/>
  <p:tag name="KSO_WM_TEMPLATE_CATEGORY" val="diagram"/>
  <p:tag name="KSO_WM_TEMPLATE_INDEX" val="20208752"/>
  <p:tag name="KSO_WM_UNIT_LAYERLEVEL" val="1"/>
  <p:tag name="KSO_WM_TAG_VERSION" val="1.0"/>
  <p:tag name="KSO_WM_BEAUTIFY_FLAG" val="#wm#"/>
  <p:tag name="KSO_WM_UNIT_DEFAULT_FONT" val="14;20;2"/>
  <p:tag name="KSO_WM_UNIT_BLOCK" val="0"/>
  <p:tag name="KSO_WM_UNIT_VALUE" val="377"/>
  <p:tag name="KSO_WM_UNIT_SHOW_EDIT_AREA_INDICATION" val="1"/>
  <p:tag name="KSO_WM_CHIP_GROUPID" val="5e6b05596848fb12bee65ac8"/>
  <p:tag name="KSO_WM_CHIP_XID" val="5e6b05596848fb12bee65aca"/>
  <p:tag name="KSO_WM_UNIT_DEC_AREA_ID" val="97bf58f8a0d1458290ab2945f77af8e9"/>
  <p:tag name="KSO_WM_ASSEMBLE_CHIP_INDEX" val="038f6878e3a54474b3b317781161b1cf"/>
  <p:tag name="KSO_WM_UNIT_SUPPORT_UNIT_TYPE" val="[&quot;l&quot;,&quot;m&quot;,&quot;n&quot;,&quot;o&quot;,&quot;p&quot;,&quot;q&quot;,&quot;r&quot;,&quot;δ&quot;,&quot;η&quot;,&quot;α&quot;,&quot;β&quot;,&quot;θ&quot;]"/>
  <p:tag name="KSO_WM_UNIT_TEXT_FILL_FORE_SCHEMECOLOR_INDEX_BRIGHTNESS" val="0.25"/>
  <p:tag name="KSO_WM_UNIT_TEXT_FILL_FORE_SCHEMECOLOR_INDEX" val="13"/>
  <p:tag name="KSO_WM_UNIT_TEXT_FILL_TYPE" val="1"/>
  <p:tag name="KSO_WM_TEMPLATE_ASSEMBLE_XID" val="5ef55419ea5a3ac527a189c6"/>
  <p:tag name="KSO_WM_TEMPLATE_ASSEMBLE_GROUPID" val="5ef55419ea5a3ac527a189c6"/>
</p:tagLst>
</file>

<file path=ppt/tags/tag792.xml><?xml version="1.0" encoding="utf-8"?>
<p:tagLst xmlns:p="http://schemas.openxmlformats.org/presentationml/2006/main">
  <p:tag name="KSO_WM_TEMPLATE_INDEX" val="20208752"/>
  <p:tag name="KSO_WM_TAG_VERSION" val="1.0"/>
  <p:tag name="KSO_WM_SLIDE_INDEX" val="1"/>
  <p:tag name="KSO_WM_SLIDE_ITEM_CNT" val="0"/>
  <p:tag name="KSO_WM_SLIDE_LAYOUT" val="f"/>
  <p:tag name="KSO_WM_SLIDE_LAYOUT_CNT" val="1"/>
  <p:tag name="KSO_WM_SLIDE_TYPE" val="text"/>
  <p:tag name="KSO_WM_BEAUTIFY_FLAG" val="#wm#"/>
  <p:tag name="KSO_WM_SLIDE_POSITION" val="96*21"/>
  <p:tag name="KSO_WM_SLIDE_SIZE" val="745*497"/>
  <p:tag name="KSO_WM_SLIDE_SUBTYPE" val="pureTxt"/>
  <p:tag name="KSO_WM_TEMPLATE_CATEGORY" val="diagram"/>
  <p:tag name="KSO_WM_SLIDE_ID" val="diagram20208752_1"/>
  <p:tag name="KSO_WM_SLIDE_BACKGROUND" val="[&quot;general&quot;]"/>
  <p:tag name="KSO_WM_SLIDE_RATIO" val="1.777778"/>
  <p:tag name="KSO_WM_TEMPLATE_SUBCATEGORY" val="21"/>
  <p:tag name="KSO_WM_TEMPLATE_MASTER_TYPE" val="0"/>
  <p:tag name="KSO_WM_TEMPLATE_COLOR_TYPE" val="1"/>
  <p:tag name="KSO_WM_CHIP_INFOS" val="{&quot;layout_type&quot;:&quot;full&quot;,&quot;tags&quot;:{&quot;style&quot;:[&quot;商务&quot;,&quot;简约&quot;,&quot;文艺清新&quot;,&quot;中国风&quot;,&quot;卡通&quot;,&quot;欧美风&quot;,&quot;黑板风&quot;,&quot;渐变风&quot;,&quot;党政风&quot;]},&quot;slide_type&quot;:[&quot;text&quot;],&quot;aspect_ratio&quot;:&quot;16:9&quot;}"/>
  <p:tag name="KSO_WM_CHIP_FILLPROP" val="[[{&quot;fill_id&quot;:&quot;e67e989b68da4f0993f21a8c58b40ec1&quot;,&quot;fill_align&quot;:&quot;cm&quot;,&quot;text_align&quot;:&quot;lm&quot;,&quot;text_direction&quot;:&quot;horizontal&quot;,&quot;chip_types&quot;:[&quot;diagram&quot;,&quot;pictext&quot;,&quot;text&quot;,&quot;picture&quot;,&quot;chart&quot;,&quot;table&quot;,&quot;video&quot;],&quot;support_features&quot;:[&quot;collage&quot;,&quot;creativecrop&quot;]}]]"/>
  <p:tag name="KSO_WM_CHIP_XID" val="5ef0a3f7978989e612c8e89c"/>
  <p:tag name="KSO_WM_CHIP_GROUPID" val="5ef0a3f7978989e612c8e89b"/>
  <p:tag name="KSO_WM_SLIDE_BK_DARK_LIGHT" val="2"/>
  <p:tag name="KSO_WM_SLIDE_BACKGROUND_TYPE" val="general"/>
  <p:tag name="KSO_WM_SLIDE_SUPPORT_FEATURE_TYPE" val="0"/>
  <p:tag name="KSO_WM_TEMPLATE_ASSEMBLE_XID" val="5ef55419ea5a3ac527a189c6"/>
  <p:tag name="KSO_WM_TEMPLATE_ASSEMBLE_GROUPID" val="5ef55419ea5a3ac527a189c6"/>
  <p:tag name="KSO_WM_SLIDE_CAN_ADD_NAVIGATION" val="1"/>
  <p:tag name="KSO_WM_SLIDE_LAYOUT_INFO" val="{&quot;backgroundInfo&quot;:[{&quot;bottom&quot;:0,&quot;bottomAbs&quot;:false,&quot;left&quot;:0,&quot;leftAbs&quot;:false,&quot;right&quot;:0,&quot;rightAbs&quot;:false,&quot;top&quot;:0,&quot;topAbs&quot;:false,&quot;type&quot;:&quot;general&quot;}],&quot;id&quot;:&quot;2020-06-26T09:49:13&quot;,&quot;maxSize&quot;:{&quot;size1&quot;:2.1995918476229743},&quot;minSize&quot;:{&quot;size1&quot;:2.1995918476229743},&quot;normalSize&quot;:{&quot;size1&quot;:2.1995918476229743},&quot;subLayout&quot;:[{&quot;id&quot;:&quot;2020-06-26T09:49:13&quot;,&quot;type&quot;:0},{&quot;id&quot;:&quot;2020-06-26T09:49:13&quot;,&quot;margin&quot;:{&quot;bottom&quot;:1.6929999589920044,&quot;left&quot;:7.619999885559082,&quot;right&quot;:5.0799999237060547,&quot;top&quot;:1.2699999809265137},&quot;type&quot;:0}],&quot;type&quot;:0}"/>
</p:tagLst>
</file>

<file path=ppt/tags/tag7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TYPE" val="i"/>
</p:tagLst>
</file>

<file path=ppt/tags/tag7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15"/>
  <p:tag name="KSO_WM_UNIT_TEXT_FILL_FORE_SCHEMECOLOR_INDEX" val="13"/>
  <p:tag name="KSO_WM_UNIT_TEXT_FILL_TYPE" val="1"/>
</p:tagLst>
</file>

<file path=ppt/tags/tag7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LINE_FORE_SCHEMECOLOR_INDEX_BRIGHTNESS" val="0"/>
  <p:tag name="KSO_WM_UNIT_LINE_FORE_SCHEMECOLOR_INDEX" val="13"/>
  <p:tag name="KSO_WM_UNIT_LINE_FILL_TYPE" val="2"/>
  <p:tag name="KSO_WM_UNIT_TEXT_FILL_FORE_SCHEMECOLOR_INDEX_BRIGHTNESS" val="0.15"/>
  <p:tag name="KSO_WM_UNIT_TEXT_FILL_FORE_SCHEMECOLOR_INDEX" val="13"/>
  <p:tag name="KSO_WM_UNIT_TEXT_FILL_TYPE" val="1"/>
</p:tagLst>
</file>

<file path=ppt/tags/tag796.xml><?xml version="1.0" encoding="utf-8"?>
<p:tagLst xmlns:p="http://schemas.openxmlformats.org/presentationml/2006/main">
  <p:tag name="KSO_WM_TAG_VERSION" val="1.0"/>
  <p:tag name="KSO_WM_BEAUTIFY_FLAG" val="#wm#"/>
  <p:tag name="KSO_WM_UNIT_TYPE" val="i"/>
  <p:tag name="KSO_WM_UNIT_ID" val="diagram20208752_1*i*1"/>
  <p:tag name="KSO_WM_TEMPLATE_CATEGORY" val="diagram"/>
  <p:tag name="KSO_WM_TEMPLATE_INDEX" val="20208752"/>
  <p:tag name="KSO_WM_UNIT_INDEX" val="1"/>
  <p:tag name="KSO_WM_UNIT_BLOCK" val="0"/>
  <p:tag name="KSO_WM_UNIT_SM_LIMIT_TYPE" val="1"/>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HIGHLIGHT" val="0"/>
  <p:tag name="KSO_WM_UNIT_COMPATIBLE" val="0"/>
  <p:tag name="KSO_WM_UNIT_DIAGRAM_ISNUMVISUAL" val="0"/>
  <p:tag name="KSO_WM_UNIT_DIAGRAM_ISREFERUNIT" val="0"/>
  <p:tag name="KSO_WM_UNIT_LAYERLEVEL" val="1"/>
  <p:tag name="KSO_WM_UNIT_DEC_AREA_ID" val="83c6265b76b54bb4a19a19a69cc7455a"/>
  <p:tag name="KSO_WM_CHIP_GROUPID" val="5ef0a3f7978989e612c8e89b"/>
  <p:tag name="KSO_WM_CHIP_XID" val="5ef0a3f7978989e612c8e89c"/>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 name="KSO_WM_UNIT_VALUE" val="684"/>
  <p:tag name="KSO_WM_TEMPLATE_ASSEMBLE_XID" val="5ef55419ea5a3ac527a189c6"/>
  <p:tag name="KSO_WM_TEMPLATE_ASSEMBLE_GROUPID" val="5ef55419ea5a3ac527a189c6"/>
</p:tagLst>
</file>

<file path=ppt/tags/tag797.xml><?xml version="1.0" encoding="utf-8"?>
<p:tagLst xmlns:p="http://schemas.openxmlformats.org/presentationml/2006/main">
  <p:tag name="KSO_WM_TAG_VERSION" val="1.0"/>
  <p:tag name="KSO_WM_BEAUTIFY_FLAG" val="#wm#"/>
  <p:tag name="KSO_WM_UNIT_TYPE" val="i"/>
  <p:tag name="KSO_WM_UNIT_ID" val="diagram20208752_1*i*2"/>
  <p:tag name="KSO_WM_TEMPLATE_CATEGORY" val="diagram"/>
  <p:tag name="KSO_WM_TEMPLATE_INDEX" val="20208752"/>
  <p:tag name="KSO_WM_UNIT_INDEX" val="2"/>
  <p:tag name="KSO_WM_UNIT_BLOCK" val="0"/>
  <p:tag name="KSO_WM_UNIT_SM_LIMIT_TYPE" val="1"/>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HIGHLIGHT" val="0"/>
  <p:tag name="KSO_WM_UNIT_COMPATIBLE" val="0"/>
  <p:tag name="KSO_WM_UNIT_DIAGRAM_ISNUMVISUAL" val="0"/>
  <p:tag name="KSO_WM_UNIT_DIAGRAM_ISREFERUNIT" val="0"/>
  <p:tag name="KSO_WM_UNIT_LAYERLEVEL" val="1"/>
  <p:tag name="KSO_WM_UNIT_DEC_AREA_ID" val="04c6864ae97e4b31ba7d0bb64b9006fc"/>
  <p:tag name="KSO_WM_CHIP_GROUPID" val="5ef0a3f7978989e612c8e89b"/>
  <p:tag name="KSO_WM_CHIP_XID" val="5ef0a3f7978989e612c8e89c"/>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VALUE" val="12"/>
  <p:tag name="KSO_WM_TEMPLATE_ASSEMBLE_XID" val="5ef55419ea5a3ac527a189c6"/>
  <p:tag name="KSO_WM_TEMPLATE_ASSEMBLE_GROUPID" val="5ef55419ea5a3ac527a189c6"/>
</p:tagLst>
</file>

<file path=ppt/tags/tag798.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752_1*f*1"/>
  <p:tag name="KSO_WM_TEMPLATE_CATEGORY" val="diagram"/>
  <p:tag name="KSO_WM_TEMPLATE_INDEX" val="20208752"/>
  <p:tag name="KSO_WM_UNIT_LAYERLEVEL" val="1"/>
  <p:tag name="KSO_WM_TAG_VERSION" val="1.0"/>
  <p:tag name="KSO_WM_BEAUTIFY_FLAG" val="#wm#"/>
  <p:tag name="KSO_WM_UNIT_DEFAULT_FONT" val="14;20;2"/>
  <p:tag name="KSO_WM_UNIT_BLOCK" val="0"/>
  <p:tag name="KSO_WM_UNIT_VALUE" val="377"/>
  <p:tag name="KSO_WM_UNIT_SHOW_EDIT_AREA_INDICATION" val="1"/>
  <p:tag name="KSO_WM_CHIP_GROUPID" val="5e6b05596848fb12bee65ac8"/>
  <p:tag name="KSO_WM_CHIP_XID" val="5e6b05596848fb12bee65aca"/>
  <p:tag name="KSO_WM_UNIT_DEC_AREA_ID" val="97bf58f8a0d1458290ab2945f77af8e9"/>
  <p:tag name="KSO_WM_ASSEMBLE_CHIP_INDEX" val="038f6878e3a54474b3b317781161b1cf"/>
  <p:tag name="KSO_WM_UNIT_SUPPORT_UNIT_TYPE" val="[&quot;l&quot;,&quot;m&quot;,&quot;n&quot;,&quot;o&quot;,&quot;p&quot;,&quot;q&quot;,&quot;r&quot;,&quot;δ&quot;,&quot;η&quot;,&quot;α&quot;,&quot;β&quot;,&quot;θ&quot;]"/>
  <p:tag name="KSO_WM_UNIT_TEXT_FILL_FORE_SCHEMECOLOR_INDEX_BRIGHTNESS" val="0.25"/>
  <p:tag name="KSO_WM_UNIT_TEXT_FILL_FORE_SCHEMECOLOR_INDEX" val="13"/>
  <p:tag name="KSO_WM_UNIT_TEXT_FILL_TYPE" val="1"/>
  <p:tag name="KSO_WM_TEMPLATE_ASSEMBLE_XID" val="5ef55419ea5a3ac527a189c6"/>
  <p:tag name="KSO_WM_TEMPLATE_ASSEMBLE_GROUPID" val="5ef55419ea5a3ac527a189c6"/>
</p:tagLst>
</file>

<file path=ppt/tags/tag799.xml><?xml version="1.0" encoding="utf-8"?>
<p:tagLst xmlns:p="http://schemas.openxmlformats.org/presentationml/2006/main">
  <p:tag name="KSO_WM_SLIDE_BACKGROUND" val="[&quot;general&quot;]"/>
  <p:tag name="KSO_WM_SLIDE_RATIO" val="1.777778"/>
  <p:tag name="KSO_WM_CHIP_INFOS" val="{&quot;layout_type&quot;:&quot;full&quot;,&quot;tags&quot;:{&quot;style&quot;:[&quot;商务&quot;,&quot;简约&quot;,&quot;文艺清新&quot;,&quot;中国风&quot;,&quot;卡通&quot;,&quot;欧美风&quot;,&quot;黑板风&quot;,&quot;渐变风&quot;,&quot;党政风&quot;]},&quot;slide_type&quot;:[&quot;text&quot;],&quot;aspect_ratio&quot;:&quot;16:9&quot;}"/>
  <p:tag name="KSO_WM_CHIP_FILLPROP" val="[[{&quot;fill_id&quot;:&quot;e67e989b68da4f0993f21a8c58b40ec1&quot;,&quot;fill_align&quot;:&quot;cm&quot;,&quot;text_align&quot;:&quot;lm&quot;,&quot;text_direction&quot;:&quot;horizontal&quot;,&quot;chip_types&quot;:[&quot;diagram&quot;,&quot;pictext&quot;,&quot;text&quot;,&quot;picture&quot;,&quot;chart&quot;,&quot;table&quot;,&quot;video&quot;],&quot;support_features&quot;:[&quot;collage&quot;,&quot;creativecrop&quot;]}]]"/>
  <p:tag name="KSO_WM_SLIDE_ID" val="diagram20208752_1"/>
  <p:tag name="KSO_WM_TEMPLATE_SUBCATEGORY" val="21"/>
  <p:tag name="KSO_WM_TEMPLATE_MASTER_TYPE" val="0"/>
  <p:tag name="KSO_WM_TEMPLATE_COLOR_TYPE" val="1"/>
  <p:tag name="KSO_WM_SLIDE_ITEM_CNT" val="0"/>
  <p:tag name="KSO_WM_SLIDE_INDEX" val="1"/>
  <p:tag name="KSO_WM_TAG_VERSION" val="1.0"/>
  <p:tag name="KSO_WM_BEAUTIFY_FLAG" val="#wm#"/>
  <p:tag name="KSO_WM_TEMPLATE_CATEGORY" val="diagram"/>
  <p:tag name="KSO_WM_TEMPLATE_INDEX" val="20208752"/>
  <p:tag name="KSO_WM_SLIDE_TYPE" val="text"/>
  <p:tag name="KSO_WM_SLIDE_SUBTYPE" val="pureTxt"/>
  <p:tag name="KSO_WM_SLIDE_SIZE" val="745*497"/>
  <p:tag name="KSO_WM_SLIDE_POSITION" val="96*21"/>
  <p:tag name="KSO_WM_SLIDE_LAYOUT" val="f"/>
  <p:tag name="KSO_WM_SLIDE_LAYOUT_CNT" val="1"/>
  <p:tag name="KSO_WM_SLIDE_CAN_ADD_NAVIGATION" val="1"/>
  <p:tag name="KSO_WM_CHIP_XID" val="5ef0a3f7978989e612c8e89c"/>
  <p:tag name="KSO_WM_CHIP_GROUPID" val="5ef0a3f7978989e612c8e89b"/>
  <p:tag name="KSO_WM_SLIDE_BK_DARK_LIGHT" val="2"/>
  <p:tag name="KSO_WM_SLIDE_BACKGROUND_TYPE" val="general"/>
  <p:tag name="KSO_WM_SLIDE_SUPPORT_FEATURE_TYPE" val="0"/>
  <p:tag name="KSO_WM_TEMPLATE_ASSEMBLE_XID" val="5ef55419ea5a3ac527a189c6"/>
  <p:tag name="KSO_WM_TEMPLATE_ASSEMBLE_GROUPID" val="5ef55419ea5a3ac527a189c6"/>
  <p:tag name="KSO_WM_SLIDE_LAYOUT_INFO" val="{&quot;backgroundInfo&quot;:[{&quot;bottom&quot;:0,&quot;bottomAbs&quot;:false,&quot;left&quot;:0,&quot;leftAbs&quot;:false,&quot;right&quot;:0,&quot;rightAbs&quot;:false,&quot;top&quot;:0,&quot;topAbs&quot;:false,&quot;type&quot;:&quot;general&quot;}],&quot;id&quot;:&quot;2020-06-26T09:49:13&quot;,&quot;maxSize&quot;:{&quot;size1&quot;:2.1995915650786766},&quot;minSize&quot;:{&quot;size1&quot;:2.1995915650786766},&quot;normalSize&quot;:{&quot;size1&quot;:2.1995915650786766},&quot;subLayout&quot;:[{&quot;id&quot;:&quot;2020-06-26T09:49:13&quot;,&quot;type&quot;:0},{&quot;id&quot;:&quot;2020-06-26T09:49:13&quot;,&quot;margin&quot;:{&quot;bottom&quot;:1.6929999589920044,&quot;left&quot;:7.619999885559082,&quot;right&quot;:5.0799999237060547,&quot;top&quot;:1.2699999809265137},&quot;type&quot;:0}],&quot;type&quot;:0}"/>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TYPE" val="i"/>
</p:tagLst>
</file>

<file path=ppt/tags/tag8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15"/>
  <p:tag name="KSO_WM_UNIT_TEXT_FILL_FORE_SCHEMECOLOR_INDEX" val="13"/>
  <p:tag name="KSO_WM_UNIT_TEXT_FILL_TYPE" val="1"/>
</p:tagLst>
</file>

<file path=ppt/tags/tag8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LINE_FORE_SCHEMECOLOR_INDEX_BRIGHTNESS" val="0"/>
  <p:tag name="KSO_WM_UNIT_LINE_FORE_SCHEMECOLOR_INDEX" val="13"/>
  <p:tag name="KSO_WM_UNIT_LINE_FILL_TYPE" val="2"/>
  <p:tag name="KSO_WM_UNIT_TEXT_FILL_FORE_SCHEMECOLOR_INDEX_BRIGHTNESS" val="0.15"/>
  <p:tag name="KSO_WM_UNIT_TEXT_FILL_FORE_SCHEMECOLOR_INDEX" val="13"/>
  <p:tag name="KSO_WM_UNIT_TEXT_FILL_TYPE" val="1"/>
</p:tagLst>
</file>

<file path=ppt/tags/tag803.xml><?xml version="1.0" encoding="utf-8"?>
<p:tagLst xmlns:p="http://schemas.openxmlformats.org/presentationml/2006/main">
  <p:tag name="KSO_WM_TAG_VERSION" val="1.0"/>
  <p:tag name="KSO_WM_BEAUTIFY_FLAG" val="#wm#"/>
  <p:tag name="KSO_WM_UNIT_TYPE" val="i"/>
  <p:tag name="KSO_WM_UNIT_ID" val="diagram20208752_1*i*1"/>
  <p:tag name="KSO_WM_TEMPLATE_CATEGORY" val="diagram"/>
  <p:tag name="KSO_WM_TEMPLATE_INDEX" val="20208752"/>
  <p:tag name="KSO_WM_UNIT_INDEX" val="1"/>
  <p:tag name="KSO_WM_UNIT_BLOCK" val="0"/>
  <p:tag name="KSO_WM_UNIT_SM_LIMIT_TYPE" val="1"/>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HIGHLIGHT" val="0"/>
  <p:tag name="KSO_WM_UNIT_COMPATIBLE" val="0"/>
  <p:tag name="KSO_WM_UNIT_DIAGRAM_ISNUMVISUAL" val="0"/>
  <p:tag name="KSO_WM_UNIT_DIAGRAM_ISREFERUNIT" val="0"/>
  <p:tag name="KSO_WM_UNIT_LAYERLEVEL" val="1"/>
  <p:tag name="KSO_WM_UNIT_DEC_AREA_ID" val="83c6265b76b54bb4a19a19a69cc7455a"/>
  <p:tag name="KSO_WM_CHIP_GROUPID" val="5ef0a3f7978989e612c8e89b"/>
  <p:tag name="KSO_WM_CHIP_XID" val="5ef0a3f7978989e612c8e89c"/>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 name="KSO_WM_UNIT_VALUE" val="684"/>
  <p:tag name="KSO_WM_TEMPLATE_ASSEMBLE_XID" val="5ef55419ea5a3ac527a189c6"/>
  <p:tag name="KSO_WM_TEMPLATE_ASSEMBLE_GROUPID" val="5ef55419ea5a3ac527a189c6"/>
</p:tagLst>
</file>

<file path=ppt/tags/tag804.xml><?xml version="1.0" encoding="utf-8"?>
<p:tagLst xmlns:p="http://schemas.openxmlformats.org/presentationml/2006/main">
  <p:tag name="KSO_WM_TAG_VERSION" val="1.0"/>
  <p:tag name="KSO_WM_BEAUTIFY_FLAG" val="#wm#"/>
  <p:tag name="KSO_WM_UNIT_TYPE" val="i"/>
  <p:tag name="KSO_WM_UNIT_ID" val="diagram20208752_1*i*2"/>
  <p:tag name="KSO_WM_TEMPLATE_CATEGORY" val="diagram"/>
  <p:tag name="KSO_WM_TEMPLATE_INDEX" val="20208752"/>
  <p:tag name="KSO_WM_UNIT_INDEX" val="2"/>
  <p:tag name="KSO_WM_UNIT_BLOCK" val="0"/>
  <p:tag name="KSO_WM_UNIT_SM_LIMIT_TYPE" val="1"/>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HIGHLIGHT" val="0"/>
  <p:tag name="KSO_WM_UNIT_COMPATIBLE" val="0"/>
  <p:tag name="KSO_WM_UNIT_DIAGRAM_ISNUMVISUAL" val="0"/>
  <p:tag name="KSO_WM_UNIT_DIAGRAM_ISREFERUNIT" val="0"/>
  <p:tag name="KSO_WM_UNIT_LAYERLEVEL" val="1"/>
  <p:tag name="KSO_WM_UNIT_DEC_AREA_ID" val="04c6864ae97e4b31ba7d0bb64b9006fc"/>
  <p:tag name="KSO_WM_CHIP_GROUPID" val="5ef0a3f7978989e612c8e89b"/>
  <p:tag name="KSO_WM_CHIP_XID" val="5ef0a3f7978989e612c8e89c"/>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VALUE" val="12"/>
  <p:tag name="KSO_WM_TEMPLATE_ASSEMBLE_XID" val="5ef55419ea5a3ac527a189c6"/>
  <p:tag name="KSO_WM_TEMPLATE_ASSEMBLE_GROUPID" val="5ef55419ea5a3ac527a189c6"/>
</p:tagLst>
</file>

<file path=ppt/tags/tag805.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752_1*f*1"/>
  <p:tag name="KSO_WM_TEMPLATE_CATEGORY" val="diagram"/>
  <p:tag name="KSO_WM_TEMPLATE_INDEX" val="20208752"/>
  <p:tag name="KSO_WM_UNIT_LAYERLEVEL" val="1"/>
  <p:tag name="KSO_WM_TAG_VERSION" val="1.0"/>
  <p:tag name="KSO_WM_BEAUTIFY_FLAG" val="#wm#"/>
  <p:tag name="KSO_WM_UNIT_DEFAULT_FONT" val="14;20;2"/>
  <p:tag name="KSO_WM_UNIT_BLOCK" val="0"/>
  <p:tag name="KSO_WM_UNIT_VALUE" val="377"/>
  <p:tag name="KSO_WM_UNIT_SHOW_EDIT_AREA_INDICATION" val="1"/>
  <p:tag name="KSO_WM_CHIP_GROUPID" val="5e6b05596848fb12bee65ac8"/>
  <p:tag name="KSO_WM_CHIP_XID" val="5e6b05596848fb12bee65aca"/>
  <p:tag name="KSO_WM_UNIT_DEC_AREA_ID" val="97bf58f8a0d1458290ab2945f77af8e9"/>
  <p:tag name="KSO_WM_ASSEMBLE_CHIP_INDEX" val="038f6878e3a54474b3b317781161b1cf"/>
  <p:tag name="KSO_WM_UNIT_SUPPORT_UNIT_TYPE" val="[&quot;l&quot;,&quot;m&quot;,&quot;n&quot;,&quot;o&quot;,&quot;p&quot;,&quot;q&quot;,&quot;r&quot;,&quot;δ&quot;,&quot;η&quot;,&quot;α&quot;,&quot;β&quot;,&quot;θ&quot;]"/>
  <p:tag name="KSO_WM_UNIT_TEXT_FILL_FORE_SCHEMECOLOR_INDEX_BRIGHTNESS" val="0.25"/>
  <p:tag name="KSO_WM_UNIT_TEXT_FILL_FORE_SCHEMECOLOR_INDEX" val="13"/>
  <p:tag name="KSO_WM_UNIT_TEXT_FILL_TYPE" val="1"/>
  <p:tag name="KSO_WM_TEMPLATE_ASSEMBLE_XID" val="5ef55419ea5a3ac527a189c6"/>
  <p:tag name="KSO_WM_TEMPLATE_ASSEMBLE_GROUPID" val="5ef55419ea5a3ac527a189c6"/>
</p:tagLst>
</file>

<file path=ppt/tags/tag806.xml><?xml version="1.0" encoding="utf-8"?>
<p:tagLst xmlns:p="http://schemas.openxmlformats.org/presentationml/2006/main">
  <p:tag name="KSO_WM_TEMPLATE_INDEX" val="20208752"/>
  <p:tag name="KSO_WM_TAG_VERSION" val="1.0"/>
  <p:tag name="KSO_WM_SLIDE_INDEX" val="1"/>
  <p:tag name="KSO_WM_SLIDE_ITEM_CNT" val="0"/>
  <p:tag name="KSO_WM_SLIDE_LAYOUT" val="f"/>
  <p:tag name="KSO_WM_SLIDE_LAYOUT_CNT" val="1"/>
  <p:tag name="KSO_WM_SLIDE_TYPE" val="text"/>
  <p:tag name="KSO_WM_BEAUTIFY_FLAG" val="#wm#"/>
  <p:tag name="KSO_WM_SLIDE_POSITION" val="96*21"/>
  <p:tag name="KSO_WM_SLIDE_SIZE" val="745*497"/>
  <p:tag name="KSO_WM_SLIDE_SUBTYPE" val="pureTxt"/>
  <p:tag name="KSO_WM_TEMPLATE_CATEGORY" val="diagram"/>
  <p:tag name="KSO_WM_SLIDE_ID" val="diagram20208752_1"/>
  <p:tag name="KSO_WM_SLIDE_LAYOUT_INFO" val="{&quot;backgroundInfo&quot;:[{&quot;bottom&quot;:0,&quot;bottomAbs&quot;:false,&quot;left&quot;:0,&quot;leftAbs&quot;:false,&quot;right&quot;:0,&quot;rightAbs&quot;:false,&quot;top&quot;:0,&quot;topAbs&quot;:false,&quot;type&quot;:&quot;general&quot;}],&quot;id&quot;:&quot;2020-06-26T09:49:13&quot;,&quot;maxSize&quot;:{&quot;size1&quot;:2.2000000000000002},&quot;minSize&quot;:{&quot;size1&quot;:2.2000000000000002},&quot;normalSize&quot;:{&quot;size1&quot;:2.2000000000000002},&quot;subLayout&quot;:[{&quot;id&quot;:&quot;2020-06-26T09:49:13&quot;,&quot;type&quot;:0},{&quot;id&quot;:&quot;2020-06-26T09:49:13&quot;,&quot;margin&quot;:{&quot;bottom&quot;:1.6929999589920044,&quot;left&quot;:7.619999885559082,&quot;right&quot;:5.0799999237060547,&quot;top&quot;:1.2699999809265137},&quot;type&quot;:0}],&quot;type&quot;:0}"/>
  <p:tag name="KSO_WM_SLIDE_BACKGROUND" val="[&quot;general&quot;]"/>
  <p:tag name="KSO_WM_SLIDE_RATIO" val="1.777778"/>
  <p:tag name="KSO_WM_TEMPLATE_SUBCATEGORY" val="21"/>
  <p:tag name="KSO_WM_TEMPLATE_MASTER_TYPE" val="0"/>
  <p:tag name="KSO_WM_TEMPLATE_COLOR_TYPE" val="1"/>
  <p:tag name="KSO_WM_CHIP_INFOS" val="{&quot;layout_type&quot;:&quot;full&quot;,&quot;tags&quot;:{&quot;style&quot;:[&quot;商务&quot;,&quot;简约&quot;,&quot;文艺清新&quot;,&quot;中国风&quot;,&quot;卡通&quot;,&quot;欧美风&quot;,&quot;黑板风&quot;,&quot;渐变风&quot;,&quot;党政风&quot;]},&quot;slide_type&quot;:[&quot;text&quot;],&quot;aspect_ratio&quot;:&quot;16:9&quot;}"/>
  <p:tag name="KSO_WM_CHIP_FILLPROP" val="[[{&quot;fill_id&quot;:&quot;e67e989b68da4f0993f21a8c58b40ec1&quot;,&quot;fill_align&quot;:&quot;cm&quot;,&quot;text_align&quot;:&quot;lm&quot;,&quot;text_direction&quot;:&quot;horizontal&quot;,&quot;chip_types&quot;:[&quot;diagram&quot;,&quot;pictext&quot;,&quot;text&quot;,&quot;picture&quot;,&quot;chart&quot;,&quot;table&quot;,&quot;video&quot;],&quot;support_features&quot;:[&quot;collage&quot;,&quot;creativecrop&quot;]}]]"/>
  <p:tag name="KSO_WM_CHIP_XID" val="5ef0a3f7978989e612c8e89c"/>
  <p:tag name="KSO_WM_CHIP_GROUPID" val="5ef0a3f7978989e612c8e89b"/>
  <p:tag name="KSO_WM_SLIDE_BK_DARK_LIGHT" val="2"/>
  <p:tag name="KSO_WM_SLIDE_BACKGROUND_TYPE" val="general"/>
  <p:tag name="KSO_WM_SLIDE_SUPPORT_FEATURE_TYPE" val="0"/>
  <p:tag name="KSO_WM_TEMPLATE_ASSEMBLE_XID" val="5ef55419ea5a3ac527a189c6"/>
  <p:tag name="KSO_WM_TEMPLATE_ASSEMBLE_GROUPID" val="5ef55419ea5a3ac527a189c6"/>
</p:tagLst>
</file>

<file path=ppt/tags/tag8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TYPE" val="i"/>
</p:tagLst>
</file>

<file path=ppt/tags/tag8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15"/>
  <p:tag name="KSO_WM_UNIT_TEXT_FILL_FORE_SCHEMECOLOR_INDEX" val="13"/>
  <p:tag name="KSO_WM_UNIT_TEXT_FILL_TYPE" val="1"/>
</p:tagLst>
</file>

<file path=ppt/tags/tag8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LINE_FORE_SCHEMECOLOR_INDEX_BRIGHTNESS" val="0"/>
  <p:tag name="KSO_WM_UNIT_LINE_FORE_SCHEMECOLOR_INDEX" val="13"/>
  <p:tag name="KSO_WM_UNIT_LINE_FILL_TYPE" val="2"/>
  <p:tag name="KSO_WM_UNIT_TEXT_FILL_FORE_SCHEMECOLOR_INDEX_BRIGHTNESS" val="0.15"/>
  <p:tag name="KSO_WM_UNIT_TEXT_FILL_FORE_SCHEMECOLOR_INDEX" val="13"/>
  <p:tag name="KSO_WM_UNIT_TEXT_FILL_TYPE" val="1"/>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0.xml><?xml version="1.0" encoding="utf-8"?>
<p:tagLst xmlns:p="http://schemas.openxmlformats.org/presentationml/2006/main">
  <p:tag name="KSO_WM_TAG_VERSION" val="1.0"/>
  <p:tag name="KSO_WM_BEAUTIFY_FLAG" val="#wm#"/>
  <p:tag name="KSO_WM_UNIT_TYPE" val="i"/>
  <p:tag name="KSO_WM_UNIT_ID" val="diagram20208752_1*i*1"/>
  <p:tag name="KSO_WM_TEMPLATE_CATEGORY" val="diagram"/>
  <p:tag name="KSO_WM_TEMPLATE_INDEX" val="20208752"/>
  <p:tag name="KSO_WM_UNIT_INDEX" val="1"/>
  <p:tag name="KSO_WM_UNIT_BLOCK" val="0"/>
  <p:tag name="KSO_WM_UNIT_SM_LIMIT_TYPE" val="1"/>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HIGHLIGHT" val="0"/>
  <p:tag name="KSO_WM_UNIT_COMPATIBLE" val="0"/>
  <p:tag name="KSO_WM_UNIT_DIAGRAM_ISNUMVISUAL" val="0"/>
  <p:tag name="KSO_WM_UNIT_DIAGRAM_ISREFERUNIT" val="0"/>
  <p:tag name="KSO_WM_UNIT_LAYERLEVEL" val="1"/>
  <p:tag name="KSO_WM_UNIT_DEC_AREA_ID" val="83c6265b76b54bb4a19a19a69cc7455a"/>
  <p:tag name="KSO_WM_CHIP_GROUPID" val="5ef0a3f7978989e612c8e89b"/>
  <p:tag name="KSO_WM_CHIP_XID" val="5ef0a3f7978989e612c8e89c"/>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 name="KSO_WM_UNIT_VALUE" val="684"/>
  <p:tag name="KSO_WM_TEMPLATE_ASSEMBLE_XID" val="5ef55419ea5a3ac527a189c6"/>
  <p:tag name="KSO_WM_TEMPLATE_ASSEMBLE_GROUPID" val="5ef55419ea5a3ac527a189c6"/>
</p:tagLst>
</file>

<file path=ppt/tags/tag811.xml><?xml version="1.0" encoding="utf-8"?>
<p:tagLst xmlns:p="http://schemas.openxmlformats.org/presentationml/2006/main">
  <p:tag name="KSO_WM_TAG_VERSION" val="1.0"/>
  <p:tag name="KSO_WM_BEAUTIFY_FLAG" val="#wm#"/>
  <p:tag name="KSO_WM_UNIT_TYPE" val="i"/>
  <p:tag name="KSO_WM_UNIT_ID" val="diagram20208752_1*i*2"/>
  <p:tag name="KSO_WM_TEMPLATE_CATEGORY" val="diagram"/>
  <p:tag name="KSO_WM_TEMPLATE_INDEX" val="20208752"/>
  <p:tag name="KSO_WM_UNIT_INDEX" val="2"/>
  <p:tag name="KSO_WM_UNIT_BLOCK" val="0"/>
  <p:tag name="KSO_WM_UNIT_SM_LIMIT_TYPE" val="1"/>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HIGHLIGHT" val="0"/>
  <p:tag name="KSO_WM_UNIT_COMPATIBLE" val="0"/>
  <p:tag name="KSO_WM_UNIT_DIAGRAM_ISNUMVISUAL" val="0"/>
  <p:tag name="KSO_WM_UNIT_DIAGRAM_ISREFERUNIT" val="0"/>
  <p:tag name="KSO_WM_UNIT_LAYERLEVEL" val="1"/>
  <p:tag name="KSO_WM_UNIT_DEC_AREA_ID" val="04c6864ae97e4b31ba7d0bb64b9006fc"/>
  <p:tag name="KSO_WM_CHIP_GROUPID" val="5ef0a3f7978989e612c8e89b"/>
  <p:tag name="KSO_WM_CHIP_XID" val="5ef0a3f7978989e612c8e89c"/>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VALUE" val="12"/>
  <p:tag name="KSO_WM_TEMPLATE_ASSEMBLE_XID" val="5ef55419ea5a3ac527a189c6"/>
  <p:tag name="KSO_WM_TEMPLATE_ASSEMBLE_GROUPID" val="5ef55419ea5a3ac527a189c6"/>
</p:tagLst>
</file>

<file path=ppt/tags/tag812.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752_1*f*1"/>
  <p:tag name="KSO_WM_TEMPLATE_CATEGORY" val="diagram"/>
  <p:tag name="KSO_WM_TEMPLATE_INDEX" val="20208752"/>
  <p:tag name="KSO_WM_UNIT_LAYERLEVEL" val="1"/>
  <p:tag name="KSO_WM_TAG_VERSION" val="1.0"/>
  <p:tag name="KSO_WM_BEAUTIFY_FLAG" val="#wm#"/>
  <p:tag name="KSO_WM_UNIT_DEFAULT_FONT" val="14;20;2"/>
  <p:tag name="KSO_WM_UNIT_BLOCK" val="0"/>
  <p:tag name="KSO_WM_UNIT_VALUE" val="377"/>
  <p:tag name="KSO_WM_UNIT_SHOW_EDIT_AREA_INDICATION" val="1"/>
  <p:tag name="KSO_WM_CHIP_GROUPID" val="5e6b05596848fb12bee65ac8"/>
  <p:tag name="KSO_WM_CHIP_XID" val="5e6b05596848fb12bee65aca"/>
  <p:tag name="KSO_WM_UNIT_DEC_AREA_ID" val="97bf58f8a0d1458290ab2945f77af8e9"/>
  <p:tag name="KSO_WM_ASSEMBLE_CHIP_INDEX" val="038f6878e3a54474b3b317781161b1cf"/>
  <p:tag name="KSO_WM_UNIT_SUPPORT_UNIT_TYPE" val="[&quot;l&quot;,&quot;m&quot;,&quot;n&quot;,&quot;o&quot;,&quot;p&quot;,&quot;q&quot;,&quot;r&quot;,&quot;δ&quot;,&quot;η&quot;,&quot;α&quot;,&quot;β&quot;,&quot;θ&quot;]"/>
  <p:tag name="KSO_WM_UNIT_TEXT_FILL_FORE_SCHEMECOLOR_INDEX_BRIGHTNESS" val="0.25"/>
  <p:tag name="KSO_WM_UNIT_TEXT_FILL_FORE_SCHEMECOLOR_INDEX" val="13"/>
  <p:tag name="KSO_WM_UNIT_TEXT_FILL_TYPE" val="1"/>
  <p:tag name="KSO_WM_TEMPLATE_ASSEMBLE_XID" val="5ef55419ea5a3ac527a189c6"/>
  <p:tag name="KSO_WM_TEMPLATE_ASSEMBLE_GROUPID" val="5ef55419ea5a3ac527a189c6"/>
</p:tagLst>
</file>

<file path=ppt/tags/tag813.xml><?xml version="1.0" encoding="utf-8"?>
<p:tagLst xmlns:p="http://schemas.openxmlformats.org/presentationml/2006/main">
  <p:tag name="KSO_WM_TEMPLATE_INDEX" val="20208752"/>
  <p:tag name="KSO_WM_TAG_VERSION" val="1.0"/>
  <p:tag name="KSO_WM_SLIDE_INDEX" val="1"/>
  <p:tag name="KSO_WM_SLIDE_ITEM_CNT" val="0"/>
  <p:tag name="KSO_WM_SLIDE_LAYOUT" val="f"/>
  <p:tag name="KSO_WM_SLIDE_LAYOUT_CNT" val="1"/>
  <p:tag name="KSO_WM_SLIDE_TYPE" val="text"/>
  <p:tag name="KSO_WM_BEAUTIFY_FLAG" val="#wm#"/>
  <p:tag name="KSO_WM_SLIDE_POSITION" val="96*21"/>
  <p:tag name="KSO_WM_SLIDE_SIZE" val="745*497"/>
  <p:tag name="KSO_WM_SLIDE_SUBTYPE" val="pureTxt"/>
  <p:tag name="KSO_WM_TEMPLATE_CATEGORY" val="diagram"/>
  <p:tag name="KSO_WM_SLIDE_ID" val="diagram20208752_1"/>
  <p:tag name="KSO_WM_SLIDE_LAYOUT_INFO" val="{&quot;backgroundInfo&quot;:[{&quot;bottom&quot;:0,&quot;bottomAbs&quot;:false,&quot;left&quot;:0,&quot;leftAbs&quot;:false,&quot;right&quot;:0,&quot;rightAbs&quot;:false,&quot;top&quot;:0,&quot;topAbs&quot;:false,&quot;type&quot;:&quot;general&quot;}],&quot;id&quot;:&quot;2020-06-26T09:49:13&quot;,&quot;maxSize&quot;:{&quot;size1&quot;:2.1995919889166813},&quot;minSize&quot;:{&quot;size1&quot;:2.1995919889166813},&quot;normalSize&quot;:{&quot;size1&quot;:2.1995919889166813},&quot;subLayout&quot;:[{&quot;id&quot;:&quot;2020-06-26T09:49:13&quot;,&quot;type&quot;:0},{&quot;id&quot;:&quot;2020-06-26T09:49:13&quot;,&quot;margin&quot;:{&quot;bottom&quot;:1.6929999589920044,&quot;left&quot;:7.619999885559082,&quot;right&quot;:5.0799999237060547,&quot;top&quot;:1.2699999809265137},&quot;type&quot;:0}],&quot;type&quot;:0}"/>
  <p:tag name="KSO_WM_SLIDE_BACKGROUND" val="[&quot;general&quot;]"/>
  <p:tag name="KSO_WM_SLIDE_RATIO" val="1.777778"/>
  <p:tag name="KSO_WM_TEMPLATE_SUBCATEGORY" val="21"/>
  <p:tag name="KSO_WM_TEMPLATE_MASTER_TYPE" val="0"/>
  <p:tag name="KSO_WM_TEMPLATE_COLOR_TYPE" val="1"/>
  <p:tag name="KSO_WM_CHIP_INFOS" val="{&quot;layout_type&quot;:&quot;full&quot;,&quot;tags&quot;:{&quot;style&quot;:[&quot;商务&quot;,&quot;简约&quot;,&quot;文艺清新&quot;,&quot;中国风&quot;,&quot;卡通&quot;,&quot;欧美风&quot;,&quot;黑板风&quot;,&quot;渐变风&quot;,&quot;党政风&quot;]},&quot;slide_type&quot;:[&quot;text&quot;],&quot;aspect_ratio&quot;:&quot;16:9&quot;}"/>
  <p:tag name="KSO_WM_CHIP_FILLPROP" val="[[{&quot;fill_id&quot;:&quot;e67e989b68da4f0993f21a8c58b40ec1&quot;,&quot;fill_align&quot;:&quot;cm&quot;,&quot;text_align&quot;:&quot;lm&quot;,&quot;text_direction&quot;:&quot;horizontal&quot;,&quot;chip_types&quot;:[&quot;diagram&quot;,&quot;pictext&quot;,&quot;text&quot;,&quot;picture&quot;,&quot;chart&quot;,&quot;table&quot;,&quot;video&quot;],&quot;support_features&quot;:[&quot;collage&quot;,&quot;creativecrop&quot;]}]]"/>
  <p:tag name="KSO_WM_CHIP_XID" val="5ef0a3f7978989e612c8e89c"/>
  <p:tag name="KSO_WM_CHIP_GROUPID" val="5ef0a3f7978989e612c8e89b"/>
  <p:tag name="KSO_WM_SLIDE_BK_DARK_LIGHT" val="2"/>
  <p:tag name="KSO_WM_SLIDE_BACKGROUND_TYPE" val="general"/>
  <p:tag name="KSO_WM_SLIDE_SUPPORT_FEATURE_TYPE" val="0"/>
  <p:tag name="KSO_WM_TEMPLATE_ASSEMBLE_XID" val="5ef55419ea5a3ac527a189c6"/>
  <p:tag name="KSO_WM_TEMPLATE_ASSEMBLE_GROUPID" val="5ef55419ea5a3ac527a189c6"/>
</p:tagLst>
</file>

<file path=ppt/tags/tag8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TYPE" val="i"/>
</p:tagLst>
</file>

<file path=ppt/tags/tag8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15"/>
  <p:tag name="KSO_WM_UNIT_TEXT_FILL_FORE_SCHEMECOLOR_INDEX" val="13"/>
  <p:tag name="KSO_WM_UNIT_TEXT_FILL_TYPE" val="1"/>
</p:tagLst>
</file>

<file path=ppt/tags/tag8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LINE_FORE_SCHEMECOLOR_INDEX_BRIGHTNESS" val="0"/>
  <p:tag name="KSO_WM_UNIT_LINE_FORE_SCHEMECOLOR_INDEX" val="13"/>
  <p:tag name="KSO_WM_UNIT_LINE_FILL_TYPE" val="2"/>
  <p:tag name="KSO_WM_UNIT_TEXT_FILL_FORE_SCHEMECOLOR_INDEX_BRIGHTNESS" val="0.15"/>
  <p:tag name="KSO_WM_UNIT_TEXT_FILL_FORE_SCHEMECOLOR_INDEX" val="13"/>
  <p:tag name="KSO_WM_UNIT_TEXT_FILL_TYPE" val="1"/>
</p:tagLst>
</file>

<file path=ppt/tags/tag817.xml><?xml version="1.0" encoding="utf-8"?>
<p:tagLst xmlns:p="http://schemas.openxmlformats.org/presentationml/2006/main">
  <p:tag name="KSO_WM_TAG_VERSION" val="1.0"/>
  <p:tag name="KSO_WM_BEAUTIFY_FLAG" val="#wm#"/>
  <p:tag name="KSO_WM_UNIT_TYPE" val="i"/>
  <p:tag name="KSO_WM_UNIT_ID" val="diagram20208752_1*i*1"/>
  <p:tag name="KSO_WM_TEMPLATE_CATEGORY" val="diagram"/>
  <p:tag name="KSO_WM_TEMPLATE_INDEX" val="20208752"/>
  <p:tag name="KSO_WM_UNIT_INDEX" val="1"/>
  <p:tag name="KSO_WM_UNIT_BLOCK" val="0"/>
  <p:tag name="KSO_WM_UNIT_SM_LIMIT_TYPE" val="1"/>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HIGHLIGHT" val="0"/>
  <p:tag name="KSO_WM_UNIT_COMPATIBLE" val="0"/>
  <p:tag name="KSO_WM_UNIT_DIAGRAM_ISNUMVISUAL" val="0"/>
  <p:tag name="KSO_WM_UNIT_DIAGRAM_ISREFERUNIT" val="0"/>
  <p:tag name="KSO_WM_UNIT_LAYERLEVEL" val="1"/>
  <p:tag name="KSO_WM_UNIT_DEC_AREA_ID" val="83c6265b76b54bb4a19a19a69cc7455a"/>
  <p:tag name="KSO_WM_CHIP_GROUPID" val="5ef0a3f7978989e612c8e89b"/>
  <p:tag name="KSO_WM_CHIP_XID" val="5ef0a3f7978989e612c8e89c"/>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 name="KSO_WM_UNIT_VALUE" val="684"/>
  <p:tag name="KSO_WM_TEMPLATE_ASSEMBLE_XID" val="5ef55419ea5a3ac527a189c6"/>
  <p:tag name="KSO_WM_TEMPLATE_ASSEMBLE_GROUPID" val="5ef55419ea5a3ac527a189c6"/>
</p:tagLst>
</file>

<file path=ppt/tags/tag818.xml><?xml version="1.0" encoding="utf-8"?>
<p:tagLst xmlns:p="http://schemas.openxmlformats.org/presentationml/2006/main">
  <p:tag name="KSO_WM_TAG_VERSION" val="1.0"/>
  <p:tag name="KSO_WM_BEAUTIFY_FLAG" val="#wm#"/>
  <p:tag name="KSO_WM_UNIT_TYPE" val="i"/>
  <p:tag name="KSO_WM_UNIT_ID" val="diagram20208752_1*i*2"/>
  <p:tag name="KSO_WM_TEMPLATE_CATEGORY" val="diagram"/>
  <p:tag name="KSO_WM_TEMPLATE_INDEX" val="20208752"/>
  <p:tag name="KSO_WM_UNIT_INDEX" val="2"/>
  <p:tag name="KSO_WM_UNIT_BLOCK" val="0"/>
  <p:tag name="KSO_WM_UNIT_SM_LIMIT_TYPE" val="1"/>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HIGHLIGHT" val="0"/>
  <p:tag name="KSO_WM_UNIT_COMPATIBLE" val="0"/>
  <p:tag name="KSO_WM_UNIT_DIAGRAM_ISNUMVISUAL" val="0"/>
  <p:tag name="KSO_WM_UNIT_DIAGRAM_ISREFERUNIT" val="0"/>
  <p:tag name="KSO_WM_UNIT_LAYERLEVEL" val="1"/>
  <p:tag name="KSO_WM_UNIT_DEC_AREA_ID" val="04c6864ae97e4b31ba7d0bb64b9006fc"/>
  <p:tag name="KSO_WM_CHIP_GROUPID" val="5ef0a3f7978989e612c8e89b"/>
  <p:tag name="KSO_WM_CHIP_XID" val="5ef0a3f7978989e612c8e89c"/>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VALUE" val="12"/>
  <p:tag name="KSO_WM_TEMPLATE_ASSEMBLE_XID" val="5ef55419ea5a3ac527a189c6"/>
  <p:tag name="KSO_WM_TEMPLATE_ASSEMBLE_GROUPID" val="5ef55419ea5a3ac527a189c6"/>
</p:tagLst>
</file>

<file path=ppt/tags/tag819.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752_1*f*1"/>
  <p:tag name="KSO_WM_TEMPLATE_CATEGORY" val="diagram"/>
  <p:tag name="KSO_WM_TEMPLATE_INDEX" val="20208752"/>
  <p:tag name="KSO_WM_UNIT_LAYERLEVEL" val="1"/>
  <p:tag name="KSO_WM_TAG_VERSION" val="1.0"/>
  <p:tag name="KSO_WM_BEAUTIFY_FLAG" val="#wm#"/>
  <p:tag name="KSO_WM_UNIT_DEFAULT_FONT" val="14;20;2"/>
  <p:tag name="KSO_WM_UNIT_BLOCK" val="0"/>
  <p:tag name="KSO_WM_UNIT_VALUE" val="377"/>
  <p:tag name="KSO_WM_UNIT_SHOW_EDIT_AREA_INDICATION" val="1"/>
  <p:tag name="KSO_WM_CHIP_GROUPID" val="5e6b05596848fb12bee65ac8"/>
  <p:tag name="KSO_WM_CHIP_XID" val="5e6b05596848fb12bee65aca"/>
  <p:tag name="KSO_WM_UNIT_DEC_AREA_ID" val="97bf58f8a0d1458290ab2945f77af8e9"/>
  <p:tag name="KSO_WM_ASSEMBLE_CHIP_INDEX" val="038f6878e3a54474b3b317781161b1cf"/>
  <p:tag name="KSO_WM_UNIT_SUPPORT_UNIT_TYPE" val="[&quot;l&quot;,&quot;m&quot;,&quot;n&quot;,&quot;o&quot;,&quot;p&quot;,&quot;q&quot;,&quot;r&quot;,&quot;δ&quot;,&quot;η&quot;,&quot;α&quot;,&quot;β&quot;,&quot;θ&quot;]"/>
  <p:tag name="KSO_WM_UNIT_TEXT_FILL_FORE_SCHEMECOLOR_INDEX_BRIGHTNESS" val="0.25"/>
  <p:tag name="KSO_WM_UNIT_TEXT_FILL_FORE_SCHEMECOLOR_INDEX" val="13"/>
  <p:tag name="KSO_WM_UNIT_TEXT_FILL_TYPE" val="1"/>
  <p:tag name="KSO_WM_TEMPLATE_ASSEMBLE_XID" val="5ef55419ea5a3ac527a189c6"/>
  <p:tag name="KSO_WM_TEMPLATE_ASSEMBLE_GROUPID" val="5ef55419ea5a3ac527a189c6"/>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0.xml><?xml version="1.0" encoding="utf-8"?>
<p:tagLst xmlns:p="http://schemas.openxmlformats.org/presentationml/2006/main">
  <p:tag name="KSO_WM_TEMPLATE_INDEX" val="20208752"/>
  <p:tag name="KSO_WM_TAG_VERSION" val="1.0"/>
  <p:tag name="KSO_WM_SLIDE_INDEX" val="1"/>
  <p:tag name="KSO_WM_SLIDE_ITEM_CNT" val="0"/>
  <p:tag name="KSO_WM_SLIDE_LAYOUT" val="f"/>
  <p:tag name="KSO_WM_SLIDE_LAYOUT_CNT" val="1"/>
  <p:tag name="KSO_WM_SLIDE_TYPE" val="text"/>
  <p:tag name="KSO_WM_BEAUTIFY_FLAG" val="#wm#"/>
  <p:tag name="KSO_WM_SLIDE_POSITION" val="96*21"/>
  <p:tag name="KSO_WM_SLIDE_SIZE" val="745*497"/>
  <p:tag name="KSO_WM_SLIDE_SUBTYPE" val="pureTxt"/>
  <p:tag name="KSO_WM_TEMPLATE_CATEGORY" val="diagram"/>
  <p:tag name="KSO_WM_SLIDE_ID" val="diagram20208752_1"/>
  <p:tag name="KSO_WM_SLIDE_LAYOUT_INFO" val="{&quot;backgroundInfo&quot;:[{&quot;bottom&quot;:0,&quot;bottomAbs&quot;:false,&quot;left&quot;:0,&quot;leftAbs&quot;:false,&quot;right&quot;:0,&quot;rightAbs&quot;:false,&quot;top&quot;:0,&quot;topAbs&quot;:false,&quot;type&quot;:&quot;general&quot;}],&quot;id&quot;:&quot;2020-06-26T09:49:13&quot;,&quot;maxSize&quot;:{&quot;size1&quot;:2.2102400489979321},&quot;minSize&quot;:{&quot;size1&quot;:2.2102400489979321},&quot;normalSize&quot;:{&quot;size1&quot;:2.2102400489979321},&quot;subLayout&quot;:[{&quot;id&quot;:&quot;2020-06-26T09:49:13&quot;,&quot;type&quot;:0},{&quot;id&quot;:&quot;2020-06-26T09:49:13&quot;,&quot;margin&quot;:{&quot;bottom&quot;:1.6929999589920044,&quot;left&quot;:7.619999885559082,&quot;right&quot;:5.0799999237060547,&quot;top&quot;:1.2699999809265137},&quot;type&quot;:0}],&quot;type&quot;:0}"/>
  <p:tag name="KSO_WM_SLIDE_BACKGROUND" val="[&quot;general&quot;]"/>
  <p:tag name="KSO_WM_SLIDE_RATIO" val="1.777778"/>
  <p:tag name="KSO_WM_TEMPLATE_SUBCATEGORY" val="21"/>
  <p:tag name="KSO_WM_TEMPLATE_MASTER_TYPE" val="0"/>
  <p:tag name="KSO_WM_TEMPLATE_COLOR_TYPE" val="1"/>
  <p:tag name="KSO_WM_CHIP_INFOS" val="{&quot;layout_type&quot;:&quot;full&quot;,&quot;tags&quot;:{&quot;style&quot;:[&quot;商务&quot;,&quot;简约&quot;,&quot;文艺清新&quot;,&quot;中国风&quot;,&quot;卡通&quot;,&quot;欧美风&quot;,&quot;黑板风&quot;,&quot;渐变风&quot;,&quot;党政风&quot;]},&quot;slide_type&quot;:[&quot;text&quot;],&quot;aspect_ratio&quot;:&quot;16:9&quot;}"/>
  <p:tag name="KSO_WM_CHIP_FILLPROP" val="[[{&quot;fill_id&quot;:&quot;e67e989b68da4f0993f21a8c58b40ec1&quot;,&quot;fill_align&quot;:&quot;cm&quot;,&quot;text_align&quot;:&quot;lm&quot;,&quot;text_direction&quot;:&quot;horizontal&quot;,&quot;chip_types&quot;:[&quot;diagram&quot;,&quot;pictext&quot;,&quot;text&quot;,&quot;picture&quot;,&quot;chart&quot;,&quot;table&quot;,&quot;video&quot;],&quot;support_features&quot;:[&quot;collage&quot;,&quot;creativecrop&quot;]}]]"/>
  <p:tag name="KSO_WM_CHIP_XID" val="5ef0a3f7978989e612c8e89c"/>
  <p:tag name="KSO_WM_CHIP_GROUPID" val="5ef0a3f7978989e612c8e89b"/>
  <p:tag name="KSO_WM_SLIDE_BK_DARK_LIGHT" val="2"/>
  <p:tag name="KSO_WM_SLIDE_BACKGROUND_TYPE" val="general"/>
  <p:tag name="KSO_WM_SLIDE_SUPPORT_FEATURE_TYPE" val="0"/>
  <p:tag name="KSO_WM_TEMPLATE_ASSEMBLE_XID" val="5ef55419ea5a3ac527a189c6"/>
  <p:tag name="KSO_WM_TEMPLATE_ASSEMBLE_GROUPID" val="5ef55419ea5a3ac527a189c6"/>
</p:tagLst>
</file>

<file path=ppt/tags/tag8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TYPE" val="i"/>
</p:tagLst>
</file>

<file path=ppt/tags/tag8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15"/>
  <p:tag name="KSO_WM_UNIT_TEXT_FILL_FORE_SCHEMECOLOR_INDEX" val="13"/>
  <p:tag name="KSO_WM_UNIT_TEXT_FILL_TYPE" val="1"/>
</p:tagLst>
</file>

<file path=ppt/tags/tag8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LINE_FORE_SCHEMECOLOR_INDEX_BRIGHTNESS" val="0"/>
  <p:tag name="KSO_WM_UNIT_LINE_FORE_SCHEMECOLOR_INDEX" val="13"/>
  <p:tag name="KSO_WM_UNIT_LINE_FILL_TYPE" val="2"/>
  <p:tag name="KSO_WM_UNIT_TEXT_FILL_FORE_SCHEMECOLOR_INDEX_BRIGHTNESS" val="0.15"/>
  <p:tag name="KSO_WM_UNIT_TEXT_FILL_FORE_SCHEMECOLOR_INDEX" val="13"/>
  <p:tag name="KSO_WM_UNIT_TEXT_FILL_TYPE" val="1"/>
</p:tagLst>
</file>

<file path=ppt/tags/tag824.xml><?xml version="1.0" encoding="utf-8"?>
<p:tagLst xmlns:p="http://schemas.openxmlformats.org/presentationml/2006/main">
  <p:tag name="KSO_WM_TAG_VERSION" val="1.0"/>
  <p:tag name="KSO_WM_BEAUTIFY_FLAG" val="#wm#"/>
  <p:tag name="KSO_WM_UNIT_TYPE" val="i"/>
  <p:tag name="KSO_WM_UNIT_ID" val="diagram20208604_1*i*1"/>
  <p:tag name="KSO_WM_TEMPLATE_CATEGORY" val="diagram"/>
  <p:tag name="KSO_WM_TEMPLATE_INDEX" val="20208604"/>
  <p:tag name="KSO_WM_UNIT_INDEX" val="1"/>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e352ecb8f5b840f19a3cb857467d0e47"/>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UNIT_TEXT_FILL_FORE_SCHEMECOLOR_INDEX_BRIGHTNESS" val="0"/>
  <p:tag name="KSO_WM_UNIT_TEXT_FILL_FORE_SCHEMECOLOR_INDEX" val="2"/>
  <p:tag name="KSO_WM_UNIT_TEXT_FILL_TYPE" val="1"/>
  <p:tag name="KSO_WM_UNIT_VALUE" val="864"/>
  <p:tag name="KSO_WM_TEMPLATE_ASSEMBLE_XID" val="5ef5503bea5a3ac527a189bc"/>
  <p:tag name="KSO_WM_TEMPLATE_ASSEMBLE_GROUPID" val="5ef5503bea5a3ac527a189bc"/>
</p:tagLst>
</file>

<file path=ppt/tags/tag825.xml><?xml version="1.0" encoding="utf-8"?>
<p:tagLst xmlns:p="http://schemas.openxmlformats.org/presentationml/2006/main">
  <p:tag name="KSO_WM_TAG_VERSION" val="1.0"/>
  <p:tag name="KSO_WM_BEAUTIFY_FLAG" val="#wm#"/>
  <p:tag name="KSO_WM_UNIT_TYPE" val="i"/>
  <p:tag name="KSO_WM_UNIT_ID" val="diagram20208604_1*i*2"/>
  <p:tag name="KSO_WM_TEMPLATE_CATEGORY" val="diagram"/>
  <p:tag name="KSO_WM_TEMPLATE_INDEX" val="20208604"/>
  <p:tag name="KSO_WM_UNIT_INDEX" val="2"/>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65248d0e2eac4a16859a1c0559d33ac9"/>
  <p:tag name="KSO_WM_UNIT_DECORATE_INFO" val="{&quot;ReferentInfo&quot;:{&quot;X&quot;:{&quot;Pos&quot;:0},&quot;Y&quot;:{&quot;Pos&quot;:0}},&quot;DecorateInfoX&quot;:{&quot;Pos&quot;:0,&quot;IsAbs&quot;:true},&quot;DecorateInfoY&quot;:{&quot;Pos&quot;:0,&quot;IsAbs&quot;:true},&quot;DecorateInfoW&quot;:{&quot;IsAbs&quot;:true},&quot;DecorateInfoH&quot;:{&quot;IsAbs&quot;:true}}"/>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5ef5503bea5a3ac527a189bc"/>
  <p:tag name="KSO_WM_TEMPLATE_ASSEMBLE_GROUPID" val="5ef5503bea5a3ac527a189bc"/>
</p:tagLst>
</file>

<file path=ppt/tags/tag826.xml><?xml version="1.0" encoding="utf-8"?>
<p:tagLst xmlns:p="http://schemas.openxmlformats.org/presentationml/2006/main">
  <p:tag name="KSO_WM_TAG_VERSION" val="1.0"/>
  <p:tag name="KSO_WM_BEAUTIFY_FLAG" val="#wm#"/>
  <p:tag name="KSO_WM_UNIT_TYPE" val="i"/>
  <p:tag name="KSO_WM_UNIT_ID" val="diagram20208604_1*i*3"/>
  <p:tag name="KSO_WM_TEMPLATE_CATEGORY" val="diagram"/>
  <p:tag name="KSO_WM_TEMPLATE_INDEX" val="20208604"/>
  <p:tag name="KSO_WM_UNIT_INDEX" val="3"/>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d26b32aaa4d84b0dbd1030a6cabd7a68"/>
  <p:tag name="KSO_WM_UNIT_DECORATE_INFO" val="{&quot;ReferentInfo&quot;:{&quot;X&quot;:{&quot;Pos&quot;:0},&quot;Y&quot;:{&quot;Pos&quot;:0}},&quot;DecorateInfoX&quot;:{&quot;Pos&quot;:0,&quot;IsAbs&quot;:true},&quot;DecorateInfoY&quot;:{&quot;Pos&quot;:0,&quot;IsAbs&quot;:true},&quot;DecorateInfoW&quot;:{&quot;IsAbs&quot;:true},&quot;DecorateInfoH&quot;:{&quot;IsAbs&quot;:true}}"/>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5ef5503bea5a3ac527a189bc"/>
  <p:tag name="KSO_WM_TEMPLATE_ASSEMBLE_GROUPID" val="5ef5503bea5a3ac527a189bc"/>
</p:tagLst>
</file>

<file path=ppt/tags/tag827.xml><?xml version="1.0" encoding="utf-8"?>
<p:tagLst xmlns:p="http://schemas.openxmlformats.org/presentationml/2006/main">
  <p:tag name="KSO_WM_TAG_VERSION" val="1.0"/>
  <p:tag name="KSO_WM_BEAUTIFY_FLAG" val="#wm#"/>
  <p:tag name="KSO_WM_UNIT_TYPE" val="i"/>
  <p:tag name="KSO_WM_UNIT_ID" val="diagram20208604_1*i*4"/>
  <p:tag name="KSO_WM_TEMPLATE_CATEGORY" val="diagram"/>
  <p:tag name="KSO_WM_TEMPLATE_INDEX" val="20208604"/>
  <p:tag name="KSO_WM_UNIT_INDEX" val="4"/>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808fb1adb4d744cc9d369074d0507e4f"/>
  <p:tag name="KSO_WM_UNIT_DECORATE_INFO" val="{&quot;ReferentInfo&quot;:{&quot;X&quot;:{&quot;Pos&quot;:0},&quot;Y&quot;:{&quot;Pos&quot;:0}},&quot;DecorateInfoX&quot;:{&quot;Pos&quot;:0,&quot;IsAbs&quot;:true},&quot;DecorateInfoY&quot;:{&quot;Pos&quot;:0,&quot;IsAbs&quot;:true},&quot;DecorateInfoW&quot;:{&quot;IsAbs&quot;:true},&quot;DecorateInfoH&quot;:{&quot;IsAbs&quot;:true}}"/>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5ef5503bea5a3ac527a189bc"/>
  <p:tag name="KSO_WM_TEMPLATE_ASSEMBLE_GROUPID" val="5ef5503bea5a3ac527a189bc"/>
</p:tagLst>
</file>

<file path=ppt/tags/tag828.xml><?xml version="1.0" encoding="utf-8"?>
<p:tagLst xmlns:p="http://schemas.openxmlformats.org/presentationml/2006/main">
  <p:tag name="KSO_WM_TAG_VERSION" val="1.0"/>
  <p:tag name="KSO_WM_BEAUTIFY_FLAG" val="#wm#"/>
  <p:tag name="KSO_WM_UNIT_TYPE" val="i"/>
  <p:tag name="KSO_WM_UNIT_ID" val="diagram20208604_1*i*5"/>
  <p:tag name="KSO_WM_TEMPLATE_CATEGORY" val="diagram"/>
  <p:tag name="KSO_WM_TEMPLATE_INDEX" val="20208604"/>
  <p:tag name="KSO_WM_UNIT_INDEX" val="5"/>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060ccbb9a83241f2a52575c4e4f76136"/>
  <p:tag name="KSO_WM_UNIT_DECORATE_INFO" val="{&quot;ReferentInfo&quot;:{&quot;X&quot;:{&quot;Pos&quot;:0},&quot;Y&quot;:{&quot;Pos&quot;:0}},&quot;DecorateInfoX&quot;:{&quot;Pos&quot;:0,&quot;IsAbs&quot;:true},&quot;DecorateInfoY&quot;:{&quot;Pos&quot;:0,&quot;IsAbs&quot;:true},&quot;DecorateInfoW&quot;:{&quot;IsAbs&quot;:true},&quot;DecorateInfoH&quot;:{&quot;IsAbs&quot;:true}}"/>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5ef5503bea5a3ac527a189bc"/>
  <p:tag name="KSO_WM_TEMPLATE_ASSEMBLE_GROUPID" val="5ef5503bea5a3ac527a189bc"/>
</p:tagLst>
</file>

<file path=ppt/tags/tag829.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单击此处添加正文，文字是您思想的提炼，为了演示发布的良好效果。"/>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604_1*f*1"/>
  <p:tag name="KSO_WM_TEMPLATE_CATEGORY" val="diagram"/>
  <p:tag name="KSO_WM_TEMPLATE_INDEX" val="20208604"/>
  <p:tag name="KSO_WM_UNIT_LAYERLEVEL" val="1"/>
  <p:tag name="KSO_WM_TAG_VERSION" val="1.0"/>
  <p:tag name="KSO_WM_BEAUTIFY_FLAG" val="#wm#"/>
  <p:tag name="KSO_WM_UNIT_DEFAULT_FONT" val="14;20;2"/>
  <p:tag name="KSO_WM_UNIT_BLOCK" val="0"/>
  <p:tag name="KSO_WM_UNIT_VALUE" val="546"/>
  <p:tag name="KSO_WM_UNIT_SHOW_EDIT_AREA_INDICATION" val="1"/>
  <p:tag name="KSO_WM_CHIP_GROUPID" val="5e6b05596848fb12bee65ac8"/>
  <p:tag name="KSO_WM_CHIP_XID" val="5e6b05596848fb12bee65aca"/>
  <p:tag name="KSO_WM_UNIT_DEC_AREA_ID" val="c0147151e78042b2940ab3dd62c9a256"/>
  <p:tag name="KSO_WM_ASSEMBLE_CHIP_INDEX" val="9aa01683bcb14c12a6b0aeff5afa6396"/>
  <p:tag name="KSO_WM_UNIT_SUPPORT_UNIT_TYPE" val="[&quot;l&quot;,&quot;m&quot;,&quot;n&quot;,&quot;o&quot;,&quot;p&quot;,&quot;q&quot;,&quot;r&quot;,&quot;δ&quot;,&quot;η&quot;,&quot;α&quot;,&quot;β&quot;,&quot;θ&quot;]"/>
  <p:tag name="KSO_WM_UNIT_TEXT_FILL_FORE_SCHEMECOLOR_INDEX_BRIGHTNESS" val="0.25"/>
  <p:tag name="KSO_WM_UNIT_TEXT_FILL_FORE_SCHEMECOLOR_INDEX" val="13"/>
  <p:tag name="KSO_WM_UNIT_TEXT_FILL_TYPE" val="1"/>
  <p:tag name="KSO_WM_TEMPLATE_ASSEMBLE_XID" val="5ef5503bea5a3ac527a189bc"/>
  <p:tag name="KSO_WM_TEMPLATE_ASSEMBLE_GROUPID" val="5ef5503bea5a3ac527a189bc"/>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0.xml><?xml version="1.0" encoding="utf-8"?>
<p:tagLst xmlns:p="http://schemas.openxmlformats.org/presentationml/2006/main">
  <p:tag name="KSO_WM_SLIDE_LAYOUT_INFO" val="{&quot;backgroundInfo&quot;:[{&quot;bottom&quot;:0,&quot;bottomAbs&quot;:false,&quot;left&quot;:0,&quot;leftAbs&quot;:false,&quot;right&quot;:0,&quot;rightAbs&quot;:false,&quot;top&quot;:0,&quot;topAbs&quot;:false,&quot;type&quot;:&quot;general&quot;}],&quot;direction&quot;:1,&quot;id&quot;:&quot;2020-06-26T09:32:43&quot;,&quot;maxSize&quot;:{&quot;size1&quot;:2.3999999999999999},&quot;minSize&quot;:{&quot;size1&quot;:2.3999999999999999},&quot;normalSize&quot;:{&quot;size1&quot;:2.3999999999999999},&quot;subLayout&quot;:[{&quot;id&quot;:&quot;2020-06-26T09:32:43&quot;,&quot;type&quot;:0},{&quot;id&quot;:&quot;2020-06-26T09:32:43&quot;,&quot;margin&quot;:{&quot;bottom&quot;:2.1170001029968262,&quot;left&quot;:1.6929999589920044,&quot;right&quot;:2.5399999618530273,&quot;top&quot;:2.1170001029968262},&quot;type&quot;:0}],&quot;type&quot;:0}"/>
  <p:tag name="KSO_WM_SLIDE_BACKGROUND" val="[&quot;general&quot;]"/>
  <p:tag name="KSO_WM_SLIDE_RATIO" val="1.777778"/>
  <p:tag name="KSO_WM_CHIP_INFOS" val="{&quot;layout_type&quot;:&quot;full&quot;,&quot;tags&quot;:{&quot;style&quot;:[&quot;商务&quot;,&quot;简约&quot;,&quot;文艺清新&quot;,&quot;中国风&quot;,&quot;卡通&quot;,&quot;欧美风&quot;,&quot;黑板风&quot;,&quot;渐变风&quot;,&quot;党政风&quot;]},&quot;slide_type&quot;:[&quot;text&quot;],&quot;aspect_ratio&quot;:&quot;16:9&quot;}"/>
  <p:tag name="KSO_WM_CHIP_FILLPROP" val="[[{&quot;fill_id&quot;:&quot;c50e751605bf474f903eb8204d109f3c&quot;,&quot;fill_align&quot;:&quot;cm&quot;,&quot;text_align&quot;:&quot;lm&quot;,&quot;text_direction&quot;:&quot;horizontal&quot;,&quot;chip_types&quot;:[&quot;diagram&quot;,&quot;pictext&quot;,&quot;text&quot;,&quot;picture&quot;,&quot;chart&quot;,&quot;table&quot;,&quot;video&quot;],&quot;support_features&quot;:[&quot;collage&quot;,&quot;carousel&quot;]}]]"/>
  <p:tag name="KSO_WM_SLIDE_ID" val="diagram20208604_1"/>
  <p:tag name="KSO_WM_TEMPLATE_SUBCATEGORY" val="21"/>
  <p:tag name="KSO_WM_TEMPLATE_MASTER_TYPE" val="0"/>
  <p:tag name="KSO_WM_TEMPLATE_COLOR_TYPE" val="1"/>
  <p:tag name="KSO_WM_SLIDE_ITEM_CNT" val="0"/>
  <p:tag name="KSO_WM_SLIDE_INDEX" val="1"/>
  <p:tag name="KSO_WM_TAG_VERSION" val="1.0"/>
  <p:tag name="KSO_WM_BEAUTIFY_FLAG" val="#wm#"/>
  <p:tag name="KSO_WM_TEMPLATE_CATEGORY" val="diagram"/>
  <p:tag name="KSO_WM_TEMPLATE_INDEX" val="20208604"/>
  <p:tag name="KSO_WM_SLIDE_TYPE" val="text"/>
  <p:tag name="KSO_WM_SLIDE_SUBTYPE" val="pureTxt"/>
  <p:tag name="KSO_WM_SLIDE_SIZE" val="870*519"/>
  <p:tag name="KSO_WM_SLIDE_POSITION" val="45*10"/>
  <p:tag name="KSO_WM_SLIDE_LAYOUT" val="f"/>
  <p:tag name="KSO_WM_SLIDE_LAYOUT_CNT" val="1"/>
  <p:tag name="KSO_WM_SLIDE_CAN_ADD_NAVIGATION" val="1"/>
  <p:tag name="KSO_WM_CHIP_XID" val="5ef20c07a491bb0086638b15"/>
  <p:tag name="KSO_WM_CHIP_GROUPID" val="5ef20c07a491bb0086638b14"/>
  <p:tag name="KSO_WM_SLIDE_BK_DARK_LIGHT" val="2"/>
  <p:tag name="KSO_WM_SLIDE_BACKGROUND_TYPE" val="general"/>
  <p:tag name="KSO_WM_SLIDE_SUPPORT_FEATURE_TYPE" val="0"/>
  <p:tag name="KSO_WM_TEMPLATE_ASSEMBLE_XID" val="5ef5503bea5a3ac527a189bc"/>
  <p:tag name="KSO_WM_TEMPLATE_ASSEMBLE_GROUPID" val="5ef5503bea5a3ac527a189bc"/>
</p:tagLst>
</file>

<file path=ppt/tags/tag8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TYPE" val="i"/>
</p:tagLst>
</file>

<file path=ppt/tags/tag8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15"/>
  <p:tag name="KSO_WM_UNIT_TEXT_FILL_FORE_SCHEMECOLOR_INDEX" val="13"/>
  <p:tag name="KSO_WM_UNIT_TEXT_FILL_TYPE" val="1"/>
</p:tagLst>
</file>

<file path=ppt/tags/tag8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LINE_FORE_SCHEMECOLOR_INDEX_BRIGHTNESS" val="0"/>
  <p:tag name="KSO_WM_UNIT_LINE_FORE_SCHEMECOLOR_INDEX" val="13"/>
  <p:tag name="KSO_WM_UNIT_LINE_FILL_TYPE" val="2"/>
  <p:tag name="KSO_WM_UNIT_TEXT_FILL_FORE_SCHEMECOLOR_INDEX_BRIGHTNESS" val="0.15"/>
  <p:tag name="KSO_WM_UNIT_TEXT_FILL_FORE_SCHEMECOLOR_INDEX" val="13"/>
  <p:tag name="KSO_WM_UNIT_TEXT_FILL_TYPE" val="1"/>
</p:tagLst>
</file>

<file path=ppt/tags/tag834.xml><?xml version="1.0" encoding="utf-8"?>
<p:tagLst xmlns:p="http://schemas.openxmlformats.org/presentationml/2006/main">
  <p:tag name="KSO_WM_TAG_VERSION" val="1.0"/>
  <p:tag name="KSO_WM_BEAUTIFY_FLAG" val="#wm#"/>
  <p:tag name="KSO_WM_UNIT_TYPE" val="i"/>
  <p:tag name="KSO_WM_UNIT_ID" val="diagram20208752_1*i*1"/>
  <p:tag name="KSO_WM_TEMPLATE_CATEGORY" val="diagram"/>
  <p:tag name="KSO_WM_TEMPLATE_INDEX" val="20208752"/>
  <p:tag name="KSO_WM_UNIT_INDEX" val="1"/>
  <p:tag name="KSO_WM_UNIT_BLOCK" val="0"/>
  <p:tag name="KSO_WM_UNIT_SM_LIMIT_TYPE" val="1"/>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HIGHLIGHT" val="0"/>
  <p:tag name="KSO_WM_UNIT_COMPATIBLE" val="0"/>
  <p:tag name="KSO_WM_UNIT_DIAGRAM_ISNUMVISUAL" val="0"/>
  <p:tag name="KSO_WM_UNIT_DIAGRAM_ISREFERUNIT" val="0"/>
  <p:tag name="KSO_WM_UNIT_LAYERLEVEL" val="1"/>
  <p:tag name="KSO_WM_UNIT_DEC_AREA_ID" val="83c6265b76b54bb4a19a19a69cc7455a"/>
  <p:tag name="KSO_WM_CHIP_GROUPID" val="5ef0a3f7978989e612c8e89b"/>
  <p:tag name="KSO_WM_CHIP_XID" val="5ef0a3f7978989e612c8e89c"/>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 name="KSO_WM_UNIT_VALUE" val="684"/>
  <p:tag name="KSO_WM_TEMPLATE_ASSEMBLE_XID" val="5ef55419ea5a3ac527a189c6"/>
  <p:tag name="KSO_WM_TEMPLATE_ASSEMBLE_GROUPID" val="5ef55419ea5a3ac527a189c6"/>
</p:tagLst>
</file>

<file path=ppt/tags/tag835.xml><?xml version="1.0" encoding="utf-8"?>
<p:tagLst xmlns:p="http://schemas.openxmlformats.org/presentationml/2006/main">
  <p:tag name="KSO_WM_TAG_VERSION" val="1.0"/>
  <p:tag name="KSO_WM_BEAUTIFY_FLAG" val="#wm#"/>
  <p:tag name="KSO_WM_UNIT_TYPE" val="i"/>
  <p:tag name="KSO_WM_UNIT_ID" val="diagram20208752_1*i*2"/>
  <p:tag name="KSO_WM_TEMPLATE_CATEGORY" val="diagram"/>
  <p:tag name="KSO_WM_TEMPLATE_INDEX" val="20208752"/>
  <p:tag name="KSO_WM_UNIT_INDEX" val="2"/>
  <p:tag name="KSO_WM_UNIT_BLOCK" val="0"/>
  <p:tag name="KSO_WM_UNIT_SM_LIMIT_TYPE" val="1"/>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HIGHLIGHT" val="0"/>
  <p:tag name="KSO_WM_UNIT_COMPATIBLE" val="0"/>
  <p:tag name="KSO_WM_UNIT_DIAGRAM_ISNUMVISUAL" val="0"/>
  <p:tag name="KSO_WM_UNIT_DIAGRAM_ISREFERUNIT" val="0"/>
  <p:tag name="KSO_WM_UNIT_LAYERLEVEL" val="1"/>
  <p:tag name="KSO_WM_UNIT_DEC_AREA_ID" val="04c6864ae97e4b31ba7d0bb64b9006fc"/>
  <p:tag name="KSO_WM_CHIP_GROUPID" val="5ef0a3f7978989e612c8e89b"/>
  <p:tag name="KSO_WM_CHIP_XID" val="5ef0a3f7978989e612c8e89c"/>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VALUE" val="12"/>
  <p:tag name="KSO_WM_TEMPLATE_ASSEMBLE_XID" val="5ef55419ea5a3ac527a189c6"/>
  <p:tag name="KSO_WM_TEMPLATE_ASSEMBLE_GROUPID" val="5ef55419ea5a3ac527a189c6"/>
</p:tagLst>
</file>

<file path=ppt/tags/tag836.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752_1*f*1"/>
  <p:tag name="KSO_WM_TEMPLATE_CATEGORY" val="diagram"/>
  <p:tag name="KSO_WM_TEMPLATE_INDEX" val="20208752"/>
  <p:tag name="KSO_WM_UNIT_LAYERLEVEL" val="1"/>
  <p:tag name="KSO_WM_TAG_VERSION" val="1.0"/>
  <p:tag name="KSO_WM_BEAUTIFY_FLAG" val="#wm#"/>
  <p:tag name="KSO_WM_UNIT_DEFAULT_FONT" val="14;20;2"/>
  <p:tag name="KSO_WM_UNIT_BLOCK" val="0"/>
  <p:tag name="KSO_WM_UNIT_VALUE" val="377"/>
  <p:tag name="KSO_WM_UNIT_SHOW_EDIT_AREA_INDICATION" val="1"/>
  <p:tag name="KSO_WM_CHIP_GROUPID" val="5e6b05596848fb12bee65ac8"/>
  <p:tag name="KSO_WM_CHIP_XID" val="5e6b05596848fb12bee65aca"/>
  <p:tag name="KSO_WM_UNIT_DEC_AREA_ID" val="97bf58f8a0d1458290ab2945f77af8e9"/>
  <p:tag name="KSO_WM_ASSEMBLE_CHIP_INDEX" val="038f6878e3a54474b3b317781161b1cf"/>
  <p:tag name="KSO_WM_UNIT_SUPPORT_UNIT_TYPE" val="[&quot;l&quot;,&quot;m&quot;,&quot;n&quot;,&quot;o&quot;,&quot;p&quot;,&quot;q&quot;,&quot;r&quot;,&quot;δ&quot;,&quot;η&quot;,&quot;α&quot;,&quot;β&quot;,&quot;θ&quot;]"/>
  <p:tag name="KSO_WM_UNIT_TEXT_FILL_FORE_SCHEMECOLOR_INDEX_BRIGHTNESS" val="0.25"/>
  <p:tag name="KSO_WM_UNIT_TEXT_FILL_FORE_SCHEMECOLOR_INDEX" val="13"/>
  <p:tag name="KSO_WM_UNIT_TEXT_FILL_TYPE" val="1"/>
  <p:tag name="KSO_WM_TEMPLATE_ASSEMBLE_XID" val="5ef55419ea5a3ac527a189c6"/>
  <p:tag name="KSO_WM_TEMPLATE_ASSEMBLE_GROUPID" val="5ef55419ea5a3ac527a189c6"/>
</p:tagLst>
</file>

<file path=ppt/tags/tag837.xml><?xml version="1.0" encoding="utf-8"?>
<p:tagLst xmlns:p="http://schemas.openxmlformats.org/presentationml/2006/main">
  <p:tag name="KSO_WM_TEMPLATE_INDEX" val="20208752"/>
  <p:tag name="KSO_WM_TAG_VERSION" val="1.0"/>
  <p:tag name="KSO_WM_SLIDE_INDEX" val="1"/>
  <p:tag name="KSO_WM_SLIDE_ITEM_CNT" val="0"/>
  <p:tag name="KSO_WM_SLIDE_LAYOUT" val="f"/>
  <p:tag name="KSO_WM_SLIDE_LAYOUT_CNT" val="1"/>
  <p:tag name="KSO_WM_SLIDE_TYPE" val="text"/>
  <p:tag name="KSO_WM_BEAUTIFY_FLAG" val="#wm#"/>
  <p:tag name="KSO_WM_SLIDE_POSITION" val="96*21"/>
  <p:tag name="KSO_WM_SLIDE_SIZE" val="745*497"/>
  <p:tag name="KSO_WM_SLIDE_SUBTYPE" val="pureTxt"/>
  <p:tag name="KSO_WM_TEMPLATE_CATEGORY" val="diagram"/>
  <p:tag name="KSO_WM_SLIDE_ID" val="diagram20208752_1"/>
  <p:tag name="KSO_WM_SLIDE_LAYOUT_INFO" val="{&quot;backgroundInfo&quot;:[{&quot;bottom&quot;:0,&quot;bottomAbs&quot;:false,&quot;left&quot;:0,&quot;leftAbs&quot;:false,&quot;right&quot;:0,&quot;rightAbs&quot;:false,&quot;top&quot;:0,&quot;topAbs&quot;:false,&quot;type&quot;:&quot;general&quot;}],&quot;id&quot;:&quot;2020-06-26T09:49:13&quot;,&quot;maxSize&quot;:{&quot;size1&quot;:2.2000000000000002},&quot;minSize&quot;:{&quot;size1&quot;:2.2000000000000002},&quot;normalSize&quot;:{&quot;size1&quot;:2.2000000000000002},&quot;subLayout&quot;:[{&quot;id&quot;:&quot;2020-06-26T09:49:13&quot;,&quot;type&quot;:0},{&quot;id&quot;:&quot;2020-06-26T09:49:13&quot;,&quot;margin&quot;:{&quot;bottom&quot;:1.6929999589920044,&quot;left&quot;:7.619999885559082,&quot;right&quot;:5.0799999237060547,&quot;top&quot;:1.2699999809265137},&quot;type&quot;:0}],&quot;type&quot;:0}"/>
  <p:tag name="KSO_WM_SLIDE_BACKGROUND" val="[&quot;general&quot;]"/>
  <p:tag name="KSO_WM_SLIDE_RATIO" val="1.777778"/>
  <p:tag name="KSO_WM_TEMPLATE_SUBCATEGORY" val="21"/>
  <p:tag name="KSO_WM_TEMPLATE_MASTER_TYPE" val="0"/>
  <p:tag name="KSO_WM_TEMPLATE_COLOR_TYPE" val="1"/>
  <p:tag name="KSO_WM_CHIP_INFOS" val="{&quot;layout_type&quot;:&quot;full&quot;,&quot;tags&quot;:{&quot;style&quot;:[&quot;商务&quot;,&quot;简约&quot;,&quot;文艺清新&quot;,&quot;中国风&quot;,&quot;卡通&quot;,&quot;欧美风&quot;,&quot;黑板风&quot;,&quot;渐变风&quot;,&quot;党政风&quot;]},&quot;slide_type&quot;:[&quot;text&quot;],&quot;aspect_ratio&quot;:&quot;16:9&quot;}"/>
  <p:tag name="KSO_WM_CHIP_FILLPROP" val="[[{&quot;fill_id&quot;:&quot;e67e989b68da4f0993f21a8c58b40ec1&quot;,&quot;fill_align&quot;:&quot;cm&quot;,&quot;text_align&quot;:&quot;lm&quot;,&quot;text_direction&quot;:&quot;horizontal&quot;,&quot;chip_types&quot;:[&quot;diagram&quot;,&quot;pictext&quot;,&quot;text&quot;,&quot;picture&quot;,&quot;chart&quot;,&quot;table&quot;,&quot;video&quot;],&quot;support_features&quot;:[&quot;collage&quot;,&quot;creativecrop&quot;]}]]"/>
  <p:tag name="KSO_WM_CHIP_XID" val="5ef0a3f7978989e612c8e89c"/>
  <p:tag name="KSO_WM_CHIP_GROUPID" val="5ef0a3f7978989e612c8e89b"/>
  <p:tag name="KSO_WM_SLIDE_BK_DARK_LIGHT" val="2"/>
  <p:tag name="KSO_WM_SLIDE_BACKGROUND_TYPE" val="general"/>
  <p:tag name="KSO_WM_SLIDE_SUPPORT_FEATURE_TYPE" val="0"/>
  <p:tag name="KSO_WM_TEMPLATE_ASSEMBLE_XID" val="5ef55419ea5a3ac527a189c6"/>
  <p:tag name="KSO_WM_TEMPLATE_ASSEMBLE_GROUPID" val="5ef55419ea5a3ac527a189c6"/>
</p:tagLst>
</file>

<file path=ppt/tags/tag8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TYPE" val="i"/>
</p:tagLst>
</file>

<file path=ppt/tags/tag8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15"/>
  <p:tag name="KSO_WM_UNIT_TEXT_FILL_FORE_SCHEMECOLOR_INDEX" val="13"/>
  <p:tag name="KSO_WM_UNIT_TEXT_FILL_TYPE" val="1"/>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LINE_FORE_SCHEMECOLOR_INDEX_BRIGHTNESS" val="0"/>
  <p:tag name="KSO_WM_UNIT_LINE_FORE_SCHEMECOLOR_INDEX" val="13"/>
  <p:tag name="KSO_WM_UNIT_LINE_FILL_TYPE" val="2"/>
  <p:tag name="KSO_WM_UNIT_TEXT_FILL_FORE_SCHEMECOLOR_INDEX_BRIGHTNESS" val="0.15"/>
  <p:tag name="KSO_WM_UNIT_TEXT_FILL_FORE_SCHEMECOLOR_INDEX" val="13"/>
  <p:tag name="KSO_WM_UNIT_TEXT_FILL_TYPE" val="1"/>
</p:tagLst>
</file>

<file path=ppt/tags/tag841.xml><?xml version="1.0" encoding="utf-8"?>
<p:tagLst xmlns:p="http://schemas.openxmlformats.org/presentationml/2006/main">
  <p:tag name="KSO_WM_TAG_VERSION" val="1.0"/>
  <p:tag name="KSO_WM_BEAUTIFY_FLAG" val="#wm#"/>
  <p:tag name="KSO_WM_UNIT_TYPE" val="i"/>
  <p:tag name="KSO_WM_UNIT_ID" val="diagram20208752_1*i*1"/>
  <p:tag name="KSO_WM_TEMPLATE_CATEGORY" val="diagram"/>
  <p:tag name="KSO_WM_TEMPLATE_INDEX" val="20208752"/>
  <p:tag name="KSO_WM_UNIT_INDEX" val="1"/>
  <p:tag name="KSO_WM_UNIT_BLOCK" val="0"/>
  <p:tag name="KSO_WM_UNIT_SM_LIMIT_TYPE" val="1"/>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HIGHLIGHT" val="0"/>
  <p:tag name="KSO_WM_UNIT_COMPATIBLE" val="0"/>
  <p:tag name="KSO_WM_UNIT_DIAGRAM_ISNUMVISUAL" val="0"/>
  <p:tag name="KSO_WM_UNIT_DIAGRAM_ISREFERUNIT" val="0"/>
  <p:tag name="KSO_WM_UNIT_LAYERLEVEL" val="1"/>
  <p:tag name="KSO_WM_UNIT_DEC_AREA_ID" val="83c6265b76b54bb4a19a19a69cc7455a"/>
  <p:tag name="KSO_WM_CHIP_GROUPID" val="5ef0a3f7978989e612c8e89b"/>
  <p:tag name="KSO_WM_CHIP_XID" val="5ef0a3f7978989e612c8e89c"/>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 name="KSO_WM_UNIT_VALUE" val="684"/>
  <p:tag name="KSO_WM_TEMPLATE_ASSEMBLE_XID" val="5ef55419ea5a3ac527a189c6"/>
  <p:tag name="KSO_WM_TEMPLATE_ASSEMBLE_GROUPID" val="5ef55419ea5a3ac527a189c6"/>
</p:tagLst>
</file>

<file path=ppt/tags/tag842.xml><?xml version="1.0" encoding="utf-8"?>
<p:tagLst xmlns:p="http://schemas.openxmlformats.org/presentationml/2006/main">
  <p:tag name="KSO_WM_TAG_VERSION" val="1.0"/>
  <p:tag name="KSO_WM_BEAUTIFY_FLAG" val="#wm#"/>
  <p:tag name="KSO_WM_UNIT_TYPE" val="i"/>
  <p:tag name="KSO_WM_UNIT_ID" val="diagram20208752_1*i*2"/>
  <p:tag name="KSO_WM_TEMPLATE_CATEGORY" val="diagram"/>
  <p:tag name="KSO_WM_TEMPLATE_INDEX" val="20208752"/>
  <p:tag name="KSO_WM_UNIT_INDEX" val="2"/>
  <p:tag name="KSO_WM_UNIT_BLOCK" val="0"/>
  <p:tag name="KSO_WM_UNIT_SM_LIMIT_TYPE" val="1"/>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HIGHLIGHT" val="0"/>
  <p:tag name="KSO_WM_UNIT_COMPATIBLE" val="0"/>
  <p:tag name="KSO_WM_UNIT_DIAGRAM_ISNUMVISUAL" val="0"/>
  <p:tag name="KSO_WM_UNIT_DIAGRAM_ISREFERUNIT" val="0"/>
  <p:tag name="KSO_WM_UNIT_LAYERLEVEL" val="1"/>
  <p:tag name="KSO_WM_UNIT_DEC_AREA_ID" val="04c6864ae97e4b31ba7d0bb64b9006fc"/>
  <p:tag name="KSO_WM_CHIP_GROUPID" val="5ef0a3f7978989e612c8e89b"/>
  <p:tag name="KSO_WM_CHIP_XID" val="5ef0a3f7978989e612c8e89c"/>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VALUE" val="12"/>
  <p:tag name="KSO_WM_TEMPLATE_ASSEMBLE_XID" val="5ef55419ea5a3ac527a189c6"/>
  <p:tag name="KSO_WM_TEMPLATE_ASSEMBLE_GROUPID" val="5ef55419ea5a3ac527a189c6"/>
</p:tagLst>
</file>

<file path=ppt/tags/tag843.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752_1*f*1"/>
  <p:tag name="KSO_WM_TEMPLATE_CATEGORY" val="diagram"/>
  <p:tag name="KSO_WM_TEMPLATE_INDEX" val="20208752"/>
  <p:tag name="KSO_WM_UNIT_LAYERLEVEL" val="1"/>
  <p:tag name="KSO_WM_TAG_VERSION" val="1.0"/>
  <p:tag name="KSO_WM_BEAUTIFY_FLAG" val="#wm#"/>
  <p:tag name="KSO_WM_UNIT_DEFAULT_FONT" val="14;20;2"/>
  <p:tag name="KSO_WM_UNIT_BLOCK" val="0"/>
  <p:tag name="KSO_WM_UNIT_VALUE" val="377"/>
  <p:tag name="KSO_WM_UNIT_SHOW_EDIT_AREA_INDICATION" val="1"/>
  <p:tag name="KSO_WM_CHIP_GROUPID" val="5e6b05596848fb12bee65ac8"/>
  <p:tag name="KSO_WM_CHIP_XID" val="5e6b05596848fb12bee65aca"/>
  <p:tag name="KSO_WM_UNIT_DEC_AREA_ID" val="97bf58f8a0d1458290ab2945f77af8e9"/>
  <p:tag name="KSO_WM_ASSEMBLE_CHIP_INDEX" val="038f6878e3a54474b3b317781161b1cf"/>
  <p:tag name="KSO_WM_UNIT_SUPPORT_UNIT_TYPE" val="[&quot;l&quot;,&quot;m&quot;,&quot;n&quot;,&quot;o&quot;,&quot;p&quot;,&quot;q&quot;,&quot;r&quot;,&quot;δ&quot;,&quot;η&quot;,&quot;α&quot;,&quot;β&quot;,&quot;θ&quot;]"/>
  <p:tag name="KSO_WM_UNIT_TEXT_FILL_FORE_SCHEMECOLOR_INDEX_BRIGHTNESS" val="0.25"/>
  <p:tag name="KSO_WM_UNIT_TEXT_FILL_FORE_SCHEMECOLOR_INDEX" val="13"/>
  <p:tag name="KSO_WM_UNIT_TEXT_FILL_TYPE" val="1"/>
  <p:tag name="KSO_WM_TEMPLATE_ASSEMBLE_XID" val="5ef55419ea5a3ac527a189c6"/>
  <p:tag name="KSO_WM_TEMPLATE_ASSEMBLE_GROUPID" val="5ef55419ea5a3ac527a189c6"/>
</p:tagLst>
</file>

<file path=ppt/tags/tag844.xml><?xml version="1.0" encoding="utf-8"?>
<p:tagLst xmlns:p="http://schemas.openxmlformats.org/presentationml/2006/main">
  <p:tag name="KSO_WM_TEMPLATE_INDEX" val="20208752"/>
  <p:tag name="KSO_WM_TAG_VERSION" val="1.0"/>
  <p:tag name="KSO_WM_SLIDE_INDEX" val="1"/>
  <p:tag name="KSO_WM_SLIDE_ITEM_CNT" val="0"/>
  <p:tag name="KSO_WM_SLIDE_LAYOUT" val="f"/>
  <p:tag name="KSO_WM_SLIDE_LAYOUT_CNT" val="1"/>
  <p:tag name="KSO_WM_SLIDE_TYPE" val="text"/>
  <p:tag name="KSO_WM_BEAUTIFY_FLAG" val="#wm#"/>
  <p:tag name="KSO_WM_SLIDE_POSITION" val="96*21"/>
  <p:tag name="KSO_WM_SLIDE_SIZE" val="745*497"/>
  <p:tag name="KSO_WM_SLIDE_SUBTYPE" val="pureTxt"/>
  <p:tag name="KSO_WM_TEMPLATE_CATEGORY" val="diagram"/>
  <p:tag name="KSO_WM_SLIDE_ID" val="diagram20208752_1"/>
  <p:tag name="KSO_WM_SLIDE_LAYOUT_INFO" val="{&quot;backgroundInfo&quot;:[{&quot;bottom&quot;:0,&quot;bottomAbs&quot;:false,&quot;left&quot;:0,&quot;leftAbs&quot;:false,&quot;right&quot;:0,&quot;rightAbs&quot;:false,&quot;top&quot;:0,&quot;topAbs&quot;:false,&quot;type&quot;:&quot;general&quot;}],&quot;id&quot;:&quot;2020-06-26T09:49:13&quot;,&quot;maxSize&quot;:{&quot;size1&quot;:2.2000000000000002},&quot;minSize&quot;:{&quot;size1&quot;:2.2000000000000002},&quot;normalSize&quot;:{&quot;size1&quot;:2.2000000000000002},&quot;subLayout&quot;:[{&quot;id&quot;:&quot;2020-06-26T09:49:13&quot;,&quot;type&quot;:0},{&quot;id&quot;:&quot;2020-06-26T09:49:13&quot;,&quot;margin&quot;:{&quot;bottom&quot;:1.6929999589920044,&quot;left&quot;:7.619999885559082,&quot;right&quot;:5.0799999237060547,&quot;top&quot;:1.2699999809265137},&quot;type&quot;:0}],&quot;type&quot;:0}"/>
  <p:tag name="KSO_WM_SLIDE_BACKGROUND" val="[&quot;general&quot;]"/>
  <p:tag name="KSO_WM_SLIDE_RATIO" val="1.777778"/>
  <p:tag name="KSO_WM_TEMPLATE_SUBCATEGORY" val="21"/>
  <p:tag name="KSO_WM_TEMPLATE_MASTER_TYPE" val="0"/>
  <p:tag name="KSO_WM_TEMPLATE_COLOR_TYPE" val="1"/>
  <p:tag name="KSO_WM_CHIP_INFOS" val="{&quot;layout_type&quot;:&quot;full&quot;,&quot;tags&quot;:{&quot;style&quot;:[&quot;商务&quot;,&quot;简约&quot;,&quot;文艺清新&quot;,&quot;中国风&quot;,&quot;卡通&quot;,&quot;欧美风&quot;,&quot;黑板风&quot;,&quot;渐变风&quot;,&quot;党政风&quot;]},&quot;slide_type&quot;:[&quot;text&quot;],&quot;aspect_ratio&quot;:&quot;16:9&quot;}"/>
  <p:tag name="KSO_WM_CHIP_FILLPROP" val="[[{&quot;fill_id&quot;:&quot;e67e989b68da4f0993f21a8c58b40ec1&quot;,&quot;fill_align&quot;:&quot;cm&quot;,&quot;text_align&quot;:&quot;lm&quot;,&quot;text_direction&quot;:&quot;horizontal&quot;,&quot;chip_types&quot;:[&quot;diagram&quot;,&quot;pictext&quot;,&quot;text&quot;,&quot;picture&quot;,&quot;chart&quot;,&quot;table&quot;,&quot;video&quot;],&quot;support_features&quot;:[&quot;collage&quot;,&quot;creativecrop&quot;]}]]"/>
  <p:tag name="KSO_WM_CHIP_XID" val="5ef0a3f7978989e612c8e89c"/>
  <p:tag name="KSO_WM_CHIP_GROUPID" val="5ef0a3f7978989e612c8e89b"/>
  <p:tag name="KSO_WM_SLIDE_BK_DARK_LIGHT" val="2"/>
  <p:tag name="KSO_WM_SLIDE_BACKGROUND_TYPE" val="general"/>
  <p:tag name="KSO_WM_SLIDE_SUPPORT_FEATURE_TYPE" val="0"/>
  <p:tag name="KSO_WM_TEMPLATE_ASSEMBLE_XID" val="5ef55419ea5a3ac527a189c6"/>
  <p:tag name="KSO_WM_TEMPLATE_ASSEMBLE_GROUPID" val="5ef55419ea5a3ac527a189c6"/>
</p:tagLst>
</file>

<file path=ppt/tags/tag845.xml><?xml version="1.0" encoding="utf-8"?>
<p:tagLst xmlns:p="http://schemas.openxmlformats.org/presentationml/2006/main">
  <p:tag name="KSO_WM_UNIT_PLACING_PICTURE_USER_VIEWPORT" val="{&quot;height&quot;:7015,&quot;width&quot;:11845}"/>
</p:tagLst>
</file>

<file path=ppt/tags/tag846.xml><?xml version="1.0" encoding="utf-8"?>
<p:tagLst xmlns:p="http://schemas.openxmlformats.org/presentationml/2006/main">
  <p:tag name="KSO_WM_UNIT_PLACING_PICTURE_USER_VIEWPORT" val="{&quot;height&quot;:2247.4992125984249,&quot;width&quot;:2227.5007874015746}"/>
</p:tagLst>
</file>

<file path=ppt/tags/tag8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TYPE" val="i"/>
</p:tagLst>
</file>

<file path=ppt/tags/tag8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15"/>
  <p:tag name="KSO_WM_UNIT_TEXT_FILL_FORE_SCHEMECOLOR_INDEX" val="13"/>
  <p:tag name="KSO_WM_UNIT_TEXT_FILL_TYPE" val="1"/>
</p:tagLst>
</file>

<file path=ppt/tags/tag8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LINE_FORE_SCHEMECOLOR_INDEX_BRIGHTNESS" val="0"/>
  <p:tag name="KSO_WM_UNIT_LINE_FORE_SCHEMECOLOR_INDEX" val="13"/>
  <p:tag name="KSO_WM_UNIT_LINE_FILL_TYPE" val="2"/>
  <p:tag name="KSO_WM_UNIT_TEXT_FILL_FORE_SCHEMECOLOR_INDEX_BRIGHTNESS" val="0.15"/>
  <p:tag name="KSO_WM_UNIT_TEXT_FILL_FORE_SCHEMECOLOR_INDEX" val="13"/>
  <p:tag name="KSO_WM_UNIT_TEXT_FILL_TYPE" val="1"/>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0.xml><?xml version="1.0" encoding="utf-8"?>
<p:tagLst xmlns:p="http://schemas.openxmlformats.org/presentationml/2006/main">
  <p:tag name="KSO_WM_TAG_VERSION" val="1.0"/>
  <p:tag name="KSO_WM_BEAUTIFY_FLAG" val="#wm#"/>
  <p:tag name="KSO_WM_UNIT_TYPE" val="i"/>
  <p:tag name="KSO_WM_UNIT_ID" val="diagram20208753_1*i*1"/>
  <p:tag name="KSO_WM_TEMPLATE_CATEGORY" val="diagram"/>
  <p:tag name="KSO_WM_TEMPLATE_INDEX" val="20208753"/>
  <p:tag name="KSO_WM_UNIT_INDEX" val="1"/>
  <p:tag name="KSO_WM_UNIT_BLOCK" val="0"/>
  <p:tag name="KSO_WM_UNIT_SM_LIMIT_TYPE" val="1"/>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HIGHLIGHT" val="0"/>
  <p:tag name="KSO_WM_UNIT_COMPATIBLE" val="0"/>
  <p:tag name="KSO_WM_UNIT_DIAGRAM_ISNUMVISUAL" val="0"/>
  <p:tag name="KSO_WM_UNIT_DIAGRAM_ISREFERUNIT" val="0"/>
  <p:tag name="KSO_WM_UNIT_LAYERLEVEL" val="1"/>
  <p:tag name="KSO_WM_UNIT_DEC_AREA_ID" val="83c6265b76b54bb4a19a19a69cc7455a"/>
  <p:tag name="KSO_WM_CHIP_GROUPID" val="5ef0a3f7978989e612c8e89b"/>
  <p:tag name="KSO_WM_CHIP_XID" val="5ef0a3f7978989e612c8e89c"/>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 name="KSO_WM_UNIT_VALUE" val="684"/>
  <p:tag name="KSO_WM_TEMPLATE_ASSEMBLE_XID" val="5ef55419ea5a3ac527a189cb"/>
  <p:tag name="KSO_WM_TEMPLATE_ASSEMBLE_GROUPID" val="5ef55419ea5a3ac527a189cb"/>
</p:tagLst>
</file>

<file path=ppt/tags/tag851.xml><?xml version="1.0" encoding="utf-8"?>
<p:tagLst xmlns:p="http://schemas.openxmlformats.org/presentationml/2006/main">
  <p:tag name="KSO_WM_TAG_VERSION" val="1.0"/>
  <p:tag name="KSO_WM_BEAUTIFY_FLAG" val="#wm#"/>
  <p:tag name="KSO_WM_UNIT_TYPE" val="i"/>
  <p:tag name="KSO_WM_UNIT_ID" val="diagram20208753_1*i*2"/>
  <p:tag name="KSO_WM_TEMPLATE_CATEGORY" val="diagram"/>
  <p:tag name="KSO_WM_TEMPLATE_INDEX" val="20208753"/>
  <p:tag name="KSO_WM_UNIT_INDEX" val="2"/>
  <p:tag name="KSO_WM_UNIT_BLOCK" val="0"/>
  <p:tag name="KSO_WM_UNIT_SM_LIMIT_TYPE" val="1"/>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HIGHLIGHT" val="0"/>
  <p:tag name="KSO_WM_UNIT_COMPATIBLE" val="0"/>
  <p:tag name="KSO_WM_UNIT_DIAGRAM_ISNUMVISUAL" val="0"/>
  <p:tag name="KSO_WM_UNIT_DIAGRAM_ISREFERUNIT" val="0"/>
  <p:tag name="KSO_WM_UNIT_LAYERLEVEL" val="1"/>
  <p:tag name="KSO_WM_UNIT_DEC_AREA_ID" val="04c6864ae97e4b31ba7d0bb64b9006fc"/>
  <p:tag name="KSO_WM_CHIP_GROUPID" val="5ef0a3f7978989e612c8e89b"/>
  <p:tag name="KSO_WM_CHIP_XID" val="5ef0a3f7978989e612c8e89c"/>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VALUE" val="12"/>
  <p:tag name="KSO_WM_TEMPLATE_ASSEMBLE_XID" val="5ef55419ea5a3ac527a189cb"/>
  <p:tag name="KSO_WM_TEMPLATE_ASSEMBLE_GROUPID" val="5ef55419ea5a3ac527a189cb"/>
</p:tagLst>
</file>

<file path=ppt/tags/tag852.xml><?xml version="1.0" encoding="utf-8"?>
<p:tagLst xmlns:p="http://schemas.openxmlformats.org/presentationml/2006/main">
  <p:tag name="KSO_WM_UNIT_ISCONTENTSTITLE" val="0"/>
  <p:tag name="KSO_WM_UNIT_ISNUMDGMTITLE" val="0"/>
  <p:tag name="KSO_WM_UNIT_PRESET_TEXT" val="单击此处添加小标题"/>
  <p:tag name="KSO_WM_UNIT_NOCLEAR" val="0"/>
  <p:tag name="KSO_WM_UNIT_VALUE" val="29"/>
  <p:tag name="KSO_WM_UNIT_HIGHLIGHT" val="0"/>
  <p:tag name="KSO_WM_UNIT_COMPATIBLE" val="0"/>
  <p:tag name="KSO_WM_UNIT_DIAGRAM_ISNUMVISUAL" val="0"/>
  <p:tag name="KSO_WM_UNIT_DIAGRAM_ISREFERUNIT" val="0"/>
  <p:tag name="KSO_WM_UNIT_TYPE" val="h_a"/>
  <p:tag name="KSO_WM_UNIT_INDEX" val="1_1"/>
  <p:tag name="KSO_WM_UNIT_ID" val="diagram20208753_1*h_a*1_1"/>
  <p:tag name="KSO_WM_TEMPLATE_CATEGORY" val="diagram"/>
  <p:tag name="KSO_WM_TEMPLATE_INDEX" val="20208753"/>
  <p:tag name="KSO_WM_UNIT_LAYERLEVEL" val="1_1"/>
  <p:tag name="KSO_WM_TAG_VERSION" val="1.0"/>
  <p:tag name="KSO_WM_BEAUTIFY_FLAG" val="#wm#"/>
  <p:tag name="KSO_WM_UNIT_DEFAULT_FONT" val="18;24;2"/>
  <p:tag name="KSO_WM_UNIT_BLOCK" val="0"/>
  <p:tag name="KSO_WM_UNIT_SHOW_EDIT_AREA_INDICATION" val="1"/>
  <p:tag name="KSO_WM_CHIP_GROUPID" val="5e6b05b36848fb12bee65ad8"/>
  <p:tag name="KSO_WM_CHIP_XID" val="5e6b05b36848fb12bee65ada"/>
  <p:tag name="KSO_WM_UNIT_DEC_AREA_ID" val="d2b74a8687924a349e8ced1aeda5017a"/>
  <p:tag name="KSO_WM_ASSEMBLE_CHIP_INDEX" val="e6dc55e1492a404ea2375b1e1cf23db8"/>
  <p:tag name="KSO_WM_UNIT_TEXT_FILL_FORE_SCHEMECOLOR_INDEX_BRIGHTNESS" val="0"/>
  <p:tag name="KSO_WM_UNIT_TEXT_FILL_FORE_SCHEMECOLOR_INDEX" val="13"/>
  <p:tag name="KSO_WM_UNIT_TEXT_FILL_TYPE" val="1"/>
  <p:tag name="KSO_WM_TEMPLATE_ASSEMBLE_XID" val="5ef55419ea5a3ac527a189cb"/>
  <p:tag name="KSO_WM_TEMPLATE_ASSEMBLE_GROUPID" val="5ef55419ea5a3ac527a189cb"/>
</p:tagLst>
</file>

<file path=ppt/tags/tag853.xml><?xml version="1.0" encoding="utf-8"?>
<p:tagLst xmlns:p="http://schemas.openxmlformats.org/presentationml/2006/main">
  <p:tag name="KSO_WM_UNIT_TEX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单击此处添加正文，文字是您思想的提炼，为了演示发布的良好效果，请言简意赅的阐述您的观点。您的内容已经简明扼要，字字珠玑。"/>
  <p:tag name="KSO_WM_UNIT_NOCLEAR" val="0"/>
  <p:tag name="KSO_WM_UNIT_HIGHLIGHT" val="0"/>
  <p:tag name="KSO_WM_UNIT_COMPATIBLE" val="0"/>
  <p:tag name="KSO_WM_UNIT_DIAGRAM_ISNUMVISUAL" val="0"/>
  <p:tag name="KSO_WM_UNIT_DIAGRAM_ISREFERUNIT" val="0"/>
  <p:tag name="KSO_WM_UNIT_TYPE" val="h_f"/>
  <p:tag name="KSO_WM_UNIT_INDEX" val="1_1"/>
  <p:tag name="KSO_WM_UNIT_ID" val="diagram20208753_1*h_f*1_1"/>
  <p:tag name="KSO_WM_TEMPLATE_CATEGORY" val="diagram"/>
  <p:tag name="KSO_WM_TEMPLATE_INDEX" val="20208753"/>
  <p:tag name="KSO_WM_UNIT_LAYERLEVEL" val="1_1"/>
  <p:tag name="KSO_WM_TAG_VERSION" val="1.0"/>
  <p:tag name="KSO_WM_BEAUTIFY_FLAG" val="#wm#"/>
  <p:tag name="KSO_WM_UNIT_SUBTYPE" val="a"/>
  <p:tag name="KSO_WM_UNIT_DEFAULT_FONT" val="14;20;2"/>
  <p:tag name="KSO_WM_UNIT_BLOCK" val="0"/>
  <p:tag name="KSO_WM_UNIT_VALUE" val="555"/>
  <p:tag name="KSO_WM_UNIT_SHOW_EDIT_AREA_INDICATION" val="1"/>
  <p:tag name="KSO_WM_CHIP_GROUPID" val="5e6b05b36848fb12bee65ad8"/>
  <p:tag name="KSO_WM_CHIP_XID" val="5e6b05b36848fb12bee65ada"/>
  <p:tag name="KSO_WM_UNIT_DEC_AREA_ID" val="d2b74a8687924a349e8ced1aeda5017a"/>
  <p:tag name="KSO_WM_ASSEMBLE_CHIP_INDEX" val="e6dc55e1492a404ea2375b1e1cf23db8"/>
  <p:tag name="KSO_WM_UNIT_TEXT_FILL_FORE_SCHEMECOLOR_INDEX_BRIGHTNESS" val="0.25"/>
  <p:tag name="KSO_WM_UNIT_TEXT_FILL_FORE_SCHEMECOLOR_INDEX" val="13"/>
  <p:tag name="KSO_WM_UNIT_TEXT_FILL_TYPE" val="1"/>
  <p:tag name="KSO_WM_TEMPLATE_ASSEMBLE_XID" val="5ef55419ea5a3ac527a189cb"/>
  <p:tag name="KSO_WM_TEMPLATE_ASSEMBLE_GROUPID" val="5ef55419ea5a3ac527a189cb"/>
</p:tagLst>
</file>

<file path=ppt/tags/tag854.xml><?xml version="1.0" encoding="utf-8"?>
<p:tagLst xmlns:p="http://schemas.openxmlformats.org/presentationml/2006/main">
  <p:tag name="KSO_WM_TEMPLATE_INDEX" val="20208753"/>
  <p:tag name="KSO_WM_TAG_VERSION" val="1.0"/>
  <p:tag name="KSO_WM_SLIDE_INDEX" val="1"/>
  <p:tag name="KSO_WM_SLIDE_ITEM_CNT" val="0"/>
  <p:tag name="KSO_WM_SLIDE_LAYOUT" val="h"/>
  <p:tag name="KSO_WM_SLIDE_LAYOUT_CNT" val="1"/>
  <p:tag name="KSO_WM_SLIDE_TYPE" val="text"/>
  <p:tag name="KSO_WM_BEAUTIFY_FLAG" val="#wm#"/>
  <p:tag name="KSO_WM_SLIDE_POSITION" val="252.002*125.256"/>
  <p:tag name="KSO_WM_SLIDE_SIZE" val="527.953*330.748"/>
  <p:tag name="KSO_WM_SLIDE_SUBTYPE" val="pureTxt"/>
  <p:tag name="KSO_WM_TEMPLATE_CATEGORY" val="diagram"/>
  <p:tag name="KSO_WM_SLIDE_ID" val="diagram20208753_1"/>
  <p:tag name="KSO_WM_SLIDE_LAYOUT_INFO" val="{&quot;backgroundInfo&quot;:[{&quot;bottom&quot;:0,&quot;bottomAbs&quot;:false,&quot;left&quot;:0,&quot;leftAbs&quot;:false,&quot;right&quot;:0,&quot;rightAbs&quot;:false,&quot;top&quot;:0,&quot;topAbs&quot;:false,&quot;type&quot;:&quot;general&quot;}],&quot;id&quot;:&quot;2020-06-26T09:49:13&quot;,&quot;maxSize&quot;:{&quot;size1&quot;:4.7807859279491289},&quot;minSize&quot;:{&quot;size1&quot;:4.7807859279491289},&quot;normalSize&quot;:{&quot;size1&quot;:4.7807859279491289},&quot;subLayout&quot;:[{&quot;id&quot;:&quot;2020-06-26T09:49:13&quot;,&quot;type&quot;:0},{&quot;id&quot;:&quot;2020-06-26T09:49:13&quot;,&quot;margin&quot;:{&quot;bottom&quot;:1.6929999589920044,&quot;left&quot;:7.619999885559082,&quot;right&quot;:5.0799999237060547,&quot;top&quot;:1.2699999809265137},&quot;maxSize&quot;:{&quot;size1&quot;:39.261047852905087},&quot;minSize&quot;:{&quot;size1&quot;:23.361047852905077},&quot;normalSize&quot;:{&quot;size1&quot;:39.261047852905079},&quot;subLayout&quot;:[{&quot;id&quot;:&quot;2020-06-26T09:49:13&quot;,&quot;margin&quot;:{&quot;bottom&quot;:0.043547388166189194,&quot;left&quot;:7.619999885559082,&quot;right&quot;:5.0799999237060547,&quot;top&quot;:1.2699999809265137},&quot;type&quot;:0},{&quot;id&quot;:&quot;2020-06-26T09:49:13&quot;,&quot;margin&quot;:{&quot;bottom&quot;:1.6929999589920044,&quot;left&quot;:7.619999885559082,&quot;right&quot;:5.0799999237060547,&quot;top&quot;:0.15224428474903107},&quot;type&quot;:0}],&quot;type&quot;:0}],&quot;type&quot;:0}"/>
  <p:tag name="KSO_WM_SLIDE_BACKGROUND" val="[&quot;general&quot;]"/>
  <p:tag name="KSO_WM_SLIDE_RATIO" val="1.777778"/>
  <p:tag name="KSO_WM_TEMPLATE_SUBCATEGORY" val="21"/>
  <p:tag name="KSO_WM_TEMPLATE_MASTER_TYPE" val="0"/>
  <p:tag name="KSO_WM_TEMPLATE_COLOR_TYPE" val="1"/>
  <p:tag name="KSO_WM_CHIP_INFOS" val="{&quot;layout_type&quot;:&quot;full&quot;,&quot;tags&quot;:{&quot;style&quot;:[&quot;商务&quot;,&quot;简约&quot;,&quot;文艺清新&quot;,&quot;中国风&quot;,&quot;卡通&quot;,&quot;欧美风&quot;,&quot;黑板风&quot;,&quot;渐变风&quot;,&quot;党政风&quot;]},&quot;slide_type&quot;:[&quot;text&quot;],&quot;aspect_ratio&quot;:&quot;16:9&quot;}"/>
  <p:tag name="KSO_WM_CHIP_FILLPROP" val="[[{&quot;fill_id&quot;:&quot;e67e989b68da4f0993f21a8c58b40ec1&quot;,&quot;fill_align&quot;:&quot;cm&quot;,&quot;text_align&quot;:&quot;lm&quot;,&quot;text_direction&quot;:&quot;horizontal&quot;,&quot;chip_types&quot;:[&quot;diagram&quot;,&quot;pictext&quot;,&quot;text&quot;,&quot;picture&quot;,&quot;chart&quot;,&quot;table&quot;,&quot;video&quot;],&quot;support_features&quot;:[&quot;collage&quot;,&quot;creativecrop&quot;]}]]"/>
  <p:tag name="KSO_WM_CHIP_XID" val="5ef0a3f7978989e612c8e89c"/>
  <p:tag name="KSO_WM_CHIP_GROUPID" val="5ef0a3f7978989e612c8e89b"/>
  <p:tag name="KSO_WM_SLIDE_BK_DARK_LIGHT" val="2"/>
  <p:tag name="KSO_WM_SLIDE_BACKGROUND_TYPE" val="general"/>
  <p:tag name="KSO_WM_SLIDE_SUPPORT_FEATURE_TYPE" val="0"/>
  <p:tag name="KSO_WM_TEMPLATE_ASSEMBLE_XID" val="5ef55419ea5a3ac527a189cb"/>
  <p:tag name="KSO_WM_TEMPLATE_ASSEMBLE_GROUPID" val="5ef55419ea5a3ac527a189cb"/>
</p:tagLst>
</file>

<file path=ppt/tags/tag8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TYPE" val="i"/>
</p:tagLst>
</file>

<file path=ppt/tags/tag8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15"/>
  <p:tag name="KSO_WM_UNIT_TEXT_FILL_FORE_SCHEMECOLOR_INDEX" val="13"/>
  <p:tag name="KSO_WM_UNIT_TEXT_FILL_TYPE" val="1"/>
</p:tagLst>
</file>

<file path=ppt/tags/tag8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LINE_FORE_SCHEMECOLOR_INDEX_BRIGHTNESS" val="0"/>
  <p:tag name="KSO_WM_UNIT_LINE_FORE_SCHEMECOLOR_INDEX" val="13"/>
  <p:tag name="KSO_WM_UNIT_LINE_FILL_TYPE" val="2"/>
  <p:tag name="KSO_WM_UNIT_TEXT_FILL_FORE_SCHEMECOLOR_INDEX_BRIGHTNESS" val="0.15"/>
  <p:tag name="KSO_WM_UNIT_TEXT_FILL_FORE_SCHEMECOLOR_INDEX" val="13"/>
  <p:tag name="KSO_WM_UNIT_TEXT_FILL_TYPE" val="1"/>
</p:tagLst>
</file>

<file path=ppt/tags/tag858.xml><?xml version="1.0" encoding="utf-8"?>
<p:tagLst xmlns:p="http://schemas.openxmlformats.org/presentationml/2006/main">
  <p:tag name="KSO_WM_TAG_VERSION" val="1.0"/>
  <p:tag name="KSO_WM_BEAUTIFY_FLAG" val="#wm#"/>
  <p:tag name="KSO_WM_UNIT_TYPE" val="i"/>
  <p:tag name="KSO_WM_UNIT_ID" val="diagram20208752_1*i*1"/>
  <p:tag name="KSO_WM_TEMPLATE_CATEGORY" val="diagram"/>
  <p:tag name="KSO_WM_TEMPLATE_INDEX" val="20208752"/>
  <p:tag name="KSO_WM_UNIT_INDEX" val="1"/>
  <p:tag name="KSO_WM_UNIT_BLOCK" val="0"/>
  <p:tag name="KSO_WM_UNIT_SM_LIMIT_TYPE" val="1"/>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HIGHLIGHT" val="0"/>
  <p:tag name="KSO_WM_UNIT_COMPATIBLE" val="0"/>
  <p:tag name="KSO_WM_UNIT_DIAGRAM_ISNUMVISUAL" val="0"/>
  <p:tag name="KSO_WM_UNIT_DIAGRAM_ISREFERUNIT" val="0"/>
  <p:tag name="KSO_WM_UNIT_LAYERLEVEL" val="1"/>
  <p:tag name="KSO_WM_UNIT_DEC_AREA_ID" val="83c6265b76b54bb4a19a19a69cc7455a"/>
  <p:tag name="KSO_WM_CHIP_GROUPID" val="5ef0a3f7978989e612c8e89b"/>
  <p:tag name="KSO_WM_CHIP_XID" val="5ef0a3f7978989e612c8e89c"/>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 name="KSO_WM_UNIT_VALUE" val="684"/>
  <p:tag name="KSO_WM_TEMPLATE_ASSEMBLE_XID" val="5ef55419ea5a3ac527a189c6"/>
  <p:tag name="KSO_WM_TEMPLATE_ASSEMBLE_GROUPID" val="5ef55419ea5a3ac527a189c6"/>
</p:tagLst>
</file>

<file path=ppt/tags/tag859.xml><?xml version="1.0" encoding="utf-8"?>
<p:tagLst xmlns:p="http://schemas.openxmlformats.org/presentationml/2006/main">
  <p:tag name="KSO_WM_TAG_VERSION" val="1.0"/>
  <p:tag name="KSO_WM_BEAUTIFY_FLAG" val="#wm#"/>
  <p:tag name="KSO_WM_UNIT_TYPE" val="i"/>
  <p:tag name="KSO_WM_UNIT_ID" val="diagram20208752_1*i*2"/>
  <p:tag name="KSO_WM_TEMPLATE_CATEGORY" val="diagram"/>
  <p:tag name="KSO_WM_TEMPLATE_INDEX" val="20208752"/>
  <p:tag name="KSO_WM_UNIT_INDEX" val="2"/>
  <p:tag name="KSO_WM_UNIT_BLOCK" val="0"/>
  <p:tag name="KSO_WM_UNIT_SM_LIMIT_TYPE" val="1"/>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HIGHLIGHT" val="0"/>
  <p:tag name="KSO_WM_UNIT_COMPATIBLE" val="0"/>
  <p:tag name="KSO_WM_UNIT_DIAGRAM_ISNUMVISUAL" val="0"/>
  <p:tag name="KSO_WM_UNIT_DIAGRAM_ISREFERUNIT" val="0"/>
  <p:tag name="KSO_WM_UNIT_LAYERLEVEL" val="1"/>
  <p:tag name="KSO_WM_UNIT_DEC_AREA_ID" val="04c6864ae97e4b31ba7d0bb64b9006fc"/>
  <p:tag name="KSO_WM_CHIP_GROUPID" val="5ef0a3f7978989e612c8e89b"/>
  <p:tag name="KSO_WM_CHIP_XID" val="5ef0a3f7978989e612c8e89c"/>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VALUE" val="12"/>
  <p:tag name="KSO_WM_TEMPLATE_ASSEMBLE_XID" val="5ef55419ea5a3ac527a189c6"/>
  <p:tag name="KSO_WM_TEMPLATE_ASSEMBLE_GROUPID" val="5ef55419ea5a3ac527a189c6"/>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0.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752_1*f*1"/>
  <p:tag name="KSO_WM_TEMPLATE_CATEGORY" val="diagram"/>
  <p:tag name="KSO_WM_TEMPLATE_INDEX" val="20208752"/>
  <p:tag name="KSO_WM_UNIT_LAYERLEVEL" val="1"/>
  <p:tag name="KSO_WM_TAG_VERSION" val="1.0"/>
  <p:tag name="KSO_WM_BEAUTIFY_FLAG" val="#wm#"/>
  <p:tag name="KSO_WM_UNIT_DEFAULT_FONT" val="14;20;2"/>
  <p:tag name="KSO_WM_UNIT_BLOCK" val="0"/>
  <p:tag name="KSO_WM_UNIT_VALUE" val="377"/>
  <p:tag name="KSO_WM_UNIT_SHOW_EDIT_AREA_INDICATION" val="1"/>
  <p:tag name="KSO_WM_CHIP_GROUPID" val="5e6b05596848fb12bee65ac8"/>
  <p:tag name="KSO_WM_CHIP_XID" val="5e6b05596848fb12bee65aca"/>
  <p:tag name="KSO_WM_UNIT_DEC_AREA_ID" val="97bf58f8a0d1458290ab2945f77af8e9"/>
  <p:tag name="KSO_WM_ASSEMBLE_CHIP_INDEX" val="038f6878e3a54474b3b317781161b1cf"/>
  <p:tag name="KSO_WM_UNIT_SUPPORT_UNIT_TYPE" val="[&quot;l&quot;,&quot;m&quot;,&quot;n&quot;,&quot;o&quot;,&quot;p&quot;,&quot;q&quot;,&quot;r&quot;,&quot;δ&quot;,&quot;η&quot;,&quot;α&quot;,&quot;β&quot;,&quot;θ&quot;]"/>
  <p:tag name="KSO_WM_UNIT_TEXT_FILL_FORE_SCHEMECOLOR_INDEX_BRIGHTNESS" val="0.25"/>
  <p:tag name="KSO_WM_UNIT_TEXT_FILL_FORE_SCHEMECOLOR_INDEX" val="13"/>
  <p:tag name="KSO_WM_UNIT_TEXT_FILL_TYPE" val="1"/>
  <p:tag name="KSO_WM_TEMPLATE_ASSEMBLE_XID" val="5ef55419ea5a3ac527a189c6"/>
  <p:tag name="KSO_WM_TEMPLATE_ASSEMBLE_GROUPID" val="5ef55419ea5a3ac527a189c6"/>
</p:tagLst>
</file>

<file path=ppt/tags/tag861.xml><?xml version="1.0" encoding="utf-8"?>
<p:tagLst xmlns:p="http://schemas.openxmlformats.org/presentationml/2006/main">
  <p:tag name="KSO_WM_TEMPLATE_INDEX" val="20208752"/>
  <p:tag name="KSO_WM_TAG_VERSION" val="1.0"/>
  <p:tag name="KSO_WM_SLIDE_INDEX" val="1"/>
  <p:tag name="KSO_WM_SLIDE_ITEM_CNT" val="0"/>
  <p:tag name="KSO_WM_SLIDE_LAYOUT" val="f"/>
  <p:tag name="KSO_WM_SLIDE_LAYOUT_CNT" val="1"/>
  <p:tag name="KSO_WM_SLIDE_TYPE" val="text"/>
  <p:tag name="KSO_WM_BEAUTIFY_FLAG" val="#wm#"/>
  <p:tag name="KSO_WM_SLIDE_POSITION" val="96*21"/>
  <p:tag name="KSO_WM_SLIDE_SIZE" val="745*497"/>
  <p:tag name="KSO_WM_SLIDE_SUBTYPE" val="pureTxt"/>
  <p:tag name="KSO_WM_TEMPLATE_CATEGORY" val="diagram"/>
  <p:tag name="KSO_WM_SLIDE_ID" val="diagram20208752_1"/>
  <p:tag name="KSO_WM_SLIDE_LAYOUT_INFO" val="{&quot;backgroundInfo&quot;:[{&quot;bottom&quot;:0,&quot;bottomAbs&quot;:false,&quot;left&quot;:0,&quot;leftAbs&quot;:false,&quot;right&quot;:0,&quot;rightAbs&quot;:false,&quot;top&quot;:0,&quot;topAbs&quot;:false,&quot;type&quot;:&quot;general&quot;}],&quot;id&quot;:&quot;2020-06-26T09:49:13&quot;,&quot;maxSize&quot;:{&quot;size1&quot;:2.2000000000000002},&quot;minSize&quot;:{&quot;size1&quot;:2.2000000000000002},&quot;normalSize&quot;:{&quot;size1&quot;:2.2000000000000002},&quot;subLayout&quot;:[{&quot;id&quot;:&quot;2020-06-26T09:49:13&quot;,&quot;type&quot;:0},{&quot;id&quot;:&quot;2020-06-26T09:49:13&quot;,&quot;margin&quot;:{&quot;bottom&quot;:1.6929999589920044,&quot;left&quot;:7.619999885559082,&quot;right&quot;:5.0799999237060547,&quot;top&quot;:1.2699999809265137},&quot;type&quot;:0}],&quot;type&quot;:0}"/>
  <p:tag name="KSO_WM_SLIDE_BACKGROUND" val="[&quot;general&quot;]"/>
  <p:tag name="KSO_WM_SLIDE_RATIO" val="1.777778"/>
  <p:tag name="KSO_WM_TEMPLATE_SUBCATEGORY" val="21"/>
  <p:tag name="KSO_WM_TEMPLATE_MASTER_TYPE" val="0"/>
  <p:tag name="KSO_WM_TEMPLATE_COLOR_TYPE" val="1"/>
  <p:tag name="KSO_WM_CHIP_INFOS" val="{&quot;layout_type&quot;:&quot;full&quot;,&quot;tags&quot;:{&quot;style&quot;:[&quot;商务&quot;,&quot;简约&quot;,&quot;文艺清新&quot;,&quot;中国风&quot;,&quot;卡通&quot;,&quot;欧美风&quot;,&quot;黑板风&quot;,&quot;渐变风&quot;,&quot;党政风&quot;]},&quot;slide_type&quot;:[&quot;text&quot;],&quot;aspect_ratio&quot;:&quot;16:9&quot;}"/>
  <p:tag name="KSO_WM_CHIP_FILLPROP" val="[[{&quot;fill_id&quot;:&quot;e67e989b68da4f0993f21a8c58b40ec1&quot;,&quot;fill_align&quot;:&quot;cm&quot;,&quot;text_align&quot;:&quot;lm&quot;,&quot;text_direction&quot;:&quot;horizontal&quot;,&quot;chip_types&quot;:[&quot;diagram&quot;,&quot;pictext&quot;,&quot;text&quot;,&quot;picture&quot;,&quot;chart&quot;,&quot;table&quot;,&quot;video&quot;],&quot;support_features&quot;:[&quot;collage&quot;,&quot;creativecrop&quot;]}]]"/>
  <p:tag name="KSO_WM_CHIP_XID" val="5ef0a3f7978989e612c8e89c"/>
  <p:tag name="KSO_WM_CHIP_GROUPID" val="5ef0a3f7978989e612c8e89b"/>
  <p:tag name="KSO_WM_SLIDE_BK_DARK_LIGHT" val="2"/>
  <p:tag name="KSO_WM_SLIDE_BACKGROUND_TYPE" val="general"/>
  <p:tag name="KSO_WM_SLIDE_SUPPORT_FEATURE_TYPE" val="0"/>
  <p:tag name="KSO_WM_TEMPLATE_ASSEMBLE_XID" val="5ef55419ea5a3ac527a189c6"/>
  <p:tag name="KSO_WM_TEMPLATE_ASSEMBLE_GROUPID" val="5ef55419ea5a3ac527a189c6"/>
</p:tagLst>
</file>

<file path=ppt/tags/tag8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TYPE" val="i"/>
</p:tagLst>
</file>

<file path=ppt/tags/tag8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15"/>
  <p:tag name="KSO_WM_UNIT_TEXT_FILL_FORE_SCHEMECOLOR_INDEX" val="13"/>
  <p:tag name="KSO_WM_UNIT_TEXT_FILL_TYPE" val="1"/>
</p:tagLst>
</file>

<file path=ppt/tags/tag8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LINE_FORE_SCHEMECOLOR_INDEX_BRIGHTNESS" val="0"/>
  <p:tag name="KSO_WM_UNIT_LINE_FORE_SCHEMECOLOR_INDEX" val="13"/>
  <p:tag name="KSO_WM_UNIT_LINE_FILL_TYPE" val="2"/>
  <p:tag name="KSO_WM_UNIT_TEXT_FILL_FORE_SCHEMECOLOR_INDEX_BRIGHTNESS" val="0.15"/>
  <p:tag name="KSO_WM_UNIT_TEXT_FILL_FORE_SCHEMECOLOR_INDEX" val="13"/>
  <p:tag name="KSO_WM_UNIT_TEXT_FILL_TYPE" val="1"/>
</p:tagLst>
</file>

<file path=ppt/tags/tag865.xml><?xml version="1.0" encoding="utf-8"?>
<p:tagLst xmlns:p="http://schemas.openxmlformats.org/presentationml/2006/main">
  <p:tag name="KSO_WM_TAG_VERSION" val="1.0"/>
  <p:tag name="KSO_WM_BEAUTIFY_FLAG" val="#wm#"/>
  <p:tag name="KSO_WM_UNIT_TYPE" val="i"/>
  <p:tag name="KSO_WM_UNIT_ID" val="diagram20208752_1*i*1"/>
  <p:tag name="KSO_WM_TEMPLATE_CATEGORY" val="diagram"/>
  <p:tag name="KSO_WM_TEMPLATE_INDEX" val="20208752"/>
  <p:tag name="KSO_WM_UNIT_INDEX" val="1"/>
  <p:tag name="KSO_WM_UNIT_BLOCK" val="0"/>
  <p:tag name="KSO_WM_UNIT_SM_LIMIT_TYPE" val="1"/>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HIGHLIGHT" val="0"/>
  <p:tag name="KSO_WM_UNIT_COMPATIBLE" val="0"/>
  <p:tag name="KSO_WM_UNIT_DIAGRAM_ISNUMVISUAL" val="0"/>
  <p:tag name="KSO_WM_UNIT_DIAGRAM_ISREFERUNIT" val="0"/>
  <p:tag name="KSO_WM_UNIT_LAYERLEVEL" val="1"/>
  <p:tag name="KSO_WM_UNIT_DEC_AREA_ID" val="83c6265b76b54bb4a19a19a69cc7455a"/>
  <p:tag name="KSO_WM_CHIP_GROUPID" val="5ef0a3f7978989e612c8e89b"/>
  <p:tag name="KSO_WM_CHIP_XID" val="5ef0a3f7978989e612c8e89c"/>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 name="KSO_WM_UNIT_VALUE" val="684"/>
  <p:tag name="KSO_WM_TEMPLATE_ASSEMBLE_XID" val="5ef55419ea5a3ac527a189c6"/>
  <p:tag name="KSO_WM_TEMPLATE_ASSEMBLE_GROUPID" val="5ef55419ea5a3ac527a189c6"/>
</p:tagLst>
</file>

<file path=ppt/tags/tag866.xml><?xml version="1.0" encoding="utf-8"?>
<p:tagLst xmlns:p="http://schemas.openxmlformats.org/presentationml/2006/main">
  <p:tag name="KSO_WM_TAG_VERSION" val="1.0"/>
  <p:tag name="KSO_WM_BEAUTIFY_FLAG" val="#wm#"/>
  <p:tag name="KSO_WM_UNIT_TYPE" val="i"/>
  <p:tag name="KSO_WM_UNIT_ID" val="diagram20208752_1*i*2"/>
  <p:tag name="KSO_WM_TEMPLATE_CATEGORY" val="diagram"/>
  <p:tag name="KSO_WM_TEMPLATE_INDEX" val="20208752"/>
  <p:tag name="KSO_WM_UNIT_INDEX" val="2"/>
  <p:tag name="KSO_WM_UNIT_BLOCK" val="0"/>
  <p:tag name="KSO_WM_UNIT_SM_LIMIT_TYPE" val="1"/>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HIGHLIGHT" val="0"/>
  <p:tag name="KSO_WM_UNIT_COMPATIBLE" val="0"/>
  <p:tag name="KSO_WM_UNIT_DIAGRAM_ISNUMVISUAL" val="0"/>
  <p:tag name="KSO_WM_UNIT_DIAGRAM_ISREFERUNIT" val="0"/>
  <p:tag name="KSO_WM_UNIT_LAYERLEVEL" val="1"/>
  <p:tag name="KSO_WM_UNIT_DEC_AREA_ID" val="04c6864ae97e4b31ba7d0bb64b9006fc"/>
  <p:tag name="KSO_WM_CHIP_GROUPID" val="5ef0a3f7978989e612c8e89b"/>
  <p:tag name="KSO_WM_CHIP_XID" val="5ef0a3f7978989e612c8e89c"/>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VALUE" val="12"/>
  <p:tag name="KSO_WM_TEMPLATE_ASSEMBLE_XID" val="5ef55419ea5a3ac527a189c6"/>
  <p:tag name="KSO_WM_TEMPLATE_ASSEMBLE_GROUPID" val="5ef55419ea5a3ac527a189c6"/>
</p:tagLst>
</file>

<file path=ppt/tags/tag867.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752_1*f*1"/>
  <p:tag name="KSO_WM_TEMPLATE_CATEGORY" val="diagram"/>
  <p:tag name="KSO_WM_TEMPLATE_INDEX" val="20208752"/>
  <p:tag name="KSO_WM_UNIT_LAYERLEVEL" val="1"/>
  <p:tag name="KSO_WM_TAG_VERSION" val="1.0"/>
  <p:tag name="KSO_WM_BEAUTIFY_FLAG" val="#wm#"/>
  <p:tag name="KSO_WM_UNIT_DEFAULT_FONT" val="14;20;2"/>
  <p:tag name="KSO_WM_UNIT_BLOCK" val="0"/>
  <p:tag name="KSO_WM_UNIT_VALUE" val="377"/>
  <p:tag name="KSO_WM_UNIT_SHOW_EDIT_AREA_INDICATION" val="1"/>
  <p:tag name="KSO_WM_CHIP_GROUPID" val="5e6b05596848fb12bee65ac8"/>
  <p:tag name="KSO_WM_CHIP_XID" val="5e6b05596848fb12bee65aca"/>
  <p:tag name="KSO_WM_UNIT_DEC_AREA_ID" val="97bf58f8a0d1458290ab2945f77af8e9"/>
  <p:tag name="KSO_WM_ASSEMBLE_CHIP_INDEX" val="038f6878e3a54474b3b317781161b1cf"/>
  <p:tag name="KSO_WM_UNIT_SUPPORT_UNIT_TYPE" val="[&quot;l&quot;,&quot;m&quot;,&quot;n&quot;,&quot;o&quot;,&quot;p&quot;,&quot;q&quot;,&quot;r&quot;,&quot;δ&quot;,&quot;η&quot;,&quot;α&quot;,&quot;β&quot;,&quot;θ&quot;]"/>
  <p:tag name="KSO_WM_UNIT_TEXT_FILL_FORE_SCHEMECOLOR_INDEX_BRIGHTNESS" val="0.25"/>
  <p:tag name="KSO_WM_UNIT_TEXT_FILL_FORE_SCHEMECOLOR_INDEX" val="13"/>
  <p:tag name="KSO_WM_UNIT_TEXT_FILL_TYPE" val="1"/>
  <p:tag name="KSO_WM_TEMPLATE_ASSEMBLE_XID" val="5ef55419ea5a3ac527a189c6"/>
  <p:tag name="KSO_WM_TEMPLATE_ASSEMBLE_GROUPID" val="5ef55419ea5a3ac527a189c6"/>
</p:tagLst>
</file>

<file path=ppt/tags/tag868.xml><?xml version="1.0" encoding="utf-8"?>
<p:tagLst xmlns:p="http://schemas.openxmlformats.org/presentationml/2006/main">
  <p:tag name="KSO_WM_TEMPLATE_INDEX" val="20208752"/>
  <p:tag name="KSO_WM_TAG_VERSION" val="1.0"/>
  <p:tag name="KSO_WM_SLIDE_INDEX" val="1"/>
  <p:tag name="KSO_WM_SLIDE_ITEM_CNT" val="0"/>
  <p:tag name="KSO_WM_SLIDE_LAYOUT" val="f"/>
  <p:tag name="KSO_WM_SLIDE_LAYOUT_CNT" val="1"/>
  <p:tag name="KSO_WM_SLIDE_TYPE" val="text"/>
  <p:tag name="KSO_WM_BEAUTIFY_FLAG" val="#wm#"/>
  <p:tag name="KSO_WM_SLIDE_POSITION" val="96*21"/>
  <p:tag name="KSO_WM_SLIDE_SIZE" val="745*497"/>
  <p:tag name="KSO_WM_SLIDE_SUBTYPE" val="pureTxt"/>
  <p:tag name="KSO_WM_TEMPLATE_CATEGORY" val="diagram"/>
  <p:tag name="KSO_WM_SLIDE_ID" val="diagram20208752_1"/>
  <p:tag name="KSO_WM_SLIDE_LAYOUT_INFO" val="{&quot;backgroundInfo&quot;:[{&quot;bottom&quot;:0,&quot;bottomAbs&quot;:false,&quot;left&quot;:0,&quot;leftAbs&quot;:false,&quot;right&quot;:0,&quot;rightAbs&quot;:false,&quot;top&quot;:0,&quot;topAbs&quot;:false,&quot;type&quot;:&quot;general&quot;}],&quot;id&quot;:&quot;2020-06-26T09:49:13&quot;,&quot;maxSize&quot;:{&quot;size1&quot;:2.2000000000000002},&quot;minSize&quot;:{&quot;size1&quot;:2.2000000000000002},&quot;normalSize&quot;:{&quot;size1&quot;:2.2000000000000002},&quot;subLayout&quot;:[{&quot;id&quot;:&quot;2020-06-26T09:49:13&quot;,&quot;type&quot;:0},{&quot;id&quot;:&quot;2020-06-26T09:49:13&quot;,&quot;margin&quot;:{&quot;bottom&quot;:1.6929999589920044,&quot;left&quot;:7.619999885559082,&quot;right&quot;:5.0799999237060547,&quot;top&quot;:1.2699999809265137},&quot;type&quot;:0}],&quot;type&quot;:0}"/>
  <p:tag name="KSO_WM_SLIDE_BACKGROUND" val="[&quot;general&quot;]"/>
  <p:tag name="KSO_WM_SLIDE_RATIO" val="1.777778"/>
  <p:tag name="KSO_WM_TEMPLATE_SUBCATEGORY" val="21"/>
  <p:tag name="KSO_WM_TEMPLATE_MASTER_TYPE" val="0"/>
  <p:tag name="KSO_WM_TEMPLATE_COLOR_TYPE" val="1"/>
  <p:tag name="KSO_WM_CHIP_INFOS" val="{&quot;layout_type&quot;:&quot;full&quot;,&quot;tags&quot;:{&quot;style&quot;:[&quot;商务&quot;,&quot;简约&quot;,&quot;文艺清新&quot;,&quot;中国风&quot;,&quot;卡通&quot;,&quot;欧美风&quot;,&quot;黑板风&quot;,&quot;渐变风&quot;,&quot;党政风&quot;]},&quot;slide_type&quot;:[&quot;text&quot;],&quot;aspect_ratio&quot;:&quot;16:9&quot;}"/>
  <p:tag name="KSO_WM_CHIP_FILLPROP" val="[[{&quot;fill_id&quot;:&quot;e67e989b68da4f0993f21a8c58b40ec1&quot;,&quot;fill_align&quot;:&quot;cm&quot;,&quot;text_align&quot;:&quot;lm&quot;,&quot;text_direction&quot;:&quot;horizontal&quot;,&quot;chip_types&quot;:[&quot;diagram&quot;,&quot;pictext&quot;,&quot;text&quot;,&quot;picture&quot;,&quot;chart&quot;,&quot;table&quot;,&quot;video&quot;],&quot;support_features&quot;:[&quot;collage&quot;,&quot;creativecrop&quot;]}]]"/>
  <p:tag name="KSO_WM_CHIP_XID" val="5ef0a3f7978989e612c8e89c"/>
  <p:tag name="KSO_WM_CHIP_GROUPID" val="5ef0a3f7978989e612c8e89b"/>
  <p:tag name="KSO_WM_SLIDE_BK_DARK_LIGHT" val="2"/>
  <p:tag name="KSO_WM_SLIDE_BACKGROUND_TYPE" val="general"/>
  <p:tag name="KSO_WM_SLIDE_SUPPORT_FEATURE_TYPE" val="0"/>
  <p:tag name="KSO_WM_TEMPLATE_ASSEMBLE_XID" val="5ef55419ea5a3ac527a189c6"/>
  <p:tag name="KSO_WM_TEMPLATE_ASSEMBLE_GROUPID" val="5ef55419ea5a3ac527a189c6"/>
</p:tagLst>
</file>

<file path=ppt/tags/tag8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14"/>
  <p:tag name="KSO_WM_UNIT_TYPE" val="a"/>
  <p:tag name="KSO_WM_UNIT_INDEX" val="1"/>
  <p:tag name="KSO_WM_UNIT_PRESET_TEXT" val="大数据云计算"/>
  <p:tag name="KSO_WM_TEMPLATE_CATEGORY" val="custom"/>
  <p:tag name="KSO_WM_TEMPLATE_INDEX" val="20204493"/>
  <p:tag name="KSO_WM_UNIT_ID" val="custom20204493_1*a*1"/>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70.xml><?xml version="1.0" encoding="utf-8"?>
<p:tagLst xmlns:p="http://schemas.openxmlformats.org/presentationml/2006/main">
  <p:tag name="KSO_WM_TEMPLATE_INDEX" val="20204493"/>
  <p:tag name="KSO_WM_TAG_VERSION" val="1.0"/>
  <p:tag name="KSO_WM_SLIDE_INDEX" val="1"/>
  <p:tag name="KSO_WM_SLIDE_ITEM_CNT" val="0"/>
  <p:tag name="KSO_WM_SLIDE_LAYOUT" val="a"/>
  <p:tag name="KSO_WM_SLIDE_LAYOUT_CNT" val="1"/>
  <p:tag name="KSO_WM_SLIDE_TYPE" val="title"/>
  <p:tag name="KSO_WM_BEAUTIFY_FLAG" val="#wm#"/>
  <p:tag name="KSO_WM_SLIDE_POSITION" val="96*21"/>
  <p:tag name="KSO_WM_SLIDE_SIZE" val="745*497"/>
  <p:tag name="KSO_WM_SLIDE_SUBTYPE" val="pureTxt"/>
  <p:tag name="KSO_WM_TEMPLATE_CATEGORY" val="custom"/>
  <p:tag name="KSO_WM_SLIDE_ID" val="custom20204493_1"/>
  <p:tag name="KSO_WM_SLIDE_BACKGROUND" val="[&quot;general&quot;]"/>
  <p:tag name="KSO_WM_SLIDE_RATIO" val="1.777778"/>
  <p:tag name="KSO_WM_TEMPLATE_SUBCATEGORY" val="0"/>
  <p:tag name="KSO_WM_TEMPLATE_MASTER_TYPE" val="1"/>
  <p:tag name="KSO_WM_TEMPLATE_COLOR_TYPE" val="1"/>
  <p:tag name="KSO_WM_CHIP_INFOS" val="{&quot;layout_type&quot;:&quot;full&quot;,&quot;tags&quot;:{&quot;style&quot;:[&quot;商务&quot;,&quot;简约&quot;,&quot;文艺清新&quot;,&quot;中国风&quot;,&quot;卡通&quot;,&quot;欧美风&quot;,&quot;黑板风&quot;,&quot;渐变风&quot;,&quot;党政风&quot;]},&quot;slide_type&quot;:[&quot;text&quot;],&quot;aspect_ratio&quot;:&quot;16:9&quot;}"/>
  <p:tag name="KSO_WM_CHIP_FILLPROP" val="[[{&quot;fill_id&quot;:&quot;e67e989b68da4f0993f21a8c58b40ec1&quot;,&quot;fill_align&quot;:&quot;cm&quot;,&quot;text_align&quot;:&quot;lm&quot;,&quot;text_direction&quot;:&quot;horizontal&quot;,&quot;chip_types&quot;:[&quot;diagram&quot;,&quot;pictext&quot;,&quot;text&quot;,&quot;picture&quot;,&quot;chart&quot;,&quot;table&quot;,&quot;video&quot;],&quot;support_features&quot;:[&quot;collage&quot;,&quot;creativecrop&quot;]}]]"/>
  <p:tag name="KSO_WM_CHIP_XID" val="5ef0a3f7978989e612c8e89c"/>
  <p:tag name="KSO_WM_CHIP_GROUPID" val="5ef0a3f7978989e612c8e89b"/>
  <p:tag name="KSO_WM_SLIDE_BK_DARK_LIGHT" val="2"/>
  <p:tag name="KSO_WM_SLIDE_BACKGROUND_TYPE" val="general"/>
  <p:tag name="KSO_WM_SLIDE_SUPPORT_FEATURE_TYPE" val="0"/>
  <p:tag name="KSO_WM_TEMPLATE_ASSEMBLE_XID" val="5ef55419ea5a3ac527a189c6"/>
  <p:tag name="KSO_WM_TEMPLATE_ASSEMBLE_GROUPID" val="5ef55419ea5a3ac527a189c6"/>
  <p:tag name="KSO_WM_TEMPLATE_MASTER_THUMB_INDEX" val="12"/>
  <p:tag name="KSO_WM_TEMPLATE_THUMBS_INDEX" val="1、4、7、9、11、12、13、15、16、17、18、19、22、27、30、32、33、34"/>
</p:tagLst>
</file>

<file path=ppt/tags/tag871.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872.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873.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874.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875.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876.xml><?xml version="1.0" encoding="utf-8"?>
<p:tagLst xmlns:p="http://schemas.openxmlformats.org/presentationml/2006/main">
  <p:tag name="commondata" val="eyJoZGlkIjoiNDY1MmY4MTY3YzFkZTg4NGM1MWI4N2I1NTA1MWI4MWEifQ=="/>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2"/>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heme/theme1.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
      <a:dk1>
        <a:sysClr val="windowText" lastClr="000000"/>
      </a:dk1>
      <a:lt1>
        <a:sysClr val="window" lastClr="FFFFFF"/>
      </a:lt1>
      <a:dk2>
        <a:srgbClr val="F6F6F6"/>
      </a:dk2>
      <a:lt2>
        <a:srgbClr val="FFFFFF"/>
      </a:lt2>
      <a:accent1>
        <a:srgbClr val="FFC300"/>
      </a:accent1>
      <a:accent2>
        <a:srgbClr val="CCCA33"/>
      </a:accent2>
      <a:accent3>
        <a:srgbClr val="99D166"/>
      </a:accent3>
      <a:accent4>
        <a:srgbClr val="66D899"/>
      </a:accent4>
      <a:accent5>
        <a:srgbClr val="33DFCC"/>
      </a:accent5>
      <a:accent6>
        <a:srgbClr val="00E6FF"/>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
      <a:dk1>
        <a:sysClr val="windowText" lastClr="000000"/>
      </a:dk1>
      <a:lt1>
        <a:sysClr val="window" lastClr="FFFFFF"/>
      </a:lt1>
      <a:dk2>
        <a:srgbClr val="F6F6F6"/>
      </a:dk2>
      <a:lt2>
        <a:srgbClr val="FFFFFF"/>
      </a:lt2>
      <a:accent1>
        <a:srgbClr val="FFC300"/>
      </a:accent1>
      <a:accent2>
        <a:srgbClr val="CCCA33"/>
      </a:accent2>
      <a:accent3>
        <a:srgbClr val="99D166"/>
      </a:accent3>
      <a:accent4>
        <a:srgbClr val="66D899"/>
      </a:accent4>
      <a:accent5>
        <a:srgbClr val="33DFCC"/>
      </a:accent5>
      <a:accent6>
        <a:srgbClr val="00E6FF"/>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主题​​">
  <a:themeElements>
    <a:clrScheme name="自定义 23">
      <a:dk1>
        <a:srgbClr val="000000"/>
      </a:dk1>
      <a:lt1>
        <a:srgbClr val="FFFFFF"/>
      </a:lt1>
      <a:dk2>
        <a:srgbClr val="F0F0EF"/>
      </a:dk2>
      <a:lt2>
        <a:srgbClr val="FFFFFF"/>
      </a:lt2>
      <a:accent1>
        <a:srgbClr val="E2B08A"/>
      </a:accent1>
      <a:accent2>
        <a:srgbClr val="EDA499"/>
      </a:accent2>
      <a:accent3>
        <a:srgbClr val="EB9EAF"/>
      </a:accent3>
      <a:accent4>
        <a:srgbClr val="DDA0C7"/>
      </a:accent4>
      <a:accent5>
        <a:srgbClr val="C1A6D9"/>
      </a:accent5>
      <a:accent6>
        <a:srgbClr val="9FAEE0"/>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63500">
          <a:solidFill>
            <a:srgbClr val="C4AC6A"/>
          </a:solidFill>
        </a:ln>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主题​​">
  <a:themeElements>
    <a:clrScheme name="">
      <a:dk1>
        <a:srgbClr val="000000"/>
      </a:dk1>
      <a:lt1>
        <a:srgbClr val="FFFFFF"/>
      </a:lt1>
      <a:dk2>
        <a:srgbClr val="F0EEEC"/>
      </a:dk2>
      <a:lt2>
        <a:srgbClr val="FFFFFF"/>
      </a:lt2>
      <a:accent1>
        <a:srgbClr val="EE7E30"/>
      </a:accent1>
      <a:accent2>
        <a:srgbClr val="C18735"/>
      </a:accent2>
      <a:accent3>
        <a:srgbClr val="948F3B"/>
      </a:accent3>
      <a:accent4>
        <a:srgbClr val="689840"/>
      </a:accent4>
      <a:accent5>
        <a:srgbClr val="3B6E46"/>
      </a:accent5>
      <a:accent6>
        <a:srgbClr val="0DA34A"/>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5271</Words>
  <Application>WPS 演示</Application>
  <PresentationFormat/>
  <Paragraphs>126</Paragraphs>
  <Slides>34</Slides>
  <Notes>0</Notes>
  <HiddenSlides>0</HiddenSlides>
  <MMClips>0</MMClips>
  <ScaleCrop>false</ScaleCrop>
  <HeadingPairs>
    <vt:vector size="8" baseType="variant">
      <vt:variant>
        <vt:lpstr>已用的字体</vt:lpstr>
      </vt:variant>
      <vt:variant>
        <vt:i4>11</vt:i4>
      </vt:variant>
      <vt:variant>
        <vt:lpstr>主题</vt:lpstr>
      </vt:variant>
      <vt:variant>
        <vt:i4>6</vt:i4>
      </vt:variant>
      <vt:variant>
        <vt:lpstr>嵌入 OLE 服务器</vt:lpstr>
      </vt:variant>
      <vt:variant>
        <vt:i4>2</vt:i4>
      </vt:variant>
      <vt:variant>
        <vt:lpstr>幻灯片标题</vt:lpstr>
      </vt:variant>
      <vt:variant>
        <vt:i4>34</vt:i4>
      </vt:variant>
    </vt:vector>
  </HeadingPairs>
  <TitlesOfParts>
    <vt:vector size="53" baseType="lpstr">
      <vt:lpstr>Arial</vt:lpstr>
      <vt:lpstr>宋体</vt:lpstr>
      <vt:lpstr>Wingdings</vt:lpstr>
      <vt:lpstr>微软雅黑</vt:lpstr>
      <vt:lpstr>汉仪旗黑-85S</vt:lpstr>
      <vt:lpstr>黑体</vt:lpstr>
      <vt:lpstr>Wingdings</vt:lpstr>
      <vt:lpstr>Segoe UI</vt:lpstr>
      <vt:lpstr>Arial Unicode MS</vt:lpstr>
      <vt:lpstr>Calibri</vt:lpstr>
      <vt:lpstr>楷体</vt:lpstr>
      <vt:lpstr>1_默认设计模板</vt:lpstr>
      <vt:lpstr>2_默认设计模板</vt:lpstr>
      <vt:lpstr>1_Office 主题​​</vt:lpstr>
      <vt:lpstr>2_Office 主题​​</vt:lpstr>
      <vt:lpstr>3_Office 主题​​</vt:lpstr>
      <vt:lpstr>5_Office 主题​​</vt:lpstr>
      <vt:lpstr>MS_ClipArt_Gallery.2</vt:lpstr>
      <vt:lpstr>MS_ClipArt_Gallery.2</vt:lpstr>
      <vt:lpstr>中华人民共和国固体废物污染环境防治法宣讲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中华人民共和国固体废物污染环境防治法宣讲 </dc:title>
  <dc:creator>Administrator</dc:creator>
  <cp:lastModifiedBy>little fairy</cp:lastModifiedBy>
  <cp:revision>4</cp:revision>
  <dcterms:created xsi:type="dcterms:W3CDTF">2020-07-24T10:29:00Z</dcterms:created>
  <dcterms:modified xsi:type="dcterms:W3CDTF">2024-02-02T02:53:01Z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2052-12.1.0.16120</vt:lpwstr>
  </property>
  <property fmtid="{D5CDD505-2E9C-101B-9397-08002B2CF9AE}" pid="3" name="ICV">
    <vt:lpwstr>07185C5ACFFB4DD387353C5C13E6820A_13</vt:lpwstr>
  </property>
</Properties>
</file>