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24"/>
  </p:handoutMasterIdLst>
  <p:sldIdLst>
    <p:sldId id="257" r:id="rId4"/>
    <p:sldId id="281" r:id="rId6"/>
    <p:sldId id="258" r:id="rId7"/>
    <p:sldId id="261" r:id="rId8"/>
    <p:sldId id="265" r:id="rId9"/>
    <p:sldId id="262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5" r:id="rId18"/>
    <p:sldId id="274" r:id="rId19"/>
    <p:sldId id="276" r:id="rId20"/>
    <p:sldId id="271" r:id="rId21"/>
    <p:sldId id="264" r:id="rId22"/>
    <p:sldId id="260" r:id="rId23"/>
  </p:sldIdLst>
  <p:sldSz cx="9144000" cy="6858000" type="screen4x3"/>
  <p:notesSz cx="6858000" cy="9144000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orient="horz" pos="138" userDrawn="1">
          <p15:clr>
            <a:srgbClr val="A4A3A4"/>
          </p15:clr>
        </p15:guide>
        <p15:guide id="4" orient="horz" pos="4184" userDrawn="1">
          <p15:clr>
            <a:srgbClr val="A4A3A4"/>
          </p15:clr>
        </p15:guide>
        <p15:guide id="5" pos="5624" userDrawn="1">
          <p15:clr>
            <a:srgbClr val="A4A3A4"/>
          </p15:clr>
        </p15:guide>
        <p15:guide id="6" pos="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946" y="-274"/>
      </p:cViewPr>
      <p:guideLst>
        <p:guide orient="horz" pos="1275"/>
        <p:guide orient="horz" pos="4042"/>
        <p:guide orient="horz" pos="138"/>
        <p:guide orient="horz" pos="4184"/>
        <p:guide pos="5624"/>
        <p:guide pos="1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66" d="100"/>
          <a:sy n="66" d="100"/>
        </p:scale>
        <p:origin x="-4212" y="-94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4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621B7-3589-4D85-A548-1EA7B4A89069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marL="171450" lvl="0" indent="-17145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de-DE" smtClean="0"/>
              <a:t>Textmasterformat bearbeiten</a:t>
            </a:r>
            <a:endParaRPr lang="de-DE" smtClean="0"/>
          </a:p>
          <a:p>
            <a:pPr marL="358775" lvl="1" indent="-1778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539750" lvl="2" indent="-180975" eaLnBrk="0" fontAlgn="base" hangingPunct="0">
              <a:spcBef>
                <a:spcPts val="1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716280" lvl="3" indent="-17653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de-DE" smtClean="0"/>
              <a:t>Vierte Ebene</a:t>
            </a:r>
            <a:endParaRPr lang="de-DE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B6019-C597-45E5-9BB9-3AB06F108299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de-DE" sz="1200" kern="120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 smtClean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 smtClean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 smtClean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/>
          <a:lstStyle/>
          <a:p>
            <a:pPr lvl="0">
              <a:spcBef>
                <a:spcPts val="1200"/>
              </a:spcBef>
              <a:buClr>
                <a:schemeClr val="accent1"/>
              </a:buClr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B6019-C597-45E5-9BB9-3AB06F108299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1CDE2E4-6465-43C0-B135-E74B90780C13}" type="slidenum">
              <a:rPr lang="de-DE"/>
            </a:fld>
            <a:endParaRPr lang="de-DE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E21755-9DDF-42C1-8576-A78EDD6C3A9C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ctrTitle"/>
          </p:nvPr>
        </p:nvSpPr>
        <p:spPr>
          <a:xfrm>
            <a:off x="2160000" y="4896000"/>
            <a:ext cx="6732000" cy="954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3000" b="1" i="0">
                <a:solidFill>
                  <a:schemeClr val="accent1"/>
                </a:solidFill>
                <a:latin typeface="Arial" panose="020B0604020202020204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subTitle" idx="1"/>
          </p:nvPr>
        </p:nvSpPr>
        <p:spPr>
          <a:xfrm>
            <a:off x="2160000" y="6048000"/>
            <a:ext cx="6732000" cy="432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Arial" panose="020B06040202020202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2"/>
          </p:nvPr>
        </p:nvSpPr>
        <p:spPr>
          <a:xfrm>
            <a:off x="8208000" y="6645600"/>
            <a:ext cx="720000" cy="151200"/>
          </a:xfrm>
        </p:spPr>
        <p:txBody>
          <a:bodyPr lIns="0" tIns="0" rIns="0" bIns="0" anchor="b"/>
          <a:lstStyle>
            <a:lvl1pPr algn="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</p:nvPr>
        </p:nvSpPr>
        <p:spPr>
          <a:xfrm>
            <a:off x="2880000" y="6717600"/>
            <a:ext cx="5400000" cy="97200"/>
          </a:xfrm>
        </p:spPr>
        <p:txBody>
          <a:bodyPr lIns="0" tIns="0" rIns="0" bIns="0" anchor="b"/>
          <a:lstStyle>
            <a:lvl1pPr algn="ct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10"/>
          </p:nvPr>
        </p:nvSpPr>
        <p:spPr>
          <a:xfrm>
            <a:off x="2160000" y="6645600"/>
            <a:ext cx="720000" cy="151200"/>
          </a:xfrm>
        </p:spPr>
        <p:txBody>
          <a:bodyPr lIns="0" tIns="0" rIns="0" bIns="0" anchor="b"/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 (1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sz="half" idx="1" hasCustomPrompt="1"/>
            <p:custDataLst>
              <p:tags r:id="rId3"/>
            </p:custDataLst>
          </p:nvPr>
        </p:nvSpPr>
        <p:spPr>
          <a:xfrm>
            <a:off x="215900" y="1979999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  <p:custDataLst>
              <p:tags r:id="rId4"/>
            </p:custDataLst>
          </p:nvPr>
        </p:nvSpPr>
        <p:spPr>
          <a:xfrm>
            <a:off x="4648200" y="1979999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el, Medienclip und Tex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Medienplatzhalter 2"/>
          <p:cNvSpPr>
            <a:spLocks noGrp="1"/>
          </p:cNvSpPr>
          <p:nvPr>
            <p:ph type="media" sz="half" idx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sz="half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 (2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sz="half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  <p:custDataLst>
              <p:tags r:id="rId5"/>
            </p:custDataLst>
          </p:nvPr>
        </p:nvSpPr>
        <p:spPr>
          <a:xfrm>
            <a:off x="4648200" y="4320000"/>
            <a:ext cx="4279900" cy="20763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 (2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  <p:custDataLst>
              <p:tags r:id="rId4"/>
            </p:custDataLst>
          </p:nvPr>
        </p:nvSpPr>
        <p:spPr>
          <a:xfrm>
            <a:off x="215900" y="4320000"/>
            <a:ext cx="4279900" cy="20763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z"/>
          <p:cNvSpPr>
            <a:spLocks noGrp="1"/>
          </p:cNvSpPr>
          <p:nvPr>
            <p:ph type="body" sz="half" idx="3" hasCustomPrompt="1"/>
            <p:custDataLst>
              <p:tags r:id="rId5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(1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itePlaz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3" name="FussPlaz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 (2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  <p:custDataLst>
              <p:tags r:id="rId5"/>
            </p:custDataLst>
          </p:nvPr>
        </p:nvSpPr>
        <p:spPr>
          <a:xfrm>
            <a:off x="215900" y="4320000"/>
            <a:ext cx="4279900" cy="20763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4648200" y="4320000"/>
            <a:ext cx="4279900" cy="20763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SeitePlaz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8" name="FussPlaz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atumPlaz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 (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hasCustomPrompt="1"/>
            <p:custDataLst>
              <p:tags r:id="rId2"/>
            </p:custDataLst>
          </p:nvPr>
        </p:nvSpPr>
        <p:spPr>
          <a:xfrm>
            <a:off x="215900" y="2024063"/>
            <a:ext cx="8712200" cy="4456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4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4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  <p:custDataLst>
              <p:tags r:id="rId3"/>
            </p:custDataLst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  <p:custDataLst>
              <p:tags r:id="rId3"/>
            </p:custDataLst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  <p:custDataLst>
              <p:tags r:id="rId3"/>
            </p:custDataLst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sz="half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/>
            </a:lvl1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 marL="895350" indent="-538480"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 (1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sz="half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marL="342900" indent="-34290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lang="de-DE" smtClean="0"/>
            </a:lvl1pPr>
            <a:lvl2pPr marL="699770" indent="-34290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u"/>
              <a:defRPr lang="de-DE" smtClean="0"/>
            </a:lvl2pPr>
            <a:lvl3pPr marL="971550" indent="-34290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lang="de-DE" smtClean="0"/>
            </a:lvl3pPr>
            <a:lvl4pPr marL="1242695" indent="-34290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de-DE" smtClean="0"/>
            </a:lvl4pPr>
            <a:lvl5pPr>
              <a:spcBef>
                <a:spcPct val="0"/>
              </a:spcBef>
              <a:spcAft>
                <a:spcPct val="0"/>
              </a:spcAft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spcBef>
                <a:spcPts val="1800"/>
              </a:spcBef>
              <a:spcAft>
                <a:spcPct val="0"/>
              </a:spcAft>
              <a:defRPr lang="de-DE" smtClean="0"/>
            </a:lvl1pPr>
            <a:lvl2pPr>
              <a:spcBef>
                <a:spcPts val="600"/>
              </a:spcBef>
              <a:spcAft>
                <a:spcPct val="0"/>
              </a:spcAft>
              <a:defRPr lang="de-DE" smtClean="0"/>
            </a:lvl2pPr>
            <a:lvl3pPr>
              <a:spcBef>
                <a:spcPts val="300"/>
              </a:spcBef>
              <a:spcAft>
                <a:spcPct val="0"/>
              </a:spcAft>
              <a:defRPr lang="de-DE" smtClean="0"/>
            </a:lvl3pPr>
            <a:lvl4pPr>
              <a:spcBef>
                <a:spcPct val="0"/>
              </a:spcBef>
              <a:spcAft>
                <a:spcPct val="0"/>
              </a:spcAft>
              <a:defRPr lang="de-DE" smtClean="0"/>
            </a:lvl4pPr>
            <a:lvl5pPr>
              <a:spcBef>
                <a:spcPct val="0"/>
              </a:spcBef>
              <a:spcAft>
                <a:spcPct val="0"/>
              </a:spcAft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 (1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sz="half" idx="1" hasCustomPrompt="1"/>
            <p:custDataLst>
              <p:tags r:id="rId3"/>
            </p:custDataLst>
          </p:nvPr>
        </p:nvSpPr>
        <p:spPr>
          <a:xfrm>
            <a:off x="215900" y="1980000"/>
            <a:ext cx="87122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215900" y="4320000"/>
            <a:ext cx="8712200" cy="20763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 (1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215900" y="1980000"/>
            <a:ext cx="87122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215900" y="4320000"/>
            <a:ext cx="8712200" cy="20763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und zweispaltiger Tex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sz="half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z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44366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eitePlaz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6" name="FussPlaz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Plaz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 (2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215900" y="1980000"/>
            <a:ext cx="42799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  <p:custDataLst>
              <p:tags r:id="rId4"/>
            </p:custDataLst>
          </p:nvPr>
        </p:nvSpPr>
        <p:spPr>
          <a:xfrm>
            <a:off x="4648200" y="1980000"/>
            <a:ext cx="4279900" cy="20748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z"/>
          <p:cNvSpPr>
            <a:spLocks noGrp="1"/>
          </p:cNvSpPr>
          <p:nvPr>
            <p:ph type="body" sz="half" idx="3" hasCustomPrompt="1"/>
            <p:custDataLst>
              <p:tags r:id="rId5"/>
            </p:custDataLst>
          </p:nvPr>
        </p:nvSpPr>
        <p:spPr>
          <a:xfrm>
            <a:off x="215900" y="4320000"/>
            <a:ext cx="8712200" cy="20763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7" name="FussPlaz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Plaz"/>
          <p:cNvSpPr>
            <a:spLocks noGrp="1"/>
          </p:cNvSpPr>
          <p:nvPr>
            <p:ph type="dt" sz="half" idx="12"/>
            <p:custDataLst>
              <p:tags r:id="rId8"/>
            </p:custDataLst>
          </p:nvPr>
        </p:nvSpPr>
        <p:spPr/>
        <p:txBody>
          <a:bodyPr/>
          <a:lstStyle/>
          <a:p>
            <a:fld id="{812B6C8B-9CDF-4945-9394-C134FCBAE68D}" type="datetimeFigureOut">
              <a:rPr lang="de-DE" smtClean="0"/>
            </a:fld>
            <a:endParaRPr lang="de-DE"/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2" Type="http://schemas.openxmlformats.org/officeDocument/2006/relationships/theme" Target="../theme/theme2.xml"/><Relationship Id="rId31" Type="http://schemas.openxmlformats.org/officeDocument/2006/relationships/tags" Target="../tags/tag143.xml"/><Relationship Id="rId30" Type="http://schemas.openxmlformats.org/officeDocument/2006/relationships/tags" Target="../tags/tag142.xml"/><Relationship Id="rId3" Type="http://schemas.openxmlformats.org/officeDocument/2006/relationships/slideLayout" Target="../slideLayouts/slideLayout4.xml"/><Relationship Id="rId29" Type="http://schemas.openxmlformats.org/officeDocument/2006/relationships/tags" Target="../tags/tag141.xml"/><Relationship Id="rId28" Type="http://schemas.openxmlformats.org/officeDocument/2006/relationships/tags" Target="../tags/tag140.xml"/><Relationship Id="rId27" Type="http://schemas.openxmlformats.org/officeDocument/2006/relationships/tags" Target="../tags/tag139.xml"/><Relationship Id="rId26" Type="http://schemas.openxmlformats.org/officeDocument/2006/relationships/tags" Target="../tags/tag138.xml"/><Relationship Id="rId25" Type="http://schemas.openxmlformats.org/officeDocument/2006/relationships/tags" Target="../tags/tag137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1.xml"/><Relationship Id="rId2" Type="http://schemas.openxmlformats.org/officeDocument/2006/relationships/slideLayout" Target="../slideLayouts/slideLayout3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x/0,6/0/4,8/19,0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6027" y="0"/>
            <a:ext cx="1728216" cy="6858857"/>
          </a:xfrm>
          <a:prstGeom prst="rect">
            <a:avLst/>
          </a:prstGeom>
          <a:solidFill>
            <a:srgbClr val="9BD4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209026" y="6646431"/>
            <a:ext cx="720090" cy="1512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2880360" y="6718440"/>
            <a:ext cx="5400675" cy="9721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2160270" y="6646431"/>
            <a:ext cx="720090" cy="1512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fld id="{812B6C8B-9CDF-4945-9394-C134FCBAE68D}" type="datetimeFigureOut">
              <a:rPr lang="de-DE" smtClean="0"/>
            </a:fld>
            <a:endParaRPr lang="de-DE"/>
          </a:p>
        </p:txBody>
      </p:sp>
      <p:sp>
        <p:nvSpPr>
          <p:cNvPr id="9" name="DokuPlaz"/>
          <p:cNvSpPr txBox="1"/>
          <p:nvPr userDrawn="1">
            <p:custDataLst>
              <p:tags r:id="rId6"/>
            </p:custDataLst>
          </p:nvPr>
        </p:nvSpPr>
        <p:spPr>
          <a:xfrm>
            <a:off x="2880360" y="6765246"/>
            <a:ext cx="5400675" cy="9721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600" b="0" i="0">
              <a:solidFill>
                <a:schemeClr val="accent6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3000" b="1" i="0" kern="1200">
          <a:solidFill>
            <a:srgbClr val="000000"/>
          </a:solidFill>
          <a:latin typeface="Arial" panose="020B0604020202020204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anose="05000000000000000000"/>
        <a:buChar char="n"/>
        <a:defRPr sz="2000" b="0" i="0" kern="1200">
          <a:solidFill>
            <a:srgbClr val="000000"/>
          </a:solidFill>
          <a:latin typeface="Arial" panose="020B0604020202020204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anose="05000000000000000000"/>
        <a:buChar char="n"/>
        <a:defRPr sz="2000" b="0" i="0" kern="1200">
          <a:solidFill>
            <a:srgbClr val="000000"/>
          </a:solidFill>
          <a:latin typeface="Arial" panose="020B060402020202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 panose="020B06040202020202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 panose="020B06040202020202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0"/>
        </a:spcBef>
        <a:spcAft>
          <a:spcPct val="50000"/>
        </a:spcAft>
        <a:buClr>
          <a:schemeClr val="tx1"/>
        </a:buClr>
        <a:buFontTx/>
        <a:buChar char="–"/>
        <a:defRPr sz="2000" b="0" i="0" kern="1200">
          <a:solidFill>
            <a:srgbClr val="000000"/>
          </a:solidFill>
          <a:latin typeface="Arial" panose="020B0604020202020204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x/0/0,6/25,39/3,8"/>
          <p:cNvSpPr>
            <a:spLocks noChangeArrowheads="1"/>
          </p:cNvSpPr>
          <p:nvPr userDrawn="1">
            <p:custDataLst>
              <p:tags r:id="rId25"/>
            </p:custDataLst>
          </p:nvPr>
        </p:nvSpPr>
        <p:spPr bwMode="auto">
          <a:xfrm>
            <a:off x="0" y="215900"/>
            <a:ext cx="9140825" cy="1366838"/>
          </a:xfrm>
          <a:prstGeom prst="rect">
            <a:avLst/>
          </a:prstGeom>
          <a:solidFill>
            <a:srgbClr val="9BD4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Plaz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216000" y="640800"/>
            <a:ext cx="7128000" cy="853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216000" y="1980000"/>
            <a:ext cx="8712000" cy="44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 eaLnBrk="0" fontAlgn="base" hangingPunct="0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</a:pPr>
            <a:r>
              <a:rPr lang="de-DE" smtClean="0"/>
              <a:t>Textmasterformat bearbeiten</a:t>
            </a:r>
            <a:endParaRPr lang="de-DE" smtClean="0"/>
          </a:p>
          <a:p>
            <a:pPr marL="628650" lvl="1" indent="-271780" eaLnBrk="0" fontAlgn="base" hangingPunct="0">
              <a:spcBef>
                <a:spcPts val="600"/>
              </a:spcBef>
              <a:spcAft>
                <a:spcPct val="0"/>
              </a:spcAft>
              <a:buSzPct val="95000"/>
              <a:buFont typeface="Wingdings 3" pitchFamily="18" charset="2"/>
              <a:buChar char="u"/>
            </a:pPr>
            <a:r>
              <a:rPr lang="de-DE" smtClean="0"/>
              <a:t>Zweite Ebene</a:t>
            </a:r>
            <a:endParaRPr lang="de-DE" smtClean="0"/>
          </a:p>
          <a:p>
            <a:pPr marL="900430" lvl="2" indent="-27178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de-DE" smtClean="0"/>
              <a:t>Dritte Ebene</a:t>
            </a:r>
            <a:endParaRPr lang="de-DE" smtClean="0"/>
          </a:p>
          <a:p>
            <a:pPr marL="1165225" lvl="3" indent="-265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Vierte Ebene</a:t>
            </a:r>
            <a:endParaRPr lang="de-DE" smtClean="0"/>
          </a:p>
          <a:p>
            <a:pPr marL="1828800" lvl="4" eaLnBrk="0" fontAlgn="base" hangingPunct="0">
              <a:spcBef>
                <a:spcPct val="0"/>
              </a:spcBef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SeitePlaz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208000" y="6645600"/>
            <a:ext cx="720000" cy="151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fld id="{A743BD2D-19CC-47AC-843F-1E6896434141}" type="slidenum">
              <a:rPr lang="de-DE" smtClean="0"/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936000" y="6717600"/>
            <a:ext cx="7272000" cy="97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12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endParaRPr lang="de-DE"/>
          </a:p>
        </p:txBody>
      </p:sp>
      <p:sp>
        <p:nvSpPr>
          <p:cNvPr id="4" name="DatumPlaz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216000" y="6645600"/>
            <a:ext cx="720000" cy="151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spcBef>
                <a:spcPct val="110000"/>
              </a:spcBef>
              <a:spcAft>
                <a:spcPct val="110000"/>
              </a:spcAft>
              <a:defRPr sz="800" b="0" i="0">
                <a:solidFill>
                  <a:schemeClr val="accent6"/>
                </a:solidFill>
                <a:latin typeface="Arial" panose="020B0604020202020204"/>
              </a:defRPr>
            </a:lvl1pPr>
          </a:lstStyle>
          <a:p>
            <a:fld id="{812B6C8B-9CDF-4945-9394-C134FCBAE68D}" type="datetimeFigureOut">
              <a:rPr lang="de-DE" smtClean="0"/>
            </a:fld>
            <a:endParaRPr lang="de-DE"/>
          </a:p>
        </p:txBody>
      </p:sp>
      <p:sp>
        <p:nvSpPr>
          <p:cNvPr id="13" name="DokuPlaz"/>
          <p:cNvSpPr txBox="1"/>
          <p:nvPr userDrawn="1">
            <p:custDataLst>
              <p:tags r:id="rId31"/>
            </p:custDataLst>
          </p:nvPr>
        </p:nvSpPr>
        <p:spPr>
          <a:xfrm>
            <a:off x="936000" y="6764400"/>
            <a:ext cx="7272000" cy="972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600" b="0" i="0">
              <a:solidFill>
                <a:schemeClr val="accent6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110000"/>
        </a:spcBef>
        <a:spcAft>
          <a:spcPct val="110000"/>
        </a:spcAft>
        <a:buNone/>
        <a:defRPr sz="2800" b="1" i="0" kern="1200">
          <a:solidFill>
            <a:srgbClr val="000000"/>
          </a:solidFill>
          <a:latin typeface="Arial" panose="020B0604020202020204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lang="de-DE" sz="2000" b="0" i="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71780" algn="l" defTabSz="914400" rtl="0" eaLnBrk="1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95000"/>
        <a:buFont typeface="Wingdings 3" pitchFamily="18" charset="2"/>
        <a:buChar char="u"/>
        <a:defRPr lang="de-DE" sz="2000" b="0" i="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3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l"/>
        <a:defRPr lang="de-DE" sz="2000" b="0" i="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3955" indent="-263525" algn="l" defTabSz="914400" rtl="0" eaLnBrk="1" latinLnBrk="0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lang="de-DE" sz="2000" b="0" i="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43100" indent="-342900" algn="l" defTabSz="914400" rtl="0" eaLnBrk="1" latinLnBrk="0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lang="de-DE" sz="2000" b="0" i="0" kern="1200">
          <a:solidFill>
            <a:schemeClr val="tx1"/>
          </a:solidFill>
          <a:latin typeface="Arial" panose="020B0604020202020204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tags" Target="../tags/tag1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82882" y="618502"/>
            <a:ext cx="6732000" cy="954000"/>
          </a:xfrm>
        </p:spPr>
        <p:txBody>
          <a:bodyPr/>
          <a:lstStyle/>
          <a:p>
            <a:r>
              <a:rPr lang="en-US" smtClean="0"/>
              <a:t>PTHF</a:t>
            </a:r>
            <a:r>
              <a:rPr lang="zh-CN" altLang="en-US" smtClean="0"/>
              <a:t>装置配电室安全标识</a:t>
            </a:r>
            <a:endParaRPr lang="de-DE"/>
          </a:p>
        </p:txBody>
      </p:sp>
      <p:pic>
        <p:nvPicPr>
          <p:cNvPr id="4" name="Picture 3" descr="C:\My plant_Korla PTHF Plant\07. Projects\07.01 VP project\VP Picture\20141211 鸟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5" b="16563"/>
          <a:stretch>
            <a:fillRect/>
          </a:stretch>
        </p:blipFill>
        <p:spPr bwMode="auto">
          <a:xfrm>
            <a:off x="2095500" y="1781175"/>
            <a:ext cx="671957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a 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20" y="4872990"/>
            <a:ext cx="2930525" cy="15201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配电室设备安全标识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sp>
        <p:nvSpPr>
          <p:cNvPr id="2" name="文本框 1"/>
          <p:cNvSpPr txBox="1"/>
          <p:nvPr/>
        </p:nvSpPr>
        <p:spPr>
          <a:xfrm>
            <a:off x="409575" y="2143125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所有可用钥匙或手柄打开的配电柜柜门必须配备当心触电标识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708600"/>
            <a:ext cx="2520950" cy="33255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配电室设备安全标识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33" y="2746701"/>
            <a:ext cx="2255867" cy="29758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36" y="1957639"/>
            <a:ext cx="3475864" cy="4687961"/>
          </a:xfrm>
          <a:prstGeom prst="rect">
            <a:avLst/>
          </a:prstGeom>
        </p:spPr>
      </p:pic>
      <p:sp>
        <p:nvSpPr>
          <p:cNvPr id="7" name="Down Arrow 7"/>
          <p:cNvSpPr/>
          <p:nvPr/>
        </p:nvSpPr>
        <p:spPr>
          <a:xfrm>
            <a:off x="6005430" y="4103315"/>
            <a:ext cx="308472" cy="3966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Down Arrow 7"/>
          <p:cNvSpPr/>
          <p:nvPr/>
        </p:nvSpPr>
        <p:spPr>
          <a:xfrm>
            <a:off x="868333" y="2053393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68449" y="19817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需粘贴标记处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配电室设备安全标识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33" y="2746701"/>
            <a:ext cx="2255867" cy="297582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868333" y="2053393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68449" y="19817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需粘贴标记处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1924532"/>
            <a:ext cx="3425595" cy="4620162"/>
          </a:xfrm>
          <a:prstGeom prst="rect">
            <a:avLst/>
          </a:prstGeom>
        </p:spPr>
      </p:pic>
      <p:sp>
        <p:nvSpPr>
          <p:cNvPr id="10" name="Down Arrow 7"/>
          <p:cNvSpPr/>
          <p:nvPr/>
        </p:nvSpPr>
        <p:spPr>
          <a:xfrm>
            <a:off x="5048566" y="3301168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Down Arrow 7"/>
          <p:cNvSpPr/>
          <p:nvPr/>
        </p:nvSpPr>
        <p:spPr>
          <a:xfrm>
            <a:off x="5905816" y="3294654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Down Arrow 7"/>
          <p:cNvSpPr/>
          <p:nvPr/>
        </p:nvSpPr>
        <p:spPr>
          <a:xfrm>
            <a:off x="6887252" y="3297665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配电室设备安全标识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sp>
        <p:nvSpPr>
          <p:cNvPr id="2" name="文本框 1"/>
          <p:cNvSpPr txBox="1"/>
          <p:nvPr/>
        </p:nvSpPr>
        <p:spPr>
          <a:xfrm>
            <a:off x="552426" y="200025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所有接地汇集点需有接地标识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52950"/>
            <a:ext cx="4324350" cy="3238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配电室设备安全操作标识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sp>
        <p:nvSpPr>
          <p:cNvPr id="2" name="文本框 1"/>
          <p:cNvSpPr txBox="1"/>
          <p:nvPr/>
        </p:nvSpPr>
        <p:spPr>
          <a:xfrm>
            <a:off x="323826" y="1733550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中压隔离柜及变压器配备禁止带电打开以及高压危险标识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" y="2419550"/>
            <a:ext cx="2515635" cy="33541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25" y="2419550"/>
            <a:ext cx="4590712" cy="33541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配电室设备安全标识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10" y="1781175"/>
            <a:ext cx="3481695" cy="4695825"/>
          </a:xfrm>
          <a:prstGeom prst="rect">
            <a:avLst/>
          </a:prstGeom>
        </p:spPr>
      </p:pic>
      <p:sp>
        <p:nvSpPr>
          <p:cNvPr id="7" name="Down Arrow 7"/>
          <p:cNvSpPr/>
          <p:nvPr/>
        </p:nvSpPr>
        <p:spPr>
          <a:xfrm>
            <a:off x="868333" y="2053393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8449" y="19817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需粘贴标记处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0" y="3000726"/>
            <a:ext cx="1300012" cy="1733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04" y="2913600"/>
            <a:ext cx="2372356" cy="1733350"/>
          </a:xfrm>
          <a:prstGeom prst="rect">
            <a:avLst/>
          </a:prstGeom>
        </p:spPr>
      </p:pic>
      <p:sp>
        <p:nvSpPr>
          <p:cNvPr id="11" name="Down Arrow 7"/>
          <p:cNvSpPr/>
          <p:nvPr/>
        </p:nvSpPr>
        <p:spPr>
          <a:xfrm>
            <a:off x="6942257" y="3867401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Down Arrow 7"/>
          <p:cNvSpPr/>
          <p:nvPr/>
        </p:nvSpPr>
        <p:spPr>
          <a:xfrm>
            <a:off x="6940834" y="5877176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Down Arrow 7"/>
          <p:cNvSpPr/>
          <p:nvPr/>
        </p:nvSpPr>
        <p:spPr>
          <a:xfrm>
            <a:off x="7033283" y="2651914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Down Arrow 7"/>
          <p:cNvSpPr/>
          <p:nvPr/>
        </p:nvSpPr>
        <p:spPr>
          <a:xfrm>
            <a:off x="5224338" y="4871239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配电室设备安全操作标识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10" y="1781175"/>
            <a:ext cx="3481695" cy="4695825"/>
          </a:xfrm>
          <a:prstGeom prst="rect">
            <a:avLst/>
          </a:prstGeom>
        </p:spPr>
      </p:pic>
      <p:sp>
        <p:nvSpPr>
          <p:cNvPr id="7" name="Down Arrow 7"/>
          <p:cNvSpPr/>
          <p:nvPr/>
        </p:nvSpPr>
        <p:spPr>
          <a:xfrm>
            <a:off x="868333" y="2053393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8449" y="19817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需粘贴标记处</a:t>
            </a:r>
            <a:endParaRPr lang="zh-CN" altLang="en-US"/>
          </a:p>
        </p:txBody>
      </p:sp>
      <p:sp>
        <p:nvSpPr>
          <p:cNvPr id="15" name="Down Arrow 7"/>
          <p:cNvSpPr/>
          <p:nvPr/>
        </p:nvSpPr>
        <p:spPr>
          <a:xfrm>
            <a:off x="5983258" y="3998244"/>
            <a:ext cx="209641" cy="2616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79623" y="2840953"/>
            <a:ext cx="3038475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540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严禁操作</a:t>
            </a:r>
            <a:endParaRPr lang="zh-CN" altLang="en-US" sz="540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配电室逃生标识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1034" y="3317003"/>
            <a:ext cx="2277266" cy="97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28650" y="1895475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在墙壁及主要通道处悬挂逃生路线指示牌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配电室逃生标识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08000" y="6645600"/>
            <a:ext cx="720000" cy="151200"/>
          </a:xfrm>
        </p:spPr>
        <p:txBody>
          <a:bodyPr/>
          <a:lstStyle/>
          <a:p>
            <a:pPr>
              <a:defRPr/>
            </a:pPr>
            <a:fld id="{AA6BCF75-1D3C-4D77-8124-2A9BCDAF8E1C}" type="slidenum">
              <a:rPr lang="de-DE" smtClean="0"/>
            </a:fld>
            <a:endParaRPr lang="de-DE"/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3686175" y="17145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90600" y="2324100"/>
            <a:ext cx="6972300" cy="388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5672137" y="1914525"/>
            <a:ext cx="14288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弧形 17"/>
          <p:cNvSpPr/>
          <p:nvPr/>
        </p:nvSpPr>
        <p:spPr>
          <a:xfrm>
            <a:off x="5086350" y="1914525"/>
            <a:ext cx="1190625" cy="8953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719887" y="2819400"/>
            <a:ext cx="466725" cy="296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600701" y="2800350"/>
            <a:ext cx="466725" cy="295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610099" y="2819400"/>
            <a:ext cx="466725" cy="14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595814" y="4471911"/>
            <a:ext cx="466725" cy="1014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133725" y="2800350"/>
            <a:ext cx="466725" cy="148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866900" y="2800350"/>
            <a:ext cx="466725" cy="14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128963" y="4498143"/>
            <a:ext cx="466725" cy="1102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弧形 33"/>
          <p:cNvSpPr/>
          <p:nvPr/>
        </p:nvSpPr>
        <p:spPr>
          <a:xfrm rot="17052812">
            <a:off x="6108543" y="2056333"/>
            <a:ext cx="1216429" cy="887268"/>
          </a:xfrm>
          <a:prstGeom prst="arc">
            <a:avLst>
              <a:gd name="adj1" fmla="val 16200000"/>
              <a:gd name="adj2" fmla="val 777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H="1" flipV="1">
            <a:off x="6848474" y="1933575"/>
            <a:ext cx="14288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弧形 57"/>
          <p:cNvSpPr/>
          <p:nvPr/>
        </p:nvSpPr>
        <p:spPr>
          <a:xfrm rot="16200000">
            <a:off x="400050" y="5691187"/>
            <a:ext cx="1190625" cy="8953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/>
          <p:cNvSpPr/>
          <p:nvPr/>
        </p:nvSpPr>
        <p:spPr>
          <a:xfrm rot="11502932">
            <a:off x="511386" y="4607313"/>
            <a:ext cx="1171830" cy="94096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>
            <a:stCxn id="59" idx="2"/>
          </p:cNvCxnSpPr>
          <p:nvPr/>
        </p:nvCxnSpPr>
        <p:spPr>
          <a:xfrm>
            <a:off x="523592" y="4958821"/>
            <a:ext cx="467008" cy="1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547687" y="6151527"/>
            <a:ext cx="442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7"/>
          <p:cNvSpPr txBox="1"/>
          <p:nvPr/>
        </p:nvSpPr>
        <p:spPr>
          <a:xfrm>
            <a:off x="3729507" y="17784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北</a:t>
            </a:r>
            <a:endParaRPr lang="zh-CN" altLang="en-US"/>
          </a:p>
        </p:txBody>
      </p: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924" y="2393747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5555" y="2375088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303" y="3253442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546" y="5639049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9429" y="5762873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855" y="5817809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150" y="4127033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601" y="4209749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861" y="3412658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2866" y="3543300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083" y="4718328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919" y="4831883"/>
            <a:ext cx="652240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Folie" r:id="rId2" imgW="12700" imgH="12700" progId="TCLayout.ActiveDocument.1">
                  <p:embed/>
                </p:oleObj>
              </mc:Choice>
              <mc:Fallback>
                <p:oleObj name="think-cell Folie" r:id="rId2" imgW="12700" imgH="12700" progId="TCLayout.ActiveDocument.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4989" name="Picture 13" descr="C:\Documents and Settings\ROESSO\My Documents\Ablage\Corporate Design\PowerPoint\Logos Wizard\BASFc_Q_PPT_38_blau-hell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1"/>
          <a:stretch>
            <a:fillRect/>
          </a:stretch>
        </p:blipFill>
        <p:spPr bwMode="auto">
          <a:xfrm>
            <a:off x="1588" y="1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a 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030"/>
            <a:ext cx="9144000" cy="434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43BD2D-19CC-47AC-843F-1E6896434141}" type="slidenum">
              <a:rPr lang="de-DE" smtClean="0"/>
            </a:fld>
            <a:endParaRPr lang="de-DE"/>
          </a:p>
        </p:txBody>
      </p:sp>
      <p:pic>
        <p:nvPicPr>
          <p:cNvPr id="5" name="图片 4" descr="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80" y="812800"/>
            <a:ext cx="8620125" cy="46043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6000" y="299277"/>
            <a:ext cx="7128000" cy="853200"/>
          </a:xfrm>
        </p:spPr>
        <p:txBody>
          <a:bodyPr/>
          <a:lstStyle/>
          <a:p>
            <a:r>
              <a:rPr lang="zh-CN" altLang="en-US" smtClean="0"/>
              <a:t>配电室的安全标识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CF75-1D3C-4D77-8124-2A9BCDAF8E1C}" type="slidenum">
              <a:rPr lang="de-DE" smtClean="0"/>
            </a:fld>
            <a:endParaRPr lang="de-DE"/>
          </a:p>
        </p:txBody>
      </p:sp>
      <p:pic>
        <p:nvPicPr>
          <p:cNvPr id="6" name="Picture 2" descr="C:\My plant_Korla PTHF Plant\07. Projects\07.01 VP project\VP Picture\20141211 鸟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b="16664"/>
          <a:stretch>
            <a:fillRect/>
          </a:stretch>
        </p:blipFill>
        <p:spPr bwMode="auto">
          <a:xfrm>
            <a:off x="215900" y="1841500"/>
            <a:ext cx="8615680" cy="332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545407" y="4055060"/>
            <a:ext cx="308472" cy="3966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/>
          </a:bodyPr>
          <a:lstStyle/>
          <a:p>
            <a:r>
              <a:rPr lang="zh-CN" altLang="en-US" smtClean="0"/>
              <a:t>进入配电室的安全标识</a:t>
            </a:r>
            <a:endParaRPr lang="de-DE" i="1"/>
          </a:p>
        </p:txBody>
      </p:sp>
      <p:sp>
        <p:nvSpPr>
          <p:cNvPr id="2" name="文本框 1"/>
          <p:cNvSpPr txBox="1"/>
          <p:nvPr/>
        </p:nvSpPr>
        <p:spPr>
          <a:xfrm>
            <a:off x="485775" y="1933575"/>
            <a:ext cx="6962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/>
              <a:t>1.</a:t>
            </a:r>
            <a:r>
              <a:rPr lang="zh-CN" altLang="en-US" sz="4000" smtClean="0"/>
              <a:t>配电室入口安全警示</a:t>
            </a:r>
            <a:endParaRPr lang="en-US" altLang="zh-CN" sz="4000" smtClean="0"/>
          </a:p>
          <a:p>
            <a:r>
              <a:rPr lang="en-US" altLang="zh-CN" sz="4000" smtClean="0"/>
              <a:t>2.</a:t>
            </a:r>
            <a:r>
              <a:rPr lang="zh-CN" altLang="en-US" sz="4000"/>
              <a:t>配电室安全操作指示</a:t>
            </a:r>
            <a:endParaRPr lang="zh-CN" altLang="en-US" sz="4000"/>
          </a:p>
          <a:p>
            <a:r>
              <a:rPr lang="en-US" altLang="zh-CN" sz="4000" smtClean="0"/>
              <a:t>3.</a:t>
            </a:r>
            <a:r>
              <a:rPr lang="zh-CN" altLang="en-US" sz="4000"/>
              <a:t>配电室内设备安全</a:t>
            </a:r>
            <a:r>
              <a:rPr lang="zh-CN" altLang="en-US" sz="4000" smtClean="0"/>
              <a:t>警示</a:t>
            </a:r>
            <a:endParaRPr lang="en-US" altLang="zh-CN" sz="4000" smtClean="0"/>
          </a:p>
          <a:p>
            <a:r>
              <a:rPr lang="en-US" altLang="zh-CN" sz="4000" smtClean="0"/>
              <a:t>4.</a:t>
            </a:r>
            <a:r>
              <a:rPr lang="zh-CN" altLang="en-US" sz="4000"/>
              <a:t>配电</a:t>
            </a:r>
            <a:r>
              <a:rPr lang="zh-CN" altLang="en-US" sz="4000" smtClean="0"/>
              <a:t>室应急疏散</a:t>
            </a:r>
            <a:r>
              <a:rPr lang="zh-CN" altLang="en-US" sz="4000"/>
              <a:t>标识</a:t>
            </a:r>
            <a:endParaRPr lang="zh-CN" altLang="en-US" sz="40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6000" y="299277"/>
            <a:ext cx="7128000" cy="853200"/>
          </a:xfrm>
        </p:spPr>
        <p:txBody>
          <a:bodyPr/>
          <a:lstStyle/>
          <a:p>
            <a:r>
              <a:rPr lang="zh-CN" altLang="en-US" smtClean="0"/>
              <a:t>配电室入口安全标识设置位置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CF75-1D3C-4D77-8124-2A9BCDAF8E1C}" type="slidenum">
              <a:rPr lang="de-DE" smtClean="0"/>
            </a:fld>
            <a:endParaRPr lang="de-DE"/>
          </a:p>
        </p:txBody>
      </p:sp>
      <p:pic>
        <p:nvPicPr>
          <p:cNvPr id="6" name="Picture 2" descr="C:\My plant_Korla PTHF Plant\07. Projects\07.01 VP project\VP Picture\20141211 鸟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b="16489"/>
          <a:stretch>
            <a:fillRect/>
          </a:stretch>
        </p:blipFill>
        <p:spPr bwMode="auto">
          <a:xfrm>
            <a:off x="215900" y="2384425"/>
            <a:ext cx="8615680" cy="32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631132" y="4296235"/>
            <a:ext cx="308472" cy="3966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Down Arrow 7"/>
          <p:cNvSpPr/>
          <p:nvPr/>
        </p:nvSpPr>
        <p:spPr>
          <a:xfrm>
            <a:off x="7189764" y="3751570"/>
            <a:ext cx="308472" cy="3966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配电室入口安全标识</a:t>
            </a:r>
            <a:br>
              <a:rPr lang="en-US" altLang="zh-CN" smtClean="0"/>
            </a:br>
            <a:endParaRPr lang="de-DE" i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09850"/>
            <a:ext cx="2857500" cy="285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2676525"/>
            <a:ext cx="3459480" cy="2590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进入配电室</a:t>
            </a:r>
            <a:r>
              <a:rPr lang="zh-CN" altLang="en-US" smtClean="0"/>
              <a:t>的</a:t>
            </a:r>
            <a:r>
              <a:rPr lang="en-US" altLang="zh-CN" smtClean="0"/>
              <a:t>PPE</a:t>
            </a:r>
            <a:r>
              <a:rPr lang="zh-CN" altLang="en-US" smtClean="0"/>
              <a:t>标识</a:t>
            </a:r>
            <a:br>
              <a:rPr lang="en-US" altLang="zh-CN" smtClean="0"/>
            </a:br>
            <a:endParaRPr lang="de-DE" i="1"/>
          </a:p>
        </p:txBody>
      </p:sp>
      <p:sp>
        <p:nvSpPr>
          <p:cNvPr id="3" name="文本框 2"/>
          <p:cNvSpPr txBox="1"/>
          <p:nvPr/>
        </p:nvSpPr>
        <p:spPr>
          <a:xfrm>
            <a:off x="590549" y="2038350"/>
            <a:ext cx="7896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/>
              <a:t>1.</a:t>
            </a:r>
            <a:r>
              <a:rPr lang="zh-CN" altLang="en-US" sz="2800" smtClean="0"/>
              <a:t>进入配电室</a:t>
            </a:r>
            <a:r>
              <a:rPr lang="en-US" altLang="zh-CN" sz="2800" smtClean="0"/>
              <a:t>PPE</a:t>
            </a:r>
            <a:r>
              <a:rPr lang="zh-CN" altLang="en-US" sz="2800" smtClean="0"/>
              <a:t>要求</a:t>
            </a:r>
            <a:endParaRPr lang="en-US" altLang="zh-CN" sz="2800" smtClean="0"/>
          </a:p>
          <a:p>
            <a:r>
              <a:rPr lang="en-US" altLang="zh-CN" sz="2800" smtClean="0"/>
              <a:t>(1)</a:t>
            </a:r>
            <a:r>
              <a:rPr lang="zh-CN" altLang="en-US" sz="2800" smtClean="0"/>
              <a:t>劳保服</a:t>
            </a:r>
            <a:endParaRPr lang="en-US" altLang="zh-CN" sz="2800"/>
          </a:p>
          <a:p>
            <a:r>
              <a:rPr lang="en-US" altLang="zh-CN" sz="2800" smtClean="0"/>
              <a:t>(2)</a:t>
            </a:r>
            <a:r>
              <a:rPr lang="zh-CN" altLang="en-US" sz="2800" smtClean="0"/>
              <a:t>绝缘鞋</a:t>
            </a:r>
            <a:endParaRPr lang="en-US" altLang="zh-CN" sz="2800" smtClean="0"/>
          </a:p>
          <a:p>
            <a:r>
              <a:rPr lang="en-US" altLang="zh-CN" sz="2800" smtClean="0"/>
              <a:t>2.</a:t>
            </a:r>
            <a:r>
              <a:rPr lang="zh-CN" altLang="en-US" sz="2800" smtClean="0"/>
              <a:t>电工作业</a:t>
            </a:r>
            <a:r>
              <a:rPr lang="en-US" altLang="zh-CN" sz="2800" smtClean="0"/>
              <a:t>PPE</a:t>
            </a:r>
            <a:r>
              <a:rPr lang="zh-CN" altLang="en-US" sz="2800" smtClean="0"/>
              <a:t>要求</a:t>
            </a:r>
            <a:endParaRPr lang="en-US" altLang="zh-CN" sz="2800" smtClean="0"/>
          </a:p>
          <a:p>
            <a:r>
              <a:rPr lang="en-US" altLang="zh-CN" sz="2800" smtClean="0"/>
              <a:t>(1)</a:t>
            </a:r>
            <a:r>
              <a:rPr lang="zh-CN" altLang="en-US" sz="2800" smtClean="0"/>
              <a:t>安全帽</a:t>
            </a:r>
            <a:endParaRPr lang="en-US" altLang="zh-CN" sz="2800" smtClean="0"/>
          </a:p>
          <a:p>
            <a:r>
              <a:rPr lang="en-US" altLang="zh-CN" sz="2800" smtClean="0"/>
              <a:t>(2)</a:t>
            </a:r>
            <a:r>
              <a:rPr lang="zh-CN" altLang="en-US" sz="2800" smtClean="0"/>
              <a:t>防</a:t>
            </a:r>
            <a:r>
              <a:rPr lang="zh-CN" altLang="en-US" sz="2800"/>
              <a:t>电弧</a:t>
            </a:r>
            <a:r>
              <a:rPr lang="zh-CN" altLang="en-US" sz="2800" smtClean="0"/>
              <a:t>面罩</a:t>
            </a:r>
            <a:endParaRPr lang="en-US" altLang="zh-CN" sz="2800" smtClean="0"/>
          </a:p>
          <a:p>
            <a:r>
              <a:rPr lang="en-US" altLang="zh-CN" sz="2800" smtClean="0"/>
              <a:t>(3)</a:t>
            </a:r>
            <a:r>
              <a:rPr lang="zh-CN" altLang="en-US" sz="2800" smtClean="0"/>
              <a:t>绝缘手套</a:t>
            </a:r>
            <a:endParaRPr lang="en-US" altLang="zh-CN" sz="2800" smtClean="0"/>
          </a:p>
          <a:p>
            <a:r>
              <a:rPr lang="en-US" altLang="zh-CN" sz="2800" smtClean="0"/>
              <a:t>(4)</a:t>
            </a:r>
            <a:r>
              <a:rPr lang="zh-CN" altLang="en-US" sz="2800" smtClean="0"/>
              <a:t>绝缘鞋</a:t>
            </a:r>
            <a:endParaRPr lang="zh-CN" altLang="en-US" sz="280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进入配电室</a:t>
            </a:r>
            <a:r>
              <a:rPr lang="zh-CN" altLang="en-US" smtClean="0"/>
              <a:t>的</a:t>
            </a:r>
            <a:r>
              <a:rPr lang="en-US" altLang="zh-CN" smtClean="0"/>
              <a:t>PPE</a:t>
            </a:r>
            <a:r>
              <a:rPr lang="zh-CN" altLang="en-US" smtClean="0"/>
              <a:t>标识</a:t>
            </a:r>
            <a:br>
              <a:rPr lang="en-US" altLang="zh-CN" smtClean="0"/>
            </a:br>
            <a:endParaRPr lang="de-DE" i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57" y="2481260"/>
            <a:ext cx="2399377" cy="3200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77" y="2605085"/>
            <a:ext cx="2459288" cy="2952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77" y="2605084"/>
            <a:ext cx="2459288" cy="29527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38034" y="563682"/>
            <a:ext cx="7128000" cy="853200"/>
          </a:xfrm>
        </p:spPr>
        <p:txBody>
          <a:bodyPr>
            <a:normAutofit fontScale="90000"/>
          </a:bodyPr>
          <a:lstStyle/>
          <a:p>
            <a:r>
              <a:rPr lang="zh-CN" altLang="en-US" smtClean="0"/>
              <a:t>配电室作业的</a:t>
            </a:r>
            <a:r>
              <a:rPr lang="en-US" altLang="zh-CN" smtClean="0"/>
              <a:t>PPE</a:t>
            </a:r>
            <a:r>
              <a:rPr lang="zh-CN" altLang="en-US" smtClean="0"/>
              <a:t>标识</a:t>
            </a:r>
            <a:br>
              <a:rPr lang="en-US" altLang="zh-CN" smtClean="0"/>
            </a:br>
            <a:endParaRPr lang="de-DE" i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30" y="2443287"/>
            <a:ext cx="1803010" cy="2404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5" y="2443287"/>
            <a:ext cx="2129958" cy="25573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15" y="2416140"/>
            <a:ext cx="1719560" cy="2432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4" y="2257426"/>
            <a:ext cx="2287489" cy="2743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LOCKED" val="1"/>
  <p:tag name="POSITION" val="0,6/0/4,8/19,05"/>
</p:tagLst>
</file>

<file path=ppt/tags/tag10.xml><?xml version="1.0" encoding="utf-8"?>
<p:tagLst xmlns:p="http://schemas.openxmlformats.org/presentationml/2006/main">
  <p:tag name="WIZPLACEHOLDER" val="1"/>
</p:tagLst>
</file>

<file path=ppt/tags/tag100.xml><?xml version="1.0" encoding="utf-8"?>
<p:tagLst xmlns:p="http://schemas.openxmlformats.org/presentationml/2006/main">
  <p:tag name="WIZPLACEHOLDER" val="1"/>
</p:tagLst>
</file>

<file path=ppt/tags/tag101.xml><?xml version="1.0" encoding="utf-8"?>
<p:tagLst xmlns:p="http://schemas.openxmlformats.org/presentationml/2006/main">
  <p:tag name="WIZPLACEHOLDER" val="1"/>
</p:tagLst>
</file>

<file path=ppt/tags/tag102.xml><?xml version="1.0" encoding="utf-8"?>
<p:tagLst xmlns:p="http://schemas.openxmlformats.org/presentationml/2006/main">
  <p:tag name="WIZPLACEHOLDER" val="1"/>
</p:tagLst>
</file>

<file path=ppt/tags/tag103.xml><?xml version="1.0" encoding="utf-8"?>
<p:tagLst xmlns:p="http://schemas.openxmlformats.org/presentationml/2006/main">
  <p:tag name="WIZPLACEHOLDER" val="1"/>
</p:tagLst>
</file>

<file path=ppt/tags/tag104.xml><?xml version="1.0" encoding="utf-8"?>
<p:tagLst xmlns:p="http://schemas.openxmlformats.org/presentationml/2006/main">
  <p:tag name="WIZPLACEHOLDER" val="1"/>
</p:tagLst>
</file>

<file path=ppt/tags/tag105.xml><?xml version="1.0" encoding="utf-8"?>
<p:tagLst xmlns:p="http://schemas.openxmlformats.org/presentationml/2006/main">
  <p:tag name="WIZPLACEHOLDER" val="1"/>
</p:tagLst>
</file>

<file path=ppt/tags/tag106.xml><?xml version="1.0" encoding="utf-8"?>
<p:tagLst xmlns:p="http://schemas.openxmlformats.org/presentationml/2006/main">
  <p:tag name="WIZPLACEHOLDER" val="1"/>
</p:tagLst>
</file>

<file path=ppt/tags/tag107.xml><?xml version="1.0" encoding="utf-8"?>
<p:tagLst xmlns:p="http://schemas.openxmlformats.org/presentationml/2006/main">
  <p:tag name="WIZPLACEHOLDER" val="1"/>
</p:tagLst>
</file>

<file path=ppt/tags/tag108.xml><?xml version="1.0" encoding="utf-8"?>
<p:tagLst xmlns:p="http://schemas.openxmlformats.org/presentationml/2006/main">
  <p:tag name="WIZPLACEHOLDER" val="1"/>
</p:tagLst>
</file>

<file path=ppt/tags/tag109.xml><?xml version="1.0" encoding="utf-8"?>
<p:tagLst xmlns:p="http://schemas.openxmlformats.org/presentationml/2006/main">
  <p:tag name="WIZPLACEHOLDER" val="1"/>
</p:tagLst>
</file>

<file path=ppt/tags/tag11.xml><?xml version="1.0" encoding="utf-8"?>
<p:tagLst xmlns:p="http://schemas.openxmlformats.org/presentationml/2006/main">
  <p:tag name="WIZPLACEHOLDER" val="1"/>
</p:tagLst>
</file>

<file path=ppt/tags/tag110.xml><?xml version="1.0" encoding="utf-8"?>
<p:tagLst xmlns:p="http://schemas.openxmlformats.org/presentationml/2006/main">
  <p:tag name="WIZPLACEHOLDER" val="1"/>
</p:tagLst>
</file>

<file path=ppt/tags/tag111.xml><?xml version="1.0" encoding="utf-8"?>
<p:tagLst xmlns:p="http://schemas.openxmlformats.org/presentationml/2006/main">
  <p:tag name="WIZPLACEHOLDER" val="1"/>
</p:tagLst>
</file>

<file path=ppt/tags/tag112.xml><?xml version="1.0" encoding="utf-8"?>
<p:tagLst xmlns:p="http://schemas.openxmlformats.org/presentationml/2006/main">
  <p:tag name="WIZPLACEHOLDER" val="1"/>
</p:tagLst>
</file>

<file path=ppt/tags/tag113.xml><?xml version="1.0" encoding="utf-8"?>
<p:tagLst xmlns:p="http://schemas.openxmlformats.org/presentationml/2006/main">
  <p:tag name="WIZPLACEHOLDER" val="1"/>
</p:tagLst>
</file>

<file path=ppt/tags/tag114.xml><?xml version="1.0" encoding="utf-8"?>
<p:tagLst xmlns:p="http://schemas.openxmlformats.org/presentationml/2006/main">
  <p:tag name="WIZPLACEHOLDER" val="1"/>
</p:tagLst>
</file>

<file path=ppt/tags/tag115.xml><?xml version="1.0" encoding="utf-8"?>
<p:tagLst xmlns:p="http://schemas.openxmlformats.org/presentationml/2006/main">
  <p:tag name="WIZPLACEHOLDER" val="1"/>
</p:tagLst>
</file>

<file path=ppt/tags/tag116.xml><?xml version="1.0" encoding="utf-8"?>
<p:tagLst xmlns:p="http://schemas.openxmlformats.org/presentationml/2006/main">
  <p:tag name="WIZPLACEHOLDER" val="1"/>
</p:tagLst>
</file>

<file path=ppt/tags/tag117.xml><?xml version="1.0" encoding="utf-8"?>
<p:tagLst xmlns:p="http://schemas.openxmlformats.org/presentationml/2006/main">
  <p:tag name="WIZPLACEHOLDER" val="1"/>
</p:tagLst>
</file>

<file path=ppt/tags/tag118.xml><?xml version="1.0" encoding="utf-8"?>
<p:tagLst xmlns:p="http://schemas.openxmlformats.org/presentationml/2006/main">
  <p:tag name="WIZPLACEHOLDER" val="1"/>
</p:tagLst>
</file>

<file path=ppt/tags/tag119.xml><?xml version="1.0" encoding="utf-8"?>
<p:tagLst xmlns:p="http://schemas.openxmlformats.org/presentationml/2006/main">
  <p:tag name="WIZPLACEHOLDER" val="1"/>
</p:tagLst>
</file>

<file path=ppt/tags/tag12.xml><?xml version="1.0" encoding="utf-8"?>
<p:tagLst xmlns:p="http://schemas.openxmlformats.org/presentationml/2006/main">
  <p:tag name="WIZPLACEHOLDER" val="1"/>
</p:tagLst>
</file>

<file path=ppt/tags/tag120.xml><?xml version="1.0" encoding="utf-8"?>
<p:tagLst xmlns:p="http://schemas.openxmlformats.org/presentationml/2006/main">
  <p:tag name="WIZPLACEHOLDER" val="1"/>
</p:tagLst>
</file>

<file path=ppt/tags/tag121.xml><?xml version="1.0" encoding="utf-8"?>
<p:tagLst xmlns:p="http://schemas.openxmlformats.org/presentationml/2006/main">
  <p:tag name="WIZPLACEHOLDER" val="1"/>
</p:tagLst>
</file>

<file path=ppt/tags/tag122.xml><?xml version="1.0" encoding="utf-8"?>
<p:tagLst xmlns:p="http://schemas.openxmlformats.org/presentationml/2006/main">
  <p:tag name="WIZPLACEHOLDER" val="1"/>
</p:tagLst>
</file>

<file path=ppt/tags/tag123.xml><?xml version="1.0" encoding="utf-8"?>
<p:tagLst xmlns:p="http://schemas.openxmlformats.org/presentationml/2006/main">
  <p:tag name="WIZPLACEHOLDER" val="1"/>
</p:tagLst>
</file>

<file path=ppt/tags/tag124.xml><?xml version="1.0" encoding="utf-8"?>
<p:tagLst xmlns:p="http://schemas.openxmlformats.org/presentationml/2006/main">
  <p:tag name="WIZPLACEHOLDER" val="1"/>
</p:tagLst>
</file>

<file path=ppt/tags/tag125.xml><?xml version="1.0" encoding="utf-8"?>
<p:tagLst xmlns:p="http://schemas.openxmlformats.org/presentationml/2006/main">
  <p:tag name="WIZPLACEHOLDER" val="1"/>
</p:tagLst>
</file>

<file path=ppt/tags/tag126.xml><?xml version="1.0" encoding="utf-8"?>
<p:tagLst xmlns:p="http://schemas.openxmlformats.org/presentationml/2006/main">
  <p:tag name="WIZPLACEHOLDER" val="1"/>
</p:tagLst>
</file>

<file path=ppt/tags/tag127.xml><?xml version="1.0" encoding="utf-8"?>
<p:tagLst xmlns:p="http://schemas.openxmlformats.org/presentationml/2006/main">
  <p:tag name="WIZPLACEHOLDER" val="1"/>
</p:tagLst>
</file>

<file path=ppt/tags/tag128.xml><?xml version="1.0" encoding="utf-8"?>
<p:tagLst xmlns:p="http://schemas.openxmlformats.org/presentationml/2006/main">
  <p:tag name="WIZPLACEHOLDER" val="1"/>
</p:tagLst>
</file>

<file path=ppt/tags/tag129.xml><?xml version="1.0" encoding="utf-8"?>
<p:tagLst xmlns:p="http://schemas.openxmlformats.org/presentationml/2006/main">
  <p:tag name="WIZPLACEHOLDER" val="1"/>
</p:tagLst>
</file>

<file path=ppt/tags/tag13.xml><?xml version="1.0" encoding="utf-8"?>
<p:tagLst xmlns:p="http://schemas.openxmlformats.org/presentationml/2006/main">
  <p:tag name="WIZPLACEHOLDER" val="1"/>
</p:tagLst>
</file>

<file path=ppt/tags/tag130.xml><?xml version="1.0" encoding="utf-8"?>
<p:tagLst xmlns:p="http://schemas.openxmlformats.org/presentationml/2006/main">
  <p:tag name="WIZPLACEHOLDER" val="1"/>
</p:tagLst>
</file>

<file path=ppt/tags/tag131.xml><?xml version="1.0" encoding="utf-8"?>
<p:tagLst xmlns:p="http://schemas.openxmlformats.org/presentationml/2006/main">
  <p:tag name="WIZPLACEHOLDER" val="1"/>
</p:tagLst>
</file>

<file path=ppt/tags/tag132.xml><?xml version="1.0" encoding="utf-8"?>
<p:tagLst xmlns:p="http://schemas.openxmlformats.org/presentationml/2006/main">
  <p:tag name="WIZPLACEHOLDER" val="1"/>
</p:tagLst>
</file>

<file path=ppt/tags/tag133.xml><?xml version="1.0" encoding="utf-8"?>
<p:tagLst xmlns:p="http://schemas.openxmlformats.org/presentationml/2006/main">
  <p:tag name="WIZPLACEHOLDER" val="1"/>
</p:tagLst>
</file>

<file path=ppt/tags/tag134.xml><?xml version="1.0" encoding="utf-8"?>
<p:tagLst xmlns:p="http://schemas.openxmlformats.org/presentationml/2006/main">
  <p:tag name="WIZPLACEHOLDER" val="1"/>
</p:tagLst>
</file>

<file path=ppt/tags/tag135.xml><?xml version="1.0" encoding="utf-8"?>
<p:tagLst xmlns:p="http://schemas.openxmlformats.org/presentationml/2006/main">
  <p:tag name="WIZPLACEHOLDER" val="1"/>
</p:tagLst>
</file>

<file path=ppt/tags/tag136.xml><?xml version="1.0" encoding="utf-8"?>
<p:tagLst xmlns:p="http://schemas.openxmlformats.org/presentationml/2006/main">
  <p:tag name="WIZPLACEHOLDER" val="1"/>
</p:tagLst>
</file>

<file path=ppt/tags/tag137.xml><?xml version="1.0" encoding="utf-8"?>
<p:tagLst xmlns:p="http://schemas.openxmlformats.org/presentationml/2006/main">
  <p:tag name="LOCKED" val="1"/>
  <p:tag name="POSITION" val="0/0,6/25,39/3,8"/>
</p:tagLst>
</file>

<file path=ppt/tags/tag138.xml><?xml version="1.0" encoding="utf-8"?>
<p:tagLst xmlns:p="http://schemas.openxmlformats.org/presentationml/2006/main">
  <p:tag name="LOCKED" val="1"/>
  <p:tag name="POSITION" val="0,6/1,78/19,8/2,37"/>
  <p:tag name="VISIBLE" val="System.Xml.XmlAttribute"/>
  <p:tag name="WIZSHAPE" val="WizShape"/>
</p:tagLst>
</file>

<file path=ppt/tags/tag139.xml><?xml version="1.0" encoding="utf-8"?>
<p:tagLst xmlns:p="http://schemas.openxmlformats.org/presentationml/2006/main">
  <p:tag name="LOCKED" val="1"/>
  <p:tag name="POSITION" val="0,6/5,2/24,2/12,8"/>
  <p:tag name="VISIBLE" val="System.Xml.XmlAttribute"/>
  <p:tag name="WIZSHAPE" val="WizShape"/>
</p:tagLst>
</file>

<file path=ppt/tags/tag14.xml><?xml version="1.0" encoding="utf-8"?>
<p:tagLst xmlns:p="http://schemas.openxmlformats.org/presentationml/2006/main">
  <p:tag name="WIZPLACEHOLDER" val="1"/>
</p:tagLst>
</file>

<file path=ppt/tags/tag140.xml><?xml version="1.0" encoding="utf-8"?>
<p:tagLst xmlns:p="http://schemas.openxmlformats.org/presentationml/2006/main">
  <p:tag name="LOCKED" val="1"/>
  <p:tag name="POSITION" val="22,8/18,46/2/0,42"/>
  <p:tag name="VISIBLE" val="System.Xml.XmlAttribute"/>
  <p:tag name="WIZSHAPE" val="WizShape"/>
</p:tagLst>
</file>

<file path=ppt/tags/tag141.xml><?xml version="1.0" encoding="utf-8"?>
<p:tagLst xmlns:p="http://schemas.openxmlformats.org/presentationml/2006/main">
  <p:tag name="LOCKED" val="1"/>
  <p:tag name="POSITION" val="2,6/18,66/20,2/0,27"/>
  <p:tag name="VISIBLE" val="System.Xml.XmlAttribute"/>
  <p:tag name="WIZSHAPE" val="WizShape"/>
</p:tagLst>
</file>

<file path=ppt/tags/tag142.xml><?xml version="1.0" encoding="utf-8"?>
<p:tagLst xmlns:p="http://schemas.openxmlformats.org/presentationml/2006/main">
  <p:tag name="LOCKED" val="1"/>
  <p:tag name="POSITION" val="0,6/18,46/2/0,42"/>
  <p:tag name="VISIBLE" val="System.Xml.XmlAttribute"/>
  <p:tag name="WIZSHAPE" val="WizShape"/>
</p:tagLst>
</file>

<file path=ppt/tags/tag143.xml><?xml version="1.0" encoding="utf-8"?>
<p:tagLst xmlns:p="http://schemas.openxmlformats.org/presentationml/2006/main">
  <p:tag name="LOCKED" val="1"/>
  <p:tag name="POSITION" val="2,6/18,79/20,2/0,27"/>
  <p:tag name="VISIBLE" val="System.Xml.XmlAttribute"/>
  <p:tag name="WIZSHAPE" val="WizShape"/>
</p:tagLst>
</file>

<file path=ppt/tags/tag144.xml><?xml version="1.0" encoding="utf-8"?>
<p:tagLst xmlns:p="http://schemas.openxmlformats.org/presentationml/2006/main">
  <p:tag name="THINKCELLSHAPEDONOTDELETE" val="thinkcellActiveDocDoNotDelete"/>
</p:tagLst>
</file>

<file path=ppt/tags/tag145.xml><?xml version="1.0" encoding="utf-8"?>
<p:tagLst xmlns:p="http://schemas.openxmlformats.org/presentationml/2006/main">
  <p:tag name="AS_NET" val="4.0.30319.42000"/>
  <p:tag name="AS_OS" val="Microsoft Windows NT 6.2.9200.0"/>
  <p:tag name="AS_RELEASE_DATE" val="2016.11.28"/>
  <p:tag name="AS_TITLE" val="Aspose.Slides for .NET 4.0"/>
  <p:tag name="AS_VERSION" val="16.11.0.0"/>
  <p:tag name="WIZCOLOR1" val="16777215/0/11119017/0/13803553/14926965/15455387/16314330/16777215////////"/>
  <p:tag name="WIZCOLOR2" val="16777215/0/11119017/0/13803553/14926965/15455387/16314330/16777215////////"/>
  <p:tag name="commondata" val="eyJoZGlkIjoiM2Q4Y2M0MTAxMGRmZTZkMWUzZjg0NGZmZDVmMDc3NjUifQ=="/>
</p:tagLst>
</file>

<file path=ppt/tags/tag15.xml><?xml version="1.0" encoding="utf-8"?>
<p:tagLst xmlns:p="http://schemas.openxmlformats.org/presentationml/2006/main">
  <p:tag name="WIZPLACEHOLDER" val="1"/>
</p:tagLst>
</file>

<file path=ppt/tags/tag16.xml><?xml version="1.0" encoding="utf-8"?>
<p:tagLst xmlns:p="http://schemas.openxmlformats.org/presentationml/2006/main">
  <p:tag name="WIZPLACEHOLDER" val="1"/>
</p:tagLst>
</file>

<file path=ppt/tags/tag17.xml><?xml version="1.0" encoding="utf-8"?>
<p:tagLst xmlns:p="http://schemas.openxmlformats.org/presentationml/2006/main">
  <p:tag name="WIZPLACEHOLDER" val="1"/>
</p:tagLst>
</file>

<file path=ppt/tags/tag18.xml><?xml version="1.0" encoding="utf-8"?>
<p:tagLst xmlns:p="http://schemas.openxmlformats.org/presentationml/2006/main">
  <p:tag name="WIZPLACEHOLDER" val="1"/>
</p:tagLst>
</file>

<file path=ppt/tags/tag19.xml><?xml version="1.0" encoding="utf-8"?>
<p:tagLst xmlns:p="http://schemas.openxmlformats.org/presentationml/2006/main">
  <p:tag name="WIZPLACEHOLDER" val="1"/>
</p:tagLst>
</file>

<file path=ppt/tags/tag2.xml><?xml version="1.0" encoding="utf-8"?>
<p:tagLst xmlns:p="http://schemas.openxmlformats.org/presentationml/2006/main">
  <p:tag name="LOCKED" val="1"/>
  <p:tag name="POSITION" val="22,8/18,46/2/0,42"/>
  <p:tag name="VISIBLE" val="System.Xml.XmlAttribute"/>
  <p:tag name="WIZSHAPE" val="WizShape"/>
</p:tagLst>
</file>

<file path=ppt/tags/tag20.xml><?xml version="1.0" encoding="utf-8"?>
<p:tagLst xmlns:p="http://schemas.openxmlformats.org/presentationml/2006/main">
  <p:tag name="WIZPLACEHOLDER" val="1"/>
</p:tagLst>
</file>

<file path=ppt/tags/tag21.xml><?xml version="1.0" encoding="utf-8"?>
<p:tagLst xmlns:p="http://schemas.openxmlformats.org/presentationml/2006/main">
  <p:tag name="WIZPLACEHOLDER" val="1"/>
</p:tagLst>
</file>

<file path=ppt/tags/tag22.xml><?xml version="1.0" encoding="utf-8"?>
<p:tagLst xmlns:p="http://schemas.openxmlformats.org/presentationml/2006/main">
  <p:tag name="WIZPLACEHOLDER" val="1"/>
</p:tagLst>
</file>

<file path=ppt/tags/tag23.xml><?xml version="1.0" encoding="utf-8"?>
<p:tagLst xmlns:p="http://schemas.openxmlformats.org/presentationml/2006/main">
  <p:tag name="WIZPLACEHOLDER" val="1"/>
</p:tagLst>
</file>

<file path=ppt/tags/tag24.xml><?xml version="1.0" encoding="utf-8"?>
<p:tagLst xmlns:p="http://schemas.openxmlformats.org/presentationml/2006/main">
  <p:tag name="WIZPLACEHOLDER" val="1"/>
</p:tagLst>
</file>

<file path=ppt/tags/tag25.xml><?xml version="1.0" encoding="utf-8"?>
<p:tagLst xmlns:p="http://schemas.openxmlformats.org/presentationml/2006/main">
  <p:tag name="WIZPLACEHOLDER" val="1"/>
</p:tagLst>
</file>

<file path=ppt/tags/tag26.xml><?xml version="1.0" encoding="utf-8"?>
<p:tagLst xmlns:p="http://schemas.openxmlformats.org/presentationml/2006/main">
  <p:tag name="WIZPLACEHOLDER" val="1"/>
</p:tagLst>
</file>

<file path=ppt/tags/tag27.xml><?xml version="1.0" encoding="utf-8"?>
<p:tagLst xmlns:p="http://schemas.openxmlformats.org/presentationml/2006/main">
  <p:tag name="WIZPLACEHOLDER" val="1"/>
</p:tagLst>
</file>

<file path=ppt/tags/tag28.xml><?xml version="1.0" encoding="utf-8"?>
<p:tagLst xmlns:p="http://schemas.openxmlformats.org/presentationml/2006/main">
  <p:tag name="WIZPLACEHOLDER" val="1"/>
</p:tagLst>
</file>

<file path=ppt/tags/tag29.xml><?xml version="1.0" encoding="utf-8"?>
<p:tagLst xmlns:p="http://schemas.openxmlformats.org/presentationml/2006/main">
  <p:tag name="WIZPLACEHOLDER" val="1"/>
</p:tagLst>
</file>

<file path=ppt/tags/tag3.xml><?xml version="1.0" encoding="utf-8"?>
<p:tagLst xmlns:p="http://schemas.openxmlformats.org/presentationml/2006/main">
  <p:tag name="LOCKED" val="1"/>
  <p:tag name="POSITION" val="8/18,66/15/0,27"/>
  <p:tag name="VISIBLE" val="System.Xml.XmlAttribute"/>
  <p:tag name="WIZSHAPE" val="WizShape"/>
</p:tagLst>
</file>

<file path=ppt/tags/tag30.xml><?xml version="1.0" encoding="utf-8"?>
<p:tagLst xmlns:p="http://schemas.openxmlformats.org/presentationml/2006/main">
  <p:tag name="WIZPLACEHOLDER" val="1"/>
</p:tagLst>
</file>

<file path=ppt/tags/tag31.xml><?xml version="1.0" encoding="utf-8"?>
<p:tagLst xmlns:p="http://schemas.openxmlformats.org/presentationml/2006/main">
  <p:tag name="WIZPLACEHOLDER" val="1"/>
</p:tagLst>
</file>

<file path=ppt/tags/tag32.xml><?xml version="1.0" encoding="utf-8"?>
<p:tagLst xmlns:p="http://schemas.openxmlformats.org/presentationml/2006/main">
  <p:tag name="WIZPLACEHOLDER" val="1"/>
</p:tagLst>
</file>

<file path=ppt/tags/tag33.xml><?xml version="1.0" encoding="utf-8"?>
<p:tagLst xmlns:p="http://schemas.openxmlformats.org/presentationml/2006/main">
  <p:tag name="WIZPLACEHOLDER" val="1"/>
</p:tagLst>
</file>

<file path=ppt/tags/tag34.xml><?xml version="1.0" encoding="utf-8"?>
<p:tagLst xmlns:p="http://schemas.openxmlformats.org/presentationml/2006/main">
  <p:tag name="WIZPLACEHOLDER" val="1"/>
</p:tagLst>
</file>

<file path=ppt/tags/tag35.xml><?xml version="1.0" encoding="utf-8"?>
<p:tagLst xmlns:p="http://schemas.openxmlformats.org/presentationml/2006/main">
  <p:tag name="WIZPLACEHOLDER" val="1"/>
</p:tagLst>
</file>

<file path=ppt/tags/tag36.xml><?xml version="1.0" encoding="utf-8"?>
<p:tagLst xmlns:p="http://schemas.openxmlformats.org/presentationml/2006/main">
  <p:tag name="WIZPLACEHOLDER" val="1"/>
</p:tagLst>
</file>

<file path=ppt/tags/tag37.xml><?xml version="1.0" encoding="utf-8"?>
<p:tagLst xmlns:p="http://schemas.openxmlformats.org/presentationml/2006/main">
  <p:tag name="WIZPLACEHOLDER" val="1"/>
</p:tagLst>
</file>

<file path=ppt/tags/tag38.xml><?xml version="1.0" encoding="utf-8"?>
<p:tagLst xmlns:p="http://schemas.openxmlformats.org/presentationml/2006/main">
  <p:tag name="WIZPLACEHOLDER" val="1"/>
</p:tagLst>
</file>

<file path=ppt/tags/tag39.xml><?xml version="1.0" encoding="utf-8"?>
<p:tagLst xmlns:p="http://schemas.openxmlformats.org/presentationml/2006/main">
  <p:tag name="WIZPLACEHOLDER" val="1"/>
</p:tagLst>
</file>

<file path=ppt/tags/tag4.xml><?xml version="1.0" encoding="utf-8"?>
<p:tagLst xmlns:p="http://schemas.openxmlformats.org/presentationml/2006/main">
  <p:tag name="LOCKED" val="1"/>
  <p:tag name="POSITION" val="6/18,46/2/0,42"/>
  <p:tag name="VISIBLE" val="System.Xml.XmlAttribute"/>
  <p:tag name="WIZSHAPE" val="WizShape"/>
</p:tagLst>
</file>

<file path=ppt/tags/tag40.xml><?xml version="1.0" encoding="utf-8"?>
<p:tagLst xmlns:p="http://schemas.openxmlformats.org/presentationml/2006/main">
  <p:tag name="WIZPLACEHOLDER" val="1"/>
</p:tagLst>
</file>

<file path=ppt/tags/tag41.xml><?xml version="1.0" encoding="utf-8"?>
<p:tagLst xmlns:p="http://schemas.openxmlformats.org/presentationml/2006/main">
  <p:tag name="WIZPLACEHOLDER" val="1"/>
</p:tagLst>
</file>

<file path=ppt/tags/tag42.xml><?xml version="1.0" encoding="utf-8"?>
<p:tagLst xmlns:p="http://schemas.openxmlformats.org/presentationml/2006/main">
  <p:tag name="WIZPLACEHOLDER" val="1"/>
</p:tagLst>
</file>

<file path=ppt/tags/tag43.xml><?xml version="1.0" encoding="utf-8"?>
<p:tagLst xmlns:p="http://schemas.openxmlformats.org/presentationml/2006/main">
  <p:tag name="WIZPLACEHOLDER" val="1"/>
</p:tagLst>
</file>

<file path=ppt/tags/tag44.xml><?xml version="1.0" encoding="utf-8"?>
<p:tagLst xmlns:p="http://schemas.openxmlformats.org/presentationml/2006/main">
  <p:tag name="WIZPLACEHOLDER" val="1"/>
</p:tagLst>
</file>

<file path=ppt/tags/tag45.xml><?xml version="1.0" encoding="utf-8"?>
<p:tagLst xmlns:p="http://schemas.openxmlformats.org/presentationml/2006/main">
  <p:tag name="WIZPLACEHOLDER" val="1"/>
</p:tagLst>
</file>

<file path=ppt/tags/tag46.xml><?xml version="1.0" encoding="utf-8"?>
<p:tagLst xmlns:p="http://schemas.openxmlformats.org/presentationml/2006/main">
  <p:tag name="WIZPLACEHOLDER" val="1"/>
</p:tagLst>
</file>

<file path=ppt/tags/tag47.xml><?xml version="1.0" encoding="utf-8"?>
<p:tagLst xmlns:p="http://schemas.openxmlformats.org/presentationml/2006/main">
  <p:tag name="WIZPLACEHOLDER" val="1"/>
</p:tagLst>
</file>

<file path=ppt/tags/tag48.xml><?xml version="1.0" encoding="utf-8"?>
<p:tagLst xmlns:p="http://schemas.openxmlformats.org/presentationml/2006/main">
  <p:tag name="WIZPLACEHOLDER" val="1"/>
</p:tagLst>
</file>

<file path=ppt/tags/tag49.xml><?xml version="1.0" encoding="utf-8"?>
<p:tagLst xmlns:p="http://schemas.openxmlformats.org/presentationml/2006/main">
  <p:tag name="WIZPLACEHOLDER" val="1"/>
</p:tagLst>
</file>

<file path=ppt/tags/tag5.xml><?xml version="1.0" encoding="utf-8"?>
<p:tagLst xmlns:p="http://schemas.openxmlformats.org/presentationml/2006/main">
  <p:tag name="LOCKED" val="1"/>
  <p:tag name="POSITION" val="8/18,79/15/0,27"/>
  <p:tag name="VISIBLE" val="System.Xml.XmlAttribute"/>
  <p:tag name="WIZSHAPE" val="WizShape"/>
</p:tagLst>
</file>

<file path=ppt/tags/tag50.xml><?xml version="1.0" encoding="utf-8"?>
<p:tagLst xmlns:p="http://schemas.openxmlformats.org/presentationml/2006/main">
  <p:tag name="WIZPLACEHOLDER" val="1"/>
</p:tagLst>
</file>

<file path=ppt/tags/tag51.xml><?xml version="1.0" encoding="utf-8"?>
<p:tagLst xmlns:p="http://schemas.openxmlformats.org/presentationml/2006/main">
  <p:tag name="WIZPLACEHOLDER" val="1"/>
</p:tagLst>
</file>

<file path=ppt/tags/tag52.xml><?xml version="1.0" encoding="utf-8"?>
<p:tagLst xmlns:p="http://schemas.openxmlformats.org/presentationml/2006/main">
  <p:tag name="WIZPLACEHOLDER" val="1"/>
</p:tagLst>
</file>

<file path=ppt/tags/tag53.xml><?xml version="1.0" encoding="utf-8"?>
<p:tagLst xmlns:p="http://schemas.openxmlformats.org/presentationml/2006/main">
  <p:tag name="WIZPLACEHOLDER" val="1"/>
</p:tagLst>
</file>

<file path=ppt/tags/tag54.xml><?xml version="1.0" encoding="utf-8"?>
<p:tagLst xmlns:p="http://schemas.openxmlformats.org/presentationml/2006/main">
  <p:tag name="WIZPLACEHOLDER" val="1"/>
</p:tagLst>
</file>

<file path=ppt/tags/tag55.xml><?xml version="1.0" encoding="utf-8"?>
<p:tagLst xmlns:p="http://schemas.openxmlformats.org/presentationml/2006/main">
  <p:tag name="WIZPLACEHOLDER" val="1"/>
</p:tagLst>
</file>

<file path=ppt/tags/tag56.xml><?xml version="1.0" encoding="utf-8"?>
<p:tagLst xmlns:p="http://schemas.openxmlformats.org/presentationml/2006/main">
  <p:tag name="WIZPLACEHOLDER" val="1"/>
</p:tagLst>
</file>

<file path=ppt/tags/tag57.xml><?xml version="1.0" encoding="utf-8"?>
<p:tagLst xmlns:p="http://schemas.openxmlformats.org/presentationml/2006/main">
  <p:tag name="WIZPLACEHOLDER" val="1"/>
</p:tagLst>
</file>

<file path=ppt/tags/tag58.xml><?xml version="1.0" encoding="utf-8"?>
<p:tagLst xmlns:p="http://schemas.openxmlformats.org/presentationml/2006/main">
  <p:tag name="WIZPLACEHOLDER" val="1"/>
</p:tagLst>
</file>

<file path=ppt/tags/tag59.xml><?xml version="1.0" encoding="utf-8"?>
<p:tagLst xmlns:p="http://schemas.openxmlformats.org/presentationml/2006/main">
  <p:tag name="WIZPLACEHOLDER" val="1"/>
</p:tagLst>
</file>

<file path=ppt/tags/tag6.xml><?xml version="1.0" encoding="utf-8"?>
<p:tagLst xmlns:p="http://schemas.openxmlformats.org/presentationml/2006/main">
  <p:tag name="WIZPLACEHOLDER" val="1"/>
</p:tagLst>
</file>

<file path=ppt/tags/tag60.xml><?xml version="1.0" encoding="utf-8"?>
<p:tagLst xmlns:p="http://schemas.openxmlformats.org/presentationml/2006/main">
  <p:tag name="WIZPLACEHOLDER" val="1"/>
</p:tagLst>
</file>

<file path=ppt/tags/tag61.xml><?xml version="1.0" encoding="utf-8"?>
<p:tagLst xmlns:p="http://schemas.openxmlformats.org/presentationml/2006/main">
  <p:tag name="WIZPLACEHOLDER" val="1"/>
</p:tagLst>
</file>

<file path=ppt/tags/tag62.xml><?xml version="1.0" encoding="utf-8"?>
<p:tagLst xmlns:p="http://schemas.openxmlformats.org/presentationml/2006/main">
  <p:tag name="WIZPLACEHOLDER" val="1"/>
</p:tagLst>
</file>

<file path=ppt/tags/tag63.xml><?xml version="1.0" encoding="utf-8"?>
<p:tagLst xmlns:p="http://schemas.openxmlformats.org/presentationml/2006/main">
  <p:tag name="WIZPLACEHOLDER" val="1"/>
</p:tagLst>
</file>

<file path=ppt/tags/tag64.xml><?xml version="1.0" encoding="utf-8"?>
<p:tagLst xmlns:p="http://schemas.openxmlformats.org/presentationml/2006/main">
  <p:tag name="WIZPLACEHOLDER" val="1"/>
</p:tagLst>
</file>

<file path=ppt/tags/tag65.xml><?xml version="1.0" encoding="utf-8"?>
<p:tagLst xmlns:p="http://schemas.openxmlformats.org/presentationml/2006/main">
  <p:tag name="WIZPLACEHOLDER" val="1"/>
</p:tagLst>
</file>

<file path=ppt/tags/tag66.xml><?xml version="1.0" encoding="utf-8"?>
<p:tagLst xmlns:p="http://schemas.openxmlformats.org/presentationml/2006/main">
  <p:tag name="WIZPLACEHOLDER" val="1"/>
</p:tagLst>
</file>

<file path=ppt/tags/tag67.xml><?xml version="1.0" encoding="utf-8"?>
<p:tagLst xmlns:p="http://schemas.openxmlformats.org/presentationml/2006/main">
  <p:tag name="WIZPLACEHOLDER" val="1"/>
</p:tagLst>
</file>

<file path=ppt/tags/tag68.xml><?xml version="1.0" encoding="utf-8"?>
<p:tagLst xmlns:p="http://schemas.openxmlformats.org/presentationml/2006/main">
  <p:tag name="WIZPLACEHOLDER" val="1"/>
</p:tagLst>
</file>

<file path=ppt/tags/tag69.xml><?xml version="1.0" encoding="utf-8"?>
<p:tagLst xmlns:p="http://schemas.openxmlformats.org/presentationml/2006/main">
  <p:tag name="WIZPLACEHOLDER" val="1"/>
</p:tagLst>
</file>

<file path=ppt/tags/tag7.xml><?xml version="1.0" encoding="utf-8"?>
<p:tagLst xmlns:p="http://schemas.openxmlformats.org/presentationml/2006/main">
  <p:tag name="WIZPLACEHOLDER" val="1"/>
</p:tagLst>
</file>

<file path=ppt/tags/tag70.xml><?xml version="1.0" encoding="utf-8"?>
<p:tagLst xmlns:p="http://schemas.openxmlformats.org/presentationml/2006/main">
  <p:tag name="WIZPLACEHOLDER" val="1"/>
</p:tagLst>
</file>

<file path=ppt/tags/tag71.xml><?xml version="1.0" encoding="utf-8"?>
<p:tagLst xmlns:p="http://schemas.openxmlformats.org/presentationml/2006/main">
  <p:tag name="WIZPLACEHOLDER" val="1"/>
</p:tagLst>
</file>

<file path=ppt/tags/tag72.xml><?xml version="1.0" encoding="utf-8"?>
<p:tagLst xmlns:p="http://schemas.openxmlformats.org/presentationml/2006/main">
  <p:tag name="WIZPLACEHOLDER" val="1"/>
</p:tagLst>
</file>

<file path=ppt/tags/tag73.xml><?xml version="1.0" encoding="utf-8"?>
<p:tagLst xmlns:p="http://schemas.openxmlformats.org/presentationml/2006/main">
  <p:tag name="WIZPLACEHOLDER" val="1"/>
</p:tagLst>
</file>

<file path=ppt/tags/tag74.xml><?xml version="1.0" encoding="utf-8"?>
<p:tagLst xmlns:p="http://schemas.openxmlformats.org/presentationml/2006/main">
  <p:tag name="WIZPLACEHOLDER" val="1"/>
</p:tagLst>
</file>

<file path=ppt/tags/tag75.xml><?xml version="1.0" encoding="utf-8"?>
<p:tagLst xmlns:p="http://schemas.openxmlformats.org/presentationml/2006/main">
  <p:tag name="WIZPLACEHOLDER" val="1"/>
</p:tagLst>
</file>

<file path=ppt/tags/tag76.xml><?xml version="1.0" encoding="utf-8"?>
<p:tagLst xmlns:p="http://schemas.openxmlformats.org/presentationml/2006/main">
  <p:tag name="WIZPLACEHOLDER" val="1"/>
</p:tagLst>
</file>

<file path=ppt/tags/tag77.xml><?xml version="1.0" encoding="utf-8"?>
<p:tagLst xmlns:p="http://schemas.openxmlformats.org/presentationml/2006/main">
  <p:tag name="WIZPLACEHOLDER" val="1"/>
</p:tagLst>
</file>

<file path=ppt/tags/tag78.xml><?xml version="1.0" encoding="utf-8"?>
<p:tagLst xmlns:p="http://schemas.openxmlformats.org/presentationml/2006/main">
  <p:tag name="WIZPLACEHOLDER" val="1"/>
</p:tagLst>
</file>

<file path=ppt/tags/tag79.xml><?xml version="1.0" encoding="utf-8"?>
<p:tagLst xmlns:p="http://schemas.openxmlformats.org/presentationml/2006/main">
  <p:tag name="WIZPLACEHOLDER" val="1"/>
</p:tagLst>
</file>

<file path=ppt/tags/tag8.xml><?xml version="1.0" encoding="utf-8"?>
<p:tagLst xmlns:p="http://schemas.openxmlformats.org/presentationml/2006/main">
  <p:tag name="WIZPLACEHOLDER" val="1"/>
</p:tagLst>
</file>

<file path=ppt/tags/tag80.xml><?xml version="1.0" encoding="utf-8"?>
<p:tagLst xmlns:p="http://schemas.openxmlformats.org/presentationml/2006/main">
  <p:tag name="WIZPLACEHOLDER" val="1"/>
</p:tagLst>
</file>

<file path=ppt/tags/tag81.xml><?xml version="1.0" encoding="utf-8"?>
<p:tagLst xmlns:p="http://schemas.openxmlformats.org/presentationml/2006/main">
  <p:tag name="WIZPLACEHOLDER" val="1"/>
</p:tagLst>
</file>

<file path=ppt/tags/tag82.xml><?xml version="1.0" encoding="utf-8"?>
<p:tagLst xmlns:p="http://schemas.openxmlformats.org/presentationml/2006/main">
  <p:tag name="WIZPLACEHOLDER" val="1"/>
</p:tagLst>
</file>

<file path=ppt/tags/tag83.xml><?xml version="1.0" encoding="utf-8"?>
<p:tagLst xmlns:p="http://schemas.openxmlformats.org/presentationml/2006/main">
  <p:tag name="WIZPLACEHOLDER" val="1"/>
</p:tagLst>
</file>

<file path=ppt/tags/tag84.xml><?xml version="1.0" encoding="utf-8"?>
<p:tagLst xmlns:p="http://schemas.openxmlformats.org/presentationml/2006/main">
  <p:tag name="WIZPLACEHOLDER" val="1"/>
</p:tagLst>
</file>

<file path=ppt/tags/tag85.xml><?xml version="1.0" encoding="utf-8"?>
<p:tagLst xmlns:p="http://schemas.openxmlformats.org/presentationml/2006/main">
  <p:tag name="WIZPLACEHOLDER" val="1"/>
</p:tagLst>
</file>

<file path=ppt/tags/tag86.xml><?xml version="1.0" encoding="utf-8"?>
<p:tagLst xmlns:p="http://schemas.openxmlformats.org/presentationml/2006/main">
  <p:tag name="WIZPLACEHOLDER" val="1"/>
</p:tagLst>
</file>

<file path=ppt/tags/tag87.xml><?xml version="1.0" encoding="utf-8"?>
<p:tagLst xmlns:p="http://schemas.openxmlformats.org/presentationml/2006/main">
  <p:tag name="WIZPLACEHOLDER" val="1"/>
</p:tagLst>
</file>

<file path=ppt/tags/tag88.xml><?xml version="1.0" encoding="utf-8"?>
<p:tagLst xmlns:p="http://schemas.openxmlformats.org/presentationml/2006/main">
  <p:tag name="WIZPLACEHOLDER" val="1"/>
</p:tagLst>
</file>

<file path=ppt/tags/tag89.xml><?xml version="1.0" encoding="utf-8"?>
<p:tagLst xmlns:p="http://schemas.openxmlformats.org/presentationml/2006/main">
  <p:tag name="WIZPLACEHOLDER" val="1"/>
</p:tagLst>
</file>

<file path=ppt/tags/tag9.xml><?xml version="1.0" encoding="utf-8"?>
<p:tagLst xmlns:p="http://schemas.openxmlformats.org/presentationml/2006/main">
  <p:tag name="WIZPLACEHOLDER" val="1"/>
</p:tagLst>
</file>

<file path=ppt/tags/tag90.xml><?xml version="1.0" encoding="utf-8"?>
<p:tagLst xmlns:p="http://schemas.openxmlformats.org/presentationml/2006/main">
  <p:tag name="WIZPLACEHOLDER" val="1"/>
</p:tagLst>
</file>

<file path=ppt/tags/tag91.xml><?xml version="1.0" encoding="utf-8"?>
<p:tagLst xmlns:p="http://schemas.openxmlformats.org/presentationml/2006/main">
  <p:tag name="WIZPLACEHOLDER" val="1"/>
</p:tagLst>
</file>

<file path=ppt/tags/tag92.xml><?xml version="1.0" encoding="utf-8"?>
<p:tagLst xmlns:p="http://schemas.openxmlformats.org/presentationml/2006/main">
  <p:tag name="WIZPLACEHOLDER" val="1"/>
</p:tagLst>
</file>

<file path=ppt/tags/tag93.xml><?xml version="1.0" encoding="utf-8"?>
<p:tagLst xmlns:p="http://schemas.openxmlformats.org/presentationml/2006/main">
  <p:tag name="WIZPLACEHOLDER" val="1"/>
</p:tagLst>
</file>

<file path=ppt/tags/tag94.xml><?xml version="1.0" encoding="utf-8"?>
<p:tagLst xmlns:p="http://schemas.openxmlformats.org/presentationml/2006/main">
  <p:tag name="WIZPLACEHOLDER" val="1"/>
</p:tagLst>
</file>

<file path=ppt/tags/tag95.xml><?xml version="1.0" encoding="utf-8"?>
<p:tagLst xmlns:p="http://schemas.openxmlformats.org/presentationml/2006/main">
  <p:tag name="WIZPLACEHOLDER" val="1"/>
</p:tagLst>
</file>

<file path=ppt/tags/tag96.xml><?xml version="1.0" encoding="utf-8"?>
<p:tagLst xmlns:p="http://schemas.openxmlformats.org/presentationml/2006/main">
  <p:tag name="WIZPLACEHOLDER" val="1"/>
</p:tagLst>
</file>

<file path=ppt/tags/tag97.xml><?xml version="1.0" encoding="utf-8"?>
<p:tagLst xmlns:p="http://schemas.openxmlformats.org/presentationml/2006/main">
  <p:tag name="WIZPLACEHOLDER" val="1"/>
</p:tagLst>
</file>

<file path=ppt/tags/tag98.xml><?xml version="1.0" encoding="utf-8"?>
<p:tagLst xmlns:p="http://schemas.openxmlformats.org/presentationml/2006/main">
  <p:tag name="WIZPLACEHOLDER" val="1"/>
</p:tagLst>
</file>

<file path=ppt/tags/tag99.xml><?xml version="1.0" encoding="utf-8"?>
<p:tagLst xmlns:p="http://schemas.openxmlformats.org/presentationml/2006/main">
  <p:tag name="WIZPLACEHOLDER" val="1"/>
</p:tagLst>
</file>

<file path=ppt/theme/theme1.xml><?xml version="1.0" encoding="utf-8"?>
<a:theme xmlns:a="http://schemas.openxmlformats.org/drawingml/2006/main" name="BASF_TitelDesign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F39500"/>
      </a:hlink>
      <a:folHlink>
        <a:srgbClr val="FACF8C"/>
      </a:folHlink>
    </a:clrScheme>
    <a:fontScheme name="Larissa Klassisch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F_FolienDesign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F39500"/>
      </a:hlink>
      <a:folHlink>
        <a:srgbClr val="FACF8C"/>
      </a:folHlink>
    </a:clrScheme>
    <a:fontScheme name="Larissa Klassisch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>
          <a:defRPr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F39500"/>
      </a:hlink>
      <a:folHlink>
        <a:srgbClr val="FACF8C"/>
      </a:folHlink>
    </a:clrScheme>
    <a:fontScheme name="Larissa Klassisch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02 BASF lightblue_colorsheme">
      <a:dk1>
        <a:srgbClr val="000000"/>
      </a:dk1>
      <a:lt1>
        <a:srgbClr val="FFFFFF"/>
      </a:lt1>
      <a:dk2>
        <a:srgbClr val="035FA9"/>
      </a:dk2>
      <a:lt2>
        <a:srgbClr val="FFFFFF"/>
      </a:lt2>
      <a:accent1>
        <a:srgbClr val="21A0D2"/>
      </a:accent1>
      <a:accent2>
        <a:srgbClr val="4EABD6"/>
      </a:accent2>
      <a:accent3>
        <a:srgbClr val="75C4E3"/>
      </a:accent3>
      <a:accent4>
        <a:srgbClr val="9BD4EB"/>
      </a:accent4>
      <a:accent5>
        <a:srgbClr val="DAEFF8"/>
      </a:accent5>
      <a:accent6>
        <a:srgbClr val="808080"/>
      </a:accent6>
      <a:hlink>
        <a:srgbClr val="F39500"/>
      </a:hlink>
      <a:folHlink>
        <a:srgbClr val="FACF8C"/>
      </a:folHlink>
    </a:clrScheme>
    <a:fontScheme name="Larissa Klassisch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411</Words>
  <Application>WPS 演示</Application>
  <PresentationFormat>On-screen Show (4:3)</PresentationFormat>
  <Paragraphs>92</Paragraphs>
  <Slides>19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Arial</vt:lpstr>
      <vt:lpstr>Wingdings</vt:lpstr>
      <vt:lpstr>Wingdings 3</vt:lpstr>
      <vt:lpstr>Symbol</vt:lpstr>
      <vt:lpstr>黑体</vt:lpstr>
      <vt:lpstr>微软雅黑</vt:lpstr>
      <vt:lpstr>Arial Unicode MS</vt:lpstr>
      <vt:lpstr>BASF_TitelDesign</vt:lpstr>
      <vt:lpstr>BASF_FolienDesign</vt:lpstr>
      <vt:lpstr>TCLayout.ActiveDocument.1</vt:lpstr>
      <vt:lpstr>PTHF装置配电室安全标识</vt:lpstr>
      <vt:lpstr>PowerPoint 演示文稿</vt:lpstr>
      <vt:lpstr>配电室的安全标识</vt:lpstr>
      <vt:lpstr>进入配电室的安全标识</vt:lpstr>
      <vt:lpstr>配电室入口安全标识设置位置</vt:lpstr>
      <vt:lpstr>配电室入口安全标识 </vt:lpstr>
      <vt:lpstr>进入配电室的PPE标识 </vt:lpstr>
      <vt:lpstr>进入配电室的PPE标识 </vt:lpstr>
      <vt:lpstr>配电室作业的PPE标识 </vt:lpstr>
      <vt:lpstr>配电室设备安全标识 </vt:lpstr>
      <vt:lpstr>配电室设备安全标识 </vt:lpstr>
      <vt:lpstr>配电室设备安全标识 </vt:lpstr>
      <vt:lpstr>配电室设备安全标识 </vt:lpstr>
      <vt:lpstr>配电室设备安全操作标识 </vt:lpstr>
      <vt:lpstr>配电室设备安全标识 </vt:lpstr>
      <vt:lpstr>配电室设备安全操作标识 </vt:lpstr>
      <vt:lpstr>配电室逃生标识 </vt:lpstr>
      <vt:lpstr>配电室逃生标识 </vt:lpstr>
      <vt:lpstr>PowerPoint 演示文稿</vt:lpstr>
    </vt:vector>
  </TitlesOfParts>
  <Company>POODE</Company>
  <LinksUpToDate>false</LinksUpToDate>
  <SharedDoc>false</SharedDoc>
  <HyperlinksChanged>false</HyperlinksChanged>
  <AppVersion>14.0000</AppVersion>
  <Manager>POODE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POODE</dc:title>
  <dc:creator>POODE</dc:creator>
  <cp:keywords>POODE</cp:keywords>
  <dc:description>POODE</dc:description>
  <dc:subject>POODE</dc:subject>
  <cp:category>POODE</cp:category>
  <cp:lastModifiedBy>Vivian</cp:lastModifiedBy>
  <cp:revision>50</cp:revision>
  <dcterms:created xsi:type="dcterms:W3CDTF">2014-03-04T06:52:00Z</dcterms:created>
  <dcterms:modified xsi:type="dcterms:W3CDTF">2023-12-20T08:17:57Z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BASF_BackPicture">
    <vt:lpwstr/>
  </property>
  <property fmtid="{D5CDD505-2E9C-101B-9397-08002B2CF9AE}" pid="3" name="_BASF_BackPictureSlide">
    <vt:lpwstr/>
  </property>
  <property fmtid="{D5CDD505-2E9C-101B-9397-08002B2CF9AE}" pid="4" name="_BASF_Classification_HeaderFooterText">
    <vt:lpwstr/>
  </property>
  <property fmtid="{D5CDD505-2E9C-101B-9397-08002B2CF9AE}" pid="5" name="_BASF_Classification_Language">
    <vt:i4>-1</vt:i4>
  </property>
  <property fmtid="{D5CDD505-2E9C-101B-9397-08002B2CF9AE}" pid="6" name="_BASF_Wizard">
    <vt:bool>false</vt:bool>
  </property>
  <property fmtid="{D5CDD505-2E9C-101B-9397-08002B2CF9AE}" pid="7" name="_BASF_Wizard_Datum">
    <vt:lpwstr/>
  </property>
  <property fmtid="{D5CDD505-2E9C-101B-9397-08002B2CF9AE}" pid="8" name="_BASF_Wizard_Datum_Folie">
    <vt:lpwstr/>
  </property>
  <property fmtid="{D5CDD505-2E9C-101B-9397-08002B2CF9AE}" pid="9" name="_BASF_Wizard_DokAnzeige">
    <vt:bool>false</vt:bool>
  </property>
  <property fmtid="{D5CDD505-2E9C-101B-9397-08002B2CF9AE}" pid="10" name="_BASF_Wizard_DokAnzeige_Folie">
    <vt:bool>false</vt:bool>
  </property>
  <property fmtid="{D5CDD505-2E9C-101B-9397-08002B2CF9AE}" pid="11" name="_BASF_Wizard_DokNameDir">
    <vt:bool>false</vt:bool>
  </property>
  <property fmtid="{D5CDD505-2E9C-101B-9397-08002B2CF9AE}" pid="12" name="_BASF_Wizard_DokNameDir_Folie">
    <vt:bool>false</vt:bool>
  </property>
  <property fmtid="{D5CDD505-2E9C-101B-9397-08002B2CF9AE}" pid="13" name="_BASF_Wizard_DokNurName">
    <vt:bool>true</vt:bool>
  </property>
  <property fmtid="{D5CDD505-2E9C-101B-9397-08002B2CF9AE}" pid="14" name="_BASF_Wizard_DokNurName_Folie">
    <vt:bool>true</vt:bool>
  </property>
  <property fmtid="{D5CDD505-2E9C-101B-9397-08002B2CF9AE}" pid="15" name="_BASF_Wizard_Farbskala">
    <vt:i4>0</vt:i4>
  </property>
  <property fmtid="{D5CDD505-2E9C-101B-9397-08002B2CF9AE}" pid="16" name="_BASF_Wizard_Folienmaster">
    <vt:i4>0</vt:i4>
  </property>
  <property fmtid="{D5CDD505-2E9C-101B-9397-08002B2CF9AE}" pid="17" name="_BASF_Wizard_Fusszeile">
    <vt:lpwstr/>
  </property>
  <property fmtid="{D5CDD505-2E9C-101B-9397-08002B2CF9AE}" pid="18" name="_BASF_Wizard_Fusszeile_Folie">
    <vt:lpwstr/>
  </property>
  <property fmtid="{D5CDD505-2E9C-101B-9397-08002B2CF9AE}" pid="19" name="_BASF_Wizard_Klasse">
    <vt:i4>0</vt:i4>
  </property>
  <property fmtid="{D5CDD505-2E9C-101B-9397-08002B2CF9AE}" pid="20" name="_BASF_Wizard_LayoutID">
    <vt:i4>102</vt:i4>
  </property>
  <property fmtid="{D5CDD505-2E9C-101B-9397-08002B2CF9AE}" pid="21" name="_BASF_Wizard_Logo2015">
    <vt:lpwstr>1</vt:lpwstr>
  </property>
  <property fmtid="{D5CDD505-2E9C-101B-9397-08002B2CF9AE}" pid="22" name="_BASF_Wizard_Papierformat">
    <vt:lpwstr>4:3</vt:lpwstr>
  </property>
  <property fmtid="{D5CDD505-2E9C-101B-9397-08002B2CF9AE}" pid="23" name="_BASF_Wizard_Photo">
    <vt:i4>0</vt:i4>
  </property>
  <property fmtid="{D5CDD505-2E9C-101B-9397-08002B2CF9AE}" pid="24" name="_BASF_Wizard_PresTyp">
    <vt:i4>0</vt:i4>
  </property>
  <property fmtid="{D5CDD505-2E9C-101B-9397-08002B2CF9AE}" pid="25" name="_BASF_Wizard_Seitenzahl">
    <vt:bool>true</vt:bool>
  </property>
  <property fmtid="{D5CDD505-2E9C-101B-9397-08002B2CF9AE}" pid="26" name="_BASF_Wizard_Seitenzahl_Folie">
    <vt:bool>true</vt:bool>
  </property>
  <property fmtid="{D5CDD505-2E9C-101B-9397-08002B2CF9AE}" pid="27" name="_BASF_Wizard_Titelmaster">
    <vt:i4>5</vt:i4>
  </property>
  <property fmtid="{D5CDD505-2E9C-101B-9397-08002B2CF9AE}" pid="28" name="_BASF_Wizard_Unternehmensfarbe">
    <vt:i4>0</vt:i4>
  </property>
  <property fmtid="{D5CDD505-2E9C-101B-9397-08002B2CF9AE}" pid="29" name="_BASF_Wizard_Version">
    <vt:lpwstr>7.2.1</vt:lpwstr>
  </property>
  <property fmtid="{D5CDD505-2E9C-101B-9397-08002B2CF9AE}" pid="30" name="ICV">
    <vt:lpwstr>57D8452820814B61BF1147DA7595D56F_12</vt:lpwstr>
  </property>
  <property fmtid="{D5CDD505-2E9C-101B-9397-08002B2CF9AE}" pid="31" name="KSOProductBuildVer">
    <vt:lpwstr>2052-12.1.0.16120</vt:lpwstr>
  </property>
</Properties>
</file>