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hJ5kaOWYB8u2RGYhY0nNiU==" textCheckSum="HvYDQP==" fHybridRaster="0" shapeId="26626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26626" name="Oval 4"/>
    <p:cNvSpPr/>
    <p:nvPr>
      <p:ph idx="1"/>
    </p:nvPr>
  </p:nvSpPr>
  <p:spPr>
    <a:xfrm rot="-5400000">
      <a:off x="2171700" y="1028700"/>
      <a:ext cx="4191000" cy="7010400"/>
    </a:xfrm>
    <a:prstGeom prst="ellipse">
      <a:avLst/>
    </a:prstGeom>
    <a:solidFill>
      <a:srgbClr val="FFFFFF">
        <a:alpha val="100000"/>
      </a:srgbClr>
    </a:solidFill>
    <a:ln w="25400">
      <a:solidFill>
        <a:srgbClr val="000000">
          <a:alpha val="100000"/>
        </a:srgbClr>
      </a:solidFill>
    </a:ln>
  </p:spPr>
  <p:txBody>
    <a:bodyPr vert="horz" wrap="square" lIns="91440" tIns="45720" rIns="91440" bIns="45720" anchor="t" anchorCtr="0"/>
    <a:p>
      <a: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</a:pPr>
      <a:r>
        <a:rPr kumimoji="0" lang="en-US" altLang="zh-CN" sz="3200" b="0" i="0" u="none" strike="noStrike" kern="1200" cap="none" spc="0" normalizeH="0" baseline="0" noProof="1" dirty="0">
          <a:solidFill>
            <a:schemeClr val="tx1"/>
          </a:solidFill>
          <a:latin typeface="+mn-lt"/>
          <a:ea typeface="+mn-ea"/>
          <a:cs typeface="+mn-cs"/>
        </a:rPr>
        <a:t>.</a:t>
      </a:r>
      <a:endParaRPr kumimoji="0" lang="en-US" altLang="zh-CN" sz="3200" b="0" i="0" u="none" strike="noStrike" kern="1200" cap="none" spc="0" normalizeH="0" baseline="0" noProof="1" dirty="0">
        <a:solidFill>
          <a:schemeClr val="tx1"/>
        </a:solidFill>
        <a:latin typeface="+mn-lt"/>
        <a:ea typeface="+mn-ea"/>
        <a:cs typeface="+mn-cs"/>
      </a:endParaRPr>
    </a:p>
  </p:txBody>
</p:sp>
</file>