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downrev.xml" ContentType="application/vnd.ms-office.DrsDownRev+xml"/>
  <Override PartName="/drs/shapexml.xml" ContentType="application/vnd.ms-office.DrsShape+xml"/>
</Types>
</file>

<file path=_rels/.rels><?xml version="1.0" encoding="UTF-8" standalone="yes"?>
<Relationships xmlns="http://schemas.openxmlformats.org/package/2006/relationships"><Relationship Id="rId2" Type="http://schemas.microsoft.com/office/2006/relationships/shapeXml" Target="drs/shapexml.xml"/><Relationship Id="rId1" Type="http://schemas.microsoft.com/office/2006/relationships/downRev" Target="drs/downrev.xml"/></Relationships>
</file>

<file path=drs/downrev.xml><?xml version="1.0" encoding="utf-8"?>
<a:downRevStg xmlns:a="http://schemas.openxmlformats.org/drawingml/2006/main" shapeCheckSum="qmAk6PcT7rInK94gu/TLZv==" textCheckSum="RkgLdU==" fHybridRaster="0" shapeId="715778" ver="1"/>
</file>

<file path=drs/shapexml.xml><?xml version="1.0" encoding="utf-8"?>
<p:sp xmlns:p="http://schemas.openxmlformats.org/presentationml/2006/main" xmlns:a="http://schemas.openxmlformats.org/drawingml/2006/main" xmlns:r="http://schemas.openxmlformats.org/officeDocument/2006/relationships">
  <p:nvSpPr>
    <p:cNvPr id="715778" name="文本框 715777"/>
    <p:cNvSpPr txBox="1"/>
    <p:nvPr/>
  </p:nvSpPr>
  <p:spPr>
    <a:xfrm>
      <a:off x="3124200" y="2133600"/>
      <a:ext cx="2684463" cy="1766888"/>
    </a:xfrm>
    <a:prstGeom prst="rect">
      <a:avLst/>
    </a:prstGeom>
    <a:noFill/>
    <a:ln w="9525">
      <a:noFill/>
    </a:ln>
  </p:spPr>
  <p:txBody>
    <a:bodyPr wrap="none" anchor="ctr" anchorCtr="0">
      <a:spAutoFit/>
    </a:bodyPr>
    <a:p>
      <a:pPr marL="0" marR="0" indent="0" algn="ctr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ClrTx/>
        <a:buSzTx/>
        <a:buFontTx/>
        <a:buNone/>
        <a:tabLst/>
      </a:pPr>
      <a:r>
        <a:rPr kumimoji="0" lang="en-US" altLang="zh-CN" sz="4400" b="1" i="0" u="none" strike="noStrike" kern="1200" cap="none" spc="0" normalizeH="0" baseline="0" noProof="1">
          <a:solidFill>
            <a:srgbClr val="CC3300"/>
          </a:solidFill>
          <a:effectLst>
            <a:outerShdw blurRad="38100" dist="38100" dir="2700000">
              <a:srgbClr val="C0C0C0"/>
            </a:outerShdw>
          </a:effectLst>
          <a:latin typeface="Times New Roman" panose="02020603050405020304" pitchFamily="18" charset="0"/>
          <a:ea typeface="宋体" panose="02010600030101010101" pitchFamily="2" charset="-122"/>
          <a:cs typeface="+mn-cs"/>
        </a:rPr>
        <a:t>THE END</a:t>
      </a:r>
      <a:endParaRPr kumimoji="0" lang="en-US" altLang="zh-CN" sz="4400" b="1" i="0" u="none" strike="noStrike" kern="1200" cap="none" spc="0" normalizeH="0" baseline="0" noProof="1">
        <a:solidFill>
          <a:srgbClr val="CC3300"/>
        </a:solidFill>
        <a:effectLst>
          <a:outerShdw blurRad="38100" dist="38100" dir="2700000">
            <a:srgbClr val="C0C0C0"/>
          </a:outerShdw>
        </a:effectLst>
        <a:latin typeface="Times New Roman" panose="02020603050405020304" pitchFamily="18" charset="0"/>
        <a:ea typeface="宋体" panose="02010600030101010101" pitchFamily="2" charset="-122"/>
        <a:cs typeface="+mn-cs"/>
      </a:endParaRPr>
    </a:p>
    <a:p>
      <a:pPr marL="0" marR="0" indent="0" algn="ctr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ClrTx/>
        <a:buSzTx/>
        <a:buFontTx/>
        <a:buNone/>
        <a:tabLst/>
      </a:pPr>
      <a:r>
        <a:rPr kumimoji="0" lang="en-US" altLang="zh-CN" sz="4400" b="1" i="0" u="none" strike="noStrike" kern="1200" cap="none" spc="0" normalizeH="0" baseline="0" noProof="1">
          <a:solidFill>
            <a:srgbClr val="CC3300"/>
          </a:solidFill>
          <a:effectLst>
            <a:outerShdw blurRad="38100" dist="38100" dir="2700000">
              <a:srgbClr val="C0C0C0"/>
            </a:outerShdw>
          </a:effectLst>
          <a:latin typeface="Times New Roman" panose="02020603050405020304" pitchFamily="18" charset="0"/>
          <a:ea typeface="宋体" panose="02010600030101010101" pitchFamily="2" charset="-122"/>
          <a:cs typeface="+mn-cs"/>
        </a:rPr>
        <a:t>THANKS</a:t>
      </a:r>
      <a:endParaRPr kumimoji="0" lang="en-US" altLang="zh-CN" sz="4400" b="1" i="0" u="none" strike="noStrike" kern="1200" cap="none" spc="0" normalizeH="0" baseline="0" noProof="1">
        <a:solidFill>
          <a:srgbClr val="CC3300"/>
        </a:solidFill>
        <a:effectLst>
          <a:outerShdw blurRad="38100" dist="38100" dir="2700000">
            <a:srgbClr val="C0C0C0"/>
          </a:outerShdw>
        </a:effectLst>
        <a:latin typeface="Times New Roman" panose="02020603050405020304" pitchFamily="18" charset="0"/>
        <a:ea typeface="宋体" panose="02010600030101010101" pitchFamily="2" charset="-122"/>
        <a:cs typeface="+mn-cs"/>
      </a:endParaRPr>
    </a:p>
  </p:txBody>
</p:sp>
</file>