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handoutMasterIdLst>
    <p:handoutMasterId r:id="rId37"/>
  </p:handoutMasterIdLst>
  <p:sldIdLst>
    <p:sldId id="389" r:id="rId4"/>
    <p:sldId id="438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19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20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17" r:id="rId34"/>
    <p:sldId id="439" r:id="rId35"/>
    <p:sldId id="422" r:id="rId36"/>
  </p:sldIdLst>
  <p:sldSz cx="12192000" cy="6858000"/>
  <p:notesSz cx="6858000" cy="9144000"/>
  <p:custDataLst>
    <p:tags r:id="rId42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/>
    <p:restoredTop sz="93136"/>
  </p:normalViewPr>
  <p:slideViewPr>
    <p:cSldViewPr snapToGrid="0" showGuides="1">
      <p:cViewPr varScale="1">
        <p:scale>
          <a:sx n="79" d="100"/>
          <a:sy n="79" d="100"/>
        </p:scale>
        <p:origin x="-840" y="-84"/>
      </p:cViewPr>
      <p:guideLst>
        <p:guide orient="horz" pos="21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2" Type="http://schemas.openxmlformats.org/officeDocument/2006/relationships/tags" Target="tags/tag754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8F4C34-5539-473F-B77A-B517A0105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9F737F-E6A7-4203-9CB0-6BFD63DE160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 dirty="0">
                <a:ea typeface="宋体" panose="02010600030101010101" pitchFamily="2" charset="-122"/>
                <a:sym typeface="宋体" panose="02010600030101010101" pitchFamily="2" charset="-122"/>
              </a:rPr>
              <a:t>更多免费资料，请添加安应微信号：</a:t>
            </a:r>
            <a:r>
              <a:rPr lang="en-US" altLang="zh-CN" dirty="0" err="1">
                <a:sym typeface="宋体" panose="02010600030101010101" pitchFamily="2" charset="-122"/>
              </a:rPr>
              <a:t>heywjade</a:t>
            </a:r>
            <a:r>
              <a:rPr lang="zh-CN" altLang="en-US" dirty="0"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50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 dirty="0">
                <a:ea typeface="宋体" panose="02010600030101010101" pitchFamily="2" charset="-122"/>
                <a:sym typeface="宋体" panose="02010600030101010101" pitchFamily="2" charset="-122"/>
              </a:rPr>
              <a:t>更多免费资料，请添加安应微信号：</a:t>
            </a:r>
            <a:r>
              <a:rPr lang="en-US" altLang="zh-CN" dirty="0" err="1">
                <a:sym typeface="宋体" panose="02010600030101010101" pitchFamily="2" charset="-122"/>
              </a:rPr>
              <a:t>heywjade</a:t>
            </a:r>
            <a:r>
              <a:rPr lang="zh-CN" altLang="en-US" dirty="0"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632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5837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r>
              <a:rPr lang="zh-CN" altLang="en-US" dirty="0">
                <a:ea typeface="宋体" panose="02010600030101010101" pitchFamily="2" charset="-122"/>
              </a:rPr>
              <a:t>海量安全资料加入知识星球:安全精品资料库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8" Type="http://schemas.openxmlformats.org/officeDocument/2006/relationships/tags" Target="../tags/tag112.xml"/><Relationship Id="rId27" Type="http://schemas.openxmlformats.org/officeDocument/2006/relationships/tags" Target="../tags/tag111.xml"/><Relationship Id="rId26" Type="http://schemas.openxmlformats.org/officeDocument/2006/relationships/tags" Target="../tags/tag110.xml"/><Relationship Id="rId25" Type="http://schemas.openxmlformats.org/officeDocument/2006/relationships/tags" Target="../tags/tag109.xml"/><Relationship Id="rId24" Type="http://schemas.openxmlformats.org/officeDocument/2006/relationships/tags" Target="../tags/tag108.xml"/><Relationship Id="rId23" Type="http://schemas.openxmlformats.org/officeDocument/2006/relationships/tags" Target="../tags/tag107.xml"/><Relationship Id="rId22" Type="http://schemas.openxmlformats.org/officeDocument/2006/relationships/tags" Target="../tags/tag106.xml"/><Relationship Id="rId21" Type="http://schemas.openxmlformats.org/officeDocument/2006/relationships/tags" Target="../tags/tag105.xml"/><Relationship Id="rId20" Type="http://schemas.openxmlformats.org/officeDocument/2006/relationships/tags" Target="../tags/tag104.xml"/><Relationship Id="rId2" Type="http://schemas.openxmlformats.org/officeDocument/2006/relationships/tags" Target="../tags/tag86.xml"/><Relationship Id="rId19" Type="http://schemas.openxmlformats.org/officeDocument/2006/relationships/tags" Target="../tags/tag103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8" Type="http://schemas.openxmlformats.org/officeDocument/2006/relationships/tags" Target="../tags/tag139.xml"/><Relationship Id="rId27" Type="http://schemas.openxmlformats.org/officeDocument/2006/relationships/tags" Target="../tags/tag138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tags" Target="../tags/tag113.xml"/><Relationship Id="rId19" Type="http://schemas.openxmlformats.org/officeDocument/2006/relationships/tags" Target="../tags/tag130.xml"/><Relationship Id="rId18" Type="http://schemas.openxmlformats.org/officeDocument/2006/relationships/tags" Target="../tags/tag129.xml"/><Relationship Id="rId17" Type="http://schemas.openxmlformats.org/officeDocument/2006/relationships/tags" Target="../tags/tag128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8" Type="http://schemas.openxmlformats.org/officeDocument/2006/relationships/tags" Target="../tags/tag156.xml"/><Relationship Id="rId17" Type="http://schemas.openxmlformats.org/officeDocument/2006/relationships/tags" Target="../tags/tag155.xml"/><Relationship Id="rId16" Type="http://schemas.openxmlformats.org/officeDocument/2006/relationships/tags" Target="../tags/tag154.xml"/><Relationship Id="rId15" Type="http://schemas.openxmlformats.org/officeDocument/2006/relationships/tags" Target="../tags/tag153.xml"/><Relationship Id="rId14" Type="http://schemas.openxmlformats.org/officeDocument/2006/relationships/tags" Target="../tags/tag152.xml"/><Relationship Id="rId13" Type="http://schemas.openxmlformats.org/officeDocument/2006/relationships/tags" Target="../tags/tag151.xml"/><Relationship Id="rId12" Type="http://schemas.openxmlformats.org/officeDocument/2006/relationships/tags" Target="../tags/tag150.xml"/><Relationship Id="rId11" Type="http://schemas.openxmlformats.org/officeDocument/2006/relationships/tags" Target="../tags/tag149.xml"/><Relationship Id="rId10" Type="http://schemas.openxmlformats.org/officeDocument/2006/relationships/tags" Target="../tags/tag14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0" Type="http://schemas.openxmlformats.org/officeDocument/2006/relationships/tags" Target="../tags/tag175.xml"/><Relationship Id="rId2" Type="http://schemas.openxmlformats.org/officeDocument/2006/relationships/tags" Target="../tags/tag157.xml"/><Relationship Id="rId19" Type="http://schemas.openxmlformats.org/officeDocument/2006/relationships/tags" Target="../tags/tag174.xml"/><Relationship Id="rId18" Type="http://schemas.openxmlformats.org/officeDocument/2006/relationships/tags" Target="../tags/tag173.xml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tags" Target="../tags/tag170.xml"/><Relationship Id="rId14" Type="http://schemas.openxmlformats.org/officeDocument/2006/relationships/tags" Target="../tags/tag169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7" Type="http://schemas.openxmlformats.org/officeDocument/2006/relationships/tags" Target="../tags/tag201.xml"/><Relationship Id="rId26" Type="http://schemas.openxmlformats.org/officeDocument/2006/relationships/tags" Target="../tags/tag200.xml"/><Relationship Id="rId25" Type="http://schemas.openxmlformats.org/officeDocument/2006/relationships/tags" Target="../tags/tag199.xml"/><Relationship Id="rId24" Type="http://schemas.openxmlformats.org/officeDocument/2006/relationships/tags" Target="../tags/tag198.xml"/><Relationship Id="rId23" Type="http://schemas.openxmlformats.org/officeDocument/2006/relationships/tags" Target="../tags/tag197.xml"/><Relationship Id="rId22" Type="http://schemas.openxmlformats.org/officeDocument/2006/relationships/tags" Target="../tags/tag196.xml"/><Relationship Id="rId21" Type="http://schemas.openxmlformats.org/officeDocument/2006/relationships/tags" Target="../tags/tag195.xml"/><Relationship Id="rId20" Type="http://schemas.openxmlformats.org/officeDocument/2006/relationships/tags" Target="../tags/tag194.xml"/><Relationship Id="rId2" Type="http://schemas.openxmlformats.org/officeDocument/2006/relationships/tags" Target="../tags/tag176.xml"/><Relationship Id="rId19" Type="http://schemas.openxmlformats.org/officeDocument/2006/relationships/tags" Target="../tags/tag193.xml"/><Relationship Id="rId18" Type="http://schemas.openxmlformats.org/officeDocument/2006/relationships/tags" Target="../tags/tag192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222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.png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934720" y="2298700"/>
            <a:ext cx="2275840" cy="2275840"/>
            <a:chOff x="606905" y="-4272713"/>
            <a:chExt cx="3632549" cy="3632549"/>
          </a:xfrm>
        </p:grpSpPr>
        <p:sp>
          <p:nvSpPr>
            <p:cNvPr id="12" name="椭圆 11"/>
            <p:cNvSpPr/>
            <p:nvPr>
              <p:custDataLst>
                <p:tags r:id="rId3"/>
              </p:custDataLst>
            </p:nvPr>
          </p:nvSpPr>
          <p:spPr>
            <a:xfrm>
              <a:off x="606905" y="-4272713"/>
              <a:ext cx="3632549" cy="36325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lt1"/>
                </a:solidFill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1129935" y="-3709995"/>
              <a:ext cx="2586486" cy="2639611"/>
            </a:xfrm>
            <a:custGeom>
              <a:avLst/>
              <a:gdLst>
                <a:gd name="connsiteX0" fmla="*/ 1292888 w 2586487"/>
                <a:gd name="connsiteY0" fmla="*/ 144485 h 2639611"/>
                <a:gd name="connsiteX1" fmla="*/ 457676 w 2586487"/>
                <a:gd name="connsiteY1" fmla="*/ 962820 h 2639611"/>
                <a:gd name="connsiteX2" fmla="*/ 1292888 w 2586487"/>
                <a:gd name="connsiteY2" fmla="*/ 1781156 h 2639611"/>
                <a:gd name="connsiteX3" fmla="*/ 2128513 w 2586487"/>
                <a:gd name="connsiteY3" fmla="*/ 962820 h 2639611"/>
                <a:gd name="connsiteX4" fmla="*/ 1292888 w 2586487"/>
                <a:gd name="connsiteY4" fmla="*/ 144485 h 2639611"/>
                <a:gd name="connsiteX5" fmla="*/ 1293300 w 2586487"/>
                <a:gd name="connsiteY5" fmla="*/ 0 h 2639611"/>
                <a:gd name="connsiteX6" fmla="*/ 2276291 w 2586487"/>
                <a:gd name="connsiteY6" fmla="*/ 962820 h 2639611"/>
                <a:gd name="connsiteX7" fmla="*/ 1703703 w 2586487"/>
                <a:gd name="connsiteY7" fmla="*/ 1837962 h 2639611"/>
                <a:gd name="connsiteX8" fmla="*/ 2549445 w 2586487"/>
                <a:gd name="connsiteY8" fmla="*/ 2468893 h 2639611"/>
                <a:gd name="connsiteX9" fmla="*/ 2586487 w 2586487"/>
                <a:gd name="connsiteY9" fmla="*/ 2538942 h 2639611"/>
                <a:gd name="connsiteX10" fmla="*/ 2577600 w 2586487"/>
                <a:gd name="connsiteY10" fmla="*/ 2548721 h 2639611"/>
                <a:gd name="connsiteX11" fmla="*/ 2477595 w 2586487"/>
                <a:gd name="connsiteY11" fmla="*/ 2639611 h 2639611"/>
                <a:gd name="connsiteX12" fmla="*/ 2471234 w 2586487"/>
                <a:gd name="connsiteY12" fmla="*/ 2626183 h 2639611"/>
                <a:gd name="connsiteX13" fmla="*/ 1293300 w 2586487"/>
                <a:gd name="connsiteY13" fmla="*/ 1925641 h 2639611"/>
                <a:gd name="connsiteX14" fmla="*/ 115309 w 2586487"/>
                <a:gd name="connsiteY14" fmla="*/ 2626010 h 2639611"/>
                <a:gd name="connsiteX15" fmla="*/ 108911 w 2586487"/>
                <a:gd name="connsiteY15" fmla="*/ 2639525 h 2639611"/>
                <a:gd name="connsiteX16" fmla="*/ 9001 w 2586487"/>
                <a:gd name="connsiteY16" fmla="*/ 2548721 h 2639611"/>
                <a:gd name="connsiteX17" fmla="*/ 0 w 2586487"/>
                <a:gd name="connsiteY17" fmla="*/ 2538818 h 2639611"/>
                <a:gd name="connsiteX18" fmla="*/ 36974 w 2586487"/>
                <a:gd name="connsiteY18" fmla="*/ 2468893 h 2639611"/>
                <a:gd name="connsiteX19" fmla="*/ 882898 w 2586487"/>
                <a:gd name="connsiteY19" fmla="*/ 1837962 h 2639611"/>
                <a:gd name="connsiteX20" fmla="*/ 310310 w 2586487"/>
                <a:gd name="connsiteY20" fmla="*/ 962820 h 2639611"/>
                <a:gd name="connsiteX21" fmla="*/ 1293300 w 2586487"/>
                <a:gd name="connsiteY21" fmla="*/ 0 h 263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6487" h="2639611">
                  <a:moveTo>
                    <a:pt x="1292888" y="144485"/>
                  </a:moveTo>
                  <a:cubicBezTo>
                    <a:pt x="831855" y="144485"/>
                    <a:pt x="457676" y="510842"/>
                    <a:pt x="457676" y="962820"/>
                  </a:cubicBezTo>
                  <a:cubicBezTo>
                    <a:pt x="457676" y="1414798"/>
                    <a:pt x="831855" y="1781156"/>
                    <a:pt x="1292888" y="1781156"/>
                  </a:cubicBezTo>
                  <a:cubicBezTo>
                    <a:pt x="1754335" y="1781156"/>
                    <a:pt x="2128513" y="1414798"/>
                    <a:pt x="2128513" y="962820"/>
                  </a:cubicBezTo>
                  <a:cubicBezTo>
                    <a:pt x="2128513" y="510842"/>
                    <a:pt x="1754335" y="144485"/>
                    <a:pt x="1292888" y="144485"/>
                  </a:cubicBezTo>
                  <a:close/>
                  <a:moveTo>
                    <a:pt x="1293300" y="0"/>
                  </a:moveTo>
                  <a:cubicBezTo>
                    <a:pt x="1836250" y="0"/>
                    <a:pt x="2276291" y="430985"/>
                    <a:pt x="2276291" y="962820"/>
                  </a:cubicBezTo>
                  <a:cubicBezTo>
                    <a:pt x="2276291" y="1350995"/>
                    <a:pt x="2041657" y="1685656"/>
                    <a:pt x="1703703" y="1837962"/>
                  </a:cubicBezTo>
                  <a:cubicBezTo>
                    <a:pt x="2059255" y="1938555"/>
                    <a:pt x="2359493" y="2166821"/>
                    <a:pt x="2549445" y="2468893"/>
                  </a:cubicBezTo>
                  <a:lnTo>
                    <a:pt x="2586487" y="2538942"/>
                  </a:lnTo>
                  <a:lnTo>
                    <a:pt x="2577600" y="2548721"/>
                  </a:lnTo>
                  <a:lnTo>
                    <a:pt x="2477595" y="2639611"/>
                  </a:lnTo>
                  <a:lnTo>
                    <a:pt x="2471234" y="2626183"/>
                  </a:lnTo>
                  <a:cubicBezTo>
                    <a:pt x="2250049" y="2209979"/>
                    <a:pt x="1805481" y="1925641"/>
                    <a:pt x="1293300" y="1925641"/>
                  </a:cubicBezTo>
                  <a:cubicBezTo>
                    <a:pt x="780811" y="1925641"/>
                    <a:pt x="336397" y="2209748"/>
                    <a:pt x="115309" y="2626010"/>
                  </a:cubicBezTo>
                  <a:lnTo>
                    <a:pt x="108911" y="2639525"/>
                  </a:lnTo>
                  <a:lnTo>
                    <a:pt x="9001" y="2548721"/>
                  </a:lnTo>
                  <a:lnTo>
                    <a:pt x="0" y="2538818"/>
                  </a:lnTo>
                  <a:lnTo>
                    <a:pt x="36974" y="2468893"/>
                  </a:lnTo>
                  <a:cubicBezTo>
                    <a:pt x="226947" y="2166821"/>
                    <a:pt x="527346" y="1938555"/>
                    <a:pt x="882898" y="1837962"/>
                  </a:cubicBezTo>
                  <a:cubicBezTo>
                    <a:pt x="544943" y="1685656"/>
                    <a:pt x="310310" y="1350995"/>
                    <a:pt x="310310" y="962820"/>
                  </a:cubicBezTo>
                  <a:cubicBezTo>
                    <a:pt x="310310" y="430985"/>
                    <a:pt x="750351" y="0"/>
                    <a:pt x="1293300" y="0"/>
                  </a:cubicBezTo>
                  <a:close/>
                </a:path>
              </a:pathLst>
            </a:custGeom>
            <a:solidFill>
              <a:schemeClr val="bg1"/>
            </a:solidFill>
            <a:ln w="770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" name="任意多边形: 形状 6"/>
          <p:cNvSpPr/>
          <p:nvPr userDrawn="1">
            <p:custDataLst>
              <p:tags r:id="rId5"/>
            </p:custDataLst>
          </p:nvPr>
        </p:nvSpPr>
        <p:spPr>
          <a:xfrm>
            <a:off x="4340861" y="0"/>
            <a:ext cx="7851139" cy="6858000"/>
          </a:xfrm>
          <a:custGeom>
            <a:avLst/>
            <a:gdLst>
              <a:gd name="connsiteX0" fmla="*/ 1025941 w 7851139"/>
              <a:gd name="connsiteY0" fmla="*/ 0 h 6858000"/>
              <a:gd name="connsiteX1" fmla="*/ 7851139 w 7851139"/>
              <a:gd name="connsiteY1" fmla="*/ 0 h 6858000"/>
              <a:gd name="connsiteX2" fmla="*/ 7851139 w 7851139"/>
              <a:gd name="connsiteY2" fmla="*/ 6858000 h 6858000"/>
              <a:gd name="connsiteX3" fmla="*/ 1025942 w 7851139"/>
              <a:gd name="connsiteY3" fmla="*/ 6858000 h 6858000"/>
              <a:gd name="connsiteX4" fmla="*/ 904457 w 7851139"/>
              <a:gd name="connsiteY4" fmla="*/ 6668502 h 6858000"/>
              <a:gd name="connsiteX5" fmla="*/ 0 w 7851139"/>
              <a:gd name="connsiteY5" fmla="*/ 3428999 h 6858000"/>
              <a:gd name="connsiteX6" fmla="*/ 904457 w 7851139"/>
              <a:gd name="connsiteY6" fmla="*/ 1894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1139" h="6858000">
                <a:moveTo>
                  <a:pt x="1025941" y="0"/>
                </a:moveTo>
                <a:lnTo>
                  <a:pt x="7851139" y="0"/>
                </a:lnTo>
                <a:lnTo>
                  <a:pt x="7851139" y="6858000"/>
                </a:lnTo>
                <a:lnTo>
                  <a:pt x="1025942" y="6858000"/>
                </a:lnTo>
                <a:lnTo>
                  <a:pt x="904457" y="6668502"/>
                </a:lnTo>
                <a:cubicBezTo>
                  <a:pt x="330512" y="5723914"/>
                  <a:pt x="0" y="4615054"/>
                  <a:pt x="0" y="3428999"/>
                </a:cubicBezTo>
                <a:cubicBezTo>
                  <a:pt x="0" y="2242944"/>
                  <a:pt x="330512" y="1134084"/>
                  <a:pt x="904457" y="18949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cxnSp>
        <p:nvCxnSpPr>
          <p:cNvPr id="28" name="直接连接符 27"/>
          <p:cNvCxnSpPr/>
          <p:nvPr userDrawn="1">
            <p:custDataLst>
              <p:tags r:id="rId7"/>
            </p:custDataLst>
          </p:nvPr>
        </p:nvCxnSpPr>
        <p:spPr>
          <a:xfrm>
            <a:off x="5525102" y="4886513"/>
            <a:ext cx="5089373" cy="0"/>
          </a:xfrm>
          <a:prstGeom prst="line">
            <a:avLst/>
          </a:prstGeom>
          <a:ln>
            <a:solidFill>
              <a:schemeClr val="bg1">
                <a:lumMod val="50000"/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5408800" y="1733472"/>
            <a:ext cx="6131671" cy="1600044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96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5507647" y="4182591"/>
            <a:ext cx="2682198" cy="526797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accent2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507645" y="5083157"/>
            <a:ext cx="2848955" cy="529991"/>
          </a:xfrm>
        </p:spPr>
        <p:txBody>
          <a:bodyPr lIns="90000" tIns="0" rIns="90000" bIns="46800"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8474635" y="5083157"/>
            <a:ext cx="2532416" cy="529991"/>
          </a:xfrm>
        </p:spPr>
        <p:txBody>
          <a:bodyPr lIns="90000" tIns="0" rIns="90000" bIns="46800"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3206640" y="2442324"/>
            <a:ext cx="1624031" cy="1624031"/>
            <a:chOff x="606905" y="-4272713"/>
            <a:chExt cx="3632549" cy="3632549"/>
          </a:xfrm>
        </p:grpSpPr>
        <p:sp>
          <p:nvSpPr>
            <p:cNvPr id="7" name="椭圆 6"/>
            <p:cNvSpPr/>
            <p:nvPr>
              <p:custDataLst>
                <p:tags r:id="rId3"/>
              </p:custDataLst>
            </p:nvPr>
          </p:nvSpPr>
          <p:spPr>
            <a:xfrm>
              <a:off x="606905" y="-4272713"/>
              <a:ext cx="3632549" cy="36325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任意多边形: 形状 7"/>
            <p:cNvSpPr/>
            <p:nvPr>
              <p:custDataLst>
                <p:tags r:id="rId4"/>
              </p:custDataLst>
            </p:nvPr>
          </p:nvSpPr>
          <p:spPr>
            <a:xfrm>
              <a:off x="1129935" y="-3709995"/>
              <a:ext cx="2586486" cy="2639611"/>
            </a:xfrm>
            <a:custGeom>
              <a:avLst/>
              <a:gdLst>
                <a:gd name="connsiteX0" fmla="*/ 1292888 w 2586487"/>
                <a:gd name="connsiteY0" fmla="*/ 144485 h 2639611"/>
                <a:gd name="connsiteX1" fmla="*/ 457676 w 2586487"/>
                <a:gd name="connsiteY1" fmla="*/ 962820 h 2639611"/>
                <a:gd name="connsiteX2" fmla="*/ 1292888 w 2586487"/>
                <a:gd name="connsiteY2" fmla="*/ 1781156 h 2639611"/>
                <a:gd name="connsiteX3" fmla="*/ 2128513 w 2586487"/>
                <a:gd name="connsiteY3" fmla="*/ 962820 h 2639611"/>
                <a:gd name="connsiteX4" fmla="*/ 1292888 w 2586487"/>
                <a:gd name="connsiteY4" fmla="*/ 144485 h 2639611"/>
                <a:gd name="connsiteX5" fmla="*/ 1293300 w 2586487"/>
                <a:gd name="connsiteY5" fmla="*/ 0 h 2639611"/>
                <a:gd name="connsiteX6" fmla="*/ 2276291 w 2586487"/>
                <a:gd name="connsiteY6" fmla="*/ 962820 h 2639611"/>
                <a:gd name="connsiteX7" fmla="*/ 1703703 w 2586487"/>
                <a:gd name="connsiteY7" fmla="*/ 1837962 h 2639611"/>
                <a:gd name="connsiteX8" fmla="*/ 2549445 w 2586487"/>
                <a:gd name="connsiteY8" fmla="*/ 2468893 h 2639611"/>
                <a:gd name="connsiteX9" fmla="*/ 2586487 w 2586487"/>
                <a:gd name="connsiteY9" fmla="*/ 2538942 h 2639611"/>
                <a:gd name="connsiteX10" fmla="*/ 2577600 w 2586487"/>
                <a:gd name="connsiteY10" fmla="*/ 2548721 h 2639611"/>
                <a:gd name="connsiteX11" fmla="*/ 2477595 w 2586487"/>
                <a:gd name="connsiteY11" fmla="*/ 2639611 h 2639611"/>
                <a:gd name="connsiteX12" fmla="*/ 2471234 w 2586487"/>
                <a:gd name="connsiteY12" fmla="*/ 2626183 h 2639611"/>
                <a:gd name="connsiteX13" fmla="*/ 1293300 w 2586487"/>
                <a:gd name="connsiteY13" fmla="*/ 1925641 h 2639611"/>
                <a:gd name="connsiteX14" fmla="*/ 115309 w 2586487"/>
                <a:gd name="connsiteY14" fmla="*/ 2626010 h 2639611"/>
                <a:gd name="connsiteX15" fmla="*/ 108911 w 2586487"/>
                <a:gd name="connsiteY15" fmla="*/ 2639525 h 2639611"/>
                <a:gd name="connsiteX16" fmla="*/ 9001 w 2586487"/>
                <a:gd name="connsiteY16" fmla="*/ 2548721 h 2639611"/>
                <a:gd name="connsiteX17" fmla="*/ 0 w 2586487"/>
                <a:gd name="connsiteY17" fmla="*/ 2538818 h 2639611"/>
                <a:gd name="connsiteX18" fmla="*/ 36974 w 2586487"/>
                <a:gd name="connsiteY18" fmla="*/ 2468893 h 2639611"/>
                <a:gd name="connsiteX19" fmla="*/ 882898 w 2586487"/>
                <a:gd name="connsiteY19" fmla="*/ 1837962 h 2639611"/>
                <a:gd name="connsiteX20" fmla="*/ 310310 w 2586487"/>
                <a:gd name="connsiteY20" fmla="*/ 962820 h 2639611"/>
                <a:gd name="connsiteX21" fmla="*/ 1293300 w 2586487"/>
                <a:gd name="connsiteY21" fmla="*/ 0 h 2639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86487" h="2639611">
                  <a:moveTo>
                    <a:pt x="1292888" y="144485"/>
                  </a:moveTo>
                  <a:cubicBezTo>
                    <a:pt x="831855" y="144485"/>
                    <a:pt x="457676" y="510842"/>
                    <a:pt x="457676" y="962820"/>
                  </a:cubicBezTo>
                  <a:cubicBezTo>
                    <a:pt x="457676" y="1414798"/>
                    <a:pt x="831855" y="1781156"/>
                    <a:pt x="1292888" y="1781156"/>
                  </a:cubicBezTo>
                  <a:cubicBezTo>
                    <a:pt x="1754335" y="1781156"/>
                    <a:pt x="2128513" y="1414798"/>
                    <a:pt x="2128513" y="962820"/>
                  </a:cubicBezTo>
                  <a:cubicBezTo>
                    <a:pt x="2128513" y="510842"/>
                    <a:pt x="1754335" y="144485"/>
                    <a:pt x="1292888" y="144485"/>
                  </a:cubicBezTo>
                  <a:close/>
                  <a:moveTo>
                    <a:pt x="1293300" y="0"/>
                  </a:moveTo>
                  <a:cubicBezTo>
                    <a:pt x="1836250" y="0"/>
                    <a:pt x="2276291" y="430985"/>
                    <a:pt x="2276291" y="962820"/>
                  </a:cubicBezTo>
                  <a:cubicBezTo>
                    <a:pt x="2276291" y="1350995"/>
                    <a:pt x="2041657" y="1685656"/>
                    <a:pt x="1703703" y="1837962"/>
                  </a:cubicBezTo>
                  <a:cubicBezTo>
                    <a:pt x="2059255" y="1938555"/>
                    <a:pt x="2359493" y="2166821"/>
                    <a:pt x="2549445" y="2468893"/>
                  </a:cubicBezTo>
                  <a:lnTo>
                    <a:pt x="2586487" y="2538942"/>
                  </a:lnTo>
                  <a:lnTo>
                    <a:pt x="2577600" y="2548721"/>
                  </a:lnTo>
                  <a:lnTo>
                    <a:pt x="2477595" y="2639611"/>
                  </a:lnTo>
                  <a:lnTo>
                    <a:pt x="2471234" y="2626183"/>
                  </a:lnTo>
                  <a:cubicBezTo>
                    <a:pt x="2250049" y="2209979"/>
                    <a:pt x="1805481" y="1925641"/>
                    <a:pt x="1293300" y="1925641"/>
                  </a:cubicBezTo>
                  <a:cubicBezTo>
                    <a:pt x="780811" y="1925641"/>
                    <a:pt x="336397" y="2209748"/>
                    <a:pt x="115309" y="2626010"/>
                  </a:cubicBezTo>
                  <a:lnTo>
                    <a:pt x="108911" y="2639525"/>
                  </a:lnTo>
                  <a:lnTo>
                    <a:pt x="9001" y="2548721"/>
                  </a:lnTo>
                  <a:lnTo>
                    <a:pt x="0" y="2538818"/>
                  </a:lnTo>
                  <a:lnTo>
                    <a:pt x="36974" y="2468893"/>
                  </a:lnTo>
                  <a:cubicBezTo>
                    <a:pt x="226947" y="2166821"/>
                    <a:pt x="527346" y="1938555"/>
                    <a:pt x="882898" y="1837962"/>
                  </a:cubicBezTo>
                  <a:cubicBezTo>
                    <a:pt x="544943" y="1685656"/>
                    <a:pt x="310310" y="1350995"/>
                    <a:pt x="310310" y="962820"/>
                  </a:cubicBezTo>
                  <a:cubicBezTo>
                    <a:pt x="310310" y="430985"/>
                    <a:pt x="750351" y="0"/>
                    <a:pt x="1293300" y="0"/>
                  </a:cubicBezTo>
                  <a:close/>
                </a:path>
              </a:pathLst>
            </a:custGeom>
            <a:solidFill>
              <a:schemeClr val="bg1"/>
            </a:solidFill>
            <a:ln w="770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zh-CN" altLang="en-US" sz="1800"/>
            </a:p>
          </p:txBody>
        </p:sp>
      </p:grpSp>
      <p:sp>
        <p:nvSpPr>
          <p:cNvPr id="9" name="任意多边形: 形状 8"/>
          <p:cNvSpPr/>
          <p:nvPr userDrawn="1">
            <p:custDataLst>
              <p:tags r:id="rId5"/>
            </p:custDataLst>
          </p:nvPr>
        </p:nvSpPr>
        <p:spPr>
          <a:xfrm>
            <a:off x="5172075" y="2580640"/>
            <a:ext cx="6229350" cy="1347470"/>
          </a:xfrm>
          <a:custGeom>
            <a:avLst/>
            <a:gdLst>
              <a:gd name="connsiteX0" fmla="*/ 233836 w 4239779"/>
              <a:gd name="connsiteY0" fmla="*/ 0 h 1347449"/>
              <a:gd name="connsiteX1" fmla="*/ 4239779 w 4239779"/>
              <a:gd name="connsiteY1" fmla="*/ 0 h 1347449"/>
              <a:gd name="connsiteX2" fmla="*/ 4239779 w 4239779"/>
              <a:gd name="connsiteY2" fmla="*/ 1347449 h 1347449"/>
              <a:gd name="connsiteX3" fmla="*/ 233836 w 4239779"/>
              <a:gd name="connsiteY3" fmla="*/ 1347449 h 1347449"/>
              <a:gd name="connsiteX4" fmla="*/ 233836 w 4239779"/>
              <a:gd name="connsiteY4" fmla="*/ 907560 h 1347449"/>
              <a:gd name="connsiteX5" fmla="*/ 0 w 4239779"/>
              <a:gd name="connsiteY5" fmla="*/ 673724 h 1347449"/>
              <a:gd name="connsiteX6" fmla="*/ 233836 w 4239779"/>
              <a:gd name="connsiteY6" fmla="*/ 439888 h 1347449"/>
              <a:gd name="connsiteX0-1" fmla="*/ 663158 w 4669101"/>
              <a:gd name="connsiteY0-2" fmla="*/ 0 h 1347449"/>
              <a:gd name="connsiteX1-3" fmla="*/ 4669101 w 4669101"/>
              <a:gd name="connsiteY1-4" fmla="*/ 0 h 1347449"/>
              <a:gd name="connsiteX2-5" fmla="*/ 4669101 w 4669101"/>
              <a:gd name="connsiteY2-6" fmla="*/ 1347449 h 1347449"/>
              <a:gd name="connsiteX3-7" fmla="*/ 663158 w 4669101"/>
              <a:gd name="connsiteY3-8" fmla="*/ 1347449 h 1347449"/>
              <a:gd name="connsiteX4-9" fmla="*/ 663158 w 4669101"/>
              <a:gd name="connsiteY4-10" fmla="*/ 907560 h 1347449"/>
              <a:gd name="connsiteX5-11" fmla="*/ 0 w 4669101"/>
              <a:gd name="connsiteY5-12" fmla="*/ 673724 h 1347449"/>
              <a:gd name="connsiteX6-13" fmla="*/ 663158 w 4669101"/>
              <a:gd name="connsiteY6-14" fmla="*/ 439888 h 1347449"/>
              <a:gd name="connsiteX7" fmla="*/ 663158 w 4669101"/>
              <a:gd name="connsiteY7" fmla="*/ 0 h 1347449"/>
              <a:gd name="connsiteX0-15" fmla="*/ 663158 w 4669101"/>
              <a:gd name="connsiteY0-16" fmla="*/ 0 h 1347449"/>
              <a:gd name="connsiteX1-17" fmla="*/ 4669101 w 4669101"/>
              <a:gd name="connsiteY1-18" fmla="*/ 0 h 1347449"/>
              <a:gd name="connsiteX2-19" fmla="*/ 4669101 w 4669101"/>
              <a:gd name="connsiteY2-20" fmla="*/ 1347449 h 1347449"/>
              <a:gd name="connsiteX3-21" fmla="*/ 663158 w 4669101"/>
              <a:gd name="connsiteY3-22" fmla="*/ 1347449 h 1347449"/>
              <a:gd name="connsiteX4-23" fmla="*/ 663158 w 4669101"/>
              <a:gd name="connsiteY4-24" fmla="*/ 907560 h 1347449"/>
              <a:gd name="connsiteX5-25" fmla="*/ 0 w 4669101"/>
              <a:gd name="connsiteY5-26" fmla="*/ 673724 h 1347449"/>
              <a:gd name="connsiteX6-27" fmla="*/ 663158 w 4669101"/>
              <a:gd name="connsiteY6-28" fmla="*/ 512371 h 1347449"/>
              <a:gd name="connsiteX7-29" fmla="*/ 663158 w 4669101"/>
              <a:gd name="connsiteY7-30" fmla="*/ 0 h 1347449"/>
              <a:gd name="connsiteX0-31" fmla="*/ 663158 w 4669101"/>
              <a:gd name="connsiteY0-32" fmla="*/ 0 h 1347449"/>
              <a:gd name="connsiteX1-33" fmla="*/ 4669101 w 4669101"/>
              <a:gd name="connsiteY1-34" fmla="*/ 0 h 1347449"/>
              <a:gd name="connsiteX2-35" fmla="*/ 4669101 w 4669101"/>
              <a:gd name="connsiteY2-36" fmla="*/ 1347449 h 1347449"/>
              <a:gd name="connsiteX3-37" fmla="*/ 663158 w 4669101"/>
              <a:gd name="connsiteY3-38" fmla="*/ 1347449 h 1347449"/>
              <a:gd name="connsiteX4-39" fmla="*/ 660370 w 4669101"/>
              <a:gd name="connsiteY4-40" fmla="*/ 798835 h 1347449"/>
              <a:gd name="connsiteX5-41" fmla="*/ 0 w 4669101"/>
              <a:gd name="connsiteY5-42" fmla="*/ 673724 h 1347449"/>
              <a:gd name="connsiteX6-43" fmla="*/ 663158 w 4669101"/>
              <a:gd name="connsiteY6-44" fmla="*/ 512371 h 1347449"/>
              <a:gd name="connsiteX7-45" fmla="*/ 663158 w 4669101"/>
              <a:gd name="connsiteY7-46" fmla="*/ 0 h 1347449"/>
              <a:gd name="connsiteX0-47" fmla="*/ 663158 w 4669101"/>
              <a:gd name="connsiteY0-48" fmla="*/ 0 h 1347449"/>
              <a:gd name="connsiteX1-49" fmla="*/ 4669101 w 4669101"/>
              <a:gd name="connsiteY1-50" fmla="*/ 0 h 1347449"/>
              <a:gd name="connsiteX2-51" fmla="*/ 4669101 w 4669101"/>
              <a:gd name="connsiteY2-52" fmla="*/ 1347449 h 1347449"/>
              <a:gd name="connsiteX3-53" fmla="*/ 663158 w 4669101"/>
              <a:gd name="connsiteY3-54" fmla="*/ 1347449 h 1347449"/>
              <a:gd name="connsiteX4-55" fmla="*/ 660370 w 4669101"/>
              <a:gd name="connsiteY4-56" fmla="*/ 812774 h 1347449"/>
              <a:gd name="connsiteX5-57" fmla="*/ 0 w 4669101"/>
              <a:gd name="connsiteY5-58" fmla="*/ 673724 h 1347449"/>
              <a:gd name="connsiteX6-59" fmla="*/ 663158 w 4669101"/>
              <a:gd name="connsiteY6-60" fmla="*/ 512371 h 1347449"/>
              <a:gd name="connsiteX7-61" fmla="*/ 663158 w 4669101"/>
              <a:gd name="connsiteY7-62" fmla="*/ 0 h 1347449"/>
              <a:gd name="connsiteX0-63" fmla="*/ 468012 w 4473955"/>
              <a:gd name="connsiteY0-64" fmla="*/ 0 h 1347449"/>
              <a:gd name="connsiteX1-65" fmla="*/ 4473955 w 4473955"/>
              <a:gd name="connsiteY1-66" fmla="*/ 0 h 1347449"/>
              <a:gd name="connsiteX2-67" fmla="*/ 4473955 w 4473955"/>
              <a:gd name="connsiteY2-68" fmla="*/ 1347449 h 1347449"/>
              <a:gd name="connsiteX3-69" fmla="*/ 468012 w 4473955"/>
              <a:gd name="connsiteY3-70" fmla="*/ 1347449 h 1347449"/>
              <a:gd name="connsiteX4-71" fmla="*/ 465224 w 4473955"/>
              <a:gd name="connsiteY4-72" fmla="*/ 812774 h 1347449"/>
              <a:gd name="connsiteX5-73" fmla="*/ 0 w 4473955"/>
              <a:gd name="connsiteY5-74" fmla="*/ 679300 h 1347449"/>
              <a:gd name="connsiteX6-75" fmla="*/ 468012 w 4473955"/>
              <a:gd name="connsiteY6-76" fmla="*/ 512371 h 1347449"/>
              <a:gd name="connsiteX7-77" fmla="*/ 468012 w 4473955"/>
              <a:gd name="connsiteY7-78" fmla="*/ 0 h 1347449"/>
              <a:gd name="connsiteX0-79" fmla="*/ 185473 w 4191416"/>
              <a:gd name="connsiteY0-80" fmla="*/ 0 h 1347449"/>
              <a:gd name="connsiteX1-81" fmla="*/ 4191416 w 4191416"/>
              <a:gd name="connsiteY1-82" fmla="*/ 0 h 1347449"/>
              <a:gd name="connsiteX2-83" fmla="*/ 4191416 w 4191416"/>
              <a:gd name="connsiteY2-84" fmla="*/ 1347449 h 1347449"/>
              <a:gd name="connsiteX3-85" fmla="*/ 185473 w 4191416"/>
              <a:gd name="connsiteY3-86" fmla="*/ 1347449 h 1347449"/>
              <a:gd name="connsiteX4-87" fmla="*/ 182685 w 4191416"/>
              <a:gd name="connsiteY4-88" fmla="*/ 812774 h 1347449"/>
              <a:gd name="connsiteX5-89" fmla="*/ 0 w 4191416"/>
              <a:gd name="connsiteY5-90" fmla="*/ 684437 h 1347449"/>
              <a:gd name="connsiteX6-91" fmla="*/ 185473 w 4191416"/>
              <a:gd name="connsiteY6-92" fmla="*/ 512371 h 1347449"/>
              <a:gd name="connsiteX7-93" fmla="*/ 185473 w 4191416"/>
              <a:gd name="connsiteY7-94" fmla="*/ 0 h 1347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29" y="connsiteY7-30"/>
              </a:cxn>
            </a:cxnLst>
            <a:rect l="l" t="t" r="r" b="b"/>
            <a:pathLst>
              <a:path w="4191416" h="1347449">
                <a:moveTo>
                  <a:pt x="185473" y="0"/>
                </a:moveTo>
                <a:lnTo>
                  <a:pt x="4191416" y="0"/>
                </a:lnTo>
                <a:lnTo>
                  <a:pt x="4191416" y="1347449"/>
                </a:lnTo>
                <a:lnTo>
                  <a:pt x="185473" y="1347449"/>
                </a:lnTo>
                <a:cubicBezTo>
                  <a:pt x="184544" y="1164578"/>
                  <a:pt x="183614" y="995645"/>
                  <a:pt x="182685" y="812774"/>
                </a:cubicBezTo>
                <a:lnTo>
                  <a:pt x="0" y="684437"/>
                </a:lnTo>
                <a:lnTo>
                  <a:pt x="185473" y="512371"/>
                </a:lnTo>
                <a:lnTo>
                  <a:pt x="18547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223185" y="2578868"/>
            <a:ext cx="4358815" cy="134744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3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椭圆 7"/>
            <p:cNvSpPr/>
            <p:nvPr>
              <p:custDataLst>
                <p:tags r:id="rId4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椭圆 11"/>
            <p:cNvSpPr/>
            <p:nvPr>
              <p:custDataLst>
                <p:tags r:id="rId8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>
              <p:custDataLst>
                <p:tags r:id="rId9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>
              <p:custDataLst>
                <p:tags r:id="rId10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14"/>
            <p:cNvSpPr/>
            <p:nvPr>
              <p:custDataLst>
                <p:tags r:id="rId11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182276" y="6236412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11" name="椭圆 10"/>
            <p:cNvSpPr/>
            <p:nvPr>
              <p:custDataLst>
                <p:tags r:id="rId4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>
              <p:custDataLst>
                <p:tags r:id="rId9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/>
            <p:nvPr>
              <p:custDataLst>
                <p:tags r:id="rId11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椭圆 18"/>
            <p:cNvSpPr/>
            <p:nvPr>
              <p:custDataLst>
                <p:tags r:id="rId12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0" name="组合 19"/>
          <p:cNvGrpSpPr/>
          <p:nvPr userDrawn="1">
            <p:custDataLst>
              <p:tags r:id="rId13"/>
            </p:custDataLst>
          </p:nvPr>
        </p:nvGrpSpPr>
        <p:grpSpPr>
          <a:xfrm>
            <a:off x="11563915" y="162672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1" name="椭圆 20"/>
            <p:cNvSpPr/>
            <p:nvPr>
              <p:custDataLst>
                <p:tags r:id="rId14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椭圆 21"/>
            <p:cNvSpPr/>
            <p:nvPr>
              <p:custDataLst>
                <p:tags r:id="rId15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/>
            <p:nvPr>
              <p:custDataLst>
                <p:tags r:id="rId16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>
              <p:custDataLst>
                <p:tags r:id="rId17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椭圆 24"/>
            <p:cNvSpPr/>
            <p:nvPr>
              <p:custDataLst>
                <p:tags r:id="rId18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椭圆 25"/>
            <p:cNvSpPr/>
            <p:nvPr>
              <p:custDataLst>
                <p:tags r:id="rId19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椭圆 26"/>
            <p:cNvSpPr/>
            <p:nvPr>
              <p:custDataLst>
                <p:tags r:id="rId20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椭圆 27"/>
            <p:cNvSpPr/>
            <p:nvPr>
              <p:custDataLst>
                <p:tags r:id="rId21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椭圆 28"/>
            <p:cNvSpPr/>
            <p:nvPr>
              <p:custDataLst>
                <p:tags r:id="rId22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139127" y="159743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12" name="椭圆 11"/>
            <p:cNvSpPr/>
            <p:nvPr>
              <p:custDataLst>
                <p:tags r:id="rId5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>
              <p:custDataLst>
                <p:tags r:id="rId9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/>
            <p:nvPr>
              <p:custDataLst>
                <p:tags r:id="rId11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椭圆 18"/>
            <p:cNvSpPr/>
            <p:nvPr>
              <p:custDataLst>
                <p:tags r:id="rId12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椭圆 19"/>
            <p:cNvSpPr/>
            <p:nvPr>
              <p:custDataLst>
                <p:tags r:id="rId13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21" name="组合 20"/>
          <p:cNvGrpSpPr/>
          <p:nvPr userDrawn="1">
            <p:custDataLst>
              <p:tags r:id="rId14"/>
            </p:custDataLst>
          </p:nvPr>
        </p:nvGrpSpPr>
        <p:grpSpPr>
          <a:xfrm>
            <a:off x="11578375" y="6285704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2" name="椭圆 21"/>
            <p:cNvSpPr/>
            <p:nvPr>
              <p:custDataLst>
                <p:tags r:id="rId15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/>
            <p:nvPr>
              <p:custDataLst>
                <p:tags r:id="rId16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>
              <p:custDataLst>
                <p:tags r:id="rId17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椭圆 24"/>
            <p:cNvSpPr/>
            <p:nvPr>
              <p:custDataLst>
                <p:tags r:id="rId18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椭圆 25"/>
            <p:cNvSpPr/>
            <p:nvPr>
              <p:custDataLst>
                <p:tags r:id="rId19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椭圆 26"/>
            <p:cNvSpPr/>
            <p:nvPr>
              <p:custDataLst>
                <p:tags r:id="rId20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椭圆 27"/>
            <p:cNvSpPr/>
            <p:nvPr>
              <p:custDataLst>
                <p:tags r:id="rId21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椭圆 28"/>
            <p:cNvSpPr/>
            <p:nvPr>
              <p:custDataLst>
                <p:tags r:id="rId22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0" name="椭圆 29"/>
            <p:cNvSpPr/>
            <p:nvPr>
              <p:custDataLst>
                <p:tags r:id="rId23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14" name="组合 13"/>
          <p:cNvGrpSpPr/>
          <p:nvPr userDrawn="1">
            <p:custDataLst>
              <p:tags r:id="rId4"/>
            </p:custDataLst>
          </p:nvPr>
        </p:nvGrpSpPr>
        <p:grpSpPr>
          <a:xfrm>
            <a:off x="121127" y="121253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15" name="椭圆 14"/>
            <p:cNvSpPr/>
            <p:nvPr>
              <p:custDataLst>
                <p:tags r:id="rId5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>
              <p:custDataLst>
                <p:tags r:id="rId6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>
              <p:custDataLst>
                <p:tags r:id="rId7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/>
            <p:nvPr>
              <p:custDataLst>
                <p:tags r:id="rId8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椭圆 19"/>
            <p:cNvSpPr/>
            <p:nvPr>
              <p:custDataLst>
                <p:tags r:id="rId10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椭圆 21"/>
            <p:cNvSpPr/>
            <p:nvPr>
              <p:custDataLst>
                <p:tags r:id="rId12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/>
            <p:nvPr>
              <p:custDataLst>
                <p:tags r:id="rId13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14" name="组合 13"/>
          <p:cNvGrpSpPr/>
          <p:nvPr userDrawn="1">
            <p:custDataLst>
              <p:tags r:id="rId3"/>
            </p:custDataLst>
          </p:nvPr>
        </p:nvGrpSpPr>
        <p:grpSpPr>
          <a:xfrm>
            <a:off x="11552602" y="237600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15" name="椭圆 14"/>
            <p:cNvSpPr/>
            <p:nvPr>
              <p:custDataLst>
                <p:tags r:id="rId4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>
              <p:custDataLst>
                <p:tags r:id="rId5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>
              <p:custDataLst>
                <p:tags r:id="rId6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/>
            <p:nvPr>
              <p:custDataLst>
                <p:tags r:id="rId7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9" name="椭圆 18"/>
            <p:cNvSpPr/>
            <p:nvPr>
              <p:custDataLst>
                <p:tags r:id="rId8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0" name="椭圆 19"/>
            <p:cNvSpPr/>
            <p:nvPr>
              <p:custDataLst>
                <p:tags r:id="rId9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椭圆 20"/>
            <p:cNvSpPr/>
            <p:nvPr>
              <p:custDataLst>
                <p:tags r:id="rId10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椭圆 21"/>
            <p:cNvSpPr/>
            <p:nvPr>
              <p:custDataLst>
                <p:tags r:id="rId11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/>
            <p:nvPr>
              <p:custDataLst>
                <p:tags r:id="rId12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grpSp>
        <p:nvGrpSpPr>
          <p:cNvPr id="8" name="组合 7"/>
          <p:cNvGrpSpPr/>
          <p:nvPr userDrawn="1">
            <p:custDataLst>
              <p:tags r:id="rId3"/>
            </p:custDataLst>
          </p:nvPr>
        </p:nvGrpSpPr>
        <p:grpSpPr>
          <a:xfrm>
            <a:off x="11310600" y="285639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2" name="椭圆 11"/>
            <p:cNvSpPr/>
            <p:nvPr>
              <p:custDataLst>
                <p:tags r:id="rId6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7" name="椭圆 16"/>
            <p:cNvSpPr/>
            <p:nvPr>
              <p:custDataLst>
                <p:tags r:id="rId11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8" name="椭圆 17"/>
            <p:cNvSpPr/>
            <p:nvPr>
              <p:custDataLst>
                <p:tags r:id="rId12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9" name="组合 18"/>
          <p:cNvGrpSpPr/>
          <p:nvPr userDrawn="1">
            <p:custDataLst>
              <p:tags r:id="rId13"/>
            </p:custDataLst>
          </p:nvPr>
        </p:nvGrpSpPr>
        <p:grpSpPr>
          <a:xfrm>
            <a:off x="182276" y="6236412"/>
            <a:ext cx="472873" cy="445057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1" name="椭圆 20"/>
            <p:cNvSpPr/>
            <p:nvPr>
              <p:custDataLst>
                <p:tags r:id="rId15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3" name="椭圆 22"/>
            <p:cNvSpPr/>
            <p:nvPr>
              <p:custDataLst>
                <p:tags r:id="rId17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4" name="椭圆 23"/>
            <p:cNvSpPr/>
            <p:nvPr>
              <p:custDataLst>
                <p:tags r:id="rId18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5" name="椭圆 24"/>
            <p:cNvSpPr/>
            <p:nvPr>
              <p:custDataLst>
                <p:tags r:id="rId19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6" name="椭圆 25"/>
            <p:cNvSpPr/>
            <p:nvPr>
              <p:custDataLst>
                <p:tags r:id="rId20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7" name="椭圆 26"/>
            <p:cNvSpPr/>
            <p:nvPr>
              <p:custDataLst>
                <p:tags r:id="rId21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8" name="椭圆 27"/>
            <p:cNvSpPr/>
            <p:nvPr>
              <p:custDataLst>
                <p:tags r:id="rId22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0892" y="5688330"/>
            <a:ext cx="706387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1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554798" y="332740"/>
            <a:ext cx="9081770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155500" y="3009901"/>
            <a:ext cx="3036500" cy="858522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u="none" strike="noStrike" kern="1200" cap="none" spc="300" normalizeH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207.xml"/><Relationship Id="rId24" Type="http://schemas.openxmlformats.org/officeDocument/2006/relationships/tags" Target="../tags/tag206.xml"/><Relationship Id="rId23" Type="http://schemas.openxmlformats.org/officeDocument/2006/relationships/tags" Target="../tags/tag205.xml"/><Relationship Id="rId22" Type="http://schemas.openxmlformats.org/officeDocument/2006/relationships/tags" Target="../tags/tag204.xml"/><Relationship Id="rId21" Type="http://schemas.openxmlformats.org/officeDocument/2006/relationships/tags" Target="../tags/tag203.xml"/><Relationship Id="rId20" Type="http://schemas.openxmlformats.org/officeDocument/2006/relationships/tags" Target="../tags/tag20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17" Type="http://schemas.openxmlformats.org/officeDocument/2006/relationships/tags" Target="../tags/tag266.xml"/><Relationship Id="rId16" Type="http://schemas.openxmlformats.org/officeDocument/2006/relationships/tags" Target="../tags/tag26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8.xml"/><Relationship Id="rId2" Type="http://schemas.openxmlformats.org/officeDocument/2006/relationships/image" Target="../media/image3.png"/><Relationship Id="rId1" Type="http://schemas.openxmlformats.org/officeDocument/2006/relationships/tags" Target="../tags/tag26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31.xml"/><Relationship Id="rId8" Type="http://schemas.openxmlformats.org/officeDocument/2006/relationships/tags" Target="../tags/tag430.xml"/><Relationship Id="rId7" Type="http://schemas.openxmlformats.org/officeDocument/2006/relationships/tags" Target="../tags/tag429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37.xml"/><Relationship Id="rId15" Type="http://schemas.openxmlformats.org/officeDocument/2006/relationships/tags" Target="../tags/tag436.xml"/><Relationship Id="rId14" Type="http://schemas.openxmlformats.org/officeDocument/2006/relationships/image" Target="../media/image10.jpeg"/><Relationship Id="rId13" Type="http://schemas.openxmlformats.org/officeDocument/2006/relationships/tags" Target="../tags/tag435.xml"/><Relationship Id="rId12" Type="http://schemas.openxmlformats.org/officeDocument/2006/relationships/tags" Target="../tags/tag434.xml"/><Relationship Id="rId11" Type="http://schemas.openxmlformats.org/officeDocument/2006/relationships/tags" Target="../tags/tag433.xml"/><Relationship Id="rId10" Type="http://schemas.openxmlformats.org/officeDocument/2006/relationships/tags" Target="../tags/tag432.xml"/><Relationship Id="rId1" Type="http://schemas.openxmlformats.org/officeDocument/2006/relationships/tags" Target="../tags/tag42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52.xml"/><Relationship Id="rId15" Type="http://schemas.openxmlformats.org/officeDocument/2006/relationships/tags" Target="../tags/tag451.xml"/><Relationship Id="rId14" Type="http://schemas.openxmlformats.org/officeDocument/2006/relationships/tags" Target="../tags/tag450.xml"/><Relationship Id="rId13" Type="http://schemas.openxmlformats.org/officeDocument/2006/relationships/tags" Target="../tags/tag449.xml"/><Relationship Id="rId12" Type="http://schemas.openxmlformats.org/officeDocument/2006/relationships/image" Target="../media/image11.jpeg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tags" Target="../tags/tag43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" Type="http://schemas.openxmlformats.org/officeDocument/2006/relationships/tags" Target="../tags/tag454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466.xml"/><Relationship Id="rId14" Type="http://schemas.openxmlformats.org/officeDocument/2006/relationships/image" Target="../media/image12.jpeg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tags" Target="../tags/tag45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75.xml"/><Relationship Id="rId8" Type="http://schemas.openxmlformats.org/officeDocument/2006/relationships/tags" Target="../tags/tag474.xml"/><Relationship Id="rId7" Type="http://schemas.openxmlformats.org/officeDocument/2006/relationships/tags" Target="../tags/tag473.xml"/><Relationship Id="rId6" Type="http://schemas.openxmlformats.org/officeDocument/2006/relationships/tags" Target="../tags/tag472.xml"/><Relationship Id="rId5" Type="http://schemas.openxmlformats.org/officeDocument/2006/relationships/tags" Target="../tags/tag471.xml"/><Relationship Id="rId4" Type="http://schemas.openxmlformats.org/officeDocument/2006/relationships/tags" Target="../tags/tag470.xml"/><Relationship Id="rId3" Type="http://schemas.openxmlformats.org/officeDocument/2006/relationships/tags" Target="../tags/tag469.xml"/><Relationship Id="rId2" Type="http://schemas.openxmlformats.org/officeDocument/2006/relationships/tags" Target="../tags/tag468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484.xml"/><Relationship Id="rId17" Type="http://schemas.openxmlformats.org/officeDocument/2006/relationships/tags" Target="../tags/tag483.xml"/><Relationship Id="rId16" Type="http://schemas.openxmlformats.org/officeDocument/2006/relationships/tags" Target="../tags/tag482.xml"/><Relationship Id="rId15" Type="http://schemas.openxmlformats.org/officeDocument/2006/relationships/tags" Target="../tags/tag481.xml"/><Relationship Id="rId14" Type="http://schemas.openxmlformats.org/officeDocument/2006/relationships/tags" Target="../tags/tag480.xml"/><Relationship Id="rId13" Type="http://schemas.openxmlformats.org/officeDocument/2006/relationships/tags" Target="../tags/tag479.xml"/><Relationship Id="rId12" Type="http://schemas.openxmlformats.org/officeDocument/2006/relationships/tags" Target="../tags/tag478.xml"/><Relationship Id="rId11" Type="http://schemas.openxmlformats.org/officeDocument/2006/relationships/tags" Target="../tags/tag477.xml"/><Relationship Id="rId10" Type="http://schemas.openxmlformats.org/officeDocument/2006/relationships/tags" Target="../tags/tag476.xml"/><Relationship Id="rId1" Type="http://schemas.openxmlformats.org/officeDocument/2006/relationships/tags" Target="../tags/tag46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" Type="http://schemas.openxmlformats.org/officeDocument/2006/relationships/tags" Target="../tags/tag48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499.xml"/><Relationship Id="rId14" Type="http://schemas.openxmlformats.org/officeDocument/2006/relationships/tags" Target="../tags/tag498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tags" Target="../tags/tag48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08.xml"/><Relationship Id="rId8" Type="http://schemas.openxmlformats.org/officeDocument/2006/relationships/tags" Target="../tags/tag507.xml"/><Relationship Id="rId7" Type="http://schemas.openxmlformats.org/officeDocument/2006/relationships/tags" Target="../tags/tag506.xml"/><Relationship Id="rId6" Type="http://schemas.openxmlformats.org/officeDocument/2006/relationships/tags" Target="../tags/tag505.xml"/><Relationship Id="rId5" Type="http://schemas.openxmlformats.org/officeDocument/2006/relationships/tags" Target="../tags/tag504.xml"/><Relationship Id="rId4" Type="http://schemas.openxmlformats.org/officeDocument/2006/relationships/tags" Target="../tags/tag503.xml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514.xml"/><Relationship Id="rId14" Type="http://schemas.openxmlformats.org/officeDocument/2006/relationships/tags" Target="../tags/tag513.xml"/><Relationship Id="rId13" Type="http://schemas.openxmlformats.org/officeDocument/2006/relationships/tags" Target="../tags/tag512.xml"/><Relationship Id="rId12" Type="http://schemas.openxmlformats.org/officeDocument/2006/relationships/tags" Target="../tags/tag511.xml"/><Relationship Id="rId11" Type="http://schemas.openxmlformats.org/officeDocument/2006/relationships/tags" Target="../tags/tag510.xml"/><Relationship Id="rId10" Type="http://schemas.openxmlformats.org/officeDocument/2006/relationships/tags" Target="../tags/tag509.xml"/><Relationship Id="rId1" Type="http://schemas.openxmlformats.org/officeDocument/2006/relationships/tags" Target="../tags/tag50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tags" Target="../tags/tag521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16.xml"/><Relationship Id="rId19" Type="http://schemas.openxmlformats.org/officeDocument/2006/relationships/tags" Target="../tags/tag533.xml"/><Relationship Id="rId18" Type="http://schemas.openxmlformats.org/officeDocument/2006/relationships/tags" Target="../tags/tag532.xml"/><Relationship Id="rId17" Type="http://schemas.openxmlformats.org/officeDocument/2006/relationships/tags" Target="../tags/tag531.xml"/><Relationship Id="rId16" Type="http://schemas.openxmlformats.org/officeDocument/2006/relationships/tags" Target="../tags/tag530.xml"/><Relationship Id="rId15" Type="http://schemas.openxmlformats.org/officeDocument/2006/relationships/tags" Target="../tags/tag529.xml"/><Relationship Id="rId14" Type="http://schemas.openxmlformats.org/officeDocument/2006/relationships/tags" Target="../tags/tag528.xml"/><Relationship Id="rId13" Type="http://schemas.openxmlformats.org/officeDocument/2006/relationships/tags" Target="../tags/tag527.xml"/><Relationship Id="rId12" Type="http://schemas.openxmlformats.org/officeDocument/2006/relationships/tags" Target="../tags/tag526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tags" Target="../tags/tag51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42.xml"/><Relationship Id="rId8" Type="http://schemas.openxmlformats.org/officeDocument/2006/relationships/tags" Target="../tags/tag541.xml"/><Relationship Id="rId7" Type="http://schemas.openxmlformats.org/officeDocument/2006/relationships/tags" Target="../tags/tag540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3" Type="http://schemas.openxmlformats.org/officeDocument/2006/relationships/tags" Target="../tags/tag536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553.xml"/><Relationship Id="rId2" Type="http://schemas.openxmlformats.org/officeDocument/2006/relationships/tags" Target="../tags/tag535.xml"/><Relationship Id="rId19" Type="http://schemas.openxmlformats.org/officeDocument/2006/relationships/tags" Target="../tags/tag552.xml"/><Relationship Id="rId18" Type="http://schemas.openxmlformats.org/officeDocument/2006/relationships/tags" Target="../tags/tag551.xml"/><Relationship Id="rId17" Type="http://schemas.openxmlformats.org/officeDocument/2006/relationships/tags" Target="../tags/tag550.xml"/><Relationship Id="rId16" Type="http://schemas.openxmlformats.org/officeDocument/2006/relationships/tags" Target="../tags/tag549.xml"/><Relationship Id="rId15" Type="http://schemas.openxmlformats.org/officeDocument/2006/relationships/tags" Target="../tags/tag548.xml"/><Relationship Id="rId14" Type="http://schemas.openxmlformats.org/officeDocument/2006/relationships/tags" Target="../tags/tag547.xml"/><Relationship Id="rId13" Type="http://schemas.openxmlformats.org/officeDocument/2006/relationships/tags" Target="../tags/tag546.xml"/><Relationship Id="rId12" Type="http://schemas.openxmlformats.org/officeDocument/2006/relationships/tags" Target="../tags/tag545.xml"/><Relationship Id="rId11" Type="http://schemas.openxmlformats.org/officeDocument/2006/relationships/tags" Target="../tags/tag544.xml"/><Relationship Id="rId10" Type="http://schemas.openxmlformats.org/officeDocument/2006/relationships/tags" Target="../tags/tag543.xml"/><Relationship Id="rId1" Type="http://schemas.openxmlformats.org/officeDocument/2006/relationships/tags" Target="../tags/tag534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62.xml"/><Relationship Id="rId8" Type="http://schemas.openxmlformats.org/officeDocument/2006/relationships/tags" Target="../tags/tag561.xml"/><Relationship Id="rId7" Type="http://schemas.openxmlformats.org/officeDocument/2006/relationships/tags" Target="../tags/tag560.xml"/><Relationship Id="rId6" Type="http://schemas.openxmlformats.org/officeDocument/2006/relationships/tags" Target="../tags/tag559.xml"/><Relationship Id="rId5" Type="http://schemas.openxmlformats.org/officeDocument/2006/relationships/tags" Target="../tags/tag558.xml"/><Relationship Id="rId4" Type="http://schemas.openxmlformats.org/officeDocument/2006/relationships/tags" Target="../tags/tag557.xml"/><Relationship Id="rId3" Type="http://schemas.openxmlformats.org/officeDocument/2006/relationships/tags" Target="../tags/tag556.xml"/><Relationship Id="rId2" Type="http://schemas.openxmlformats.org/officeDocument/2006/relationships/tags" Target="../tags/tag55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569.xml"/><Relationship Id="rId15" Type="http://schemas.openxmlformats.org/officeDocument/2006/relationships/tags" Target="../tags/tag568.xml"/><Relationship Id="rId14" Type="http://schemas.openxmlformats.org/officeDocument/2006/relationships/tags" Target="../tags/tag567.xml"/><Relationship Id="rId13" Type="http://schemas.openxmlformats.org/officeDocument/2006/relationships/tags" Target="../tags/tag566.xml"/><Relationship Id="rId12" Type="http://schemas.openxmlformats.org/officeDocument/2006/relationships/tags" Target="../tags/tag565.xml"/><Relationship Id="rId11" Type="http://schemas.openxmlformats.org/officeDocument/2006/relationships/tags" Target="../tags/tag564.xml"/><Relationship Id="rId10" Type="http://schemas.openxmlformats.org/officeDocument/2006/relationships/tags" Target="../tags/tag563.xml"/><Relationship Id="rId1" Type="http://schemas.openxmlformats.org/officeDocument/2006/relationships/tags" Target="../tags/tag55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578.xml"/><Relationship Id="rId8" Type="http://schemas.openxmlformats.org/officeDocument/2006/relationships/tags" Target="../tags/tag577.xml"/><Relationship Id="rId7" Type="http://schemas.openxmlformats.org/officeDocument/2006/relationships/tags" Target="../tags/tag576.xml"/><Relationship Id="rId6" Type="http://schemas.openxmlformats.org/officeDocument/2006/relationships/tags" Target="../tags/tag575.xml"/><Relationship Id="rId5" Type="http://schemas.openxmlformats.org/officeDocument/2006/relationships/tags" Target="../tags/tag574.xml"/><Relationship Id="rId4" Type="http://schemas.openxmlformats.org/officeDocument/2006/relationships/tags" Target="../tags/tag573.xml"/><Relationship Id="rId3" Type="http://schemas.openxmlformats.org/officeDocument/2006/relationships/tags" Target="../tags/tag572.xml"/><Relationship Id="rId2" Type="http://schemas.openxmlformats.org/officeDocument/2006/relationships/tags" Target="../tags/tag57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585.xml"/><Relationship Id="rId15" Type="http://schemas.openxmlformats.org/officeDocument/2006/relationships/tags" Target="../tags/tag584.xml"/><Relationship Id="rId14" Type="http://schemas.openxmlformats.org/officeDocument/2006/relationships/tags" Target="../tags/tag583.xml"/><Relationship Id="rId13" Type="http://schemas.openxmlformats.org/officeDocument/2006/relationships/tags" Target="../tags/tag582.xml"/><Relationship Id="rId12" Type="http://schemas.openxmlformats.org/officeDocument/2006/relationships/tags" Target="../tags/tag581.xml"/><Relationship Id="rId11" Type="http://schemas.openxmlformats.org/officeDocument/2006/relationships/tags" Target="../tags/tag580.xml"/><Relationship Id="rId10" Type="http://schemas.openxmlformats.org/officeDocument/2006/relationships/tags" Target="../tags/tag579.xml"/><Relationship Id="rId1" Type="http://schemas.openxmlformats.org/officeDocument/2006/relationships/tags" Target="../tags/tag5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9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" Type="http://schemas.openxmlformats.org/officeDocument/2006/relationships/tags" Target="../tags/tag588.xml"/><Relationship Id="rId21" Type="http://schemas.openxmlformats.org/officeDocument/2006/relationships/notesSlide" Target="../notesSlides/notesSlide4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87.xml"/><Relationship Id="rId19" Type="http://schemas.openxmlformats.org/officeDocument/2006/relationships/tags" Target="../tags/tag603.xml"/><Relationship Id="rId18" Type="http://schemas.openxmlformats.org/officeDocument/2006/relationships/image" Target="../media/image13.png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tags" Target="../tags/tag600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tags" Target="../tags/tag58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12.xml"/><Relationship Id="rId8" Type="http://schemas.openxmlformats.org/officeDocument/2006/relationships/tags" Target="../tags/tag611.xml"/><Relationship Id="rId7" Type="http://schemas.openxmlformats.org/officeDocument/2006/relationships/tags" Target="../tags/tag610.xml"/><Relationship Id="rId6" Type="http://schemas.openxmlformats.org/officeDocument/2006/relationships/tags" Target="../tags/tag609.xml"/><Relationship Id="rId5" Type="http://schemas.openxmlformats.org/officeDocument/2006/relationships/tags" Target="../tags/tag608.xml"/><Relationship Id="rId4" Type="http://schemas.openxmlformats.org/officeDocument/2006/relationships/tags" Target="../tags/tag607.xml"/><Relationship Id="rId3" Type="http://schemas.openxmlformats.org/officeDocument/2006/relationships/tags" Target="../tags/tag606.xml"/><Relationship Id="rId2" Type="http://schemas.openxmlformats.org/officeDocument/2006/relationships/tags" Target="../tags/tag605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621.xml"/><Relationship Id="rId17" Type="http://schemas.openxmlformats.org/officeDocument/2006/relationships/tags" Target="../tags/tag620.xml"/><Relationship Id="rId16" Type="http://schemas.openxmlformats.org/officeDocument/2006/relationships/tags" Target="../tags/tag619.xml"/><Relationship Id="rId15" Type="http://schemas.openxmlformats.org/officeDocument/2006/relationships/tags" Target="../tags/tag618.xml"/><Relationship Id="rId14" Type="http://schemas.openxmlformats.org/officeDocument/2006/relationships/tags" Target="../tags/tag617.xml"/><Relationship Id="rId13" Type="http://schemas.openxmlformats.org/officeDocument/2006/relationships/tags" Target="../tags/tag616.xml"/><Relationship Id="rId12" Type="http://schemas.openxmlformats.org/officeDocument/2006/relationships/tags" Target="../tags/tag615.xml"/><Relationship Id="rId11" Type="http://schemas.openxmlformats.org/officeDocument/2006/relationships/tags" Target="../tags/tag614.xml"/><Relationship Id="rId10" Type="http://schemas.openxmlformats.org/officeDocument/2006/relationships/tags" Target="../tags/tag613.xml"/><Relationship Id="rId1" Type="http://schemas.openxmlformats.org/officeDocument/2006/relationships/tags" Target="../tags/tag604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630.xml"/><Relationship Id="rId8" Type="http://schemas.openxmlformats.org/officeDocument/2006/relationships/tags" Target="../tags/tag629.xml"/><Relationship Id="rId7" Type="http://schemas.openxmlformats.org/officeDocument/2006/relationships/tags" Target="../tags/tag628.xml"/><Relationship Id="rId6" Type="http://schemas.openxmlformats.org/officeDocument/2006/relationships/tags" Target="../tags/tag627.xml"/><Relationship Id="rId5" Type="http://schemas.openxmlformats.org/officeDocument/2006/relationships/tags" Target="../tags/tag626.xml"/><Relationship Id="rId4" Type="http://schemas.openxmlformats.org/officeDocument/2006/relationships/tags" Target="../tags/tag625.xml"/><Relationship Id="rId3" Type="http://schemas.openxmlformats.org/officeDocument/2006/relationships/tags" Target="../tags/tag624.xml"/><Relationship Id="rId2" Type="http://schemas.openxmlformats.org/officeDocument/2006/relationships/tags" Target="../tags/tag62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636.xml"/><Relationship Id="rId15" Type="http://schemas.openxmlformats.org/officeDocument/2006/relationships/tags" Target="../tags/tag635.xml"/><Relationship Id="rId14" Type="http://schemas.openxmlformats.org/officeDocument/2006/relationships/tags" Target="../tags/tag634.xml"/><Relationship Id="rId13" Type="http://schemas.openxmlformats.org/officeDocument/2006/relationships/image" Target="../media/image14.jpeg"/><Relationship Id="rId12" Type="http://schemas.openxmlformats.org/officeDocument/2006/relationships/tags" Target="../tags/tag633.xml"/><Relationship Id="rId11" Type="http://schemas.openxmlformats.org/officeDocument/2006/relationships/tags" Target="../tags/tag632.xml"/><Relationship Id="rId10" Type="http://schemas.openxmlformats.org/officeDocument/2006/relationships/tags" Target="../tags/tag631.xml"/><Relationship Id="rId1" Type="http://schemas.openxmlformats.org/officeDocument/2006/relationships/tags" Target="../tags/tag62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645.xml"/><Relationship Id="rId8" Type="http://schemas.openxmlformats.org/officeDocument/2006/relationships/tags" Target="../tags/tag644.xml"/><Relationship Id="rId7" Type="http://schemas.openxmlformats.org/officeDocument/2006/relationships/tags" Target="../tags/tag643.xml"/><Relationship Id="rId6" Type="http://schemas.openxmlformats.org/officeDocument/2006/relationships/tags" Target="../tags/tag642.xml"/><Relationship Id="rId5" Type="http://schemas.openxmlformats.org/officeDocument/2006/relationships/tags" Target="../tags/tag641.xml"/><Relationship Id="rId4" Type="http://schemas.openxmlformats.org/officeDocument/2006/relationships/tags" Target="../tags/tag640.xml"/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649.xml"/><Relationship Id="rId13" Type="http://schemas.openxmlformats.org/officeDocument/2006/relationships/tags" Target="../tags/tag648.xml"/><Relationship Id="rId12" Type="http://schemas.openxmlformats.org/officeDocument/2006/relationships/tags" Target="../tags/tag647.xml"/><Relationship Id="rId11" Type="http://schemas.openxmlformats.org/officeDocument/2006/relationships/image" Target="../media/image15.jpeg"/><Relationship Id="rId10" Type="http://schemas.openxmlformats.org/officeDocument/2006/relationships/tags" Target="../tags/tag646.xml"/><Relationship Id="rId1" Type="http://schemas.openxmlformats.org/officeDocument/2006/relationships/tags" Target="../tags/tag63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658.xml"/><Relationship Id="rId8" Type="http://schemas.openxmlformats.org/officeDocument/2006/relationships/tags" Target="../tags/tag657.xml"/><Relationship Id="rId7" Type="http://schemas.openxmlformats.org/officeDocument/2006/relationships/tags" Target="../tags/tag656.xml"/><Relationship Id="rId6" Type="http://schemas.openxmlformats.org/officeDocument/2006/relationships/tags" Target="../tags/tag655.xml"/><Relationship Id="rId5" Type="http://schemas.openxmlformats.org/officeDocument/2006/relationships/tags" Target="../tags/tag654.xml"/><Relationship Id="rId4" Type="http://schemas.openxmlformats.org/officeDocument/2006/relationships/tags" Target="../tags/tag653.xml"/><Relationship Id="rId3" Type="http://schemas.openxmlformats.org/officeDocument/2006/relationships/tags" Target="../tags/tag652.xml"/><Relationship Id="rId2" Type="http://schemas.openxmlformats.org/officeDocument/2006/relationships/tags" Target="../tags/tag65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664.xml"/><Relationship Id="rId15" Type="http://schemas.openxmlformats.org/officeDocument/2006/relationships/tags" Target="../tags/tag663.xml"/><Relationship Id="rId14" Type="http://schemas.openxmlformats.org/officeDocument/2006/relationships/tags" Target="../tags/tag662.xml"/><Relationship Id="rId13" Type="http://schemas.openxmlformats.org/officeDocument/2006/relationships/tags" Target="../tags/tag661.xml"/><Relationship Id="rId12" Type="http://schemas.openxmlformats.org/officeDocument/2006/relationships/image" Target="../media/image16.jpeg"/><Relationship Id="rId11" Type="http://schemas.openxmlformats.org/officeDocument/2006/relationships/tags" Target="../tags/tag660.xml"/><Relationship Id="rId10" Type="http://schemas.openxmlformats.org/officeDocument/2006/relationships/tags" Target="../tags/tag659.xml"/><Relationship Id="rId1" Type="http://schemas.openxmlformats.org/officeDocument/2006/relationships/tags" Target="../tags/tag65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673.xml"/><Relationship Id="rId8" Type="http://schemas.openxmlformats.org/officeDocument/2006/relationships/tags" Target="../tags/tag672.xml"/><Relationship Id="rId7" Type="http://schemas.openxmlformats.org/officeDocument/2006/relationships/tags" Target="../tags/tag671.xml"/><Relationship Id="rId6" Type="http://schemas.openxmlformats.org/officeDocument/2006/relationships/tags" Target="../tags/tag670.xml"/><Relationship Id="rId5" Type="http://schemas.openxmlformats.org/officeDocument/2006/relationships/tags" Target="../tags/tag669.xml"/><Relationship Id="rId4" Type="http://schemas.openxmlformats.org/officeDocument/2006/relationships/tags" Target="../tags/tag668.xml"/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679.xml"/><Relationship Id="rId14" Type="http://schemas.openxmlformats.org/officeDocument/2006/relationships/tags" Target="../tags/tag678.xml"/><Relationship Id="rId13" Type="http://schemas.openxmlformats.org/officeDocument/2006/relationships/tags" Target="../tags/tag677.xml"/><Relationship Id="rId12" Type="http://schemas.openxmlformats.org/officeDocument/2006/relationships/tags" Target="../tags/tag676.xml"/><Relationship Id="rId11" Type="http://schemas.openxmlformats.org/officeDocument/2006/relationships/tags" Target="../tags/tag675.xml"/><Relationship Id="rId10" Type="http://schemas.openxmlformats.org/officeDocument/2006/relationships/tags" Target="../tags/tag674.xml"/><Relationship Id="rId1" Type="http://schemas.openxmlformats.org/officeDocument/2006/relationships/tags" Target="../tags/tag665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8" Type="http://schemas.openxmlformats.org/officeDocument/2006/relationships/tags" Target="../tags/tag687.xml"/><Relationship Id="rId7" Type="http://schemas.openxmlformats.org/officeDocument/2006/relationships/tags" Target="../tags/tag686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tags" Target="../tags/tag683.xml"/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694.xml"/><Relationship Id="rId14" Type="http://schemas.openxmlformats.org/officeDocument/2006/relationships/tags" Target="../tags/tag693.xml"/><Relationship Id="rId13" Type="http://schemas.openxmlformats.org/officeDocument/2006/relationships/tags" Target="../tags/tag692.xml"/><Relationship Id="rId12" Type="http://schemas.openxmlformats.org/officeDocument/2006/relationships/tags" Target="../tags/tag691.xml"/><Relationship Id="rId11" Type="http://schemas.openxmlformats.org/officeDocument/2006/relationships/tags" Target="../tags/tag690.xml"/><Relationship Id="rId10" Type="http://schemas.openxmlformats.org/officeDocument/2006/relationships/tags" Target="../tags/tag689.xml"/><Relationship Id="rId1" Type="http://schemas.openxmlformats.org/officeDocument/2006/relationships/tags" Target="../tags/tag68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03.xml"/><Relationship Id="rId8" Type="http://schemas.openxmlformats.org/officeDocument/2006/relationships/tags" Target="../tags/tag702.xml"/><Relationship Id="rId7" Type="http://schemas.openxmlformats.org/officeDocument/2006/relationships/tags" Target="../tags/tag701.xml"/><Relationship Id="rId6" Type="http://schemas.openxmlformats.org/officeDocument/2006/relationships/tags" Target="../tags/tag700.xml"/><Relationship Id="rId5" Type="http://schemas.openxmlformats.org/officeDocument/2006/relationships/tags" Target="../tags/tag699.xml"/><Relationship Id="rId4" Type="http://schemas.openxmlformats.org/officeDocument/2006/relationships/tags" Target="../tags/tag698.xml"/><Relationship Id="rId3" Type="http://schemas.openxmlformats.org/officeDocument/2006/relationships/tags" Target="../tags/tag697.xml"/><Relationship Id="rId2" Type="http://schemas.openxmlformats.org/officeDocument/2006/relationships/tags" Target="../tags/tag69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709.xml"/><Relationship Id="rId14" Type="http://schemas.openxmlformats.org/officeDocument/2006/relationships/tags" Target="../tags/tag708.xml"/><Relationship Id="rId13" Type="http://schemas.openxmlformats.org/officeDocument/2006/relationships/tags" Target="../tags/tag707.xml"/><Relationship Id="rId12" Type="http://schemas.openxmlformats.org/officeDocument/2006/relationships/tags" Target="../tags/tag706.xml"/><Relationship Id="rId11" Type="http://schemas.openxmlformats.org/officeDocument/2006/relationships/tags" Target="../tags/tag705.xml"/><Relationship Id="rId10" Type="http://schemas.openxmlformats.org/officeDocument/2006/relationships/tags" Target="../tags/tag704.xml"/><Relationship Id="rId1" Type="http://schemas.openxmlformats.org/officeDocument/2006/relationships/tags" Target="../tags/tag69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718.xml"/><Relationship Id="rId8" Type="http://schemas.openxmlformats.org/officeDocument/2006/relationships/tags" Target="../tags/tag717.xml"/><Relationship Id="rId7" Type="http://schemas.openxmlformats.org/officeDocument/2006/relationships/tags" Target="../tags/tag716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4" Type="http://schemas.openxmlformats.org/officeDocument/2006/relationships/tags" Target="../tags/tag713.xml"/><Relationship Id="rId3" Type="http://schemas.openxmlformats.org/officeDocument/2006/relationships/tags" Target="../tags/tag712.xml"/><Relationship Id="rId2" Type="http://schemas.openxmlformats.org/officeDocument/2006/relationships/tags" Target="../tags/tag711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727.xml"/><Relationship Id="rId17" Type="http://schemas.openxmlformats.org/officeDocument/2006/relationships/tags" Target="../tags/tag726.xml"/><Relationship Id="rId16" Type="http://schemas.openxmlformats.org/officeDocument/2006/relationships/tags" Target="../tags/tag725.xml"/><Relationship Id="rId15" Type="http://schemas.openxmlformats.org/officeDocument/2006/relationships/tags" Target="../tags/tag724.xml"/><Relationship Id="rId14" Type="http://schemas.openxmlformats.org/officeDocument/2006/relationships/tags" Target="../tags/tag723.xml"/><Relationship Id="rId13" Type="http://schemas.openxmlformats.org/officeDocument/2006/relationships/tags" Target="../tags/tag722.xml"/><Relationship Id="rId12" Type="http://schemas.openxmlformats.org/officeDocument/2006/relationships/tags" Target="../tags/tag721.xml"/><Relationship Id="rId11" Type="http://schemas.openxmlformats.org/officeDocument/2006/relationships/tags" Target="../tags/tag720.xml"/><Relationship Id="rId10" Type="http://schemas.openxmlformats.org/officeDocument/2006/relationships/tags" Target="../tags/tag719.xml"/><Relationship Id="rId1" Type="http://schemas.openxmlformats.org/officeDocument/2006/relationships/tags" Target="../tags/tag71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736.xml"/><Relationship Id="rId8" Type="http://schemas.openxmlformats.org/officeDocument/2006/relationships/tags" Target="../tags/tag735.xml"/><Relationship Id="rId7" Type="http://schemas.openxmlformats.org/officeDocument/2006/relationships/tags" Target="../tags/tag734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4" Type="http://schemas.openxmlformats.org/officeDocument/2006/relationships/tags" Target="../tags/tag731.xml"/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39.xml"/><Relationship Id="rId11" Type="http://schemas.openxmlformats.org/officeDocument/2006/relationships/tags" Target="../tags/tag738.xml"/><Relationship Id="rId10" Type="http://schemas.openxmlformats.org/officeDocument/2006/relationships/tags" Target="../tags/tag737.xml"/><Relationship Id="rId1" Type="http://schemas.openxmlformats.org/officeDocument/2006/relationships/tags" Target="../tags/tag72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87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0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748.xml"/><Relationship Id="rId8" Type="http://schemas.openxmlformats.org/officeDocument/2006/relationships/tags" Target="../tags/tag747.xml"/><Relationship Id="rId7" Type="http://schemas.openxmlformats.org/officeDocument/2006/relationships/tags" Target="../tags/tag746.xml"/><Relationship Id="rId6" Type="http://schemas.openxmlformats.org/officeDocument/2006/relationships/tags" Target="../tags/tag745.xml"/><Relationship Id="rId5" Type="http://schemas.openxmlformats.org/officeDocument/2006/relationships/tags" Target="../tags/tag744.xml"/><Relationship Id="rId4" Type="http://schemas.openxmlformats.org/officeDocument/2006/relationships/tags" Target="../tags/tag743.xml"/><Relationship Id="rId3" Type="http://schemas.openxmlformats.org/officeDocument/2006/relationships/tags" Target="../tags/tag742.xml"/><Relationship Id="rId2" Type="http://schemas.openxmlformats.org/officeDocument/2006/relationships/tags" Target="../tags/tag741.xml"/><Relationship Id="rId14" Type="http://schemas.openxmlformats.org/officeDocument/2006/relationships/notesSlide" Target="../notesSlides/notesSlide6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51.xml"/><Relationship Id="rId11" Type="http://schemas.openxmlformats.org/officeDocument/2006/relationships/tags" Target="../tags/tag750.xml"/><Relationship Id="rId10" Type="http://schemas.openxmlformats.org/officeDocument/2006/relationships/tags" Target="../tags/tag749.xml"/><Relationship Id="rId1" Type="http://schemas.openxmlformats.org/officeDocument/2006/relationships/tags" Target="../tags/tag7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3.xml"/><Relationship Id="rId1" Type="http://schemas.openxmlformats.org/officeDocument/2006/relationships/tags" Target="../tags/tag75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00.xml"/><Relationship Id="rId13" Type="http://schemas.openxmlformats.org/officeDocument/2006/relationships/image" Target="../media/image5.jpeg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329.xml"/><Relationship Id="rId3" Type="http://schemas.openxmlformats.org/officeDocument/2006/relationships/tags" Target="../tags/tag303.xml"/><Relationship Id="rId29" Type="http://schemas.openxmlformats.org/officeDocument/2006/relationships/image" Target="../media/image6.jpeg"/><Relationship Id="rId28" Type="http://schemas.openxmlformats.org/officeDocument/2006/relationships/tags" Target="../tags/tag328.xml"/><Relationship Id="rId27" Type="http://schemas.openxmlformats.org/officeDocument/2006/relationships/tags" Target="../tags/tag327.xml"/><Relationship Id="rId26" Type="http://schemas.openxmlformats.org/officeDocument/2006/relationships/tags" Target="../tags/tag326.xml"/><Relationship Id="rId25" Type="http://schemas.openxmlformats.org/officeDocument/2006/relationships/tags" Target="../tags/tag325.xml"/><Relationship Id="rId24" Type="http://schemas.openxmlformats.org/officeDocument/2006/relationships/tags" Target="../tags/tag324.xml"/><Relationship Id="rId23" Type="http://schemas.openxmlformats.org/officeDocument/2006/relationships/tags" Target="../tags/tag323.xml"/><Relationship Id="rId22" Type="http://schemas.openxmlformats.org/officeDocument/2006/relationships/tags" Target="../tags/tag322.xml"/><Relationship Id="rId21" Type="http://schemas.openxmlformats.org/officeDocument/2006/relationships/tags" Target="../tags/tag321.xml"/><Relationship Id="rId20" Type="http://schemas.openxmlformats.org/officeDocument/2006/relationships/tags" Target="../tags/tag320.xml"/><Relationship Id="rId2" Type="http://schemas.openxmlformats.org/officeDocument/2006/relationships/tags" Target="../tags/tag302.xml"/><Relationship Id="rId19" Type="http://schemas.openxmlformats.org/officeDocument/2006/relationships/tags" Target="../tags/tag319.xml"/><Relationship Id="rId18" Type="http://schemas.openxmlformats.org/officeDocument/2006/relationships/tags" Target="../tags/tag318.xml"/><Relationship Id="rId17" Type="http://schemas.openxmlformats.org/officeDocument/2006/relationships/tags" Target="../tags/tag317.xml"/><Relationship Id="rId16" Type="http://schemas.openxmlformats.org/officeDocument/2006/relationships/tags" Target="../tags/tag316.xml"/><Relationship Id="rId15" Type="http://schemas.openxmlformats.org/officeDocument/2006/relationships/tags" Target="../tags/tag315.xml"/><Relationship Id="rId14" Type="http://schemas.openxmlformats.org/officeDocument/2006/relationships/tags" Target="../tags/tag314.xml"/><Relationship Id="rId13" Type="http://schemas.openxmlformats.org/officeDocument/2006/relationships/tags" Target="../tags/tag31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tags" Target="../tags/tag30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9" Type="http://schemas.openxmlformats.org/officeDocument/2006/relationships/slideLayout" Target="../slideLayouts/slideLayout7.xml"/><Relationship Id="rId48" Type="http://schemas.openxmlformats.org/officeDocument/2006/relationships/tags" Target="../tags/tag377.xml"/><Relationship Id="rId47" Type="http://schemas.openxmlformats.org/officeDocument/2006/relationships/tags" Target="../tags/tag376.xml"/><Relationship Id="rId46" Type="http://schemas.openxmlformats.org/officeDocument/2006/relationships/tags" Target="../tags/tag375.xml"/><Relationship Id="rId45" Type="http://schemas.openxmlformats.org/officeDocument/2006/relationships/tags" Target="../tags/tag374.xml"/><Relationship Id="rId44" Type="http://schemas.openxmlformats.org/officeDocument/2006/relationships/tags" Target="../tags/tag373.xml"/><Relationship Id="rId43" Type="http://schemas.openxmlformats.org/officeDocument/2006/relationships/tags" Target="../tags/tag372.xml"/><Relationship Id="rId42" Type="http://schemas.openxmlformats.org/officeDocument/2006/relationships/tags" Target="../tags/tag371.xml"/><Relationship Id="rId41" Type="http://schemas.openxmlformats.org/officeDocument/2006/relationships/tags" Target="../tags/tag370.xml"/><Relationship Id="rId40" Type="http://schemas.openxmlformats.org/officeDocument/2006/relationships/tags" Target="../tags/tag369.xml"/><Relationship Id="rId4" Type="http://schemas.openxmlformats.org/officeDocument/2006/relationships/tags" Target="../tags/tag333.xml"/><Relationship Id="rId39" Type="http://schemas.openxmlformats.org/officeDocument/2006/relationships/tags" Target="../tags/tag368.xml"/><Relationship Id="rId38" Type="http://schemas.openxmlformats.org/officeDocument/2006/relationships/tags" Target="../tags/tag367.xml"/><Relationship Id="rId37" Type="http://schemas.openxmlformats.org/officeDocument/2006/relationships/tags" Target="../tags/tag366.xml"/><Relationship Id="rId36" Type="http://schemas.openxmlformats.org/officeDocument/2006/relationships/tags" Target="../tags/tag365.xml"/><Relationship Id="rId35" Type="http://schemas.openxmlformats.org/officeDocument/2006/relationships/tags" Target="../tags/tag364.xml"/><Relationship Id="rId34" Type="http://schemas.openxmlformats.org/officeDocument/2006/relationships/tags" Target="../tags/tag363.xml"/><Relationship Id="rId33" Type="http://schemas.openxmlformats.org/officeDocument/2006/relationships/tags" Target="../tags/tag362.xml"/><Relationship Id="rId32" Type="http://schemas.openxmlformats.org/officeDocument/2006/relationships/tags" Target="../tags/tag361.xml"/><Relationship Id="rId31" Type="http://schemas.openxmlformats.org/officeDocument/2006/relationships/tags" Target="../tags/tag360.xml"/><Relationship Id="rId30" Type="http://schemas.openxmlformats.org/officeDocument/2006/relationships/tags" Target="../tags/tag359.xml"/><Relationship Id="rId3" Type="http://schemas.openxmlformats.org/officeDocument/2006/relationships/tags" Target="../tags/tag332.xml"/><Relationship Id="rId29" Type="http://schemas.openxmlformats.org/officeDocument/2006/relationships/tags" Target="../tags/tag358.xml"/><Relationship Id="rId28" Type="http://schemas.openxmlformats.org/officeDocument/2006/relationships/tags" Target="../tags/tag357.xml"/><Relationship Id="rId27" Type="http://schemas.openxmlformats.org/officeDocument/2006/relationships/tags" Target="../tags/tag356.xml"/><Relationship Id="rId26" Type="http://schemas.openxmlformats.org/officeDocument/2006/relationships/tags" Target="../tags/tag355.xml"/><Relationship Id="rId25" Type="http://schemas.openxmlformats.org/officeDocument/2006/relationships/tags" Target="../tags/tag354.xml"/><Relationship Id="rId24" Type="http://schemas.openxmlformats.org/officeDocument/2006/relationships/tags" Target="../tags/tag353.xml"/><Relationship Id="rId23" Type="http://schemas.openxmlformats.org/officeDocument/2006/relationships/tags" Target="../tags/tag352.xml"/><Relationship Id="rId22" Type="http://schemas.openxmlformats.org/officeDocument/2006/relationships/tags" Target="../tags/tag351.xml"/><Relationship Id="rId21" Type="http://schemas.openxmlformats.org/officeDocument/2006/relationships/tags" Target="../tags/tag350.xml"/><Relationship Id="rId20" Type="http://schemas.openxmlformats.org/officeDocument/2006/relationships/tags" Target="../tags/tag349.xml"/><Relationship Id="rId2" Type="http://schemas.openxmlformats.org/officeDocument/2006/relationships/tags" Target="../tags/tag331.xml"/><Relationship Id="rId19" Type="http://schemas.openxmlformats.org/officeDocument/2006/relationships/tags" Target="../tags/tag348.xml"/><Relationship Id="rId18" Type="http://schemas.openxmlformats.org/officeDocument/2006/relationships/tags" Target="../tags/tag347.xml"/><Relationship Id="rId17" Type="http://schemas.openxmlformats.org/officeDocument/2006/relationships/tags" Target="../tags/tag346.xml"/><Relationship Id="rId16" Type="http://schemas.openxmlformats.org/officeDocument/2006/relationships/tags" Target="../tags/tag345.xml"/><Relationship Id="rId15" Type="http://schemas.openxmlformats.org/officeDocument/2006/relationships/tags" Target="../tags/tag344.xml"/><Relationship Id="rId14" Type="http://schemas.openxmlformats.org/officeDocument/2006/relationships/tags" Target="../tags/tag343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tags" Target="../tags/tag3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86.xml"/><Relationship Id="rId8" Type="http://schemas.openxmlformats.org/officeDocument/2006/relationships/tags" Target="../tags/tag385.xml"/><Relationship Id="rId7" Type="http://schemas.openxmlformats.org/officeDocument/2006/relationships/tags" Target="../tags/tag384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3" Type="http://schemas.openxmlformats.org/officeDocument/2006/relationships/tags" Target="../tags/tag380.xml"/><Relationship Id="rId2" Type="http://schemas.openxmlformats.org/officeDocument/2006/relationships/tags" Target="../tags/tag379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391.xml"/><Relationship Id="rId14" Type="http://schemas.openxmlformats.org/officeDocument/2006/relationships/tags" Target="../tags/tag390.xml"/><Relationship Id="rId13" Type="http://schemas.openxmlformats.org/officeDocument/2006/relationships/tags" Target="../tags/tag389.xml"/><Relationship Id="rId12" Type="http://schemas.openxmlformats.org/officeDocument/2006/relationships/tags" Target="../tags/tag388.xml"/><Relationship Id="rId11" Type="http://schemas.openxmlformats.org/officeDocument/2006/relationships/image" Target="../media/image7.jpeg"/><Relationship Id="rId10" Type="http://schemas.openxmlformats.org/officeDocument/2006/relationships/tags" Target="../tags/tag387.xml"/><Relationship Id="rId1" Type="http://schemas.openxmlformats.org/officeDocument/2006/relationships/tags" Target="../tags/tag37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tags" Target="../tags/tag404.xml"/><Relationship Id="rId13" Type="http://schemas.openxmlformats.org/officeDocument/2006/relationships/tags" Target="../tags/tag403.xml"/><Relationship Id="rId12" Type="http://schemas.openxmlformats.org/officeDocument/2006/relationships/tags" Target="../tags/tag402.xml"/><Relationship Id="rId11" Type="http://schemas.openxmlformats.org/officeDocument/2006/relationships/image" Target="../media/image8.wmf"/><Relationship Id="rId10" Type="http://schemas.openxmlformats.org/officeDocument/2006/relationships/tags" Target="../tags/tag401.xml"/><Relationship Id="rId1" Type="http://schemas.openxmlformats.org/officeDocument/2006/relationships/tags" Target="../tags/tag39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15.xml"/><Relationship Id="rId8" Type="http://schemas.openxmlformats.org/officeDocument/2006/relationships/tags" Target="../tags/tag414.xml"/><Relationship Id="rId7" Type="http://schemas.openxmlformats.org/officeDocument/2006/relationships/tags" Target="../tags/tag413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image" Target="../media/image9.jpeg"/><Relationship Id="rId13" Type="http://schemas.openxmlformats.org/officeDocument/2006/relationships/tags" Target="../tags/tag419.xml"/><Relationship Id="rId12" Type="http://schemas.openxmlformats.org/officeDocument/2006/relationships/tags" Target="../tags/tag418.xml"/><Relationship Id="rId11" Type="http://schemas.openxmlformats.org/officeDocument/2006/relationships/tags" Target="../tags/tag417.xml"/><Relationship Id="rId10" Type="http://schemas.openxmlformats.org/officeDocument/2006/relationships/tags" Target="../tags/tag416.xml"/><Relationship Id="rId1" Type="http://schemas.openxmlformats.org/officeDocument/2006/relationships/tags" Target="../tags/tag4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844925" y="2697480"/>
            <a:ext cx="9034145" cy="1600200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9600" baseline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高温天气</a:t>
            </a:r>
            <a:br>
              <a:rPr lang="zh-CN" altLang="en-US" sz="9600" baseline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</a:br>
            <a:r>
              <a:rPr lang="zh-CN" altLang="en-US" sz="8890" baseline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防中暑知识培训</a:t>
            </a:r>
            <a:endParaRPr lang="zh-CN" altLang="en-US" sz="8890" baseline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a 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60" y="4688840"/>
            <a:ext cx="3773170" cy="1957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1" name="矩形 46"/>
          <p:cNvSpPr/>
          <p:nvPr>
            <p:custDataLst>
              <p:tags r:id="rId11"/>
            </p:custDataLst>
          </p:nvPr>
        </p:nvSpPr>
        <p:spPr>
          <a:xfrm>
            <a:off x="1404938" y="1477963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循环系统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2" name="文本占位符 134146"/>
          <p:cNvSpPr txBox="1"/>
          <p:nvPr>
            <p:custDataLst>
              <p:tags r:id="rId12"/>
            </p:custDataLst>
          </p:nvPr>
        </p:nvSpPr>
        <p:spPr>
          <a:xfrm>
            <a:off x="1450975" y="2332038"/>
            <a:ext cx="5562600" cy="354806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向皮肤血管网输送血液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散热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工作肌血液足够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维持血压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大量出汗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有效血容量减少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高温时心率增大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热衰竭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长期高温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心脏代偿性肥大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 bwMode="auto">
          <a:xfrm>
            <a:off x="7567930" y="1466850"/>
            <a:ext cx="1638300" cy="45085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2775" name="图片 134148" descr="u=942209432,3935162833&amp;fm=23&amp;gp=0"/>
          <p:cNvPicPr>
            <a:picLocks noChangeAspect="1"/>
          </p:cNvPicPr>
          <p:nvPr/>
        </p:nvPicPr>
        <p:blipFill>
          <a:blip r:embed="rId14"/>
          <a:srcRect l="24390" t="1587" r="24391" b="4762"/>
          <a:stretch>
            <a:fillRect/>
          </a:stretch>
        </p:blipFill>
        <p:spPr>
          <a:xfrm>
            <a:off x="7595235" y="1480185"/>
            <a:ext cx="1600835" cy="44951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连接符 11"/>
          <p:cNvCxnSpPr/>
          <p:nvPr>
            <p:custDataLst>
              <p:tags r:id="rId15"/>
            </p:custDataLst>
          </p:nvPr>
        </p:nvCxnSpPr>
        <p:spPr>
          <a:xfrm>
            <a:off x="1214438" y="2289175"/>
            <a:ext cx="57594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3795" name="矩形 46"/>
          <p:cNvSpPr/>
          <p:nvPr>
            <p:custDataLst>
              <p:tags r:id="rId11"/>
            </p:custDataLst>
          </p:nvPr>
        </p:nvSpPr>
        <p:spPr>
          <a:xfrm>
            <a:off x="1404938" y="1477963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神经系统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3796" name="图片 135172" descr="u=2663061553,3964600742&amp;fm=23&amp;gp=0"/>
          <p:cNvPicPr>
            <a:picLocks noChangeAspect="1"/>
          </p:cNvPicPr>
          <p:nvPr/>
        </p:nvPicPr>
        <p:blipFill>
          <a:blip r:embed="rId12"/>
          <a:srcRect r="33525" b="7843"/>
          <a:stretch>
            <a:fillRect/>
          </a:stretch>
        </p:blipFill>
        <p:spPr>
          <a:xfrm>
            <a:off x="6907213" y="2530475"/>
            <a:ext cx="2393950" cy="288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6905625" y="2522538"/>
            <a:ext cx="2395538" cy="288448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连接符 7"/>
          <p:cNvCxnSpPr/>
          <p:nvPr>
            <p:custDataLst>
              <p:tags r:id="rId14"/>
            </p:custDataLst>
          </p:nvPr>
        </p:nvCxnSpPr>
        <p:spPr>
          <a:xfrm>
            <a:off x="1296988" y="2214563"/>
            <a:ext cx="8280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5"/>
            </p:custDataLst>
          </p:nvPr>
        </p:nvSpPr>
        <p:spPr>
          <a:xfrm>
            <a:off x="1323975" y="2490788"/>
            <a:ext cx="536098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eaLnBrk="0" hangingPunct="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400" kern="1200" cap="none" spc="100" normalizeH="0" baseline="0" noProof="0" dirty="0" smtClean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人对外界的反应迟钝，精力不集中，肌肉的工作能力、动作的准确性、协调性，大脑反应速度及注意力降低。</a:t>
            </a:r>
            <a:endParaRPr kumimoji="0" lang="zh-CN" altLang="en-US" sz="2400" kern="1200" cap="none" spc="100" normalizeH="0" baseline="0" noProof="0" dirty="0" smtClean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819" name="矩形 46"/>
          <p:cNvSpPr/>
          <p:nvPr>
            <p:custDataLst>
              <p:tags r:id="rId11"/>
            </p:custDataLst>
          </p:nvPr>
        </p:nvSpPr>
        <p:spPr>
          <a:xfrm>
            <a:off x="1404938" y="1416050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6.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泌尿系统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941" name="矩形 5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04938" y="2336800"/>
            <a:ext cx="572135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人体的大部分体液由汗腺排出，经肾脏排出的水盐量大大减少，使尿液浓缩，肾脏负担加重，可出现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肾功能不全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，严重时造成肾功能衰竭。 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13"/>
            </p:custDataLst>
          </p:nvPr>
        </p:nvCxnSpPr>
        <p:spPr>
          <a:xfrm>
            <a:off x="1296988" y="2152650"/>
            <a:ext cx="89995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823" name="图片 148483" descr="结核性膀胱自发破裂（图）双星泌尿系统模式图"/>
          <p:cNvPicPr>
            <a:picLocks noChangeAspect="1"/>
          </p:cNvPicPr>
          <p:nvPr/>
        </p:nvPicPr>
        <p:blipFill>
          <a:blip r:embed="rId14"/>
          <a:srcRect l="23999" t="6000" r="20000" b="20000"/>
          <a:stretch>
            <a:fillRect/>
          </a:stretch>
        </p:blipFill>
        <p:spPr>
          <a:xfrm>
            <a:off x="8013700" y="2351088"/>
            <a:ext cx="2133600" cy="3276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78" name="Freeform 69"/>
          <p:cNvSpPr/>
          <p:nvPr>
            <p:custDataLst>
              <p:tags r:id="rId11"/>
            </p:custDataLst>
          </p:nvPr>
        </p:nvSpPr>
        <p:spPr>
          <a:xfrm>
            <a:off x="2009775" y="2681923"/>
            <a:ext cx="1790700" cy="1789112"/>
          </a:xfrm>
          <a:custGeom>
            <a:avLst/>
            <a:gdLst/>
            <a:ahLst/>
            <a:cxnLst>
              <a:cxn ang="0">
                <a:pos x="59666" y="12455"/>
              </a:cxn>
              <a:cxn ang="0">
                <a:pos x="41702" y="21588"/>
              </a:cxn>
              <a:cxn ang="0">
                <a:pos x="25895" y="22021"/>
              </a:cxn>
              <a:cxn ang="0">
                <a:pos x="14704" y="37813"/>
              </a:cxn>
              <a:cxn ang="0">
                <a:pos x="32870" y="58551"/>
              </a:cxn>
              <a:cxn ang="0">
                <a:pos x="26196" y="56187"/>
              </a:cxn>
              <a:cxn ang="0">
                <a:pos x="24088" y="9025"/>
              </a:cxn>
              <a:cxn ang="0">
                <a:pos x="1556" y="54039"/>
              </a:cxn>
              <a:cxn ang="0">
                <a:pos x="13048" y="27074"/>
              </a:cxn>
              <a:cxn ang="0">
                <a:pos x="24388" y="40394"/>
              </a:cxn>
              <a:cxn ang="0">
                <a:pos x="22331" y="56187"/>
              </a:cxn>
              <a:cxn ang="0">
                <a:pos x="38138" y="1715"/>
              </a:cxn>
              <a:cxn ang="0">
                <a:pos x="60919" y="46730"/>
              </a:cxn>
              <a:cxn ang="0">
                <a:pos x="56353" y="55538"/>
              </a:cxn>
              <a:cxn ang="0">
                <a:pos x="11291" y="55214"/>
              </a:cxn>
              <a:cxn ang="0">
                <a:pos x="54145" y="14387"/>
              </a:cxn>
              <a:cxn ang="0">
                <a:pos x="27098" y="417"/>
              </a:cxn>
              <a:cxn ang="0">
                <a:pos x="40546" y="56821"/>
              </a:cxn>
              <a:cxn ang="0">
                <a:pos x="56353" y="56388"/>
              </a:cxn>
              <a:cxn ang="0">
                <a:pos x="65285" y="45108"/>
              </a:cxn>
              <a:cxn ang="0">
                <a:pos x="47120" y="19857"/>
              </a:cxn>
              <a:cxn ang="0">
                <a:pos x="56052" y="26734"/>
              </a:cxn>
              <a:cxn ang="0">
                <a:pos x="55902" y="3848"/>
              </a:cxn>
              <a:cxn ang="0">
                <a:pos x="17413" y="31138"/>
              </a:cxn>
              <a:cxn ang="0">
                <a:pos x="3664" y="58103"/>
              </a:cxn>
              <a:cxn ang="0">
                <a:pos x="60118" y="42527"/>
              </a:cxn>
              <a:cxn ang="0">
                <a:pos x="59917" y="24478"/>
              </a:cxn>
              <a:cxn ang="0">
                <a:pos x="46368" y="13414"/>
              </a:cxn>
              <a:cxn ang="0">
                <a:pos x="21328" y="31679"/>
              </a:cxn>
              <a:cxn ang="0">
                <a:pos x="28153" y="22871"/>
              </a:cxn>
              <a:cxn ang="0">
                <a:pos x="5421" y="23195"/>
              </a:cxn>
              <a:cxn ang="0">
                <a:pos x="30361" y="64022"/>
              </a:cxn>
            </a:cxnLst>
            <a:pathLst>
              <a:path w="793" h="793">
                <a:moveTo>
                  <a:pt x="793" y="381"/>
                </a:moveTo>
                <a:cubicBezTo>
                  <a:pt x="781" y="296"/>
                  <a:pt x="781" y="296"/>
                  <a:pt x="781" y="296"/>
                </a:cubicBezTo>
                <a:cubicBezTo>
                  <a:pt x="721" y="287"/>
                  <a:pt x="721" y="287"/>
                  <a:pt x="721" y="287"/>
                </a:cubicBezTo>
                <a:cubicBezTo>
                  <a:pt x="720" y="281"/>
                  <a:pt x="717" y="276"/>
                  <a:pt x="715" y="271"/>
                </a:cubicBezTo>
                <a:cubicBezTo>
                  <a:pt x="753" y="228"/>
                  <a:pt x="753" y="228"/>
                  <a:pt x="753" y="228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651" y="168"/>
                  <a:pt x="651" y="168"/>
                  <a:pt x="651" y="168"/>
                </a:cubicBezTo>
                <a:cubicBezTo>
                  <a:pt x="649" y="166"/>
                  <a:pt x="647" y="164"/>
                  <a:pt x="645" y="162"/>
                </a:cubicBezTo>
                <a:cubicBezTo>
                  <a:pt x="664" y="107"/>
                  <a:pt x="664" y="107"/>
                  <a:pt x="664" y="107"/>
                </a:cubicBezTo>
                <a:cubicBezTo>
                  <a:pt x="595" y="55"/>
                  <a:pt x="595" y="55"/>
                  <a:pt x="595" y="55"/>
                </a:cubicBezTo>
                <a:cubicBezTo>
                  <a:pt x="548" y="89"/>
                  <a:pt x="548" y="89"/>
                  <a:pt x="548" y="89"/>
                </a:cubicBezTo>
                <a:cubicBezTo>
                  <a:pt x="543" y="87"/>
                  <a:pt x="538" y="85"/>
                  <a:pt x="534" y="83"/>
                </a:cubicBezTo>
                <a:cubicBezTo>
                  <a:pt x="530" y="25"/>
                  <a:pt x="530" y="25"/>
                  <a:pt x="530" y="25"/>
                </a:cubicBezTo>
                <a:cubicBezTo>
                  <a:pt x="446" y="4"/>
                  <a:pt x="446" y="4"/>
                  <a:pt x="446" y="4"/>
                </a:cubicBezTo>
                <a:cubicBezTo>
                  <a:pt x="416" y="54"/>
                  <a:pt x="416" y="54"/>
                  <a:pt x="416" y="54"/>
                </a:cubicBezTo>
                <a:cubicBezTo>
                  <a:pt x="413" y="54"/>
                  <a:pt x="410" y="53"/>
                  <a:pt x="407" y="53"/>
                </a:cubicBezTo>
                <a:cubicBezTo>
                  <a:pt x="381" y="0"/>
                  <a:pt x="381" y="0"/>
                  <a:pt x="381" y="0"/>
                </a:cubicBezTo>
                <a:cubicBezTo>
                  <a:pt x="296" y="12"/>
                  <a:pt x="296" y="12"/>
                  <a:pt x="296" y="12"/>
                </a:cubicBezTo>
                <a:cubicBezTo>
                  <a:pt x="287" y="71"/>
                  <a:pt x="287" y="71"/>
                  <a:pt x="287" y="71"/>
                </a:cubicBezTo>
                <a:cubicBezTo>
                  <a:pt x="282" y="72"/>
                  <a:pt x="277" y="74"/>
                  <a:pt x="272" y="76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7" y="141"/>
                  <a:pt x="164" y="143"/>
                  <a:pt x="162" y="14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87" y="247"/>
                  <a:pt x="85" y="252"/>
                  <a:pt x="83" y="257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5" y="344"/>
                  <a:pt x="5" y="344"/>
                  <a:pt x="5" y="344"/>
                </a:cubicBezTo>
                <a:cubicBezTo>
                  <a:pt x="54" y="374"/>
                  <a:pt x="54" y="374"/>
                  <a:pt x="54" y="374"/>
                </a:cubicBezTo>
                <a:cubicBezTo>
                  <a:pt x="54" y="377"/>
                  <a:pt x="53" y="381"/>
                  <a:pt x="53" y="384"/>
                </a:cubicBezTo>
                <a:cubicBezTo>
                  <a:pt x="0" y="409"/>
                  <a:pt x="0" y="409"/>
                  <a:pt x="0" y="409"/>
                </a:cubicBezTo>
                <a:cubicBezTo>
                  <a:pt x="12" y="494"/>
                  <a:pt x="12" y="494"/>
                  <a:pt x="12" y="494"/>
                </a:cubicBezTo>
                <a:cubicBezTo>
                  <a:pt x="70" y="504"/>
                  <a:pt x="70" y="504"/>
                  <a:pt x="70" y="504"/>
                </a:cubicBezTo>
                <a:cubicBezTo>
                  <a:pt x="71" y="509"/>
                  <a:pt x="74" y="514"/>
                  <a:pt x="76" y="519"/>
                </a:cubicBezTo>
                <a:cubicBezTo>
                  <a:pt x="38" y="562"/>
                  <a:pt x="38" y="562"/>
                  <a:pt x="38" y="562"/>
                </a:cubicBezTo>
                <a:cubicBezTo>
                  <a:pt x="83" y="635"/>
                  <a:pt x="83" y="635"/>
                  <a:pt x="83" y="635"/>
                </a:cubicBezTo>
                <a:cubicBezTo>
                  <a:pt x="138" y="622"/>
                  <a:pt x="138" y="622"/>
                  <a:pt x="138" y="622"/>
                </a:cubicBezTo>
                <a:cubicBezTo>
                  <a:pt x="140" y="625"/>
                  <a:pt x="143" y="627"/>
                  <a:pt x="145" y="630"/>
                </a:cubicBezTo>
                <a:cubicBezTo>
                  <a:pt x="127" y="683"/>
                  <a:pt x="127" y="683"/>
                  <a:pt x="127" y="683"/>
                </a:cubicBezTo>
                <a:cubicBezTo>
                  <a:pt x="195" y="735"/>
                  <a:pt x="195" y="735"/>
                  <a:pt x="195" y="735"/>
                </a:cubicBezTo>
                <a:cubicBezTo>
                  <a:pt x="241" y="702"/>
                  <a:pt x="241" y="702"/>
                  <a:pt x="241" y="702"/>
                </a:cubicBezTo>
                <a:cubicBezTo>
                  <a:pt x="247" y="704"/>
                  <a:pt x="252" y="707"/>
                  <a:pt x="257" y="709"/>
                </a:cubicBezTo>
                <a:cubicBezTo>
                  <a:pt x="261" y="766"/>
                  <a:pt x="261" y="766"/>
                  <a:pt x="261" y="766"/>
                </a:cubicBezTo>
                <a:cubicBezTo>
                  <a:pt x="344" y="786"/>
                  <a:pt x="344" y="786"/>
                  <a:pt x="344" y="786"/>
                </a:cubicBezTo>
                <a:cubicBezTo>
                  <a:pt x="374" y="738"/>
                  <a:pt x="374" y="738"/>
                  <a:pt x="374" y="738"/>
                </a:cubicBezTo>
                <a:cubicBezTo>
                  <a:pt x="377" y="738"/>
                  <a:pt x="381" y="740"/>
                  <a:pt x="385" y="740"/>
                </a:cubicBezTo>
                <a:cubicBezTo>
                  <a:pt x="410" y="793"/>
                  <a:pt x="410" y="793"/>
                  <a:pt x="410" y="793"/>
                </a:cubicBezTo>
                <a:cubicBezTo>
                  <a:pt x="495" y="781"/>
                  <a:pt x="495" y="781"/>
                  <a:pt x="495" y="781"/>
                </a:cubicBezTo>
                <a:cubicBezTo>
                  <a:pt x="504" y="722"/>
                  <a:pt x="504" y="722"/>
                  <a:pt x="504" y="722"/>
                </a:cubicBezTo>
                <a:cubicBezTo>
                  <a:pt x="509" y="721"/>
                  <a:pt x="515" y="718"/>
                  <a:pt x="520" y="716"/>
                </a:cubicBezTo>
                <a:cubicBezTo>
                  <a:pt x="563" y="753"/>
                  <a:pt x="563" y="753"/>
                  <a:pt x="563" y="753"/>
                </a:cubicBezTo>
                <a:cubicBezTo>
                  <a:pt x="636" y="708"/>
                  <a:pt x="636" y="708"/>
                  <a:pt x="636" y="708"/>
                </a:cubicBezTo>
                <a:cubicBezTo>
                  <a:pt x="622" y="652"/>
                  <a:pt x="622" y="652"/>
                  <a:pt x="622" y="652"/>
                </a:cubicBezTo>
                <a:cubicBezTo>
                  <a:pt x="625" y="650"/>
                  <a:pt x="628" y="648"/>
                  <a:pt x="630" y="645"/>
                </a:cubicBezTo>
                <a:cubicBezTo>
                  <a:pt x="684" y="664"/>
                  <a:pt x="684" y="664"/>
                  <a:pt x="684" y="664"/>
                </a:cubicBezTo>
                <a:cubicBezTo>
                  <a:pt x="735" y="595"/>
                  <a:pt x="735" y="595"/>
                  <a:pt x="735" y="595"/>
                </a:cubicBezTo>
                <a:cubicBezTo>
                  <a:pt x="702" y="549"/>
                  <a:pt x="702" y="549"/>
                  <a:pt x="702" y="549"/>
                </a:cubicBezTo>
                <a:cubicBezTo>
                  <a:pt x="704" y="544"/>
                  <a:pt x="707" y="539"/>
                  <a:pt x="709" y="533"/>
                </a:cubicBezTo>
                <a:cubicBezTo>
                  <a:pt x="766" y="529"/>
                  <a:pt x="766" y="529"/>
                  <a:pt x="766" y="529"/>
                </a:cubicBezTo>
                <a:cubicBezTo>
                  <a:pt x="786" y="446"/>
                  <a:pt x="786" y="446"/>
                  <a:pt x="786" y="446"/>
                </a:cubicBezTo>
                <a:cubicBezTo>
                  <a:pt x="737" y="416"/>
                  <a:pt x="737" y="416"/>
                  <a:pt x="737" y="416"/>
                </a:cubicBezTo>
                <a:cubicBezTo>
                  <a:pt x="737" y="413"/>
                  <a:pt x="739" y="410"/>
                  <a:pt x="739" y="406"/>
                </a:cubicBezTo>
                <a:lnTo>
                  <a:pt x="793" y="381"/>
                </a:lnTo>
                <a:close/>
              </a:path>
            </a:pathLst>
          </a:custGeom>
          <a:solidFill>
            <a:srgbClr val="D3D3D4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Freeform 70"/>
          <p:cNvSpPr/>
          <p:nvPr>
            <p:custDataLst>
              <p:tags r:id="rId12"/>
            </p:custDataLst>
          </p:nvPr>
        </p:nvSpPr>
        <p:spPr>
          <a:xfrm>
            <a:off x="2171700" y="2843848"/>
            <a:ext cx="1460500" cy="1458912"/>
          </a:xfrm>
          <a:custGeom>
            <a:avLst/>
            <a:gdLst/>
            <a:ahLst/>
            <a:cxnLst>
              <a:cxn ang="0">
                <a:pos x="30068" y="42522"/>
              </a:cxn>
              <a:cxn ang="0">
                <a:pos x="42232" y="54201"/>
              </a:cxn>
              <a:cxn ang="0">
                <a:pos x="54176" y="42393"/>
              </a:cxn>
              <a:cxn ang="0">
                <a:pos x="42012" y="28456"/>
              </a:cxn>
              <a:cxn ang="0">
                <a:pos x="30068" y="42522"/>
              </a:cxn>
            </a:cxnLst>
            <a:pathLst>
              <a:path w="647" h="646">
                <a:moveTo>
                  <a:pt x="623" y="280"/>
                </a:moveTo>
                <a:cubicBezTo>
                  <a:pt x="599" y="114"/>
                  <a:pt x="445" y="0"/>
                  <a:pt x="280" y="24"/>
                </a:cubicBezTo>
                <a:cubicBezTo>
                  <a:pt x="115" y="48"/>
                  <a:pt x="0" y="201"/>
                  <a:pt x="24" y="367"/>
                </a:cubicBezTo>
                <a:cubicBezTo>
                  <a:pt x="48" y="532"/>
                  <a:pt x="202" y="646"/>
                  <a:pt x="367" y="622"/>
                </a:cubicBezTo>
                <a:cubicBezTo>
                  <a:pt x="532" y="598"/>
                  <a:pt x="647" y="445"/>
                  <a:pt x="623" y="280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Freeform 71"/>
          <p:cNvSpPr/>
          <p:nvPr>
            <p:custDataLst>
              <p:tags r:id="rId13"/>
            </p:custDataLst>
          </p:nvPr>
        </p:nvSpPr>
        <p:spPr>
          <a:xfrm>
            <a:off x="2251075" y="2921635"/>
            <a:ext cx="1304925" cy="1303338"/>
          </a:xfrm>
          <a:custGeom>
            <a:avLst/>
            <a:gdLst/>
            <a:ahLst/>
            <a:cxnLst>
              <a:cxn ang="0">
                <a:pos x="10073" y="39439"/>
              </a:cxn>
              <a:cxn ang="0">
                <a:pos x="40126" y="49608"/>
              </a:cxn>
              <a:cxn ang="0">
                <a:pos x="47411" y="18714"/>
              </a:cxn>
              <a:cxn ang="0">
                <a:pos x="17357" y="10801"/>
              </a:cxn>
              <a:cxn ang="0">
                <a:pos x="10073" y="39439"/>
              </a:cxn>
            </a:cxnLst>
            <a:pathLst>
              <a:path w="578" h="578">
                <a:moveTo>
                  <a:pt x="556" y="250"/>
                </a:moveTo>
                <a:cubicBezTo>
                  <a:pt x="535" y="103"/>
                  <a:pt x="397" y="0"/>
                  <a:pt x="250" y="22"/>
                </a:cubicBezTo>
                <a:cubicBezTo>
                  <a:pt x="102" y="43"/>
                  <a:pt x="0" y="180"/>
                  <a:pt x="21" y="328"/>
                </a:cubicBezTo>
                <a:cubicBezTo>
                  <a:pt x="43" y="476"/>
                  <a:pt x="180" y="578"/>
                  <a:pt x="327" y="557"/>
                </a:cubicBezTo>
                <a:cubicBezTo>
                  <a:pt x="475" y="535"/>
                  <a:pt x="578" y="398"/>
                  <a:pt x="556" y="250"/>
                </a:cubicBezTo>
                <a:close/>
              </a:path>
            </a:pathLst>
          </a:custGeom>
          <a:solidFill>
            <a:srgbClr val="EEA23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3959543" y="3019743"/>
            <a:ext cx="61391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中暑概念与类型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83" name="Freeform 61"/>
          <p:cNvSpPr>
            <a:spLocks noEditPoints="1"/>
          </p:cNvSpPr>
          <p:nvPr>
            <p:custDataLst>
              <p:tags r:id="rId14"/>
            </p:custDataLst>
          </p:nvPr>
        </p:nvSpPr>
        <p:spPr>
          <a:xfrm>
            <a:off x="2576830" y="3104515"/>
            <a:ext cx="650875" cy="784225"/>
          </a:xfrm>
          <a:custGeom>
            <a:avLst/>
            <a:gdLst/>
            <a:ahLst/>
            <a:cxnLst>
              <a:cxn ang="0">
                <a:pos x="37791" y="0"/>
              </a:cxn>
              <a:cxn ang="0">
                <a:pos x="0" y="37873"/>
              </a:cxn>
              <a:cxn ang="0">
                <a:pos x="45036" y="64627"/>
              </a:cxn>
              <a:cxn ang="0">
                <a:pos x="45036" y="64627"/>
              </a:cxn>
              <a:cxn ang="0">
                <a:pos x="45036" y="64627"/>
              </a:cxn>
              <a:cxn ang="0">
                <a:pos x="65346" y="19404"/>
              </a:cxn>
              <a:cxn ang="0">
                <a:pos x="33563" y="12467"/>
              </a:cxn>
              <a:cxn ang="0">
                <a:pos x="26603" y="55185"/>
              </a:cxn>
              <a:cxn ang="0">
                <a:pos x="26508" y="55185"/>
              </a:cxn>
              <a:cxn ang="0">
                <a:pos x="49073" y="55185"/>
              </a:cxn>
              <a:cxn ang="0">
                <a:pos x="48978" y="55185"/>
              </a:cxn>
              <a:cxn ang="0">
                <a:pos x="42018" y="12467"/>
              </a:cxn>
              <a:cxn ang="0">
                <a:pos x="7979" y="23918"/>
              </a:cxn>
              <a:cxn ang="0">
                <a:pos x="10045" y="37873"/>
              </a:cxn>
              <a:cxn ang="0">
                <a:pos x="37791" y="0"/>
              </a:cxn>
              <a:cxn ang="0">
                <a:pos x="1400" y="33111"/>
              </a:cxn>
              <a:cxn ang="0">
                <a:pos x="15034" y="37542"/>
              </a:cxn>
              <a:cxn ang="0">
                <a:pos x="12873" y="5779"/>
              </a:cxn>
              <a:cxn ang="0">
                <a:pos x="44560" y="5779"/>
              </a:cxn>
              <a:cxn ang="0">
                <a:pos x="31021" y="5779"/>
              </a:cxn>
              <a:cxn ang="0">
                <a:pos x="62708" y="5779"/>
              </a:cxn>
              <a:cxn ang="0">
                <a:pos x="60547" y="37542"/>
              </a:cxn>
              <a:cxn ang="0">
                <a:pos x="6389" y="33111"/>
              </a:cxn>
              <a:cxn ang="0">
                <a:pos x="60642" y="21826"/>
              </a:cxn>
              <a:cxn ang="0">
                <a:pos x="60642" y="19569"/>
              </a:cxn>
              <a:cxn ang="0">
                <a:pos x="60642" y="19569"/>
              </a:cxn>
              <a:cxn ang="0">
                <a:pos x="1971" y="51415"/>
              </a:cxn>
              <a:cxn ang="0">
                <a:pos x="37791" y="65288"/>
              </a:cxn>
              <a:cxn ang="0">
                <a:pos x="8074" y="51415"/>
              </a:cxn>
              <a:cxn ang="0">
                <a:pos x="1400" y="33111"/>
              </a:cxn>
            </a:cxnLst>
            <a:pathLst>
              <a:path w="382" h="460">
                <a:moveTo>
                  <a:pt x="191" y="0"/>
                </a:moveTo>
                <a:cubicBezTo>
                  <a:pt x="85" y="0"/>
                  <a:pt x="0" y="86"/>
                  <a:pt x="0" y="191"/>
                </a:cubicBezTo>
                <a:cubicBezTo>
                  <a:pt x="0" y="240"/>
                  <a:pt x="18" y="285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52" y="322"/>
                  <a:pt x="55" y="325"/>
                  <a:pt x="58" y="328"/>
                </a:cubicBezTo>
                <a:cubicBezTo>
                  <a:pt x="69" y="340"/>
                  <a:pt x="89" y="362"/>
                  <a:pt x="102" y="383"/>
                </a:cubicBezTo>
                <a:cubicBezTo>
                  <a:pt x="122" y="415"/>
                  <a:pt x="112" y="460"/>
                  <a:pt x="157" y="460"/>
                </a:cubicBezTo>
                <a:cubicBezTo>
                  <a:pt x="186" y="460"/>
                  <a:pt x="186" y="460"/>
                  <a:pt x="186" y="460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225" y="460"/>
                  <a:pt x="225" y="460"/>
                  <a:pt x="225" y="460"/>
                </a:cubicBezTo>
                <a:cubicBezTo>
                  <a:pt x="270" y="460"/>
                  <a:pt x="260" y="415"/>
                  <a:pt x="280" y="383"/>
                </a:cubicBezTo>
                <a:cubicBezTo>
                  <a:pt x="292" y="363"/>
                  <a:pt x="311" y="342"/>
                  <a:pt x="323" y="330"/>
                </a:cubicBezTo>
                <a:cubicBezTo>
                  <a:pt x="359" y="295"/>
                  <a:pt x="382" y="246"/>
                  <a:pt x="382" y="191"/>
                </a:cubicBezTo>
                <a:cubicBezTo>
                  <a:pt x="382" y="86"/>
                  <a:pt x="297" y="0"/>
                  <a:pt x="191" y="0"/>
                </a:cubicBezTo>
                <a:close/>
                <a:moveTo>
                  <a:pt x="262" y="276"/>
                </a:moveTo>
                <a:cubicBezTo>
                  <a:pt x="256" y="284"/>
                  <a:pt x="246" y="296"/>
                  <a:pt x="239" y="307"/>
                </a:cubicBezTo>
                <a:cubicBezTo>
                  <a:pt x="228" y="326"/>
                  <a:pt x="234" y="351"/>
                  <a:pt x="209" y="351"/>
                </a:cubicBezTo>
                <a:cubicBezTo>
                  <a:pt x="194" y="351"/>
                  <a:pt x="194" y="351"/>
                  <a:pt x="194" y="351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73" y="351"/>
                  <a:pt x="173" y="351"/>
                  <a:pt x="173" y="351"/>
                </a:cubicBezTo>
                <a:cubicBezTo>
                  <a:pt x="148" y="351"/>
                  <a:pt x="153" y="326"/>
                  <a:pt x="143" y="307"/>
                </a:cubicBezTo>
                <a:cubicBezTo>
                  <a:pt x="136" y="295"/>
                  <a:pt x="125" y="283"/>
                  <a:pt x="119" y="276"/>
                </a:cubicBezTo>
                <a:cubicBezTo>
                  <a:pt x="117" y="274"/>
                  <a:pt x="116" y="272"/>
                  <a:pt x="114" y="271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98" y="251"/>
                  <a:pt x="88" y="225"/>
                  <a:pt x="88" y="197"/>
                </a:cubicBezTo>
                <a:cubicBezTo>
                  <a:pt x="88" y="136"/>
                  <a:pt x="134" y="87"/>
                  <a:pt x="191" y="87"/>
                </a:cubicBezTo>
                <a:cubicBezTo>
                  <a:pt x="248" y="87"/>
                  <a:pt x="294" y="136"/>
                  <a:pt x="294" y="197"/>
                </a:cubicBezTo>
                <a:cubicBezTo>
                  <a:pt x="294" y="228"/>
                  <a:pt x="282" y="256"/>
                  <a:pt x="262" y="27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Freeform 62"/>
          <p:cNvSpPr/>
          <p:nvPr>
            <p:custDataLst>
              <p:tags r:id="rId15"/>
            </p:custDataLst>
          </p:nvPr>
        </p:nvSpPr>
        <p:spPr>
          <a:xfrm>
            <a:off x="2792095" y="3893185"/>
            <a:ext cx="218440" cy="52705"/>
          </a:xfrm>
          <a:custGeom>
            <a:avLst/>
            <a:gdLst/>
            <a:ahLst/>
            <a:cxnLst>
              <a:cxn ang="0">
                <a:pos x="26781" y="36052"/>
              </a:cxn>
              <a:cxn ang="0">
                <a:pos x="58459" y="4314"/>
              </a:cxn>
              <a:cxn ang="0">
                <a:pos x="29344" y="4314"/>
              </a:cxn>
              <a:cxn ang="0">
                <a:pos x="0" y="36052"/>
              </a:cxn>
              <a:cxn ang="0">
                <a:pos x="0" y="36052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6052"/>
              </a:cxn>
            </a:cxnLst>
            <a:pathLst>
              <a:path w="128" h="31">
                <a:moveTo>
                  <a:pt x="128" y="16"/>
                </a:moveTo>
                <a:cubicBezTo>
                  <a:pt x="128" y="23"/>
                  <a:pt x="121" y="31"/>
                  <a:pt x="1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5" y="31"/>
                  <a:pt x="0" y="23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8"/>
                  <a:pt x="128" y="1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Freeform 63"/>
          <p:cNvSpPr/>
          <p:nvPr>
            <p:custDataLst>
              <p:tags r:id="rId16"/>
            </p:custDataLst>
          </p:nvPr>
        </p:nvSpPr>
        <p:spPr>
          <a:xfrm>
            <a:off x="2792095" y="3956685"/>
            <a:ext cx="218440" cy="48260"/>
          </a:xfrm>
          <a:custGeom>
            <a:avLst/>
            <a:gdLst/>
            <a:ahLst/>
            <a:cxnLst>
              <a:cxn ang="0">
                <a:pos x="26781" y="34018"/>
              </a:cxn>
              <a:cxn ang="0">
                <a:pos x="58459" y="63500"/>
              </a:cxn>
              <a:cxn ang="0">
                <a:pos x="29344" y="63500"/>
              </a:cxn>
              <a:cxn ang="0">
                <a:pos x="0" y="34018"/>
              </a:cxn>
              <a:cxn ang="0">
                <a:pos x="0" y="31750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1750"/>
              </a:cxn>
              <a:cxn ang="0">
                <a:pos x="26781" y="34018"/>
              </a:cxn>
            </a:cxnLst>
            <a:pathLst>
              <a:path w="128" h="28">
                <a:moveTo>
                  <a:pt x="128" y="15"/>
                </a:moveTo>
                <a:cubicBezTo>
                  <a:pt x="128" y="22"/>
                  <a:pt x="121" y="28"/>
                  <a:pt x="1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8"/>
                  <a:pt x="0" y="22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7"/>
                  <a:pt x="128" y="14"/>
                </a:cubicBezTo>
                <a:lnTo>
                  <a:pt x="128" y="15"/>
                </a:ln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Oval 64"/>
          <p:cNvSpPr/>
          <p:nvPr>
            <p:custDataLst>
              <p:tags r:id="rId17"/>
            </p:custDataLst>
          </p:nvPr>
        </p:nvSpPr>
        <p:spPr>
          <a:xfrm>
            <a:off x="2847340" y="3962400"/>
            <a:ext cx="106680" cy="90805"/>
          </a:xfrm>
          <a:prstGeom prst="ellipse">
            <a:avLst/>
          </a:prstGeom>
          <a:solidFill>
            <a:srgbClr val="EFF0F0"/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2"/>
          <p:cNvSpPr txBox="1"/>
          <p:nvPr/>
        </p:nvSpPr>
        <p:spPr>
          <a:xfrm>
            <a:off x="6512243" y="1814513"/>
            <a:ext cx="10337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二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4" name="矩形 5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81150" y="2887663"/>
            <a:ext cx="794067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在高温作业环境下，由于热平衡和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水盐代谢紊乱而引起的以中枢神经系统和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或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心血管障碍为主要表现的急性疾病。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6868" name="矩形 46"/>
          <p:cNvSpPr/>
          <p:nvPr>
            <p:custDataLst>
              <p:tags r:id="rId12"/>
            </p:custDataLst>
          </p:nvPr>
        </p:nvSpPr>
        <p:spPr>
          <a:xfrm>
            <a:off x="1404938" y="1936750"/>
            <a:ext cx="1935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职业性中暑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1296988" y="4999038"/>
            <a:ext cx="8280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4"/>
            </p:custDataLst>
          </p:nvPr>
        </p:nvCxnSpPr>
        <p:spPr>
          <a:xfrm>
            <a:off x="1296988" y="2673350"/>
            <a:ext cx="8280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1" name="矩形 46"/>
          <p:cNvSpPr/>
          <p:nvPr>
            <p:custDataLst>
              <p:tags r:id="rId11"/>
            </p:custDataLst>
          </p:nvPr>
        </p:nvSpPr>
        <p:spPr>
          <a:xfrm>
            <a:off x="1404938" y="1482725"/>
            <a:ext cx="1935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中暑的原因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7892" name="矩形 4"/>
          <p:cNvSpPr/>
          <p:nvPr/>
        </p:nvSpPr>
        <p:spPr>
          <a:xfrm>
            <a:off x="1606550" y="2346325"/>
            <a:ext cx="2087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主要致病原因 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989" name="矩形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06550" y="2932113"/>
            <a:ext cx="80740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环境温度过高、湿度过大、风速小、劳动强度过大、劳动时间过长。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94" name="矩形 6"/>
          <p:cNvSpPr/>
          <p:nvPr/>
        </p:nvSpPr>
        <p:spPr>
          <a:xfrm>
            <a:off x="1606550" y="426402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rgbClr val="A5002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中暑诱因</a:t>
            </a:r>
            <a:endParaRPr lang="zh-CN" altLang="en-US" sz="2400" b="1" dirty="0">
              <a:solidFill>
                <a:srgbClr val="A5002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41991" name="矩形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6550" y="4851400"/>
            <a:ext cx="855503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疲劳、睡眠不足、肥胖、体弱，尚未热适应。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14"/>
            </p:custDataLst>
          </p:nvPr>
        </p:nvCxnSpPr>
        <p:spPr>
          <a:xfrm>
            <a:off x="1296988" y="2184400"/>
            <a:ext cx="82804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4088130" y="4126230"/>
            <a:ext cx="1658620" cy="1163320"/>
          </a:xfrm>
          <a:custGeom>
            <a:avLst/>
            <a:gdLst>
              <a:gd name="T0" fmla="*/ 0 w 963"/>
              <a:gd name="T1" fmla="*/ 2147483647 h 691"/>
              <a:gd name="T2" fmla="*/ 2147483647 w 963"/>
              <a:gd name="T3" fmla="*/ 0 h 691"/>
              <a:gd name="T4" fmla="*/ 2147483647 w 963"/>
              <a:gd name="T5" fmla="*/ 2147483647 h 691"/>
              <a:gd name="T6" fmla="*/ 2147483647 w 963"/>
              <a:gd name="T7" fmla="*/ 2147483647 h 691"/>
              <a:gd name="T8" fmla="*/ 0 w 963"/>
              <a:gd name="T9" fmla="*/ 2147483647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3" h="691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0" name="Text Box 10"/>
          <p:cNvSpPr txBox="1"/>
          <p:nvPr>
            <p:custDataLst>
              <p:tags r:id="rId11"/>
            </p:custDataLst>
          </p:nvPr>
        </p:nvSpPr>
        <p:spPr>
          <a:xfrm>
            <a:off x="5027930" y="4656455"/>
            <a:ext cx="62357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altLang="zh-CN" sz="4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4" name="Freeform 2"/>
          <p:cNvSpPr/>
          <p:nvPr/>
        </p:nvSpPr>
        <p:spPr bwMode="auto">
          <a:xfrm>
            <a:off x="5937250" y="3381375"/>
            <a:ext cx="1652905" cy="1911350"/>
          </a:xfrm>
          <a:custGeom>
            <a:avLst/>
            <a:gdLst>
              <a:gd name="T0" fmla="*/ 0 w 960"/>
              <a:gd name="T1" fmla="*/ 2147483647 h 1110"/>
              <a:gd name="T2" fmla="*/ 2147483647 w 960"/>
              <a:gd name="T3" fmla="*/ 0 h 1110"/>
              <a:gd name="T4" fmla="*/ 2147483647 w 960"/>
              <a:gd name="T5" fmla="*/ 2147483647 h 1110"/>
              <a:gd name="T6" fmla="*/ 0 w 960"/>
              <a:gd name="T7" fmla="*/ 2147483647 h 1110"/>
              <a:gd name="T8" fmla="*/ 0 w 960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11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3" name="Text Box 11"/>
          <p:cNvSpPr txBox="1"/>
          <p:nvPr>
            <p:custDataLst>
              <p:tags r:id="rId12"/>
            </p:custDataLst>
          </p:nvPr>
        </p:nvSpPr>
        <p:spPr>
          <a:xfrm>
            <a:off x="6953250" y="4635500"/>
            <a:ext cx="62547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40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7" name="Freeform 4"/>
          <p:cNvSpPr/>
          <p:nvPr/>
        </p:nvSpPr>
        <p:spPr bwMode="auto">
          <a:xfrm>
            <a:off x="7774305" y="2697480"/>
            <a:ext cx="1663700" cy="2595245"/>
          </a:xfrm>
          <a:custGeom>
            <a:avLst/>
            <a:gdLst>
              <a:gd name="T0" fmla="*/ 0 w 967"/>
              <a:gd name="T1" fmla="*/ 2147483647 h 1507"/>
              <a:gd name="T2" fmla="*/ 2147483647 w 967"/>
              <a:gd name="T3" fmla="*/ 0 h 1507"/>
              <a:gd name="T4" fmla="*/ 2147483647 w 967"/>
              <a:gd name="T5" fmla="*/ 2147483647 h 1507"/>
              <a:gd name="T6" fmla="*/ 2147483647 w 967"/>
              <a:gd name="T7" fmla="*/ 2147483647 h 1507"/>
              <a:gd name="T8" fmla="*/ 0 w 96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50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>
            <a:solidFill>
              <a:srgbClr val="C0C0C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6" name="Text Box 12"/>
          <p:cNvSpPr txBox="1"/>
          <p:nvPr>
            <p:custDataLst>
              <p:tags r:id="rId13"/>
            </p:custDataLst>
          </p:nvPr>
        </p:nvSpPr>
        <p:spPr>
          <a:xfrm>
            <a:off x="8780780" y="4635500"/>
            <a:ext cx="62357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altLang="zh-CN" sz="40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4088130" y="4142105"/>
            <a:ext cx="1658620" cy="1163320"/>
          </a:xfrm>
          <a:custGeom>
            <a:avLst/>
            <a:gdLst>
              <a:gd name="T0" fmla="*/ 0 w 963"/>
              <a:gd name="T1" fmla="*/ 2147483647 h 691"/>
              <a:gd name="T2" fmla="*/ 2147483647 w 963"/>
              <a:gd name="T3" fmla="*/ 0 h 691"/>
              <a:gd name="T4" fmla="*/ 2147483647 w 963"/>
              <a:gd name="T5" fmla="*/ 2147483647 h 691"/>
              <a:gd name="T6" fmla="*/ 2147483647 w 963"/>
              <a:gd name="T7" fmla="*/ 2147483647 h 691"/>
              <a:gd name="T8" fmla="*/ 0 w 963"/>
              <a:gd name="T9" fmla="*/ 2147483647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3" h="691">
                <a:moveTo>
                  <a:pt x="0" y="328"/>
                </a:moveTo>
                <a:lnTo>
                  <a:pt x="944" y="0"/>
                </a:lnTo>
                <a:lnTo>
                  <a:pt x="963" y="691"/>
                </a:lnTo>
                <a:lnTo>
                  <a:pt x="3" y="691"/>
                </a:lnTo>
                <a:lnTo>
                  <a:pt x="0" y="32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49" name="Text Box 10"/>
          <p:cNvSpPr txBox="1"/>
          <p:nvPr>
            <p:custDataLst>
              <p:tags r:id="rId14"/>
            </p:custDataLst>
          </p:nvPr>
        </p:nvSpPr>
        <p:spPr>
          <a:xfrm>
            <a:off x="5094605" y="4648200"/>
            <a:ext cx="62547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1</a:t>
            </a:r>
            <a:endParaRPr lang="en-US" altLang="zh-CN" sz="4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3" name="Freeform 2"/>
          <p:cNvSpPr/>
          <p:nvPr/>
        </p:nvSpPr>
        <p:spPr bwMode="auto">
          <a:xfrm>
            <a:off x="5937250" y="3392805"/>
            <a:ext cx="1652905" cy="1912620"/>
          </a:xfrm>
          <a:custGeom>
            <a:avLst/>
            <a:gdLst>
              <a:gd name="T0" fmla="*/ 0 w 960"/>
              <a:gd name="T1" fmla="*/ 2147483647 h 1110"/>
              <a:gd name="T2" fmla="*/ 2147483647 w 960"/>
              <a:gd name="T3" fmla="*/ 0 h 1110"/>
              <a:gd name="T4" fmla="*/ 2147483647 w 960"/>
              <a:gd name="T5" fmla="*/ 2147483647 h 1110"/>
              <a:gd name="T6" fmla="*/ 0 w 960"/>
              <a:gd name="T7" fmla="*/ 2147483647 h 1110"/>
              <a:gd name="T8" fmla="*/ 0 w 960"/>
              <a:gd name="T9" fmla="*/ 2147483647 h 1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1110">
                <a:moveTo>
                  <a:pt x="0" y="390"/>
                </a:moveTo>
                <a:lnTo>
                  <a:pt x="952" y="0"/>
                </a:lnTo>
                <a:lnTo>
                  <a:pt x="960" y="1110"/>
                </a:lnTo>
                <a:lnTo>
                  <a:pt x="0" y="1110"/>
                </a:lnTo>
                <a:lnTo>
                  <a:pt x="0" y="3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52" name="Text Box 11"/>
          <p:cNvSpPr txBox="1"/>
          <p:nvPr/>
        </p:nvSpPr>
        <p:spPr>
          <a:xfrm>
            <a:off x="6953250" y="4648200"/>
            <a:ext cx="625475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2</a:t>
            </a:r>
            <a:endParaRPr lang="en-US" altLang="zh-CN" sz="40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" name="Freeform 4"/>
          <p:cNvSpPr/>
          <p:nvPr/>
        </p:nvSpPr>
        <p:spPr bwMode="auto">
          <a:xfrm>
            <a:off x="7774305" y="2710180"/>
            <a:ext cx="1663700" cy="2595245"/>
          </a:xfrm>
          <a:custGeom>
            <a:avLst/>
            <a:gdLst>
              <a:gd name="T0" fmla="*/ 0 w 967"/>
              <a:gd name="T1" fmla="*/ 2147483647 h 1507"/>
              <a:gd name="T2" fmla="*/ 2147483647 w 967"/>
              <a:gd name="T3" fmla="*/ 0 h 1507"/>
              <a:gd name="T4" fmla="*/ 2147483647 w 967"/>
              <a:gd name="T5" fmla="*/ 2147483647 h 1507"/>
              <a:gd name="T6" fmla="*/ 2147483647 w 967"/>
              <a:gd name="T7" fmla="*/ 2147483647 h 1507"/>
              <a:gd name="T8" fmla="*/ 0 w 967"/>
              <a:gd name="T9" fmla="*/ 2147483647 h 15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7" h="1507">
                <a:moveTo>
                  <a:pt x="0" y="381"/>
                </a:moveTo>
                <a:lnTo>
                  <a:pt x="949" y="0"/>
                </a:lnTo>
                <a:lnTo>
                  <a:pt x="967" y="1507"/>
                </a:lnTo>
                <a:lnTo>
                  <a:pt x="7" y="1507"/>
                </a:lnTo>
                <a:lnTo>
                  <a:pt x="0" y="38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vert="eaVert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55" name="Text Box 12"/>
          <p:cNvSpPr txBox="1"/>
          <p:nvPr/>
        </p:nvSpPr>
        <p:spPr>
          <a:xfrm>
            <a:off x="8780780" y="4648200"/>
            <a:ext cx="623570" cy="7067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3</a:t>
            </a:r>
            <a:endParaRPr lang="en-US" altLang="zh-CN" sz="40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39957" name="Line 14"/>
          <p:cNvSpPr/>
          <p:nvPr/>
        </p:nvSpPr>
        <p:spPr>
          <a:xfrm flipH="1">
            <a:off x="1563370" y="5110480"/>
            <a:ext cx="3096260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39958" name="Rectangle 15"/>
          <p:cNvSpPr/>
          <p:nvPr/>
        </p:nvSpPr>
        <p:spPr>
          <a:xfrm>
            <a:off x="1452880" y="4069080"/>
            <a:ext cx="2914015" cy="12712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eaLnBrk="0" hangingPunct="0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）大量出汗、口渴、头昏、耳鸣、胸闷、心悸、恶心、体温升高、全身无力。</a:t>
            </a:r>
            <a:endParaRPr lang="zh-CN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20000"/>
              </a:lnSpc>
            </a:pPr>
            <a:endParaRPr lang="zh-CN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960" name="Line 16"/>
          <p:cNvSpPr/>
          <p:nvPr/>
        </p:nvSpPr>
        <p:spPr>
          <a:xfrm flipH="1">
            <a:off x="1563370" y="3903980"/>
            <a:ext cx="5418455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39961" name="Rectangle 17"/>
          <p:cNvSpPr/>
          <p:nvPr/>
        </p:nvSpPr>
        <p:spPr>
          <a:xfrm>
            <a:off x="1452880" y="3303905"/>
            <a:ext cx="499554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）体温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38℃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以上，面色潮红或苍白、皮肤湿冷、血压下降等 。</a:t>
            </a:r>
            <a:endParaRPr lang="zh-CN" altLang="en-US" sz="1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963" name="Line 18"/>
          <p:cNvSpPr/>
          <p:nvPr/>
        </p:nvSpPr>
        <p:spPr>
          <a:xfrm flipH="1">
            <a:off x="1563370" y="2990850"/>
            <a:ext cx="7279005" cy="0"/>
          </a:xfrm>
          <a:prstGeom prst="line">
            <a:avLst/>
          </a:prstGeom>
          <a:ln w="9525" cap="flat" cmpd="sng">
            <a:solidFill>
              <a:srgbClr val="808080"/>
            </a:solidFill>
            <a:prstDash val="solid"/>
            <a:round/>
            <a:headEnd type="oval" w="med" len="med"/>
            <a:tailEnd type="none" w="med" len="med"/>
          </a:ln>
        </p:spPr>
      </p:sp>
      <p:sp>
        <p:nvSpPr>
          <p:cNvPr id="39964" name="Rectangle 19"/>
          <p:cNvSpPr/>
          <p:nvPr/>
        </p:nvSpPr>
        <p:spPr>
          <a:xfrm>
            <a:off x="1452880" y="2581275"/>
            <a:ext cx="6838315" cy="3371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）昏倒痉挛、皮肤干燥无汗、体温</a:t>
            </a: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40℃</a:t>
            </a:r>
            <a:r>
              <a:rPr lang="zh-CN" alt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以上等。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1263650" y="5321300"/>
            <a:ext cx="8466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/>
          <p:cNvSpPr/>
          <p:nvPr>
            <p:custDataLst>
              <p:tags r:id="rId15"/>
            </p:custDataLst>
          </p:nvPr>
        </p:nvSpPr>
        <p:spPr>
          <a:xfrm>
            <a:off x="4237038" y="541337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中暑先兆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/>
          <p:cNvSpPr/>
          <p:nvPr>
            <p:custDataLst>
              <p:tags r:id="rId16"/>
            </p:custDataLst>
          </p:nvPr>
        </p:nvSpPr>
        <p:spPr>
          <a:xfrm>
            <a:off x="6013450" y="541337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轻症中暑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/>
          <p:cNvSpPr/>
          <p:nvPr>
            <p:custDataLst>
              <p:tags r:id="rId17"/>
            </p:custDataLst>
          </p:nvPr>
        </p:nvSpPr>
        <p:spPr>
          <a:xfrm>
            <a:off x="7869238" y="5413375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重症中暑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970" name="矩形 46"/>
          <p:cNvSpPr/>
          <p:nvPr>
            <p:custDataLst>
              <p:tags r:id="rId18"/>
            </p:custDataLst>
          </p:nvPr>
        </p:nvSpPr>
        <p:spPr>
          <a:xfrm>
            <a:off x="1404938" y="1558925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中暑类型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6" name="右箭头 17715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82800" y="2270125"/>
            <a:ext cx="2417763" cy="3402013"/>
          </a:xfrm>
          <a:prstGeom prst="rightArrow">
            <a:avLst>
              <a:gd name="adj1" fmla="val 62787"/>
              <a:gd name="adj2" fmla="val 41250"/>
            </a:avLst>
          </a:prstGeom>
          <a:solidFill>
            <a:srgbClr val="C00000"/>
          </a:solidFill>
          <a:ln w="19050" cap="rnd">
            <a:solidFill>
              <a:schemeClr val="lt2"/>
            </a:solidFill>
            <a:prstDash val="sysDot"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63" name="文本框 177155"/>
          <p:cNvSpPr txBox="1"/>
          <p:nvPr/>
        </p:nvSpPr>
        <p:spPr>
          <a:xfrm>
            <a:off x="2495550" y="3040063"/>
            <a:ext cx="1457325" cy="14147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120650" indent="-120650" eaLnBrk="0" hangingPunct="0"/>
            <a:r>
              <a:rPr lang="zh-CN" altLang="en-US" sz="14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3600" dirty="0">
              <a:solidFill>
                <a:srgbClr val="000066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650" indent="-120650" eaLnBrk="0" hangingPunct="0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0650" indent="-120650" eaLnBrk="0" hangingPunct="0"/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类型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4" name="圆角矩形 177156"/>
          <p:cNvSpPr/>
          <p:nvPr>
            <p:custDataLst>
              <p:tags r:id="rId12"/>
            </p:custDataLst>
          </p:nvPr>
        </p:nvSpPr>
        <p:spPr>
          <a:xfrm>
            <a:off x="4772025" y="1897063"/>
            <a:ext cx="5580063" cy="4191000"/>
          </a:xfrm>
          <a:prstGeom prst="roundRect">
            <a:avLst>
              <a:gd name="adj" fmla="val 3481"/>
            </a:avLst>
          </a:prstGeom>
          <a:noFill/>
          <a:ln w="19050" cap="rnd" cmpd="sng">
            <a:solidFill>
              <a:schemeClr val="lt2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49" name="圆角矩形 17715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00295" y="2049145"/>
            <a:ext cx="5348605" cy="1228725"/>
          </a:xfrm>
          <a:prstGeom prst="roundRect">
            <a:avLst>
              <a:gd name="adj" fmla="val 10889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50" name="右箭头 17715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848225" y="2506345"/>
            <a:ext cx="584835" cy="381000"/>
          </a:xfrm>
          <a:prstGeom prst="rightArrow">
            <a:avLst>
              <a:gd name="adj1" fmla="val 50000"/>
              <a:gd name="adj2" fmla="val 5832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47" name="圆角矩形 17716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900295" y="3411220"/>
            <a:ext cx="5348605" cy="1228725"/>
          </a:xfrm>
          <a:prstGeom prst="roundRect">
            <a:avLst>
              <a:gd name="adj" fmla="val 10889"/>
            </a:avLst>
          </a:prstGeom>
          <a:solidFill>
            <a:srgbClr val="FFC000"/>
          </a:solidFill>
          <a:ln w="38100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48" name="右箭头 17716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848225" y="3877945"/>
            <a:ext cx="584835" cy="381000"/>
          </a:xfrm>
          <a:prstGeom prst="rightArrow">
            <a:avLst>
              <a:gd name="adj1" fmla="val 50000"/>
              <a:gd name="adj2" fmla="val 58320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45" name="圆角矩形 17716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00295" y="4716145"/>
            <a:ext cx="5348605" cy="1228725"/>
          </a:xfrm>
          <a:prstGeom prst="roundRect">
            <a:avLst>
              <a:gd name="adj" fmla="val 10889"/>
            </a:avLst>
          </a:prstGeom>
          <a:solidFill>
            <a:srgbClr val="FF0000"/>
          </a:solidFill>
          <a:ln w="38100">
            <a:noFill/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046" name="右箭头 17716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848225" y="5173345"/>
            <a:ext cx="584835" cy="381000"/>
          </a:xfrm>
          <a:prstGeom prst="rightArrow">
            <a:avLst>
              <a:gd name="adj1" fmla="val 50000"/>
              <a:gd name="adj2" fmla="val 58320"/>
            </a:avLst>
          </a:prstGeom>
          <a:solidFill>
            <a:schemeClr val="lt2">
              <a:lumMod val="8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968" name="文本框 177166"/>
          <p:cNvSpPr txBox="1"/>
          <p:nvPr/>
        </p:nvSpPr>
        <p:spPr>
          <a:xfrm>
            <a:off x="5543550" y="5097463"/>
            <a:ext cx="4908550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热衰竭（</a:t>
            </a:r>
            <a:r>
              <a:rPr lang="en-US" altLang="zh-CN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heatexhaustion</a:t>
            </a:r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 </a:t>
            </a:r>
            <a:endParaRPr lang="zh-CN" altLang="en-US" sz="3000" b="1" dirty="0">
              <a:solidFill>
                <a:srgbClr val="000066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69" name="文本框 177167"/>
          <p:cNvSpPr txBox="1"/>
          <p:nvPr/>
        </p:nvSpPr>
        <p:spPr>
          <a:xfrm>
            <a:off x="5543550" y="3725863"/>
            <a:ext cx="4357688" cy="5530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热痉挛（</a:t>
            </a:r>
            <a:r>
              <a:rPr lang="en-US" altLang="zh-CN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heatcramp</a:t>
            </a:r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3000" b="1" dirty="0">
              <a:solidFill>
                <a:srgbClr val="000066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70" name="矩形 177168"/>
          <p:cNvSpPr/>
          <p:nvPr/>
        </p:nvSpPr>
        <p:spPr>
          <a:xfrm>
            <a:off x="5543550" y="2363788"/>
            <a:ext cx="3890010" cy="553085"/>
          </a:xfrm>
          <a:prstGeom prst="rect">
            <a:avLst/>
          </a:prstGeom>
          <a:noFill/>
          <a:ln w="12700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热射病（</a:t>
            </a:r>
            <a:r>
              <a:rPr lang="en-US" altLang="zh-CN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heatstroke</a:t>
            </a:r>
            <a:r>
              <a:rPr lang="zh-CN" altLang="en-US" sz="30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 </a:t>
            </a:r>
            <a:endParaRPr lang="zh-CN" altLang="en-US" sz="3000" b="1" dirty="0">
              <a:solidFill>
                <a:srgbClr val="000066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0972" name="矩形 46"/>
          <p:cNvSpPr/>
          <p:nvPr>
            <p:custDataLst>
              <p:tags r:id="rId19"/>
            </p:custDataLst>
          </p:nvPr>
        </p:nvSpPr>
        <p:spPr>
          <a:xfrm>
            <a:off x="1404938" y="1558925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中暑类型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986" name="矩形 18"/>
          <p:cNvSpPr/>
          <p:nvPr>
            <p:custDataLst>
              <p:tags r:id="rId11"/>
            </p:custDataLst>
          </p:nvPr>
        </p:nvSpPr>
        <p:spPr>
          <a:xfrm>
            <a:off x="1423988" y="2355850"/>
            <a:ext cx="9217025" cy="230695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由于人体在热环境下，散热途径受阻，体温调节机制紊乱所致。临床特点是，在高温环境中突然发病，体温可达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40℃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以上，开始时大量出汗，以后出现“无汗”，并伴有干热和意识障碍、嗜睡、昏迷等中枢神经系统症状。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0638" y="1539558"/>
            <a:ext cx="3959225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88" name="矩形 46"/>
          <p:cNvSpPr/>
          <p:nvPr>
            <p:custDataLst>
              <p:tags r:id="rId13"/>
            </p:custDataLst>
          </p:nvPr>
        </p:nvSpPr>
        <p:spPr>
          <a:xfrm>
            <a:off x="1404938" y="1558925"/>
            <a:ext cx="31489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热射病（</a:t>
            </a:r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heatstroke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 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>
            <p:custDataLst>
              <p:tags r:id="rId14"/>
            </p:custDataLst>
          </p:nvPr>
        </p:nvCxnSpPr>
        <p:spPr>
          <a:xfrm>
            <a:off x="1296988" y="5030788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15"/>
            </p:custDataLst>
          </p:nvPr>
        </p:nvCxnSpPr>
        <p:spPr>
          <a:xfrm>
            <a:off x="1296988" y="2074863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0638" y="1539558"/>
            <a:ext cx="3959225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1296988" y="5030788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1296988" y="2074863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3013" name="矩形 46"/>
          <p:cNvSpPr/>
          <p:nvPr>
            <p:custDataLst>
              <p:tags r:id="rId14"/>
            </p:custDataLst>
          </p:nvPr>
        </p:nvSpPr>
        <p:spPr>
          <a:xfrm>
            <a:off x="1404938" y="1557338"/>
            <a:ext cx="31121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热痉挛（</a:t>
            </a:r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heatcramp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7108" name="矩形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39863" y="2308225"/>
            <a:ext cx="9217025" cy="2489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在干热环境条件下劳动，出汗过度，排出很多</a:t>
            </a:r>
            <a:r>
              <a:rPr kumimoji="0" lang="en-US" altLang="zh-CN" sz="24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NaCl</a:t>
            </a:r>
            <a:r>
              <a:rPr kumimoji="0" lang="zh-CN" altLang="en-US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，发生肢体和腹壁肌肉的痉挛现象。患者体温并不升高。热痉挛通常是受热导致虚脱的第一次警告，过度劳累之后，胳膊、腿和腹部等处的肌肉都会发生这种痉挛，一般由于身体盐分缺乏而引起（因为流汗过多，特别是食盐不足时）。 </a:t>
            </a:r>
            <a:endParaRPr kumimoji="0" lang="zh-CN" altLang="en-US" sz="2400" b="0" i="0" u="none" strike="noStrike" kern="1200" cap="none" spc="10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 descr="a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52195" y="952500"/>
            <a:ext cx="10086975" cy="53886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Text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0638" y="1539558"/>
            <a:ext cx="403225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>
            <a:off x="1296988" y="5030788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1296988" y="2074863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8"/>
          <p:cNvSpPr/>
          <p:nvPr/>
        </p:nvSpPr>
        <p:spPr>
          <a:xfrm>
            <a:off x="2586038" y="338138"/>
            <a:ext cx="3002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二、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中暑概念与类型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4037" name="矩形 46"/>
          <p:cNvSpPr/>
          <p:nvPr>
            <p:custDataLst>
              <p:tags r:id="rId14"/>
            </p:custDataLst>
          </p:nvPr>
        </p:nvSpPr>
        <p:spPr>
          <a:xfrm>
            <a:off x="1404938" y="1557338"/>
            <a:ext cx="411321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热衰竭（</a:t>
            </a:r>
            <a:r>
              <a:rPr lang="en-US" altLang="zh-CN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heatexhaustion</a:t>
            </a:r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 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132" name="矩形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92238" y="2324100"/>
            <a:ext cx="9170988" cy="152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多数认为在高温、高湿环境下，皮肤血流增加不伴有内脏血管收缩或血容量的增加，不能满足以有效的代偿，导致脑部暂时供血减少而晕厥。</a:t>
            </a:r>
            <a:endParaRPr kumimoji="0" lang="zh-CN" altLang="en-US" sz="2400" b="0" i="0" u="none" strike="noStrike" kern="1200" cap="none" spc="10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16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082925" y="3344545"/>
            <a:ext cx="4969510" cy="51879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78" name="Freeform 69"/>
          <p:cNvSpPr/>
          <p:nvPr>
            <p:custDataLst>
              <p:tags r:id="rId11"/>
            </p:custDataLst>
          </p:nvPr>
        </p:nvSpPr>
        <p:spPr>
          <a:xfrm>
            <a:off x="2009775" y="2681923"/>
            <a:ext cx="1790700" cy="1789112"/>
          </a:xfrm>
          <a:custGeom>
            <a:avLst/>
            <a:gdLst/>
            <a:ahLst/>
            <a:cxnLst>
              <a:cxn ang="0">
                <a:pos x="59666" y="12455"/>
              </a:cxn>
              <a:cxn ang="0">
                <a:pos x="41702" y="21588"/>
              </a:cxn>
              <a:cxn ang="0">
                <a:pos x="25895" y="22021"/>
              </a:cxn>
              <a:cxn ang="0">
                <a:pos x="14704" y="37813"/>
              </a:cxn>
              <a:cxn ang="0">
                <a:pos x="32870" y="58551"/>
              </a:cxn>
              <a:cxn ang="0">
                <a:pos x="26196" y="56187"/>
              </a:cxn>
              <a:cxn ang="0">
                <a:pos x="24088" y="9025"/>
              </a:cxn>
              <a:cxn ang="0">
                <a:pos x="1556" y="54039"/>
              </a:cxn>
              <a:cxn ang="0">
                <a:pos x="13048" y="27074"/>
              </a:cxn>
              <a:cxn ang="0">
                <a:pos x="24388" y="40394"/>
              </a:cxn>
              <a:cxn ang="0">
                <a:pos x="22331" y="56187"/>
              </a:cxn>
              <a:cxn ang="0">
                <a:pos x="38138" y="1715"/>
              </a:cxn>
              <a:cxn ang="0">
                <a:pos x="60919" y="46730"/>
              </a:cxn>
              <a:cxn ang="0">
                <a:pos x="56353" y="55538"/>
              </a:cxn>
              <a:cxn ang="0">
                <a:pos x="11291" y="55214"/>
              </a:cxn>
              <a:cxn ang="0">
                <a:pos x="54145" y="14387"/>
              </a:cxn>
              <a:cxn ang="0">
                <a:pos x="27098" y="417"/>
              </a:cxn>
              <a:cxn ang="0">
                <a:pos x="40546" y="56821"/>
              </a:cxn>
              <a:cxn ang="0">
                <a:pos x="56353" y="56388"/>
              </a:cxn>
              <a:cxn ang="0">
                <a:pos x="65285" y="45108"/>
              </a:cxn>
              <a:cxn ang="0">
                <a:pos x="47120" y="19857"/>
              </a:cxn>
              <a:cxn ang="0">
                <a:pos x="56052" y="26734"/>
              </a:cxn>
              <a:cxn ang="0">
                <a:pos x="55902" y="3848"/>
              </a:cxn>
              <a:cxn ang="0">
                <a:pos x="17413" y="31138"/>
              </a:cxn>
              <a:cxn ang="0">
                <a:pos x="3664" y="58103"/>
              </a:cxn>
              <a:cxn ang="0">
                <a:pos x="60118" y="42527"/>
              </a:cxn>
              <a:cxn ang="0">
                <a:pos x="59917" y="24478"/>
              </a:cxn>
              <a:cxn ang="0">
                <a:pos x="46368" y="13414"/>
              </a:cxn>
              <a:cxn ang="0">
                <a:pos x="21328" y="31679"/>
              </a:cxn>
              <a:cxn ang="0">
                <a:pos x="28153" y="22871"/>
              </a:cxn>
              <a:cxn ang="0">
                <a:pos x="5421" y="23195"/>
              </a:cxn>
              <a:cxn ang="0">
                <a:pos x="30361" y="64022"/>
              </a:cxn>
            </a:cxnLst>
            <a:pathLst>
              <a:path w="793" h="793">
                <a:moveTo>
                  <a:pt x="793" y="381"/>
                </a:moveTo>
                <a:cubicBezTo>
                  <a:pt x="781" y="296"/>
                  <a:pt x="781" y="296"/>
                  <a:pt x="781" y="296"/>
                </a:cubicBezTo>
                <a:cubicBezTo>
                  <a:pt x="721" y="287"/>
                  <a:pt x="721" y="287"/>
                  <a:pt x="721" y="287"/>
                </a:cubicBezTo>
                <a:cubicBezTo>
                  <a:pt x="720" y="281"/>
                  <a:pt x="717" y="276"/>
                  <a:pt x="715" y="271"/>
                </a:cubicBezTo>
                <a:cubicBezTo>
                  <a:pt x="753" y="228"/>
                  <a:pt x="753" y="228"/>
                  <a:pt x="753" y="228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651" y="168"/>
                  <a:pt x="651" y="168"/>
                  <a:pt x="651" y="168"/>
                </a:cubicBezTo>
                <a:cubicBezTo>
                  <a:pt x="649" y="166"/>
                  <a:pt x="647" y="164"/>
                  <a:pt x="645" y="162"/>
                </a:cubicBezTo>
                <a:cubicBezTo>
                  <a:pt x="664" y="107"/>
                  <a:pt x="664" y="107"/>
                  <a:pt x="664" y="107"/>
                </a:cubicBezTo>
                <a:cubicBezTo>
                  <a:pt x="595" y="55"/>
                  <a:pt x="595" y="55"/>
                  <a:pt x="595" y="55"/>
                </a:cubicBezTo>
                <a:cubicBezTo>
                  <a:pt x="548" y="89"/>
                  <a:pt x="548" y="89"/>
                  <a:pt x="548" y="89"/>
                </a:cubicBezTo>
                <a:cubicBezTo>
                  <a:pt x="543" y="87"/>
                  <a:pt x="538" y="85"/>
                  <a:pt x="534" y="83"/>
                </a:cubicBezTo>
                <a:cubicBezTo>
                  <a:pt x="530" y="25"/>
                  <a:pt x="530" y="25"/>
                  <a:pt x="530" y="25"/>
                </a:cubicBezTo>
                <a:cubicBezTo>
                  <a:pt x="446" y="4"/>
                  <a:pt x="446" y="4"/>
                  <a:pt x="446" y="4"/>
                </a:cubicBezTo>
                <a:cubicBezTo>
                  <a:pt x="416" y="54"/>
                  <a:pt x="416" y="54"/>
                  <a:pt x="416" y="54"/>
                </a:cubicBezTo>
                <a:cubicBezTo>
                  <a:pt x="413" y="54"/>
                  <a:pt x="410" y="53"/>
                  <a:pt x="407" y="53"/>
                </a:cubicBezTo>
                <a:cubicBezTo>
                  <a:pt x="381" y="0"/>
                  <a:pt x="381" y="0"/>
                  <a:pt x="381" y="0"/>
                </a:cubicBezTo>
                <a:cubicBezTo>
                  <a:pt x="296" y="12"/>
                  <a:pt x="296" y="12"/>
                  <a:pt x="296" y="12"/>
                </a:cubicBezTo>
                <a:cubicBezTo>
                  <a:pt x="287" y="71"/>
                  <a:pt x="287" y="71"/>
                  <a:pt x="287" y="71"/>
                </a:cubicBezTo>
                <a:cubicBezTo>
                  <a:pt x="282" y="72"/>
                  <a:pt x="277" y="74"/>
                  <a:pt x="272" y="76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7" y="141"/>
                  <a:pt x="164" y="143"/>
                  <a:pt x="162" y="14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87" y="247"/>
                  <a:pt x="85" y="252"/>
                  <a:pt x="83" y="257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5" y="344"/>
                  <a:pt x="5" y="344"/>
                  <a:pt x="5" y="344"/>
                </a:cubicBezTo>
                <a:cubicBezTo>
                  <a:pt x="54" y="374"/>
                  <a:pt x="54" y="374"/>
                  <a:pt x="54" y="374"/>
                </a:cubicBezTo>
                <a:cubicBezTo>
                  <a:pt x="54" y="377"/>
                  <a:pt x="53" y="381"/>
                  <a:pt x="53" y="384"/>
                </a:cubicBezTo>
                <a:cubicBezTo>
                  <a:pt x="0" y="409"/>
                  <a:pt x="0" y="409"/>
                  <a:pt x="0" y="409"/>
                </a:cubicBezTo>
                <a:cubicBezTo>
                  <a:pt x="12" y="494"/>
                  <a:pt x="12" y="494"/>
                  <a:pt x="12" y="494"/>
                </a:cubicBezTo>
                <a:cubicBezTo>
                  <a:pt x="70" y="504"/>
                  <a:pt x="70" y="504"/>
                  <a:pt x="70" y="504"/>
                </a:cubicBezTo>
                <a:cubicBezTo>
                  <a:pt x="71" y="509"/>
                  <a:pt x="74" y="514"/>
                  <a:pt x="76" y="519"/>
                </a:cubicBezTo>
                <a:cubicBezTo>
                  <a:pt x="38" y="562"/>
                  <a:pt x="38" y="562"/>
                  <a:pt x="38" y="562"/>
                </a:cubicBezTo>
                <a:cubicBezTo>
                  <a:pt x="83" y="635"/>
                  <a:pt x="83" y="635"/>
                  <a:pt x="83" y="635"/>
                </a:cubicBezTo>
                <a:cubicBezTo>
                  <a:pt x="138" y="622"/>
                  <a:pt x="138" y="622"/>
                  <a:pt x="138" y="622"/>
                </a:cubicBezTo>
                <a:cubicBezTo>
                  <a:pt x="140" y="625"/>
                  <a:pt x="143" y="627"/>
                  <a:pt x="145" y="630"/>
                </a:cubicBezTo>
                <a:cubicBezTo>
                  <a:pt x="127" y="683"/>
                  <a:pt x="127" y="683"/>
                  <a:pt x="127" y="683"/>
                </a:cubicBezTo>
                <a:cubicBezTo>
                  <a:pt x="195" y="735"/>
                  <a:pt x="195" y="735"/>
                  <a:pt x="195" y="735"/>
                </a:cubicBezTo>
                <a:cubicBezTo>
                  <a:pt x="241" y="702"/>
                  <a:pt x="241" y="702"/>
                  <a:pt x="241" y="702"/>
                </a:cubicBezTo>
                <a:cubicBezTo>
                  <a:pt x="247" y="704"/>
                  <a:pt x="252" y="707"/>
                  <a:pt x="257" y="709"/>
                </a:cubicBezTo>
                <a:cubicBezTo>
                  <a:pt x="261" y="766"/>
                  <a:pt x="261" y="766"/>
                  <a:pt x="261" y="766"/>
                </a:cubicBezTo>
                <a:cubicBezTo>
                  <a:pt x="344" y="786"/>
                  <a:pt x="344" y="786"/>
                  <a:pt x="344" y="786"/>
                </a:cubicBezTo>
                <a:cubicBezTo>
                  <a:pt x="374" y="738"/>
                  <a:pt x="374" y="738"/>
                  <a:pt x="374" y="738"/>
                </a:cubicBezTo>
                <a:cubicBezTo>
                  <a:pt x="377" y="738"/>
                  <a:pt x="381" y="740"/>
                  <a:pt x="385" y="740"/>
                </a:cubicBezTo>
                <a:cubicBezTo>
                  <a:pt x="410" y="793"/>
                  <a:pt x="410" y="793"/>
                  <a:pt x="410" y="793"/>
                </a:cubicBezTo>
                <a:cubicBezTo>
                  <a:pt x="495" y="781"/>
                  <a:pt x="495" y="781"/>
                  <a:pt x="495" y="781"/>
                </a:cubicBezTo>
                <a:cubicBezTo>
                  <a:pt x="504" y="722"/>
                  <a:pt x="504" y="722"/>
                  <a:pt x="504" y="722"/>
                </a:cubicBezTo>
                <a:cubicBezTo>
                  <a:pt x="509" y="721"/>
                  <a:pt x="515" y="718"/>
                  <a:pt x="520" y="716"/>
                </a:cubicBezTo>
                <a:cubicBezTo>
                  <a:pt x="563" y="753"/>
                  <a:pt x="563" y="753"/>
                  <a:pt x="563" y="753"/>
                </a:cubicBezTo>
                <a:cubicBezTo>
                  <a:pt x="636" y="708"/>
                  <a:pt x="636" y="708"/>
                  <a:pt x="636" y="708"/>
                </a:cubicBezTo>
                <a:cubicBezTo>
                  <a:pt x="622" y="652"/>
                  <a:pt x="622" y="652"/>
                  <a:pt x="622" y="652"/>
                </a:cubicBezTo>
                <a:cubicBezTo>
                  <a:pt x="625" y="650"/>
                  <a:pt x="628" y="648"/>
                  <a:pt x="630" y="645"/>
                </a:cubicBezTo>
                <a:cubicBezTo>
                  <a:pt x="684" y="664"/>
                  <a:pt x="684" y="664"/>
                  <a:pt x="684" y="664"/>
                </a:cubicBezTo>
                <a:cubicBezTo>
                  <a:pt x="735" y="595"/>
                  <a:pt x="735" y="595"/>
                  <a:pt x="735" y="595"/>
                </a:cubicBezTo>
                <a:cubicBezTo>
                  <a:pt x="702" y="549"/>
                  <a:pt x="702" y="549"/>
                  <a:pt x="702" y="549"/>
                </a:cubicBezTo>
                <a:cubicBezTo>
                  <a:pt x="704" y="544"/>
                  <a:pt x="707" y="539"/>
                  <a:pt x="709" y="533"/>
                </a:cubicBezTo>
                <a:cubicBezTo>
                  <a:pt x="766" y="529"/>
                  <a:pt x="766" y="529"/>
                  <a:pt x="766" y="529"/>
                </a:cubicBezTo>
                <a:cubicBezTo>
                  <a:pt x="786" y="446"/>
                  <a:pt x="786" y="446"/>
                  <a:pt x="786" y="446"/>
                </a:cubicBezTo>
                <a:cubicBezTo>
                  <a:pt x="737" y="416"/>
                  <a:pt x="737" y="416"/>
                  <a:pt x="737" y="416"/>
                </a:cubicBezTo>
                <a:cubicBezTo>
                  <a:pt x="737" y="413"/>
                  <a:pt x="739" y="410"/>
                  <a:pt x="739" y="406"/>
                </a:cubicBezTo>
                <a:lnTo>
                  <a:pt x="793" y="381"/>
                </a:lnTo>
                <a:close/>
              </a:path>
            </a:pathLst>
          </a:custGeom>
          <a:solidFill>
            <a:srgbClr val="D3D3D4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Freeform 70"/>
          <p:cNvSpPr/>
          <p:nvPr>
            <p:custDataLst>
              <p:tags r:id="rId12"/>
            </p:custDataLst>
          </p:nvPr>
        </p:nvSpPr>
        <p:spPr>
          <a:xfrm>
            <a:off x="2171700" y="2843848"/>
            <a:ext cx="1460500" cy="1458912"/>
          </a:xfrm>
          <a:custGeom>
            <a:avLst/>
            <a:gdLst/>
            <a:ahLst/>
            <a:cxnLst>
              <a:cxn ang="0">
                <a:pos x="30068" y="42522"/>
              </a:cxn>
              <a:cxn ang="0">
                <a:pos x="42232" y="54201"/>
              </a:cxn>
              <a:cxn ang="0">
                <a:pos x="54176" y="42393"/>
              </a:cxn>
              <a:cxn ang="0">
                <a:pos x="42012" y="28456"/>
              </a:cxn>
              <a:cxn ang="0">
                <a:pos x="30068" y="42522"/>
              </a:cxn>
            </a:cxnLst>
            <a:pathLst>
              <a:path w="647" h="646">
                <a:moveTo>
                  <a:pt x="623" y="280"/>
                </a:moveTo>
                <a:cubicBezTo>
                  <a:pt x="599" y="114"/>
                  <a:pt x="445" y="0"/>
                  <a:pt x="280" y="24"/>
                </a:cubicBezTo>
                <a:cubicBezTo>
                  <a:pt x="115" y="48"/>
                  <a:pt x="0" y="201"/>
                  <a:pt x="24" y="367"/>
                </a:cubicBezTo>
                <a:cubicBezTo>
                  <a:pt x="48" y="532"/>
                  <a:pt x="202" y="646"/>
                  <a:pt x="367" y="622"/>
                </a:cubicBezTo>
                <a:cubicBezTo>
                  <a:pt x="532" y="598"/>
                  <a:pt x="647" y="445"/>
                  <a:pt x="623" y="280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Freeform 71"/>
          <p:cNvSpPr/>
          <p:nvPr>
            <p:custDataLst>
              <p:tags r:id="rId13"/>
            </p:custDataLst>
          </p:nvPr>
        </p:nvSpPr>
        <p:spPr>
          <a:xfrm>
            <a:off x="2251075" y="2921635"/>
            <a:ext cx="1304925" cy="1303338"/>
          </a:xfrm>
          <a:custGeom>
            <a:avLst/>
            <a:gdLst/>
            <a:ahLst/>
            <a:cxnLst>
              <a:cxn ang="0">
                <a:pos x="10073" y="39439"/>
              </a:cxn>
              <a:cxn ang="0">
                <a:pos x="40126" y="49608"/>
              </a:cxn>
              <a:cxn ang="0">
                <a:pos x="47411" y="18714"/>
              </a:cxn>
              <a:cxn ang="0">
                <a:pos x="17357" y="10801"/>
              </a:cxn>
              <a:cxn ang="0">
                <a:pos x="10073" y="39439"/>
              </a:cxn>
            </a:cxnLst>
            <a:pathLst>
              <a:path w="578" h="578">
                <a:moveTo>
                  <a:pt x="556" y="250"/>
                </a:moveTo>
                <a:cubicBezTo>
                  <a:pt x="535" y="103"/>
                  <a:pt x="397" y="0"/>
                  <a:pt x="250" y="22"/>
                </a:cubicBezTo>
                <a:cubicBezTo>
                  <a:pt x="102" y="43"/>
                  <a:pt x="0" y="180"/>
                  <a:pt x="21" y="328"/>
                </a:cubicBezTo>
                <a:cubicBezTo>
                  <a:pt x="43" y="476"/>
                  <a:pt x="180" y="578"/>
                  <a:pt x="327" y="557"/>
                </a:cubicBezTo>
                <a:cubicBezTo>
                  <a:pt x="475" y="535"/>
                  <a:pt x="578" y="398"/>
                  <a:pt x="556" y="250"/>
                </a:cubicBezTo>
                <a:close/>
              </a:path>
            </a:pathLst>
          </a:custGeom>
          <a:solidFill>
            <a:srgbClr val="EEA23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4384993" y="3019743"/>
            <a:ext cx="52882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高温作业措施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83" name="Freeform 61"/>
          <p:cNvSpPr>
            <a:spLocks noEditPoints="1"/>
          </p:cNvSpPr>
          <p:nvPr>
            <p:custDataLst>
              <p:tags r:id="rId14"/>
            </p:custDataLst>
          </p:nvPr>
        </p:nvSpPr>
        <p:spPr>
          <a:xfrm>
            <a:off x="2576830" y="3104515"/>
            <a:ext cx="650875" cy="784225"/>
          </a:xfrm>
          <a:custGeom>
            <a:avLst/>
            <a:gdLst/>
            <a:ahLst/>
            <a:cxnLst>
              <a:cxn ang="0">
                <a:pos x="37791" y="0"/>
              </a:cxn>
              <a:cxn ang="0">
                <a:pos x="0" y="37873"/>
              </a:cxn>
              <a:cxn ang="0">
                <a:pos x="45036" y="64627"/>
              </a:cxn>
              <a:cxn ang="0">
                <a:pos x="45036" y="64627"/>
              </a:cxn>
              <a:cxn ang="0">
                <a:pos x="45036" y="64627"/>
              </a:cxn>
              <a:cxn ang="0">
                <a:pos x="65346" y="19404"/>
              </a:cxn>
              <a:cxn ang="0">
                <a:pos x="33563" y="12467"/>
              </a:cxn>
              <a:cxn ang="0">
                <a:pos x="26603" y="55185"/>
              </a:cxn>
              <a:cxn ang="0">
                <a:pos x="26508" y="55185"/>
              </a:cxn>
              <a:cxn ang="0">
                <a:pos x="49073" y="55185"/>
              </a:cxn>
              <a:cxn ang="0">
                <a:pos x="48978" y="55185"/>
              </a:cxn>
              <a:cxn ang="0">
                <a:pos x="42018" y="12467"/>
              </a:cxn>
              <a:cxn ang="0">
                <a:pos x="7979" y="23918"/>
              </a:cxn>
              <a:cxn ang="0">
                <a:pos x="10045" y="37873"/>
              </a:cxn>
              <a:cxn ang="0">
                <a:pos x="37791" y="0"/>
              </a:cxn>
              <a:cxn ang="0">
                <a:pos x="1400" y="33111"/>
              </a:cxn>
              <a:cxn ang="0">
                <a:pos x="15034" y="37542"/>
              </a:cxn>
              <a:cxn ang="0">
                <a:pos x="12873" y="5779"/>
              </a:cxn>
              <a:cxn ang="0">
                <a:pos x="44560" y="5779"/>
              </a:cxn>
              <a:cxn ang="0">
                <a:pos x="31021" y="5779"/>
              </a:cxn>
              <a:cxn ang="0">
                <a:pos x="62708" y="5779"/>
              </a:cxn>
              <a:cxn ang="0">
                <a:pos x="60547" y="37542"/>
              </a:cxn>
              <a:cxn ang="0">
                <a:pos x="6389" y="33111"/>
              </a:cxn>
              <a:cxn ang="0">
                <a:pos x="60642" y="21826"/>
              </a:cxn>
              <a:cxn ang="0">
                <a:pos x="60642" y="19569"/>
              </a:cxn>
              <a:cxn ang="0">
                <a:pos x="60642" y="19569"/>
              </a:cxn>
              <a:cxn ang="0">
                <a:pos x="1971" y="51415"/>
              </a:cxn>
              <a:cxn ang="0">
                <a:pos x="37791" y="65288"/>
              </a:cxn>
              <a:cxn ang="0">
                <a:pos x="8074" y="51415"/>
              </a:cxn>
              <a:cxn ang="0">
                <a:pos x="1400" y="33111"/>
              </a:cxn>
            </a:cxnLst>
            <a:pathLst>
              <a:path w="382" h="460">
                <a:moveTo>
                  <a:pt x="191" y="0"/>
                </a:moveTo>
                <a:cubicBezTo>
                  <a:pt x="85" y="0"/>
                  <a:pt x="0" y="86"/>
                  <a:pt x="0" y="191"/>
                </a:cubicBezTo>
                <a:cubicBezTo>
                  <a:pt x="0" y="240"/>
                  <a:pt x="18" y="285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52" y="322"/>
                  <a:pt x="55" y="325"/>
                  <a:pt x="58" y="328"/>
                </a:cubicBezTo>
                <a:cubicBezTo>
                  <a:pt x="69" y="340"/>
                  <a:pt x="89" y="362"/>
                  <a:pt x="102" y="383"/>
                </a:cubicBezTo>
                <a:cubicBezTo>
                  <a:pt x="122" y="415"/>
                  <a:pt x="112" y="460"/>
                  <a:pt x="157" y="460"/>
                </a:cubicBezTo>
                <a:cubicBezTo>
                  <a:pt x="186" y="460"/>
                  <a:pt x="186" y="460"/>
                  <a:pt x="186" y="460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225" y="460"/>
                  <a:pt x="225" y="460"/>
                  <a:pt x="225" y="460"/>
                </a:cubicBezTo>
                <a:cubicBezTo>
                  <a:pt x="270" y="460"/>
                  <a:pt x="260" y="415"/>
                  <a:pt x="280" y="383"/>
                </a:cubicBezTo>
                <a:cubicBezTo>
                  <a:pt x="292" y="363"/>
                  <a:pt x="311" y="342"/>
                  <a:pt x="323" y="330"/>
                </a:cubicBezTo>
                <a:cubicBezTo>
                  <a:pt x="359" y="295"/>
                  <a:pt x="382" y="246"/>
                  <a:pt x="382" y="191"/>
                </a:cubicBezTo>
                <a:cubicBezTo>
                  <a:pt x="382" y="86"/>
                  <a:pt x="297" y="0"/>
                  <a:pt x="191" y="0"/>
                </a:cubicBezTo>
                <a:close/>
                <a:moveTo>
                  <a:pt x="262" y="276"/>
                </a:moveTo>
                <a:cubicBezTo>
                  <a:pt x="256" y="284"/>
                  <a:pt x="246" y="296"/>
                  <a:pt x="239" y="307"/>
                </a:cubicBezTo>
                <a:cubicBezTo>
                  <a:pt x="228" y="326"/>
                  <a:pt x="234" y="351"/>
                  <a:pt x="209" y="351"/>
                </a:cubicBezTo>
                <a:cubicBezTo>
                  <a:pt x="194" y="351"/>
                  <a:pt x="194" y="351"/>
                  <a:pt x="194" y="351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73" y="351"/>
                  <a:pt x="173" y="351"/>
                  <a:pt x="173" y="351"/>
                </a:cubicBezTo>
                <a:cubicBezTo>
                  <a:pt x="148" y="351"/>
                  <a:pt x="153" y="326"/>
                  <a:pt x="143" y="307"/>
                </a:cubicBezTo>
                <a:cubicBezTo>
                  <a:pt x="136" y="295"/>
                  <a:pt x="125" y="283"/>
                  <a:pt x="119" y="276"/>
                </a:cubicBezTo>
                <a:cubicBezTo>
                  <a:pt x="117" y="274"/>
                  <a:pt x="116" y="272"/>
                  <a:pt x="114" y="271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98" y="251"/>
                  <a:pt x="88" y="225"/>
                  <a:pt x="88" y="197"/>
                </a:cubicBezTo>
                <a:cubicBezTo>
                  <a:pt x="88" y="136"/>
                  <a:pt x="134" y="87"/>
                  <a:pt x="191" y="87"/>
                </a:cubicBezTo>
                <a:cubicBezTo>
                  <a:pt x="248" y="87"/>
                  <a:pt x="294" y="136"/>
                  <a:pt x="294" y="197"/>
                </a:cubicBezTo>
                <a:cubicBezTo>
                  <a:pt x="294" y="228"/>
                  <a:pt x="282" y="256"/>
                  <a:pt x="262" y="27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Freeform 62"/>
          <p:cNvSpPr/>
          <p:nvPr>
            <p:custDataLst>
              <p:tags r:id="rId15"/>
            </p:custDataLst>
          </p:nvPr>
        </p:nvSpPr>
        <p:spPr>
          <a:xfrm>
            <a:off x="2792095" y="3893185"/>
            <a:ext cx="218440" cy="52705"/>
          </a:xfrm>
          <a:custGeom>
            <a:avLst/>
            <a:gdLst/>
            <a:ahLst/>
            <a:cxnLst>
              <a:cxn ang="0">
                <a:pos x="26781" y="36052"/>
              </a:cxn>
              <a:cxn ang="0">
                <a:pos x="58459" y="4314"/>
              </a:cxn>
              <a:cxn ang="0">
                <a:pos x="29344" y="4314"/>
              </a:cxn>
              <a:cxn ang="0">
                <a:pos x="0" y="36052"/>
              </a:cxn>
              <a:cxn ang="0">
                <a:pos x="0" y="36052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6052"/>
              </a:cxn>
            </a:cxnLst>
            <a:pathLst>
              <a:path w="128" h="31">
                <a:moveTo>
                  <a:pt x="128" y="16"/>
                </a:moveTo>
                <a:cubicBezTo>
                  <a:pt x="128" y="23"/>
                  <a:pt x="121" y="31"/>
                  <a:pt x="1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5" y="31"/>
                  <a:pt x="0" y="23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8"/>
                  <a:pt x="128" y="1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Freeform 63"/>
          <p:cNvSpPr/>
          <p:nvPr>
            <p:custDataLst>
              <p:tags r:id="rId16"/>
            </p:custDataLst>
          </p:nvPr>
        </p:nvSpPr>
        <p:spPr>
          <a:xfrm>
            <a:off x="2792095" y="3956685"/>
            <a:ext cx="218440" cy="48260"/>
          </a:xfrm>
          <a:custGeom>
            <a:avLst/>
            <a:gdLst/>
            <a:ahLst/>
            <a:cxnLst>
              <a:cxn ang="0">
                <a:pos x="26781" y="34018"/>
              </a:cxn>
              <a:cxn ang="0">
                <a:pos x="58459" y="63500"/>
              </a:cxn>
              <a:cxn ang="0">
                <a:pos x="29344" y="63500"/>
              </a:cxn>
              <a:cxn ang="0">
                <a:pos x="0" y="34018"/>
              </a:cxn>
              <a:cxn ang="0">
                <a:pos x="0" y="31750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1750"/>
              </a:cxn>
              <a:cxn ang="0">
                <a:pos x="26781" y="34018"/>
              </a:cxn>
            </a:cxnLst>
            <a:pathLst>
              <a:path w="128" h="28">
                <a:moveTo>
                  <a:pt x="128" y="15"/>
                </a:moveTo>
                <a:cubicBezTo>
                  <a:pt x="128" y="22"/>
                  <a:pt x="121" y="28"/>
                  <a:pt x="1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8"/>
                  <a:pt x="0" y="22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7"/>
                  <a:pt x="128" y="14"/>
                </a:cubicBezTo>
                <a:lnTo>
                  <a:pt x="128" y="15"/>
                </a:ln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Oval 64"/>
          <p:cNvSpPr/>
          <p:nvPr>
            <p:custDataLst>
              <p:tags r:id="rId17"/>
            </p:custDataLst>
          </p:nvPr>
        </p:nvSpPr>
        <p:spPr>
          <a:xfrm>
            <a:off x="2847340" y="3962400"/>
            <a:ext cx="106680" cy="90805"/>
          </a:xfrm>
          <a:prstGeom prst="ellipse">
            <a:avLst/>
          </a:prstGeom>
          <a:solidFill>
            <a:srgbClr val="EFF0F0"/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2"/>
          <p:cNvSpPr txBox="1"/>
          <p:nvPr/>
        </p:nvSpPr>
        <p:spPr>
          <a:xfrm>
            <a:off x="6512243" y="1814513"/>
            <a:ext cx="10337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三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0638" y="1701483"/>
            <a:ext cx="360045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8131" name="矩形 35"/>
          <p:cNvSpPr/>
          <p:nvPr>
            <p:custDataLst>
              <p:tags r:id="rId12"/>
            </p:custDataLst>
          </p:nvPr>
        </p:nvSpPr>
        <p:spPr>
          <a:xfrm>
            <a:off x="1389063" y="1666875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防暑降温药品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pic>
        <p:nvPicPr>
          <p:cNvPr id="48132" name="图片 169990" descr="u=1226853049,682431183&amp;fm=23&amp;gp=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2695575"/>
            <a:ext cx="3946525" cy="3067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>
            <p:custDataLst>
              <p:tags r:id="rId14"/>
            </p:custDataLst>
          </p:nvPr>
        </p:nvCxnSpPr>
        <p:spPr>
          <a:xfrm>
            <a:off x="1296988" y="2468563"/>
            <a:ext cx="93599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135" name="矩形 8"/>
          <p:cNvSpPr/>
          <p:nvPr>
            <p:custDataLst>
              <p:tags r:id="rId15"/>
            </p:custDataLst>
          </p:nvPr>
        </p:nvSpPr>
        <p:spPr>
          <a:xfrm>
            <a:off x="5743575" y="2628900"/>
            <a:ext cx="4378325" cy="31330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藿香正气口服液 （水、丸、胶囊）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十滴水 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仁丹 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广东凉茶颗粒 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清凉油 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0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风油精</a:t>
            </a:r>
            <a:endParaRPr lang="zh-CN" altLang="en-US" sz="20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9153" name="图片 174084" descr="u=1836320419,3335447694&amp;fm=23&amp;gp=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6863" y="1738313"/>
            <a:ext cx="3671887" cy="422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0638" y="1685608"/>
            <a:ext cx="360045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156" name="矩形 5"/>
          <p:cNvSpPr/>
          <p:nvPr>
            <p:custDataLst>
              <p:tags r:id="rId13"/>
            </p:custDataLst>
          </p:nvPr>
        </p:nvSpPr>
        <p:spPr>
          <a:xfrm>
            <a:off x="1389063" y="166687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食品健康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396" name="文本占位符 1607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363" y="2249488"/>
            <a:ext cx="5454650" cy="342900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txBody>
          <a:bodyPr/>
          <a:lstStyle/>
          <a:p>
            <a:pPr marL="228600" marR="0" indent="-228600" defTabSz="914400" eaLnBrk="0" hangingPunct="0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kern="1200" cap="none" spc="0" normalizeH="0" baseline="0" noProof="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0178" name="图片 160774" descr="u=3560283786,613594536&amp;fm=23&amp;gp=0"/>
          <p:cNvPicPr>
            <a:picLocks noChangeAspect="1"/>
          </p:cNvPicPr>
          <p:nvPr/>
        </p:nvPicPr>
        <p:blipFill>
          <a:blip r:embed="rId12"/>
          <a:srcRect r="22285" b="9634"/>
          <a:stretch>
            <a:fillRect/>
          </a:stretch>
        </p:blipFill>
        <p:spPr>
          <a:xfrm>
            <a:off x="1387475" y="2157413"/>
            <a:ext cx="32004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矩形 5"/>
          <p:cNvSpPr/>
          <p:nvPr>
            <p:custDataLst>
              <p:tags r:id="rId13"/>
            </p:custDataLst>
          </p:nvPr>
        </p:nvSpPr>
        <p:spPr>
          <a:xfrm>
            <a:off x="5634038" y="2605088"/>
            <a:ext cx="4471987" cy="2803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en-US" altLang="zh-CN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Ⅱ</a:t>
            </a: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期及</a:t>
            </a:r>
            <a:r>
              <a:rPr lang="en-US" altLang="zh-CN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Ⅲ</a:t>
            </a: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期高血压</a:t>
            </a:r>
            <a:endParaRPr lang="zh-CN" altLang="en-US" sz="2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活动性消化性溃疡</a:t>
            </a:r>
            <a:endParaRPr lang="zh-CN" altLang="en-US" sz="2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慢性肾炎</a:t>
            </a:r>
            <a:endParaRPr lang="zh-CN" altLang="en-US" sz="2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未控制的甲亢、糖尿病</a:t>
            </a:r>
            <a:endParaRPr lang="zh-CN" altLang="en-US" sz="2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大面积皮肤疤痕</a:t>
            </a:r>
            <a:endParaRPr lang="zh-CN" altLang="en-US" sz="2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53025" y="1543527"/>
            <a:ext cx="370840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181" name="矩形 7"/>
          <p:cNvSpPr/>
          <p:nvPr>
            <p:custDataLst>
              <p:tags r:id="rId15"/>
            </p:custDataLst>
          </p:nvPr>
        </p:nvSpPr>
        <p:spPr>
          <a:xfrm>
            <a:off x="5251450" y="1525588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高温作业职业禁忌症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8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396" name="文本占位符 1607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5388" y="2249488"/>
            <a:ext cx="5635625" cy="423545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txBody>
          <a:bodyPr/>
          <a:lstStyle/>
          <a:p>
            <a:pPr marL="228600" marR="0" indent="-228600" defTabSz="914400" eaLnBrk="0" hangingPunct="0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kern="1200" cap="none" spc="0" normalizeH="0" baseline="0" noProof="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03" name="矩形 5"/>
          <p:cNvSpPr/>
          <p:nvPr>
            <p:custDataLst>
              <p:tags r:id="rId12"/>
            </p:custDataLst>
          </p:nvPr>
        </p:nvSpPr>
        <p:spPr>
          <a:xfrm>
            <a:off x="5137150" y="2397125"/>
            <a:ext cx="5316538" cy="3448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气温达到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℃以上，应当停止当日室外露天作业；气温达到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℃以上、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℃以下时，当班安排职工室外露天作业时间累计不得超过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小时，连续作业时间不得超过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小时，且在气温最高时段（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11:00-14:00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小时内不得安排室外露天作业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3025" y="1543527"/>
            <a:ext cx="370840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05" name="矩形 7"/>
          <p:cNvSpPr/>
          <p:nvPr>
            <p:custDataLst>
              <p:tags r:id="rId14"/>
            </p:custDataLst>
          </p:nvPr>
        </p:nvSpPr>
        <p:spPr>
          <a:xfrm>
            <a:off x="5251450" y="152558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合理安排作业时间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396" name="文本占位符 1607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5388" y="2249488"/>
            <a:ext cx="5635625" cy="423545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txBody>
          <a:bodyPr/>
          <a:lstStyle/>
          <a:p>
            <a:pPr marL="228600" marR="0" indent="-228600" defTabSz="914400" eaLnBrk="0" hangingPunct="0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kern="1200" cap="none" spc="0" normalizeH="0" baseline="0" noProof="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227" name="矩形 5"/>
          <p:cNvSpPr/>
          <p:nvPr>
            <p:custDataLst>
              <p:tags r:id="rId12"/>
            </p:custDataLst>
          </p:nvPr>
        </p:nvSpPr>
        <p:spPr>
          <a:xfrm>
            <a:off x="5137150" y="2397125"/>
            <a:ext cx="5316538" cy="2009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气温达到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℃以上、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℃以下时，班中安排露天作业人员不少于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次休息，且每次不少于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分钟，保证当班职工休息。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3025" y="1543527"/>
            <a:ext cx="370840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229" name="矩形 7"/>
          <p:cNvSpPr/>
          <p:nvPr>
            <p:custDataLst>
              <p:tags r:id="rId14"/>
            </p:custDataLst>
          </p:nvPr>
        </p:nvSpPr>
        <p:spPr>
          <a:xfrm>
            <a:off x="5251450" y="152558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合理安排作业时间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2" name="椭圆 1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53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三、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高温作业措施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9396" name="文本占位符 1607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5388" y="2249488"/>
            <a:ext cx="5635625" cy="4235450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txBody>
          <a:bodyPr/>
          <a:lstStyle/>
          <a:p>
            <a:pPr marL="228600" marR="0" indent="-228600" defTabSz="914400" eaLnBrk="0" hangingPunct="0">
              <a:lnSpc>
                <a:spcPct val="13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kern="1200" cap="none" spc="0" normalizeH="0" baseline="0" noProof="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51" name="矩形 5"/>
          <p:cNvSpPr/>
          <p:nvPr>
            <p:custDataLst>
              <p:tags r:id="rId12"/>
            </p:custDataLst>
          </p:nvPr>
        </p:nvSpPr>
        <p:spPr>
          <a:xfrm>
            <a:off x="5137150" y="2397125"/>
            <a:ext cx="5316538" cy="3928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228600" indent="-228600" eaLnBrk="0" hangingPunct="0">
              <a:lnSpc>
                <a:spcPct val="130000"/>
              </a:lnSpc>
              <a:spcBef>
                <a:spcPts val="1000"/>
              </a:spcBef>
              <a:buFontTx/>
              <a:buChar char="•"/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气温超过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33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℃高温天气期间，当班从事火车篷车、舱（粮食筒仓）内清仓、露天小袋装卸作业（灌包、提入、装卸火车）、露天电气焊等作业要每两小时安排不少于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分钟休息时间。根据实际情况，可以适当增加休息次数，延长休息时间。严禁安排一线职工从事两班作业。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53025" y="1543527"/>
            <a:ext cx="3708400" cy="5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253" name="矩形 7"/>
          <p:cNvSpPr/>
          <p:nvPr>
            <p:custDataLst>
              <p:tags r:id="rId14"/>
            </p:custDataLst>
          </p:nvPr>
        </p:nvSpPr>
        <p:spPr>
          <a:xfrm>
            <a:off x="5251450" y="1525588"/>
            <a:ext cx="3027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zh-CN" altLang="en-US" sz="2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合理安排作业时间</a:t>
            </a:r>
            <a:endParaRPr lang="zh-CN" altLang="en-US" sz="2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4274" name="Freeform 69"/>
          <p:cNvSpPr/>
          <p:nvPr>
            <p:custDataLst>
              <p:tags r:id="rId11"/>
            </p:custDataLst>
          </p:nvPr>
        </p:nvSpPr>
        <p:spPr>
          <a:xfrm>
            <a:off x="1492250" y="2579688"/>
            <a:ext cx="1790700" cy="1789112"/>
          </a:xfrm>
          <a:custGeom>
            <a:avLst/>
            <a:gdLst/>
            <a:ahLst/>
            <a:cxnLst>
              <a:cxn ang="0">
                <a:pos x="59666" y="12455"/>
              </a:cxn>
              <a:cxn ang="0">
                <a:pos x="41702" y="21588"/>
              </a:cxn>
              <a:cxn ang="0">
                <a:pos x="25895" y="22021"/>
              </a:cxn>
              <a:cxn ang="0">
                <a:pos x="14704" y="37813"/>
              </a:cxn>
              <a:cxn ang="0">
                <a:pos x="32870" y="58551"/>
              </a:cxn>
              <a:cxn ang="0">
                <a:pos x="26196" y="56187"/>
              </a:cxn>
              <a:cxn ang="0">
                <a:pos x="24088" y="9025"/>
              </a:cxn>
              <a:cxn ang="0">
                <a:pos x="1556" y="54039"/>
              </a:cxn>
              <a:cxn ang="0">
                <a:pos x="13048" y="27074"/>
              </a:cxn>
              <a:cxn ang="0">
                <a:pos x="24388" y="40394"/>
              </a:cxn>
              <a:cxn ang="0">
                <a:pos x="22331" y="56187"/>
              </a:cxn>
              <a:cxn ang="0">
                <a:pos x="38138" y="1715"/>
              </a:cxn>
              <a:cxn ang="0">
                <a:pos x="60919" y="46730"/>
              </a:cxn>
              <a:cxn ang="0">
                <a:pos x="56353" y="55538"/>
              </a:cxn>
              <a:cxn ang="0">
                <a:pos x="11291" y="55214"/>
              </a:cxn>
              <a:cxn ang="0">
                <a:pos x="54145" y="14387"/>
              </a:cxn>
              <a:cxn ang="0">
                <a:pos x="27098" y="417"/>
              </a:cxn>
              <a:cxn ang="0">
                <a:pos x="40546" y="56821"/>
              </a:cxn>
              <a:cxn ang="0">
                <a:pos x="56353" y="56388"/>
              </a:cxn>
              <a:cxn ang="0">
                <a:pos x="65285" y="45108"/>
              </a:cxn>
              <a:cxn ang="0">
                <a:pos x="47120" y="19857"/>
              </a:cxn>
              <a:cxn ang="0">
                <a:pos x="56052" y="26734"/>
              </a:cxn>
              <a:cxn ang="0">
                <a:pos x="55902" y="3848"/>
              </a:cxn>
              <a:cxn ang="0">
                <a:pos x="17413" y="31138"/>
              </a:cxn>
              <a:cxn ang="0">
                <a:pos x="3664" y="58103"/>
              </a:cxn>
              <a:cxn ang="0">
                <a:pos x="60118" y="42527"/>
              </a:cxn>
              <a:cxn ang="0">
                <a:pos x="59917" y="24478"/>
              </a:cxn>
              <a:cxn ang="0">
                <a:pos x="46368" y="13414"/>
              </a:cxn>
              <a:cxn ang="0">
                <a:pos x="21328" y="31679"/>
              </a:cxn>
              <a:cxn ang="0">
                <a:pos x="28153" y="22871"/>
              </a:cxn>
              <a:cxn ang="0">
                <a:pos x="5421" y="23195"/>
              </a:cxn>
              <a:cxn ang="0">
                <a:pos x="30361" y="64022"/>
              </a:cxn>
            </a:cxnLst>
            <a:pathLst>
              <a:path w="793" h="793">
                <a:moveTo>
                  <a:pt x="793" y="381"/>
                </a:moveTo>
                <a:cubicBezTo>
                  <a:pt x="781" y="296"/>
                  <a:pt x="781" y="296"/>
                  <a:pt x="781" y="296"/>
                </a:cubicBezTo>
                <a:cubicBezTo>
                  <a:pt x="721" y="287"/>
                  <a:pt x="721" y="287"/>
                  <a:pt x="721" y="287"/>
                </a:cubicBezTo>
                <a:cubicBezTo>
                  <a:pt x="720" y="281"/>
                  <a:pt x="717" y="276"/>
                  <a:pt x="715" y="271"/>
                </a:cubicBezTo>
                <a:cubicBezTo>
                  <a:pt x="753" y="228"/>
                  <a:pt x="753" y="228"/>
                  <a:pt x="753" y="228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651" y="168"/>
                  <a:pt x="651" y="168"/>
                  <a:pt x="651" y="168"/>
                </a:cubicBezTo>
                <a:cubicBezTo>
                  <a:pt x="649" y="166"/>
                  <a:pt x="647" y="164"/>
                  <a:pt x="645" y="162"/>
                </a:cubicBezTo>
                <a:cubicBezTo>
                  <a:pt x="664" y="107"/>
                  <a:pt x="664" y="107"/>
                  <a:pt x="664" y="107"/>
                </a:cubicBezTo>
                <a:cubicBezTo>
                  <a:pt x="595" y="55"/>
                  <a:pt x="595" y="55"/>
                  <a:pt x="595" y="55"/>
                </a:cubicBezTo>
                <a:cubicBezTo>
                  <a:pt x="548" y="89"/>
                  <a:pt x="548" y="89"/>
                  <a:pt x="548" y="89"/>
                </a:cubicBezTo>
                <a:cubicBezTo>
                  <a:pt x="543" y="87"/>
                  <a:pt x="538" y="85"/>
                  <a:pt x="534" y="83"/>
                </a:cubicBezTo>
                <a:cubicBezTo>
                  <a:pt x="530" y="25"/>
                  <a:pt x="530" y="25"/>
                  <a:pt x="530" y="25"/>
                </a:cubicBezTo>
                <a:cubicBezTo>
                  <a:pt x="446" y="4"/>
                  <a:pt x="446" y="4"/>
                  <a:pt x="446" y="4"/>
                </a:cubicBezTo>
                <a:cubicBezTo>
                  <a:pt x="416" y="54"/>
                  <a:pt x="416" y="54"/>
                  <a:pt x="416" y="54"/>
                </a:cubicBezTo>
                <a:cubicBezTo>
                  <a:pt x="413" y="54"/>
                  <a:pt x="410" y="53"/>
                  <a:pt x="407" y="53"/>
                </a:cubicBezTo>
                <a:cubicBezTo>
                  <a:pt x="381" y="0"/>
                  <a:pt x="381" y="0"/>
                  <a:pt x="381" y="0"/>
                </a:cubicBezTo>
                <a:cubicBezTo>
                  <a:pt x="296" y="12"/>
                  <a:pt x="296" y="12"/>
                  <a:pt x="296" y="12"/>
                </a:cubicBezTo>
                <a:cubicBezTo>
                  <a:pt x="287" y="71"/>
                  <a:pt x="287" y="71"/>
                  <a:pt x="287" y="71"/>
                </a:cubicBezTo>
                <a:cubicBezTo>
                  <a:pt x="282" y="72"/>
                  <a:pt x="277" y="74"/>
                  <a:pt x="272" y="76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7" y="141"/>
                  <a:pt x="164" y="143"/>
                  <a:pt x="162" y="14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87" y="247"/>
                  <a:pt x="85" y="252"/>
                  <a:pt x="83" y="257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5" y="344"/>
                  <a:pt x="5" y="344"/>
                  <a:pt x="5" y="344"/>
                </a:cubicBezTo>
                <a:cubicBezTo>
                  <a:pt x="54" y="374"/>
                  <a:pt x="54" y="374"/>
                  <a:pt x="54" y="374"/>
                </a:cubicBezTo>
                <a:cubicBezTo>
                  <a:pt x="54" y="377"/>
                  <a:pt x="53" y="381"/>
                  <a:pt x="53" y="384"/>
                </a:cubicBezTo>
                <a:cubicBezTo>
                  <a:pt x="0" y="409"/>
                  <a:pt x="0" y="409"/>
                  <a:pt x="0" y="409"/>
                </a:cubicBezTo>
                <a:cubicBezTo>
                  <a:pt x="12" y="494"/>
                  <a:pt x="12" y="494"/>
                  <a:pt x="12" y="494"/>
                </a:cubicBezTo>
                <a:cubicBezTo>
                  <a:pt x="70" y="504"/>
                  <a:pt x="70" y="504"/>
                  <a:pt x="70" y="504"/>
                </a:cubicBezTo>
                <a:cubicBezTo>
                  <a:pt x="71" y="509"/>
                  <a:pt x="74" y="514"/>
                  <a:pt x="76" y="519"/>
                </a:cubicBezTo>
                <a:cubicBezTo>
                  <a:pt x="38" y="562"/>
                  <a:pt x="38" y="562"/>
                  <a:pt x="38" y="562"/>
                </a:cubicBezTo>
                <a:cubicBezTo>
                  <a:pt x="83" y="635"/>
                  <a:pt x="83" y="635"/>
                  <a:pt x="83" y="635"/>
                </a:cubicBezTo>
                <a:cubicBezTo>
                  <a:pt x="138" y="622"/>
                  <a:pt x="138" y="622"/>
                  <a:pt x="138" y="622"/>
                </a:cubicBezTo>
                <a:cubicBezTo>
                  <a:pt x="140" y="625"/>
                  <a:pt x="143" y="627"/>
                  <a:pt x="145" y="630"/>
                </a:cubicBezTo>
                <a:cubicBezTo>
                  <a:pt x="127" y="683"/>
                  <a:pt x="127" y="683"/>
                  <a:pt x="127" y="683"/>
                </a:cubicBezTo>
                <a:cubicBezTo>
                  <a:pt x="195" y="735"/>
                  <a:pt x="195" y="735"/>
                  <a:pt x="195" y="735"/>
                </a:cubicBezTo>
                <a:cubicBezTo>
                  <a:pt x="241" y="702"/>
                  <a:pt x="241" y="702"/>
                  <a:pt x="241" y="702"/>
                </a:cubicBezTo>
                <a:cubicBezTo>
                  <a:pt x="247" y="704"/>
                  <a:pt x="252" y="707"/>
                  <a:pt x="257" y="709"/>
                </a:cubicBezTo>
                <a:cubicBezTo>
                  <a:pt x="261" y="766"/>
                  <a:pt x="261" y="766"/>
                  <a:pt x="261" y="766"/>
                </a:cubicBezTo>
                <a:cubicBezTo>
                  <a:pt x="344" y="786"/>
                  <a:pt x="344" y="786"/>
                  <a:pt x="344" y="786"/>
                </a:cubicBezTo>
                <a:cubicBezTo>
                  <a:pt x="374" y="738"/>
                  <a:pt x="374" y="738"/>
                  <a:pt x="374" y="738"/>
                </a:cubicBezTo>
                <a:cubicBezTo>
                  <a:pt x="377" y="738"/>
                  <a:pt x="381" y="740"/>
                  <a:pt x="385" y="740"/>
                </a:cubicBezTo>
                <a:cubicBezTo>
                  <a:pt x="410" y="793"/>
                  <a:pt x="410" y="793"/>
                  <a:pt x="410" y="793"/>
                </a:cubicBezTo>
                <a:cubicBezTo>
                  <a:pt x="495" y="781"/>
                  <a:pt x="495" y="781"/>
                  <a:pt x="495" y="781"/>
                </a:cubicBezTo>
                <a:cubicBezTo>
                  <a:pt x="504" y="722"/>
                  <a:pt x="504" y="722"/>
                  <a:pt x="504" y="722"/>
                </a:cubicBezTo>
                <a:cubicBezTo>
                  <a:pt x="509" y="721"/>
                  <a:pt x="515" y="718"/>
                  <a:pt x="520" y="716"/>
                </a:cubicBezTo>
                <a:cubicBezTo>
                  <a:pt x="563" y="753"/>
                  <a:pt x="563" y="753"/>
                  <a:pt x="563" y="753"/>
                </a:cubicBezTo>
                <a:cubicBezTo>
                  <a:pt x="636" y="708"/>
                  <a:pt x="636" y="708"/>
                  <a:pt x="636" y="708"/>
                </a:cubicBezTo>
                <a:cubicBezTo>
                  <a:pt x="622" y="652"/>
                  <a:pt x="622" y="652"/>
                  <a:pt x="622" y="652"/>
                </a:cubicBezTo>
                <a:cubicBezTo>
                  <a:pt x="625" y="650"/>
                  <a:pt x="628" y="648"/>
                  <a:pt x="630" y="645"/>
                </a:cubicBezTo>
                <a:cubicBezTo>
                  <a:pt x="684" y="664"/>
                  <a:pt x="684" y="664"/>
                  <a:pt x="684" y="664"/>
                </a:cubicBezTo>
                <a:cubicBezTo>
                  <a:pt x="735" y="595"/>
                  <a:pt x="735" y="595"/>
                  <a:pt x="735" y="595"/>
                </a:cubicBezTo>
                <a:cubicBezTo>
                  <a:pt x="702" y="549"/>
                  <a:pt x="702" y="549"/>
                  <a:pt x="702" y="549"/>
                </a:cubicBezTo>
                <a:cubicBezTo>
                  <a:pt x="704" y="544"/>
                  <a:pt x="707" y="539"/>
                  <a:pt x="709" y="533"/>
                </a:cubicBezTo>
                <a:cubicBezTo>
                  <a:pt x="766" y="529"/>
                  <a:pt x="766" y="529"/>
                  <a:pt x="766" y="529"/>
                </a:cubicBezTo>
                <a:cubicBezTo>
                  <a:pt x="786" y="446"/>
                  <a:pt x="786" y="446"/>
                  <a:pt x="786" y="446"/>
                </a:cubicBezTo>
                <a:cubicBezTo>
                  <a:pt x="737" y="416"/>
                  <a:pt x="737" y="416"/>
                  <a:pt x="737" y="416"/>
                </a:cubicBezTo>
                <a:cubicBezTo>
                  <a:pt x="737" y="413"/>
                  <a:pt x="739" y="410"/>
                  <a:pt x="739" y="406"/>
                </a:cubicBezTo>
                <a:lnTo>
                  <a:pt x="793" y="381"/>
                </a:lnTo>
                <a:close/>
              </a:path>
            </a:pathLst>
          </a:custGeom>
          <a:solidFill>
            <a:srgbClr val="D3D3D4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5" name="Freeform 70"/>
          <p:cNvSpPr/>
          <p:nvPr>
            <p:custDataLst>
              <p:tags r:id="rId12"/>
            </p:custDataLst>
          </p:nvPr>
        </p:nvSpPr>
        <p:spPr>
          <a:xfrm>
            <a:off x="1654175" y="2741613"/>
            <a:ext cx="1460500" cy="1458912"/>
          </a:xfrm>
          <a:custGeom>
            <a:avLst/>
            <a:gdLst/>
            <a:ahLst/>
            <a:cxnLst>
              <a:cxn ang="0">
                <a:pos x="30068" y="42522"/>
              </a:cxn>
              <a:cxn ang="0">
                <a:pos x="42232" y="54201"/>
              </a:cxn>
              <a:cxn ang="0">
                <a:pos x="54176" y="42393"/>
              </a:cxn>
              <a:cxn ang="0">
                <a:pos x="42012" y="28456"/>
              </a:cxn>
              <a:cxn ang="0">
                <a:pos x="30068" y="42522"/>
              </a:cxn>
            </a:cxnLst>
            <a:pathLst>
              <a:path w="647" h="646">
                <a:moveTo>
                  <a:pt x="623" y="280"/>
                </a:moveTo>
                <a:cubicBezTo>
                  <a:pt x="599" y="114"/>
                  <a:pt x="445" y="0"/>
                  <a:pt x="280" y="24"/>
                </a:cubicBezTo>
                <a:cubicBezTo>
                  <a:pt x="115" y="48"/>
                  <a:pt x="0" y="201"/>
                  <a:pt x="24" y="367"/>
                </a:cubicBezTo>
                <a:cubicBezTo>
                  <a:pt x="48" y="532"/>
                  <a:pt x="202" y="646"/>
                  <a:pt x="367" y="622"/>
                </a:cubicBezTo>
                <a:cubicBezTo>
                  <a:pt x="532" y="598"/>
                  <a:pt x="647" y="445"/>
                  <a:pt x="623" y="280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6" name="Freeform 71"/>
          <p:cNvSpPr/>
          <p:nvPr>
            <p:custDataLst>
              <p:tags r:id="rId13"/>
            </p:custDataLst>
          </p:nvPr>
        </p:nvSpPr>
        <p:spPr>
          <a:xfrm>
            <a:off x="1733550" y="2819400"/>
            <a:ext cx="1304925" cy="1303338"/>
          </a:xfrm>
          <a:custGeom>
            <a:avLst/>
            <a:gdLst/>
            <a:ahLst/>
            <a:cxnLst>
              <a:cxn ang="0">
                <a:pos x="10073" y="39439"/>
              </a:cxn>
              <a:cxn ang="0">
                <a:pos x="40126" y="49608"/>
              </a:cxn>
              <a:cxn ang="0">
                <a:pos x="47411" y="18714"/>
              </a:cxn>
              <a:cxn ang="0">
                <a:pos x="17357" y="10801"/>
              </a:cxn>
              <a:cxn ang="0">
                <a:pos x="10073" y="39439"/>
              </a:cxn>
            </a:cxnLst>
            <a:pathLst>
              <a:path w="578" h="578">
                <a:moveTo>
                  <a:pt x="556" y="250"/>
                </a:moveTo>
                <a:cubicBezTo>
                  <a:pt x="535" y="103"/>
                  <a:pt x="397" y="0"/>
                  <a:pt x="250" y="22"/>
                </a:cubicBezTo>
                <a:cubicBezTo>
                  <a:pt x="102" y="43"/>
                  <a:pt x="0" y="180"/>
                  <a:pt x="21" y="328"/>
                </a:cubicBezTo>
                <a:cubicBezTo>
                  <a:pt x="43" y="476"/>
                  <a:pt x="180" y="578"/>
                  <a:pt x="327" y="557"/>
                </a:cubicBezTo>
                <a:cubicBezTo>
                  <a:pt x="475" y="535"/>
                  <a:pt x="578" y="398"/>
                  <a:pt x="556" y="250"/>
                </a:cubicBezTo>
                <a:close/>
              </a:path>
            </a:pathLst>
          </a:custGeom>
          <a:solidFill>
            <a:srgbClr val="EEA23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77" name="文本框 42"/>
          <p:cNvSpPr txBox="1"/>
          <p:nvPr/>
        </p:nvSpPr>
        <p:spPr>
          <a:xfrm>
            <a:off x="5980113" y="2917508"/>
            <a:ext cx="4373880" cy="110680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r>
              <a:rPr lang="zh-CN" altLang="en-US" sz="66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中暑的急救</a:t>
            </a:r>
            <a:endParaRPr lang="zh-CN" altLang="en-US" sz="66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54279" name="Freeform 61"/>
          <p:cNvSpPr>
            <a:spLocks noEditPoints="1"/>
          </p:cNvSpPr>
          <p:nvPr>
            <p:custDataLst>
              <p:tags r:id="rId14"/>
            </p:custDataLst>
          </p:nvPr>
        </p:nvSpPr>
        <p:spPr>
          <a:xfrm>
            <a:off x="2059305" y="3002280"/>
            <a:ext cx="650875" cy="784225"/>
          </a:xfrm>
          <a:custGeom>
            <a:avLst/>
            <a:gdLst/>
            <a:ahLst/>
            <a:cxnLst>
              <a:cxn ang="0">
                <a:pos x="37791" y="0"/>
              </a:cxn>
              <a:cxn ang="0">
                <a:pos x="0" y="37873"/>
              </a:cxn>
              <a:cxn ang="0">
                <a:pos x="45036" y="64627"/>
              </a:cxn>
              <a:cxn ang="0">
                <a:pos x="45036" y="64627"/>
              </a:cxn>
              <a:cxn ang="0">
                <a:pos x="45036" y="64627"/>
              </a:cxn>
              <a:cxn ang="0">
                <a:pos x="65346" y="19404"/>
              </a:cxn>
              <a:cxn ang="0">
                <a:pos x="33563" y="12467"/>
              </a:cxn>
              <a:cxn ang="0">
                <a:pos x="26603" y="55185"/>
              </a:cxn>
              <a:cxn ang="0">
                <a:pos x="26508" y="55185"/>
              </a:cxn>
              <a:cxn ang="0">
                <a:pos x="49073" y="55185"/>
              </a:cxn>
              <a:cxn ang="0">
                <a:pos x="48978" y="55185"/>
              </a:cxn>
              <a:cxn ang="0">
                <a:pos x="42018" y="12467"/>
              </a:cxn>
              <a:cxn ang="0">
                <a:pos x="7979" y="23918"/>
              </a:cxn>
              <a:cxn ang="0">
                <a:pos x="10045" y="37873"/>
              </a:cxn>
              <a:cxn ang="0">
                <a:pos x="37791" y="0"/>
              </a:cxn>
              <a:cxn ang="0">
                <a:pos x="1400" y="33111"/>
              </a:cxn>
              <a:cxn ang="0">
                <a:pos x="15034" y="37542"/>
              </a:cxn>
              <a:cxn ang="0">
                <a:pos x="12873" y="5779"/>
              </a:cxn>
              <a:cxn ang="0">
                <a:pos x="44560" y="5779"/>
              </a:cxn>
              <a:cxn ang="0">
                <a:pos x="31021" y="5779"/>
              </a:cxn>
              <a:cxn ang="0">
                <a:pos x="62708" y="5779"/>
              </a:cxn>
              <a:cxn ang="0">
                <a:pos x="60547" y="37542"/>
              </a:cxn>
              <a:cxn ang="0">
                <a:pos x="6389" y="33111"/>
              </a:cxn>
              <a:cxn ang="0">
                <a:pos x="60642" y="21826"/>
              </a:cxn>
              <a:cxn ang="0">
                <a:pos x="60642" y="19569"/>
              </a:cxn>
              <a:cxn ang="0">
                <a:pos x="60642" y="19569"/>
              </a:cxn>
              <a:cxn ang="0">
                <a:pos x="1971" y="51415"/>
              </a:cxn>
              <a:cxn ang="0">
                <a:pos x="37791" y="65288"/>
              </a:cxn>
              <a:cxn ang="0">
                <a:pos x="8074" y="51415"/>
              </a:cxn>
              <a:cxn ang="0">
                <a:pos x="1400" y="33111"/>
              </a:cxn>
            </a:cxnLst>
            <a:pathLst>
              <a:path w="382" h="460">
                <a:moveTo>
                  <a:pt x="191" y="0"/>
                </a:moveTo>
                <a:cubicBezTo>
                  <a:pt x="85" y="0"/>
                  <a:pt x="0" y="86"/>
                  <a:pt x="0" y="191"/>
                </a:cubicBezTo>
                <a:cubicBezTo>
                  <a:pt x="0" y="240"/>
                  <a:pt x="18" y="285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52" y="322"/>
                  <a:pt x="55" y="325"/>
                  <a:pt x="58" y="328"/>
                </a:cubicBezTo>
                <a:cubicBezTo>
                  <a:pt x="69" y="340"/>
                  <a:pt x="89" y="362"/>
                  <a:pt x="102" y="383"/>
                </a:cubicBezTo>
                <a:cubicBezTo>
                  <a:pt x="122" y="415"/>
                  <a:pt x="112" y="460"/>
                  <a:pt x="157" y="460"/>
                </a:cubicBezTo>
                <a:cubicBezTo>
                  <a:pt x="186" y="460"/>
                  <a:pt x="186" y="460"/>
                  <a:pt x="186" y="460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225" y="460"/>
                  <a:pt x="225" y="460"/>
                  <a:pt x="225" y="460"/>
                </a:cubicBezTo>
                <a:cubicBezTo>
                  <a:pt x="270" y="460"/>
                  <a:pt x="260" y="415"/>
                  <a:pt x="280" y="383"/>
                </a:cubicBezTo>
                <a:cubicBezTo>
                  <a:pt x="292" y="363"/>
                  <a:pt x="311" y="342"/>
                  <a:pt x="323" y="330"/>
                </a:cubicBezTo>
                <a:cubicBezTo>
                  <a:pt x="359" y="295"/>
                  <a:pt x="382" y="246"/>
                  <a:pt x="382" y="191"/>
                </a:cubicBezTo>
                <a:cubicBezTo>
                  <a:pt x="382" y="86"/>
                  <a:pt x="297" y="0"/>
                  <a:pt x="191" y="0"/>
                </a:cubicBezTo>
                <a:close/>
                <a:moveTo>
                  <a:pt x="262" y="276"/>
                </a:moveTo>
                <a:cubicBezTo>
                  <a:pt x="256" y="284"/>
                  <a:pt x="246" y="296"/>
                  <a:pt x="239" y="307"/>
                </a:cubicBezTo>
                <a:cubicBezTo>
                  <a:pt x="228" y="326"/>
                  <a:pt x="234" y="351"/>
                  <a:pt x="209" y="351"/>
                </a:cubicBezTo>
                <a:cubicBezTo>
                  <a:pt x="194" y="351"/>
                  <a:pt x="194" y="351"/>
                  <a:pt x="194" y="351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73" y="351"/>
                  <a:pt x="173" y="351"/>
                  <a:pt x="173" y="351"/>
                </a:cubicBezTo>
                <a:cubicBezTo>
                  <a:pt x="148" y="351"/>
                  <a:pt x="153" y="326"/>
                  <a:pt x="143" y="307"/>
                </a:cubicBezTo>
                <a:cubicBezTo>
                  <a:pt x="136" y="295"/>
                  <a:pt x="125" y="283"/>
                  <a:pt x="119" y="276"/>
                </a:cubicBezTo>
                <a:cubicBezTo>
                  <a:pt x="117" y="274"/>
                  <a:pt x="116" y="272"/>
                  <a:pt x="114" y="271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98" y="251"/>
                  <a:pt x="88" y="225"/>
                  <a:pt x="88" y="197"/>
                </a:cubicBezTo>
                <a:cubicBezTo>
                  <a:pt x="88" y="136"/>
                  <a:pt x="134" y="87"/>
                  <a:pt x="191" y="87"/>
                </a:cubicBezTo>
                <a:cubicBezTo>
                  <a:pt x="248" y="87"/>
                  <a:pt x="294" y="136"/>
                  <a:pt x="294" y="197"/>
                </a:cubicBezTo>
                <a:cubicBezTo>
                  <a:pt x="294" y="228"/>
                  <a:pt x="282" y="256"/>
                  <a:pt x="262" y="27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80" name="Freeform 62"/>
          <p:cNvSpPr/>
          <p:nvPr>
            <p:custDataLst>
              <p:tags r:id="rId15"/>
            </p:custDataLst>
          </p:nvPr>
        </p:nvSpPr>
        <p:spPr>
          <a:xfrm>
            <a:off x="2274570" y="3790950"/>
            <a:ext cx="218440" cy="52705"/>
          </a:xfrm>
          <a:custGeom>
            <a:avLst/>
            <a:gdLst/>
            <a:ahLst/>
            <a:cxnLst>
              <a:cxn ang="0">
                <a:pos x="26781" y="36052"/>
              </a:cxn>
              <a:cxn ang="0">
                <a:pos x="58459" y="4314"/>
              </a:cxn>
              <a:cxn ang="0">
                <a:pos x="29344" y="4314"/>
              </a:cxn>
              <a:cxn ang="0">
                <a:pos x="0" y="36052"/>
              </a:cxn>
              <a:cxn ang="0">
                <a:pos x="0" y="36052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6052"/>
              </a:cxn>
            </a:cxnLst>
            <a:pathLst>
              <a:path w="128" h="31">
                <a:moveTo>
                  <a:pt x="128" y="16"/>
                </a:moveTo>
                <a:cubicBezTo>
                  <a:pt x="128" y="23"/>
                  <a:pt x="121" y="31"/>
                  <a:pt x="1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5" y="31"/>
                  <a:pt x="0" y="23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8"/>
                  <a:pt x="128" y="1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81" name="Freeform 63"/>
          <p:cNvSpPr/>
          <p:nvPr>
            <p:custDataLst>
              <p:tags r:id="rId16"/>
            </p:custDataLst>
          </p:nvPr>
        </p:nvSpPr>
        <p:spPr>
          <a:xfrm>
            <a:off x="2274570" y="3854450"/>
            <a:ext cx="218440" cy="48260"/>
          </a:xfrm>
          <a:custGeom>
            <a:avLst/>
            <a:gdLst/>
            <a:ahLst/>
            <a:cxnLst>
              <a:cxn ang="0">
                <a:pos x="26781" y="34018"/>
              </a:cxn>
              <a:cxn ang="0">
                <a:pos x="58459" y="63500"/>
              </a:cxn>
              <a:cxn ang="0">
                <a:pos x="29344" y="63500"/>
              </a:cxn>
              <a:cxn ang="0">
                <a:pos x="0" y="34018"/>
              </a:cxn>
              <a:cxn ang="0">
                <a:pos x="0" y="31750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1750"/>
              </a:cxn>
              <a:cxn ang="0">
                <a:pos x="26781" y="34018"/>
              </a:cxn>
            </a:cxnLst>
            <a:pathLst>
              <a:path w="128" h="28">
                <a:moveTo>
                  <a:pt x="128" y="15"/>
                </a:moveTo>
                <a:cubicBezTo>
                  <a:pt x="128" y="22"/>
                  <a:pt x="121" y="28"/>
                  <a:pt x="1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8"/>
                  <a:pt x="0" y="22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7"/>
                  <a:pt x="128" y="14"/>
                </a:cubicBezTo>
                <a:lnTo>
                  <a:pt x="128" y="15"/>
                </a:ln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82" name="Oval 64"/>
          <p:cNvSpPr/>
          <p:nvPr>
            <p:custDataLst>
              <p:tags r:id="rId17"/>
            </p:custDataLst>
          </p:nvPr>
        </p:nvSpPr>
        <p:spPr>
          <a:xfrm>
            <a:off x="2329815" y="3860165"/>
            <a:ext cx="106680" cy="90805"/>
          </a:xfrm>
          <a:prstGeom prst="ellipse">
            <a:avLst/>
          </a:prstGeom>
          <a:solidFill>
            <a:srgbClr val="EFF0F0"/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2"/>
          <p:cNvSpPr txBox="1"/>
          <p:nvPr/>
        </p:nvSpPr>
        <p:spPr>
          <a:xfrm>
            <a:off x="4260533" y="2920683"/>
            <a:ext cx="10337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四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346643" y="836613"/>
            <a:ext cx="312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四、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中暑的急救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298" name="矩形 3"/>
          <p:cNvSpPr/>
          <p:nvPr>
            <p:custDataLst>
              <p:tags r:id="rId11"/>
            </p:custDataLst>
          </p:nvPr>
        </p:nvSpPr>
        <p:spPr>
          <a:xfrm>
            <a:off x="1649413" y="2122488"/>
            <a:ext cx="962818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具体可予以物理降温（冰水或酒精擦浴、冰袋冷敷头及腋下等），加强通风及散热，必要时电话报救。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应请人去呼叫救护车，可继续施救，一直要坚持到救护人员或其他施救者到达现场接替为止。此时还应反映伤病员的伤病情和简单的救治过程。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78" name="Freeform 69"/>
          <p:cNvSpPr/>
          <p:nvPr>
            <p:custDataLst>
              <p:tags r:id="rId11"/>
            </p:custDataLst>
          </p:nvPr>
        </p:nvSpPr>
        <p:spPr>
          <a:xfrm>
            <a:off x="760095" y="2506028"/>
            <a:ext cx="1790700" cy="1789112"/>
          </a:xfrm>
          <a:custGeom>
            <a:avLst/>
            <a:gdLst/>
            <a:ahLst/>
            <a:cxnLst>
              <a:cxn ang="0">
                <a:pos x="59666" y="12455"/>
              </a:cxn>
              <a:cxn ang="0">
                <a:pos x="41702" y="21588"/>
              </a:cxn>
              <a:cxn ang="0">
                <a:pos x="25895" y="22021"/>
              </a:cxn>
              <a:cxn ang="0">
                <a:pos x="14704" y="37813"/>
              </a:cxn>
              <a:cxn ang="0">
                <a:pos x="32870" y="58551"/>
              </a:cxn>
              <a:cxn ang="0">
                <a:pos x="26196" y="56187"/>
              </a:cxn>
              <a:cxn ang="0">
                <a:pos x="24088" y="9025"/>
              </a:cxn>
              <a:cxn ang="0">
                <a:pos x="1556" y="54039"/>
              </a:cxn>
              <a:cxn ang="0">
                <a:pos x="13048" y="27074"/>
              </a:cxn>
              <a:cxn ang="0">
                <a:pos x="24388" y="40394"/>
              </a:cxn>
              <a:cxn ang="0">
                <a:pos x="22331" y="56187"/>
              </a:cxn>
              <a:cxn ang="0">
                <a:pos x="38138" y="1715"/>
              </a:cxn>
              <a:cxn ang="0">
                <a:pos x="60919" y="46730"/>
              </a:cxn>
              <a:cxn ang="0">
                <a:pos x="56353" y="55538"/>
              </a:cxn>
              <a:cxn ang="0">
                <a:pos x="11291" y="55214"/>
              </a:cxn>
              <a:cxn ang="0">
                <a:pos x="54145" y="14387"/>
              </a:cxn>
              <a:cxn ang="0">
                <a:pos x="27098" y="417"/>
              </a:cxn>
              <a:cxn ang="0">
                <a:pos x="40546" y="56821"/>
              </a:cxn>
              <a:cxn ang="0">
                <a:pos x="56353" y="56388"/>
              </a:cxn>
              <a:cxn ang="0">
                <a:pos x="65285" y="45108"/>
              </a:cxn>
              <a:cxn ang="0">
                <a:pos x="47120" y="19857"/>
              </a:cxn>
              <a:cxn ang="0">
                <a:pos x="56052" y="26734"/>
              </a:cxn>
              <a:cxn ang="0">
                <a:pos x="55902" y="3848"/>
              </a:cxn>
              <a:cxn ang="0">
                <a:pos x="17413" y="31138"/>
              </a:cxn>
              <a:cxn ang="0">
                <a:pos x="3664" y="58103"/>
              </a:cxn>
              <a:cxn ang="0">
                <a:pos x="60118" y="42527"/>
              </a:cxn>
              <a:cxn ang="0">
                <a:pos x="59917" y="24478"/>
              </a:cxn>
              <a:cxn ang="0">
                <a:pos x="46368" y="13414"/>
              </a:cxn>
              <a:cxn ang="0">
                <a:pos x="21328" y="31679"/>
              </a:cxn>
              <a:cxn ang="0">
                <a:pos x="28153" y="22871"/>
              </a:cxn>
              <a:cxn ang="0">
                <a:pos x="5421" y="23195"/>
              </a:cxn>
              <a:cxn ang="0">
                <a:pos x="30361" y="64022"/>
              </a:cxn>
            </a:cxnLst>
            <a:pathLst>
              <a:path w="793" h="793">
                <a:moveTo>
                  <a:pt x="793" y="381"/>
                </a:moveTo>
                <a:cubicBezTo>
                  <a:pt x="781" y="296"/>
                  <a:pt x="781" y="296"/>
                  <a:pt x="781" y="296"/>
                </a:cubicBezTo>
                <a:cubicBezTo>
                  <a:pt x="721" y="287"/>
                  <a:pt x="721" y="287"/>
                  <a:pt x="721" y="287"/>
                </a:cubicBezTo>
                <a:cubicBezTo>
                  <a:pt x="720" y="281"/>
                  <a:pt x="717" y="276"/>
                  <a:pt x="715" y="271"/>
                </a:cubicBezTo>
                <a:cubicBezTo>
                  <a:pt x="753" y="228"/>
                  <a:pt x="753" y="228"/>
                  <a:pt x="753" y="228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651" y="168"/>
                  <a:pt x="651" y="168"/>
                  <a:pt x="651" y="168"/>
                </a:cubicBezTo>
                <a:cubicBezTo>
                  <a:pt x="649" y="166"/>
                  <a:pt x="647" y="164"/>
                  <a:pt x="645" y="162"/>
                </a:cubicBezTo>
                <a:cubicBezTo>
                  <a:pt x="664" y="107"/>
                  <a:pt x="664" y="107"/>
                  <a:pt x="664" y="107"/>
                </a:cubicBezTo>
                <a:cubicBezTo>
                  <a:pt x="595" y="55"/>
                  <a:pt x="595" y="55"/>
                  <a:pt x="595" y="55"/>
                </a:cubicBezTo>
                <a:cubicBezTo>
                  <a:pt x="548" y="89"/>
                  <a:pt x="548" y="89"/>
                  <a:pt x="548" y="89"/>
                </a:cubicBezTo>
                <a:cubicBezTo>
                  <a:pt x="543" y="87"/>
                  <a:pt x="538" y="85"/>
                  <a:pt x="534" y="83"/>
                </a:cubicBezTo>
                <a:cubicBezTo>
                  <a:pt x="530" y="25"/>
                  <a:pt x="530" y="25"/>
                  <a:pt x="530" y="25"/>
                </a:cubicBezTo>
                <a:cubicBezTo>
                  <a:pt x="446" y="4"/>
                  <a:pt x="446" y="4"/>
                  <a:pt x="446" y="4"/>
                </a:cubicBezTo>
                <a:cubicBezTo>
                  <a:pt x="416" y="54"/>
                  <a:pt x="416" y="54"/>
                  <a:pt x="416" y="54"/>
                </a:cubicBezTo>
                <a:cubicBezTo>
                  <a:pt x="413" y="54"/>
                  <a:pt x="410" y="53"/>
                  <a:pt x="407" y="53"/>
                </a:cubicBezTo>
                <a:cubicBezTo>
                  <a:pt x="381" y="0"/>
                  <a:pt x="381" y="0"/>
                  <a:pt x="381" y="0"/>
                </a:cubicBezTo>
                <a:cubicBezTo>
                  <a:pt x="296" y="12"/>
                  <a:pt x="296" y="12"/>
                  <a:pt x="296" y="12"/>
                </a:cubicBezTo>
                <a:cubicBezTo>
                  <a:pt x="287" y="71"/>
                  <a:pt x="287" y="71"/>
                  <a:pt x="287" y="71"/>
                </a:cubicBezTo>
                <a:cubicBezTo>
                  <a:pt x="282" y="72"/>
                  <a:pt x="277" y="74"/>
                  <a:pt x="272" y="76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69" y="139"/>
                  <a:pt x="169" y="139"/>
                  <a:pt x="169" y="139"/>
                </a:cubicBezTo>
                <a:cubicBezTo>
                  <a:pt x="167" y="141"/>
                  <a:pt x="164" y="143"/>
                  <a:pt x="162" y="14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56" y="195"/>
                  <a:pt x="56" y="195"/>
                  <a:pt x="56" y="195"/>
                </a:cubicBezTo>
                <a:cubicBezTo>
                  <a:pt x="90" y="242"/>
                  <a:pt x="90" y="242"/>
                  <a:pt x="90" y="242"/>
                </a:cubicBezTo>
                <a:cubicBezTo>
                  <a:pt x="87" y="247"/>
                  <a:pt x="85" y="252"/>
                  <a:pt x="83" y="257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5" y="344"/>
                  <a:pt x="5" y="344"/>
                  <a:pt x="5" y="344"/>
                </a:cubicBezTo>
                <a:cubicBezTo>
                  <a:pt x="54" y="374"/>
                  <a:pt x="54" y="374"/>
                  <a:pt x="54" y="374"/>
                </a:cubicBezTo>
                <a:cubicBezTo>
                  <a:pt x="54" y="377"/>
                  <a:pt x="53" y="381"/>
                  <a:pt x="53" y="384"/>
                </a:cubicBezTo>
                <a:cubicBezTo>
                  <a:pt x="0" y="409"/>
                  <a:pt x="0" y="409"/>
                  <a:pt x="0" y="409"/>
                </a:cubicBezTo>
                <a:cubicBezTo>
                  <a:pt x="12" y="494"/>
                  <a:pt x="12" y="494"/>
                  <a:pt x="12" y="494"/>
                </a:cubicBezTo>
                <a:cubicBezTo>
                  <a:pt x="70" y="504"/>
                  <a:pt x="70" y="504"/>
                  <a:pt x="70" y="504"/>
                </a:cubicBezTo>
                <a:cubicBezTo>
                  <a:pt x="71" y="509"/>
                  <a:pt x="74" y="514"/>
                  <a:pt x="76" y="519"/>
                </a:cubicBezTo>
                <a:cubicBezTo>
                  <a:pt x="38" y="562"/>
                  <a:pt x="38" y="562"/>
                  <a:pt x="38" y="562"/>
                </a:cubicBezTo>
                <a:cubicBezTo>
                  <a:pt x="83" y="635"/>
                  <a:pt x="83" y="635"/>
                  <a:pt x="83" y="635"/>
                </a:cubicBezTo>
                <a:cubicBezTo>
                  <a:pt x="138" y="622"/>
                  <a:pt x="138" y="622"/>
                  <a:pt x="138" y="622"/>
                </a:cubicBezTo>
                <a:cubicBezTo>
                  <a:pt x="140" y="625"/>
                  <a:pt x="143" y="627"/>
                  <a:pt x="145" y="630"/>
                </a:cubicBezTo>
                <a:cubicBezTo>
                  <a:pt x="127" y="683"/>
                  <a:pt x="127" y="683"/>
                  <a:pt x="127" y="683"/>
                </a:cubicBezTo>
                <a:cubicBezTo>
                  <a:pt x="195" y="735"/>
                  <a:pt x="195" y="735"/>
                  <a:pt x="195" y="735"/>
                </a:cubicBezTo>
                <a:cubicBezTo>
                  <a:pt x="241" y="702"/>
                  <a:pt x="241" y="702"/>
                  <a:pt x="241" y="702"/>
                </a:cubicBezTo>
                <a:cubicBezTo>
                  <a:pt x="247" y="704"/>
                  <a:pt x="252" y="707"/>
                  <a:pt x="257" y="709"/>
                </a:cubicBezTo>
                <a:cubicBezTo>
                  <a:pt x="261" y="766"/>
                  <a:pt x="261" y="766"/>
                  <a:pt x="261" y="766"/>
                </a:cubicBezTo>
                <a:cubicBezTo>
                  <a:pt x="344" y="786"/>
                  <a:pt x="344" y="786"/>
                  <a:pt x="344" y="786"/>
                </a:cubicBezTo>
                <a:cubicBezTo>
                  <a:pt x="374" y="738"/>
                  <a:pt x="374" y="738"/>
                  <a:pt x="374" y="738"/>
                </a:cubicBezTo>
                <a:cubicBezTo>
                  <a:pt x="377" y="738"/>
                  <a:pt x="381" y="740"/>
                  <a:pt x="385" y="740"/>
                </a:cubicBezTo>
                <a:cubicBezTo>
                  <a:pt x="410" y="793"/>
                  <a:pt x="410" y="793"/>
                  <a:pt x="410" y="793"/>
                </a:cubicBezTo>
                <a:cubicBezTo>
                  <a:pt x="495" y="781"/>
                  <a:pt x="495" y="781"/>
                  <a:pt x="495" y="781"/>
                </a:cubicBezTo>
                <a:cubicBezTo>
                  <a:pt x="504" y="722"/>
                  <a:pt x="504" y="722"/>
                  <a:pt x="504" y="722"/>
                </a:cubicBezTo>
                <a:cubicBezTo>
                  <a:pt x="509" y="721"/>
                  <a:pt x="515" y="718"/>
                  <a:pt x="520" y="716"/>
                </a:cubicBezTo>
                <a:cubicBezTo>
                  <a:pt x="563" y="753"/>
                  <a:pt x="563" y="753"/>
                  <a:pt x="563" y="753"/>
                </a:cubicBezTo>
                <a:cubicBezTo>
                  <a:pt x="636" y="708"/>
                  <a:pt x="636" y="708"/>
                  <a:pt x="636" y="708"/>
                </a:cubicBezTo>
                <a:cubicBezTo>
                  <a:pt x="622" y="652"/>
                  <a:pt x="622" y="652"/>
                  <a:pt x="622" y="652"/>
                </a:cubicBezTo>
                <a:cubicBezTo>
                  <a:pt x="625" y="650"/>
                  <a:pt x="628" y="648"/>
                  <a:pt x="630" y="645"/>
                </a:cubicBezTo>
                <a:cubicBezTo>
                  <a:pt x="684" y="664"/>
                  <a:pt x="684" y="664"/>
                  <a:pt x="684" y="664"/>
                </a:cubicBezTo>
                <a:cubicBezTo>
                  <a:pt x="735" y="595"/>
                  <a:pt x="735" y="595"/>
                  <a:pt x="735" y="595"/>
                </a:cubicBezTo>
                <a:cubicBezTo>
                  <a:pt x="702" y="549"/>
                  <a:pt x="702" y="549"/>
                  <a:pt x="702" y="549"/>
                </a:cubicBezTo>
                <a:cubicBezTo>
                  <a:pt x="704" y="544"/>
                  <a:pt x="707" y="539"/>
                  <a:pt x="709" y="533"/>
                </a:cubicBezTo>
                <a:cubicBezTo>
                  <a:pt x="766" y="529"/>
                  <a:pt x="766" y="529"/>
                  <a:pt x="766" y="529"/>
                </a:cubicBezTo>
                <a:cubicBezTo>
                  <a:pt x="786" y="446"/>
                  <a:pt x="786" y="446"/>
                  <a:pt x="786" y="446"/>
                </a:cubicBezTo>
                <a:cubicBezTo>
                  <a:pt x="737" y="416"/>
                  <a:pt x="737" y="416"/>
                  <a:pt x="737" y="416"/>
                </a:cubicBezTo>
                <a:cubicBezTo>
                  <a:pt x="737" y="413"/>
                  <a:pt x="739" y="410"/>
                  <a:pt x="739" y="406"/>
                </a:cubicBezTo>
                <a:lnTo>
                  <a:pt x="793" y="381"/>
                </a:lnTo>
                <a:close/>
              </a:path>
            </a:pathLst>
          </a:custGeom>
          <a:solidFill>
            <a:srgbClr val="D3D3D4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Freeform 70"/>
          <p:cNvSpPr/>
          <p:nvPr>
            <p:custDataLst>
              <p:tags r:id="rId12"/>
            </p:custDataLst>
          </p:nvPr>
        </p:nvSpPr>
        <p:spPr>
          <a:xfrm>
            <a:off x="922020" y="2667953"/>
            <a:ext cx="1460500" cy="1458912"/>
          </a:xfrm>
          <a:custGeom>
            <a:avLst/>
            <a:gdLst/>
            <a:ahLst/>
            <a:cxnLst>
              <a:cxn ang="0">
                <a:pos x="30068" y="42522"/>
              </a:cxn>
              <a:cxn ang="0">
                <a:pos x="42232" y="54201"/>
              </a:cxn>
              <a:cxn ang="0">
                <a:pos x="54176" y="42393"/>
              </a:cxn>
              <a:cxn ang="0">
                <a:pos x="42012" y="28456"/>
              </a:cxn>
              <a:cxn ang="0">
                <a:pos x="30068" y="42522"/>
              </a:cxn>
            </a:cxnLst>
            <a:pathLst>
              <a:path w="647" h="646">
                <a:moveTo>
                  <a:pt x="623" y="280"/>
                </a:moveTo>
                <a:cubicBezTo>
                  <a:pt x="599" y="114"/>
                  <a:pt x="445" y="0"/>
                  <a:pt x="280" y="24"/>
                </a:cubicBezTo>
                <a:cubicBezTo>
                  <a:pt x="115" y="48"/>
                  <a:pt x="0" y="201"/>
                  <a:pt x="24" y="367"/>
                </a:cubicBezTo>
                <a:cubicBezTo>
                  <a:pt x="48" y="532"/>
                  <a:pt x="202" y="646"/>
                  <a:pt x="367" y="622"/>
                </a:cubicBezTo>
                <a:cubicBezTo>
                  <a:pt x="532" y="598"/>
                  <a:pt x="647" y="445"/>
                  <a:pt x="623" y="280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Freeform 71"/>
          <p:cNvSpPr/>
          <p:nvPr>
            <p:custDataLst>
              <p:tags r:id="rId13"/>
            </p:custDataLst>
          </p:nvPr>
        </p:nvSpPr>
        <p:spPr>
          <a:xfrm>
            <a:off x="1001395" y="2745740"/>
            <a:ext cx="1304925" cy="1303338"/>
          </a:xfrm>
          <a:custGeom>
            <a:avLst/>
            <a:gdLst/>
            <a:ahLst/>
            <a:cxnLst>
              <a:cxn ang="0">
                <a:pos x="10073" y="39439"/>
              </a:cxn>
              <a:cxn ang="0">
                <a:pos x="40126" y="49608"/>
              </a:cxn>
              <a:cxn ang="0">
                <a:pos x="47411" y="18714"/>
              </a:cxn>
              <a:cxn ang="0">
                <a:pos x="17357" y="10801"/>
              </a:cxn>
              <a:cxn ang="0">
                <a:pos x="10073" y="39439"/>
              </a:cxn>
            </a:cxnLst>
            <a:pathLst>
              <a:path w="578" h="578">
                <a:moveTo>
                  <a:pt x="556" y="250"/>
                </a:moveTo>
                <a:cubicBezTo>
                  <a:pt x="535" y="103"/>
                  <a:pt x="397" y="0"/>
                  <a:pt x="250" y="22"/>
                </a:cubicBezTo>
                <a:cubicBezTo>
                  <a:pt x="102" y="43"/>
                  <a:pt x="0" y="180"/>
                  <a:pt x="21" y="328"/>
                </a:cubicBezTo>
                <a:cubicBezTo>
                  <a:pt x="43" y="476"/>
                  <a:pt x="180" y="578"/>
                  <a:pt x="327" y="557"/>
                </a:cubicBezTo>
                <a:cubicBezTo>
                  <a:pt x="475" y="535"/>
                  <a:pt x="578" y="398"/>
                  <a:pt x="556" y="250"/>
                </a:cubicBezTo>
                <a:close/>
              </a:path>
            </a:pathLst>
          </a:custGeom>
          <a:solidFill>
            <a:srgbClr val="EEA23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2"/>
          <p:cNvSpPr txBox="1"/>
          <p:nvPr/>
        </p:nvSpPr>
        <p:spPr>
          <a:xfrm>
            <a:off x="2709863" y="2843848"/>
            <a:ext cx="86918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高温对人体健康的影响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83" name="Freeform 61"/>
          <p:cNvSpPr>
            <a:spLocks noEditPoints="1"/>
          </p:cNvSpPr>
          <p:nvPr>
            <p:custDataLst>
              <p:tags r:id="rId14"/>
            </p:custDataLst>
          </p:nvPr>
        </p:nvSpPr>
        <p:spPr>
          <a:xfrm>
            <a:off x="1327150" y="2928620"/>
            <a:ext cx="650875" cy="784225"/>
          </a:xfrm>
          <a:custGeom>
            <a:avLst/>
            <a:gdLst/>
            <a:ahLst/>
            <a:cxnLst>
              <a:cxn ang="0">
                <a:pos x="37791" y="0"/>
              </a:cxn>
              <a:cxn ang="0">
                <a:pos x="0" y="37873"/>
              </a:cxn>
              <a:cxn ang="0">
                <a:pos x="45036" y="64627"/>
              </a:cxn>
              <a:cxn ang="0">
                <a:pos x="45036" y="64627"/>
              </a:cxn>
              <a:cxn ang="0">
                <a:pos x="45036" y="64627"/>
              </a:cxn>
              <a:cxn ang="0">
                <a:pos x="65346" y="19404"/>
              </a:cxn>
              <a:cxn ang="0">
                <a:pos x="33563" y="12467"/>
              </a:cxn>
              <a:cxn ang="0">
                <a:pos x="26603" y="55185"/>
              </a:cxn>
              <a:cxn ang="0">
                <a:pos x="26508" y="55185"/>
              </a:cxn>
              <a:cxn ang="0">
                <a:pos x="49073" y="55185"/>
              </a:cxn>
              <a:cxn ang="0">
                <a:pos x="48978" y="55185"/>
              </a:cxn>
              <a:cxn ang="0">
                <a:pos x="42018" y="12467"/>
              </a:cxn>
              <a:cxn ang="0">
                <a:pos x="7979" y="23918"/>
              </a:cxn>
              <a:cxn ang="0">
                <a:pos x="10045" y="37873"/>
              </a:cxn>
              <a:cxn ang="0">
                <a:pos x="37791" y="0"/>
              </a:cxn>
              <a:cxn ang="0">
                <a:pos x="1400" y="33111"/>
              </a:cxn>
              <a:cxn ang="0">
                <a:pos x="15034" y="37542"/>
              </a:cxn>
              <a:cxn ang="0">
                <a:pos x="12873" y="5779"/>
              </a:cxn>
              <a:cxn ang="0">
                <a:pos x="44560" y="5779"/>
              </a:cxn>
              <a:cxn ang="0">
                <a:pos x="31021" y="5779"/>
              </a:cxn>
              <a:cxn ang="0">
                <a:pos x="62708" y="5779"/>
              </a:cxn>
              <a:cxn ang="0">
                <a:pos x="60547" y="37542"/>
              </a:cxn>
              <a:cxn ang="0">
                <a:pos x="6389" y="33111"/>
              </a:cxn>
              <a:cxn ang="0">
                <a:pos x="60642" y="21826"/>
              </a:cxn>
              <a:cxn ang="0">
                <a:pos x="60642" y="19569"/>
              </a:cxn>
              <a:cxn ang="0">
                <a:pos x="60642" y="19569"/>
              </a:cxn>
              <a:cxn ang="0">
                <a:pos x="1971" y="51415"/>
              </a:cxn>
              <a:cxn ang="0">
                <a:pos x="37791" y="65288"/>
              </a:cxn>
              <a:cxn ang="0">
                <a:pos x="8074" y="51415"/>
              </a:cxn>
              <a:cxn ang="0">
                <a:pos x="1400" y="33111"/>
              </a:cxn>
            </a:cxnLst>
            <a:pathLst>
              <a:path w="382" h="460">
                <a:moveTo>
                  <a:pt x="191" y="0"/>
                </a:moveTo>
                <a:cubicBezTo>
                  <a:pt x="85" y="0"/>
                  <a:pt x="0" y="86"/>
                  <a:pt x="0" y="191"/>
                </a:cubicBezTo>
                <a:cubicBezTo>
                  <a:pt x="0" y="240"/>
                  <a:pt x="18" y="285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52" y="322"/>
                  <a:pt x="55" y="325"/>
                  <a:pt x="58" y="328"/>
                </a:cubicBezTo>
                <a:cubicBezTo>
                  <a:pt x="69" y="340"/>
                  <a:pt x="89" y="362"/>
                  <a:pt x="102" y="383"/>
                </a:cubicBezTo>
                <a:cubicBezTo>
                  <a:pt x="122" y="415"/>
                  <a:pt x="112" y="460"/>
                  <a:pt x="157" y="460"/>
                </a:cubicBezTo>
                <a:cubicBezTo>
                  <a:pt x="186" y="460"/>
                  <a:pt x="186" y="460"/>
                  <a:pt x="186" y="460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225" y="460"/>
                  <a:pt x="225" y="460"/>
                  <a:pt x="225" y="460"/>
                </a:cubicBezTo>
                <a:cubicBezTo>
                  <a:pt x="270" y="460"/>
                  <a:pt x="260" y="415"/>
                  <a:pt x="280" y="383"/>
                </a:cubicBezTo>
                <a:cubicBezTo>
                  <a:pt x="292" y="363"/>
                  <a:pt x="311" y="342"/>
                  <a:pt x="323" y="330"/>
                </a:cubicBezTo>
                <a:cubicBezTo>
                  <a:pt x="359" y="295"/>
                  <a:pt x="382" y="246"/>
                  <a:pt x="382" y="191"/>
                </a:cubicBezTo>
                <a:cubicBezTo>
                  <a:pt x="382" y="86"/>
                  <a:pt x="297" y="0"/>
                  <a:pt x="191" y="0"/>
                </a:cubicBezTo>
                <a:close/>
                <a:moveTo>
                  <a:pt x="262" y="276"/>
                </a:moveTo>
                <a:cubicBezTo>
                  <a:pt x="256" y="284"/>
                  <a:pt x="246" y="296"/>
                  <a:pt x="239" y="307"/>
                </a:cubicBezTo>
                <a:cubicBezTo>
                  <a:pt x="228" y="326"/>
                  <a:pt x="234" y="351"/>
                  <a:pt x="209" y="351"/>
                </a:cubicBezTo>
                <a:cubicBezTo>
                  <a:pt x="194" y="351"/>
                  <a:pt x="194" y="351"/>
                  <a:pt x="194" y="351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73" y="351"/>
                  <a:pt x="173" y="351"/>
                  <a:pt x="173" y="351"/>
                </a:cubicBezTo>
                <a:cubicBezTo>
                  <a:pt x="148" y="351"/>
                  <a:pt x="153" y="326"/>
                  <a:pt x="143" y="307"/>
                </a:cubicBezTo>
                <a:cubicBezTo>
                  <a:pt x="136" y="295"/>
                  <a:pt x="125" y="283"/>
                  <a:pt x="119" y="276"/>
                </a:cubicBezTo>
                <a:cubicBezTo>
                  <a:pt x="117" y="274"/>
                  <a:pt x="116" y="272"/>
                  <a:pt x="114" y="271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114" y="270"/>
                  <a:pt x="114" y="270"/>
                  <a:pt x="114" y="270"/>
                </a:cubicBezTo>
                <a:cubicBezTo>
                  <a:pt x="98" y="251"/>
                  <a:pt x="88" y="225"/>
                  <a:pt x="88" y="197"/>
                </a:cubicBezTo>
                <a:cubicBezTo>
                  <a:pt x="88" y="136"/>
                  <a:pt x="134" y="87"/>
                  <a:pt x="191" y="87"/>
                </a:cubicBezTo>
                <a:cubicBezTo>
                  <a:pt x="248" y="87"/>
                  <a:pt x="294" y="136"/>
                  <a:pt x="294" y="197"/>
                </a:cubicBezTo>
                <a:cubicBezTo>
                  <a:pt x="294" y="228"/>
                  <a:pt x="282" y="256"/>
                  <a:pt x="262" y="27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4" name="Freeform 62"/>
          <p:cNvSpPr/>
          <p:nvPr>
            <p:custDataLst>
              <p:tags r:id="rId15"/>
            </p:custDataLst>
          </p:nvPr>
        </p:nvSpPr>
        <p:spPr>
          <a:xfrm>
            <a:off x="1542415" y="3717290"/>
            <a:ext cx="218440" cy="52705"/>
          </a:xfrm>
          <a:custGeom>
            <a:avLst/>
            <a:gdLst/>
            <a:ahLst/>
            <a:cxnLst>
              <a:cxn ang="0">
                <a:pos x="26781" y="36052"/>
              </a:cxn>
              <a:cxn ang="0">
                <a:pos x="58459" y="4314"/>
              </a:cxn>
              <a:cxn ang="0">
                <a:pos x="29344" y="4314"/>
              </a:cxn>
              <a:cxn ang="0">
                <a:pos x="0" y="36052"/>
              </a:cxn>
              <a:cxn ang="0">
                <a:pos x="0" y="36052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6052"/>
              </a:cxn>
            </a:cxnLst>
            <a:pathLst>
              <a:path w="128" h="31">
                <a:moveTo>
                  <a:pt x="128" y="16"/>
                </a:moveTo>
                <a:cubicBezTo>
                  <a:pt x="128" y="23"/>
                  <a:pt x="121" y="31"/>
                  <a:pt x="1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5" y="31"/>
                  <a:pt x="0" y="23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8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8"/>
                  <a:pt x="128" y="16"/>
                </a:cubicBez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5" name="Freeform 63"/>
          <p:cNvSpPr/>
          <p:nvPr>
            <p:custDataLst>
              <p:tags r:id="rId16"/>
            </p:custDataLst>
          </p:nvPr>
        </p:nvSpPr>
        <p:spPr>
          <a:xfrm>
            <a:off x="1542415" y="3780790"/>
            <a:ext cx="218440" cy="48260"/>
          </a:xfrm>
          <a:custGeom>
            <a:avLst/>
            <a:gdLst/>
            <a:ahLst/>
            <a:cxnLst>
              <a:cxn ang="0">
                <a:pos x="26781" y="34018"/>
              </a:cxn>
              <a:cxn ang="0">
                <a:pos x="58459" y="63500"/>
              </a:cxn>
              <a:cxn ang="0">
                <a:pos x="29344" y="63500"/>
              </a:cxn>
              <a:cxn ang="0">
                <a:pos x="0" y="34018"/>
              </a:cxn>
              <a:cxn ang="0">
                <a:pos x="0" y="31750"/>
              </a:cxn>
              <a:cxn ang="0">
                <a:pos x="29344" y="0"/>
              </a:cxn>
              <a:cxn ang="0">
                <a:pos x="58459" y="0"/>
              </a:cxn>
              <a:cxn ang="0">
                <a:pos x="26781" y="31750"/>
              </a:cxn>
              <a:cxn ang="0">
                <a:pos x="26781" y="34018"/>
              </a:cxn>
            </a:cxnLst>
            <a:pathLst>
              <a:path w="128" h="28">
                <a:moveTo>
                  <a:pt x="128" y="15"/>
                </a:moveTo>
                <a:cubicBezTo>
                  <a:pt x="128" y="22"/>
                  <a:pt x="121" y="28"/>
                  <a:pt x="1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5" y="28"/>
                  <a:pt x="0" y="22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5" y="0"/>
                  <a:pt x="13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1" y="0"/>
                  <a:pt x="128" y="7"/>
                  <a:pt x="128" y="14"/>
                </a:cubicBezTo>
                <a:lnTo>
                  <a:pt x="128" y="15"/>
                </a:lnTo>
                <a:close/>
              </a:path>
            </a:pathLst>
          </a:custGeom>
          <a:solidFill>
            <a:srgbClr val="EFF0F0"/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Oval 64"/>
          <p:cNvSpPr/>
          <p:nvPr>
            <p:custDataLst>
              <p:tags r:id="rId17"/>
            </p:custDataLst>
          </p:nvPr>
        </p:nvSpPr>
        <p:spPr>
          <a:xfrm>
            <a:off x="1597660" y="3786505"/>
            <a:ext cx="106680" cy="90805"/>
          </a:xfrm>
          <a:prstGeom prst="ellipse">
            <a:avLst/>
          </a:prstGeom>
          <a:solidFill>
            <a:srgbClr val="EFF0F0"/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42"/>
          <p:cNvSpPr txBox="1"/>
          <p:nvPr/>
        </p:nvSpPr>
        <p:spPr>
          <a:xfrm>
            <a:off x="6538913" y="1737043"/>
            <a:ext cx="1033780" cy="110680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 marR="0" defTabSz="914400">
              <a:buClrTx/>
              <a:buSzTx/>
              <a:buFontTx/>
              <a:defRPr/>
            </a:pPr>
            <a:r>
              <a:rPr kumimoji="0" lang="zh-CN" altLang="en-US" sz="6600" b="1" kern="1200" cap="none" spc="100" normalizeH="0" baseline="0" noProof="0" dirty="0" smtClean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一</a:t>
            </a:r>
            <a:endParaRPr kumimoji="0" lang="zh-CN" altLang="en-US" sz="6600" b="1" kern="1200" cap="none" spc="100" normalizeH="0" baseline="0" noProof="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1129348" y="693103"/>
            <a:ext cx="31292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四、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中暑的急救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346" name="矩形 3"/>
          <p:cNvSpPr/>
          <p:nvPr>
            <p:custDataLst>
              <p:tags r:id="rId11"/>
            </p:custDataLst>
          </p:nvPr>
        </p:nvSpPr>
        <p:spPr>
          <a:xfrm>
            <a:off x="461963" y="1555750"/>
            <a:ext cx="11377612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救护电话号码为“</a:t>
            </a:r>
            <a:r>
              <a:rPr lang="en-US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120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”，拨打电话时要尽量说清楚以下几件事：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 1.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说明病情和已经采取了些什么措施，好让救护人员事先做好急救的准备。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 2.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讲清楚患者在什么地方、什么路口、附近有什么特征。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       3.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说明报救者单位、姓名的电话或手机以便救护车找不到所报地方时，随时用电话通讯联系。基本打完报救电话后，应问接报人员还有什么问题不清楚，如无问题才能挂断电话，通完电话后，应派人在现场外等候接应救护车，同时把救护车进工地现场的路上障碍及时给予清除，以利救护到达后，能及时进行抢救。</a:t>
            </a:r>
            <a:endParaRPr lang="zh-CN" altLang="en-US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305" y="725170"/>
            <a:ext cx="11375390" cy="54070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399275" y="2628822"/>
            <a:ext cx="6131671" cy="1600044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9600" baseline="0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sym typeface="+mn-ea"/>
              </a:rPr>
              <a:t>感谢聆听</a:t>
            </a:r>
            <a:endParaRPr lang="zh-CN" altLang="en-US" sz="9600" baseline="0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1100138" y="2157413"/>
            <a:ext cx="7064375" cy="2370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12"/>
            </p:custDataLst>
          </p:nvPr>
        </p:nvSpPr>
        <p:spPr>
          <a:xfrm>
            <a:off x="1335088" y="2465388"/>
            <a:ext cx="6594475" cy="161480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2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高温作业时，人体会出现一系列生理功能改变，这些变化在一定限度范围内是适应性反应，但如超过范围，则会产生不良影响，甚至引起病变。</a:t>
            </a:r>
            <a:endParaRPr lang="zh-CN" altLang="en-US" sz="22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4" name="图片 119812" descr="u=3908208503,2854830411&amp;fm=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61388" y="1466850"/>
            <a:ext cx="2132012" cy="4633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627" name="椭圆 131075"/>
          <p:cNvSpPr/>
          <p:nvPr>
            <p:custDataLst>
              <p:tags r:id="rId11"/>
            </p:custDataLst>
          </p:nvPr>
        </p:nvSpPr>
        <p:spPr>
          <a:xfrm>
            <a:off x="3028950" y="4127500"/>
            <a:ext cx="5562600" cy="1325880"/>
          </a:xfrm>
          <a:prstGeom prst="ellipse">
            <a:avLst/>
          </a:prstGeom>
          <a:solidFill>
            <a:srgbClr val="000000">
              <a:alpha val="16861"/>
            </a:srgbClr>
          </a:solidFill>
          <a:ln w="3175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8" name="椭圆 131076"/>
          <p:cNvSpPr/>
          <p:nvPr>
            <p:custDataLst>
              <p:tags r:id="rId12"/>
            </p:custDataLst>
          </p:nvPr>
        </p:nvSpPr>
        <p:spPr>
          <a:xfrm rot="20601703">
            <a:off x="2303780" y="1984375"/>
            <a:ext cx="5762625" cy="3016250"/>
          </a:xfrm>
          <a:prstGeom prst="ellipse">
            <a:avLst/>
          </a:prstGeom>
          <a:gradFill rotWithShape="0">
            <a:gsLst>
              <a:gs pos="0">
                <a:srgbClr val="29698D"/>
              </a:gs>
              <a:gs pos="50000">
                <a:srgbClr val="CBDBE3"/>
              </a:gs>
              <a:gs pos="100000">
                <a:srgbClr val="29698D"/>
              </a:gs>
            </a:gsLst>
            <a:lin ang="0" scaled="1"/>
            <a:tileRect/>
          </a:gradFill>
          <a:ln w="12700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9" name="椭圆 131077"/>
          <p:cNvSpPr/>
          <p:nvPr>
            <p:custDataLst>
              <p:tags r:id="rId13"/>
            </p:custDataLst>
          </p:nvPr>
        </p:nvSpPr>
        <p:spPr>
          <a:xfrm rot="20601703">
            <a:off x="2360930" y="1822450"/>
            <a:ext cx="5562600" cy="2922905"/>
          </a:xfrm>
          <a:prstGeom prst="ellipse">
            <a:avLst/>
          </a:prstGeom>
          <a:gradFill rotWithShape="1">
            <a:gsLst>
              <a:gs pos="0">
                <a:srgbClr val="208282"/>
              </a:gs>
              <a:gs pos="100000">
                <a:srgbClr val="33CCCC"/>
              </a:gs>
            </a:gsLst>
            <a:lin ang="2700000" scaled="1"/>
            <a:tileRect/>
          </a:gradFill>
          <a:ln w="12700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0" name="任意多边形 131078"/>
          <p:cNvSpPr/>
          <p:nvPr>
            <p:custDataLst>
              <p:tags r:id="rId14"/>
            </p:custDataLst>
          </p:nvPr>
        </p:nvSpPr>
        <p:spPr>
          <a:xfrm rot="20601703">
            <a:off x="5008880" y="1900555"/>
            <a:ext cx="2851150" cy="153860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2" y="1"/>
              </a:cxn>
              <a:cxn ang="0">
                <a:pos x="11" y="2"/>
              </a:cxn>
              <a:cxn ang="0">
                <a:pos x="9" y="0"/>
              </a:cxn>
              <a:cxn ang="0">
                <a:pos x="12" y="1"/>
              </a:cxn>
              <a:cxn ang="0">
                <a:pos x="11" y="2"/>
              </a:cxn>
              <a:cxn ang="0">
                <a:pos x="0" y="1"/>
              </a:cxn>
            </a:cxnLst>
            <a:pathLst>
              <a:path w="21600" h="22718" fill="none">
                <a:moveTo>
                  <a:pt x="16157" y="0"/>
                </a:moveTo>
                <a:cubicBezTo>
                  <a:pt x="19544" y="3813"/>
                  <a:pt x="21600" y="8834"/>
                  <a:pt x="21600" y="14335"/>
                </a:cubicBezTo>
                <a:cubicBezTo>
                  <a:pt x="21600" y="17311"/>
                  <a:pt x="20998" y="20146"/>
                  <a:pt x="19911" y="22723"/>
                </a:cubicBezTo>
              </a:path>
              <a:path w="21600" h="22718" stroke="0">
                <a:moveTo>
                  <a:pt x="16157" y="0"/>
                </a:moveTo>
                <a:cubicBezTo>
                  <a:pt x="19544" y="3813"/>
                  <a:pt x="21600" y="8834"/>
                  <a:pt x="21600" y="14335"/>
                </a:cubicBezTo>
                <a:cubicBezTo>
                  <a:pt x="21600" y="17311"/>
                  <a:pt x="20998" y="20146"/>
                  <a:pt x="19911" y="22723"/>
                </a:cubicBezTo>
                <a:lnTo>
                  <a:pt x="0" y="14335"/>
                </a:lnTo>
                <a:lnTo>
                  <a:pt x="16157" y="0"/>
                </a:lnTo>
                <a:close/>
              </a:path>
            </a:pathLst>
          </a:custGeom>
          <a:solidFill>
            <a:srgbClr val="0099CC"/>
          </a:solidFill>
          <a:ln w="12700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1" name="任意多边形 131079"/>
          <p:cNvSpPr/>
          <p:nvPr>
            <p:custDataLst>
              <p:tags r:id="rId15"/>
            </p:custDataLst>
          </p:nvPr>
        </p:nvSpPr>
        <p:spPr>
          <a:xfrm rot="20601703" flipH="1">
            <a:off x="2414905" y="3213100"/>
            <a:ext cx="2876550" cy="163068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3" y="1"/>
              </a:cxn>
              <a:cxn ang="0">
                <a:pos x="7" y="2"/>
              </a:cxn>
              <a:cxn ang="0">
                <a:pos x="12" y="0"/>
              </a:cxn>
              <a:cxn ang="0">
                <a:pos x="13" y="1"/>
              </a:cxn>
              <a:cxn ang="0">
                <a:pos x="7" y="2"/>
              </a:cxn>
              <a:cxn ang="0">
                <a:pos x="0" y="1"/>
              </a:cxn>
            </a:cxnLst>
            <a:pathLst>
              <a:path w="21600" h="24439" fill="none">
                <a:moveTo>
                  <a:pt x="20452" y="0"/>
                </a:moveTo>
                <a:cubicBezTo>
                  <a:pt x="21198" y="2176"/>
                  <a:pt x="21600" y="4515"/>
                  <a:pt x="21600" y="6947"/>
                </a:cubicBezTo>
                <a:cubicBezTo>
                  <a:pt x="21600" y="14141"/>
                  <a:pt x="18083" y="20514"/>
                  <a:pt x="12674" y="24440"/>
                </a:cubicBezTo>
              </a:path>
              <a:path w="21600" h="24439" stroke="0">
                <a:moveTo>
                  <a:pt x="20452" y="0"/>
                </a:moveTo>
                <a:cubicBezTo>
                  <a:pt x="21198" y="2176"/>
                  <a:pt x="21600" y="4515"/>
                  <a:pt x="21600" y="6947"/>
                </a:cubicBezTo>
                <a:cubicBezTo>
                  <a:pt x="21600" y="14141"/>
                  <a:pt x="18083" y="20514"/>
                  <a:pt x="12674" y="24440"/>
                </a:cubicBezTo>
                <a:lnTo>
                  <a:pt x="0" y="6947"/>
                </a:lnTo>
                <a:lnTo>
                  <a:pt x="20452" y="0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  <a:tileRect/>
          </a:gradFill>
          <a:ln w="12700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任意多边形 131080"/>
          <p:cNvSpPr/>
          <p:nvPr>
            <p:custDataLst>
              <p:tags r:id="rId16"/>
            </p:custDataLst>
          </p:nvPr>
        </p:nvSpPr>
        <p:spPr>
          <a:xfrm rot="20601703">
            <a:off x="4253230" y="1628775"/>
            <a:ext cx="2813050" cy="141795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0"/>
              </a:cxn>
              <a:cxn ang="0">
                <a:pos x="12" y="1"/>
              </a:cxn>
              <a:cxn ang="0">
                <a:pos x="0" y="0"/>
              </a:cxn>
              <a:cxn ang="0">
                <a:pos x="3" y="0"/>
              </a:cxn>
              <a:cxn ang="0">
                <a:pos x="12" y="1"/>
              </a:cxn>
              <a:cxn ang="0">
                <a:pos x="3" y="2"/>
              </a:cxn>
            </a:cxnLst>
            <a:pathLst>
              <a:path w="21397" h="21600" fill="none">
                <a:moveTo>
                  <a:pt x="0" y="548"/>
                </a:moveTo>
                <a:cubicBezTo>
                  <a:pt x="1553" y="187"/>
                  <a:pt x="3174" y="-1"/>
                  <a:pt x="4839" y="-1"/>
                </a:cubicBezTo>
                <a:cubicBezTo>
                  <a:pt x="11488" y="-1"/>
                  <a:pt x="17435" y="3003"/>
                  <a:pt x="21397" y="7728"/>
                </a:cubicBezTo>
              </a:path>
              <a:path w="21397" h="21600" stroke="0">
                <a:moveTo>
                  <a:pt x="0" y="548"/>
                </a:moveTo>
                <a:cubicBezTo>
                  <a:pt x="1553" y="187"/>
                  <a:pt x="3174" y="-1"/>
                  <a:pt x="4839" y="-1"/>
                </a:cubicBezTo>
                <a:cubicBezTo>
                  <a:pt x="11488" y="-1"/>
                  <a:pt x="17435" y="3003"/>
                  <a:pt x="21397" y="7728"/>
                </a:cubicBezTo>
                <a:lnTo>
                  <a:pt x="4839" y="21600"/>
                </a:lnTo>
                <a:lnTo>
                  <a:pt x="0" y="548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  <a:tileRect/>
          </a:gradFill>
          <a:ln w="12700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3" name="任意多边形 131081"/>
          <p:cNvSpPr/>
          <p:nvPr>
            <p:custDataLst>
              <p:tags r:id="rId17"/>
            </p:custDataLst>
          </p:nvPr>
        </p:nvSpPr>
        <p:spPr>
          <a:xfrm rot="20601703" flipH="1">
            <a:off x="2214880" y="2281555"/>
            <a:ext cx="2762250" cy="13811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2" y="1"/>
              </a:cxn>
              <a:cxn ang="0">
                <a:pos x="3" y="0"/>
              </a:cxn>
              <a:cxn ang="0">
                <a:pos x="12" y="1"/>
              </a:cxn>
              <a:cxn ang="0">
                <a:pos x="0" y="1"/>
              </a:cxn>
            </a:cxnLst>
            <a:pathLst>
              <a:path w="20934" h="21142" fill="none">
                <a:moveTo>
                  <a:pt x="4423" y="0"/>
                </a:moveTo>
                <a:cubicBezTo>
                  <a:pt x="12505" y="1681"/>
                  <a:pt x="18923" y="7870"/>
                  <a:pt x="20936" y="15808"/>
                </a:cubicBezTo>
              </a:path>
              <a:path w="20934" h="21142" stroke="0">
                <a:moveTo>
                  <a:pt x="4423" y="0"/>
                </a:moveTo>
                <a:cubicBezTo>
                  <a:pt x="12505" y="1681"/>
                  <a:pt x="18923" y="7870"/>
                  <a:pt x="20936" y="15808"/>
                </a:cubicBezTo>
                <a:lnTo>
                  <a:pt x="0" y="21142"/>
                </a:lnTo>
                <a:lnTo>
                  <a:pt x="4423" y="0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  <a:tileRect/>
          </a:gradFill>
          <a:ln w="12700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4" name="椭圆 131082"/>
          <p:cNvSpPr/>
          <p:nvPr>
            <p:custDataLst>
              <p:tags r:id="rId18"/>
            </p:custDataLst>
          </p:nvPr>
        </p:nvSpPr>
        <p:spPr>
          <a:xfrm rot="20601703">
            <a:off x="3821430" y="2536825"/>
            <a:ext cx="2695575" cy="133985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50000">
                <a:srgbClr val="C1C1C1"/>
              </a:gs>
              <a:gs pos="100000">
                <a:srgbClr val="000000"/>
              </a:gs>
            </a:gsLst>
            <a:lin ang="0" scaled="1"/>
            <a:tileRect/>
          </a:gradFill>
          <a:ln w="12700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5" name="文本框 131083"/>
          <p:cNvSpPr txBox="1"/>
          <p:nvPr>
            <p:custDataLst>
              <p:tags r:id="rId19"/>
            </p:custDataLst>
          </p:nvPr>
        </p:nvSpPr>
        <p:spPr>
          <a:xfrm>
            <a:off x="2774315" y="279717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消化系统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36" name="文本框 131084"/>
          <p:cNvSpPr txBox="1"/>
          <p:nvPr>
            <p:custDataLst>
              <p:tags r:id="rId20"/>
            </p:custDataLst>
          </p:nvPr>
        </p:nvSpPr>
        <p:spPr>
          <a:xfrm>
            <a:off x="4726940" y="184658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循环系统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37" name="文本框 131085"/>
          <p:cNvSpPr txBox="1"/>
          <p:nvPr>
            <p:custDataLst>
              <p:tags r:id="rId21"/>
            </p:custDataLst>
          </p:nvPr>
        </p:nvSpPr>
        <p:spPr>
          <a:xfrm>
            <a:off x="6403340" y="221488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水盐代谢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38" name="任意多边形 131086"/>
          <p:cNvSpPr/>
          <p:nvPr>
            <p:custDataLst>
              <p:tags r:id="rId22"/>
            </p:custDataLst>
          </p:nvPr>
        </p:nvSpPr>
        <p:spPr>
          <a:xfrm>
            <a:off x="7143750" y="2835275"/>
            <a:ext cx="1295400" cy="1711325"/>
          </a:xfrm>
          <a:custGeom>
            <a:avLst/>
            <a:gdLst/>
            <a:ahLst/>
            <a:cxnLst>
              <a:cxn ang="0">
                <a:pos x="0" y="841"/>
              </a:cxn>
              <a:cxn ang="0">
                <a:pos x="784" y="0"/>
              </a:cxn>
              <a:cxn ang="0">
                <a:pos x="816" y="280"/>
              </a:cxn>
              <a:cxn ang="0">
                <a:pos x="544" y="672"/>
              </a:cxn>
              <a:cxn ang="0">
                <a:pos x="25" y="1078"/>
              </a:cxn>
              <a:cxn ang="0">
                <a:pos x="0" y="841"/>
              </a:cxn>
            </a:cxnLst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B98BE8"/>
              </a:gs>
              <a:gs pos="100000">
                <a:srgbClr val="6600CC"/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9" name="任意多边形 131087"/>
          <p:cNvSpPr/>
          <p:nvPr>
            <p:custDataLst>
              <p:tags r:id="rId23"/>
            </p:custDataLst>
          </p:nvPr>
        </p:nvSpPr>
        <p:spPr>
          <a:xfrm rot="20539205">
            <a:off x="5542280" y="2841625"/>
            <a:ext cx="2984500" cy="1346200"/>
          </a:xfrm>
          <a:custGeom>
            <a:avLst/>
            <a:gdLst/>
            <a:ahLst/>
            <a:cxnLst>
              <a:cxn ang="0">
                <a:pos x="16" y="1"/>
              </a:cxn>
              <a:cxn ang="0">
                <a:pos x="7" y="2"/>
              </a:cxn>
              <a:cxn ang="0">
                <a:pos x="16" y="1"/>
              </a:cxn>
              <a:cxn ang="0">
                <a:pos x="7" y="2"/>
              </a:cxn>
              <a:cxn ang="0">
                <a:pos x="0" y="0"/>
              </a:cxn>
            </a:cxnLst>
            <a:pathLst>
              <a:path w="20601" h="19523" fill="none">
                <a:moveTo>
                  <a:pt x="20601" y="6492"/>
                </a:moveTo>
                <a:cubicBezTo>
                  <a:pt x="18790" y="12257"/>
                  <a:pt x="14630" y="16973"/>
                  <a:pt x="9249" y="19525"/>
                </a:cubicBezTo>
              </a:path>
              <a:path w="20601" h="19523" stroke="0">
                <a:moveTo>
                  <a:pt x="20601" y="6492"/>
                </a:moveTo>
                <a:cubicBezTo>
                  <a:pt x="18790" y="12257"/>
                  <a:pt x="14630" y="16973"/>
                  <a:pt x="9249" y="19525"/>
                </a:cubicBezTo>
                <a:lnTo>
                  <a:pt x="0" y="0"/>
                </a:lnTo>
                <a:lnTo>
                  <a:pt x="20601" y="6492"/>
                </a:lnTo>
                <a:close/>
              </a:path>
            </a:pathLst>
          </a:custGeom>
          <a:solidFill>
            <a:srgbClr val="CC99FF"/>
          </a:solidFill>
          <a:ln w="12700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0" name="任意多边形 131088"/>
          <p:cNvSpPr/>
          <p:nvPr>
            <p:custDataLst>
              <p:tags r:id="rId24"/>
            </p:custDataLst>
          </p:nvPr>
        </p:nvSpPr>
        <p:spPr>
          <a:xfrm>
            <a:off x="5443855" y="3316605"/>
            <a:ext cx="1758950" cy="1236980"/>
          </a:xfrm>
          <a:custGeom>
            <a:avLst/>
            <a:gdLst/>
            <a:ahLst/>
            <a:cxnLst>
              <a:cxn ang="0">
                <a:pos x="1071" y="546"/>
              </a:cxn>
              <a:cxn ang="0">
                <a:pos x="1108" y="779"/>
              </a:cxn>
              <a:cxn ang="0">
                <a:pos x="67" y="168"/>
              </a:cxn>
              <a:cxn ang="0">
                <a:pos x="0" y="0"/>
              </a:cxn>
              <a:cxn ang="0">
                <a:pos x="1071" y="546"/>
              </a:cxn>
            </a:cxnLst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AF8ED4"/>
              </a:gs>
              <a:gs pos="100000">
                <a:srgbClr val="5007A1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1" name="文本框 131089"/>
          <p:cNvSpPr txBox="1"/>
          <p:nvPr/>
        </p:nvSpPr>
        <p:spPr>
          <a:xfrm>
            <a:off x="6403340" y="324802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rgbClr val="000066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体温调节</a:t>
            </a:r>
            <a:endParaRPr lang="zh-CN" altLang="en-US" sz="2400" b="1" dirty="0">
              <a:solidFill>
                <a:srgbClr val="000066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42" name="文本框 131090"/>
          <p:cNvSpPr txBox="1"/>
          <p:nvPr>
            <p:custDataLst>
              <p:tags r:id="rId25"/>
            </p:custDataLst>
          </p:nvPr>
        </p:nvSpPr>
        <p:spPr>
          <a:xfrm>
            <a:off x="4461510" y="403098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泌尿系统</a:t>
            </a:r>
            <a:endParaRPr lang="zh-CN" altLang="en-US" sz="2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43" name="文本框 131091"/>
          <p:cNvSpPr txBox="1"/>
          <p:nvPr>
            <p:custDataLst>
              <p:tags r:id="rId26"/>
            </p:custDataLst>
          </p:nvPr>
        </p:nvSpPr>
        <p:spPr>
          <a:xfrm>
            <a:off x="2745740" y="381508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</a:rPr>
              <a:t>神经系统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</a:endParaRPr>
          </a:p>
        </p:txBody>
      </p:sp>
      <p:sp>
        <p:nvSpPr>
          <p:cNvPr id="26644" name="椭圆 131092"/>
          <p:cNvSpPr/>
          <p:nvPr>
            <p:custDataLst>
              <p:tags r:id="rId27"/>
            </p:custDataLst>
          </p:nvPr>
        </p:nvSpPr>
        <p:spPr>
          <a:xfrm rot="20601703">
            <a:off x="3923030" y="2789555"/>
            <a:ext cx="2585720" cy="1090930"/>
          </a:xfrm>
          <a:prstGeom prst="ellipse">
            <a:avLst/>
          </a:prstGeom>
          <a:gradFill rotWithShape="1">
            <a:gsLst>
              <a:gs pos="0">
                <a:srgbClr val="051F14"/>
              </a:gs>
              <a:gs pos="100000">
                <a:srgbClr val="126843"/>
              </a:gs>
            </a:gsLst>
            <a:lin ang="2700000" scaled="1"/>
            <a:tileRect/>
          </a:gradFill>
          <a:ln w="12700">
            <a:noFill/>
          </a:ln>
        </p:spPr>
        <p:txBody>
          <a:bodyPr anchor="t" anchorCtr="0"/>
          <a:p>
            <a:pPr eaLnBrk="0" hangingPunct="0"/>
            <a:endParaRPr lang="zh-CN" altLang="en-US" sz="18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5" name="任意多边形 131093"/>
          <p:cNvSpPr/>
          <p:nvPr>
            <p:custDataLst>
              <p:tags r:id="rId28"/>
            </p:custDataLst>
          </p:nvPr>
        </p:nvSpPr>
        <p:spPr>
          <a:xfrm>
            <a:off x="5619750" y="3711575"/>
            <a:ext cx="1282700" cy="10287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2" y="448"/>
              </a:cxn>
              <a:cxn ang="0">
                <a:pos x="360" y="648"/>
              </a:cxn>
              <a:cxn ang="0">
                <a:pos x="808" y="424"/>
              </a:cxn>
              <a:cxn ang="0">
                <a:pos x="104" y="0"/>
              </a:cxn>
              <a:cxn ang="0">
                <a:pos x="0" y="24"/>
              </a:cxn>
            </a:cxnLst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003399">
              <a:alpha val="49019"/>
            </a:srgbClr>
          </a:solidFill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46" name="图片 131094" descr="u=3305841179,3352967486&amp;fm=23&amp;gp=0"/>
          <p:cNvPicPr>
            <a:picLocks noChangeAspect="1"/>
          </p:cNvPicPr>
          <p:nvPr/>
        </p:nvPicPr>
        <p:blipFill>
          <a:blip r:embed="rId29"/>
          <a:srcRect l="19643" t="13446" r="8928" b="5882"/>
          <a:stretch>
            <a:fillRect/>
          </a:stretch>
        </p:blipFill>
        <p:spPr>
          <a:xfrm>
            <a:off x="9261475" y="3228975"/>
            <a:ext cx="1762125" cy="2819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右箭头 12800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47838" y="1679575"/>
            <a:ext cx="5499100" cy="4495800"/>
          </a:xfrm>
          <a:prstGeom prst="rightArrow">
            <a:avLst>
              <a:gd name="adj1" fmla="val 79306"/>
              <a:gd name="adj2" fmla="val 3028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1" name="圆角矩形 128003"/>
          <p:cNvSpPr/>
          <p:nvPr>
            <p:custDataLst>
              <p:tags r:id="rId12"/>
            </p:custDataLst>
          </p:nvPr>
        </p:nvSpPr>
        <p:spPr>
          <a:xfrm>
            <a:off x="1366838" y="2289175"/>
            <a:ext cx="4572000" cy="900113"/>
          </a:xfrm>
          <a:prstGeom prst="roundRect">
            <a:avLst>
              <a:gd name="adj" fmla="val 9106"/>
            </a:avLst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zh-CN" altLang="en-US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12800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66838" y="3432175"/>
            <a:ext cx="4572000" cy="900113"/>
          </a:xfrm>
          <a:prstGeom prst="roundRect">
            <a:avLst>
              <a:gd name="adj" fmla="val 9106"/>
            </a:avLst>
          </a:prstGeom>
          <a:solidFill>
            <a:srgbClr val="002060"/>
          </a:solidFill>
          <a:ln w="25400">
            <a:solidFill>
              <a:schemeClr val="lt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4" name="圆角矩形 12800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43038" y="4575175"/>
            <a:ext cx="4419600" cy="900113"/>
          </a:xfrm>
          <a:prstGeom prst="roundRect">
            <a:avLst>
              <a:gd name="adj" fmla="val 9106"/>
            </a:avLst>
          </a:prstGeom>
          <a:solidFill>
            <a:srgbClr val="FFC000"/>
          </a:solidFill>
          <a:ln w="25400">
            <a:solidFill>
              <a:schemeClr val="lt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圆角矩形 12800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88225" y="2778125"/>
            <a:ext cx="3473450" cy="2346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>
            <a:solidFill>
              <a:schemeClr val="lt1">
                <a:lumMod val="95000"/>
              </a:schemeClr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76" name="文本框 12800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19390" y="3189605"/>
            <a:ext cx="2611755" cy="15684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人体与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环境热交换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7" name="椭圆 128011"/>
          <p:cNvSpPr/>
          <p:nvPr>
            <p:custDataLst>
              <p:tags r:id="rId17"/>
            </p:custDataLst>
          </p:nvPr>
        </p:nvSpPr>
        <p:spPr>
          <a:xfrm>
            <a:off x="1519555" y="2517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椭圆 128012"/>
          <p:cNvSpPr/>
          <p:nvPr>
            <p:custDataLst>
              <p:tags r:id="rId18"/>
            </p:custDataLst>
          </p:nvPr>
        </p:nvSpPr>
        <p:spPr>
          <a:xfrm>
            <a:off x="1724660" y="2517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椭圆 128013"/>
          <p:cNvSpPr/>
          <p:nvPr>
            <p:custDataLst>
              <p:tags r:id="rId19"/>
            </p:custDataLst>
          </p:nvPr>
        </p:nvSpPr>
        <p:spPr>
          <a:xfrm>
            <a:off x="1929765" y="2517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椭圆 128014"/>
          <p:cNvSpPr/>
          <p:nvPr>
            <p:custDataLst>
              <p:tags r:id="rId20"/>
            </p:custDataLst>
          </p:nvPr>
        </p:nvSpPr>
        <p:spPr>
          <a:xfrm>
            <a:off x="1519555" y="2710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椭圆 128015"/>
          <p:cNvSpPr/>
          <p:nvPr>
            <p:custDataLst>
              <p:tags r:id="rId21"/>
            </p:custDataLst>
          </p:nvPr>
        </p:nvSpPr>
        <p:spPr>
          <a:xfrm>
            <a:off x="1724660" y="2710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椭圆 128016"/>
          <p:cNvSpPr/>
          <p:nvPr>
            <p:custDataLst>
              <p:tags r:id="rId22"/>
            </p:custDataLst>
          </p:nvPr>
        </p:nvSpPr>
        <p:spPr>
          <a:xfrm>
            <a:off x="1929765" y="2710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椭圆 128017"/>
          <p:cNvSpPr/>
          <p:nvPr>
            <p:custDataLst>
              <p:tags r:id="rId23"/>
            </p:custDataLst>
          </p:nvPr>
        </p:nvSpPr>
        <p:spPr>
          <a:xfrm>
            <a:off x="1519555" y="2902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椭圆 128018"/>
          <p:cNvSpPr/>
          <p:nvPr>
            <p:custDataLst>
              <p:tags r:id="rId24"/>
            </p:custDataLst>
          </p:nvPr>
        </p:nvSpPr>
        <p:spPr>
          <a:xfrm>
            <a:off x="1724660" y="2902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5" name="椭圆 128019"/>
          <p:cNvSpPr/>
          <p:nvPr>
            <p:custDataLst>
              <p:tags r:id="rId25"/>
            </p:custDataLst>
          </p:nvPr>
        </p:nvSpPr>
        <p:spPr>
          <a:xfrm>
            <a:off x="1929765" y="2902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椭圆 128021"/>
          <p:cNvSpPr/>
          <p:nvPr>
            <p:custDataLst>
              <p:tags r:id="rId26"/>
            </p:custDataLst>
          </p:nvPr>
        </p:nvSpPr>
        <p:spPr>
          <a:xfrm>
            <a:off x="1519555" y="3660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椭圆 128022"/>
          <p:cNvSpPr/>
          <p:nvPr>
            <p:custDataLst>
              <p:tags r:id="rId27"/>
            </p:custDataLst>
          </p:nvPr>
        </p:nvSpPr>
        <p:spPr>
          <a:xfrm>
            <a:off x="1724660" y="3660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椭圆 128023"/>
          <p:cNvSpPr/>
          <p:nvPr>
            <p:custDataLst>
              <p:tags r:id="rId28"/>
            </p:custDataLst>
          </p:nvPr>
        </p:nvSpPr>
        <p:spPr>
          <a:xfrm>
            <a:off x="1929765" y="3660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椭圆 128024"/>
          <p:cNvSpPr/>
          <p:nvPr>
            <p:custDataLst>
              <p:tags r:id="rId29"/>
            </p:custDataLst>
          </p:nvPr>
        </p:nvSpPr>
        <p:spPr>
          <a:xfrm>
            <a:off x="1519555" y="3853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椭圆 128025"/>
          <p:cNvSpPr/>
          <p:nvPr>
            <p:custDataLst>
              <p:tags r:id="rId30"/>
            </p:custDataLst>
          </p:nvPr>
        </p:nvSpPr>
        <p:spPr>
          <a:xfrm>
            <a:off x="1724660" y="3853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椭圆 128026"/>
          <p:cNvSpPr/>
          <p:nvPr>
            <p:custDataLst>
              <p:tags r:id="rId31"/>
            </p:custDataLst>
          </p:nvPr>
        </p:nvSpPr>
        <p:spPr>
          <a:xfrm>
            <a:off x="1929765" y="3853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椭圆 128027"/>
          <p:cNvSpPr/>
          <p:nvPr>
            <p:custDataLst>
              <p:tags r:id="rId32"/>
            </p:custDataLst>
          </p:nvPr>
        </p:nvSpPr>
        <p:spPr>
          <a:xfrm>
            <a:off x="1519555" y="4045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4" name="椭圆 128028"/>
          <p:cNvSpPr/>
          <p:nvPr>
            <p:custDataLst>
              <p:tags r:id="rId33"/>
            </p:custDataLst>
          </p:nvPr>
        </p:nvSpPr>
        <p:spPr>
          <a:xfrm>
            <a:off x="1724660" y="4045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椭圆 128029"/>
          <p:cNvSpPr/>
          <p:nvPr>
            <p:custDataLst>
              <p:tags r:id="rId34"/>
            </p:custDataLst>
          </p:nvPr>
        </p:nvSpPr>
        <p:spPr>
          <a:xfrm>
            <a:off x="1929765" y="4045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椭圆 128031"/>
          <p:cNvSpPr/>
          <p:nvPr>
            <p:custDataLst>
              <p:tags r:id="rId35"/>
            </p:custDataLst>
          </p:nvPr>
        </p:nvSpPr>
        <p:spPr>
          <a:xfrm>
            <a:off x="1519555" y="4803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椭圆 128032"/>
          <p:cNvSpPr/>
          <p:nvPr>
            <p:custDataLst>
              <p:tags r:id="rId36"/>
            </p:custDataLst>
          </p:nvPr>
        </p:nvSpPr>
        <p:spPr>
          <a:xfrm>
            <a:off x="1724660" y="4803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9" name="椭圆 128033"/>
          <p:cNvSpPr/>
          <p:nvPr>
            <p:custDataLst>
              <p:tags r:id="rId37"/>
            </p:custDataLst>
          </p:nvPr>
        </p:nvSpPr>
        <p:spPr>
          <a:xfrm>
            <a:off x="1929765" y="480377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椭圆 128034"/>
          <p:cNvSpPr/>
          <p:nvPr>
            <p:custDataLst>
              <p:tags r:id="rId38"/>
            </p:custDataLst>
          </p:nvPr>
        </p:nvSpPr>
        <p:spPr>
          <a:xfrm>
            <a:off x="1519555" y="4996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1" name="椭圆 128035"/>
          <p:cNvSpPr/>
          <p:nvPr>
            <p:custDataLst>
              <p:tags r:id="rId39"/>
            </p:custDataLst>
          </p:nvPr>
        </p:nvSpPr>
        <p:spPr>
          <a:xfrm>
            <a:off x="1724660" y="4996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2" name="椭圆 128036"/>
          <p:cNvSpPr/>
          <p:nvPr>
            <p:custDataLst>
              <p:tags r:id="rId40"/>
            </p:custDataLst>
          </p:nvPr>
        </p:nvSpPr>
        <p:spPr>
          <a:xfrm>
            <a:off x="1929765" y="4996180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3" name="椭圆 128037"/>
          <p:cNvSpPr/>
          <p:nvPr>
            <p:custDataLst>
              <p:tags r:id="rId41"/>
            </p:custDataLst>
          </p:nvPr>
        </p:nvSpPr>
        <p:spPr>
          <a:xfrm>
            <a:off x="1519555" y="5188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4" name="椭圆 128038"/>
          <p:cNvSpPr/>
          <p:nvPr>
            <p:custDataLst>
              <p:tags r:id="rId42"/>
            </p:custDataLst>
          </p:nvPr>
        </p:nvSpPr>
        <p:spPr>
          <a:xfrm>
            <a:off x="1724660" y="5188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5" name="椭圆 128039"/>
          <p:cNvSpPr/>
          <p:nvPr>
            <p:custDataLst>
              <p:tags r:id="rId43"/>
            </p:custDataLst>
          </p:nvPr>
        </p:nvSpPr>
        <p:spPr>
          <a:xfrm>
            <a:off x="1929765" y="5188585"/>
            <a:ext cx="137160" cy="128270"/>
          </a:xfrm>
          <a:prstGeom prst="ellipse">
            <a:avLst/>
          </a:prstGeom>
          <a:solidFill>
            <a:schemeClr val="lt1">
              <a:alpha val="50194"/>
            </a:schemeClr>
          </a:solidFill>
          <a:ln w="9525">
            <a:noFill/>
          </a:ln>
        </p:spPr>
        <p:txBody>
          <a:bodyPr anchor="t" anchorCtr="0"/>
          <a:p>
            <a:pPr eaLnBrk="0" hangingPunct="0"/>
            <a:endParaRPr lang="zh-CN" altLang="en-US" sz="1800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6" name="矩形 66"/>
          <p:cNvSpPr/>
          <p:nvPr>
            <p:custDataLst>
              <p:tags r:id="rId44"/>
            </p:custDataLst>
          </p:nvPr>
        </p:nvSpPr>
        <p:spPr>
          <a:xfrm>
            <a:off x="2989898" y="2439988"/>
            <a:ext cx="119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32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辐  射</a:t>
            </a:r>
            <a:endParaRPr lang="zh-CN" altLang="en-US" sz="32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87" name="矩形 67"/>
          <p:cNvSpPr/>
          <p:nvPr>
            <p:custDataLst>
              <p:tags r:id="rId45"/>
            </p:custDataLst>
          </p:nvPr>
        </p:nvSpPr>
        <p:spPr>
          <a:xfrm>
            <a:off x="2989898" y="3527425"/>
            <a:ext cx="119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32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对  流</a:t>
            </a:r>
            <a:endParaRPr lang="zh-CN" altLang="en-US" sz="32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688" name="矩形 68"/>
          <p:cNvSpPr/>
          <p:nvPr>
            <p:custDataLst>
              <p:tags r:id="rId46"/>
            </p:custDataLst>
          </p:nvPr>
        </p:nvSpPr>
        <p:spPr>
          <a:xfrm>
            <a:off x="2974023" y="4694238"/>
            <a:ext cx="1198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 eaLnBrk="0" hangingPunct="0"/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蒸  发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>
            <p:custDataLst>
              <p:tags r:id="rId47"/>
            </p:custDataLst>
          </p:nvPr>
        </p:nvSpPr>
        <p:spPr>
          <a:xfrm>
            <a:off x="2505075" y="1352550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人体散热方式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4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673" name="图片 129032" descr="1899a23e3d9f3ead838b13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8625" y="1790700"/>
            <a:ext cx="4130675" cy="4211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12"/>
            </p:custDataLst>
          </p:nvPr>
        </p:nvSpPr>
        <p:spPr>
          <a:xfrm>
            <a:off x="1265238" y="2854325"/>
            <a:ext cx="546735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但在高温、强辐射和高气湿环境中作业时，人体的产热、受热明显地超过散热，体内蓄热过量，超过体温调节能力，造成中暑。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1293813" y="2495550"/>
            <a:ext cx="57594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679" name="矩形 8"/>
          <p:cNvSpPr/>
          <p:nvPr>
            <p:custDataLst>
              <p:tags r:id="rId14"/>
            </p:custDataLst>
          </p:nvPr>
        </p:nvSpPr>
        <p:spPr>
          <a:xfrm>
            <a:off x="1431925" y="1773238"/>
            <a:ext cx="1630680" cy="49720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体温调节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697" name="图片 1300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4388" y="2170113"/>
            <a:ext cx="5864225" cy="3497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12"/>
            </p:custDataLst>
          </p:nvPr>
        </p:nvSpPr>
        <p:spPr>
          <a:xfrm>
            <a:off x="1290638" y="2703513"/>
            <a:ext cx="4603750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高温作业中大量出汗，可致人体水盐大量丢失，水电解质紊乱，代谢障碍，导致热痉挛。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>
            <p:custDataLst>
              <p:tags r:id="rId13"/>
            </p:custDataLst>
          </p:nvPr>
        </p:nvCxnSpPr>
        <p:spPr>
          <a:xfrm>
            <a:off x="1355725" y="2495550"/>
            <a:ext cx="467995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03" name="矩形 8"/>
          <p:cNvSpPr/>
          <p:nvPr>
            <p:custDataLst>
              <p:tags r:id="rId14"/>
            </p:custDataLst>
          </p:nvPr>
        </p:nvSpPr>
        <p:spPr>
          <a:xfrm>
            <a:off x="1431925" y="1773238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水盐代谢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1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182276" y="6148070"/>
            <a:ext cx="566738" cy="533400"/>
            <a:chOff x="11364516" y="297657"/>
            <a:chExt cx="566738" cy="533400"/>
          </a:xfrm>
          <a:solidFill>
            <a:schemeClr val="accent1"/>
          </a:solidFill>
        </p:grpSpPr>
        <p:sp>
          <p:nvSpPr>
            <p:cNvPr id="7" name="椭圆 6"/>
            <p:cNvSpPr/>
            <p:nvPr>
              <p:custDataLst>
                <p:tags r:id="rId2"/>
              </p:custDataLst>
            </p:nvPr>
          </p:nvSpPr>
          <p:spPr>
            <a:xfrm>
              <a:off x="11364516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11364516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椭圆 1"/>
            <p:cNvSpPr/>
            <p:nvPr>
              <p:custDataLst>
                <p:tags r:id="rId4"/>
              </p:custDataLst>
            </p:nvPr>
          </p:nvSpPr>
          <p:spPr>
            <a:xfrm>
              <a:off x="11364516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5"/>
              </p:custDataLst>
            </p:nvPr>
          </p:nvSpPr>
          <p:spPr>
            <a:xfrm>
              <a:off x="11590735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6"/>
              </p:custDataLst>
            </p:nvPr>
          </p:nvSpPr>
          <p:spPr>
            <a:xfrm>
              <a:off x="11590735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7"/>
              </p:custDataLst>
            </p:nvPr>
          </p:nvSpPr>
          <p:spPr>
            <a:xfrm>
              <a:off x="11590735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>
              <a:off x="11816954" y="2976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>
              <a:off x="11816954" y="50720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>
              <a:off x="11816954" y="716757"/>
              <a:ext cx="114300" cy="114300"/>
            </a:xfrm>
            <a:prstGeom prst="ellipse">
              <a:avLst/>
            </a:prstGeom>
            <a:solidFill>
              <a:schemeClr val="lt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>
            <p:custDataLst>
              <p:tags r:id="rId11"/>
            </p:custDataLst>
          </p:nvPr>
        </p:nvCxnSpPr>
        <p:spPr>
          <a:xfrm>
            <a:off x="1214438" y="2225675"/>
            <a:ext cx="8640763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8"/>
          <p:cNvSpPr/>
          <p:nvPr/>
        </p:nvSpPr>
        <p:spPr>
          <a:xfrm>
            <a:off x="2586038" y="338138"/>
            <a:ext cx="3916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一、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高温对人体健康的影响</a:t>
            </a:r>
            <a:endParaRPr lang="zh-CN" altLang="en-US" sz="2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24" name="矩形 46"/>
          <p:cNvSpPr/>
          <p:nvPr>
            <p:custDataLst>
              <p:tags r:id="rId12"/>
            </p:custDataLst>
          </p:nvPr>
        </p:nvSpPr>
        <p:spPr>
          <a:xfrm>
            <a:off x="1404938" y="1477963"/>
            <a:ext cx="1630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pitchFamily="34" charset="-122"/>
                <a:cs typeface="微软雅黑" panose="020B0503020204020204" pitchFamily="34" charset="-122"/>
              </a:rPr>
              <a:t>消化系统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>
            <p:custDataLst>
              <p:tags r:id="rId13"/>
            </p:custDataLst>
          </p:nvPr>
        </p:nvSpPr>
        <p:spPr>
          <a:xfrm>
            <a:off x="1290638" y="2225675"/>
            <a:ext cx="1061085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高温时食欲减退、消化不良、肠胃疾患增多</a:t>
            </a:r>
            <a:endParaRPr kumimoji="0" lang="zh-CN" altLang="en-US" sz="2400" b="0" i="0" u="none" strike="noStrike" kern="1200" cap="none" spc="10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26" name="图片 133126" descr="u=1724423494,3492541379&amp;fm=23&amp;gp=0"/>
          <p:cNvPicPr>
            <a:picLocks noChangeAspect="1"/>
          </p:cNvPicPr>
          <p:nvPr/>
        </p:nvPicPr>
        <p:blipFill>
          <a:blip r:embed="rId14"/>
          <a:srcRect l="14815" r="25926"/>
          <a:stretch>
            <a:fillRect/>
          </a:stretch>
        </p:blipFill>
        <p:spPr>
          <a:xfrm>
            <a:off x="7816850" y="2609850"/>
            <a:ext cx="211455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矩形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73188" y="3017838"/>
            <a:ext cx="4692650" cy="2338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唾液分泌有抑制作用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使胃液分泌减少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胃蠕动减慢，造成食欲不振；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血液的再分配，消化道供血不足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pitchFamily="34" charset="-122"/>
                <a:cs typeface="+mn-cs"/>
              </a:rPr>
              <a:t>大量饮水，使胃酸稀释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dk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16"/>
            </p:custDataLst>
          </p:nvPr>
        </p:nvSpPr>
        <p:spPr>
          <a:xfrm>
            <a:off x="7772400" y="2459038"/>
            <a:ext cx="2033588" cy="30543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topBottom"/>
  <p:tag name="KSO_WM_SLIDE_BK_DARK_LIGHT" val="2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bottomTop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ottomTop"/>
  <p:tag name="KSO_WM_SLIDE_BK_DARK_LIGHT" val="2"/>
</p:tagLst>
</file>

<file path=ppt/tags/tag15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navigation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navigation"/>
  <p:tag name="KSO_WM_SLIDE_BK_DARK_LIGHT" val="2"/>
</p:tagLst>
</file>

<file path=ppt/tags/tag1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belt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belt"/>
  <p:tag name="KSO_WM_SLIDE_BK_DARK_LIGHT" val="2"/>
</p:tagLst>
</file>

<file path=ppt/tags/tag19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59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59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03859"/>
  <p:tag name="KSO_WM_TEMPLATE_THUMBS_INDEX" val="1、2、3、5、6、8、9、1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67.xml><?xml version="1.0" encoding="utf-8"?>
<p:tagLst xmlns:p="http://schemas.openxmlformats.org/presentationml/2006/main">
  <p:tag name="KSO_WM_UNIT_ISCONTENTS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59_1*a*1"/>
  <p:tag name="KSO_WM_TEMPLATE_CATEGORY" val="custom"/>
  <p:tag name="KSO_WM_TEMPLATE_INDEX" val="20203859"/>
  <p:tag name="KSO_WM_UNIT_LAYERLEVEL" val="1"/>
  <p:tag name="KSO_WM_TAG_VERSION" val="1.0"/>
  <p:tag name="KSO_WM_BEAUTIFY_FLAG" val="#wm#"/>
  <p:tag name="KSO_WM_UNIT_PRESET_TEXT" val="个人简历"/>
  <p:tag name="KSO_WM_UNIT_ISNUMDGMTITLE" val="0"/>
</p:tagLst>
</file>

<file path=ppt/tags/tag268.xml><?xml version="1.0" encoding="utf-8"?>
<p:tagLst xmlns:p="http://schemas.openxmlformats.org/presentationml/2006/main">
  <p:tag name="KSO_WM_SLIDE_ID" val="custom20203859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859"/>
  <p:tag name="KSO_WM_SLIDE_LAYOUT" val="a_f"/>
  <p:tag name="KSO_WM_SLIDE_LAYOUT_CNT" val="1_3"/>
  <p:tag name="KSO_WM_TEMPLATE_THUMBS_INDEX" val="1、2、3、5、7、8、9、10、14"/>
</p:tagLst>
</file>

<file path=ppt/tags/tag269.xml><?xml version="1.0" encoding="utf-8"?>
<p:tagLst xmlns:p="http://schemas.openxmlformats.org/presentationml/2006/main">
  <p:tag name="KSO_WM_BEAUTIFY_FLAG" val="#wm#"/>
  <p:tag name="KSO_WM_TEMPLATE_CATEGORY" val="custom"/>
  <p:tag name="KSO_WM_TEMPLATE_INDEX" val="20203859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298.xml><?xml version="1.0" encoding="utf-8"?>
<p:tagLst xmlns:p="http://schemas.openxmlformats.org/presentationml/2006/main"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44.xml><?xml version="1.0" encoding="utf-8"?>
<p:tagLst xmlns:p="http://schemas.openxmlformats.org/presentationml/2006/main">
  <p:tag name="KSO_WM_UNIT_FILL_FORE_SCHEMECOLOR_INDEX_BRIGHTNESS" val="0.6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UNIT_TEXT_FILL_FORE_SCHEMECOLOR_INDEX_BRIGHTNESS" val="-0.25"/>
  <p:tag name="KSO_WM_UNIT_TEXT_FILL_FORE_SCHEMECOLOR_INDEX" val="5"/>
  <p:tag name="KSO_WM_UNIT_TEXT_FILL_TYPE" val="1"/>
</p:tagLst>
</file>

<file path=ppt/tags/tag3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76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05.xml><?xml version="1.0" encoding="utf-8"?>
<p:tagLst xmlns:p="http://schemas.openxmlformats.org/presentationml/2006/main"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1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6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3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4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52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64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465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6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495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9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98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49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1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1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25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529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3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44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UNIT_LINE_FORE_SCHEMECOLOR_INDEX_BRIGHTNESS" val="0"/>
  <p:tag name="KSO_WM_UNIT_LINE_FORE_SCHEMECOLOR_INDEX" val="16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FILL_FORE_SCHEMECOLOR_INDEX_BRIGHTNESS" val="0.8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UNIT_FILL_FORE_SCHEMECOLOR_INDEX_BRIGHTNESS" val="0.8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UNIT_FILL_FORE_SCHEMECOLOR_INDEX_BRIGHTNESS" val="0.8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FILL_FORE_SCHEMECOLOR_INDEX_BRIGHTNESS" val="-0.1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UNIT_FILL_FORE_SCHEMECOLOR_INDEX_BRIGHTNESS" val="-0.1"/>
  <p:tag name="KSO_WM_UNIT_FILL_FORE_SCHEMECOLOR_INDEX" val="1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6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6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68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6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81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82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59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97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98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59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LINE_FORE_SCHEMECOLOR_INDEX_BRIGHTNESS" val="0.4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02.xml><?xml version="1.0" encoding="utf-8"?>
<p:tagLst xmlns:p="http://schemas.openxmlformats.org/presentationml/2006/main">
  <p:tag name="KSO_WM_UNIT_PLACING_PICTURE_USER_VIEWPORT" val="{&quot;height&quot;:490,&quot;width&quot;:4694}"/>
  <p:tag name="KSO_WM_BEAUTIFY_FLAG" val=""/>
</p:tagLst>
</file>

<file path=ppt/tags/tag603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3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34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</p:tagLst>
</file>

<file path=ppt/tags/tag6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4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4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6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75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7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90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94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6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6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6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05.xml><?xml version="1.0" encoding="utf-8"?>
<p:tagLst xmlns:p="http://schemas.openxmlformats.org/presentationml/2006/main">
  <p:tag name="KSO_WM_UNIT_LINE_FORE_SCHEMECOLOR_INDEX_BRIGHTNESS" val="0"/>
  <p:tag name="KSO_WM_UNIT_LINE_FORE_SCHEMECOLOR_INDEX" val="7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7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0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7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9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general"/>
  <p:tag name="WM_BEAUTIFY_SHAPE_IDENTITY" val="{7506804f-1deb-4cb3-a460-f6697fdd02a9}"/>
</p:tagLst>
</file>

<file path=ppt/tags/tag7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general"/>
</p:tagLst>
</file>

<file path=ppt/tags/tag7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SLIDE_BK_DARK_LIGHT" val=""/>
  <p:tag name="KSO_WM_SLIDE_BACKGROUND_TYPE" val="general"/>
</p:tagLst>
</file>

<file path=ppt/tags/tag752.xml><?xml version="1.0" encoding="utf-8"?>
<p:tagLst xmlns:p="http://schemas.openxmlformats.org/presentationml/2006/main">
  <p:tag name="KSO_WM_UNIT_ISCONTENTSTITLE" val="0"/>
  <p:tag name="KSO_WM_UNIT_NOCLEAR" val="1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859_1*a*1"/>
  <p:tag name="KSO_WM_TEMPLATE_CATEGORY" val="custom"/>
  <p:tag name="KSO_WM_TEMPLATE_INDEX" val="20203859"/>
  <p:tag name="KSO_WM_UNIT_LAYERLEVEL" val="1"/>
  <p:tag name="KSO_WM_TAG_VERSION" val="1.0"/>
  <p:tag name="KSO_WM_BEAUTIFY_FLAG" val="#wm#"/>
  <p:tag name="KSO_WM_UNIT_PRESET_TEXT" val="个人简历"/>
  <p:tag name="KSO_WM_UNIT_ISNUMDGMTITLE" val="0"/>
</p:tagLst>
</file>

<file path=ppt/tags/tag753.xml><?xml version="1.0" encoding="utf-8"?>
<p:tagLst xmlns:p="http://schemas.openxmlformats.org/presentationml/2006/main">
  <p:tag name="KSO_WM_SLIDE_ID" val="custom20203859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859"/>
  <p:tag name="KSO_WM_SLIDE_LAYOUT" val="a_f"/>
  <p:tag name="KSO_WM_SLIDE_LAYOUT_CNT" val="1_3"/>
  <p:tag name="KSO_WM_TEMPLATE_THUMBS_INDEX" val="1、2、3、5、7、8、9、10、14"/>
</p:tagLst>
</file>

<file path=ppt/tags/tag754.xml><?xml version="1.0" encoding="utf-8"?>
<p:tagLst xmlns:p="http://schemas.openxmlformats.org/presentationml/2006/main">
  <p:tag name="KSO_WPP_MARK_KEY" val="94f73873-3434-48f5-bbc3-0f5fa42e0b13"/>
  <p:tag name="COMMONDATA" val="eyJoZGlkIjoiYzMyYTRhOGQyODJhOGZiM2ZmZTAwYTMxY2IzMzYyMjQifQ=="/>
  <p:tag name="commondata" val="eyJoZGlkIjoiM2Q4Y2M0MTAxMGRmZTZkMWUzZjg0NGZmZDVmMDc3NjUifQ=="/>
</p:tagLst>
</file>

<file path=ppt/tags/tag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7"/>
  <p:tag name="KSO_WM_UNIT_LAYERLEVEL" val="1"/>
  <p:tag name="KSO_WM_TAG_VERSION" val="1.0"/>
  <p:tag name="KSO_WM_BEAUTIFY_FLAG" val="#wm#"/>
  <p:tag name="KSO_WM_UNIT_TYPE" val="i"/>
  <p:tag name="KSO_WM_UNIT_INDEX" val="7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8"/>
  <p:tag name="KSO_WM_UNIT_LAYERLEVEL" val="1"/>
  <p:tag name="KSO_WM_TAG_VERSION" val="1.0"/>
  <p:tag name="KSO_WM_BEAUTIFY_FLAG" val="#wm#"/>
  <p:tag name="KSO_WM_UNIT_TYPE" val="i"/>
  <p:tag name="KSO_WM_UNIT_INDEX" val="8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9"/>
  <p:tag name="KSO_WM_UNIT_LAYERLEVEL" val="1"/>
  <p:tag name="KSO_WM_TAG_VERSION" val="1.0"/>
  <p:tag name="KSO_WM_BEAUTIFY_FLAG" val="#wm#"/>
  <p:tag name="KSO_WM_UNIT_TYPE" val="i"/>
  <p:tag name="KSO_WM_UNIT_INDEX" val="9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0"/>
  <p:tag name="KSO_WM_UNIT_LAYERLEVEL" val="1"/>
  <p:tag name="KSO_WM_TAG_VERSION" val="1.0"/>
  <p:tag name="KSO_WM_BEAUTIFY_FLAG" val="#wm#"/>
  <p:tag name="KSO_WM_UNIT_TYPE" val="i"/>
  <p:tag name="KSO_WM_UNIT_INDEX" val="10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2"/>
  <p:tag name="KSO_WM_UNIT_LAYERLEVEL" val="1"/>
  <p:tag name="KSO_WM_TAG_VERSION" val="1.0"/>
  <p:tag name="KSO_WM_BEAUTIFY_FLAG" val="#wm#"/>
  <p:tag name="KSO_WM_UNIT_TYPE" val="i"/>
  <p:tag name="KSO_WM_UNIT_INDEX" val="12"/>
  <p:tag name="KSO_WM_UNIT_USESOURCEFORMAT_APPLY" val="1"/>
  <p:tag name="KSO_WM_UNIT_FILL_FORE_SCHEMECOLOR_INDEX" val="14"/>
  <p:tag name="KSO_WM_UNIT_FILL_TYPE" val="1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免费资料关注公众号:安全生产管理">
  <a:themeElements>
    <a:clrScheme name="20203859">
      <a:dk1>
        <a:sysClr val="windowText" lastClr="000000"/>
      </a:dk1>
      <a:lt1>
        <a:srgbClr val="FFFFFF"/>
      </a:lt1>
      <a:dk2>
        <a:srgbClr val="F2F2F2"/>
      </a:dk2>
      <a:lt2>
        <a:srgbClr val="FFFFFF"/>
      </a:lt2>
      <a:accent1>
        <a:srgbClr val="D5273B"/>
      </a:accent1>
      <a:accent2>
        <a:srgbClr val="CC2437"/>
      </a:accent2>
      <a:accent3>
        <a:srgbClr val="C32233"/>
      </a:accent3>
      <a:accent4>
        <a:srgbClr val="BA1F2F"/>
      </a:accent4>
      <a:accent5>
        <a:srgbClr val="B11D2C"/>
      </a:accent5>
      <a:accent6>
        <a:srgbClr val="A81A2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2229</Words>
  <Application>WPS 演示</Application>
  <PresentationFormat>自定义</PresentationFormat>
  <Paragraphs>231</Paragraphs>
  <Slides>32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Calibri</vt:lpstr>
      <vt:lpstr>Times New Roman</vt:lpstr>
      <vt:lpstr>Arial Unicode MS</vt:lpstr>
      <vt:lpstr>免费资料关注公众号:安全生产管理</vt:lpstr>
      <vt:lpstr>免费资料关注公众号: 安全生产管理</vt:lpstr>
      <vt:lpstr>高温天气 防中暑知识培训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微信公众号:安全生产管理</dc:description>
  <dc:subject>海量安全资料加入知识星球:安全精品资料库</dc:subject>
  <cp:category>免费资料关注公众号:安全生产管理</cp:category>
  <cp:lastModifiedBy>Vivian</cp:lastModifiedBy>
  <cp:revision>50</cp:revision>
  <dcterms:created xsi:type="dcterms:W3CDTF">2022-07-12T23:54:00Z</dcterms:created>
  <dcterms:modified xsi:type="dcterms:W3CDTF">2023-12-11T03:03:13Z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778DC841092E4D07BFEF55FB14171ED1_13</vt:lpwstr>
  </property>
</Properties>
</file>